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1" r:id="rId3"/>
    <p:sldId id="1269" r:id="rId4"/>
    <p:sldId id="1253" r:id="rId5"/>
    <p:sldId id="272" r:id="rId6"/>
    <p:sldId id="1262" r:id="rId7"/>
    <p:sldId id="1260" r:id="rId8"/>
    <p:sldId id="1267" r:id="rId9"/>
    <p:sldId id="1268" r:id="rId10"/>
    <p:sldId id="1256" r:id="rId11"/>
    <p:sldId id="313" r:id="rId12"/>
    <p:sldId id="263" r:id="rId13"/>
    <p:sldId id="1252" r:id="rId14"/>
    <p:sldId id="124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C3A"/>
    <a:srgbClr val="FA5738"/>
    <a:srgbClr val="87DA20"/>
    <a:srgbClr val="B30000"/>
    <a:srgbClr val="9ED633"/>
    <a:srgbClr val="FBFFC6"/>
    <a:srgbClr val="E3FCEF"/>
    <a:srgbClr val="05D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74"/>
  </p:normalViewPr>
  <p:slideViewPr>
    <p:cSldViewPr snapToGrid="0" snapToObjects="1" showGuides="1">
      <p:cViewPr varScale="1">
        <p:scale>
          <a:sx n="69" d="100"/>
          <a:sy n="69" d="100"/>
        </p:scale>
        <p:origin x="480" y="5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4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3014352-A043-F144-B2A4-D46366B06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04AAAD-8DCD-044C-85E5-F02F79E081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3635A-CBB0-3C42-A73E-56A7E400721D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446E91-853A-D64D-AA34-AC6775C0C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503AF-E12F-C94E-8FE6-CA193F42A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6F434-1162-7948-B458-BA3BF9CF02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02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33F1-D6F7-C849-A171-7C717317B60B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AE71-159A-EB4C-84FB-C85DF4C011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30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89F-0FDC-E94E-A729-BDBF2F8B801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68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A92-FB55-4843-8346-2B93A45B6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20434A-BAAD-1246-899C-3B8D6382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30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B0EC7-2C55-D544-A0E1-D76A0B5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E49-CCD0-EC49-BA7B-AA16B6AAB7B3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88A51-DC79-7946-A1CF-013B548D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1B5E2-8CB6-6942-B02D-A223E83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1B95BE-8B88-494E-9E4A-4BC69622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45" cy="122468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A1D810-9BE5-5D49-8F67-B2C21E077B99}"/>
              </a:ext>
            </a:extLst>
          </p:cNvPr>
          <p:cNvSpPr/>
          <p:nvPr userDrawn="1"/>
        </p:nvSpPr>
        <p:spPr>
          <a:xfrm rot="16200000">
            <a:off x="284457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8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25">
          <p15:clr>
            <a:srgbClr val="FBAE40"/>
          </p15:clr>
        </p15:guide>
        <p15:guide id="3" pos="960">
          <p15:clr>
            <a:srgbClr val="FBAE40"/>
          </p15:clr>
        </p15:guide>
        <p15:guide id="4" pos="1595">
          <p15:clr>
            <a:srgbClr val="FBAE40"/>
          </p15:clr>
        </p15:guide>
        <p15:guide id="5" pos="2230">
          <p15:clr>
            <a:srgbClr val="FBAE40"/>
          </p15:clr>
        </p15:guide>
        <p15:guide id="6" pos="2887">
          <p15:clr>
            <a:srgbClr val="FBAE40"/>
          </p15:clr>
        </p15:guide>
        <p15:guide id="7" pos="3522">
          <p15:clr>
            <a:srgbClr val="FBAE40"/>
          </p15:clr>
        </p15:guide>
        <p15:guide id="8" pos="4158">
          <p15:clr>
            <a:srgbClr val="FBAE40"/>
          </p15:clr>
        </p15:guide>
        <p15:guide id="9" pos="4793">
          <p15:clr>
            <a:srgbClr val="FBAE40"/>
          </p15:clr>
        </p15:guide>
        <p15:guide id="10" pos="5428">
          <p15:clr>
            <a:srgbClr val="FBAE40"/>
          </p15:clr>
        </p15:guide>
        <p15:guide id="11" pos="6063">
          <p15:clr>
            <a:srgbClr val="FBAE40"/>
          </p15:clr>
        </p15:guide>
        <p15:guide id="12" pos="6720">
          <p15:clr>
            <a:srgbClr val="FBAE40"/>
          </p15:clr>
        </p15:guide>
        <p15:guide id="13" pos="7355">
          <p15:clr>
            <a:srgbClr val="FBAE40"/>
          </p15:clr>
        </p15:guide>
        <p15:guide id="14" orient="horz" pos="1185">
          <p15:clr>
            <a:srgbClr val="FBAE40"/>
          </p15:clr>
        </p15:guide>
        <p15:guide id="15" orient="horz" pos="1593">
          <p15:clr>
            <a:srgbClr val="FBAE40"/>
          </p15:clr>
        </p15:guide>
        <p15:guide id="16" orient="horz" pos="1979">
          <p15:clr>
            <a:srgbClr val="FBAE40"/>
          </p15:clr>
        </p15:guide>
        <p15:guide id="17" orient="horz" pos="2387">
          <p15:clr>
            <a:srgbClr val="FBAE40"/>
          </p15:clr>
        </p15:guide>
        <p15:guide id="18" orient="horz" pos="2795">
          <p15:clr>
            <a:srgbClr val="FBAE40"/>
          </p15:clr>
        </p15:guide>
        <p15:guide id="19" orient="horz" pos="3203">
          <p15:clr>
            <a:srgbClr val="FBAE40"/>
          </p15:clr>
        </p15:guide>
        <p15:guide id="20" orient="horz" pos="3589">
          <p15:clr>
            <a:srgbClr val="FBAE40"/>
          </p15:clr>
        </p15:guide>
        <p15:guide id="21" orient="horz" pos="39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10A67FDE-358C-FE4B-AC79-67A6219B2C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4062044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0DE8BB0D-EEDB-A14D-AE21-26AC6CC145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4893" y="1"/>
            <a:ext cx="4079065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075A07DE-CF12-0649-BD11-2D55980397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4001" y="3428999"/>
            <a:ext cx="4062043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" name="Marcador de número de diapositiva 9">
            <a:extLst>
              <a:ext uri="{FF2B5EF4-FFF2-40B4-BE49-F238E27FC236}">
                <a16:creationId xmlns:a16="http://schemas.microsoft.com/office/drawing/2014/main" id="{A04277F1-21D3-8C4D-B36F-4682A5BA75BF}"/>
              </a:ext>
            </a:extLst>
          </p:cNvPr>
          <p:cNvSpPr txBox="1">
            <a:spLocks/>
          </p:cNvSpPr>
          <p:nvPr userDrawn="1"/>
        </p:nvSpPr>
        <p:spPr>
          <a:xfrm>
            <a:off x="11137397" y="6379546"/>
            <a:ext cx="817295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25DFE7-082F-4C48-A977-B1593DD436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1" y="6394721"/>
            <a:ext cx="0" cy="2438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ágrima 8">
            <a:extLst>
              <a:ext uri="{FF2B5EF4-FFF2-40B4-BE49-F238E27FC236}">
                <a16:creationId xmlns:a16="http://schemas.microsoft.com/office/drawing/2014/main" id="{0368659F-2067-6B45-85D1-D838A8D1D45C}"/>
              </a:ext>
            </a:extLst>
          </p:cNvPr>
          <p:cNvSpPr/>
          <p:nvPr userDrawn="1"/>
        </p:nvSpPr>
        <p:spPr>
          <a:xfrm>
            <a:off x="11682163" y="112111"/>
            <a:ext cx="409316" cy="40931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BDC62-4A19-1546-A30F-EB60CFF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5BDF9-7FA4-3147-A669-8D149843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E9939-8CC0-7346-AB7F-7D7F4356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E49-CCD0-EC49-BA7B-AA16B6AAB7B3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49C9A-E36B-FD41-A475-F4428720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F50EF-43E6-EB40-8486-D86956BF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número de diapositiva 9">
            <a:extLst>
              <a:ext uri="{FF2B5EF4-FFF2-40B4-BE49-F238E27FC236}">
                <a16:creationId xmlns:a16="http://schemas.microsoft.com/office/drawing/2014/main" id="{D9BFA1FB-CBF3-B44C-A84E-EAD8CF4C5102}"/>
              </a:ext>
            </a:extLst>
          </p:cNvPr>
          <p:cNvSpPr txBox="1">
            <a:spLocks/>
          </p:cNvSpPr>
          <p:nvPr userDrawn="1"/>
        </p:nvSpPr>
        <p:spPr>
          <a:xfrm>
            <a:off x="11682163" y="195307"/>
            <a:ext cx="409317" cy="24292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40E274-C6F5-7D40-AAE8-F8E74B52E2D5}" type="slidenum">
              <a:rPr lang="es-ES" sz="900" b="1" smtClean="0">
                <a:solidFill>
                  <a:schemeClr val="accent4">
                    <a:lumMod val="75000"/>
                    <a:alpha val="65000"/>
                  </a:schemeClr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pPr algn="ctr"/>
              <a:t>‹#›</a:t>
            </a:fld>
            <a:endParaRPr lang="es-ES" sz="900" b="1" dirty="0">
              <a:solidFill>
                <a:schemeClr val="accent4">
                  <a:lumMod val="75000"/>
                  <a:alpha val="65000"/>
                </a:schemeClr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AE184C-8D47-184A-87AA-65044BCE6FA5}"/>
              </a:ext>
            </a:extLst>
          </p:cNvPr>
          <p:cNvSpPr txBox="1"/>
          <p:nvPr/>
        </p:nvSpPr>
        <p:spPr>
          <a:xfrm>
            <a:off x="6480946" y="663340"/>
            <a:ext cx="2995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Unit</a:t>
            </a: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4</a:t>
            </a: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19A9E5-6167-AA48-9F18-AEA62271FA59}"/>
              </a:ext>
            </a:extLst>
          </p:cNvPr>
          <p:cNvSpPr txBox="1"/>
          <p:nvPr/>
        </p:nvSpPr>
        <p:spPr>
          <a:xfrm>
            <a:off x="6012873" y="2149104"/>
            <a:ext cx="5627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do I 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need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buy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9010481" y="3676480"/>
            <a:ext cx="2160494" cy="4202546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C234A2E8-590D-4B61-AFAD-2EA60AA18B1A}"/>
              </a:ext>
            </a:extLst>
          </p:cNvPr>
          <p:cNvSpPr txBox="1"/>
          <p:nvPr/>
        </p:nvSpPr>
        <p:spPr>
          <a:xfrm>
            <a:off x="8320147" y="5424984"/>
            <a:ext cx="413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Conversation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7A1EB-D16E-DE80-F47A-D6E5C3370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1366130" y="876958"/>
            <a:ext cx="3964993" cy="51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A5EAEB-0EBC-4A40-B5B1-B1F4954E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797" y="1746991"/>
            <a:ext cx="6172203" cy="2387600"/>
          </a:xfrm>
        </p:spPr>
        <p:txBody>
          <a:bodyPr>
            <a:normAutofit/>
          </a:bodyPr>
          <a:lstStyle/>
          <a:p>
            <a:r>
              <a:rPr lang="es-ES" sz="7200" dirty="0" err="1"/>
              <a:t>Homework</a:t>
            </a:r>
            <a:endParaRPr lang="es-ES" sz="7200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6F9E7169-583C-D145-A309-F478BB312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5958"/>
            <a:ext cx="9144000" cy="653091"/>
          </a:xfrm>
        </p:spPr>
        <p:txBody>
          <a:bodyPr>
            <a:normAutofit/>
          </a:bodyPr>
          <a:lstStyle/>
          <a:p>
            <a:r>
              <a:rPr lang="es-ES" sz="2000" dirty="0" err="1"/>
              <a:t>Workbook</a:t>
            </a:r>
            <a:r>
              <a:rPr lang="es-ES" sz="2000" dirty="0"/>
              <a:t> </a:t>
            </a:r>
            <a:r>
              <a:rPr lang="es-ES" sz="2000"/>
              <a:t>page 188</a:t>
            </a:r>
            <a:endParaRPr lang="es-ES" sz="2000" dirty="0"/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8CEF3299-5803-7244-B032-8E2E055F06B8}"/>
              </a:ext>
            </a:extLst>
          </p:cNvPr>
          <p:cNvSpPr/>
          <p:nvPr/>
        </p:nvSpPr>
        <p:spPr>
          <a:xfrm rot="16200000">
            <a:off x="0" y="0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FA00248C-0A00-A34C-B52F-AFEF6E80D5D3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60EFD63-98F6-104C-A847-33AF04FD1654}"/>
              </a:ext>
            </a:extLst>
          </p:cNvPr>
          <p:cNvGrpSpPr/>
          <p:nvPr/>
        </p:nvGrpSpPr>
        <p:grpSpPr>
          <a:xfrm rot="16200000">
            <a:off x="2670665" y="2394840"/>
            <a:ext cx="1306960" cy="799622"/>
            <a:chOff x="2266122" y="2617689"/>
            <a:chExt cx="762102" cy="466268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E2C93F3B-00FF-E44F-B2E5-A5F7CC0D071A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Lágrima 11">
              <a:extLst>
                <a:ext uri="{FF2B5EF4-FFF2-40B4-BE49-F238E27FC236}">
                  <a16:creationId xmlns:a16="http://schemas.microsoft.com/office/drawing/2014/main" id="{1ADB1A8E-66F8-C34C-AB74-D90D118FAE1F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C20A6AF-36F7-224B-880D-95E9DB39ABFC}"/>
              </a:ext>
            </a:extLst>
          </p:cNvPr>
          <p:cNvGrpSpPr/>
          <p:nvPr/>
        </p:nvGrpSpPr>
        <p:grpSpPr>
          <a:xfrm rot="5400000">
            <a:off x="8166916" y="3295970"/>
            <a:ext cx="1306955" cy="799619"/>
            <a:chOff x="2266122" y="2617689"/>
            <a:chExt cx="762102" cy="466268"/>
          </a:xfrm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2855A6BB-0A4E-434C-BD19-6ABA9D6D5B2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996FCC6C-5891-4142-92AF-7613E20D24D8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04" y="105669"/>
            <a:ext cx="6488414" cy="385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97" y="3905353"/>
            <a:ext cx="6857727" cy="258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561662" y="2302078"/>
            <a:ext cx="4747619" cy="131035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C00000"/>
                </a:solidFill>
                <a:latin typeface="Comic Sans MS" panose="030F0702030302020204" pitchFamily="66" charset="0"/>
              </a:rPr>
              <a:t>Cut up 1 pineapple , 1 cup of strawberries , 2 oranges , and 1 cup of apples </a:t>
            </a:r>
          </a:p>
          <a:p>
            <a:pPr algn="l" rtl="0"/>
            <a:r>
              <a:rPr lang="en-US" sz="1319" b="1" dirty="0">
                <a:solidFill>
                  <a:srgbClr val="7030A0"/>
                </a:solidFill>
                <a:latin typeface="Comic Sans MS" panose="030F0702030302020204" pitchFamily="66" charset="0"/>
              </a:rPr>
              <a:t>Add ½ cup of sugar and ¼ cup of lemon juice </a:t>
            </a:r>
          </a:p>
          <a:p>
            <a:pPr algn="l" rtl="0"/>
            <a:r>
              <a:rPr lang="en-US" sz="1319" b="1" dirty="0">
                <a:solidFill>
                  <a:srgbClr val="002060"/>
                </a:solidFill>
                <a:latin typeface="Comic Sans MS" panose="030F0702030302020204" pitchFamily="66" charset="0"/>
              </a:rPr>
              <a:t>Put the fruits in a large bowl . </a:t>
            </a:r>
          </a:p>
          <a:p>
            <a:pPr algn="l" rtl="0"/>
            <a:r>
              <a:rPr lang="en-US" sz="1319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Mix well and put the bowl in the refrigerator for three hours </a:t>
            </a:r>
            <a:endParaRPr lang="ar-SA" sz="1319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25419" y="4695033"/>
            <a:ext cx="8115413" cy="16564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1319" b="1" dirty="0">
                <a:solidFill>
                  <a:srgbClr val="C00000"/>
                </a:solidFill>
                <a:latin typeface="Comic Sans MS" panose="030F0702030302020204" pitchFamily="66" charset="0"/>
              </a:rPr>
              <a:t>First , cut up 1 pineapple , 1 cup of strawberries , 2 oranges , and 1 cup of apples </a:t>
            </a:r>
          </a:p>
          <a:p>
            <a:pPr algn="l" rtl="0">
              <a:lnSpc>
                <a:spcPct val="200000"/>
              </a:lnSpc>
            </a:pPr>
            <a:r>
              <a:rPr lang="en-US" sz="1319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Then , add ½ cup of sugar and ¼ cup of lemon juice </a:t>
            </a:r>
          </a:p>
          <a:p>
            <a:pPr algn="l" rtl="0">
              <a:lnSpc>
                <a:spcPct val="200000"/>
              </a:lnSpc>
            </a:pPr>
            <a:r>
              <a:rPr lang="en-US" sz="1319" b="1" dirty="0">
                <a:solidFill>
                  <a:srgbClr val="002060"/>
                </a:solidFill>
                <a:latin typeface="Comic Sans MS" panose="030F0702030302020204" pitchFamily="66" charset="0"/>
              </a:rPr>
              <a:t>After that , put the fruits in a large bowl . </a:t>
            </a:r>
          </a:p>
          <a:p>
            <a:pPr algn="l" rtl="0">
              <a:lnSpc>
                <a:spcPct val="200000"/>
              </a:lnSpc>
            </a:pPr>
            <a:r>
              <a:rPr lang="en-US" sz="1319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Finally , mix well and put the bowl in the refrigerator for three hours </a:t>
            </a:r>
            <a:endParaRPr lang="ar-SA" sz="1319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A6F90-E524-604B-8D9F-EC14A94A9DF1}"/>
              </a:ext>
            </a:extLst>
          </p:cNvPr>
          <p:cNvSpPr txBox="1"/>
          <p:nvPr/>
        </p:nvSpPr>
        <p:spPr>
          <a:xfrm>
            <a:off x="0" y="7010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Flaticon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pack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CBCE11-CA48-804D-93A9-24320106958F}"/>
              </a:ext>
            </a:extLst>
          </p:cNvPr>
          <p:cNvSpPr txBox="1"/>
          <p:nvPr/>
        </p:nvSpPr>
        <p:spPr>
          <a:xfrm>
            <a:off x="10021455" y="916400"/>
            <a:ext cx="165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Manthana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Chaiwong</a:t>
            </a:r>
            <a:endParaRPr lang="es-ES" sz="1200" b="1" dirty="0">
              <a:solidFill>
                <a:srgbClr val="006A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áfico 7">
            <a:extLst>
              <a:ext uri="{FF2B5EF4-FFF2-40B4-BE49-F238E27FC236}">
                <a16:creationId xmlns:a16="http://schemas.microsoft.com/office/drawing/2014/main" id="{9C3AA302-7F93-1D47-8910-9CD7796CA932}"/>
              </a:ext>
            </a:extLst>
          </p:cNvPr>
          <p:cNvGrpSpPr/>
          <p:nvPr/>
        </p:nvGrpSpPr>
        <p:grpSpPr>
          <a:xfrm>
            <a:off x="6223146" y="3480711"/>
            <a:ext cx="661339" cy="661340"/>
            <a:chOff x="5791200" y="3124200"/>
            <a:chExt cx="609600" cy="609600"/>
          </a:xfrm>
        </p:grpSpPr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A3C42E1A-EB83-DA43-A4D0-D9A1FA692C67}"/>
                </a:ext>
              </a:extLst>
            </p:cNvPr>
            <p:cNvSpPr/>
            <p:nvPr/>
          </p:nvSpPr>
          <p:spPr>
            <a:xfrm>
              <a:off x="5803106" y="3155156"/>
              <a:ext cx="314325" cy="295275"/>
            </a:xfrm>
            <a:custGeom>
              <a:avLst/>
              <a:gdLst>
                <a:gd name="connsiteX0" fmla="*/ 311944 w 314325"/>
                <a:gd name="connsiteY0" fmla="*/ 140494 h 295275"/>
                <a:gd name="connsiteX1" fmla="*/ 311944 w 314325"/>
                <a:gd name="connsiteY1" fmla="*/ 64294 h 295275"/>
                <a:gd name="connsiteX2" fmla="*/ 254794 w 314325"/>
                <a:gd name="connsiteY2" fmla="*/ 7144 h 295275"/>
                <a:gd name="connsiteX3" fmla="*/ 216694 w 314325"/>
                <a:gd name="connsiteY3" fmla="*/ 7144 h 295275"/>
                <a:gd name="connsiteX4" fmla="*/ 216694 w 314325"/>
                <a:gd name="connsiteY4" fmla="*/ 45244 h 295275"/>
                <a:gd name="connsiteX5" fmla="*/ 254794 w 314325"/>
                <a:gd name="connsiteY5" fmla="*/ 45244 h 295275"/>
                <a:gd name="connsiteX6" fmla="*/ 273844 w 314325"/>
                <a:gd name="connsiteY6" fmla="*/ 64294 h 295275"/>
                <a:gd name="connsiteX7" fmla="*/ 273844 w 314325"/>
                <a:gd name="connsiteY7" fmla="*/ 140494 h 295275"/>
                <a:gd name="connsiteX8" fmla="*/ 159544 w 314325"/>
                <a:gd name="connsiteY8" fmla="*/ 254794 h 295275"/>
                <a:gd name="connsiteX9" fmla="*/ 159544 w 314325"/>
                <a:gd name="connsiteY9" fmla="*/ 254794 h 295275"/>
                <a:gd name="connsiteX10" fmla="*/ 45244 w 314325"/>
                <a:gd name="connsiteY10" fmla="*/ 140494 h 295275"/>
                <a:gd name="connsiteX11" fmla="*/ 45244 w 314325"/>
                <a:gd name="connsiteY11" fmla="*/ 64294 h 295275"/>
                <a:gd name="connsiteX12" fmla="*/ 64294 w 314325"/>
                <a:gd name="connsiteY12" fmla="*/ 45244 h 295275"/>
                <a:gd name="connsiteX13" fmla="*/ 102394 w 314325"/>
                <a:gd name="connsiteY13" fmla="*/ 45244 h 295275"/>
                <a:gd name="connsiteX14" fmla="*/ 102394 w 314325"/>
                <a:gd name="connsiteY14" fmla="*/ 7144 h 295275"/>
                <a:gd name="connsiteX15" fmla="*/ 64294 w 314325"/>
                <a:gd name="connsiteY15" fmla="*/ 7144 h 295275"/>
                <a:gd name="connsiteX16" fmla="*/ 7144 w 314325"/>
                <a:gd name="connsiteY16" fmla="*/ 64294 h 295275"/>
                <a:gd name="connsiteX17" fmla="*/ 7144 w 314325"/>
                <a:gd name="connsiteY17" fmla="*/ 140494 h 295275"/>
                <a:gd name="connsiteX18" fmla="*/ 159544 w 314325"/>
                <a:gd name="connsiteY18" fmla="*/ 292894 h 295275"/>
                <a:gd name="connsiteX19" fmla="*/ 159544 w 314325"/>
                <a:gd name="connsiteY19" fmla="*/ 292894 h 295275"/>
                <a:gd name="connsiteX20" fmla="*/ 311944 w 314325"/>
                <a:gd name="connsiteY20" fmla="*/ 1404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325" h="295275">
                  <a:moveTo>
                    <a:pt x="311944" y="140494"/>
                  </a:moveTo>
                  <a:lnTo>
                    <a:pt x="311944" y="64294"/>
                  </a:lnTo>
                  <a:cubicBezTo>
                    <a:pt x="311944" y="32731"/>
                    <a:pt x="286357" y="7144"/>
                    <a:pt x="254794" y="7144"/>
                  </a:cubicBezTo>
                  <a:lnTo>
                    <a:pt x="216694" y="7144"/>
                  </a:lnTo>
                  <a:lnTo>
                    <a:pt x="216694" y="45244"/>
                  </a:lnTo>
                  <a:lnTo>
                    <a:pt x="254794" y="45244"/>
                  </a:lnTo>
                  <a:cubicBezTo>
                    <a:pt x="265315" y="45244"/>
                    <a:pt x="273844" y="53773"/>
                    <a:pt x="273844" y="64294"/>
                  </a:cubicBezTo>
                  <a:lnTo>
                    <a:pt x="273844" y="140494"/>
                  </a:lnTo>
                  <a:cubicBezTo>
                    <a:pt x="273844" y="203620"/>
                    <a:pt x="222670" y="254794"/>
                    <a:pt x="159544" y="254794"/>
                  </a:cubicBezTo>
                  <a:lnTo>
                    <a:pt x="159544" y="254794"/>
                  </a:lnTo>
                  <a:cubicBezTo>
                    <a:pt x="96418" y="254794"/>
                    <a:pt x="45244" y="203620"/>
                    <a:pt x="45244" y="140494"/>
                  </a:cubicBezTo>
                  <a:lnTo>
                    <a:pt x="45244" y="64294"/>
                  </a:lnTo>
                  <a:cubicBezTo>
                    <a:pt x="45244" y="53773"/>
                    <a:pt x="53773" y="45244"/>
                    <a:pt x="64294" y="45244"/>
                  </a:cubicBezTo>
                  <a:lnTo>
                    <a:pt x="102394" y="45244"/>
                  </a:lnTo>
                  <a:lnTo>
                    <a:pt x="102394" y="7144"/>
                  </a:lnTo>
                  <a:lnTo>
                    <a:pt x="64294" y="7144"/>
                  </a:lnTo>
                  <a:cubicBezTo>
                    <a:pt x="32731" y="7144"/>
                    <a:pt x="7144" y="32731"/>
                    <a:pt x="7144" y="64294"/>
                  </a:cubicBezTo>
                  <a:lnTo>
                    <a:pt x="7144" y="140494"/>
                  </a:lnTo>
                  <a:cubicBezTo>
                    <a:pt x="7144" y="224662"/>
                    <a:pt x="75376" y="292894"/>
                    <a:pt x="159544" y="292894"/>
                  </a:cubicBezTo>
                  <a:lnTo>
                    <a:pt x="159544" y="292894"/>
                  </a:lnTo>
                  <a:cubicBezTo>
                    <a:pt x="243712" y="292894"/>
                    <a:pt x="311944" y="224662"/>
                    <a:pt x="311944" y="140494"/>
                  </a:cubicBezTo>
                  <a:close/>
                </a:path>
              </a:pathLst>
            </a:custGeom>
            <a:solidFill>
              <a:srgbClr val="D3E9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id="{CA112B22-A3E8-0E40-B154-7C22F5A9272F}"/>
                </a:ext>
              </a:extLst>
            </p:cNvPr>
            <p:cNvSpPr/>
            <p:nvPr/>
          </p:nvSpPr>
          <p:spPr>
            <a:xfrm>
              <a:off x="6031706" y="3269456"/>
              <a:ext cx="352425" cy="447675"/>
            </a:xfrm>
            <a:custGeom>
              <a:avLst/>
              <a:gdLst>
                <a:gd name="connsiteX0" fmla="*/ 7144 w 352425"/>
                <a:gd name="connsiteY0" fmla="*/ 7144 h 447675"/>
                <a:gd name="connsiteX1" fmla="*/ 350044 w 352425"/>
                <a:gd name="connsiteY1" fmla="*/ 7144 h 447675"/>
                <a:gd name="connsiteX2" fmla="*/ 350044 w 352425"/>
                <a:gd name="connsiteY2" fmla="*/ 445294 h 447675"/>
                <a:gd name="connsiteX3" fmla="*/ 7144 w 352425"/>
                <a:gd name="connsiteY3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4476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445294"/>
                  </a:lnTo>
                  <a:lnTo>
                    <a:pt x="7144" y="4452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id="{85950139-B539-044C-AD71-18CCBDACEB7E}"/>
                </a:ext>
              </a:extLst>
            </p:cNvPr>
            <p:cNvSpPr/>
            <p:nvPr/>
          </p:nvSpPr>
          <p:spPr>
            <a:xfrm>
              <a:off x="6069806" y="3555206"/>
              <a:ext cx="276225" cy="123825"/>
            </a:xfrm>
            <a:custGeom>
              <a:avLst/>
              <a:gdLst>
                <a:gd name="connsiteX0" fmla="*/ 7144 w 276225"/>
                <a:gd name="connsiteY0" fmla="*/ 7144 h 123825"/>
                <a:gd name="connsiteX1" fmla="*/ 273844 w 276225"/>
                <a:gd name="connsiteY1" fmla="*/ 7144 h 123825"/>
                <a:gd name="connsiteX2" fmla="*/ 273844 w 276225"/>
                <a:gd name="connsiteY2" fmla="*/ 121444 h 123825"/>
                <a:gd name="connsiteX3" fmla="*/ 7144 w 276225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1238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id="{F17B59F8-42CB-654F-A300-3DE66F9CBF37}"/>
                </a:ext>
              </a:extLst>
            </p:cNvPr>
            <p:cNvSpPr/>
            <p:nvPr/>
          </p:nvSpPr>
          <p:spPr>
            <a:xfrm>
              <a:off x="6069806" y="3555206"/>
              <a:ext cx="247650" cy="123825"/>
            </a:xfrm>
            <a:custGeom>
              <a:avLst/>
              <a:gdLst>
                <a:gd name="connsiteX0" fmla="*/ 7144 w 247650"/>
                <a:gd name="connsiteY0" fmla="*/ 7144 h 123825"/>
                <a:gd name="connsiteX1" fmla="*/ 245269 w 247650"/>
                <a:gd name="connsiteY1" fmla="*/ 7144 h 123825"/>
                <a:gd name="connsiteX2" fmla="*/ 245269 w 247650"/>
                <a:gd name="connsiteY2" fmla="*/ 121444 h 123825"/>
                <a:gd name="connsiteX3" fmla="*/ 7144 w 247650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1238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id="{C8E89E22-9862-534D-8EE4-C78E7A9F005A}"/>
                </a:ext>
              </a:extLst>
            </p:cNvPr>
            <p:cNvSpPr/>
            <p:nvPr/>
          </p:nvSpPr>
          <p:spPr>
            <a:xfrm>
              <a:off x="5945981" y="3440906"/>
              <a:ext cx="180975" cy="247650"/>
            </a:xfrm>
            <a:custGeom>
              <a:avLst/>
              <a:gdLst>
                <a:gd name="connsiteX0" fmla="*/ 35719 w 180975"/>
                <a:gd name="connsiteY0" fmla="*/ 245269 h 247650"/>
                <a:gd name="connsiteX1" fmla="*/ 7144 w 180975"/>
                <a:gd name="connsiteY1" fmla="*/ 216694 h 247650"/>
                <a:gd name="connsiteX2" fmla="*/ 7144 w 180975"/>
                <a:gd name="connsiteY2" fmla="*/ 7144 h 247650"/>
                <a:gd name="connsiteX3" fmla="*/ 26194 w 180975"/>
                <a:gd name="connsiteY3" fmla="*/ 7144 h 247650"/>
                <a:gd name="connsiteX4" fmla="*/ 26194 w 180975"/>
                <a:gd name="connsiteY4" fmla="*/ 216694 h 247650"/>
                <a:gd name="connsiteX5" fmla="*/ 35719 w 180975"/>
                <a:gd name="connsiteY5" fmla="*/ 226219 h 247650"/>
                <a:gd name="connsiteX6" fmla="*/ 45244 w 180975"/>
                <a:gd name="connsiteY6" fmla="*/ 216694 h 247650"/>
                <a:gd name="connsiteX7" fmla="*/ 45244 w 180975"/>
                <a:gd name="connsiteY7" fmla="*/ 140494 h 247650"/>
                <a:gd name="connsiteX8" fmla="*/ 73819 w 180975"/>
                <a:gd name="connsiteY8" fmla="*/ 111919 h 247650"/>
                <a:gd name="connsiteX9" fmla="*/ 178594 w 180975"/>
                <a:gd name="connsiteY9" fmla="*/ 111919 h 247650"/>
                <a:gd name="connsiteX10" fmla="*/ 178594 w 180975"/>
                <a:gd name="connsiteY10" fmla="*/ 130969 h 247650"/>
                <a:gd name="connsiteX11" fmla="*/ 73819 w 180975"/>
                <a:gd name="connsiteY11" fmla="*/ 130969 h 247650"/>
                <a:gd name="connsiteX12" fmla="*/ 64294 w 180975"/>
                <a:gd name="connsiteY12" fmla="*/ 140494 h 247650"/>
                <a:gd name="connsiteX13" fmla="*/ 64294 w 180975"/>
                <a:gd name="connsiteY13" fmla="*/ 216694 h 247650"/>
                <a:gd name="connsiteX14" fmla="*/ 35719 w 180975"/>
                <a:gd name="connsiteY14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975" h="247650">
                  <a:moveTo>
                    <a:pt x="35719" y="245269"/>
                  </a:moveTo>
                  <a:cubicBezTo>
                    <a:pt x="19937" y="245269"/>
                    <a:pt x="7144" y="232475"/>
                    <a:pt x="7144" y="216694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216694"/>
                  </a:lnTo>
                  <a:cubicBezTo>
                    <a:pt x="26194" y="221954"/>
                    <a:pt x="30458" y="226219"/>
                    <a:pt x="35719" y="226219"/>
                  </a:cubicBezTo>
                  <a:cubicBezTo>
                    <a:pt x="40979" y="226219"/>
                    <a:pt x="45244" y="221954"/>
                    <a:pt x="45244" y="216694"/>
                  </a:cubicBezTo>
                  <a:lnTo>
                    <a:pt x="45244" y="140494"/>
                  </a:lnTo>
                  <a:cubicBezTo>
                    <a:pt x="45244" y="124712"/>
                    <a:pt x="58037" y="111919"/>
                    <a:pt x="73819" y="111919"/>
                  </a:cubicBezTo>
                  <a:lnTo>
                    <a:pt x="178594" y="111919"/>
                  </a:lnTo>
                  <a:lnTo>
                    <a:pt x="178594" y="130969"/>
                  </a:lnTo>
                  <a:lnTo>
                    <a:pt x="73819" y="130969"/>
                  </a:lnTo>
                  <a:cubicBezTo>
                    <a:pt x="68558" y="130969"/>
                    <a:pt x="64294" y="135233"/>
                    <a:pt x="64294" y="140494"/>
                  </a:cubicBezTo>
                  <a:lnTo>
                    <a:pt x="64294" y="216694"/>
                  </a:lnTo>
                  <a:cubicBezTo>
                    <a:pt x="64294" y="232475"/>
                    <a:pt x="51500" y="245269"/>
                    <a:pt x="35719" y="245269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id="{887FACA7-7AA9-8042-A9E6-E6B41CE75E62}"/>
                </a:ext>
              </a:extLst>
            </p:cNvPr>
            <p:cNvSpPr/>
            <p:nvPr/>
          </p:nvSpPr>
          <p:spPr>
            <a:xfrm>
              <a:off x="5974556" y="3136106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id="{E9885C92-6BB5-6C4E-AA6B-B4731C6301E5}"/>
                </a:ext>
              </a:extLst>
            </p:cNvPr>
            <p:cNvSpPr/>
            <p:nvPr/>
          </p:nvSpPr>
          <p:spPr>
            <a:xfrm>
              <a:off x="5898356" y="3136106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id="{0A2A209A-B937-9642-B70C-658412CE7C46}"/>
                </a:ext>
              </a:extLst>
            </p:cNvPr>
            <p:cNvSpPr/>
            <p:nvPr/>
          </p:nvSpPr>
          <p:spPr>
            <a:xfrm>
              <a:off x="6107906" y="3517106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id="{33DB7BC1-AB40-4B4F-85AA-A7A720747DF4}"/>
                </a:ext>
              </a:extLst>
            </p:cNvPr>
            <p:cNvSpPr/>
            <p:nvPr/>
          </p:nvSpPr>
          <p:spPr>
            <a:xfrm>
              <a:off x="6107906" y="3519964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D3E9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id="{DEFD0512-CE70-404B-8726-4884CD658EF7}"/>
                </a:ext>
              </a:extLst>
            </p:cNvPr>
            <p:cNvSpPr/>
            <p:nvPr/>
          </p:nvSpPr>
          <p:spPr>
            <a:xfrm>
              <a:off x="6069806" y="3307556"/>
              <a:ext cx="276225" cy="104775"/>
            </a:xfrm>
            <a:custGeom>
              <a:avLst/>
              <a:gdLst>
                <a:gd name="connsiteX0" fmla="*/ 7144 w 276225"/>
                <a:gd name="connsiteY0" fmla="*/ 7144 h 104775"/>
                <a:gd name="connsiteX1" fmla="*/ 273844 w 276225"/>
                <a:gd name="connsiteY1" fmla="*/ 7144 h 104775"/>
                <a:gd name="connsiteX2" fmla="*/ 273844 w 276225"/>
                <a:gd name="connsiteY2" fmla="*/ 102394 h 104775"/>
                <a:gd name="connsiteX3" fmla="*/ 7144 w 2762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10477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DE8C7DE9-B7A5-204B-AE23-075B7AA98279}"/>
                </a:ext>
              </a:extLst>
            </p:cNvPr>
            <p:cNvSpPr/>
            <p:nvPr/>
          </p:nvSpPr>
          <p:spPr>
            <a:xfrm>
              <a:off x="6069806" y="3307556"/>
              <a:ext cx="247650" cy="104775"/>
            </a:xfrm>
            <a:custGeom>
              <a:avLst/>
              <a:gdLst>
                <a:gd name="connsiteX0" fmla="*/ 7144 w 247650"/>
                <a:gd name="connsiteY0" fmla="*/ 7144 h 104775"/>
                <a:gd name="connsiteX1" fmla="*/ 245269 w 247650"/>
                <a:gd name="connsiteY1" fmla="*/ 7144 h 104775"/>
                <a:gd name="connsiteX2" fmla="*/ 245269 w 247650"/>
                <a:gd name="connsiteY2" fmla="*/ 102394 h 104775"/>
                <a:gd name="connsiteX3" fmla="*/ 7144 w 2476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10477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id="{4F73709B-B397-D94C-8E2E-9200B3B98F43}"/>
                </a:ext>
              </a:extLst>
            </p:cNvPr>
            <p:cNvSpPr/>
            <p:nvPr/>
          </p:nvSpPr>
          <p:spPr>
            <a:xfrm>
              <a:off x="6060281" y="3431381"/>
              <a:ext cx="295275" cy="28575"/>
            </a:xfrm>
            <a:custGeom>
              <a:avLst/>
              <a:gdLst>
                <a:gd name="connsiteX0" fmla="*/ 7144 w 295275"/>
                <a:gd name="connsiteY0" fmla="*/ 7144 h 28575"/>
                <a:gd name="connsiteX1" fmla="*/ 292894 w 295275"/>
                <a:gd name="connsiteY1" fmla="*/ 7144 h 28575"/>
                <a:gd name="connsiteX2" fmla="*/ 292894 w 295275"/>
                <a:gd name="connsiteY2" fmla="*/ 26194 h 28575"/>
                <a:gd name="connsiteX3" fmla="*/ 7144 w 2952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8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id="{6FA50A9D-7562-0D40-A40A-2941F8D0E5A9}"/>
                </a:ext>
              </a:extLst>
            </p:cNvPr>
            <p:cNvSpPr/>
            <p:nvPr/>
          </p:nvSpPr>
          <p:spPr>
            <a:xfrm>
              <a:off x="6060281" y="3469481"/>
              <a:ext cx="295275" cy="28575"/>
            </a:xfrm>
            <a:custGeom>
              <a:avLst/>
              <a:gdLst>
                <a:gd name="connsiteX0" fmla="*/ 7144 w 295275"/>
                <a:gd name="connsiteY0" fmla="*/ 7144 h 28575"/>
                <a:gd name="connsiteX1" fmla="*/ 292894 w 295275"/>
                <a:gd name="connsiteY1" fmla="*/ 7144 h 28575"/>
                <a:gd name="connsiteX2" fmla="*/ 292894 w 295275"/>
                <a:gd name="connsiteY2" fmla="*/ 26194 h 28575"/>
                <a:gd name="connsiteX3" fmla="*/ 7144 w 2952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8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5" name="Gráfico 9">
            <a:extLst>
              <a:ext uri="{FF2B5EF4-FFF2-40B4-BE49-F238E27FC236}">
                <a16:creationId xmlns:a16="http://schemas.microsoft.com/office/drawing/2014/main" id="{B2F48E97-5531-8F47-A516-9A0BA60755F3}"/>
              </a:ext>
            </a:extLst>
          </p:cNvPr>
          <p:cNvGrpSpPr/>
          <p:nvPr/>
        </p:nvGrpSpPr>
        <p:grpSpPr>
          <a:xfrm>
            <a:off x="10612040" y="4905003"/>
            <a:ext cx="661339" cy="661340"/>
            <a:chOff x="9836731" y="4437063"/>
            <a:chExt cx="609600" cy="609600"/>
          </a:xfrm>
        </p:grpSpPr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BA664E8C-A8B3-9747-AB5F-BBE335DFADD6}"/>
                </a:ext>
              </a:extLst>
            </p:cNvPr>
            <p:cNvSpPr/>
            <p:nvPr/>
          </p:nvSpPr>
          <p:spPr>
            <a:xfrm>
              <a:off x="10182249" y="4525169"/>
              <a:ext cx="200025" cy="200025"/>
            </a:xfrm>
            <a:custGeom>
              <a:avLst/>
              <a:gdLst>
                <a:gd name="connsiteX0" fmla="*/ 149782 w 200025"/>
                <a:gd name="connsiteY0" fmla="*/ 197644 h 200025"/>
                <a:gd name="connsiteX1" fmla="*/ 197157 w 200025"/>
                <a:gd name="connsiteY1" fmla="*/ 149770 h 200025"/>
                <a:gd name="connsiteX2" fmla="*/ 166546 w 200025"/>
                <a:gd name="connsiteY2" fmla="*/ 105537 h 200025"/>
                <a:gd name="connsiteX3" fmla="*/ 168832 w 200025"/>
                <a:gd name="connsiteY3" fmla="*/ 92869 h 200025"/>
                <a:gd name="connsiteX4" fmla="*/ 138638 w 200025"/>
                <a:gd name="connsiteY4" fmla="*/ 55626 h 200025"/>
                <a:gd name="connsiteX5" fmla="*/ 140257 w 200025"/>
                <a:gd name="connsiteY5" fmla="*/ 45244 h 200025"/>
                <a:gd name="connsiteX6" fmla="*/ 102157 w 200025"/>
                <a:gd name="connsiteY6" fmla="*/ 7144 h 200025"/>
                <a:gd name="connsiteX7" fmla="*/ 64057 w 200025"/>
                <a:gd name="connsiteY7" fmla="*/ 45244 h 200025"/>
                <a:gd name="connsiteX8" fmla="*/ 65676 w 200025"/>
                <a:gd name="connsiteY8" fmla="*/ 55626 h 200025"/>
                <a:gd name="connsiteX9" fmla="*/ 35482 w 200025"/>
                <a:gd name="connsiteY9" fmla="*/ 92869 h 200025"/>
                <a:gd name="connsiteX10" fmla="*/ 37768 w 200025"/>
                <a:gd name="connsiteY10" fmla="*/ 105537 h 200025"/>
                <a:gd name="connsiteX11" fmla="*/ 10299 w 200025"/>
                <a:gd name="connsiteY11" fmla="*/ 167033 h 200025"/>
                <a:gd name="connsiteX12" fmla="*/ 54532 w 200025"/>
                <a:gd name="connsiteY12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49782" y="197644"/>
                  </a:moveTo>
                  <a:cubicBezTo>
                    <a:pt x="176084" y="197506"/>
                    <a:pt x="197295" y="176072"/>
                    <a:pt x="197157" y="149770"/>
                  </a:cubicBezTo>
                  <a:cubicBezTo>
                    <a:pt x="197054" y="130123"/>
                    <a:pt x="184897" y="112556"/>
                    <a:pt x="166546" y="105537"/>
                  </a:cubicBezTo>
                  <a:cubicBezTo>
                    <a:pt x="167990" y="101466"/>
                    <a:pt x="168762" y="97188"/>
                    <a:pt x="168832" y="92869"/>
                  </a:cubicBezTo>
                  <a:cubicBezTo>
                    <a:pt x="168819" y="74884"/>
                    <a:pt x="156231" y="59358"/>
                    <a:pt x="138638" y="55626"/>
                  </a:cubicBezTo>
                  <a:cubicBezTo>
                    <a:pt x="139662" y="52258"/>
                    <a:pt x="140207" y="48763"/>
                    <a:pt x="140257" y="45244"/>
                  </a:cubicBezTo>
                  <a:cubicBezTo>
                    <a:pt x="140257" y="24202"/>
                    <a:pt x="123199" y="7144"/>
                    <a:pt x="102157" y="7144"/>
                  </a:cubicBezTo>
                  <a:cubicBezTo>
                    <a:pt x="81115" y="7144"/>
                    <a:pt x="64057" y="24202"/>
                    <a:pt x="64057" y="45244"/>
                  </a:cubicBezTo>
                  <a:cubicBezTo>
                    <a:pt x="64107" y="48763"/>
                    <a:pt x="64652" y="52258"/>
                    <a:pt x="65676" y="55626"/>
                  </a:cubicBezTo>
                  <a:cubicBezTo>
                    <a:pt x="48083" y="59358"/>
                    <a:pt x="35495" y="74884"/>
                    <a:pt x="35482" y="92869"/>
                  </a:cubicBezTo>
                  <a:cubicBezTo>
                    <a:pt x="35552" y="97188"/>
                    <a:pt x="36324" y="101466"/>
                    <a:pt x="37768" y="105537"/>
                  </a:cubicBezTo>
                  <a:cubicBezTo>
                    <a:pt x="13201" y="114933"/>
                    <a:pt x="903" y="142466"/>
                    <a:pt x="10299" y="167033"/>
                  </a:cubicBezTo>
                  <a:cubicBezTo>
                    <a:pt x="17318" y="185384"/>
                    <a:pt x="34885" y="197541"/>
                    <a:pt x="54532" y="1976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id="{AD2EF9EE-464C-1C47-B5DF-274A3A2DC69F}"/>
                </a:ext>
              </a:extLst>
            </p:cNvPr>
            <p:cNvSpPr/>
            <p:nvPr/>
          </p:nvSpPr>
          <p:spPr>
            <a:xfrm>
              <a:off x="10029849" y="4582319"/>
              <a:ext cx="200025" cy="200025"/>
            </a:xfrm>
            <a:custGeom>
              <a:avLst/>
              <a:gdLst>
                <a:gd name="connsiteX0" fmla="*/ 149782 w 200025"/>
                <a:gd name="connsiteY0" fmla="*/ 197644 h 200025"/>
                <a:gd name="connsiteX1" fmla="*/ 197157 w 200025"/>
                <a:gd name="connsiteY1" fmla="*/ 149770 h 200025"/>
                <a:gd name="connsiteX2" fmla="*/ 166546 w 200025"/>
                <a:gd name="connsiteY2" fmla="*/ 105537 h 200025"/>
                <a:gd name="connsiteX3" fmla="*/ 168832 w 200025"/>
                <a:gd name="connsiteY3" fmla="*/ 92869 h 200025"/>
                <a:gd name="connsiteX4" fmla="*/ 138638 w 200025"/>
                <a:gd name="connsiteY4" fmla="*/ 55626 h 200025"/>
                <a:gd name="connsiteX5" fmla="*/ 140257 w 200025"/>
                <a:gd name="connsiteY5" fmla="*/ 45244 h 200025"/>
                <a:gd name="connsiteX6" fmla="*/ 102157 w 200025"/>
                <a:gd name="connsiteY6" fmla="*/ 7144 h 200025"/>
                <a:gd name="connsiteX7" fmla="*/ 64057 w 200025"/>
                <a:gd name="connsiteY7" fmla="*/ 45244 h 200025"/>
                <a:gd name="connsiteX8" fmla="*/ 65676 w 200025"/>
                <a:gd name="connsiteY8" fmla="*/ 55626 h 200025"/>
                <a:gd name="connsiteX9" fmla="*/ 35482 w 200025"/>
                <a:gd name="connsiteY9" fmla="*/ 92869 h 200025"/>
                <a:gd name="connsiteX10" fmla="*/ 37768 w 200025"/>
                <a:gd name="connsiteY10" fmla="*/ 105537 h 200025"/>
                <a:gd name="connsiteX11" fmla="*/ 10299 w 200025"/>
                <a:gd name="connsiteY11" fmla="*/ 167033 h 200025"/>
                <a:gd name="connsiteX12" fmla="*/ 54532 w 200025"/>
                <a:gd name="connsiteY12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49782" y="197644"/>
                  </a:moveTo>
                  <a:cubicBezTo>
                    <a:pt x="176084" y="197506"/>
                    <a:pt x="197295" y="176072"/>
                    <a:pt x="197157" y="149770"/>
                  </a:cubicBezTo>
                  <a:cubicBezTo>
                    <a:pt x="197054" y="130123"/>
                    <a:pt x="184897" y="112556"/>
                    <a:pt x="166546" y="105537"/>
                  </a:cubicBezTo>
                  <a:cubicBezTo>
                    <a:pt x="167990" y="101466"/>
                    <a:pt x="168762" y="97188"/>
                    <a:pt x="168832" y="92869"/>
                  </a:cubicBezTo>
                  <a:cubicBezTo>
                    <a:pt x="168819" y="74884"/>
                    <a:pt x="156231" y="59358"/>
                    <a:pt x="138638" y="55626"/>
                  </a:cubicBezTo>
                  <a:cubicBezTo>
                    <a:pt x="139662" y="52258"/>
                    <a:pt x="140207" y="48763"/>
                    <a:pt x="140257" y="45244"/>
                  </a:cubicBezTo>
                  <a:cubicBezTo>
                    <a:pt x="140257" y="24202"/>
                    <a:pt x="123199" y="7144"/>
                    <a:pt x="102157" y="7144"/>
                  </a:cubicBezTo>
                  <a:cubicBezTo>
                    <a:pt x="81115" y="7144"/>
                    <a:pt x="64057" y="24202"/>
                    <a:pt x="64057" y="45244"/>
                  </a:cubicBezTo>
                  <a:cubicBezTo>
                    <a:pt x="64107" y="48763"/>
                    <a:pt x="64652" y="52258"/>
                    <a:pt x="65676" y="55626"/>
                  </a:cubicBezTo>
                  <a:cubicBezTo>
                    <a:pt x="48083" y="59358"/>
                    <a:pt x="35495" y="74884"/>
                    <a:pt x="35482" y="92869"/>
                  </a:cubicBezTo>
                  <a:cubicBezTo>
                    <a:pt x="35552" y="97188"/>
                    <a:pt x="36324" y="101466"/>
                    <a:pt x="37768" y="105537"/>
                  </a:cubicBezTo>
                  <a:cubicBezTo>
                    <a:pt x="13201" y="114933"/>
                    <a:pt x="903" y="142466"/>
                    <a:pt x="10299" y="167033"/>
                  </a:cubicBezTo>
                  <a:cubicBezTo>
                    <a:pt x="17318" y="185384"/>
                    <a:pt x="34885" y="197541"/>
                    <a:pt x="54532" y="1976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id="{D08353E6-2ECD-8842-817A-EADA1D0A8937}"/>
                </a:ext>
              </a:extLst>
            </p:cNvPr>
            <p:cNvSpPr/>
            <p:nvPr/>
          </p:nvSpPr>
          <p:spPr>
            <a:xfrm>
              <a:off x="9867687" y="4563269"/>
              <a:ext cx="219075" cy="219075"/>
            </a:xfrm>
            <a:custGeom>
              <a:avLst/>
              <a:gdLst>
                <a:gd name="connsiteX0" fmla="*/ 216694 w 219075"/>
                <a:gd name="connsiteY0" fmla="*/ 216694 h 219075"/>
                <a:gd name="connsiteX1" fmla="*/ 169069 w 219075"/>
                <a:gd name="connsiteY1" fmla="*/ 169069 h 219075"/>
                <a:gd name="connsiteX2" fmla="*/ 169069 w 219075"/>
                <a:gd name="connsiteY2" fmla="*/ 169069 h 219075"/>
                <a:gd name="connsiteX3" fmla="*/ 7144 w 219075"/>
                <a:gd name="connsiteY3" fmla="*/ 7144 h 219075"/>
                <a:gd name="connsiteX4" fmla="*/ 7144 w 219075"/>
                <a:gd name="connsiteY4" fmla="*/ 97727 h 219075"/>
                <a:gd name="connsiteX5" fmla="*/ 47530 w 219075"/>
                <a:gd name="connsiteY5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219075">
                  <a:moveTo>
                    <a:pt x="216694" y="216694"/>
                  </a:moveTo>
                  <a:cubicBezTo>
                    <a:pt x="190391" y="216694"/>
                    <a:pt x="169069" y="195371"/>
                    <a:pt x="169069" y="169069"/>
                  </a:cubicBezTo>
                  <a:lnTo>
                    <a:pt x="169069" y="169069"/>
                  </a:lnTo>
                  <a:lnTo>
                    <a:pt x="7144" y="7144"/>
                  </a:lnTo>
                  <a:lnTo>
                    <a:pt x="7144" y="97727"/>
                  </a:lnTo>
                  <a:cubicBezTo>
                    <a:pt x="7161" y="140744"/>
                    <a:pt x="21355" y="182556"/>
                    <a:pt x="47530" y="21669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id="{D18AD7AC-90D7-924A-BC51-EB70CD18FE73}"/>
                </a:ext>
              </a:extLst>
            </p:cNvPr>
            <p:cNvSpPr/>
            <p:nvPr/>
          </p:nvSpPr>
          <p:spPr>
            <a:xfrm>
              <a:off x="9905787" y="4601369"/>
              <a:ext cx="180975" cy="180975"/>
            </a:xfrm>
            <a:custGeom>
              <a:avLst/>
              <a:gdLst>
                <a:gd name="connsiteX0" fmla="*/ 178594 w 180975"/>
                <a:gd name="connsiteY0" fmla="*/ 178594 h 180975"/>
                <a:gd name="connsiteX1" fmla="*/ 130969 w 180975"/>
                <a:gd name="connsiteY1" fmla="*/ 130969 h 180975"/>
                <a:gd name="connsiteX2" fmla="*/ 130969 w 180975"/>
                <a:gd name="connsiteY2" fmla="*/ 130969 h 180975"/>
                <a:gd name="connsiteX3" fmla="*/ 7144 w 180975"/>
                <a:gd name="connsiteY3" fmla="*/ 7144 h 180975"/>
                <a:gd name="connsiteX4" fmla="*/ 7144 w 180975"/>
                <a:gd name="connsiteY4" fmla="*/ 7144 h 180975"/>
                <a:gd name="connsiteX5" fmla="*/ 7144 w 180975"/>
                <a:gd name="connsiteY5" fmla="*/ 54102 h 180975"/>
                <a:gd name="connsiteX6" fmla="*/ 54769 w 180975"/>
                <a:gd name="connsiteY6" fmla="*/ 169069 h 180975"/>
                <a:gd name="connsiteX7" fmla="*/ 54769 w 180975"/>
                <a:gd name="connsiteY7" fmla="*/ 169069 h 180975"/>
                <a:gd name="connsiteX8" fmla="*/ 65151 w 180975"/>
                <a:gd name="connsiteY8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75" h="180975">
                  <a:moveTo>
                    <a:pt x="178594" y="178594"/>
                  </a:moveTo>
                  <a:cubicBezTo>
                    <a:pt x="152291" y="178594"/>
                    <a:pt x="130969" y="157271"/>
                    <a:pt x="130969" y="130969"/>
                  </a:cubicBezTo>
                  <a:lnTo>
                    <a:pt x="130969" y="130969"/>
                  </a:lnTo>
                  <a:lnTo>
                    <a:pt x="7144" y="7144"/>
                  </a:lnTo>
                  <a:lnTo>
                    <a:pt x="7144" y="7144"/>
                  </a:lnTo>
                  <a:lnTo>
                    <a:pt x="7144" y="54102"/>
                  </a:lnTo>
                  <a:cubicBezTo>
                    <a:pt x="7145" y="97223"/>
                    <a:pt x="24277" y="138578"/>
                    <a:pt x="54769" y="169069"/>
                  </a:cubicBezTo>
                  <a:lnTo>
                    <a:pt x="54769" y="169069"/>
                  </a:lnTo>
                  <a:cubicBezTo>
                    <a:pt x="58103" y="172402"/>
                    <a:pt x="61532" y="175546"/>
                    <a:pt x="65151" y="178594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id="{9ECB8F8B-0E30-5647-A072-87BC16C6DC7E}"/>
                </a:ext>
              </a:extLst>
            </p:cNvPr>
            <p:cNvSpPr/>
            <p:nvPr/>
          </p:nvSpPr>
          <p:spPr>
            <a:xfrm>
              <a:off x="9934362" y="4515644"/>
              <a:ext cx="85725" cy="85725"/>
            </a:xfrm>
            <a:custGeom>
              <a:avLst/>
              <a:gdLst>
                <a:gd name="connsiteX0" fmla="*/ 26194 w 85725"/>
                <a:gd name="connsiteY0" fmla="*/ 64294 h 85725"/>
                <a:gd name="connsiteX1" fmla="*/ 26194 w 85725"/>
                <a:gd name="connsiteY1" fmla="*/ 64294 h 85725"/>
                <a:gd name="connsiteX2" fmla="*/ 7144 w 85725"/>
                <a:gd name="connsiteY2" fmla="*/ 18288 h 85725"/>
                <a:gd name="connsiteX3" fmla="*/ 7144 w 85725"/>
                <a:gd name="connsiteY3" fmla="*/ 7144 h 85725"/>
                <a:gd name="connsiteX4" fmla="*/ 18288 w 85725"/>
                <a:gd name="connsiteY4" fmla="*/ 7144 h 85725"/>
                <a:gd name="connsiteX5" fmla="*/ 64294 w 85725"/>
                <a:gd name="connsiteY5" fmla="*/ 26194 h 85725"/>
                <a:gd name="connsiteX6" fmla="*/ 64294 w 85725"/>
                <a:gd name="connsiteY6" fmla="*/ 26194 h 85725"/>
                <a:gd name="connsiteX7" fmla="*/ 83344 w 85725"/>
                <a:gd name="connsiteY7" fmla="*/ 72200 h 85725"/>
                <a:gd name="connsiteX8" fmla="*/ 83344 w 85725"/>
                <a:gd name="connsiteY8" fmla="*/ 83344 h 85725"/>
                <a:gd name="connsiteX9" fmla="*/ 72200 w 85725"/>
                <a:gd name="connsiteY9" fmla="*/ 83344 h 85725"/>
                <a:gd name="connsiteX10" fmla="*/ 261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26194" y="64294"/>
                  </a:moveTo>
                  <a:lnTo>
                    <a:pt x="26194" y="64294"/>
                  </a:lnTo>
                  <a:cubicBezTo>
                    <a:pt x="14003" y="52086"/>
                    <a:pt x="7152" y="35541"/>
                    <a:pt x="7144" y="18288"/>
                  </a:cubicBezTo>
                  <a:lnTo>
                    <a:pt x="7144" y="7144"/>
                  </a:lnTo>
                  <a:lnTo>
                    <a:pt x="18288" y="7144"/>
                  </a:lnTo>
                  <a:cubicBezTo>
                    <a:pt x="35541" y="7152"/>
                    <a:pt x="52086" y="14003"/>
                    <a:pt x="64294" y="26194"/>
                  </a:cubicBezTo>
                  <a:lnTo>
                    <a:pt x="64294" y="26194"/>
                  </a:lnTo>
                  <a:cubicBezTo>
                    <a:pt x="76485" y="38402"/>
                    <a:pt x="83336" y="54947"/>
                    <a:pt x="83344" y="72200"/>
                  </a:cubicBezTo>
                  <a:lnTo>
                    <a:pt x="83344" y="83344"/>
                  </a:lnTo>
                  <a:lnTo>
                    <a:pt x="72200" y="83344"/>
                  </a:lnTo>
                  <a:cubicBezTo>
                    <a:pt x="54947" y="83336"/>
                    <a:pt x="38402" y="76485"/>
                    <a:pt x="261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:a16="http://schemas.microsoft.com/office/drawing/2014/main" id="{CD752D8E-3CEA-E84C-8519-7BE0E38107FD}"/>
                </a:ext>
              </a:extLst>
            </p:cNvPr>
            <p:cNvSpPr/>
            <p:nvPr/>
          </p:nvSpPr>
          <p:spPr>
            <a:xfrm>
              <a:off x="9934362" y="4518121"/>
              <a:ext cx="57150" cy="76200"/>
            </a:xfrm>
            <a:custGeom>
              <a:avLst/>
              <a:gdLst>
                <a:gd name="connsiteX0" fmla="*/ 54769 w 57150"/>
                <a:gd name="connsiteY0" fmla="*/ 69723 h 76200"/>
                <a:gd name="connsiteX1" fmla="*/ 7144 w 57150"/>
                <a:gd name="connsiteY1" fmla="*/ 7144 h 76200"/>
                <a:gd name="connsiteX2" fmla="*/ 7144 w 57150"/>
                <a:gd name="connsiteY2" fmla="*/ 15811 h 76200"/>
                <a:gd name="connsiteX3" fmla="*/ 54769 w 57150"/>
                <a:gd name="connsiteY3" fmla="*/ 7839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54769" y="69723"/>
                  </a:moveTo>
                  <a:cubicBezTo>
                    <a:pt x="54823" y="40510"/>
                    <a:pt x="35315" y="14877"/>
                    <a:pt x="7144" y="7144"/>
                  </a:cubicBezTo>
                  <a:lnTo>
                    <a:pt x="7144" y="15811"/>
                  </a:lnTo>
                  <a:cubicBezTo>
                    <a:pt x="7090" y="45024"/>
                    <a:pt x="26598" y="70658"/>
                    <a:pt x="54769" y="7839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id="{C9E5B6B9-AAED-D943-8D1B-89D704113C95}"/>
                </a:ext>
              </a:extLst>
            </p:cNvPr>
            <p:cNvSpPr/>
            <p:nvPr/>
          </p:nvSpPr>
          <p:spPr>
            <a:xfrm>
              <a:off x="10334412" y="4639469"/>
              <a:ext cx="85725" cy="85725"/>
            </a:xfrm>
            <a:custGeom>
              <a:avLst/>
              <a:gdLst>
                <a:gd name="connsiteX0" fmla="*/ 64294 w 85725"/>
                <a:gd name="connsiteY0" fmla="*/ 64294 h 85725"/>
                <a:gd name="connsiteX1" fmla="*/ 64294 w 85725"/>
                <a:gd name="connsiteY1" fmla="*/ 64294 h 85725"/>
                <a:gd name="connsiteX2" fmla="*/ 83344 w 85725"/>
                <a:gd name="connsiteY2" fmla="*/ 18288 h 85725"/>
                <a:gd name="connsiteX3" fmla="*/ 83344 w 85725"/>
                <a:gd name="connsiteY3" fmla="*/ 7144 h 85725"/>
                <a:gd name="connsiteX4" fmla="*/ 72200 w 85725"/>
                <a:gd name="connsiteY4" fmla="*/ 7144 h 85725"/>
                <a:gd name="connsiteX5" fmla="*/ 26194 w 85725"/>
                <a:gd name="connsiteY5" fmla="*/ 26194 h 85725"/>
                <a:gd name="connsiteX6" fmla="*/ 26194 w 85725"/>
                <a:gd name="connsiteY6" fmla="*/ 26194 h 85725"/>
                <a:gd name="connsiteX7" fmla="*/ 7144 w 85725"/>
                <a:gd name="connsiteY7" fmla="*/ 72200 h 85725"/>
                <a:gd name="connsiteX8" fmla="*/ 7144 w 85725"/>
                <a:gd name="connsiteY8" fmla="*/ 83344 h 85725"/>
                <a:gd name="connsiteX9" fmla="*/ 18288 w 85725"/>
                <a:gd name="connsiteY9" fmla="*/ 83344 h 85725"/>
                <a:gd name="connsiteX10" fmla="*/ 642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64294"/>
                  </a:moveTo>
                  <a:lnTo>
                    <a:pt x="64294" y="64294"/>
                  </a:lnTo>
                  <a:cubicBezTo>
                    <a:pt x="76485" y="52086"/>
                    <a:pt x="83336" y="35541"/>
                    <a:pt x="83344" y="18288"/>
                  </a:cubicBezTo>
                  <a:lnTo>
                    <a:pt x="83344" y="7144"/>
                  </a:lnTo>
                  <a:lnTo>
                    <a:pt x="72200" y="7144"/>
                  </a:lnTo>
                  <a:cubicBezTo>
                    <a:pt x="54947" y="7152"/>
                    <a:pt x="38402" y="14003"/>
                    <a:pt x="26194" y="26194"/>
                  </a:cubicBezTo>
                  <a:lnTo>
                    <a:pt x="26194" y="26194"/>
                  </a:lnTo>
                  <a:cubicBezTo>
                    <a:pt x="14003" y="38402"/>
                    <a:pt x="7152" y="54947"/>
                    <a:pt x="7144" y="72200"/>
                  </a:cubicBezTo>
                  <a:lnTo>
                    <a:pt x="7144" y="83344"/>
                  </a:lnTo>
                  <a:lnTo>
                    <a:pt x="18288" y="83344"/>
                  </a:lnTo>
                  <a:cubicBezTo>
                    <a:pt x="35541" y="83336"/>
                    <a:pt x="52086" y="76485"/>
                    <a:pt x="642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id="{D036AFF8-4DEF-9C46-98B1-2663791A9ECD}"/>
                </a:ext>
              </a:extLst>
            </p:cNvPr>
            <p:cNvSpPr/>
            <p:nvPr/>
          </p:nvSpPr>
          <p:spPr>
            <a:xfrm>
              <a:off x="10334412" y="4641946"/>
              <a:ext cx="57150" cy="76200"/>
            </a:xfrm>
            <a:custGeom>
              <a:avLst/>
              <a:gdLst>
                <a:gd name="connsiteX0" fmla="*/ 26194 w 57150"/>
                <a:gd name="connsiteY0" fmla="*/ 23717 h 76200"/>
                <a:gd name="connsiteX1" fmla="*/ 7144 w 57150"/>
                <a:gd name="connsiteY1" fmla="*/ 69723 h 76200"/>
                <a:gd name="connsiteX2" fmla="*/ 7144 w 57150"/>
                <a:gd name="connsiteY2" fmla="*/ 78391 h 76200"/>
                <a:gd name="connsiteX3" fmla="*/ 54769 w 57150"/>
                <a:gd name="connsiteY3" fmla="*/ 15811 h 76200"/>
                <a:gd name="connsiteX4" fmla="*/ 54769 w 57150"/>
                <a:gd name="connsiteY4" fmla="*/ 7144 h 76200"/>
                <a:gd name="connsiteX5" fmla="*/ 26194 w 57150"/>
                <a:gd name="connsiteY5" fmla="*/ 237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76200">
                  <a:moveTo>
                    <a:pt x="26194" y="23717"/>
                  </a:moveTo>
                  <a:cubicBezTo>
                    <a:pt x="14003" y="35925"/>
                    <a:pt x="7152" y="52470"/>
                    <a:pt x="7144" y="69723"/>
                  </a:cubicBezTo>
                  <a:lnTo>
                    <a:pt x="7144" y="78391"/>
                  </a:lnTo>
                  <a:cubicBezTo>
                    <a:pt x="35315" y="70658"/>
                    <a:pt x="54823" y="45024"/>
                    <a:pt x="54769" y="15811"/>
                  </a:cubicBezTo>
                  <a:lnTo>
                    <a:pt x="54769" y="7144"/>
                  </a:lnTo>
                  <a:cubicBezTo>
                    <a:pt x="43973" y="10110"/>
                    <a:pt x="34129" y="15819"/>
                    <a:pt x="26194" y="2371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id="{31E4C264-DD58-7D42-BB41-A611C3742F41}"/>
                </a:ext>
              </a:extLst>
            </p:cNvPr>
            <p:cNvSpPr/>
            <p:nvPr/>
          </p:nvSpPr>
          <p:spPr>
            <a:xfrm>
              <a:off x="10077237" y="4448969"/>
              <a:ext cx="85725" cy="85725"/>
            </a:xfrm>
            <a:custGeom>
              <a:avLst/>
              <a:gdLst>
                <a:gd name="connsiteX0" fmla="*/ 64294 w 85725"/>
                <a:gd name="connsiteY0" fmla="*/ 64294 h 85725"/>
                <a:gd name="connsiteX1" fmla="*/ 64294 w 85725"/>
                <a:gd name="connsiteY1" fmla="*/ 64294 h 85725"/>
                <a:gd name="connsiteX2" fmla="*/ 83344 w 85725"/>
                <a:gd name="connsiteY2" fmla="*/ 18288 h 85725"/>
                <a:gd name="connsiteX3" fmla="*/ 83344 w 85725"/>
                <a:gd name="connsiteY3" fmla="*/ 7144 h 85725"/>
                <a:gd name="connsiteX4" fmla="*/ 72200 w 85725"/>
                <a:gd name="connsiteY4" fmla="*/ 7144 h 85725"/>
                <a:gd name="connsiteX5" fmla="*/ 26194 w 85725"/>
                <a:gd name="connsiteY5" fmla="*/ 26194 h 85725"/>
                <a:gd name="connsiteX6" fmla="*/ 26194 w 85725"/>
                <a:gd name="connsiteY6" fmla="*/ 26194 h 85725"/>
                <a:gd name="connsiteX7" fmla="*/ 7144 w 85725"/>
                <a:gd name="connsiteY7" fmla="*/ 72200 h 85725"/>
                <a:gd name="connsiteX8" fmla="*/ 7144 w 85725"/>
                <a:gd name="connsiteY8" fmla="*/ 83344 h 85725"/>
                <a:gd name="connsiteX9" fmla="*/ 18288 w 85725"/>
                <a:gd name="connsiteY9" fmla="*/ 83344 h 85725"/>
                <a:gd name="connsiteX10" fmla="*/ 642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64294"/>
                  </a:moveTo>
                  <a:lnTo>
                    <a:pt x="64294" y="64294"/>
                  </a:lnTo>
                  <a:cubicBezTo>
                    <a:pt x="76485" y="52086"/>
                    <a:pt x="83336" y="35541"/>
                    <a:pt x="83344" y="18288"/>
                  </a:cubicBezTo>
                  <a:lnTo>
                    <a:pt x="83344" y="7144"/>
                  </a:lnTo>
                  <a:lnTo>
                    <a:pt x="72200" y="7144"/>
                  </a:lnTo>
                  <a:cubicBezTo>
                    <a:pt x="54947" y="7152"/>
                    <a:pt x="38402" y="14003"/>
                    <a:pt x="26194" y="26194"/>
                  </a:cubicBezTo>
                  <a:lnTo>
                    <a:pt x="26194" y="26194"/>
                  </a:lnTo>
                  <a:cubicBezTo>
                    <a:pt x="14003" y="38402"/>
                    <a:pt x="7152" y="54947"/>
                    <a:pt x="7144" y="72200"/>
                  </a:cubicBezTo>
                  <a:lnTo>
                    <a:pt x="7144" y="83344"/>
                  </a:lnTo>
                  <a:lnTo>
                    <a:pt x="18288" y="83344"/>
                  </a:lnTo>
                  <a:cubicBezTo>
                    <a:pt x="35541" y="83336"/>
                    <a:pt x="52086" y="76485"/>
                    <a:pt x="642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id="{9BB2CE65-C1BD-664C-886B-6E9E32DC6FFA}"/>
                </a:ext>
              </a:extLst>
            </p:cNvPr>
            <p:cNvSpPr/>
            <p:nvPr/>
          </p:nvSpPr>
          <p:spPr>
            <a:xfrm>
              <a:off x="10077237" y="4451446"/>
              <a:ext cx="57150" cy="76200"/>
            </a:xfrm>
            <a:custGeom>
              <a:avLst/>
              <a:gdLst>
                <a:gd name="connsiteX0" fmla="*/ 26194 w 57150"/>
                <a:gd name="connsiteY0" fmla="*/ 23717 h 76200"/>
                <a:gd name="connsiteX1" fmla="*/ 7144 w 57150"/>
                <a:gd name="connsiteY1" fmla="*/ 69723 h 76200"/>
                <a:gd name="connsiteX2" fmla="*/ 7144 w 57150"/>
                <a:gd name="connsiteY2" fmla="*/ 78391 h 76200"/>
                <a:gd name="connsiteX3" fmla="*/ 54769 w 57150"/>
                <a:gd name="connsiteY3" fmla="*/ 15811 h 76200"/>
                <a:gd name="connsiteX4" fmla="*/ 54769 w 57150"/>
                <a:gd name="connsiteY4" fmla="*/ 7144 h 76200"/>
                <a:gd name="connsiteX5" fmla="*/ 26194 w 57150"/>
                <a:gd name="connsiteY5" fmla="*/ 237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76200">
                  <a:moveTo>
                    <a:pt x="26194" y="23717"/>
                  </a:moveTo>
                  <a:cubicBezTo>
                    <a:pt x="14003" y="35925"/>
                    <a:pt x="7152" y="52470"/>
                    <a:pt x="7144" y="69723"/>
                  </a:cubicBezTo>
                  <a:lnTo>
                    <a:pt x="7144" y="78391"/>
                  </a:lnTo>
                  <a:cubicBezTo>
                    <a:pt x="35315" y="70658"/>
                    <a:pt x="54823" y="45024"/>
                    <a:pt x="54769" y="15811"/>
                  </a:cubicBezTo>
                  <a:lnTo>
                    <a:pt x="54769" y="7144"/>
                  </a:lnTo>
                  <a:cubicBezTo>
                    <a:pt x="43973" y="10110"/>
                    <a:pt x="34129" y="15819"/>
                    <a:pt x="26194" y="2371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:a16="http://schemas.microsoft.com/office/drawing/2014/main" id="{9976C576-839A-4E4F-AB12-F1F68F369994}"/>
                </a:ext>
              </a:extLst>
            </p:cNvPr>
            <p:cNvSpPr/>
            <p:nvPr/>
          </p:nvSpPr>
          <p:spPr>
            <a:xfrm>
              <a:off x="10248687" y="463946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id="{B7F69A2A-AD7D-B246-9661-DCC714D0E2CD}"/>
                </a:ext>
              </a:extLst>
            </p:cNvPr>
            <p:cNvSpPr/>
            <p:nvPr/>
          </p:nvSpPr>
          <p:spPr>
            <a:xfrm>
              <a:off x="10248687" y="464185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id="{E68992E9-F8E9-E24D-8B2C-01E1AF8208E3}"/>
                </a:ext>
              </a:extLst>
            </p:cNvPr>
            <p:cNvSpPr/>
            <p:nvPr/>
          </p:nvSpPr>
          <p:spPr>
            <a:xfrm>
              <a:off x="10201062" y="469661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id="{CD08D645-4072-1341-AB59-00B3FF8640A4}"/>
                </a:ext>
              </a:extLst>
            </p:cNvPr>
            <p:cNvSpPr/>
            <p:nvPr/>
          </p:nvSpPr>
          <p:spPr>
            <a:xfrm>
              <a:off x="10201062" y="469900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id="{8B730D9C-4659-B749-8529-D1D3F01CA58C}"/>
                </a:ext>
              </a:extLst>
            </p:cNvPr>
            <p:cNvSpPr/>
            <p:nvPr/>
          </p:nvSpPr>
          <p:spPr>
            <a:xfrm>
              <a:off x="10296312" y="469661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id="{75E41C22-F809-7F4A-B841-7B49103806A0}"/>
                </a:ext>
              </a:extLst>
            </p:cNvPr>
            <p:cNvSpPr/>
            <p:nvPr/>
          </p:nvSpPr>
          <p:spPr>
            <a:xfrm>
              <a:off x="10296312" y="469900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id="{2E1339C4-BC8F-0B43-90FE-5B13231F243D}"/>
                </a:ext>
              </a:extLst>
            </p:cNvPr>
            <p:cNvSpPr/>
            <p:nvPr/>
          </p:nvSpPr>
          <p:spPr>
            <a:xfrm>
              <a:off x="9848637" y="4772819"/>
              <a:ext cx="581025" cy="257175"/>
            </a:xfrm>
            <a:custGeom>
              <a:avLst/>
              <a:gdLst>
                <a:gd name="connsiteX0" fmla="*/ 7144 w 581025"/>
                <a:gd name="connsiteY0" fmla="*/ 7144 h 257175"/>
                <a:gd name="connsiteX1" fmla="*/ 578644 w 581025"/>
                <a:gd name="connsiteY1" fmla="*/ 7144 h 257175"/>
                <a:gd name="connsiteX2" fmla="*/ 578644 w 581025"/>
                <a:gd name="connsiteY2" fmla="*/ 7144 h 257175"/>
                <a:gd name="connsiteX3" fmla="*/ 578644 w 581025"/>
                <a:gd name="connsiteY3" fmla="*/ 7144 h 257175"/>
                <a:gd name="connsiteX4" fmla="*/ 330994 w 581025"/>
                <a:gd name="connsiteY4" fmla="*/ 254794 h 257175"/>
                <a:gd name="connsiteX5" fmla="*/ 254794 w 581025"/>
                <a:gd name="connsiteY5" fmla="*/ 254794 h 257175"/>
                <a:gd name="connsiteX6" fmla="*/ 7144 w 581025"/>
                <a:gd name="connsiteY6" fmla="*/ 7144 h 257175"/>
                <a:gd name="connsiteX7" fmla="*/ 7144 w 581025"/>
                <a:gd name="connsiteY7" fmla="*/ 7144 h 257175"/>
                <a:gd name="connsiteX8" fmla="*/ 7144 w 581025"/>
                <a:gd name="connsiteY8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57175">
                  <a:moveTo>
                    <a:pt x="7144" y="7144"/>
                  </a:moveTo>
                  <a:lnTo>
                    <a:pt x="578644" y="7144"/>
                  </a:lnTo>
                  <a:lnTo>
                    <a:pt x="578644" y="7144"/>
                  </a:lnTo>
                  <a:lnTo>
                    <a:pt x="578644" y="7144"/>
                  </a:lnTo>
                  <a:cubicBezTo>
                    <a:pt x="578644" y="143917"/>
                    <a:pt x="467767" y="254794"/>
                    <a:pt x="330994" y="254794"/>
                  </a:cubicBezTo>
                  <a:lnTo>
                    <a:pt x="254794" y="254794"/>
                  </a:lnTo>
                  <a:cubicBezTo>
                    <a:pt x="118020" y="254794"/>
                    <a:pt x="7144" y="143917"/>
                    <a:pt x="7144" y="71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id="{A57C24CA-1A12-1E4F-B9F8-80ED32753F54}"/>
                </a:ext>
              </a:extLst>
            </p:cNvPr>
            <p:cNvSpPr/>
            <p:nvPr/>
          </p:nvSpPr>
          <p:spPr>
            <a:xfrm>
              <a:off x="9848637" y="4772819"/>
              <a:ext cx="552450" cy="257175"/>
            </a:xfrm>
            <a:custGeom>
              <a:avLst/>
              <a:gdLst>
                <a:gd name="connsiteX0" fmla="*/ 550069 w 552450"/>
                <a:gd name="connsiteY0" fmla="*/ 7144 h 257175"/>
                <a:gd name="connsiteX1" fmla="*/ 7144 w 552450"/>
                <a:gd name="connsiteY1" fmla="*/ 7144 h 257175"/>
                <a:gd name="connsiteX2" fmla="*/ 254794 w 552450"/>
                <a:gd name="connsiteY2" fmla="*/ 254794 h 257175"/>
                <a:gd name="connsiteX3" fmla="*/ 302419 w 552450"/>
                <a:gd name="connsiteY3" fmla="*/ 254794 h 257175"/>
                <a:gd name="connsiteX4" fmla="*/ 550069 w 552450"/>
                <a:gd name="connsiteY4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257175">
                  <a:moveTo>
                    <a:pt x="550069" y="7144"/>
                  </a:moveTo>
                  <a:lnTo>
                    <a:pt x="7144" y="7144"/>
                  </a:lnTo>
                  <a:cubicBezTo>
                    <a:pt x="7144" y="143917"/>
                    <a:pt x="118020" y="254794"/>
                    <a:pt x="254794" y="254794"/>
                  </a:cubicBezTo>
                  <a:lnTo>
                    <a:pt x="302419" y="254794"/>
                  </a:lnTo>
                  <a:cubicBezTo>
                    <a:pt x="439192" y="254794"/>
                    <a:pt x="550069" y="143917"/>
                    <a:pt x="550069" y="714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id="{3B826EB9-A285-1949-A726-42FF9D12C268}"/>
                </a:ext>
              </a:extLst>
            </p:cNvPr>
            <p:cNvSpPr/>
            <p:nvPr/>
          </p:nvSpPr>
          <p:spPr>
            <a:xfrm>
              <a:off x="10134387" y="4810919"/>
              <a:ext cx="200025" cy="142875"/>
            </a:xfrm>
            <a:custGeom>
              <a:avLst/>
              <a:gdLst>
                <a:gd name="connsiteX0" fmla="*/ 7144 w 200025"/>
                <a:gd name="connsiteY0" fmla="*/ 7144 h 142875"/>
                <a:gd name="connsiteX1" fmla="*/ 7144 w 200025"/>
                <a:gd name="connsiteY1" fmla="*/ 83344 h 142875"/>
                <a:gd name="connsiteX2" fmla="*/ 26194 w 200025"/>
                <a:gd name="connsiteY2" fmla="*/ 102394 h 142875"/>
                <a:gd name="connsiteX3" fmla="*/ 26194 w 200025"/>
                <a:gd name="connsiteY3" fmla="*/ 102394 h 142875"/>
                <a:gd name="connsiteX4" fmla="*/ 45244 w 200025"/>
                <a:gd name="connsiteY4" fmla="*/ 83344 h 142875"/>
                <a:gd name="connsiteX5" fmla="*/ 45244 w 200025"/>
                <a:gd name="connsiteY5" fmla="*/ 64294 h 142875"/>
                <a:gd name="connsiteX6" fmla="*/ 64294 w 200025"/>
                <a:gd name="connsiteY6" fmla="*/ 45244 h 142875"/>
                <a:gd name="connsiteX7" fmla="*/ 64294 w 200025"/>
                <a:gd name="connsiteY7" fmla="*/ 45244 h 142875"/>
                <a:gd name="connsiteX8" fmla="*/ 83344 w 200025"/>
                <a:gd name="connsiteY8" fmla="*/ 64294 h 142875"/>
                <a:gd name="connsiteX9" fmla="*/ 83344 w 200025"/>
                <a:gd name="connsiteY9" fmla="*/ 121444 h 142875"/>
                <a:gd name="connsiteX10" fmla="*/ 102394 w 200025"/>
                <a:gd name="connsiteY10" fmla="*/ 140494 h 142875"/>
                <a:gd name="connsiteX11" fmla="*/ 102394 w 200025"/>
                <a:gd name="connsiteY11" fmla="*/ 140494 h 142875"/>
                <a:gd name="connsiteX12" fmla="*/ 121444 w 200025"/>
                <a:gd name="connsiteY12" fmla="*/ 121444 h 142875"/>
                <a:gd name="connsiteX13" fmla="*/ 121444 w 200025"/>
                <a:gd name="connsiteY13" fmla="*/ 83344 h 142875"/>
                <a:gd name="connsiteX14" fmla="*/ 140494 w 200025"/>
                <a:gd name="connsiteY14" fmla="*/ 64294 h 142875"/>
                <a:gd name="connsiteX15" fmla="*/ 140494 w 200025"/>
                <a:gd name="connsiteY15" fmla="*/ 64294 h 142875"/>
                <a:gd name="connsiteX16" fmla="*/ 159544 w 200025"/>
                <a:gd name="connsiteY16" fmla="*/ 83344 h 142875"/>
                <a:gd name="connsiteX17" fmla="*/ 159544 w 200025"/>
                <a:gd name="connsiteY17" fmla="*/ 92869 h 142875"/>
                <a:gd name="connsiteX18" fmla="*/ 178594 w 200025"/>
                <a:gd name="connsiteY18" fmla="*/ 111919 h 142875"/>
                <a:gd name="connsiteX19" fmla="*/ 178594 w 200025"/>
                <a:gd name="connsiteY19" fmla="*/ 111919 h 142875"/>
                <a:gd name="connsiteX20" fmla="*/ 197644 w 200025"/>
                <a:gd name="connsiteY20" fmla="*/ 92869 h 142875"/>
                <a:gd name="connsiteX21" fmla="*/ 197644 w 200025"/>
                <a:gd name="connsiteY21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0025" h="142875">
                  <a:moveTo>
                    <a:pt x="7144" y="7144"/>
                  </a:moveTo>
                  <a:lnTo>
                    <a:pt x="7144" y="83344"/>
                  </a:lnTo>
                  <a:cubicBezTo>
                    <a:pt x="7144" y="93865"/>
                    <a:pt x="15673" y="102394"/>
                    <a:pt x="26194" y="102394"/>
                  </a:cubicBezTo>
                  <a:lnTo>
                    <a:pt x="26194" y="102394"/>
                  </a:lnTo>
                  <a:cubicBezTo>
                    <a:pt x="36715" y="102394"/>
                    <a:pt x="45244" y="93865"/>
                    <a:pt x="45244" y="83344"/>
                  </a:cubicBezTo>
                  <a:lnTo>
                    <a:pt x="45244" y="64294"/>
                  </a:lnTo>
                  <a:cubicBezTo>
                    <a:pt x="45244" y="53773"/>
                    <a:pt x="53773" y="45244"/>
                    <a:pt x="64294" y="45244"/>
                  </a:cubicBezTo>
                  <a:lnTo>
                    <a:pt x="64294" y="45244"/>
                  </a:lnTo>
                  <a:cubicBezTo>
                    <a:pt x="74815" y="45244"/>
                    <a:pt x="83344" y="53773"/>
                    <a:pt x="83344" y="64294"/>
                  </a:cubicBezTo>
                  <a:lnTo>
                    <a:pt x="83344" y="121444"/>
                  </a:lnTo>
                  <a:cubicBezTo>
                    <a:pt x="83344" y="131965"/>
                    <a:pt x="91873" y="140494"/>
                    <a:pt x="102394" y="140494"/>
                  </a:cubicBezTo>
                  <a:lnTo>
                    <a:pt x="102394" y="140494"/>
                  </a:lnTo>
                  <a:cubicBezTo>
                    <a:pt x="112915" y="140494"/>
                    <a:pt x="121444" y="131965"/>
                    <a:pt x="121444" y="121444"/>
                  </a:cubicBezTo>
                  <a:lnTo>
                    <a:pt x="121444" y="83344"/>
                  </a:lnTo>
                  <a:cubicBezTo>
                    <a:pt x="121444" y="72823"/>
                    <a:pt x="129973" y="64294"/>
                    <a:pt x="140494" y="64294"/>
                  </a:cubicBezTo>
                  <a:lnTo>
                    <a:pt x="140494" y="64294"/>
                  </a:lnTo>
                  <a:cubicBezTo>
                    <a:pt x="151015" y="64294"/>
                    <a:pt x="159544" y="72823"/>
                    <a:pt x="159544" y="83344"/>
                  </a:cubicBezTo>
                  <a:lnTo>
                    <a:pt x="159544" y="92869"/>
                  </a:lnTo>
                  <a:cubicBezTo>
                    <a:pt x="159544" y="103390"/>
                    <a:pt x="168073" y="111919"/>
                    <a:pt x="178594" y="111919"/>
                  </a:cubicBezTo>
                  <a:lnTo>
                    <a:pt x="178594" y="111919"/>
                  </a:lnTo>
                  <a:cubicBezTo>
                    <a:pt x="189115" y="111919"/>
                    <a:pt x="197644" y="103390"/>
                    <a:pt x="197644" y="92869"/>
                  </a:cubicBezTo>
                  <a:lnTo>
                    <a:pt x="197644" y="7144"/>
                  </a:lnTo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id="{5A02C706-E206-B54B-B65E-0A001193B47C}"/>
                </a:ext>
              </a:extLst>
            </p:cNvPr>
            <p:cNvSpPr/>
            <p:nvPr/>
          </p:nvSpPr>
          <p:spPr>
            <a:xfrm>
              <a:off x="10134387" y="4810919"/>
              <a:ext cx="180975" cy="142875"/>
            </a:xfrm>
            <a:custGeom>
              <a:avLst/>
              <a:gdLst>
                <a:gd name="connsiteX0" fmla="*/ 16669 w 180975"/>
                <a:gd name="connsiteY0" fmla="*/ 99727 h 142875"/>
                <a:gd name="connsiteX1" fmla="*/ 26194 w 180975"/>
                <a:gd name="connsiteY1" fmla="*/ 83344 h 142875"/>
                <a:gd name="connsiteX2" fmla="*/ 26194 w 180975"/>
                <a:gd name="connsiteY2" fmla="*/ 64294 h 142875"/>
                <a:gd name="connsiteX3" fmla="*/ 45358 w 180975"/>
                <a:gd name="connsiteY3" fmla="*/ 45359 h 142875"/>
                <a:gd name="connsiteX4" fmla="*/ 54769 w 180975"/>
                <a:gd name="connsiteY4" fmla="*/ 47911 h 142875"/>
                <a:gd name="connsiteX5" fmla="*/ 80792 w 180975"/>
                <a:gd name="connsiteY5" fmla="*/ 54883 h 142875"/>
                <a:gd name="connsiteX6" fmla="*/ 83344 w 180975"/>
                <a:gd name="connsiteY6" fmla="*/ 64294 h 142875"/>
                <a:gd name="connsiteX7" fmla="*/ 83344 w 180975"/>
                <a:gd name="connsiteY7" fmla="*/ 121444 h 142875"/>
                <a:gd name="connsiteX8" fmla="*/ 92869 w 180975"/>
                <a:gd name="connsiteY8" fmla="*/ 137827 h 142875"/>
                <a:gd name="connsiteX9" fmla="*/ 102394 w 180975"/>
                <a:gd name="connsiteY9" fmla="*/ 121444 h 142875"/>
                <a:gd name="connsiteX10" fmla="*/ 102394 w 180975"/>
                <a:gd name="connsiteY10" fmla="*/ 83344 h 142875"/>
                <a:gd name="connsiteX11" fmla="*/ 121558 w 180975"/>
                <a:gd name="connsiteY11" fmla="*/ 64409 h 142875"/>
                <a:gd name="connsiteX12" fmla="*/ 130969 w 180975"/>
                <a:gd name="connsiteY12" fmla="*/ 66961 h 142875"/>
                <a:gd name="connsiteX13" fmla="*/ 156992 w 180975"/>
                <a:gd name="connsiteY13" fmla="*/ 73933 h 142875"/>
                <a:gd name="connsiteX14" fmla="*/ 159544 w 180975"/>
                <a:gd name="connsiteY14" fmla="*/ 83344 h 142875"/>
                <a:gd name="connsiteX15" fmla="*/ 159544 w 180975"/>
                <a:gd name="connsiteY15" fmla="*/ 92869 h 142875"/>
                <a:gd name="connsiteX16" fmla="*/ 169069 w 180975"/>
                <a:gd name="connsiteY16" fmla="*/ 109252 h 142875"/>
                <a:gd name="connsiteX17" fmla="*/ 178594 w 180975"/>
                <a:gd name="connsiteY17" fmla="*/ 92869 h 142875"/>
                <a:gd name="connsiteX18" fmla="*/ 178594 w 180975"/>
                <a:gd name="connsiteY18" fmla="*/ 7144 h 142875"/>
                <a:gd name="connsiteX19" fmla="*/ 7144 w 180975"/>
                <a:gd name="connsiteY19" fmla="*/ 7144 h 142875"/>
                <a:gd name="connsiteX20" fmla="*/ 7144 w 180975"/>
                <a:gd name="connsiteY20" fmla="*/ 83344 h 142875"/>
                <a:gd name="connsiteX21" fmla="*/ 16669 w 180975"/>
                <a:gd name="connsiteY21" fmla="*/ 997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975" h="142875">
                  <a:moveTo>
                    <a:pt x="16669" y="99727"/>
                  </a:moveTo>
                  <a:cubicBezTo>
                    <a:pt x="22527" y="96344"/>
                    <a:pt x="26153" y="90109"/>
                    <a:pt x="26194" y="83344"/>
                  </a:cubicBezTo>
                  <a:lnTo>
                    <a:pt x="26194" y="64294"/>
                  </a:lnTo>
                  <a:cubicBezTo>
                    <a:pt x="26257" y="53773"/>
                    <a:pt x="34837" y="45295"/>
                    <a:pt x="45358" y="45359"/>
                  </a:cubicBezTo>
                  <a:cubicBezTo>
                    <a:pt x="48663" y="45379"/>
                    <a:pt x="51906" y="46258"/>
                    <a:pt x="54769" y="47911"/>
                  </a:cubicBezTo>
                  <a:cubicBezTo>
                    <a:pt x="63880" y="42650"/>
                    <a:pt x="75531" y="45772"/>
                    <a:pt x="80792" y="54883"/>
                  </a:cubicBezTo>
                  <a:cubicBezTo>
                    <a:pt x="82444" y="57745"/>
                    <a:pt x="83324" y="60989"/>
                    <a:pt x="83344" y="64294"/>
                  </a:cubicBezTo>
                  <a:lnTo>
                    <a:pt x="83344" y="121444"/>
                  </a:lnTo>
                  <a:cubicBezTo>
                    <a:pt x="83385" y="128209"/>
                    <a:pt x="87010" y="134444"/>
                    <a:pt x="92869" y="137827"/>
                  </a:cubicBezTo>
                  <a:cubicBezTo>
                    <a:pt x="98727" y="134444"/>
                    <a:pt x="102353" y="128209"/>
                    <a:pt x="102394" y="121444"/>
                  </a:cubicBezTo>
                  <a:lnTo>
                    <a:pt x="102394" y="83344"/>
                  </a:lnTo>
                  <a:cubicBezTo>
                    <a:pt x="102457" y="72823"/>
                    <a:pt x="111037" y="64345"/>
                    <a:pt x="121558" y="64409"/>
                  </a:cubicBezTo>
                  <a:cubicBezTo>
                    <a:pt x="124863" y="64429"/>
                    <a:pt x="128106" y="65308"/>
                    <a:pt x="130969" y="66961"/>
                  </a:cubicBezTo>
                  <a:cubicBezTo>
                    <a:pt x="140080" y="61700"/>
                    <a:pt x="151731" y="64822"/>
                    <a:pt x="156992" y="73933"/>
                  </a:cubicBezTo>
                  <a:cubicBezTo>
                    <a:pt x="158644" y="76795"/>
                    <a:pt x="159524" y="80039"/>
                    <a:pt x="159544" y="83344"/>
                  </a:cubicBezTo>
                  <a:lnTo>
                    <a:pt x="159544" y="92869"/>
                  </a:lnTo>
                  <a:cubicBezTo>
                    <a:pt x="159585" y="99634"/>
                    <a:pt x="163210" y="105869"/>
                    <a:pt x="169069" y="109252"/>
                  </a:cubicBezTo>
                  <a:cubicBezTo>
                    <a:pt x="174927" y="105869"/>
                    <a:pt x="178553" y="99634"/>
                    <a:pt x="178594" y="92869"/>
                  </a:cubicBezTo>
                  <a:lnTo>
                    <a:pt x="178594" y="7144"/>
                  </a:lnTo>
                  <a:lnTo>
                    <a:pt x="7144" y="7144"/>
                  </a:lnTo>
                  <a:lnTo>
                    <a:pt x="7144" y="83344"/>
                  </a:lnTo>
                  <a:cubicBezTo>
                    <a:pt x="7185" y="90109"/>
                    <a:pt x="10810" y="96344"/>
                    <a:pt x="16669" y="9972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id="{01920E91-31F6-9445-8BB9-51AD328976DB}"/>
                </a:ext>
              </a:extLst>
            </p:cNvPr>
            <p:cNvSpPr/>
            <p:nvPr/>
          </p:nvSpPr>
          <p:spPr>
            <a:xfrm>
              <a:off x="9848637" y="4772819"/>
              <a:ext cx="581025" cy="47625"/>
            </a:xfrm>
            <a:custGeom>
              <a:avLst/>
              <a:gdLst>
                <a:gd name="connsiteX0" fmla="*/ 9906 w 581025"/>
                <a:gd name="connsiteY0" fmla="*/ 43910 h 47625"/>
                <a:gd name="connsiteX1" fmla="*/ 575882 w 581025"/>
                <a:gd name="connsiteY1" fmla="*/ 43910 h 47625"/>
                <a:gd name="connsiteX2" fmla="*/ 578644 w 581025"/>
                <a:gd name="connsiteY2" fmla="*/ 7144 h 47625"/>
                <a:gd name="connsiteX3" fmla="*/ 7144 w 581025"/>
                <a:gd name="connsiteY3" fmla="*/ 7144 h 47625"/>
                <a:gd name="connsiteX4" fmla="*/ 9906 w 581025"/>
                <a:gd name="connsiteY4" fmla="*/ 4391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47625">
                  <a:moveTo>
                    <a:pt x="9906" y="43910"/>
                  </a:moveTo>
                  <a:lnTo>
                    <a:pt x="575882" y="43910"/>
                  </a:lnTo>
                  <a:cubicBezTo>
                    <a:pt x="577718" y="31741"/>
                    <a:pt x="578642" y="19451"/>
                    <a:pt x="578644" y="7144"/>
                  </a:cubicBezTo>
                  <a:lnTo>
                    <a:pt x="7144" y="7144"/>
                  </a:lnTo>
                  <a:cubicBezTo>
                    <a:pt x="7146" y="19451"/>
                    <a:pt x="8069" y="31741"/>
                    <a:pt x="9906" y="43910"/>
                  </a:cubicBezTo>
                  <a:close/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id="{1BDB8FCA-23B7-7F42-92B7-FB7DFAA2AD8E}"/>
                </a:ext>
              </a:extLst>
            </p:cNvPr>
            <p:cNvSpPr/>
            <p:nvPr/>
          </p:nvSpPr>
          <p:spPr>
            <a:xfrm>
              <a:off x="9848637" y="477281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9906 w 552450"/>
                <a:gd name="connsiteY1" fmla="*/ 43910 h 47625"/>
                <a:gd name="connsiteX2" fmla="*/ 547307 w 552450"/>
                <a:gd name="connsiteY2" fmla="*/ 43910 h 47625"/>
                <a:gd name="connsiteX3" fmla="*/ 550069 w 55245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cubicBezTo>
                    <a:pt x="7146" y="19451"/>
                    <a:pt x="8069" y="31741"/>
                    <a:pt x="9906" y="43910"/>
                  </a:cubicBezTo>
                  <a:lnTo>
                    <a:pt x="547307" y="43910"/>
                  </a:lnTo>
                  <a:cubicBezTo>
                    <a:pt x="549143" y="31741"/>
                    <a:pt x="550067" y="19451"/>
                    <a:pt x="550069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C6B15D88-34FB-0545-82BB-6C70664FE212}"/>
                </a:ext>
              </a:extLst>
            </p:cNvPr>
            <p:cNvSpPr/>
            <p:nvPr/>
          </p:nvSpPr>
          <p:spPr>
            <a:xfrm>
              <a:off x="10115337" y="4648994"/>
              <a:ext cx="28575" cy="133350"/>
            </a:xfrm>
            <a:custGeom>
              <a:avLst/>
              <a:gdLst>
                <a:gd name="connsiteX0" fmla="*/ 7144 w 28575"/>
                <a:gd name="connsiteY0" fmla="*/ 7144 h 133350"/>
                <a:gd name="connsiteX1" fmla="*/ 26194 w 28575"/>
                <a:gd name="connsiteY1" fmla="*/ 7144 h 133350"/>
                <a:gd name="connsiteX2" fmla="*/ 26194 w 28575"/>
                <a:gd name="connsiteY2" fmla="*/ 130969 h 133350"/>
                <a:gd name="connsiteX3" fmla="*/ 7144 w 28575"/>
                <a:gd name="connsiteY3" fmla="*/ 13096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33350">
                  <a:moveTo>
                    <a:pt x="7144" y="7144"/>
                  </a:moveTo>
                  <a:lnTo>
                    <a:pt x="26194" y="7144"/>
                  </a:lnTo>
                  <a:lnTo>
                    <a:pt x="26194" y="130969"/>
                  </a:lnTo>
                  <a:lnTo>
                    <a:pt x="7144" y="130969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id="{23F9063A-7444-EC41-B2BC-09394C559998}"/>
                </a:ext>
              </a:extLst>
            </p:cNvPr>
            <p:cNvSpPr/>
            <p:nvPr/>
          </p:nvSpPr>
          <p:spPr>
            <a:xfrm>
              <a:off x="10115170" y="4658334"/>
              <a:ext cx="57150" cy="57150"/>
            </a:xfrm>
            <a:custGeom>
              <a:avLst/>
              <a:gdLst>
                <a:gd name="connsiteX0" fmla="*/ 10103 w 57150"/>
                <a:gd name="connsiteY0" fmla="*/ 38660 h 57150"/>
                <a:gd name="connsiteX1" fmla="*/ 38660 w 57150"/>
                <a:gd name="connsiteY1" fmla="*/ 10103 h 57150"/>
                <a:gd name="connsiteX2" fmla="*/ 52130 w 57150"/>
                <a:gd name="connsiteY2" fmla="*/ 23573 h 57150"/>
                <a:gd name="connsiteX3" fmla="*/ 23573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38660"/>
                  </a:moveTo>
                  <a:lnTo>
                    <a:pt x="38660" y="10103"/>
                  </a:lnTo>
                  <a:lnTo>
                    <a:pt x="52130" y="23573"/>
                  </a:lnTo>
                  <a:lnTo>
                    <a:pt x="23573" y="52130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id="{72CE8B4F-EFDB-5047-87F5-23DCF022B740}"/>
                </a:ext>
              </a:extLst>
            </p:cNvPr>
            <p:cNvSpPr/>
            <p:nvPr/>
          </p:nvSpPr>
          <p:spPr>
            <a:xfrm>
              <a:off x="10086568" y="4696431"/>
              <a:ext cx="57150" cy="57150"/>
            </a:xfrm>
            <a:custGeom>
              <a:avLst/>
              <a:gdLst>
                <a:gd name="connsiteX0" fmla="*/ 10103 w 57150"/>
                <a:gd name="connsiteY0" fmla="*/ 23573 h 57150"/>
                <a:gd name="connsiteX1" fmla="*/ 23573 w 57150"/>
                <a:gd name="connsiteY1" fmla="*/ 10103 h 57150"/>
                <a:gd name="connsiteX2" fmla="*/ 52130 w 57150"/>
                <a:gd name="connsiteY2" fmla="*/ 38660 h 57150"/>
                <a:gd name="connsiteX3" fmla="*/ 38660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23573"/>
                  </a:moveTo>
                  <a:lnTo>
                    <a:pt x="23573" y="10103"/>
                  </a:lnTo>
                  <a:lnTo>
                    <a:pt x="52130" y="38660"/>
                  </a:lnTo>
                  <a:lnTo>
                    <a:pt x="38660" y="52130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1" name="Gráfico 11">
            <a:extLst>
              <a:ext uri="{FF2B5EF4-FFF2-40B4-BE49-F238E27FC236}">
                <a16:creationId xmlns:a16="http://schemas.microsoft.com/office/drawing/2014/main" id="{AB358307-FA72-374B-A219-8FF21FC76644}"/>
              </a:ext>
            </a:extLst>
          </p:cNvPr>
          <p:cNvGrpSpPr/>
          <p:nvPr/>
        </p:nvGrpSpPr>
        <p:grpSpPr>
          <a:xfrm>
            <a:off x="9504795" y="4944348"/>
            <a:ext cx="661339" cy="661340"/>
            <a:chOff x="8816111" y="4473330"/>
            <a:chExt cx="609600" cy="609600"/>
          </a:xfrm>
        </p:grpSpPr>
        <p:sp>
          <p:nvSpPr>
            <p:cNvPr id="122" name="Forma libre 121">
              <a:extLst>
                <a:ext uri="{FF2B5EF4-FFF2-40B4-BE49-F238E27FC236}">
                  <a16:creationId xmlns:a16="http://schemas.microsoft.com/office/drawing/2014/main" id="{C8FF8C68-47BB-6841-8413-7D7929AE1FD0}"/>
                </a:ext>
              </a:extLst>
            </p:cNvPr>
            <p:cNvSpPr/>
            <p:nvPr/>
          </p:nvSpPr>
          <p:spPr>
            <a:xfrm>
              <a:off x="8847067" y="4694786"/>
              <a:ext cx="542925" cy="371475"/>
            </a:xfrm>
            <a:custGeom>
              <a:avLst/>
              <a:gdLst>
                <a:gd name="connsiteX0" fmla="*/ 7144 w 542925"/>
                <a:gd name="connsiteY0" fmla="*/ 7144 h 371475"/>
                <a:gd name="connsiteX1" fmla="*/ 540544 w 542925"/>
                <a:gd name="connsiteY1" fmla="*/ 7144 h 371475"/>
                <a:gd name="connsiteX2" fmla="*/ 540544 w 542925"/>
                <a:gd name="connsiteY2" fmla="*/ 369094 h 371475"/>
                <a:gd name="connsiteX3" fmla="*/ 7144 w 542925"/>
                <a:gd name="connsiteY3" fmla="*/ 3690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371475">
                  <a:moveTo>
                    <a:pt x="7144" y="7144"/>
                  </a:moveTo>
                  <a:lnTo>
                    <a:pt x="540544" y="7144"/>
                  </a:lnTo>
                  <a:lnTo>
                    <a:pt x="540544" y="369094"/>
                  </a:lnTo>
                  <a:lnTo>
                    <a:pt x="7144" y="3690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id="{59D1F1E8-FBD0-B34A-9E1C-A6007B7E8939}"/>
                </a:ext>
              </a:extLst>
            </p:cNvPr>
            <p:cNvSpPr/>
            <p:nvPr/>
          </p:nvSpPr>
          <p:spPr>
            <a:xfrm>
              <a:off x="8847067" y="4694786"/>
              <a:ext cx="514350" cy="371475"/>
            </a:xfrm>
            <a:custGeom>
              <a:avLst/>
              <a:gdLst>
                <a:gd name="connsiteX0" fmla="*/ 7144 w 514350"/>
                <a:gd name="connsiteY0" fmla="*/ 7144 h 371475"/>
                <a:gd name="connsiteX1" fmla="*/ 511969 w 514350"/>
                <a:gd name="connsiteY1" fmla="*/ 7144 h 371475"/>
                <a:gd name="connsiteX2" fmla="*/ 511969 w 514350"/>
                <a:gd name="connsiteY2" fmla="*/ 369094 h 371475"/>
                <a:gd name="connsiteX3" fmla="*/ 7144 w 514350"/>
                <a:gd name="connsiteY3" fmla="*/ 3690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371475">
                  <a:moveTo>
                    <a:pt x="7144" y="7144"/>
                  </a:moveTo>
                  <a:lnTo>
                    <a:pt x="511969" y="7144"/>
                  </a:lnTo>
                  <a:lnTo>
                    <a:pt x="511969" y="369094"/>
                  </a:lnTo>
                  <a:lnTo>
                    <a:pt x="7144" y="3690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:a16="http://schemas.microsoft.com/office/drawing/2014/main" id="{497DD15F-C29A-284E-A290-17F39C9CE4E8}"/>
                </a:ext>
              </a:extLst>
            </p:cNvPr>
            <p:cNvSpPr/>
            <p:nvPr/>
          </p:nvSpPr>
          <p:spPr>
            <a:xfrm>
              <a:off x="88851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:a16="http://schemas.microsoft.com/office/drawing/2014/main" id="{01C7BE55-6182-C24C-9C24-F5F6F8259DDE}"/>
                </a:ext>
              </a:extLst>
            </p:cNvPr>
            <p:cNvSpPr/>
            <p:nvPr/>
          </p:nvSpPr>
          <p:spPr>
            <a:xfrm>
              <a:off x="90375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id="{707609FC-05B8-3145-B0EA-5457D10C3136}"/>
                </a:ext>
              </a:extLst>
            </p:cNvPr>
            <p:cNvSpPr/>
            <p:nvPr/>
          </p:nvSpPr>
          <p:spPr>
            <a:xfrm>
              <a:off x="91899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id="{31548F7B-D6E4-F84D-B8B3-3F5186489A92}"/>
                </a:ext>
              </a:extLst>
            </p:cNvPr>
            <p:cNvSpPr/>
            <p:nvPr/>
          </p:nvSpPr>
          <p:spPr>
            <a:xfrm>
              <a:off x="8999467" y="4866236"/>
              <a:ext cx="123825" cy="200025"/>
            </a:xfrm>
            <a:custGeom>
              <a:avLst/>
              <a:gdLst>
                <a:gd name="connsiteX0" fmla="*/ 7144 w 123825"/>
                <a:gd name="connsiteY0" fmla="*/ 7144 h 200025"/>
                <a:gd name="connsiteX1" fmla="*/ 121444 w 123825"/>
                <a:gd name="connsiteY1" fmla="*/ 7144 h 200025"/>
                <a:gd name="connsiteX2" fmla="*/ 121444 w 123825"/>
                <a:gd name="connsiteY2" fmla="*/ 197644 h 200025"/>
                <a:gd name="connsiteX3" fmla="*/ 7144 w 123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000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id="{341177E8-2D80-8545-81FA-DEFEACD92E3C}"/>
                </a:ext>
              </a:extLst>
            </p:cNvPr>
            <p:cNvSpPr/>
            <p:nvPr/>
          </p:nvSpPr>
          <p:spPr>
            <a:xfrm>
              <a:off x="8999467" y="4866236"/>
              <a:ext cx="95250" cy="200025"/>
            </a:xfrm>
            <a:custGeom>
              <a:avLst/>
              <a:gdLst>
                <a:gd name="connsiteX0" fmla="*/ 7144 w 95250"/>
                <a:gd name="connsiteY0" fmla="*/ 7144 h 200025"/>
                <a:gd name="connsiteX1" fmla="*/ 92869 w 95250"/>
                <a:gd name="connsiteY1" fmla="*/ 7144 h 200025"/>
                <a:gd name="connsiteX2" fmla="*/ 92869 w 95250"/>
                <a:gd name="connsiteY2" fmla="*/ 197644 h 200025"/>
                <a:gd name="connsiteX3" fmla="*/ 7144 w 95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00025">
                  <a:moveTo>
                    <a:pt x="7144" y="7144"/>
                  </a:moveTo>
                  <a:lnTo>
                    <a:pt x="92869" y="7144"/>
                  </a:lnTo>
                  <a:lnTo>
                    <a:pt x="92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id="{45C0B53A-3F7C-B940-901F-F9D4ED6E0039}"/>
                </a:ext>
              </a:extLst>
            </p:cNvPr>
            <p:cNvSpPr/>
            <p:nvPr/>
          </p:nvSpPr>
          <p:spPr>
            <a:xfrm>
              <a:off x="9113767" y="4866236"/>
              <a:ext cx="123825" cy="200025"/>
            </a:xfrm>
            <a:custGeom>
              <a:avLst/>
              <a:gdLst>
                <a:gd name="connsiteX0" fmla="*/ 7144 w 123825"/>
                <a:gd name="connsiteY0" fmla="*/ 7144 h 200025"/>
                <a:gd name="connsiteX1" fmla="*/ 121444 w 123825"/>
                <a:gd name="connsiteY1" fmla="*/ 7144 h 200025"/>
                <a:gd name="connsiteX2" fmla="*/ 121444 w 123825"/>
                <a:gd name="connsiteY2" fmla="*/ 197644 h 200025"/>
                <a:gd name="connsiteX3" fmla="*/ 7144 w 123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000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BAF75079-55BB-6F46-A66F-35E23E483AB3}"/>
                </a:ext>
              </a:extLst>
            </p:cNvPr>
            <p:cNvSpPr/>
            <p:nvPr/>
          </p:nvSpPr>
          <p:spPr>
            <a:xfrm>
              <a:off x="9113767" y="4866236"/>
              <a:ext cx="95250" cy="200025"/>
            </a:xfrm>
            <a:custGeom>
              <a:avLst/>
              <a:gdLst>
                <a:gd name="connsiteX0" fmla="*/ 7144 w 95250"/>
                <a:gd name="connsiteY0" fmla="*/ 7144 h 200025"/>
                <a:gd name="connsiteX1" fmla="*/ 92869 w 95250"/>
                <a:gd name="connsiteY1" fmla="*/ 7144 h 200025"/>
                <a:gd name="connsiteX2" fmla="*/ 92869 w 95250"/>
                <a:gd name="connsiteY2" fmla="*/ 197644 h 200025"/>
                <a:gd name="connsiteX3" fmla="*/ 7144 w 95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00025">
                  <a:moveTo>
                    <a:pt x="7144" y="7144"/>
                  </a:moveTo>
                  <a:lnTo>
                    <a:pt x="92869" y="7144"/>
                  </a:lnTo>
                  <a:lnTo>
                    <a:pt x="92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id="{7946A933-023B-1A4D-A7D5-4DE58F3884F9}"/>
                </a:ext>
              </a:extLst>
            </p:cNvPr>
            <p:cNvSpPr/>
            <p:nvPr/>
          </p:nvSpPr>
          <p:spPr>
            <a:xfrm>
              <a:off x="8828017" y="4561436"/>
              <a:ext cx="581025" cy="142875"/>
            </a:xfrm>
            <a:custGeom>
              <a:avLst/>
              <a:gdLst>
                <a:gd name="connsiteX0" fmla="*/ 7144 w 581025"/>
                <a:gd name="connsiteY0" fmla="*/ 7144 h 142875"/>
                <a:gd name="connsiteX1" fmla="*/ 578644 w 581025"/>
                <a:gd name="connsiteY1" fmla="*/ 7144 h 142875"/>
                <a:gd name="connsiteX2" fmla="*/ 578644 w 581025"/>
                <a:gd name="connsiteY2" fmla="*/ 140494 h 142875"/>
                <a:gd name="connsiteX3" fmla="*/ 7144 w 581025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142875">
                  <a:moveTo>
                    <a:pt x="7144" y="7144"/>
                  </a:moveTo>
                  <a:lnTo>
                    <a:pt x="578644" y="7144"/>
                  </a:lnTo>
                  <a:lnTo>
                    <a:pt x="578644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id="{2F2C1386-231C-2648-A0E7-666A5B44CA09}"/>
                </a:ext>
              </a:extLst>
            </p:cNvPr>
            <p:cNvSpPr/>
            <p:nvPr/>
          </p:nvSpPr>
          <p:spPr>
            <a:xfrm>
              <a:off x="8828017" y="4561436"/>
              <a:ext cx="552450" cy="142875"/>
            </a:xfrm>
            <a:custGeom>
              <a:avLst/>
              <a:gdLst>
                <a:gd name="connsiteX0" fmla="*/ 7144 w 552450"/>
                <a:gd name="connsiteY0" fmla="*/ 7144 h 142875"/>
                <a:gd name="connsiteX1" fmla="*/ 550069 w 552450"/>
                <a:gd name="connsiteY1" fmla="*/ 7144 h 142875"/>
                <a:gd name="connsiteX2" fmla="*/ 550069 w 552450"/>
                <a:gd name="connsiteY2" fmla="*/ 140494 h 142875"/>
                <a:gd name="connsiteX3" fmla="*/ 7144 w 552450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42875">
                  <a:moveTo>
                    <a:pt x="7144" y="7144"/>
                  </a:moveTo>
                  <a:lnTo>
                    <a:pt x="550069" y="7144"/>
                  </a:lnTo>
                  <a:lnTo>
                    <a:pt x="550069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:a16="http://schemas.microsoft.com/office/drawing/2014/main" id="{54727439-616D-2343-84DB-C4B49265BC22}"/>
                </a:ext>
              </a:extLst>
            </p:cNvPr>
            <p:cNvSpPr/>
            <p:nvPr/>
          </p:nvSpPr>
          <p:spPr>
            <a:xfrm>
              <a:off x="8951842" y="4485236"/>
              <a:ext cx="333375" cy="161925"/>
            </a:xfrm>
            <a:custGeom>
              <a:avLst/>
              <a:gdLst>
                <a:gd name="connsiteX0" fmla="*/ 7144 w 333375"/>
                <a:gd name="connsiteY0" fmla="*/ 7144 h 161925"/>
                <a:gd name="connsiteX1" fmla="*/ 330994 w 333375"/>
                <a:gd name="connsiteY1" fmla="*/ 7144 h 161925"/>
                <a:gd name="connsiteX2" fmla="*/ 330994 w 333375"/>
                <a:gd name="connsiteY2" fmla="*/ 159544 h 161925"/>
                <a:gd name="connsiteX3" fmla="*/ 7144 w 33337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619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CF0B43E2-9976-1044-A506-EBACD88FDB9A}"/>
                </a:ext>
              </a:extLst>
            </p:cNvPr>
            <p:cNvSpPr/>
            <p:nvPr/>
          </p:nvSpPr>
          <p:spPr>
            <a:xfrm>
              <a:off x="8951842" y="4485236"/>
              <a:ext cx="304800" cy="161925"/>
            </a:xfrm>
            <a:custGeom>
              <a:avLst/>
              <a:gdLst>
                <a:gd name="connsiteX0" fmla="*/ 7144 w 304800"/>
                <a:gd name="connsiteY0" fmla="*/ 7144 h 161925"/>
                <a:gd name="connsiteX1" fmla="*/ 302419 w 304800"/>
                <a:gd name="connsiteY1" fmla="*/ 7144 h 161925"/>
                <a:gd name="connsiteX2" fmla="*/ 302419 w 304800"/>
                <a:gd name="connsiteY2" fmla="*/ 159544 h 161925"/>
                <a:gd name="connsiteX3" fmla="*/ 7144 w 30480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619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id="{81690064-2C2B-0B49-851C-8E1EE7001B0D}"/>
                </a:ext>
              </a:extLst>
            </p:cNvPr>
            <p:cNvSpPr/>
            <p:nvPr/>
          </p:nvSpPr>
          <p:spPr>
            <a:xfrm>
              <a:off x="8980417" y="4513811"/>
              <a:ext cx="85725" cy="104775"/>
            </a:xfrm>
            <a:custGeom>
              <a:avLst/>
              <a:gdLst>
                <a:gd name="connsiteX0" fmla="*/ 73819 w 85725"/>
                <a:gd name="connsiteY0" fmla="*/ 102394 h 104775"/>
                <a:gd name="connsiteX1" fmla="*/ 16669 w 85725"/>
                <a:gd name="connsiteY1" fmla="*/ 102394 h 104775"/>
                <a:gd name="connsiteX2" fmla="*/ 7144 w 85725"/>
                <a:gd name="connsiteY2" fmla="*/ 92869 h 104775"/>
                <a:gd name="connsiteX3" fmla="*/ 7144 w 85725"/>
                <a:gd name="connsiteY3" fmla="*/ 16669 h 104775"/>
                <a:gd name="connsiteX4" fmla="*/ 16669 w 85725"/>
                <a:gd name="connsiteY4" fmla="*/ 7144 h 104775"/>
                <a:gd name="connsiteX5" fmla="*/ 83344 w 85725"/>
                <a:gd name="connsiteY5" fmla="*/ 7144 h 104775"/>
                <a:gd name="connsiteX6" fmla="*/ 83344 w 85725"/>
                <a:gd name="connsiteY6" fmla="*/ 26194 h 104775"/>
                <a:gd name="connsiteX7" fmla="*/ 26194 w 85725"/>
                <a:gd name="connsiteY7" fmla="*/ 26194 h 104775"/>
                <a:gd name="connsiteX8" fmla="*/ 26194 w 85725"/>
                <a:gd name="connsiteY8" fmla="*/ 83344 h 104775"/>
                <a:gd name="connsiteX9" fmla="*/ 64294 w 85725"/>
                <a:gd name="connsiteY9" fmla="*/ 83344 h 104775"/>
                <a:gd name="connsiteX10" fmla="*/ 64294 w 85725"/>
                <a:gd name="connsiteY10" fmla="*/ 64294 h 104775"/>
                <a:gd name="connsiteX11" fmla="*/ 45244 w 85725"/>
                <a:gd name="connsiteY11" fmla="*/ 64294 h 104775"/>
                <a:gd name="connsiteX12" fmla="*/ 45244 w 85725"/>
                <a:gd name="connsiteY12" fmla="*/ 45244 h 104775"/>
                <a:gd name="connsiteX13" fmla="*/ 73819 w 85725"/>
                <a:gd name="connsiteY13" fmla="*/ 45244 h 104775"/>
                <a:gd name="connsiteX14" fmla="*/ 83344 w 85725"/>
                <a:gd name="connsiteY14" fmla="*/ 54769 h 104775"/>
                <a:gd name="connsiteX15" fmla="*/ 83344 w 85725"/>
                <a:gd name="connsiteY15" fmla="*/ 92869 h 104775"/>
                <a:gd name="connsiteX16" fmla="*/ 73819 w 85725"/>
                <a:gd name="connsiteY16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725" h="104775">
                  <a:moveTo>
                    <a:pt x="73819" y="102394"/>
                  </a:moveTo>
                  <a:lnTo>
                    <a:pt x="16669" y="102394"/>
                  </a:lnTo>
                  <a:cubicBezTo>
                    <a:pt x="11408" y="102394"/>
                    <a:pt x="7144" y="98129"/>
                    <a:pt x="7144" y="92869"/>
                  </a:cubicBezTo>
                  <a:lnTo>
                    <a:pt x="7144" y="16669"/>
                  </a:lnTo>
                  <a:cubicBezTo>
                    <a:pt x="7144" y="11408"/>
                    <a:pt x="11408" y="7144"/>
                    <a:pt x="16669" y="7144"/>
                  </a:cubicBezTo>
                  <a:lnTo>
                    <a:pt x="83344" y="7144"/>
                  </a:lnTo>
                  <a:lnTo>
                    <a:pt x="83344" y="26194"/>
                  </a:lnTo>
                  <a:lnTo>
                    <a:pt x="26194" y="26194"/>
                  </a:lnTo>
                  <a:lnTo>
                    <a:pt x="26194" y="83344"/>
                  </a:lnTo>
                  <a:lnTo>
                    <a:pt x="64294" y="83344"/>
                  </a:lnTo>
                  <a:lnTo>
                    <a:pt x="64294" y="64294"/>
                  </a:lnTo>
                  <a:lnTo>
                    <a:pt x="45244" y="64294"/>
                  </a:lnTo>
                  <a:lnTo>
                    <a:pt x="45244" y="45244"/>
                  </a:lnTo>
                  <a:lnTo>
                    <a:pt x="73819" y="45244"/>
                  </a:lnTo>
                  <a:cubicBezTo>
                    <a:pt x="79079" y="45244"/>
                    <a:pt x="83344" y="49508"/>
                    <a:pt x="83344" y="54769"/>
                  </a:cubicBezTo>
                  <a:lnTo>
                    <a:pt x="83344" y="92869"/>
                  </a:lnTo>
                  <a:cubicBezTo>
                    <a:pt x="83344" y="98129"/>
                    <a:pt x="79079" y="102394"/>
                    <a:pt x="73819" y="1023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:a16="http://schemas.microsoft.com/office/drawing/2014/main" id="{E41EFC5B-ADCA-E44E-9E9A-6B089372679E}"/>
                </a:ext>
              </a:extLst>
            </p:cNvPr>
            <p:cNvSpPr/>
            <p:nvPr/>
          </p:nvSpPr>
          <p:spPr>
            <a:xfrm>
              <a:off x="9075667" y="4513811"/>
              <a:ext cx="85725" cy="66675"/>
            </a:xfrm>
            <a:custGeom>
              <a:avLst/>
              <a:gdLst>
                <a:gd name="connsiteX0" fmla="*/ 45244 w 85725"/>
                <a:gd name="connsiteY0" fmla="*/ 64294 h 66675"/>
                <a:gd name="connsiteX1" fmla="*/ 7144 w 85725"/>
                <a:gd name="connsiteY1" fmla="*/ 26194 h 66675"/>
                <a:gd name="connsiteX2" fmla="*/ 7144 w 85725"/>
                <a:gd name="connsiteY2" fmla="*/ 7144 h 66675"/>
                <a:gd name="connsiteX3" fmla="*/ 26194 w 85725"/>
                <a:gd name="connsiteY3" fmla="*/ 7144 h 66675"/>
                <a:gd name="connsiteX4" fmla="*/ 26194 w 85725"/>
                <a:gd name="connsiteY4" fmla="*/ 26194 h 66675"/>
                <a:gd name="connsiteX5" fmla="*/ 45244 w 85725"/>
                <a:gd name="connsiteY5" fmla="*/ 45244 h 66675"/>
                <a:gd name="connsiteX6" fmla="*/ 64294 w 85725"/>
                <a:gd name="connsiteY6" fmla="*/ 26194 h 66675"/>
                <a:gd name="connsiteX7" fmla="*/ 64294 w 85725"/>
                <a:gd name="connsiteY7" fmla="*/ 7144 h 66675"/>
                <a:gd name="connsiteX8" fmla="*/ 83344 w 85725"/>
                <a:gd name="connsiteY8" fmla="*/ 7144 h 66675"/>
                <a:gd name="connsiteX9" fmla="*/ 83344 w 85725"/>
                <a:gd name="connsiteY9" fmla="*/ 26194 h 66675"/>
                <a:gd name="connsiteX10" fmla="*/ 45244 w 85725"/>
                <a:gd name="connsiteY10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66675">
                  <a:moveTo>
                    <a:pt x="45244" y="64294"/>
                  </a:move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26194"/>
                  </a:lnTo>
                  <a:cubicBezTo>
                    <a:pt x="26194" y="36715"/>
                    <a:pt x="34723" y="45244"/>
                    <a:pt x="45244" y="45244"/>
                  </a:cubicBezTo>
                  <a:cubicBezTo>
                    <a:pt x="55765" y="45244"/>
                    <a:pt x="64294" y="36715"/>
                    <a:pt x="64294" y="26194"/>
                  </a:cubicBezTo>
                  <a:lnTo>
                    <a:pt x="64294" y="7144"/>
                  </a:lnTo>
                  <a:lnTo>
                    <a:pt x="83344" y="7144"/>
                  </a:lnTo>
                  <a:lnTo>
                    <a:pt x="83344" y="26194"/>
                  </a:lnTo>
                  <a:cubicBezTo>
                    <a:pt x="83344" y="47236"/>
                    <a:pt x="66286" y="64294"/>
                    <a:pt x="45244" y="642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:a16="http://schemas.microsoft.com/office/drawing/2014/main" id="{2EAE1807-1A05-8643-8D7F-1785B34BFF14}"/>
                </a:ext>
              </a:extLst>
            </p:cNvPr>
            <p:cNvSpPr/>
            <p:nvPr/>
          </p:nvSpPr>
          <p:spPr>
            <a:xfrm>
              <a:off x="9104242" y="4561436"/>
              <a:ext cx="28575" cy="57150"/>
            </a:xfrm>
            <a:custGeom>
              <a:avLst/>
              <a:gdLst>
                <a:gd name="connsiteX0" fmla="*/ 7144 w 28575"/>
                <a:gd name="connsiteY0" fmla="*/ 7144 h 57150"/>
                <a:gd name="connsiteX1" fmla="*/ 26194 w 28575"/>
                <a:gd name="connsiteY1" fmla="*/ 7144 h 57150"/>
                <a:gd name="connsiteX2" fmla="*/ 26194 w 28575"/>
                <a:gd name="connsiteY2" fmla="*/ 54769 h 57150"/>
                <a:gd name="connsiteX3" fmla="*/ 7144 w 28575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144" y="7144"/>
                  </a:moveTo>
                  <a:lnTo>
                    <a:pt x="26194" y="7144"/>
                  </a:lnTo>
                  <a:lnTo>
                    <a:pt x="26194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id="{270A0E87-4B43-454C-8A93-3A3EAB445B16}"/>
                </a:ext>
              </a:extLst>
            </p:cNvPr>
            <p:cNvSpPr/>
            <p:nvPr/>
          </p:nvSpPr>
          <p:spPr>
            <a:xfrm>
              <a:off x="9170917" y="4513866"/>
              <a:ext cx="85725" cy="104775"/>
            </a:xfrm>
            <a:custGeom>
              <a:avLst/>
              <a:gdLst>
                <a:gd name="connsiteX0" fmla="*/ 83344 w 85725"/>
                <a:gd name="connsiteY0" fmla="*/ 102339 h 104775"/>
                <a:gd name="connsiteX1" fmla="*/ 64294 w 85725"/>
                <a:gd name="connsiteY1" fmla="*/ 102339 h 104775"/>
                <a:gd name="connsiteX2" fmla="*/ 64294 w 85725"/>
                <a:gd name="connsiteY2" fmla="*/ 57000 h 104775"/>
                <a:gd name="connsiteX3" fmla="*/ 53721 w 85725"/>
                <a:gd name="connsiteY3" fmla="*/ 78051 h 104775"/>
                <a:gd name="connsiteX4" fmla="*/ 40901 w 85725"/>
                <a:gd name="connsiteY4" fmla="*/ 82185 h 104775"/>
                <a:gd name="connsiteX5" fmla="*/ 36767 w 85725"/>
                <a:gd name="connsiteY5" fmla="*/ 78051 h 104775"/>
                <a:gd name="connsiteX6" fmla="*/ 26194 w 85725"/>
                <a:gd name="connsiteY6" fmla="*/ 57000 h 104775"/>
                <a:gd name="connsiteX7" fmla="*/ 26194 w 85725"/>
                <a:gd name="connsiteY7" fmla="*/ 102339 h 104775"/>
                <a:gd name="connsiteX8" fmla="*/ 7144 w 85725"/>
                <a:gd name="connsiteY8" fmla="*/ 102339 h 104775"/>
                <a:gd name="connsiteX9" fmla="*/ 7144 w 85725"/>
                <a:gd name="connsiteY9" fmla="*/ 16614 h 104775"/>
                <a:gd name="connsiteX10" fmla="*/ 16725 w 85725"/>
                <a:gd name="connsiteY10" fmla="*/ 7146 h 104775"/>
                <a:gd name="connsiteX11" fmla="*/ 25146 w 85725"/>
                <a:gd name="connsiteY11" fmla="*/ 12328 h 104775"/>
                <a:gd name="connsiteX12" fmla="*/ 45244 w 85725"/>
                <a:gd name="connsiteY12" fmla="*/ 52428 h 104775"/>
                <a:gd name="connsiteX13" fmla="*/ 65342 w 85725"/>
                <a:gd name="connsiteY13" fmla="*/ 12328 h 104775"/>
                <a:gd name="connsiteX14" fmla="*/ 78162 w 85725"/>
                <a:gd name="connsiteY14" fmla="*/ 8193 h 104775"/>
                <a:gd name="connsiteX15" fmla="*/ 83344 w 85725"/>
                <a:gd name="connsiteY15" fmla="*/ 1661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25" h="104775">
                  <a:moveTo>
                    <a:pt x="83344" y="102339"/>
                  </a:moveTo>
                  <a:lnTo>
                    <a:pt x="64294" y="102339"/>
                  </a:lnTo>
                  <a:lnTo>
                    <a:pt x="64294" y="57000"/>
                  </a:lnTo>
                  <a:lnTo>
                    <a:pt x="53721" y="78051"/>
                  </a:lnTo>
                  <a:cubicBezTo>
                    <a:pt x="51322" y="82732"/>
                    <a:pt x="45583" y="84583"/>
                    <a:pt x="40901" y="82185"/>
                  </a:cubicBezTo>
                  <a:cubicBezTo>
                    <a:pt x="39123" y="81274"/>
                    <a:pt x="37677" y="79828"/>
                    <a:pt x="36767" y="78051"/>
                  </a:cubicBezTo>
                  <a:lnTo>
                    <a:pt x="26194" y="57000"/>
                  </a:lnTo>
                  <a:lnTo>
                    <a:pt x="26194" y="102339"/>
                  </a:lnTo>
                  <a:lnTo>
                    <a:pt x="7144" y="102339"/>
                  </a:lnTo>
                  <a:lnTo>
                    <a:pt x="7144" y="16614"/>
                  </a:lnTo>
                  <a:cubicBezTo>
                    <a:pt x="7175" y="11354"/>
                    <a:pt x="11465" y="7115"/>
                    <a:pt x="16725" y="7146"/>
                  </a:cubicBezTo>
                  <a:cubicBezTo>
                    <a:pt x="20279" y="7167"/>
                    <a:pt x="23526" y="9165"/>
                    <a:pt x="25146" y="12328"/>
                  </a:cubicBezTo>
                  <a:lnTo>
                    <a:pt x="45244" y="52428"/>
                  </a:lnTo>
                  <a:lnTo>
                    <a:pt x="65342" y="12328"/>
                  </a:lnTo>
                  <a:cubicBezTo>
                    <a:pt x="67740" y="7646"/>
                    <a:pt x="73480" y="5795"/>
                    <a:pt x="78162" y="8193"/>
                  </a:cubicBezTo>
                  <a:cubicBezTo>
                    <a:pt x="81325" y="9814"/>
                    <a:pt x="83323" y="13060"/>
                    <a:pt x="83344" y="1661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:a16="http://schemas.microsoft.com/office/drawing/2014/main" id="{1B03B339-20F0-1A44-AA31-4663722EFBEB}"/>
                </a:ext>
              </a:extLst>
            </p:cNvPr>
            <p:cNvSpPr/>
            <p:nvPr/>
          </p:nvSpPr>
          <p:spPr>
            <a:xfrm>
              <a:off x="8904008" y="4751777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F6B2DD32-EFDC-8E4E-9AB3-E8CBE91367D6}"/>
                </a:ext>
              </a:extLst>
            </p:cNvPr>
            <p:cNvSpPr/>
            <p:nvPr/>
          </p:nvSpPr>
          <p:spPr>
            <a:xfrm>
              <a:off x="8961183" y="4751752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id="{EF96C477-C4DA-BA4C-92C4-FD1648490525}"/>
                </a:ext>
              </a:extLst>
            </p:cNvPr>
            <p:cNvSpPr/>
            <p:nvPr/>
          </p:nvSpPr>
          <p:spPr>
            <a:xfrm>
              <a:off x="9056443" y="4751741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id="{3D340943-9E7E-0247-84D6-4DB1E070320E}"/>
                </a:ext>
              </a:extLst>
            </p:cNvPr>
            <p:cNvSpPr/>
            <p:nvPr/>
          </p:nvSpPr>
          <p:spPr>
            <a:xfrm>
              <a:off x="9113618" y="4751716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42">
              <a:extLst>
                <a:ext uri="{FF2B5EF4-FFF2-40B4-BE49-F238E27FC236}">
                  <a16:creationId xmlns:a16="http://schemas.microsoft.com/office/drawing/2014/main" id="{96E49A77-7F0F-4A45-8E24-86941F6B91E1}"/>
                </a:ext>
              </a:extLst>
            </p:cNvPr>
            <p:cNvSpPr/>
            <p:nvPr/>
          </p:nvSpPr>
          <p:spPr>
            <a:xfrm>
              <a:off x="9208879" y="4751801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id="{B917B534-984C-4748-BC88-3286E0EBE223}"/>
                </a:ext>
              </a:extLst>
            </p:cNvPr>
            <p:cNvSpPr/>
            <p:nvPr/>
          </p:nvSpPr>
          <p:spPr>
            <a:xfrm>
              <a:off x="9265959" y="4751776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:a16="http://schemas.microsoft.com/office/drawing/2014/main" id="{0AAA06DF-051B-9C47-8D59-45962D411BD4}"/>
                </a:ext>
              </a:extLst>
            </p:cNvPr>
            <p:cNvSpPr/>
            <p:nvPr/>
          </p:nvSpPr>
          <p:spPr>
            <a:xfrm>
              <a:off x="9066142" y="4932911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:a16="http://schemas.microsoft.com/office/drawing/2014/main" id="{015A5D9F-89A5-954E-BA3F-911D68234182}"/>
                </a:ext>
              </a:extLst>
            </p:cNvPr>
            <p:cNvSpPr/>
            <p:nvPr/>
          </p:nvSpPr>
          <p:spPr>
            <a:xfrm>
              <a:off x="9142342" y="4932911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7" name="Gráfico 13">
            <a:extLst>
              <a:ext uri="{FF2B5EF4-FFF2-40B4-BE49-F238E27FC236}">
                <a16:creationId xmlns:a16="http://schemas.microsoft.com/office/drawing/2014/main" id="{C597D02D-198E-DE40-9F66-2DEB77F35ADE}"/>
              </a:ext>
            </a:extLst>
          </p:cNvPr>
          <p:cNvGrpSpPr/>
          <p:nvPr/>
        </p:nvGrpSpPr>
        <p:grpSpPr>
          <a:xfrm>
            <a:off x="8427614" y="4941686"/>
            <a:ext cx="661339" cy="661340"/>
            <a:chOff x="7823202" y="4470876"/>
            <a:chExt cx="609600" cy="609600"/>
          </a:xfrm>
        </p:grpSpPr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id="{AD9AE8CD-BAB3-E445-8609-DB0EE7BB1942}"/>
                </a:ext>
              </a:extLst>
            </p:cNvPr>
            <p:cNvSpPr/>
            <p:nvPr/>
          </p:nvSpPr>
          <p:spPr>
            <a:xfrm>
              <a:off x="8247446" y="4485544"/>
              <a:ext cx="76200" cy="104775"/>
            </a:xfrm>
            <a:custGeom>
              <a:avLst/>
              <a:gdLst>
                <a:gd name="connsiteX0" fmla="*/ 42481 w 76200"/>
                <a:gd name="connsiteY0" fmla="*/ 99632 h 104775"/>
                <a:gd name="connsiteX1" fmla="*/ 32956 w 76200"/>
                <a:gd name="connsiteY1" fmla="*/ 90107 h 104775"/>
                <a:gd name="connsiteX2" fmla="*/ 32956 w 76200"/>
                <a:gd name="connsiteY2" fmla="*/ 82868 h 104775"/>
                <a:gd name="connsiteX3" fmla="*/ 7144 w 76200"/>
                <a:gd name="connsiteY3" fmla="*/ 20669 h 104775"/>
                <a:gd name="connsiteX4" fmla="*/ 20669 w 76200"/>
                <a:gd name="connsiteY4" fmla="*/ 7144 h 104775"/>
                <a:gd name="connsiteX5" fmla="*/ 42481 w 76200"/>
                <a:gd name="connsiteY5" fmla="*/ 38576 h 104775"/>
                <a:gd name="connsiteX6" fmla="*/ 64294 w 76200"/>
                <a:gd name="connsiteY6" fmla="*/ 7144 h 104775"/>
                <a:gd name="connsiteX7" fmla="*/ 77819 w 76200"/>
                <a:gd name="connsiteY7" fmla="*/ 20669 h 104775"/>
                <a:gd name="connsiteX8" fmla="*/ 52006 w 76200"/>
                <a:gd name="connsiteY8" fmla="*/ 82868 h 104775"/>
                <a:gd name="connsiteX9" fmla="*/ 52006 w 76200"/>
                <a:gd name="connsiteY9" fmla="*/ 90107 h 104775"/>
                <a:gd name="connsiteX10" fmla="*/ 42481 w 76200"/>
                <a:gd name="connsiteY10" fmla="*/ 996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104775">
                  <a:moveTo>
                    <a:pt x="42481" y="99632"/>
                  </a:moveTo>
                  <a:cubicBezTo>
                    <a:pt x="37221" y="99632"/>
                    <a:pt x="32956" y="95367"/>
                    <a:pt x="32956" y="90107"/>
                  </a:cubicBezTo>
                  <a:lnTo>
                    <a:pt x="32956" y="82868"/>
                  </a:lnTo>
                  <a:cubicBezTo>
                    <a:pt x="33044" y="59512"/>
                    <a:pt x="23743" y="37100"/>
                    <a:pt x="7144" y="20669"/>
                  </a:cubicBezTo>
                  <a:lnTo>
                    <a:pt x="20669" y="7144"/>
                  </a:lnTo>
                  <a:cubicBezTo>
                    <a:pt x="29767" y="16228"/>
                    <a:pt x="37155" y="26875"/>
                    <a:pt x="42481" y="38576"/>
                  </a:cubicBezTo>
                  <a:cubicBezTo>
                    <a:pt x="47808" y="26875"/>
                    <a:pt x="55196" y="16228"/>
                    <a:pt x="64294" y="7144"/>
                  </a:cubicBezTo>
                  <a:lnTo>
                    <a:pt x="77819" y="20669"/>
                  </a:lnTo>
                  <a:cubicBezTo>
                    <a:pt x="61220" y="37100"/>
                    <a:pt x="51919" y="59512"/>
                    <a:pt x="52006" y="82868"/>
                  </a:cubicBezTo>
                  <a:lnTo>
                    <a:pt x="52006" y="90107"/>
                  </a:lnTo>
                  <a:cubicBezTo>
                    <a:pt x="52006" y="95367"/>
                    <a:pt x="47742" y="99632"/>
                    <a:pt x="42481" y="99632"/>
                  </a:cubicBez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id="{9856E98C-D194-0F45-8136-02D33A16CA01}"/>
                </a:ext>
              </a:extLst>
            </p:cNvPr>
            <p:cNvSpPr/>
            <p:nvPr/>
          </p:nvSpPr>
          <p:spPr>
            <a:xfrm>
              <a:off x="7994069" y="4527539"/>
              <a:ext cx="95250" cy="95250"/>
            </a:xfrm>
            <a:custGeom>
              <a:avLst/>
              <a:gdLst>
                <a:gd name="connsiteX0" fmla="*/ 10103 w 95250"/>
                <a:gd name="connsiteY0" fmla="*/ 57721 h 95250"/>
                <a:gd name="connsiteX1" fmla="*/ 57721 w 95250"/>
                <a:gd name="connsiteY1" fmla="*/ 10103 h 95250"/>
                <a:gd name="connsiteX2" fmla="*/ 86278 w 95250"/>
                <a:gd name="connsiteY2" fmla="*/ 38660 h 95250"/>
                <a:gd name="connsiteX3" fmla="*/ 38660 w 95250"/>
                <a:gd name="connsiteY3" fmla="*/ 8627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10103" y="57721"/>
                  </a:moveTo>
                  <a:lnTo>
                    <a:pt x="57721" y="10103"/>
                  </a:lnTo>
                  <a:lnTo>
                    <a:pt x="86278" y="38660"/>
                  </a:lnTo>
                  <a:lnTo>
                    <a:pt x="38660" y="86278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id="{D3B277CF-1403-9341-8FAA-F6775885D219}"/>
                </a:ext>
              </a:extLst>
            </p:cNvPr>
            <p:cNvSpPr/>
            <p:nvPr/>
          </p:nvSpPr>
          <p:spPr>
            <a:xfrm>
              <a:off x="7917899" y="4527442"/>
              <a:ext cx="95250" cy="95250"/>
            </a:xfrm>
            <a:custGeom>
              <a:avLst/>
              <a:gdLst>
                <a:gd name="connsiteX0" fmla="*/ 10103 w 95250"/>
                <a:gd name="connsiteY0" fmla="*/ 38660 h 95250"/>
                <a:gd name="connsiteX1" fmla="*/ 38660 w 95250"/>
                <a:gd name="connsiteY1" fmla="*/ 10103 h 95250"/>
                <a:gd name="connsiteX2" fmla="*/ 86278 w 95250"/>
                <a:gd name="connsiteY2" fmla="*/ 57721 h 95250"/>
                <a:gd name="connsiteX3" fmla="*/ 57721 w 95250"/>
                <a:gd name="connsiteY3" fmla="*/ 8627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10103" y="38660"/>
                  </a:moveTo>
                  <a:lnTo>
                    <a:pt x="38660" y="10103"/>
                  </a:lnTo>
                  <a:lnTo>
                    <a:pt x="86278" y="57721"/>
                  </a:lnTo>
                  <a:lnTo>
                    <a:pt x="57721" y="86278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:a16="http://schemas.microsoft.com/office/drawing/2014/main" id="{41467EF5-8D11-E94E-BDAC-D8178AC41CCD}"/>
                </a:ext>
              </a:extLst>
            </p:cNvPr>
            <p:cNvSpPr/>
            <p:nvPr/>
          </p:nvSpPr>
          <p:spPr>
            <a:xfrm>
              <a:off x="7977983" y="4511357"/>
              <a:ext cx="47625" cy="95250"/>
            </a:xfrm>
            <a:custGeom>
              <a:avLst/>
              <a:gdLst>
                <a:gd name="connsiteX0" fmla="*/ 7144 w 47625"/>
                <a:gd name="connsiteY0" fmla="*/ 92869 h 95250"/>
                <a:gd name="connsiteX1" fmla="*/ 7144 w 47625"/>
                <a:gd name="connsiteY1" fmla="*/ 7144 h 95250"/>
                <a:gd name="connsiteX2" fmla="*/ 45244 w 47625"/>
                <a:gd name="connsiteY2" fmla="*/ 7144 h 95250"/>
                <a:gd name="connsiteX3" fmla="*/ 45244 w 47625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95250">
                  <a:moveTo>
                    <a:pt x="7144" y="92869"/>
                  </a:moveTo>
                  <a:lnTo>
                    <a:pt x="7144" y="7144"/>
                  </a:lnTo>
                  <a:lnTo>
                    <a:pt x="45244" y="7144"/>
                  </a:lnTo>
                  <a:lnTo>
                    <a:pt x="45244" y="92869"/>
                  </a:lnTo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id="{DD65D5FF-A9B8-E748-A576-DA243E1B6F40}"/>
                </a:ext>
              </a:extLst>
            </p:cNvPr>
            <p:cNvSpPr/>
            <p:nvPr/>
          </p:nvSpPr>
          <p:spPr>
            <a:xfrm>
              <a:off x="8073805" y="4597454"/>
              <a:ext cx="171450" cy="85725"/>
            </a:xfrm>
            <a:custGeom>
              <a:avLst/>
              <a:gdLst>
                <a:gd name="connsiteX0" fmla="*/ 168497 w 171450"/>
                <a:gd name="connsiteY0" fmla="*/ 82972 h 85725"/>
                <a:gd name="connsiteX1" fmla="*/ 168497 w 171450"/>
                <a:gd name="connsiteY1" fmla="*/ 59540 h 85725"/>
                <a:gd name="connsiteX2" fmla="*/ 168497 w 171450"/>
                <a:gd name="connsiteY2" fmla="*/ 59540 h 85725"/>
                <a:gd name="connsiteX3" fmla="*/ 157925 w 171450"/>
                <a:gd name="connsiteY3" fmla="*/ 55444 h 85725"/>
                <a:gd name="connsiteX4" fmla="*/ 120872 w 171450"/>
                <a:gd name="connsiteY4" fmla="*/ 25822 h 85725"/>
                <a:gd name="connsiteX5" fmla="*/ 115824 w 171450"/>
                <a:gd name="connsiteY5" fmla="*/ 26298 h 85725"/>
                <a:gd name="connsiteX6" fmla="*/ 63820 w 171450"/>
                <a:gd name="connsiteY6" fmla="*/ 12198 h 85725"/>
                <a:gd name="connsiteX7" fmla="*/ 49721 w 171450"/>
                <a:gd name="connsiteY7" fmla="*/ 26298 h 85725"/>
                <a:gd name="connsiteX8" fmla="*/ 44672 w 171450"/>
                <a:gd name="connsiteY8" fmla="*/ 25822 h 85725"/>
                <a:gd name="connsiteX9" fmla="*/ 11716 w 171450"/>
                <a:gd name="connsiteY9" fmla="*/ 44872 h 85725"/>
                <a:gd name="connsiteX10" fmla="*/ 7144 w 171450"/>
                <a:gd name="connsiteY10" fmla="*/ 44872 h 85725"/>
                <a:gd name="connsiteX11" fmla="*/ 16097 w 171450"/>
                <a:gd name="connsiteY11" fmla="*/ 8297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85725">
                  <a:moveTo>
                    <a:pt x="168497" y="82972"/>
                  </a:moveTo>
                  <a:lnTo>
                    <a:pt x="168497" y="59540"/>
                  </a:lnTo>
                  <a:lnTo>
                    <a:pt x="168497" y="59540"/>
                  </a:lnTo>
                  <a:cubicBezTo>
                    <a:pt x="165189" y="57671"/>
                    <a:pt x="161628" y="56292"/>
                    <a:pt x="157925" y="55444"/>
                  </a:cubicBezTo>
                  <a:cubicBezTo>
                    <a:pt x="153977" y="38148"/>
                    <a:pt x="138614" y="25865"/>
                    <a:pt x="120872" y="25822"/>
                  </a:cubicBezTo>
                  <a:cubicBezTo>
                    <a:pt x="119182" y="25886"/>
                    <a:pt x="117497" y="26045"/>
                    <a:pt x="115824" y="26298"/>
                  </a:cubicBezTo>
                  <a:cubicBezTo>
                    <a:pt x="105357" y="8044"/>
                    <a:pt x="82074" y="1731"/>
                    <a:pt x="63820" y="12198"/>
                  </a:cubicBezTo>
                  <a:cubicBezTo>
                    <a:pt x="57952" y="15563"/>
                    <a:pt x="53085" y="20430"/>
                    <a:pt x="49721" y="26298"/>
                  </a:cubicBezTo>
                  <a:cubicBezTo>
                    <a:pt x="48048" y="26045"/>
                    <a:pt x="46363" y="25886"/>
                    <a:pt x="44672" y="25822"/>
                  </a:cubicBezTo>
                  <a:cubicBezTo>
                    <a:pt x="31074" y="25836"/>
                    <a:pt x="18515" y="33096"/>
                    <a:pt x="11716" y="44872"/>
                  </a:cubicBezTo>
                  <a:lnTo>
                    <a:pt x="7144" y="44872"/>
                  </a:lnTo>
                  <a:cubicBezTo>
                    <a:pt x="13053" y="56702"/>
                    <a:pt x="16118" y="69748"/>
                    <a:pt x="16097" y="82972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:a16="http://schemas.microsoft.com/office/drawing/2014/main" id="{07D9F44A-D0C8-504B-A605-079B2CAAC2C4}"/>
                </a:ext>
              </a:extLst>
            </p:cNvPr>
            <p:cNvSpPr/>
            <p:nvPr/>
          </p:nvSpPr>
          <p:spPr>
            <a:xfrm>
              <a:off x="7911308" y="4587557"/>
              <a:ext cx="180975" cy="95250"/>
            </a:xfrm>
            <a:custGeom>
              <a:avLst/>
              <a:gdLst>
                <a:gd name="connsiteX0" fmla="*/ 7144 w 180975"/>
                <a:gd name="connsiteY0" fmla="*/ 92869 h 95250"/>
                <a:gd name="connsiteX1" fmla="*/ 92869 w 180975"/>
                <a:gd name="connsiteY1" fmla="*/ 7144 h 95250"/>
                <a:gd name="connsiteX2" fmla="*/ 178594 w 180975"/>
                <a:gd name="connsiteY2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95250">
                  <a:moveTo>
                    <a:pt x="7144" y="92869"/>
                  </a:move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</a:path>
              </a:pathLst>
            </a:custGeom>
            <a:solidFill>
              <a:srgbClr val="D6C3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:a16="http://schemas.microsoft.com/office/drawing/2014/main" id="{C8B43201-CF36-BD4F-BEF1-6C84A58B8CBD}"/>
                </a:ext>
              </a:extLst>
            </p:cNvPr>
            <p:cNvSpPr/>
            <p:nvPr/>
          </p:nvSpPr>
          <p:spPr>
            <a:xfrm>
              <a:off x="8235158" y="4558982"/>
              <a:ext cx="104775" cy="123825"/>
            </a:xfrm>
            <a:custGeom>
              <a:avLst/>
              <a:gdLst>
                <a:gd name="connsiteX0" fmla="*/ 54769 w 104775"/>
                <a:gd name="connsiteY0" fmla="*/ 7144 h 123825"/>
                <a:gd name="connsiteX1" fmla="*/ 54769 w 104775"/>
                <a:gd name="connsiteY1" fmla="*/ 7144 h 123825"/>
                <a:gd name="connsiteX2" fmla="*/ 102394 w 104775"/>
                <a:gd name="connsiteY2" fmla="*/ 54769 h 123825"/>
                <a:gd name="connsiteX3" fmla="*/ 102394 w 104775"/>
                <a:gd name="connsiteY3" fmla="*/ 121444 h 123825"/>
                <a:gd name="connsiteX4" fmla="*/ 102394 w 104775"/>
                <a:gd name="connsiteY4" fmla="*/ 121444 h 123825"/>
                <a:gd name="connsiteX5" fmla="*/ 7144 w 104775"/>
                <a:gd name="connsiteY5" fmla="*/ 121444 h 123825"/>
                <a:gd name="connsiteX6" fmla="*/ 7144 w 104775"/>
                <a:gd name="connsiteY6" fmla="*/ 121444 h 123825"/>
                <a:gd name="connsiteX7" fmla="*/ 7144 w 104775"/>
                <a:gd name="connsiteY7" fmla="*/ 54769 h 123825"/>
                <a:gd name="connsiteX8" fmla="*/ 54769 w 104775"/>
                <a:gd name="connsiteY8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" h="123825">
                  <a:moveTo>
                    <a:pt x="54769" y="7144"/>
                  </a:moveTo>
                  <a:lnTo>
                    <a:pt x="54769" y="7144"/>
                  </a:lnTo>
                  <a:cubicBezTo>
                    <a:pt x="81071" y="7144"/>
                    <a:pt x="102394" y="28466"/>
                    <a:pt x="102394" y="54769"/>
                  </a:cubicBezTo>
                  <a:lnTo>
                    <a:pt x="102394" y="121444"/>
                  </a:lnTo>
                  <a:lnTo>
                    <a:pt x="102394" y="121444"/>
                  </a:lnTo>
                  <a:lnTo>
                    <a:pt x="7144" y="121444"/>
                  </a:lnTo>
                  <a:lnTo>
                    <a:pt x="7144" y="121444"/>
                  </a:lnTo>
                  <a:lnTo>
                    <a:pt x="7144" y="54769"/>
                  </a:lnTo>
                  <a:cubicBezTo>
                    <a:pt x="7144" y="28466"/>
                    <a:pt x="28466" y="7144"/>
                    <a:pt x="54769" y="714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:a16="http://schemas.microsoft.com/office/drawing/2014/main" id="{9F230072-56AD-744C-A155-9CFBB0AC7C01}"/>
                </a:ext>
              </a:extLst>
            </p:cNvPr>
            <p:cNvSpPr/>
            <p:nvPr/>
          </p:nvSpPr>
          <p:spPr>
            <a:xfrm>
              <a:off x="8235158" y="4561364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7144 w 76200"/>
                <a:gd name="connsiteY1" fmla="*/ 52388 h 123825"/>
                <a:gd name="connsiteX2" fmla="*/ 7144 w 76200"/>
                <a:gd name="connsiteY2" fmla="*/ 119063 h 123825"/>
                <a:gd name="connsiteX3" fmla="*/ 73819 w 76200"/>
                <a:gd name="connsiteY3" fmla="*/ 119063 h 123825"/>
                <a:gd name="connsiteX4" fmla="*/ 73819 w 76200"/>
                <a:gd name="connsiteY4" fmla="*/ 52388 h 123825"/>
                <a:gd name="connsiteX5" fmla="*/ 40481 w 76200"/>
                <a:gd name="connsiteY5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cubicBezTo>
                    <a:pt x="20706" y="13362"/>
                    <a:pt x="7225" y="31658"/>
                    <a:pt x="7144" y="52388"/>
                  </a:cubicBezTo>
                  <a:lnTo>
                    <a:pt x="7144" y="119063"/>
                  </a:lnTo>
                  <a:lnTo>
                    <a:pt x="73819" y="119063"/>
                  </a:lnTo>
                  <a:lnTo>
                    <a:pt x="73819" y="52388"/>
                  </a:lnTo>
                  <a:cubicBezTo>
                    <a:pt x="73737" y="31658"/>
                    <a:pt x="60256" y="13362"/>
                    <a:pt x="40481" y="7144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id="{C256DFC1-6DAF-E94F-9449-B113C5660158}"/>
                </a:ext>
              </a:extLst>
            </p:cNvPr>
            <p:cNvSpPr/>
            <p:nvPr/>
          </p:nvSpPr>
          <p:spPr>
            <a:xfrm>
              <a:off x="7892258" y="4673282"/>
              <a:ext cx="466725" cy="238125"/>
            </a:xfrm>
            <a:custGeom>
              <a:avLst/>
              <a:gdLst>
                <a:gd name="connsiteX0" fmla="*/ 7144 w 466725"/>
                <a:gd name="connsiteY0" fmla="*/ 7144 h 238125"/>
                <a:gd name="connsiteX1" fmla="*/ 464344 w 466725"/>
                <a:gd name="connsiteY1" fmla="*/ 7144 h 238125"/>
                <a:gd name="connsiteX2" fmla="*/ 464344 w 466725"/>
                <a:gd name="connsiteY2" fmla="*/ 235744 h 238125"/>
                <a:gd name="connsiteX3" fmla="*/ 7144 w 466725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238125">
                  <a:moveTo>
                    <a:pt x="7144" y="7144"/>
                  </a:moveTo>
                  <a:lnTo>
                    <a:pt x="464344" y="7144"/>
                  </a:lnTo>
                  <a:lnTo>
                    <a:pt x="464344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:a16="http://schemas.microsoft.com/office/drawing/2014/main" id="{885EE228-ED7A-3740-88F2-CD518FF2BFB8}"/>
                </a:ext>
              </a:extLst>
            </p:cNvPr>
            <p:cNvSpPr/>
            <p:nvPr/>
          </p:nvSpPr>
          <p:spPr>
            <a:xfrm>
              <a:off x="7892258" y="4673282"/>
              <a:ext cx="438150" cy="238125"/>
            </a:xfrm>
            <a:custGeom>
              <a:avLst/>
              <a:gdLst>
                <a:gd name="connsiteX0" fmla="*/ 7144 w 438150"/>
                <a:gd name="connsiteY0" fmla="*/ 7144 h 238125"/>
                <a:gd name="connsiteX1" fmla="*/ 435769 w 438150"/>
                <a:gd name="connsiteY1" fmla="*/ 7144 h 238125"/>
                <a:gd name="connsiteX2" fmla="*/ 435769 w 438150"/>
                <a:gd name="connsiteY2" fmla="*/ 235744 h 238125"/>
                <a:gd name="connsiteX3" fmla="*/ 7144 w 438150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238125">
                  <a:moveTo>
                    <a:pt x="7144" y="7144"/>
                  </a:moveTo>
                  <a:lnTo>
                    <a:pt x="435769" y="7144"/>
                  </a:lnTo>
                  <a:lnTo>
                    <a:pt x="435769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id="{2D6F2848-A98B-9F4B-94D3-CCE60293D94C}"/>
                </a:ext>
              </a:extLst>
            </p:cNvPr>
            <p:cNvSpPr/>
            <p:nvPr/>
          </p:nvSpPr>
          <p:spPr>
            <a:xfrm>
              <a:off x="8044658" y="4711382"/>
              <a:ext cx="161925" cy="47625"/>
            </a:xfrm>
            <a:custGeom>
              <a:avLst/>
              <a:gdLst>
                <a:gd name="connsiteX0" fmla="*/ 7144 w 161925"/>
                <a:gd name="connsiteY0" fmla="*/ 7144 h 47625"/>
                <a:gd name="connsiteX1" fmla="*/ 159544 w 161925"/>
                <a:gd name="connsiteY1" fmla="*/ 7144 h 47625"/>
                <a:gd name="connsiteX2" fmla="*/ 159544 w 161925"/>
                <a:gd name="connsiteY2" fmla="*/ 45244 h 47625"/>
                <a:gd name="connsiteX3" fmla="*/ 7144 w 1619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47625">
                  <a:moveTo>
                    <a:pt x="7144" y="7144"/>
                  </a:moveTo>
                  <a:lnTo>
                    <a:pt x="159544" y="7144"/>
                  </a:lnTo>
                  <a:lnTo>
                    <a:pt x="1595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:a16="http://schemas.microsoft.com/office/drawing/2014/main" id="{0E214405-9ACF-2144-935C-EE1BB74DE518}"/>
                </a:ext>
              </a:extLst>
            </p:cNvPr>
            <p:cNvSpPr/>
            <p:nvPr/>
          </p:nvSpPr>
          <p:spPr>
            <a:xfrm>
              <a:off x="8044658" y="4711382"/>
              <a:ext cx="133350" cy="47625"/>
            </a:xfrm>
            <a:custGeom>
              <a:avLst/>
              <a:gdLst>
                <a:gd name="connsiteX0" fmla="*/ 7144 w 133350"/>
                <a:gd name="connsiteY0" fmla="*/ 7144 h 47625"/>
                <a:gd name="connsiteX1" fmla="*/ 130969 w 133350"/>
                <a:gd name="connsiteY1" fmla="*/ 7144 h 47625"/>
                <a:gd name="connsiteX2" fmla="*/ 130969 w 133350"/>
                <a:gd name="connsiteY2" fmla="*/ 45244 h 47625"/>
                <a:gd name="connsiteX3" fmla="*/ 7144 w 1333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47625">
                  <a:moveTo>
                    <a:pt x="7144" y="7144"/>
                  </a:moveTo>
                  <a:lnTo>
                    <a:pt x="130969" y="7144"/>
                  </a:lnTo>
                  <a:lnTo>
                    <a:pt x="1309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id="{83078D88-73A3-614E-BAAB-03E7A532CBBA}"/>
                </a:ext>
              </a:extLst>
            </p:cNvPr>
            <p:cNvSpPr/>
            <p:nvPr/>
          </p:nvSpPr>
          <p:spPr>
            <a:xfrm>
              <a:off x="7835108" y="5016182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:a16="http://schemas.microsoft.com/office/drawing/2014/main" id="{DA93E0A9-BC72-E64E-877B-1C8B254EEE99}"/>
                </a:ext>
              </a:extLst>
            </p:cNvPr>
            <p:cNvSpPr/>
            <p:nvPr/>
          </p:nvSpPr>
          <p:spPr>
            <a:xfrm>
              <a:off x="7835108" y="5016182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id="{C0388343-DE8A-2E41-8806-CA26303D578F}"/>
                </a:ext>
              </a:extLst>
            </p:cNvPr>
            <p:cNvSpPr/>
            <p:nvPr/>
          </p:nvSpPr>
          <p:spPr>
            <a:xfrm>
              <a:off x="8264781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97 w 85725"/>
                <a:gd name="connsiteY1" fmla="*/ 25051 h 123825"/>
                <a:gd name="connsiteX2" fmla="*/ 25146 w 85725"/>
                <a:gd name="connsiteY2" fmla="*/ 118491 h 123825"/>
                <a:gd name="connsiteX3" fmla="*/ 63246 w 85725"/>
                <a:gd name="connsiteY3" fmla="*/ 118491 h 123825"/>
                <a:gd name="connsiteX4" fmla="*/ 76295 w 85725"/>
                <a:gd name="connsiteY4" fmla="*/ 25051 h 123825"/>
                <a:gd name="connsiteX5" fmla="*/ 81248 w 85725"/>
                <a:gd name="connsiteY5" fmla="*/ 8001 h 123825"/>
                <a:gd name="connsiteX6" fmla="*/ 81248 w 85725"/>
                <a:gd name="connsiteY6" fmla="*/ 8001 h 123825"/>
                <a:gd name="connsiteX7" fmla="*/ 80010 w 85725"/>
                <a:gd name="connsiteY7" fmla="*/ 7144 h 123825"/>
                <a:gd name="connsiteX8" fmla="*/ 31197 w 85725"/>
                <a:gd name="connsiteY8" fmla="*/ 29959 h 123825"/>
                <a:gd name="connsiteX9" fmla="*/ 8382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97" y="25051"/>
                  </a:lnTo>
                  <a:cubicBezTo>
                    <a:pt x="20761" y="55441"/>
                    <a:pt x="25153" y="86890"/>
                    <a:pt x="25146" y="118491"/>
                  </a:cubicBezTo>
                  <a:lnTo>
                    <a:pt x="63246" y="118491"/>
                  </a:lnTo>
                  <a:cubicBezTo>
                    <a:pt x="63239" y="86890"/>
                    <a:pt x="67631" y="55441"/>
                    <a:pt x="76295" y="25051"/>
                  </a:cubicBezTo>
                  <a:lnTo>
                    <a:pt x="81248" y="8001"/>
                  </a:lnTo>
                  <a:lnTo>
                    <a:pt x="81248" y="8001"/>
                  </a:lnTo>
                  <a:lnTo>
                    <a:pt x="80010" y="7144"/>
                  </a:lnTo>
                  <a:cubicBezTo>
                    <a:pt x="72831" y="26923"/>
                    <a:pt x="50977" y="37138"/>
                    <a:pt x="31197" y="29959"/>
                  </a:cubicBezTo>
                  <a:cubicBezTo>
                    <a:pt x="20588" y="26108"/>
                    <a:pt x="12233" y="17753"/>
                    <a:pt x="8382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:a16="http://schemas.microsoft.com/office/drawing/2014/main" id="{76A6F609-73D0-2648-AE26-2034097E6423}"/>
                </a:ext>
              </a:extLst>
            </p:cNvPr>
            <p:cNvSpPr/>
            <p:nvPr/>
          </p:nvSpPr>
          <p:spPr>
            <a:xfrm>
              <a:off x="8075424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02 w 85725"/>
                <a:gd name="connsiteY1" fmla="*/ 25051 h 123825"/>
                <a:gd name="connsiteX2" fmla="*/ 25051 w 85725"/>
                <a:gd name="connsiteY2" fmla="*/ 118491 h 123825"/>
                <a:gd name="connsiteX3" fmla="*/ 63151 w 85725"/>
                <a:gd name="connsiteY3" fmla="*/ 118491 h 123825"/>
                <a:gd name="connsiteX4" fmla="*/ 76295 w 85725"/>
                <a:gd name="connsiteY4" fmla="*/ 25051 h 123825"/>
                <a:gd name="connsiteX5" fmla="*/ 81153 w 85725"/>
                <a:gd name="connsiteY5" fmla="*/ 8001 h 123825"/>
                <a:gd name="connsiteX6" fmla="*/ 81153 w 85725"/>
                <a:gd name="connsiteY6" fmla="*/ 8001 h 123825"/>
                <a:gd name="connsiteX7" fmla="*/ 79915 w 85725"/>
                <a:gd name="connsiteY7" fmla="*/ 7144 h 123825"/>
                <a:gd name="connsiteX8" fmla="*/ 31102 w 85725"/>
                <a:gd name="connsiteY8" fmla="*/ 29959 h 123825"/>
                <a:gd name="connsiteX9" fmla="*/ 8287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02" y="25051"/>
                  </a:lnTo>
                  <a:cubicBezTo>
                    <a:pt x="20666" y="55441"/>
                    <a:pt x="25058" y="86890"/>
                    <a:pt x="25051" y="118491"/>
                  </a:cubicBezTo>
                  <a:lnTo>
                    <a:pt x="63151" y="118491"/>
                  </a:lnTo>
                  <a:cubicBezTo>
                    <a:pt x="63176" y="86885"/>
                    <a:pt x="67600" y="55437"/>
                    <a:pt x="76295" y="25051"/>
                  </a:cubicBezTo>
                  <a:lnTo>
                    <a:pt x="81153" y="8001"/>
                  </a:lnTo>
                  <a:lnTo>
                    <a:pt x="81153" y="8001"/>
                  </a:lnTo>
                  <a:lnTo>
                    <a:pt x="79915" y="7144"/>
                  </a:lnTo>
                  <a:cubicBezTo>
                    <a:pt x="72736" y="26923"/>
                    <a:pt x="50882" y="37138"/>
                    <a:pt x="31102" y="29959"/>
                  </a:cubicBezTo>
                  <a:cubicBezTo>
                    <a:pt x="20493" y="26108"/>
                    <a:pt x="12137" y="17753"/>
                    <a:pt x="8287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id="{EC209EC6-8CDB-CB46-AB8E-66AAC841C094}"/>
                </a:ext>
              </a:extLst>
            </p:cNvPr>
            <p:cNvSpPr/>
            <p:nvPr/>
          </p:nvSpPr>
          <p:spPr>
            <a:xfrm>
              <a:off x="7884924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01 w 85725"/>
                <a:gd name="connsiteY1" fmla="*/ 25051 h 123825"/>
                <a:gd name="connsiteX2" fmla="*/ 25051 w 85725"/>
                <a:gd name="connsiteY2" fmla="*/ 118491 h 123825"/>
                <a:gd name="connsiteX3" fmla="*/ 63151 w 85725"/>
                <a:gd name="connsiteY3" fmla="*/ 118491 h 123825"/>
                <a:gd name="connsiteX4" fmla="*/ 76295 w 85725"/>
                <a:gd name="connsiteY4" fmla="*/ 25051 h 123825"/>
                <a:gd name="connsiteX5" fmla="*/ 81153 w 85725"/>
                <a:gd name="connsiteY5" fmla="*/ 8001 h 123825"/>
                <a:gd name="connsiteX6" fmla="*/ 81153 w 85725"/>
                <a:gd name="connsiteY6" fmla="*/ 8001 h 123825"/>
                <a:gd name="connsiteX7" fmla="*/ 79915 w 85725"/>
                <a:gd name="connsiteY7" fmla="*/ 7144 h 123825"/>
                <a:gd name="connsiteX8" fmla="*/ 31102 w 85725"/>
                <a:gd name="connsiteY8" fmla="*/ 29959 h 123825"/>
                <a:gd name="connsiteX9" fmla="*/ 8287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01" y="25051"/>
                  </a:lnTo>
                  <a:cubicBezTo>
                    <a:pt x="20666" y="55441"/>
                    <a:pt x="25058" y="86890"/>
                    <a:pt x="25051" y="118491"/>
                  </a:cubicBezTo>
                  <a:lnTo>
                    <a:pt x="63151" y="118491"/>
                  </a:lnTo>
                  <a:cubicBezTo>
                    <a:pt x="63176" y="86885"/>
                    <a:pt x="67600" y="55437"/>
                    <a:pt x="76295" y="25051"/>
                  </a:cubicBezTo>
                  <a:lnTo>
                    <a:pt x="81153" y="8001"/>
                  </a:lnTo>
                  <a:lnTo>
                    <a:pt x="81153" y="8001"/>
                  </a:lnTo>
                  <a:lnTo>
                    <a:pt x="79915" y="7144"/>
                  </a:lnTo>
                  <a:cubicBezTo>
                    <a:pt x="72736" y="26923"/>
                    <a:pt x="50882" y="37138"/>
                    <a:pt x="31102" y="29959"/>
                  </a:cubicBezTo>
                  <a:cubicBezTo>
                    <a:pt x="20493" y="26108"/>
                    <a:pt x="12137" y="17753"/>
                    <a:pt x="8287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:a16="http://schemas.microsoft.com/office/drawing/2014/main" id="{8CA54F91-957E-E94B-8C7B-448A3CEC5351}"/>
                </a:ext>
              </a:extLst>
            </p:cNvPr>
            <p:cNvSpPr/>
            <p:nvPr/>
          </p:nvSpPr>
          <p:spPr>
            <a:xfrm>
              <a:off x="82070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69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90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65">
              <a:extLst>
                <a:ext uri="{FF2B5EF4-FFF2-40B4-BE49-F238E27FC236}">
                  <a16:creationId xmlns:a16="http://schemas.microsoft.com/office/drawing/2014/main" id="{34ED818E-20C3-B249-8567-DC4FD8B5E2B5}"/>
                </a:ext>
              </a:extLst>
            </p:cNvPr>
            <p:cNvSpPr/>
            <p:nvPr/>
          </p:nvSpPr>
          <p:spPr>
            <a:xfrm>
              <a:off x="82070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69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66">
              <a:extLst>
                <a:ext uri="{FF2B5EF4-FFF2-40B4-BE49-F238E27FC236}">
                  <a16:creationId xmlns:a16="http://schemas.microsoft.com/office/drawing/2014/main" id="{E5F46B1F-28FD-4448-B80C-DA6CEC0B626C}"/>
                </a:ext>
              </a:extLst>
            </p:cNvPr>
            <p:cNvSpPr/>
            <p:nvPr/>
          </p:nvSpPr>
          <p:spPr>
            <a:xfrm>
              <a:off x="80165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70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89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id="{31E34346-0643-F343-AFC7-B36084F730C4}"/>
                </a:ext>
              </a:extLst>
            </p:cNvPr>
            <p:cNvSpPr/>
            <p:nvPr/>
          </p:nvSpPr>
          <p:spPr>
            <a:xfrm>
              <a:off x="80165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70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id="{1024FFBF-9BFB-9C42-948D-844CD1FD827F}"/>
                </a:ext>
              </a:extLst>
            </p:cNvPr>
            <p:cNvSpPr/>
            <p:nvPr/>
          </p:nvSpPr>
          <p:spPr>
            <a:xfrm>
              <a:off x="78260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70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89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69">
              <a:extLst>
                <a:ext uri="{FF2B5EF4-FFF2-40B4-BE49-F238E27FC236}">
                  <a16:creationId xmlns:a16="http://schemas.microsoft.com/office/drawing/2014/main" id="{B6A27723-6B0A-B041-960A-F4B88B421855}"/>
                </a:ext>
              </a:extLst>
            </p:cNvPr>
            <p:cNvSpPr/>
            <p:nvPr/>
          </p:nvSpPr>
          <p:spPr>
            <a:xfrm>
              <a:off x="78260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70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70">
              <a:extLst>
                <a:ext uri="{FF2B5EF4-FFF2-40B4-BE49-F238E27FC236}">
                  <a16:creationId xmlns:a16="http://schemas.microsoft.com/office/drawing/2014/main" id="{0E9BED7C-B62A-9245-B28A-4D225E89508E}"/>
                </a:ext>
              </a:extLst>
            </p:cNvPr>
            <p:cNvSpPr/>
            <p:nvPr/>
          </p:nvSpPr>
          <p:spPr>
            <a:xfrm>
              <a:off x="8235158" y="4587557"/>
              <a:ext cx="57150" cy="28575"/>
            </a:xfrm>
            <a:custGeom>
              <a:avLst/>
              <a:gdLst>
                <a:gd name="connsiteX0" fmla="*/ 54769 w 57150"/>
                <a:gd name="connsiteY0" fmla="*/ 7144 h 28575"/>
                <a:gd name="connsiteX1" fmla="*/ 11144 w 57150"/>
                <a:gd name="connsiteY1" fmla="*/ 7144 h 28575"/>
                <a:gd name="connsiteX2" fmla="*/ 7144 w 57150"/>
                <a:gd name="connsiteY2" fmla="*/ 26194 h 28575"/>
                <a:gd name="connsiteX3" fmla="*/ 54769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54769" y="7144"/>
                  </a:moveTo>
                  <a:lnTo>
                    <a:pt x="11144" y="7144"/>
                  </a:lnTo>
                  <a:cubicBezTo>
                    <a:pt x="8498" y="13145"/>
                    <a:pt x="7135" y="19634"/>
                    <a:pt x="7144" y="26194"/>
                  </a:cubicBezTo>
                  <a:lnTo>
                    <a:pt x="54769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71">
              <a:extLst>
                <a:ext uri="{FF2B5EF4-FFF2-40B4-BE49-F238E27FC236}">
                  <a16:creationId xmlns:a16="http://schemas.microsoft.com/office/drawing/2014/main" id="{C8B02F00-C81D-D54F-AFEB-E17373C5C6DE}"/>
                </a:ext>
              </a:extLst>
            </p:cNvPr>
            <p:cNvSpPr/>
            <p:nvPr/>
          </p:nvSpPr>
          <p:spPr>
            <a:xfrm>
              <a:off x="8282783" y="4625657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72">
              <a:extLst>
                <a:ext uri="{FF2B5EF4-FFF2-40B4-BE49-F238E27FC236}">
                  <a16:creationId xmlns:a16="http://schemas.microsoft.com/office/drawing/2014/main" id="{EA4A1FBB-ADC8-1B47-A51B-2146BE6F31A4}"/>
                </a:ext>
              </a:extLst>
            </p:cNvPr>
            <p:cNvSpPr/>
            <p:nvPr/>
          </p:nvSpPr>
          <p:spPr>
            <a:xfrm>
              <a:off x="7987508" y="4587557"/>
              <a:ext cx="28575" cy="95250"/>
            </a:xfrm>
            <a:custGeom>
              <a:avLst/>
              <a:gdLst>
                <a:gd name="connsiteX0" fmla="*/ 16669 w 28575"/>
                <a:gd name="connsiteY0" fmla="*/ 7144 h 95250"/>
                <a:gd name="connsiteX1" fmla="*/ 7144 w 28575"/>
                <a:gd name="connsiteY1" fmla="*/ 7715 h 95250"/>
                <a:gd name="connsiteX2" fmla="*/ 7144 w 28575"/>
                <a:gd name="connsiteY2" fmla="*/ 92869 h 95250"/>
                <a:gd name="connsiteX3" fmla="*/ 26194 w 28575"/>
                <a:gd name="connsiteY3" fmla="*/ 92869 h 95250"/>
                <a:gd name="connsiteX4" fmla="*/ 26194 w 28575"/>
                <a:gd name="connsiteY4" fmla="*/ 7715 h 95250"/>
                <a:gd name="connsiteX5" fmla="*/ 16669 w 28575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95250">
                  <a:moveTo>
                    <a:pt x="16669" y="7144"/>
                  </a:moveTo>
                  <a:cubicBezTo>
                    <a:pt x="13485" y="7141"/>
                    <a:pt x="10304" y="7332"/>
                    <a:pt x="7144" y="7715"/>
                  </a:cubicBezTo>
                  <a:lnTo>
                    <a:pt x="7144" y="92869"/>
                  </a:lnTo>
                  <a:lnTo>
                    <a:pt x="26194" y="92869"/>
                  </a:lnTo>
                  <a:lnTo>
                    <a:pt x="26194" y="7715"/>
                  </a:lnTo>
                  <a:cubicBezTo>
                    <a:pt x="23033" y="7332"/>
                    <a:pt x="19852" y="7141"/>
                    <a:pt x="16669" y="7144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73">
              <a:extLst>
                <a:ext uri="{FF2B5EF4-FFF2-40B4-BE49-F238E27FC236}">
                  <a16:creationId xmlns:a16="http://schemas.microsoft.com/office/drawing/2014/main" id="{99D7EAAE-B8DA-0D44-99E3-6DA1EF44ED2F}"/>
                </a:ext>
              </a:extLst>
            </p:cNvPr>
            <p:cNvSpPr/>
            <p:nvPr/>
          </p:nvSpPr>
          <p:spPr>
            <a:xfrm>
              <a:off x="7949408" y="4592510"/>
              <a:ext cx="28575" cy="85725"/>
            </a:xfrm>
            <a:custGeom>
              <a:avLst/>
              <a:gdLst>
                <a:gd name="connsiteX0" fmla="*/ 7144 w 28575"/>
                <a:gd name="connsiteY0" fmla="*/ 16669 h 85725"/>
                <a:gd name="connsiteX1" fmla="*/ 7144 w 28575"/>
                <a:gd name="connsiteY1" fmla="*/ 87916 h 85725"/>
                <a:gd name="connsiteX2" fmla="*/ 26194 w 28575"/>
                <a:gd name="connsiteY2" fmla="*/ 87916 h 85725"/>
                <a:gd name="connsiteX3" fmla="*/ 26194 w 28575"/>
                <a:gd name="connsiteY3" fmla="*/ 7144 h 85725"/>
                <a:gd name="connsiteX4" fmla="*/ 7144 w 28575"/>
                <a:gd name="connsiteY4" fmla="*/ 1666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85725">
                  <a:moveTo>
                    <a:pt x="7144" y="16669"/>
                  </a:moveTo>
                  <a:lnTo>
                    <a:pt x="7144" y="87916"/>
                  </a:lnTo>
                  <a:lnTo>
                    <a:pt x="26194" y="87916"/>
                  </a:lnTo>
                  <a:lnTo>
                    <a:pt x="26194" y="7144"/>
                  </a:lnTo>
                  <a:cubicBezTo>
                    <a:pt x="19477" y="9525"/>
                    <a:pt x="13079" y="12724"/>
                    <a:pt x="7144" y="16669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74">
              <a:extLst>
                <a:ext uri="{FF2B5EF4-FFF2-40B4-BE49-F238E27FC236}">
                  <a16:creationId xmlns:a16="http://schemas.microsoft.com/office/drawing/2014/main" id="{5CEA98B5-9DE2-054A-869E-DD2A7B82C771}"/>
                </a:ext>
              </a:extLst>
            </p:cNvPr>
            <p:cNvSpPr/>
            <p:nvPr/>
          </p:nvSpPr>
          <p:spPr>
            <a:xfrm>
              <a:off x="8025608" y="4592510"/>
              <a:ext cx="28575" cy="85725"/>
            </a:xfrm>
            <a:custGeom>
              <a:avLst/>
              <a:gdLst>
                <a:gd name="connsiteX0" fmla="*/ 7144 w 28575"/>
                <a:gd name="connsiteY0" fmla="*/ 7144 h 85725"/>
                <a:gd name="connsiteX1" fmla="*/ 7144 w 28575"/>
                <a:gd name="connsiteY1" fmla="*/ 87916 h 85725"/>
                <a:gd name="connsiteX2" fmla="*/ 26194 w 28575"/>
                <a:gd name="connsiteY2" fmla="*/ 87916 h 85725"/>
                <a:gd name="connsiteX3" fmla="*/ 26194 w 28575"/>
                <a:gd name="connsiteY3" fmla="*/ 16669 h 85725"/>
                <a:gd name="connsiteX4" fmla="*/ 7144 w 28575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85725">
                  <a:moveTo>
                    <a:pt x="7144" y="7144"/>
                  </a:moveTo>
                  <a:lnTo>
                    <a:pt x="7144" y="87916"/>
                  </a:lnTo>
                  <a:lnTo>
                    <a:pt x="26194" y="87916"/>
                  </a:lnTo>
                  <a:lnTo>
                    <a:pt x="26194" y="16669"/>
                  </a:lnTo>
                  <a:cubicBezTo>
                    <a:pt x="20258" y="12724"/>
                    <a:pt x="13860" y="9525"/>
                    <a:pt x="7144" y="7144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76" name="Gráfico 15">
            <a:extLst>
              <a:ext uri="{FF2B5EF4-FFF2-40B4-BE49-F238E27FC236}">
                <a16:creationId xmlns:a16="http://schemas.microsoft.com/office/drawing/2014/main" id="{1721D5E8-07FC-A343-8CDB-2BA92708B9E7}"/>
              </a:ext>
            </a:extLst>
          </p:cNvPr>
          <p:cNvGrpSpPr/>
          <p:nvPr/>
        </p:nvGrpSpPr>
        <p:grpSpPr>
          <a:xfrm>
            <a:off x="7325380" y="4946336"/>
            <a:ext cx="661339" cy="661340"/>
            <a:chOff x="6807201" y="4475163"/>
            <a:chExt cx="609600" cy="609600"/>
          </a:xfrm>
        </p:grpSpPr>
        <p:sp>
          <p:nvSpPr>
            <p:cNvPr id="177" name="Forma libre 176">
              <a:extLst>
                <a:ext uri="{FF2B5EF4-FFF2-40B4-BE49-F238E27FC236}">
                  <a16:creationId xmlns:a16="http://schemas.microsoft.com/office/drawing/2014/main" id="{107C5818-46E6-994C-99BD-9EBC7FB1A5B5}"/>
                </a:ext>
              </a:extLst>
            </p:cNvPr>
            <p:cNvSpPr/>
            <p:nvPr/>
          </p:nvSpPr>
          <p:spPr>
            <a:xfrm>
              <a:off x="6819107" y="4487069"/>
              <a:ext cx="257175" cy="257175"/>
            </a:xfrm>
            <a:custGeom>
              <a:avLst/>
              <a:gdLst>
                <a:gd name="connsiteX0" fmla="*/ 254794 w 257175"/>
                <a:gd name="connsiteY0" fmla="*/ 130969 h 257175"/>
                <a:gd name="connsiteX1" fmla="*/ 130969 w 257175"/>
                <a:gd name="connsiteY1" fmla="*/ 254794 h 257175"/>
                <a:gd name="connsiteX2" fmla="*/ 7144 w 257175"/>
                <a:gd name="connsiteY2" fmla="*/ 130969 h 257175"/>
                <a:gd name="connsiteX3" fmla="*/ 130969 w 257175"/>
                <a:gd name="connsiteY3" fmla="*/ 7144 h 257175"/>
                <a:gd name="connsiteX4" fmla="*/ 254794 w 257175"/>
                <a:gd name="connsiteY4" fmla="*/ 13096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54794" y="130969"/>
                  </a:moveTo>
                  <a:cubicBezTo>
                    <a:pt x="254794" y="199355"/>
                    <a:pt x="199355" y="254794"/>
                    <a:pt x="130969" y="254794"/>
                  </a:cubicBezTo>
                  <a:cubicBezTo>
                    <a:pt x="62582" y="254794"/>
                    <a:pt x="7144" y="199355"/>
                    <a:pt x="7144" y="130969"/>
                  </a:cubicBezTo>
                  <a:cubicBezTo>
                    <a:pt x="7144" y="62582"/>
                    <a:pt x="62582" y="7144"/>
                    <a:pt x="130969" y="7144"/>
                  </a:cubicBezTo>
                  <a:cubicBezTo>
                    <a:pt x="199355" y="7144"/>
                    <a:pt x="254794" y="62582"/>
                    <a:pt x="254794" y="130969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id="{D0252785-655E-624C-A376-774C3A41CF1F}"/>
                </a:ext>
              </a:extLst>
            </p:cNvPr>
            <p:cNvSpPr/>
            <p:nvPr/>
          </p:nvSpPr>
          <p:spPr>
            <a:xfrm>
              <a:off x="6857207" y="4525169"/>
              <a:ext cx="180975" cy="180975"/>
            </a:xfrm>
            <a:custGeom>
              <a:avLst/>
              <a:gdLst>
                <a:gd name="connsiteX0" fmla="*/ 178594 w 180975"/>
                <a:gd name="connsiteY0" fmla="*/ 92869 h 180975"/>
                <a:gd name="connsiteX1" fmla="*/ 92869 w 180975"/>
                <a:gd name="connsiteY1" fmla="*/ 178594 h 180975"/>
                <a:gd name="connsiteX2" fmla="*/ 7144 w 180975"/>
                <a:gd name="connsiteY2" fmla="*/ 92869 h 180975"/>
                <a:gd name="connsiteX3" fmla="*/ 92869 w 180975"/>
                <a:gd name="connsiteY3" fmla="*/ 7144 h 180975"/>
                <a:gd name="connsiteX4" fmla="*/ 178594 w 180975"/>
                <a:gd name="connsiteY4" fmla="*/ 9286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8594" y="92869"/>
                  </a:moveTo>
                  <a:cubicBezTo>
                    <a:pt x="178594" y="140213"/>
                    <a:pt x="140213" y="178594"/>
                    <a:pt x="92869" y="178594"/>
                  </a:cubicBezTo>
                  <a:cubicBezTo>
                    <a:pt x="45524" y="178594"/>
                    <a:pt x="7144" y="140213"/>
                    <a:pt x="7144" y="92869"/>
                  </a:cubicBez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id="{291F73D9-6727-3146-B94A-7994B695A16B}"/>
                </a:ext>
              </a:extLst>
            </p:cNvPr>
            <p:cNvSpPr/>
            <p:nvPr/>
          </p:nvSpPr>
          <p:spPr>
            <a:xfrm>
              <a:off x="7152482" y="4487069"/>
              <a:ext cx="85725" cy="85725"/>
            </a:xfrm>
            <a:custGeom>
              <a:avLst/>
              <a:gdLst>
                <a:gd name="connsiteX0" fmla="*/ 64294 w 85725"/>
                <a:gd name="connsiteY0" fmla="*/ 26194 h 85725"/>
                <a:gd name="connsiteX1" fmla="*/ 64294 w 85725"/>
                <a:gd name="connsiteY1" fmla="*/ 26194 h 85725"/>
                <a:gd name="connsiteX2" fmla="*/ 83344 w 85725"/>
                <a:gd name="connsiteY2" fmla="*/ 72200 h 85725"/>
                <a:gd name="connsiteX3" fmla="*/ 83344 w 85725"/>
                <a:gd name="connsiteY3" fmla="*/ 83344 h 85725"/>
                <a:gd name="connsiteX4" fmla="*/ 72200 w 85725"/>
                <a:gd name="connsiteY4" fmla="*/ 83344 h 85725"/>
                <a:gd name="connsiteX5" fmla="*/ 26194 w 85725"/>
                <a:gd name="connsiteY5" fmla="*/ 64294 h 85725"/>
                <a:gd name="connsiteX6" fmla="*/ 26194 w 85725"/>
                <a:gd name="connsiteY6" fmla="*/ 64294 h 85725"/>
                <a:gd name="connsiteX7" fmla="*/ 7144 w 85725"/>
                <a:gd name="connsiteY7" fmla="*/ 18288 h 85725"/>
                <a:gd name="connsiteX8" fmla="*/ 7144 w 85725"/>
                <a:gd name="connsiteY8" fmla="*/ 7144 h 85725"/>
                <a:gd name="connsiteX9" fmla="*/ 18288 w 85725"/>
                <a:gd name="connsiteY9" fmla="*/ 7144 h 85725"/>
                <a:gd name="connsiteX10" fmla="*/ 64294 w 85725"/>
                <a:gd name="connsiteY10" fmla="*/ 261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26194"/>
                  </a:moveTo>
                  <a:lnTo>
                    <a:pt x="64294" y="26194"/>
                  </a:lnTo>
                  <a:cubicBezTo>
                    <a:pt x="76485" y="38402"/>
                    <a:pt x="83336" y="54947"/>
                    <a:pt x="83344" y="72200"/>
                  </a:cubicBezTo>
                  <a:lnTo>
                    <a:pt x="83344" y="83344"/>
                  </a:lnTo>
                  <a:lnTo>
                    <a:pt x="72200" y="83344"/>
                  </a:lnTo>
                  <a:cubicBezTo>
                    <a:pt x="54947" y="83336"/>
                    <a:pt x="38402" y="76485"/>
                    <a:pt x="26194" y="64294"/>
                  </a:cubicBezTo>
                  <a:lnTo>
                    <a:pt x="26194" y="64294"/>
                  </a:lnTo>
                  <a:cubicBezTo>
                    <a:pt x="14003" y="52086"/>
                    <a:pt x="7152" y="35541"/>
                    <a:pt x="7144" y="18288"/>
                  </a:cubicBezTo>
                  <a:lnTo>
                    <a:pt x="7144" y="7144"/>
                  </a:lnTo>
                  <a:lnTo>
                    <a:pt x="18288" y="7144"/>
                  </a:lnTo>
                  <a:cubicBezTo>
                    <a:pt x="35541" y="7152"/>
                    <a:pt x="52086" y="14003"/>
                    <a:pt x="64294" y="261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79">
              <a:extLst>
                <a:ext uri="{FF2B5EF4-FFF2-40B4-BE49-F238E27FC236}">
                  <a16:creationId xmlns:a16="http://schemas.microsoft.com/office/drawing/2014/main" id="{13BDE708-7463-0547-9D60-0A2B369A3956}"/>
                </a:ext>
              </a:extLst>
            </p:cNvPr>
            <p:cNvSpPr/>
            <p:nvPr/>
          </p:nvSpPr>
          <p:spPr>
            <a:xfrm>
              <a:off x="7152482" y="4489546"/>
              <a:ext cx="57150" cy="76200"/>
            </a:xfrm>
            <a:custGeom>
              <a:avLst/>
              <a:gdLst>
                <a:gd name="connsiteX0" fmla="*/ 54769 w 57150"/>
                <a:gd name="connsiteY0" fmla="*/ 69723 h 76200"/>
                <a:gd name="connsiteX1" fmla="*/ 7144 w 57150"/>
                <a:gd name="connsiteY1" fmla="*/ 7144 h 76200"/>
                <a:gd name="connsiteX2" fmla="*/ 7144 w 57150"/>
                <a:gd name="connsiteY2" fmla="*/ 15812 h 76200"/>
                <a:gd name="connsiteX3" fmla="*/ 54769 w 57150"/>
                <a:gd name="connsiteY3" fmla="*/ 7839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54769" y="69723"/>
                  </a:moveTo>
                  <a:cubicBezTo>
                    <a:pt x="54823" y="40510"/>
                    <a:pt x="35315" y="14877"/>
                    <a:pt x="7144" y="7144"/>
                  </a:cubicBezTo>
                  <a:lnTo>
                    <a:pt x="7144" y="15812"/>
                  </a:lnTo>
                  <a:cubicBezTo>
                    <a:pt x="7090" y="45024"/>
                    <a:pt x="26598" y="70658"/>
                    <a:pt x="54769" y="7839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80">
              <a:extLst>
                <a:ext uri="{FF2B5EF4-FFF2-40B4-BE49-F238E27FC236}">
                  <a16:creationId xmlns:a16="http://schemas.microsoft.com/office/drawing/2014/main" id="{1CF17AC8-89AB-8241-B8E5-AC3C3461BD02}"/>
                </a:ext>
              </a:extLst>
            </p:cNvPr>
            <p:cNvSpPr/>
            <p:nvPr/>
          </p:nvSpPr>
          <p:spPr>
            <a:xfrm>
              <a:off x="7066757" y="4601369"/>
              <a:ext cx="333375" cy="333375"/>
            </a:xfrm>
            <a:custGeom>
              <a:avLst/>
              <a:gdLst>
                <a:gd name="connsiteX0" fmla="*/ 330994 w 333375"/>
                <a:gd name="connsiteY0" fmla="*/ 169069 h 333375"/>
                <a:gd name="connsiteX1" fmla="*/ 169069 w 333375"/>
                <a:gd name="connsiteY1" fmla="*/ 330994 h 333375"/>
                <a:gd name="connsiteX2" fmla="*/ 7144 w 333375"/>
                <a:gd name="connsiteY2" fmla="*/ 169069 h 333375"/>
                <a:gd name="connsiteX3" fmla="*/ 169069 w 333375"/>
                <a:gd name="connsiteY3" fmla="*/ 7144 h 333375"/>
                <a:gd name="connsiteX4" fmla="*/ 330994 w 333375"/>
                <a:gd name="connsiteY4" fmla="*/ 16906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333375">
                  <a:moveTo>
                    <a:pt x="330994" y="169069"/>
                  </a:moveTo>
                  <a:cubicBezTo>
                    <a:pt x="330994" y="258497"/>
                    <a:pt x="258497" y="330994"/>
                    <a:pt x="169069" y="330994"/>
                  </a:cubicBezTo>
                  <a:cubicBezTo>
                    <a:pt x="79640" y="330994"/>
                    <a:pt x="7144" y="258497"/>
                    <a:pt x="7144" y="169069"/>
                  </a:cubicBezTo>
                  <a:cubicBezTo>
                    <a:pt x="7144" y="79640"/>
                    <a:pt x="79640" y="7144"/>
                    <a:pt x="169069" y="7144"/>
                  </a:cubicBezTo>
                  <a:cubicBezTo>
                    <a:pt x="258497" y="7144"/>
                    <a:pt x="330994" y="79640"/>
                    <a:pt x="330994" y="1690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81">
              <a:extLst>
                <a:ext uri="{FF2B5EF4-FFF2-40B4-BE49-F238E27FC236}">
                  <a16:creationId xmlns:a16="http://schemas.microsoft.com/office/drawing/2014/main" id="{AC876C4B-DB92-594D-AE45-7919F343A1AE}"/>
                </a:ext>
              </a:extLst>
            </p:cNvPr>
            <p:cNvSpPr/>
            <p:nvPr/>
          </p:nvSpPr>
          <p:spPr>
            <a:xfrm>
              <a:off x="6819107" y="4810919"/>
              <a:ext cx="504825" cy="257175"/>
            </a:xfrm>
            <a:custGeom>
              <a:avLst/>
              <a:gdLst>
                <a:gd name="connsiteX0" fmla="*/ 502444 w 504825"/>
                <a:gd name="connsiteY0" fmla="*/ 7144 h 257175"/>
                <a:gd name="connsiteX1" fmla="*/ 254794 w 504825"/>
                <a:gd name="connsiteY1" fmla="*/ 254794 h 257175"/>
                <a:gd name="connsiteX2" fmla="*/ 7144 w 504825"/>
                <a:gd name="connsiteY2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257175">
                  <a:moveTo>
                    <a:pt x="502444" y="7144"/>
                  </a:moveTo>
                  <a:cubicBezTo>
                    <a:pt x="502444" y="143917"/>
                    <a:pt x="391567" y="254794"/>
                    <a:pt x="254794" y="254794"/>
                  </a:cubicBezTo>
                  <a:cubicBezTo>
                    <a:pt x="118020" y="254794"/>
                    <a:pt x="7144" y="143917"/>
                    <a:pt x="7144" y="71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82">
              <a:extLst>
                <a:ext uri="{FF2B5EF4-FFF2-40B4-BE49-F238E27FC236}">
                  <a16:creationId xmlns:a16="http://schemas.microsoft.com/office/drawing/2014/main" id="{5DE2BE2F-FFC3-4745-B1DD-0099C1B49151}"/>
                </a:ext>
              </a:extLst>
            </p:cNvPr>
            <p:cNvSpPr/>
            <p:nvPr/>
          </p:nvSpPr>
          <p:spPr>
            <a:xfrm>
              <a:off x="6857207" y="4810919"/>
              <a:ext cx="428625" cy="219075"/>
            </a:xfrm>
            <a:custGeom>
              <a:avLst/>
              <a:gdLst>
                <a:gd name="connsiteX0" fmla="*/ 426244 w 428625"/>
                <a:gd name="connsiteY0" fmla="*/ 7144 h 219075"/>
                <a:gd name="connsiteX1" fmla="*/ 216694 w 428625"/>
                <a:gd name="connsiteY1" fmla="*/ 216694 h 219075"/>
                <a:gd name="connsiteX2" fmla="*/ 7144 w 428625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5" h="219075">
                  <a:moveTo>
                    <a:pt x="426244" y="7144"/>
                  </a:moveTo>
                  <a:cubicBezTo>
                    <a:pt x="426244" y="122875"/>
                    <a:pt x="332425" y="216694"/>
                    <a:pt x="216694" y="216694"/>
                  </a:cubicBezTo>
                  <a:cubicBezTo>
                    <a:pt x="100962" y="216694"/>
                    <a:pt x="7144" y="122875"/>
                    <a:pt x="7144" y="7144"/>
                  </a:cubicBezTo>
                  <a:close/>
                </a:path>
              </a:pathLst>
            </a:custGeom>
            <a:solidFill>
              <a:srgbClr val="ED1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id="{EB52BF7C-977B-A047-98F1-6B93D0D252C1}"/>
                </a:ext>
              </a:extLst>
            </p:cNvPr>
            <p:cNvSpPr/>
            <p:nvPr/>
          </p:nvSpPr>
          <p:spPr>
            <a:xfrm>
              <a:off x="6857207" y="4810919"/>
              <a:ext cx="400050" cy="219075"/>
            </a:xfrm>
            <a:custGeom>
              <a:avLst/>
              <a:gdLst>
                <a:gd name="connsiteX0" fmla="*/ 202406 w 400050"/>
                <a:gd name="connsiteY0" fmla="*/ 216122 h 219075"/>
                <a:gd name="connsiteX1" fmla="*/ 397669 w 400050"/>
                <a:gd name="connsiteY1" fmla="*/ 7144 h 219075"/>
                <a:gd name="connsiteX2" fmla="*/ 7144 w 400050"/>
                <a:gd name="connsiteY2" fmla="*/ 7144 h 219075"/>
                <a:gd name="connsiteX3" fmla="*/ 202406 w 400050"/>
                <a:gd name="connsiteY3" fmla="*/ 21612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219075">
                  <a:moveTo>
                    <a:pt x="202406" y="216122"/>
                  </a:moveTo>
                  <a:cubicBezTo>
                    <a:pt x="312304" y="208612"/>
                    <a:pt x="397625" y="117297"/>
                    <a:pt x="397669" y="7144"/>
                  </a:cubicBezTo>
                  <a:lnTo>
                    <a:pt x="7144" y="7144"/>
                  </a:lnTo>
                  <a:cubicBezTo>
                    <a:pt x="7188" y="117297"/>
                    <a:pt x="92509" y="208612"/>
                    <a:pt x="202406" y="216122"/>
                  </a:cubicBezTo>
                  <a:close/>
                </a:path>
              </a:pathLst>
            </a:custGeom>
            <a:solidFill>
              <a:srgbClr val="F149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84">
              <a:extLst>
                <a:ext uri="{FF2B5EF4-FFF2-40B4-BE49-F238E27FC236}">
                  <a16:creationId xmlns:a16="http://schemas.microsoft.com/office/drawing/2014/main" id="{A6D1B342-1E78-F045-A117-13A1CA12C510}"/>
                </a:ext>
              </a:extLst>
            </p:cNvPr>
            <p:cNvSpPr/>
            <p:nvPr/>
          </p:nvSpPr>
          <p:spPr>
            <a:xfrm>
              <a:off x="6904832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85">
              <a:extLst>
                <a:ext uri="{FF2B5EF4-FFF2-40B4-BE49-F238E27FC236}">
                  <a16:creationId xmlns:a16="http://schemas.microsoft.com/office/drawing/2014/main" id="{A2C350D6-A951-0F48-8AA4-495D1E8D3234}"/>
                </a:ext>
              </a:extLst>
            </p:cNvPr>
            <p:cNvSpPr/>
            <p:nvPr/>
          </p:nvSpPr>
          <p:spPr>
            <a:xfrm>
              <a:off x="6981032" y="493474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86">
              <a:extLst>
                <a:ext uri="{FF2B5EF4-FFF2-40B4-BE49-F238E27FC236}">
                  <a16:creationId xmlns:a16="http://schemas.microsoft.com/office/drawing/2014/main" id="{08DE5315-44A9-B24A-AFEF-4DE1BD217F4C}"/>
                </a:ext>
              </a:extLst>
            </p:cNvPr>
            <p:cNvSpPr/>
            <p:nvPr/>
          </p:nvSpPr>
          <p:spPr>
            <a:xfrm>
              <a:off x="7047707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187">
              <a:extLst>
                <a:ext uri="{FF2B5EF4-FFF2-40B4-BE49-F238E27FC236}">
                  <a16:creationId xmlns:a16="http://schemas.microsoft.com/office/drawing/2014/main" id="{74805FF2-990A-554E-9B23-E377223A2B09}"/>
                </a:ext>
              </a:extLst>
            </p:cNvPr>
            <p:cNvSpPr/>
            <p:nvPr/>
          </p:nvSpPr>
          <p:spPr>
            <a:xfrm>
              <a:off x="7114382" y="493474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188">
              <a:extLst>
                <a:ext uri="{FF2B5EF4-FFF2-40B4-BE49-F238E27FC236}">
                  <a16:creationId xmlns:a16="http://schemas.microsoft.com/office/drawing/2014/main" id="{CE1FAF79-BE31-6649-BBA2-F60B94E48846}"/>
                </a:ext>
              </a:extLst>
            </p:cNvPr>
            <p:cNvSpPr/>
            <p:nvPr/>
          </p:nvSpPr>
          <p:spPr>
            <a:xfrm>
              <a:off x="7190582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0" name="Forma libre 189">
              <a:extLst>
                <a:ext uri="{FF2B5EF4-FFF2-40B4-BE49-F238E27FC236}">
                  <a16:creationId xmlns:a16="http://schemas.microsoft.com/office/drawing/2014/main" id="{CAE53546-9C38-1B4E-9918-6E1752272F07}"/>
                </a:ext>
              </a:extLst>
            </p:cNvPr>
            <p:cNvSpPr/>
            <p:nvPr/>
          </p:nvSpPr>
          <p:spPr>
            <a:xfrm>
              <a:off x="7219157" y="4489831"/>
              <a:ext cx="57150" cy="123825"/>
            </a:xfrm>
            <a:custGeom>
              <a:avLst/>
              <a:gdLst>
                <a:gd name="connsiteX0" fmla="*/ 26194 w 57150"/>
                <a:gd name="connsiteY0" fmla="*/ 118682 h 123825"/>
                <a:gd name="connsiteX1" fmla="*/ 7144 w 57150"/>
                <a:gd name="connsiteY1" fmla="*/ 118682 h 123825"/>
                <a:gd name="connsiteX2" fmla="*/ 7144 w 57150"/>
                <a:gd name="connsiteY2" fmla="*/ 82868 h 123825"/>
                <a:gd name="connsiteX3" fmla="*/ 38481 w 57150"/>
                <a:gd name="connsiteY3" fmla="*/ 7144 h 123825"/>
                <a:gd name="connsiteX4" fmla="*/ 52007 w 57150"/>
                <a:gd name="connsiteY4" fmla="*/ 20669 h 123825"/>
                <a:gd name="connsiteX5" fmla="*/ 26194 w 57150"/>
                <a:gd name="connsiteY5" fmla="*/ 8286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123825">
                  <a:moveTo>
                    <a:pt x="26194" y="118682"/>
                  </a:moveTo>
                  <a:lnTo>
                    <a:pt x="7144" y="118682"/>
                  </a:lnTo>
                  <a:lnTo>
                    <a:pt x="7144" y="82868"/>
                  </a:lnTo>
                  <a:cubicBezTo>
                    <a:pt x="7091" y="54461"/>
                    <a:pt x="18370" y="27206"/>
                    <a:pt x="38481" y="7144"/>
                  </a:cubicBezTo>
                  <a:lnTo>
                    <a:pt x="52007" y="20669"/>
                  </a:lnTo>
                  <a:cubicBezTo>
                    <a:pt x="35408" y="37100"/>
                    <a:pt x="26107" y="59512"/>
                    <a:pt x="26194" y="82868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1" name="Forma libre 190">
              <a:extLst>
                <a:ext uri="{FF2B5EF4-FFF2-40B4-BE49-F238E27FC236}">
                  <a16:creationId xmlns:a16="http://schemas.microsoft.com/office/drawing/2014/main" id="{F1A9292F-5E9D-FC4A-B766-59E2B4EDFDC0}"/>
                </a:ext>
              </a:extLst>
            </p:cNvPr>
            <p:cNvSpPr/>
            <p:nvPr/>
          </p:nvSpPr>
          <p:spPr>
            <a:xfrm>
              <a:off x="7228682" y="4629944"/>
              <a:ext cx="142875" cy="142875"/>
            </a:xfrm>
            <a:custGeom>
              <a:avLst/>
              <a:gdLst>
                <a:gd name="connsiteX0" fmla="*/ 140494 w 142875"/>
                <a:gd name="connsiteY0" fmla="*/ 140494 h 142875"/>
                <a:gd name="connsiteX1" fmla="*/ 121444 w 142875"/>
                <a:gd name="connsiteY1" fmla="*/ 140494 h 142875"/>
                <a:gd name="connsiteX2" fmla="*/ 7144 w 142875"/>
                <a:gd name="connsiteY2" fmla="*/ 26194 h 142875"/>
                <a:gd name="connsiteX3" fmla="*/ 7144 w 142875"/>
                <a:gd name="connsiteY3" fmla="*/ 7144 h 142875"/>
                <a:gd name="connsiteX4" fmla="*/ 140494 w 142875"/>
                <a:gd name="connsiteY4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0494" y="140494"/>
                  </a:moveTo>
                  <a:lnTo>
                    <a:pt x="121444" y="140494"/>
                  </a:lnTo>
                  <a:cubicBezTo>
                    <a:pt x="121444" y="77368"/>
                    <a:pt x="70270" y="26194"/>
                    <a:pt x="7144" y="26194"/>
                  </a:cubicBezTo>
                  <a:lnTo>
                    <a:pt x="7144" y="7144"/>
                  </a:lnTo>
                  <a:cubicBezTo>
                    <a:pt x="80791" y="7144"/>
                    <a:pt x="140494" y="66847"/>
                    <a:pt x="140494" y="14049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191">
              <a:extLst>
                <a:ext uri="{FF2B5EF4-FFF2-40B4-BE49-F238E27FC236}">
                  <a16:creationId xmlns:a16="http://schemas.microsoft.com/office/drawing/2014/main" id="{954116FF-D0BF-DF4A-BB2A-6DA65D19D3D9}"/>
                </a:ext>
              </a:extLst>
            </p:cNvPr>
            <p:cNvSpPr/>
            <p:nvPr/>
          </p:nvSpPr>
          <p:spPr>
            <a:xfrm>
              <a:off x="6933407" y="4525169"/>
              <a:ext cx="28575" cy="180975"/>
            </a:xfrm>
            <a:custGeom>
              <a:avLst/>
              <a:gdLst>
                <a:gd name="connsiteX0" fmla="*/ 7144 w 28575"/>
                <a:gd name="connsiteY0" fmla="*/ 178022 h 180975"/>
                <a:gd name="connsiteX1" fmla="*/ 26194 w 28575"/>
                <a:gd name="connsiteY1" fmla="*/ 178022 h 180975"/>
                <a:gd name="connsiteX2" fmla="*/ 26194 w 28575"/>
                <a:gd name="connsiteY2" fmla="*/ 7715 h 180975"/>
                <a:gd name="connsiteX3" fmla="*/ 7144 w 28575"/>
                <a:gd name="connsiteY3" fmla="*/ 77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80975">
                  <a:moveTo>
                    <a:pt x="7144" y="178022"/>
                  </a:moveTo>
                  <a:cubicBezTo>
                    <a:pt x="13471" y="178785"/>
                    <a:pt x="19867" y="178785"/>
                    <a:pt x="26194" y="178022"/>
                  </a:cubicBezTo>
                  <a:lnTo>
                    <a:pt x="26194" y="7715"/>
                  </a:lnTo>
                  <a:cubicBezTo>
                    <a:pt x="19867" y="6953"/>
                    <a:pt x="13471" y="6953"/>
                    <a:pt x="7144" y="7715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192">
              <a:extLst>
                <a:ext uri="{FF2B5EF4-FFF2-40B4-BE49-F238E27FC236}">
                  <a16:creationId xmlns:a16="http://schemas.microsoft.com/office/drawing/2014/main" id="{126FB308-E9D6-B24F-8650-7EBF55F42CC3}"/>
                </a:ext>
              </a:extLst>
            </p:cNvPr>
            <p:cNvSpPr/>
            <p:nvPr/>
          </p:nvSpPr>
          <p:spPr>
            <a:xfrm>
              <a:off x="6857207" y="4601369"/>
              <a:ext cx="180975" cy="28575"/>
            </a:xfrm>
            <a:custGeom>
              <a:avLst/>
              <a:gdLst>
                <a:gd name="connsiteX0" fmla="*/ 7144 w 180975"/>
                <a:gd name="connsiteY0" fmla="*/ 16669 h 28575"/>
                <a:gd name="connsiteX1" fmla="*/ 7715 w 180975"/>
                <a:gd name="connsiteY1" fmla="*/ 26194 h 28575"/>
                <a:gd name="connsiteX2" fmla="*/ 178022 w 180975"/>
                <a:gd name="connsiteY2" fmla="*/ 26194 h 28575"/>
                <a:gd name="connsiteX3" fmla="*/ 178022 w 180975"/>
                <a:gd name="connsiteY3" fmla="*/ 7144 h 28575"/>
                <a:gd name="connsiteX4" fmla="*/ 7715 w 180975"/>
                <a:gd name="connsiteY4" fmla="*/ 7144 h 28575"/>
                <a:gd name="connsiteX5" fmla="*/ 7144 w 180975"/>
                <a:gd name="connsiteY5" fmla="*/ 1666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8575">
                  <a:moveTo>
                    <a:pt x="7144" y="16669"/>
                  </a:moveTo>
                  <a:cubicBezTo>
                    <a:pt x="7141" y="19852"/>
                    <a:pt x="7332" y="23033"/>
                    <a:pt x="7715" y="26194"/>
                  </a:cubicBezTo>
                  <a:lnTo>
                    <a:pt x="178022" y="26194"/>
                  </a:lnTo>
                  <a:cubicBezTo>
                    <a:pt x="178785" y="19867"/>
                    <a:pt x="178785" y="13471"/>
                    <a:pt x="178022" y="7144"/>
                  </a:cubicBezTo>
                  <a:lnTo>
                    <a:pt x="7715" y="7144"/>
                  </a:lnTo>
                  <a:cubicBezTo>
                    <a:pt x="7332" y="10304"/>
                    <a:pt x="7141" y="13485"/>
                    <a:pt x="7144" y="16669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id="{36A26E1D-540F-304D-9131-1B351D1C07E4}"/>
                </a:ext>
              </a:extLst>
            </p:cNvPr>
            <p:cNvSpPr/>
            <p:nvPr/>
          </p:nvSpPr>
          <p:spPr>
            <a:xfrm>
              <a:off x="6876257" y="4544219"/>
              <a:ext cx="142875" cy="142875"/>
            </a:xfrm>
            <a:custGeom>
              <a:avLst/>
              <a:gdLst>
                <a:gd name="connsiteX0" fmla="*/ 127254 w 142875"/>
                <a:gd name="connsiteY0" fmla="*/ 7144 h 142875"/>
                <a:gd name="connsiteX1" fmla="*/ 7144 w 142875"/>
                <a:gd name="connsiteY1" fmla="*/ 127254 h 142875"/>
                <a:gd name="connsiteX2" fmla="*/ 20384 w 142875"/>
                <a:gd name="connsiteY2" fmla="*/ 140494 h 142875"/>
                <a:gd name="connsiteX3" fmla="*/ 140494 w 142875"/>
                <a:gd name="connsiteY3" fmla="*/ 20384 h 142875"/>
                <a:gd name="connsiteX4" fmla="*/ 127254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27254" y="7144"/>
                  </a:moveTo>
                  <a:lnTo>
                    <a:pt x="7144" y="127254"/>
                  </a:lnTo>
                  <a:cubicBezTo>
                    <a:pt x="11041" y="132155"/>
                    <a:pt x="15483" y="136597"/>
                    <a:pt x="20384" y="140494"/>
                  </a:cubicBezTo>
                  <a:lnTo>
                    <a:pt x="140494" y="20384"/>
                  </a:lnTo>
                  <a:cubicBezTo>
                    <a:pt x="136597" y="15483"/>
                    <a:pt x="132155" y="11041"/>
                    <a:pt x="127254" y="71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id="{EBA03D7B-11AC-894A-B449-53CC03E0C9A4}"/>
                </a:ext>
              </a:extLst>
            </p:cNvPr>
            <p:cNvSpPr/>
            <p:nvPr/>
          </p:nvSpPr>
          <p:spPr>
            <a:xfrm>
              <a:off x="6876257" y="4544219"/>
              <a:ext cx="142875" cy="142875"/>
            </a:xfrm>
            <a:custGeom>
              <a:avLst/>
              <a:gdLst>
                <a:gd name="connsiteX0" fmla="*/ 20384 w 142875"/>
                <a:gd name="connsiteY0" fmla="*/ 7144 h 142875"/>
                <a:gd name="connsiteX1" fmla="*/ 7144 w 142875"/>
                <a:gd name="connsiteY1" fmla="*/ 20384 h 142875"/>
                <a:gd name="connsiteX2" fmla="*/ 127254 w 142875"/>
                <a:gd name="connsiteY2" fmla="*/ 140494 h 142875"/>
                <a:gd name="connsiteX3" fmla="*/ 140494 w 142875"/>
                <a:gd name="connsiteY3" fmla="*/ 12725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20384" y="7144"/>
                  </a:moveTo>
                  <a:cubicBezTo>
                    <a:pt x="15483" y="11041"/>
                    <a:pt x="11041" y="15483"/>
                    <a:pt x="7144" y="20384"/>
                  </a:cubicBezTo>
                  <a:lnTo>
                    <a:pt x="127254" y="140494"/>
                  </a:lnTo>
                  <a:cubicBezTo>
                    <a:pt x="132155" y="136597"/>
                    <a:pt x="136597" y="132155"/>
                    <a:pt x="140494" y="12725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96" name="Gráfico 17">
            <a:extLst>
              <a:ext uri="{FF2B5EF4-FFF2-40B4-BE49-F238E27FC236}">
                <a16:creationId xmlns:a16="http://schemas.microsoft.com/office/drawing/2014/main" id="{D6303636-A76A-B24D-8104-28DEE519D2AB}"/>
              </a:ext>
            </a:extLst>
          </p:cNvPr>
          <p:cNvGrpSpPr/>
          <p:nvPr/>
        </p:nvGrpSpPr>
        <p:grpSpPr>
          <a:xfrm>
            <a:off x="6243187" y="4946336"/>
            <a:ext cx="661339" cy="661340"/>
            <a:chOff x="5809673" y="4475163"/>
            <a:chExt cx="609600" cy="609600"/>
          </a:xfrm>
        </p:grpSpPr>
        <p:sp>
          <p:nvSpPr>
            <p:cNvPr id="197" name="Forma libre 196">
              <a:extLst>
                <a:ext uri="{FF2B5EF4-FFF2-40B4-BE49-F238E27FC236}">
                  <a16:creationId xmlns:a16="http://schemas.microsoft.com/office/drawing/2014/main" id="{1E809179-64E2-4E4C-B59A-0A4D5332387C}"/>
                </a:ext>
              </a:extLst>
            </p:cNvPr>
            <p:cNvSpPr/>
            <p:nvPr/>
          </p:nvSpPr>
          <p:spPr>
            <a:xfrm>
              <a:off x="5859679" y="4791869"/>
              <a:ext cx="504825" cy="200025"/>
            </a:xfrm>
            <a:custGeom>
              <a:avLst/>
              <a:gdLst>
                <a:gd name="connsiteX0" fmla="*/ 7144 w 504825"/>
                <a:gd name="connsiteY0" fmla="*/ 7144 h 200025"/>
                <a:gd name="connsiteX1" fmla="*/ 502444 w 504825"/>
                <a:gd name="connsiteY1" fmla="*/ 7144 h 200025"/>
                <a:gd name="connsiteX2" fmla="*/ 502444 w 504825"/>
                <a:gd name="connsiteY2" fmla="*/ 197644 h 200025"/>
                <a:gd name="connsiteX3" fmla="*/ 7144 w 504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" h="200025">
                  <a:moveTo>
                    <a:pt x="7144" y="7144"/>
                  </a:moveTo>
                  <a:lnTo>
                    <a:pt x="502444" y="7144"/>
                  </a:lnTo>
                  <a:lnTo>
                    <a:pt x="502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8" name="Forma libre 197">
              <a:extLst>
                <a:ext uri="{FF2B5EF4-FFF2-40B4-BE49-F238E27FC236}">
                  <a16:creationId xmlns:a16="http://schemas.microsoft.com/office/drawing/2014/main" id="{2FC773BA-B17C-9E4C-8520-326162F53B65}"/>
                </a:ext>
              </a:extLst>
            </p:cNvPr>
            <p:cNvSpPr/>
            <p:nvPr/>
          </p:nvSpPr>
          <p:spPr>
            <a:xfrm>
              <a:off x="5859679" y="4791869"/>
              <a:ext cx="476250" cy="200025"/>
            </a:xfrm>
            <a:custGeom>
              <a:avLst/>
              <a:gdLst>
                <a:gd name="connsiteX0" fmla="*/ 7144 w 476250"/>
                <a:gd name="connsiteY0" fmla="*/ 7144 h 200025"/>
                <a:gd name="connsiteX1" fmla="*/ 473869 w 476250"/>
                <a:gd name="connsiteY1" fmla="*/ 7144 h 200025"/>
                <a:gd name="connsiteX2" fmla="*/ 473869 w 476250"/>
                <a:gd name="connsiteY2" fmla="*/ 197644 h 200025"/>
                <a:gd name="connsiteX3" fmla="*/ 7144 w 476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200025">
                  <a:moveTo>
                    <a:pt x="7144" y="7144"/>
                  </a:moveTo>
                  <a:lnTo>
                    <a:pt x="473869" y="7144"/>
                  </a:lnTo>
                  <a:lnTo>
                    <a:pt x="473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9" name="Forma libre 198">
              <a:extLst>
                <a:ext uri="{FF2B5EF4-FFF2-40B4-BE49-F238E27FC236}">
                  <a16:creationId xmlns:a16="http://schemas.microsoft.com/office/drawing/2014/main" id="{306F4B01-33D6-304C-A8B1-2A866C0C76A4}"/>
                </a:ext>
              </a:extLst>
            </p:cNvPr>
            <p:cNvSpPr/>
            <p:nvPr/>
          </p:nvSpPr>
          <p:spPr>
            <a:xfrm>
              <a:off x="6031129" y="4829969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3344 w 85725"/>
                <a:gd name="connsiteY1" fmla="*/ 7144 h 161925"/>
                <a:gd name="connsiteX2" fmla="*/ 83344 w 85725"/>
                <a:gd name="connsiteY2" fmla="*/ 159544 h 161925"/>
                <a:gd name="connsiteX3" fmla="*/ 7144 w 857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lnTo>
                    <a:pt x="83344" y="7144"/>
                  </a:lnTo>
                  <a:lnTo>
                    <a:pt x="833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0" name="Forma libre 199">
              <a:extLst>
                <a:ext uri="{FF2B5EF4-FFF2-40B4-BE49-F238E27FC236}">
                  <a16:creationId xmlns:a16="http://schemas.microsoft.com/office/drawing/2014/main" id="{C99E29E6-CFA0-9747-B3A1-656DA9E4AC0B}"/>
                </a:ext>
              </a:extLst>
            </p:cNvPr>
            <p:cNvSpPr/>
            <p:nvPr/>
          </p:nvSpPr>
          <p:spPr>
            <a:xfrm>
              <a:off x="6031129" y="4829969"/>
              <a:ext cx="57150" cy="161925"/>
            </a:xfrm>
            <a:custGeom>
              <a:avLst/>
              <a:gdLst>
                <a:gd name="connsiteX0" fmla="*/ 7144 w 57150"/>
                <a:gd name="connsiteY0" fmla="*/ 7144 h 161925"/>
                <a:gd name="connsiteX1" fmla="*/ 54769 w 57150"/>
                <a:gd name="connsiteY1" fmla="*/ 7144 h 161925"/>
                <a:gd name="connsiteX2" fmla="*/ 54769 w 57150"/>
                <a:gd name="connsiteY2" fmla="*/ 159544 h 161925"/>
                <a:gd name="connsiteX3" fmla="*/ 7144 w 5715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61925">
                  <a:moveTo>
                    <a:pt x="7144" y="7144"/>
                  </a:moveTo>
                  <a:lnTo>
                    <a:pt x="54769" y="7144"/>
                  </a:lnTo>
                  <a:lnTo>
                    <a:pt x="5476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1" name="Forma libre 200">
              <a:extLst>
                <a:ext uri="{FF2B5EF4-FFF2-40B4-BE49-F238E27FC236}">
                  <a16:creationId xmlns:a16="http://schemas.microsoft.com/office/drawing/2014/main" id="{626802BF-5751-C447-A58D-B8761BB19C1B}"/>
                </a:ext>
              </a:extLst>
            </p:cNvPr>
            <p:cNvSpPr/>
            <p:nvPr/>
          </p:nvSpPr>
          <p:spPr>
            <a:xfrm>
              <a:off x="6107329" y="4829969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3344 w 85725"/>
                <a:gd name="connsiteY1" fmla="*/ 7144 h 161925"/>
                <a:gd name="connsiteX2" fmla="*/ 83344 w 85725"/>
                <a:gd name="connsiteY2" fmla="*/ 159544 h 161925"/>
                <a:gd name="connsiteX3" fmla="*/ 7144 w 857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lnTo>
                    <a:pt x="83344" y="7144"/>
                  </a:lnTo>
                  <a:lnTo>
                    <a:pt x="833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2" name="Forma libre 201">
              <a:extLst>
                <a:ext uri="{FF2B5EF4-FFF2-40B4-BE49-F238E27FC236}">
                  <a16:creationId xmlns:a16="http://schemas.microsoft.com/office/drawing/2014/main" id="{296EB157-89CA-5446-ACA5-C0950B4945E5}"/>
                </a:ext>
              </a:extLst>
            </p:cNvPr>
            <p:cNvSpPr/>
            <p:nvPr/>
          </p:nvSpPr>
          <p:spPr>
            <a:xfrm>
              <a:off x="6107329" y="4829969"/>
              <a:ext cx="57150" cy="161925"/>
            </a:xfrm>
            <a:custGeom>
              <a:avLst/>
              <a:gdLst>
                <a:gd name="connsiteX0" fmla="*/ 7144 w 57150"/>
                <a:gd name="connsiteY0" fmla="*/ 7144 h 161925"/>
                <a:gd name="connsiteX1" fmla="*/ 54769 w 57150"/>
                <a:gd name="connsiteY1" fmla="*/ 7144 h 161925"/>
                <a:gd name="connsiteX2" fmla="*/ 54769 w 57150"/>
                <a:gd name="connsiteY2" fmla="*/ 159544 h 161925"/>
                <a:gd name="connsiteX3" fmla="*/ 7144 w 5715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61925">
                  <a:moveTo>
                    <a:pt x="7144" y="7144"/>
                  </a:moveTo>
                  <a:lnTo>
                    <a:pt x="54769" y="7144"/>
                  </a:lnTo>
                  <a:lnTo>
                    <a:pt x="5476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3" name="Forma libre 202">
              <a:extLst>
                <a:ext uri="{FF2B5EF4-FFF2-40B4-BE49-F238E27FC236}">
                  <a16:creationId xmlns:a16="http://schemas.microsoft.com/office/drawing/2014/main" id="{97829E23-41DC-1942-9655-18DB09C08F6D}"/>
                </a:ext>
              </a:extLst>
            </p:cNvPr>
            <p:cNvSpPr/>
            <p:nvPr/>
          </p:nvSpPr>
          <p:spPr>
            <a:xfrm>
              <a:off x="5859679" y="4563269"/>
              <a:ext cx="504825" cy="200025"/>
            </a:xfrm>
            <a:custGeom>
              <a:avLst/>
              <a:gdLst>
                <a:gd name="connsiteX0" fmla="*/ 7144 w 504825"/>
                <a:gd name="connsiteY0" fmla="*/ 7144 h 200025"/>
                <a:gd name="connsiteX1" fmla="*/ 502444 w 504825"/>
                <a:gd name="connsiteY1" fmla="*/ 7144 h 200025"/>
                <a:gd name="connsiteX2" fmla="*/ 502444 w 504825"/>
                <a:gd name="connsiteY2" fmla="*/ 197644 h 200025"/>
                <a:gd name="connsiteX3" fmla="*/ 7144 w 504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" h="200025">
                  <a:moveTo>
                    <a:pt x="7144" y="7144"/>
                  </a:moveTo>
                  <a:lnTo>
                    <a:pt x="502444" y="7144"/>
                  </a:lnTo>
                  <a:lnTo>
                    <a:pt x="502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4" name="Forma libre 203">
              <a:extLst>
                <a:ext uri="{FF2B5EF4-FFF2-40B4-BE49-F238E27FC236}">
                  <a16:creationId xmlns:a16="http://schemas.microsoft.com/office/drawing/2014/main" id="{D02A9D3E-DDC2-B143-A8C0-DBF19250C75E}"/>
                </a:ext>
              </a:extLst>
            </p:cNvPr>
            <p:cNvSpPr/>
            <p:nvPr/>
          </p:nvSpPr>
          <p:spPr>
            <a:xfrm>
              <a:off x="5859679" y="4563269"/>
              <a:ext cx="476250" cy="200025"/>
            </a:xfrm>
            <a:custGeom>
              <a:avLst/>
              <a:gdLst>
                <a:gd name="connsiteX0" fmla="*/ 7144 w 476250"/>
                <a:gd name="connsiteY0" fmla="*/ 7144 h 200025"/>
                <a:gd name="connsiteX1" fmla="*/ 473869 w 476250"/>
                <a:gd name="connsiteY1" fmla="*/ 7144 h 200025"/>
                <a:gd name="connsiteX2" fmla="*/ 473869 w 476250"/>
                <a:gd name="connsiteY2" fmla="*/ 197644 h 200025"/>
                <a:gd name="connsiteX3" fmla="*/ 7144 w 476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200025">
                  <a:moveTo>
                    <a:pt x="7144" y="7144"/>
                  </a:moveTo>
                  <a:lnTo>
                    <a:pt x="473869" y="7144"/>
                  </a:lnTo>
                  <a:lnTo>
                    <a:pt x="473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5" name="Forma libre 204">
              <a:extLst>
                <a:ext uri="{FF2B5EF4-FFF2-40B4-BE49-F238E27FC236}">
                  <a16:creationId xmlns:a16="http://schemas.microsoft.com/office/drawing/2014/main" id="{83A0369D-A5F8-6246-A564-308FFAD3544A}"/>
                </a:ext>
              </a:extLst>
            </p:cNvPr>
            <p:cNvSpPr/>
            <p:nvPr/>
          </p:nvSpPr>
          <p:spPr>
            <a:xfrm>
              <a:off x="5897779" y="4829969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6" name="Forma libre 205">
              <a:extLst>
                <a:ext uri="{FF2B5EF4-FFF2-40B4-BE49-F238E27FC236}">
                  <a16:creationId xmlns:a16="http://schemas.microsoft.com/office/drawing/2014/main" id="{52459391-ED55-7D40-8334-A06807F6DF57}"/>
                </a:ext>
              </a:extLst>
            </p:cNvPr>
            <p:cNvSpPr/>
            <p:nvPr/>
          </p:nvSpPr>
          <p:spPr>
            <a:xfrm>
              <a:off x="6278779" y="4829969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7" name="Forma libre 206">
              <a:extLst>
                <a:ext uri="{FF2B5EF4-FFF2-40B4-BE49-F238E27FC236}">
                  <a16:creationId xmlns:a16="http://schemas.microsoft.com/office/drawing/2014/main" id="{CAA6CAD2-F1AB-A744-8140-22F7237CFBFD}"/>
                </a:ext>
              </a:extLst>
            </p:cNvPr>
            <p:cNvSpPr/>
            <p:nvPr/>
          </p:nvSpPr>
          <p:spPr>
            <a:xfrm>
              <a:off x="58977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8" name="Forma libre 207">
              <a:extLst>
                <a:ext uri="{FF2B5EF4-FFF2-40B4-BE49-F238E27FC236}">
                  <a16:creationId xmlns:a16="http://schemas.microsoft.com/office/drawing/2014/main" id="{190C09A2-ABFF-4D44-BD00-D2CB96B8C9F5}"/>
                </a:ext>
              </a:extLst>
            </p:cNvPr>
            <p:cNvSpPr/>
            <p:nvPr/>
          </p:nvSpPr>
          <p:spPr>
            <a:xfrm>
              <a:off x="58977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9" name="Forma libre 208">
              <a:extLst>
                <a:ext uri="{FF2B5EF4-FFF2-40B4-BE49-F238E27FC236}">
                  <a16:creationId xmlns:a16="http://schemas.microsoft.com/office/drawing/2014/main" id="{6C2CEA22-52D3-E041-97C2-B3899614B82A}"/>
                </a:ext>
              </a:extLst>
            </p:cNvPr>
            <p:cNvSpPr/>
            <p:nvPr/>
          </p:nvSpPr>
          <p:spPr>
            <a:xfrm>
              <a:off x="60120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0" name="Forma libre 209">
              <a:extLst>
                <a:ext uri="{FF2B5EF4-FFF2-40B4-BE49-F238E27FC236}">
                  <a16:creationId xmlns:a16="http://schemas.microsoft.com/office/drawing/2014/main" id="{692037C1-92C0-6F4C-AF28-4B2BE0C930AE}"/>
                </a:ext>
              </a:extLst>
            </p:cNvPr>
            <p:cNvSpPr/>
            <p:nvPr/>
          </p:nvSpPr>
          <p:spPr>
            <a:xfrm>
              <a:off x="60120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1" name="Forma libre 210">
              <a:extLst>
                <a:ext uri="{FF2B5EF4-FFF2-40B4-BE49-F238E27FC236}">
                  <a16:creationId xmlns:a16="http://schemas.microsoft.com/office/drawing/2014/main" id="{3620C8C6-8397-4443-8D79-734402DD2FFC}"/>
                </a:ext>
              </a:extLst>
            </p:cNvPr>
            <p:cNvSpPr/>
            <p:nvPr/>
          </p:nvSpPr>
          <p:spPr>
            <a:xfrm>
              <a:off x="61263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2" name="Forma libre 211">
              <a:extLst>
                <a:ext uri="{FF2B5EF4-FFF2-40B4-BE49-F238E27FC236}">
                  <a16:creationId xmlns:a16="http://schemas.microsoft.com/office/drawing/2014/main" id="{EC5F8FFE-16D9-2E47-8396-AC9C8973CDE1}"/>
                </a:ext>
              </a:extLst>
            </p:cNvPr>
            <p:cNvSpPr/>
            <p:nvPr/>
          </p:nvSpPr>
          <p:spPr>
            <a:xfrm>
              <a:off x="61263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3" name="Forma libre 212">
              <a:extLst>
                <a:ext uri="{FF2B5EF4-FFF2-40B4-BE49-F238E27FC236}">
                  <a16:creationId xmlns:a16="http://schemas.microsoft.com/office/drawing/2014/main" id="{EF133801-74D5-CA47-98B5-668F4E14635B}"/>
                </a:ext>
              </a:extLst>
            </p:cNvPr>
            <p:cNvSpPr/>
            <p:nvPr/>
          </p:nvSpPr>
          <p:spPr>
            <a:xfrm>
              <a:off x="62406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4" name="Forma libre 213">
              <a:extLst>
                <a:ext uri="{FF2B5EF4-FFF2-40B4-BE49-F238E27FC236}">
                  <a16:creationId xmlns:a16="http://schemas.microsoft.com/office/drawing/2014/main" id="{BECB5613-65DE-B24A-B122-3FBD38EE5887}"/>
                </a:ext>
              </a:extLst>
            </p:cNvPr>
            <p:cNvSpPr/>
            <p:nvPr/>
          </p:nvSpPr>
          <p:spPr>
            <a:xfrm>
              <a:off x="62406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5" name="Forma libre 214">
              <a:extLst>
                <a:ext uri="{FF2B5EF4-FFF2-40B4-BE49-F238E27FC236}">
                  <a16:creationId xmlns:a16="http://schemas.microsoft.com/office/drawing/2014/main" id="{5D110662-583E-5340-9C80-3C8BB9695C74}"/>
                </a:ext>
              </a:extLst>
            </p:cNvPr>
            <p:cNvSpPr/>
            <p:nvPr/>
          </p:nvSpPr>
          <p:spPr>
            <a:xfrm>
              <a:off x="5821579" y="45251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6" name="Forma libre 215">
              <a:extLst>
                <a:ext uri="{FF2B5EF4-FFF2-40B4-BE49-F238E27FC236}">
                  <a16:creationId xmlns:a16="http://schemas.microsoft.com/office/drawing/2014/main" id="{B04B93FA-DC13-8946-83D9-ADD2BD65D119}"/>
                </a:ext>
              </a:extLst>
            </p:cNvPr>
            <p:cNvSpPr/>
            <p:nvPr/>
          </p:nvSpPr>
          <p:spPr>
            <a:xfrm>
              <a:off x="5821579" y="45251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7" name="Forma libre 216">
              <a:extLst>
                <a:ext uri="{FF2B5EF4-FFF2-40B4-BE49-F238E27FC236}">
                  <a16:creationId xmlns:a16="http://schemas.microsoft.com/office/drawing/2014/main" id="{56AC9777-2945-7345-AD4C-2077560E24B2}"/>
                </a:ext>
              </a:extLst>
            </p:cNvPr>
            <p:cNvSpPr/>
            <p:nvPr/>
          </p:nvSpPr>
          <p:spPr>
            <a:xfrm>
              <a:off x="6021604" y="4487069"/>
              <a:ext cx="180975" cy="123825"/>
            </a:xfrm>
            <a:custGeom>
              <a:avLst/>
              <a:gdLst>
                <a:gd name="connsiteX0" fmla="*/ 7144 w 180975"/>
                <a:gd name="connsiteY0" fmla="*/ 7144 h 123825"/>
                <a:gd name="connsiteX1" fmla="*/ 178594 w 180975"/>
                <a:gd name="connsiteY1" fmla="*/ 7144 h 123825"/>
                <a:gd name="connsiteX2" fmla="*/ 178594 w 180975"/>
                <a:gd name="connsiteY2" fmla="*/ 121444 h 123825"/>
                <a:gd name="connsiteX3" fmla="*/ 7144 w 180975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238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8" name="Forma libre 217">
              <a:extLst>
                <a:ext uri="{FF2B5EF4-FFF2-40B4-BE49-F238E27FC236}">
                  <a16:creationId xmlns:a16="http://schemas.microsoft.com/office/drawing/2014/main" id="{5B258C1D-7698-1149-8EC4-AB5CBC7F4682}"/>
                </a:ext>
              </a:extLst>
            </p:cNvPr>
            <p:cNvSpPr/>
            <p:nvPr/>
          </p:nvSpPr>
          <p:spPr>
            <a:xfrm>
              <a:off x="6021604" y="4487069"/>
              <a:ext cx="152400" cy="123825"/>
            </a:xfrm>
            <a:custGeom>
              <a:avLst/>
              <a:gdLst>
                <a:gd name="connsiteX0" fmla="*/ 7144 w 152400"/>
                <a:gd name="connsiteY0" fmla="*/ 7144 h 123825"/>
                <a:gd name="connsiteX1" fmla="*/ 150019 w 152400"/>
                <a:gd name="connsiteY1" fmla="*/ 7144 h 123825"/>
                <a:gd name="connsiteX2" fmla="*/ 150019 w 152400"/>
                <a:gd name="connsiteY2" fmla="*/ 121444 h 123825"/>
                <a:gd name="connsiteX3" fmla="*/ 7144 w 152400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238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9" name="Forma libre 218">
              <a:extLst>
                <a:ext uri="{FF2B5EF4-FFF2-40B4-BE49-F238E27FC236}">
                  <a16:creationId xmlns:a16="http://schemas.microsoft.com/office/drawing/2014/main" id="{FC4DE81D-5D2A-4344-98E0-F0EB0FC9F7B0}"/>
                </a:ext>
              </a:extLst>
            </p:cNvPr>
            <p:cNvSpPr/>
            <p:nvPr/>
          </p:nvSpPr>
          <p:spPr>
            <a:xfrm>
              <a:off x="5821579" y="47537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0" name="Forma libre 219">
              <a:extLst>
                <a:ext uri="{FF2B5EF4-FFF2-40B4-BE49-F238E27FC236}">
                  <a16:creationId xmlns:a16="http://schemas.microsoft.com/office/drawing/2014/main" id="{3B9F9310-E5FB-7447-BD96-2B444CAF87BE}"/>
                </a:ext>
              </a:extLst>
            </p:cNvPr>
            <p:cNvSpPr/>
            <p:nvPr/>
          </p:nvSpPr>
          <p:spPr>
            <a:xfrm>
              <a:off x="5821579" y="47537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1" name="Forma libre 220">
              <a:extLst>
                <a:ext uri="{FF2B5EF4-FFF2-40B4-BE49-F238E27FC236}">
                  <a16:creationId xmlns:a16="http://schemas.microsoft.com/office/drawing/2014/main" id="{5AB916C5-DA15-8F48-AD44-ABFA8084F762}"/>
                </a:ext>
              </a:extLst>
            </p:cNvPr>
            <p:cNvSpPr/>
            <p:nvPr/>
          </p:nvSpPr>
          <p:spPr>
            <a:xfrm>
              <a:off x="5840629" y="4982369"/>
              <a:ext cx="542925" cy="47625"/>
            </a:xfrm>
            <a:custGeom>
              <a:avLst/>
              <a:gdLst>
                <a:gd name="connsiteX0" fmla="*/ 7144 w 542925"/>
                <a:gd name="connsiteY0" fmla="*/ 7144 h 47625"/>
                <a:gd name="connsiteX1" fmla="*/ 540544 w 542925"/>
                <a:gd name="connsiteY1" fmla="*/ 7144 h 47625"/>
                <a:gd name="connsiteX2" fmla="*/ 540544 w 542925"/>
                <a:gd name="connsiteY2" fmla="*/ 45244 h 47625"/>
                <a:gd name="connsiteX3" fmla="*/ 7144 w 5429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47625">
                  <a:moveTo>
                    <a:pt x="7144" y="7144"/>
                  </a:moveTo>
                  <a:lnTo>
                    <a:pt x="540544" y="7144"/>
                  </a:lnTo>
                  <a:lnTo>
                    <a:pt x="5405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5656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2" name="Forma libre 221">
              <a:extLst>
                <a:ext uri="{FF2B5EF4-FFF2-40B4-BE49-F238E27FC236}">
                  <a16:creationId xmlns:a16="http://schemas.microsoft.com/office/drawing/2014/main" id="{9A477D4F-CAF5-E346-B126-39B2F12286C9}"/>
                </a:ext>
              </a:extLst>
            </p:cNvPr>
            <p:cNvSpPr/>
            <p:nvPr/>
          </p:nvSpPr>
          <p:spPr>
            <a:xfrm>
              <a:off x="5840629" y="4982369"/>
              <a:ext cx="514350" cy="47625"/>
            </a:xfrm>
            <a:custGeom>
              <a:avLst/>
              <a:gdLst>
                <a:gd name="connsiteX0" fmla="*/ 7144 w 514350"/>
                <a:gd name="connsiteY0" fmla="*/ 7144 h 47625"/>
                <a:gd name="connsiteX1" fmla="*/ 511969 w 514350"/>
                <a:gd name="connsiteY1" fmla="*/ 7144 h 47625"/>
                <a:gd name="connsiteX2" fmla="*/ 511969 w 514350"/>
                <a:gd name="connsiteY2" fmla="*/ 45244 h 47625"/>
                <a:gd name="connsiteX3" fmla="*/ 7144 w 5143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47625">
                  <a:moveTo>
                    <a:pt x="7144" y="7144"/>
                  </a:moveTo>
                  <a:lnTo>
                    <a:pt x="511969" y="7144"/>
                  </a:lnTo>
                  <a:lnTo>
                    <a:pt x="5119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3" name="Forma libre 222">
              <a:extLst>
                <a:ext uri="{FF2B5EF4-FFF2-40B4-BE49-F238E27FC236}">
                  <a16:creationId xmlns:a16="http://schemas.microsoft.com/office/drawing/2014/main" id="{3F9AE5BB-2472-1940-9FF5-60BF4AFD9C93}"/>
                </a:ext>
              </a:extLst>
            </p:cNvPr>
            <p:cNvSpPr/>
            <p:nvPr/>
          </p:nvSpPr>
          <p:spPr>
            <a:xfrm>
              <a:off x="5821579" y="50204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4" name="Forma libre 223">
              <a:extLst>
                <a:ext uri="{FF2B5EF4-FFF2-40B4-BE49-F238E27FC236}">
                  <a16:creationId xmlns:a16="http://schemas.microsoft.com/office/drawing/2014/main" id="{901E0CF9-13AD-A640-A6EA-9560D5DFA54A}"/>
                </a:ext>
              </a:extLst>
            </p:cNvPr>
            <p:cNvSpPr/>
            <p:nvPr/>
          </p:nvSpPr>
          <p:spPr>
            <a:xfrm>
              <a:off x="5821579" y="50204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5" name="Forma libre 224">
              <a:extLst>
                <a:ext uri="{FF2B5EF4-FFF2-40B4-BE49-F238E27FC236}">
                  <a16:creationId xmlns:a16="http://schemas.microsoft.com/office/drawing/2014/main" id="{D1BDB9DB-8C71-DF49-B192-A7C19CA36BE3}"/>
                </a:ext>
              </a:extLst>
            </p:cNvPr>
            <p:cNvSpPr/>
            <p:nvPr/>
          </p:nvSpPr>
          <p:spPr>
            <a:xfrm>
              <a:off x="5964454" y="4791869"/>
              <a:ext cx="28575" cy="200025"/>
            </a:xfrm>
            <a:custGeom>
              <a:avLst/>
              <a:gdLst>
                <a:gd name="connsiteX0" fmla="*/ 7144 w 28575"/>
                <a:gd name="connsiteY0" fmla="*/ 7144 h 200025"/>
                <a:gd name="connsiteX1" fmla="*/ 26194 w 28575"/>
                <a:gd name="connsiteY1" fmla="*/ 7144 h 200025"/>
                <a:gd name="connsiteX2" fmla="*/ 26194 w 28575"/>
                <a:gd name="connsiteY2" fmla="*/ 197644 h 200025"/>
                <a:gd name="connsiteX3" fmla="*/ 7144 w 285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7144" y="7144"/>
                  </a:moveTo>
                  <a:lnTo>
                    <a:pt x="26194" y="7144"/>
                  </a:lnTo>
                  <a:lnTo>
                    <a:pt x="261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6" name="Forma libre 225">
              <a:extLst>
                <a:ext uri="{FF2B5EF4-FFF2-40B4-BE49-F238E27FC236}">
                  <a16:creationId xmlns:a16="http://schemas.microsoft.com/office/drawing/2014/main" id="{BE44EDA8-A319-C84D-A9A2-78D519D16F93}"/>
                </a:ext>
              </a:extLst>
            </p:cNvPr>
            <p:cNvSpPr/>
            <p:nvPr/>
          </p:nvSpPr>
          <p:spPr>
            <a:xfrm>
              <a:off x="6231154" y="4791869"/>
              <a:ext cx="28575" cy="200025"/>
            </a:xfrm>
            <a:custGeom>
              <a:avLst/>
              <a:gdLst>
                <a:gd name="connsiteX0" fmla="*/ 7144 w 28575"/>
                <a:gd name="connsiteY0" fmla="*/ 7144 h 200025"/>
                <a:gd name="connsiteX1" fmla="*/ 26194 w 28575"/>
                <a:gd name="connsiteY1" fmla="*/ 7144 h 200025"/>
                <a:gd name="connsiteX2" fmla="*/ 26194 w 28575"/>
                <a:gd name="connsiteY2" fmla="*/ 197644 h 200025"/>
                <a:gd name="connsiteX3" fmla="*/ 7144 w 285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7144" y="7144"/>
                  </a:moveTo>
                  <a:lnTo>
                    <a:pt x="26194" y="7144"/>
                  </a:lnTo>
                  <a:lnTo>
                    <a:pt x="261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7" name="Forma libre 226">
              <a:extLst>
                <a:ext uri="{FF2B5EF4-FFF2-40B4-BE49-F238E27FC236}">
                  <a16:creationId xmlns:a16="http://schemas.microsoft.com/office/drawing/2014/main" id="{3B3C8B8D-3771-F348-BCCE-51B192854E6B}"/>
                </a:ext>
              </a:extLst>
            </p:cNvPr>
            <p:cNvSpPr/>
            <p:nvPr/>
          </p:nvSpPr>
          <p:spPr>
            <a:xfrm>
              <a:off x="6097804" y="4515644"/>
              <a:ext cx="28575" cy="66675"/>
            </a:xfrm>
            <a:custGeom>
              <a:avLst/>
              <a:gdLst>
                <a:gd name="connsiteX0" fmla="*/ 7144 w 28575"/>
                <a:gd name="connsiteY0" fmla="*/ 7144 h 66675"/>
                <a:gd name="connsiteX1" fmla="*/ 26194 w 28575"/>
                <a:gd name="connsiteY1" fmla="*/ 7144 h 66675"/>
                <a:gd name="connsiteX2" fmla="*/ 26194 w 28575"/>
                <a:gd name="connsiteY2" fmla="*/ 64294 h 66675"/>
                <a:gd name="connsiteX3" fmla="*/ 7144 w 285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66675">
                  <a:moveTo>
                    <a:pt x="7144" y="7144"/>
                  </a:moveTo>
                  <a:lnTo>
                    <a:pt x="26194" y="7144"/>
                  </a:lnTo>
                  <a:lnTo>
                    <a:pt x="261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8" name="Forma libre 227">
              <a:extLst>
                <a:ext uri="{FF2B5EF4-FFF2-40B4-BE49-F238E27FC236}">
                  <a16:creationId xmlns:a16="http://schemas.microsoft.com/office/drawing/2014/main" id="{910B7F8C-71AD-7445-8F8C-51DA52B09565}"/>
                </a:ext>
              </a:extLst>
            </p:cNvPr>
            <p:cNvSpPr/>
            <p:nvPr/>
          </p:nvSpPr>
          <p:spPr>
            <a:xfrm>
              <a:off x="6078754" y="4534694"/>
              <a:ext cx="66675" cy="28575"/>
            </a:xfrm>
            <a:custGeom>
              <a:avLst/>
              <a:gdLst>
                <a:gd name="connsiteX0" fmla="*/ 7144 w 66675"/>
                <a:gd name="connsiteY0" fmla="*/ 7144 h 28575"/>
                <a:gd name="connsiteX1" fmla="*/ 64294 w 66675"/>
                <a:gd name="connsiteY1" fmla="*/ 7144 h 28575"/>
                <a:gd name="connsiteX2" fmla="*/ 64294 w 66675"/>
                <a:gd name="connsiteY2" fmla="*/ 26194 h 28575"/>
                <a:gd name="connsiteX3" fmla="*/ 7144 w 666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28575">
                  <a:moveTo>
                    <a:pt x="7144" y="7144"/>
                  </a:moveTo>
                  <a:lnTo>
                    <a:pt x="64294" y="7144"/>
                  </a:lnTo>
                  <a:lnTo>
                    <a:pt x="642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29" name="Gráfico 19">
            <a:extLst>
              <a:ext uri="{FF2B5EF4-FFF2-40B4-BE49-F238E27FC236}">
                <a16:creationId xmlns:a16="http://schemas.microsoft.com/office/drawing/2014/main" id="{340E52DA-5F74-164C-84E4-F106D4E9841A}"/>
              </a:ext>
            </a:extLst>
          </p:cNvPr>
          <p:cNvGrpSpPr/>
          <p:nvPr/>
        </p:nvGrpSpPr>
        <p:grpSpPr>
          <a:xfrm>
            <a:off x="5090853" y="4954210"/>
            <a:ext cx="661339" cy="661340"/>
            <a:chOff x="4747491" y="4482421"/>
            <a:chExt cx="609600" cy="609600"/>
          </a:xfrm>
        </p:grpSpPr>
        <p:sp>
          <p:nvSpPr>
            <p:cNvPr id="230" name="Forma libre 229">
              <a:extLst>
                <a:ext uri="{FF2B5EF4-FFF2-40B4-BE49-F238E27FC236}">
                  <a16:creationId xmlns:a16="http://schemas.microsoft.com/office/drawing/2014/main" id="{C50F7358-C907-8244-9282-8D90EB948D2F}"/>
                </a:ext>
              </a:extLst>
            </p:cNvPr>
            <p:cNvSpPr/>
            <p:nvPr/>
          </p:nvSpPr>
          <p:spPr>
            <a:xfrm>
              <a:off x="4759397" y="4494327"/>
              <a:ext cx="352425" cy="352425"/>
            </a:xfrm>
            <a:custGeom>
              <a:avLst/>
              <a:gdLst>
                <a:gd name="connsiteX0" fmla="*/ 350044 w 352425"/>
                <a:gd name="connsiteY0" fmla="*/ 178594 h 352425"/>
                <a:gd name="connsiteX1" fmla="*/ 178594 w 352425"/>
                <a:gd name="connsiteY1" fmla="*/ 350044 h 352425"/>
                <a:gd name="connsiteX2" fmla="*/ 7144 w 352425"/>
                <a:gd name="connsiteY2" fmla="*/ 178594 h 352425"/>
                <a:gd name="connsiteX3" fmla="*/ 178594 w 352425"/>
                <a:gd name="connsiteY3" fmla="*/ 7144 h 352425"/>
                <a:gd name="connsiteX4" fmla="*/ 350044 w 352425"/>
                <a:gd name="connsiteY4" fmla="*/ 17859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25" h="352425">
                  <a:moveTo>
                    <a:pt x="350044" y="178594"/>
                  </a:moveTo>
                  <a:cubicBezTo>
                    <a:pt x="350044" y="273283"/>
                    <a:pt x="273283" y="350044"/>
                    <a:pt x="178594" y="350044"/>
                  </a:cubicBezTo>
                  <a:cubicBezTo>
                    <a:pt x="83905" y="350044"/>
                    <a:pt x="7144" y="273283"/>
                    <a:pt x="7144" y="178594"/>
                  </a:cubicBezTo>
                  <a:cubicBezTo>
                    <a:pt x="7144" y="83905"/>
                    <a:pt x="83905" y="7144"/>
                    <a:pt x="178594" y="7144"/>
                  </a:cubicBezTo>
                  <a:cubicBezTo>
                    <a:pt x="273283" y="7144"/>
                    <a:pt x="350044" y="83905"/>
                    <a:pt x="350044" y="178594"/>
                  </a:cubicBez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1" name="Forma libre 230">
              <a:extLst>
                <a:ext uri="{FF2B5EF4-FFF2-40B4-BE49-F238E27FC236}">
                  <a16:creationId xmlns:a16="http://schemas.microsoft.com/office/drawing/2014/main" id="{4AFB8F84-9453-B342-AD8B-295387D8A846}"/>
                </a:ext>
              </a:extLst>
            </p:cNvPr>
            <p:cNvSpPr/>
            <p:nvPr/>
          </p:nvSpPr>
          <p:spPr>
            <a:xfrm>
              <a:off x="4759397" y="4495089"/>
              <a:ext cx="323850" cy="352425"/>
            </a:xfrm>
            <a:custGeom>
              <a:avLst/>
              <a:gdLst>
                <a:gd name="connsiteX0" fmla="*/ 321469 w 323850"/>
                <a:gd name="connsiteY0" fmla="*/ 177832 h 352425"/>
                <a:gd name="connsiteX1" fmla="*/ 164306 w 323850"/>
                <a:gd name="connsiteY1" fmla="*/ 348520 h 352425"/>
                <a:gd name="connsiteX2" fmla="*/ 7144 w 323850"/>
                <a:gd name="connsiteY2" fmla="*/ 177832 h 352425"/>
                <a:gd name="connsiteX3" fmla="*/ 164306 w 323850"/>
                <a:gd name="connsiteY3" fmla="*/ 7144 h 352425"/>
                <a:gd name="connsiteX4" fmla="*/ 321469 w 323850"/>
                <a:gd name="connsiteY4" fmla="*/ 17783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352425">
                  <a:moveTo>
                    <a:pt x="321469" y="177832"/>
                  </a:moveTo>
                  <a:cubicBezTo>
                    <a:pt x="321469" y="272100"/>
                    <a:pt x="251105" y="348520"/>
                    <a:pt x="164306" y="348520"/>
                  </a:cubicBezTo>
                  <a:cubicBezTo>
                    <a:pt x="77508" y="348520"/>
                    <a:pt x="7144" y="272100"/>
                    <a:pt x="7144" y="177832"/>
                  </a:cubicBezTo>
                  <a:cubicBezTo>
                    <a:pt x="7144" y="83563"/>
                    <a:pt x="77508" y="7144"/>
                    <a:pt x="164306" y="7144"/>
                  </a:cubicBezTo>
                  <a:cubicBezTo>
                    <a:pt x="251105" y="7144"/>
                    <a:pt x="321469" y="83563"/>
                    <a:pt x="321469" y="177832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2" name="Forma libre 231">
              <a:extLst>
                <a:ext uri="{FF2B5EF4-FFF2-40B4-BE49-F238E27FC236}">
                  <a16:creationId xmlns:a16="http://schemas.microsoft.com/office/drawing/2014/main" id="{88740555-0E69-114A-AA74-C004E5F7AA11}"/>
                </a:ext>
              </a:extLst>
            </p:cNvPr>
            <p:cNvSpPr/>
            <p:nvPr/>
          </p:nvSpPr>
          <p:spPr>
            <a:xfrm>
              <a:off x="4911797" y="4780077"/>
              <a:ext cx="390525" cy="123825"/>
            </a:xfrm>
            <a:custGeom>
              <a:avLst/>
              <a:gdLst>
                <a:gd name="connsiteX0" fmla="*/ 388144 w 390525"/>
                <a:gd name="connsiteY0" fmla="*/ 121444 h 123825"/>
                <a:gd name="connsiteX1" fmla="*/ 388144 w 390525"/>
                <a:gd name="connsiteY1" fmla="*/ 45244 h 123825"/>
                <a:gd name="connsiteX2" fmla="*/ 350044 w 390525"/>
                <a:gd name="connsiteY2" fmla="*/ 7144 h 123825"/>
                <a:gd name="connsiteX3" fmla="*/ 45244 w 390525"/>
                <a:gd name="connsiteY3" fmla="*/ 7144 h 123825"/>
                <a:gd name="connsiteX4" fmla="*/ 7144 w 390525"/>
                <a:gd name="connsiteY4" fmla="*/ 45244 h 123825"/>
                <a:gd name="connsiteX5" fmla="*/ 7144 w 390525"/>
                <a:gd name="connsiteY5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525" h="123825">
                  <a:moveTo>
                    <a:pt x="388144" y="121444"/>
                  </a:moveTo>
                  <a:lnTo>
                    <a:pt x="388144" y="45244"/>
                  </a:lnTo>
                  <a:cubicBezTo>
                    <a:pt x="388144" y="24202"/>
                    <a:pt x="371086" y="7144"/>
                    <a:pt x="350044" y="7144"/>
                  </a:cubicBezTo>
                  <a:lnTo>
                    <a:pt x="45244" y="7144"/>
                  </a:lnTo>
                  <a:cubicBezTo>
                    <a:pt x="24202" y="7144"/>
                    <a:pt x="7144" y="24202"/>
                    <a:pt x="7144" y="45244"/>
                  </a:cubicBezTo>
                  <a:lnTo>
                    <a:pt x="7144" y="121444"/>
                  </a:lnTo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3" name="Forma libre 232">
              <a:extLst>
                <a:ext uri="{FF2B5EF4-FFF2-40B4-BE49-F238E27FC236}">
                  <a16:creationId xmlns:a16="http://schemas.microsoft.com/office/drawing/2014/main" id="{4FB16565-4075-1F42-9656-AAC78BFB8D81}"/>
                </a:ext>
              </a:extLst>
            </p:cNvPr>
            <p:cNvSpPr/>
            <p:nvPr/>
          </p:nvSpPr>
          <p:spPr>
            <a:xfrm>
              <a:off x="4911797" y="4780077"/>
              <a:ext cx="361950" cy="123825"/>
            </a:xfrm>
            <a:custGeom>
              <a:avLst/>
              <a:gdLst>
                <a:gd name="connsiteX0" fmla="*/ 321469 w 361950"/>
                <a:gd name="connsiteY0" fmla="*/ 7144 h 123825"/>
                <a:gd name="connsiteX1" fmla="*/ 45244 w 361950"/>
                <a:gd name="connsiteY1" fmla="*/ 7144 h 123825"/>
                <a:gd name="connsiteX2" fmla="*/ 7144 w 361950"/>
                <a:gd name="connsiteY2" fmla="*/ 45244 h 123825"/>
                <a:gd name="connsiteX3" fmla="*/ 7144 w 361950"/>
                <a:gd name="connsiteY3" fmla="*/ 121444 h 123825"/>
                <a:gd name="connsiteX4" fmla="*/ 359569 w 361950"/>
                <a:gd name="connsiteY4" fmla="*/ 121444 h 123825"/>
                <a:gd name="connsiteX5" fmla="*/ 359569 w 361950"/>
                <a:gd name="connsiteY5" fmla="*/ 45244 h 123825"/>
                <a:gd name="connsiteX6" fmla="*/ 321469 w 361950"/>
                <a:gd name="connsiteY6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123825">
                  <a:moveTo>
                    <a:pt x="321469" y="7144"/>
                  </a:moveTo>
                  <a:lnTo>
                    <a:pt x="45244" y="7144"/>
                  </a:lnTo>
                  <a:cubicBezTo>
                    <a:pt x="24202" y="7144"/>
                    <a:pt x="7144" y="24202"/>
                    <a:pt x="7144" y="45244"/>
                  </a:cubicBezTo>
                  <a:lnTo>
                    <a:pt x="7144" y="121444"/>
                  </a:lnTo>
                  <a:lnTo>
                    <a:pt x="359569" y="121444"/>
                  </a:lnTo>
                  <a:lnTo>
                    <a:pt x="359569" y="45244"/>
                  </a:lnTo>
                  <a:cubicBezTo>
                    <a:pt x="359569" y="24202"/>
                    <a:pt x="342511" y="7144"/>
                    <a:pt x="321469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233">
              <a:extLst>
                <a:ext uri="{FF2B5EF4-FFF2-40B4-BE49-F238E27FC236}">
                  <a16:creationId xmlns:a16="http://schemas.microsoft.com/office/drawing/2014/main" id="{4D940F13-D346-8146-BCFC-8452D38C7929}"/>
                </a:ext>
              </a:extLst>
            </p:cNvPr>
            <p:cNvSpPr/>
            <p:nvPr/>
          </p:nvSpPr>
          <p:spPr>
            <a:xfrm>
              <a:off x="5121347" y="4837227"/>
              <a:ext cx="142875" cy="66675"/>
            </a:xfrm>
            <a:custGeom>
              <a:avLst/>
              <a:gdLst>
                <a:gd name="connsiteX0" fmla="*/ 140494 w 142875"/>
                <a:gd name="connsiteY0" fmla="*/ 64294 h 66675"/>
                <a:gd name="connsiteX1" fmla="*/ 140494 w 142875"/>
                <a:gd name="connsiteY1" fmla="*/ 16669 h 66675"/>
                <a:gd name="connsiteX2" fmla="*/ 130969 w 142875"/>
                <a:gd name="connsiteY2" fmla="*/ 7144 h 66675"/>
                <a:gd name="connsiteX3" fmla="*/ 16669 w 142875"/>
                <a:gd name="connsiteY3" fmla="*/ 7144 h 66675"/>
                <a:gd name="connsiteX4" fmla="*/ 7144 w 142875"/>
                <a:gd name="connsiteY4" fmla="*/ 16669 h 66675"/>
                <a:gd name="connsiteX5" fmla="*/ 7144 w 1428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66675">
                  <a:moveTo>
                    <a:pt x="140494" y="64294"/>
                  </a:moveTo>
                  <a:lnTo>
                    <a:pt x="140494" y="16669"/>
                  </a:lnTo>
                  <a:cubicBezTo>
                    <a:pt x="140494" y="11408"/>
                    <a:pt x="136229" y="7144"/>
                    <a:pt x="130969" y="7144"/>
                  </a:cubicBez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5" name="Forma libre 234">
              <a:extLst>
                <a:ext uri="{FF2B5EF4-FFF2-40B4-BE49-F238E27FC236}">
                  <a16:creationId xmlns:a16="http://schemas.microsoft.com/office/drawing/2014/main" id="{44EFFD72-526B-9645-A69E-98E17B786EEB}"/>
                </a:ext>
              </a:extLst>
            </p:cNvPr>
            <p:cNvSpPr/>
            <p:nvPr/>
          </p:nvSpPr>
          <p:spPr>
            <a:xfrm>
              <a:off x="5121347" y="4837227"/>
              <a:ext cx="114300" cy="66675"/>
            </a:xfrm>
            <a:custGeom>
              <a:avLst/>
              <a:gdLst>
                <a:gd name="connsiteX0" fmla="*/ 102394 w 114300"/>
                <a:gd name="connsiteY0" fmla="*/ 7144 h 66675"/>
                <a:gd name="connsiteX1" fmla="*/ 16669 w 114300"/>
                <a:gd name="connsiteY1" fmla="*/ 7144 h 66675"/>
                <a:gd name="connsiteX2" fmla="*/ 7144 w 114300"/>
                <a:gd name="connsiteY2" fmla="*/ 16669 h 66675"/>
                <a:gd name="connsiteX3" fmla="*/ 7144 w 114300"/>
                <a:gd name="connsiteY3" fmla="*/ 64294 h 66675"/>
                <a:gd name="connsiteX4" fmla="*/ 111919 w 114300"/>
                <a:gd name="connsiteY4" fmla="*/ 64294 h 66675"/>
                <a:gd name="connsiteX5" fmla="*/ 111919 w 114300"/>
                <a:gd name="connsiteY5" fmla="*/ 16669 h 66675"/>
                <a:gd name="connsiteX6" fmla="*/ 102394 w 11430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66675">
                  <a:moveTo>
                    <a:pt x="102394" y="7144"/>
                  </a:move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  <a:lnTo>
                    <a:pt x="111919" y="64294"/>
                  </a:lnTo>
                  <a:lnTo>
                    <a:pt x="111919" y="16669"/>
                  </a:lnTo>
                  <a:cubicBezTo>
                    <a:pt x="111919" y="11408"/>
                    <a:pt x="107654" y="7144"/>
                    <a:pt x="102394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235">
              <a:extLst>
                <a:ext uri="{FF2B5EF4-FFF2-40B4-BE49-F238E27FC236}">
                  <a16:creationId xmlns:a16="http://schemas.microsoft.com/office/drawing/2014/main" id="{5371BEC7-062A-6842-9EAE-D6261363A328}"/>
                </a:ext>
              </a:extLst>
            </p:cNvPr>
            <p:cNvSpPr/>
            <p:nvPr/>
          </p:nvSpPr>
          <p:spPr>
            <a:xfrm>
              <a:off x="4949897" y="4837227"/>
              <a:ext cx="142875" cy="66675"/>
            </a:xfrm>
            <a:custGeom>
              <a:avLst/>
              <a:gdLst>
                <a:gd name="connsiteX0" fmla="*/ 140494 w 142875"/>
                <a:gd name="connsiteY0" fmla="*/ 64294 h 66675"/>
                <a:gd name="connsiteX1" fmla="*/ 140494 w 142875"/>
                <a:gd name="connsiteY1" fmla="*/ 16669 h 66675"/>
                <a:gd name="connsiteX2" fmla="*/ 130969 w 142875"/>
                <a:gd name="connsiteY2" fmla="*/ 7144 h 66675"/>
                <a:gd name="connsiteX3" fmla="*/ 16669 w 142875"/>
                <a:gd name="connsiteY3" fmla="*/ 7144 h 66675"/>
                <a:gd name="connsiteX4" fmla="*/ 7144 w 142875"/>
                <a:gd name="connsiteY4" fmla="*/ 16669 h 66675"/>
                <a:gd name="connsiteX5" fmla="*/ 7144 w 1428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66675">
                  <a:moveTo>
                    <a:pt x="140494" y="64294"/>
                  </a:moveTo>
                  <a:lnTo>
                    <a:pt x="140494" y="16669"/>
                  </a:lnTo>
                  <a:cubicBezTo>
                    <a:pt x="140494" y="11408"/>
                    <a:pt x="136229" y="7144"/>
                    <a:pt x="130969" y="7144"/>
                  </a:cubicBez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7" name="Forma libre 236">
              <a:extLst>
                <a:ext uri="{FF2B5EF4-FFF2-40B4-BE49-F238E27FC236}">
                  <a16:creationId xmlns:a16="http://schemas.microsoft.com/office/drawing/2014/main" id="{673D6E07-965F-1040-973D-AEC07C07D19F}"/>
                </a:ext>
              </a:extLst>
            </p:cNvPr>
            <p:cNvSpPr/>
            <p:nvPr/>
          </p:nvSpPr>
          <p:spPr>
            <a:xfrm>
              <a:off x="4949897" y="4837227"/>
              <a:ext cx="114300" cy="66675"/>
            </a:xfrm>
            <a:custGeom>
              <a:avLst/>
              <a:gdLst>
                <a:gd name="connsiteX0" fmla="*/ 102394 w 114300"/>
                <a:gd name="connsiteY0" fmla="*/ 7144 h 66675"/>
                <a:gd name="connsiteX1" fmla="*/ 16669 w 114300"/>
                <a:gd name="connsiteY1" fmla="*/ 7144 h 66675"/>
                <a:gd name="connsiteX2" fmla="*/ 7144 w 114300"/>
                <a:gd name="connsiteY2" fmla="*/ 16669 h 66675"/>
                <a:gd name="connsiteX3" fmla="*/ 7144 w 114300"/>
                <a:gd name="connsiteY3" fmla="*/ 64294 h 66675"/>
                <a:gd name="connsiteX4" fmla="*/ 111919 w 114300"/>
                <a:gd name="connsiteY4" fmla="*/ 64294 h 66675"/>
                <a:gd name="connsiteX5" fmla="*/ 111919 w 114300"/>
                <a:gd name="connsiteY5" fmla="*/ 16669 h 66675"/>
                <a:gd name="connsiteX6" fmla="*/ 102394 w 11430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66675">
                  <a:moveTo>
                    <a:pt x="102394" y="7144"/>
                  </a:move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  <a:lnTo>
                    <a:pt x="111919" y="64294"/>
                  </a:lnTo>
                  <a:lnTo>
                    <a:pt x="111919" y="16669"/>
                  </a:lnTo>
                  <a:cubicBezTo>
                    <a:pt x="111919" y="11408"/>
                    <a:pt x="107654" y="7144"/>
                    <a:pt x="102394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237">
              <a:extLst>
                <a:ext uri="{FF2B5EF4-FFF2-40B4-BE49-F238E27FC236}">
                  <a16:creationId xmlns:a16="http://schemas.microsoft.com/office/drawing/2014/main" id="{6CDA2A18-A3D7-B84B-8FBE-9E87F0BE410C}"/>
                </a:ext>
              </a:extLst>
            </p:cNvPr>
            <p:cNvSpPr/>
            <p:nvPr/>
          </p:nvSpPr>
          <p:spPr>
            <a:xfrm>
              <a:off x="4892747" y="4894377"/>
              <a:ext cx="428625" cy="66675"/>
            </a:xfrm>
            <a:custGeom>
              <a:avLst/>
              <a:gdLst>
                <a:gd name="connsiteX0" fmla="*/ 426244 w 428625"/>
                <a:gd name="connsiteY0" fmla="*/ 64294 h 66675"/>
                <a:gd name="connsiteX1" fmla="*/ 426244 w 428625"/>
                <a:gd name="connsiteY1" fmla="*/ 26194 h 66675"/>
                <a:gd name="connsiteX2" fmla="*/ 407194 w 428625"/>
                <a:gd name="connsiteY2" fmla="*/ 7144 h 66675"/>
                <a:gd name="connsiteX3" fmla="*/ 26194 w 428625"/>
                <a:gd name="connsiteY3" fmla="*/ 7144 h 66675"/>
                <a:gd name="connsiteX4" fmla="*/ 7144 w 428625"/>
                <a:gd name="connsiteY4" fmla="*/ 26194 h 66675"/>
                <a:gd name="connsiteX5" fmla="*/ 7144 w 42862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66675">
                  <a:moveTo>
                    <a:pt x="426244" y="64294"/>
                  </a:moveTo>
                  <a:lnTo>
                    <a:pt x="426244" y="26194"/>
                  </a:lnTo>
                  <a:cubicBezTo>
                    <a:pt x="426244" y="15673"/>
                    <a:pt x="417715" y="7144"/>
                    <a:pt x="407194" y="7144"/>
                  </a:cubicBez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64294"/>
                  </a:lnTo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9" name="Forma libre 238">
              <a:extLst>
                <a:ext uri="{FF2B5EF4-FFF2-40B4-BE49-F238E27FC236}">
                  <a16:creationId xmlns:a16="http://schemas.microsoft.com/office/drawing/2014/main" id="{0E207EF6-E7E8-644E-8639-1953BF177337}"/>
                </a:ext>
              </a:extLst>
            </p:cNvPr>
            <p:cNvSpPr/>
            <p:nvPr/>
          </p:nvSpPr>
          <p:spPr>
            <a:xfrm>
              <a:off x="4892747" y="4894377"/>
              <a:ext cx="400050" cy="66675"/>
            </a:xfrm>
            <a:custGeom>
              <a:avLst/>
              <a:gdLst>
                <a:gd name="connsiteX0" fmla="*/ 378619 w 400050"/>
                <a:gd name="connsiteY0" fmla="*/ 7144 h 66675"/>
                <a:gd name="connsiteX1" fmla="*/ 26194 w 400050"/>
                <a:gd name="connsiteY1" fmla="*/ 7144 h 66675"/>
                <a:gd name="connsiteX2" fmla="*/ 7144 w 400050"/>
                <a:gd name="connsiteY2" fmla="*/ 26194 h 66675"/>
                <a:gd name="connsiteX3" fmla="*/ 7144 w 400050"/>
                <a:gd name="connsiteY3" fmla="*/ 64294 h 66675"/>
                <a:gd name="connsiteX4" fmla="*/ 397669 w 400050"/>
                <a:gd name="connsiteY4" fmla="*/ 64294 h 66675"/>
                <a:gd name="connsiteX5" fmla="*/ 397669 w 400050"/>
                <a:gd name="connsiteY5" fmla="*/ 26194 h 66675"/>
                <a:gd name="connsiteX6" fmla="*/ 378619 w 40005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66675">
                  <a:moveTo>
                    <a:pt x="378619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64294"/>
                  </a:lnTo>
                  <a:lnTo>
                    <a:pt x="397669" y="64294"/>
                  </a:lnTo>
                  <a:lnTo>
                    <a:pt x="397669" y="26194"/>
                  </a:lnTo>
                  <a:cubicBezTo>
                    <a:pt x="397669" y="15673"/>
                    <a:pt x="389140" y="7144"/>
                    <a:pt x="378619" y="7144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239">
              <a:extLst>
                <a:ext uri="{FF2B5EF4-FFF2-40B4-BE49-F238E27FC236}">
                  <a16:creationId xmlns:a16="http://schemas.microsoft.com/office/drawing/2014/main" id="{71B64B75-11BF-2D4A-BF9F-D719AD10F812}"/>
                </a:ext>
              </a:extLst>
            </p:cNvPr>
            <p:cNvSpPr/>
            <p:nvPr/>
          </p:nvSpPr>
          <p:spPr>
            <a:xfrm>
              <a:off x="5273747" y="5008677"/>
              <a:ext cx="47625" cy="66675"/>
            </a:xfrm>
            <a:custGeom>
              <a:avLst/>
              <a:gdLst>
                <a:gd name="connsiteX0" fmla="*/ 45244 w 47625"/>
                <a:gd name="connsiteY0" fmla="*/ 7144 h 66675"/>
                <a:gd name="connsiteX1" fmla="*/ 45244 w 47625"/>
                <a:gd name="connsiteY1" fmla="*/ 64294 h 66675"/>
                <a:gd name="connsiteX2" fmla="*/ 7144 w 47625"/>
                <a:gd name="connsiteY2" fmla="*/ 64294 h 66675"/>
                <a:gd name="connsiteX3" fmla="*/ 7144 w 476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45244" y="7144"/>
                  </a:moveTo>
                  <a:lnTo>
                    <a:pt x="45244" y="64294"/>
                  </a:lnTo>
                  <a:lnTo>
                    <a:pt x="7144" y="64294"/>
                  </a:lnTo>
                  <a:lnTo>
                    <a:pt x="7144" y="7144"/>
                  </a:lnTo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1" name="Forma libre 240">
              <a:extLst>
                <a:ext uri="{FF2B5EF4-FFF2-40B4-BE49-F238E27FC236}">
                  <a16:creationId xmlns:a16="http://schemas.microsoft.com/office/drawing/2014/main" id="{0C56A665-6E3D-6A42-B898-F2B843ED5C2A}"/>
                </a:ext>
              </a:extLst>
            </p:cNvPr>
            <p:cNvSpPr/>
            <p:nvPr/>
          </p:nvSpPr>
          <p:spPr>
            <a:xfrm>
              <a:off x="4892747" y="5008677"/>
              <a:ext cx="47625" cy="66675"/>
            </a:xfrm>
            <a:custGeom>
              <a:avLst/>
              <a:gdLst>
                <a:gd name="connsiteX0" fmla="*/ 45244 w 47625"/>
                <a:gd name="connsiteY0" fmla="*/ 7144 h 66675"/>
                <a:gd name="connsiteX1" fmla="*/ 45244 w 47625"/>
                <a:gd name="connsiteY1" fmla="*/ 64294 h 66675"/>
                <a:gd name="connsiteX2" fmla="*/ 7144 w 47625"/>
                <a:gd name="connsiteY2" fmla="*/ 64294 h 66675"/>
                <a:gd name="connsiteX3" fmla="*/ 7144 w 476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45244" y="7144"/>
                  </a:moveTo>
                  <a:lnTo>
                    <a:pt x="45244" y="64294"/>
                  </a:lnTo>
                  <a:lnTo>
                    <a:pt x="7144" y="64294"/>
                  </a:lnTo>
                  <a:lnTo>
                    <a:pt x="7144" y="7144"/>
                  </a:lnTo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2" name="Forma libre 241">
              <a:extLst>
                <a:ext uri="{FF2B5EF4-FFF2-40B4-BE49-F238E27FC236}">
                  <a16:creationId xmlns:a16="http://schemas.microsoft.com/office/drawing/2014/main" id="{0F774699-5A31-2446-9E4C-6EF4B06CF3BA}"/>
                </a:ext>
              </a:extLst>
            </p:cNvPr>
            <p:cNvSpPr/>
            <p:nvPr/>
          </p:nvSpPr>
          <p:spPr>
            <a:xfrm>
              <a:off x="4873697" y="4951527"/>
              <a:ext cx="466725" cy="66675"/>
            </a:xfrm>
            <a:custGeom>
              <a:avLst/>
              <a:gdLst>
                <a:gd name="connsiteX0" fmla="*/ 7144 w 466725"/>
                <a:gd name="connsiteY0" fmla="*/ 7144 h 66675"/>
                <a:gd name="connsiteX1" fmla="*/ 464344 w 466725"/>
                <a:gd name="connsiteY1" fmla="*/ 7144 h 66675"/>
                <a:gd name="connsiteX2" fmla="*/ 464344 w 466725"/>
                <a:gd name="connsiteY2" fmla="*/ 64294 h 66675"/>
                <a:gd name="connsiteX3" fmla="*/ 7144 w 4667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66675">
                  <a:moveTo>
                    <a:pt x="7144" y="7144"/>
                  </a:moveTo>
                  <a:lnTo>
                    <a:pt x="464344" y="7144"/>
                  </a:lnTo>
                  <a:lnTo>
                    <a:pt x="4643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3" name="Forma libre 242">
              <a:extLst>
                <a:ext uri="{FF2B5EF4-FFF2-40B4-BE49-F238E27FC236}">
                  <a16:creationId xmlns:a16="http://schemas.microsoft.com/office/drawing/2014/main" id="{71E015B0-381B-D047-9B74-ED0CDEFA93A6}"/>
                </a:ext>
              </a:extLst>
            </p:cNvPr>
            <p:cNvSpPr/>
            <p:nvPr/>
          </p:nvSpPr>
          <p:spPr>
            <a:xfrm>
              <a:off x="4873697" y="4951527"/>
              <a:ext cx="438150" cy="66675"/>
            </a:xfrm>
            <a:custGeom>
              <a:avLst/>
              <a:gdLst>
                <a:gd name="connsiteX0" fmla="*/ 7144 w 438150"/>
                <a:gd name="connsiteY0" fmla="*/ 7144 h 66675"/>
                <a:gd name="connsiteX1" fmla="*/ 435769 w 438150"/>
                <a:gd name="connsiteY1" fmla="*/ 7144 h 66675"/>
                <a:gd name="connsiteX2" fmla="*/ 435769 w 438150"/>
                <a:gd name="connsiteY2" fmla="*/ 64294 h 66675"/>
                <a:gd name="connsiteX3" fmla="*/ 7144 w 4381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66675">
                  <a:moveTo>
                    <a:pt x="7144" y="7144"/>
                  </a:moveTo>
                  <a:lnTo>
                    <a:pt x="435769" y="7144"/>
                  </a:lnTo>
                  <a:lnTo>
                    <a:pt x="4357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4" name="Forma libre 243">
              <a:extLst>
                <a:ext uri="{FF2B5EF4-FFF2-40B4-BE49-F238E27FC236}">
                  <a16:creationId xmlns:a16="http://schemas.microsoft.com/office/drawing/2014/main" id="{86634DF3-6723-C04A-9233-3AF6BD394516}"/>
                </a:ext>
              </a:extLst>
            </p:cNvPr>
            <p:cNvSpPr/>
            <p:nvPr/>
          </p:nvSpPr>
          <p:spPr>
            <a:xfrm>
              <a:off x="4921322" y="4494803"/>
              <a:ext cx="28575" cy="57150"/>
            </a:xfrm>
            <a:custGeom>
              <a:avLst/>
              <a:gdLst>
                <a:gd name="connsiteX0" fmla="*/ 26194 w 28575"/>
                <a:gd name="connsiteY0" fmla="*/ 7144 h 57150"/>
                <a:gd name="connsiteX1" fmla="*/ 16669 w 28575"/>
                <a:gd name="connsiteY1" fmla="*/ 7144 h 57150"/>
                <a:gd name="connsiteX2" fmla="*/ 7144 w 28575"/>
                <a:gd name="connsiteY2" fmla="*/ 7144 h 57150"/>
                <a:gd name="connsiteX3" fmla="*/ 7144 w 28575"/>
                <a:gd name="connsiteY3" fmla="*/ 54293 h 57150"/>
                <a:gd name="connsiteX4" fmla="*/ 26194 w 28575"/>
                <a:gd name="connsiteY4" fmla="*/ 542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57150">
                  <a:moveTo>
                    <a:pt x="26194" y="7144"/>
                  </a:moveTo>
                  <a:cubicBezTo>
                    <a:pt x="23051" y="7144"/>
                    <a:pt x="19907" y="7144"/>
                    <a:pt x="16669" y="7144"/>
                  </a:cubicBezTo>
                  <a:cubicBezTo>
                    <a:pt x="13430" y="7144"/>
                    <a:pt x="10287" y="7144"/>
                    <a:pt x="7144" y="7144"/>
                  </a:cubicBezTo>
                  <a:lnTo>
                    <a:pt x="7144" y="54293"/>
                  </a:lnTo>
                  <a:lnTo>
                    <a:pt x="26194" y="54293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5" name="Forma libre 244">
              <a:extLst>
                <a:ext uri="{FF2B5EF4-FFF2-40B4-BE49-F238E27FC236}">
                  <a16:creationId xmlns:a16="http://schemas.microsoft.com/office/drawing/2014/main" id="{2142223B-5D0D-E44E-82F3-9821647D54FC}"/>
                </a:ext>
              </a:extLst>
            </p:cNvPr>
            <p:cNvSpPr/>
            <p:nvPr/>
          </p:nvSpPr>
          <p:spPr>
            <a:xfrm>
              <a:off x="4759662" y="4656252"/>
              <a:ext cx="57150" cy="28575"/>
            </a:xfrm>
            <a:custGeom>
              <a:avLst/>
              <a:gdLst>
                <a:gd name="connsiteX0" fmla="*/ 7355 w 57150"/>
                <a:gd name="connsiteY0" fmla="*/ 26194 h 28575"/>
                <a:gd name="connsiteX1" fmla="*/ 54504 w 57150"/>
                <a:gd name="connsiteY1" fmla="*/ 26194 h 28575"/>
                <a:gd name="connsiteX2" fmla="*/ 54504 w 57150"/>
                <a:gd name="connsiteY2" fmla="*/ 7144 h 28575"/>
                <a:gd name="connsiteX3" fmla="*/ 7355 w 57150"/>
                <a:gd name="connsiteY3" fmla="*/ 7144 h 28575"/>
                <a:gd name="connsiteX4" fmla="*/ 7355 w 57150"/>
                <a:gd name="connsiteY4" fmla="*/ 16669 h 28575"/>
                <a:gd name="connsiteX5" fmla="*/ 7355 w 57150"/>
                <a:gd name="connsiteY5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28575">
                  <a:moveTo>
                    <a:pt x="7355" y="26194"/>
                  </a:moveTo>
                  <a:lnTo>
                    <a:pt x="54504" y="26194"/>
                  </a:lnTo>
                  <a:lnTo>
                    <a:pt x="54504" y="7144"/>
                  </a:lnTo>
                  <a:lnTo>
                    <a:pt x="7355" y="7144"/>
                  </a:lnTo>
                  <a:cubicBezTo>
                    <a:pt x="7355" y="10287"/>
                    <a:pt x="7355" y="13430"/>
                    <a:pt x="7355" y="16669"/>
                  </a:cubicBezTo>
                  <a:cubicBezTo>
                    <a:pt x="7355" y="19907"/>
                    <a:pt x="6879" y="23051"/>
                    <a:pt x="7355" y="26194"/>
                  </a:cubicBez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6" name="Forma libre 245">
              <a:extLst>
                <a:ext uri="{FF2B5EF4-FFF2-40B4-BE49-F238E27FC236}">
                  <a16:creationId xmlns:a16="http://schemas.microsoft.com/office/drawing/2014/main" id="{43E7E4DF-87C8-9544-9BFD-C2DBED88427B}"/>
                </a:ext>
              </a:extLst>
            </p:cNvPr>
            <p:cNvSpPr/>
            <p:nvPr/>
          </p:nvSpPr>
          <p:spPr>
            <a:xfrm>
              <a:off x="5054672" y="4656252"/>
              <a:ext cx="57150" cy="28575"/>
            </a:xfrm>
            <a:custGeom>
              <a:avLst/>
              <a:gdLst>
                <a:gd name="connsiteX0" fmla="*/ 7144 w 57150"/>
                <a:gd name="connsiteY0" fmla="*/ 26194 h 28575"/>
                <a:gd name="connsiteX1" fmla="*/ 54769 w 57150"/>
                <a:gd name="connsiteY1" fmla="*/ 26194 h 28575"/>
                <a:gd name="connsiteX2" fmla="*/ 54769 w 57150"/>
                <a:gd name="connsiteY2" fmla="*/ 16669 h 28575"/>
                <a:gd name="connsiteX3" fmla="*/ 54769 w 57150"/>
                <a:gd name="connsiteY3" fmla="*/ 7144 h 28575"/>
                <a:gd name="connsiteX4" fmla="*/ 7144 w 57150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28575">
                  <a:moveTo>
                    <a:pt x="7144" y="26194"/>
                  </a:moveTo>
                  <a:lnTo>
                    <a:pt x="54769" y="26194"/>
                  </a:lnTo>
                  <a:cubicBezTo>
                    <a:pt x="54769" y="23051"/>
                    <a:pt x="54769" y="19907"/>
                    <a:pt x="54769" y="16669"/>
                  </a:cubicBezTo>
                  <a:cubicBezTo>
                    <a:pt x="54769" y="13430"/>
                    <a:pt x="54769" y="10287"/>
                    <a:pt x="54769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7" name="Forma libre 246">
              <a:extLst>
                <a:ext uri="{FF2B5EF4-FFF2-40B4-BE49-F238E27FC236}">
                  <a16:creationId xmlns:a16="http://schemas.microsoft.com/office/drawing/2014/main" id="{F630D9D9-7800-BE4D-9A32-0CCCB9CD429E}"/>
                </a:ext>
              </a:extLst>
            </p:cNvPr>
            <p:cNvSpPr/>
            <p:nvPr/>
          </p:nvSpPr>
          <p:spPr>
            <a:xfrm>
              <a:off x="4921322" y="4599102"/>
              <a:ext cx="104775" cy="85725"/>
            </a:xfrm>
            <a:custGeom>
              <a:avLst/>
              <a:gdLst>
                <a:gd name="connsiteX0" fmla="*/ 102394 w 104775"/>
                <a:gd name="connsiteY0" fmla="*/ 83344 h 85725"/>
                <a:gd name="connsiteX1" fmla="*/ 16669 w 104775"/>
                <a:gd name="connsiteY1" fmla="*/ 83344 h 85725"/>
                <a:gd name="connsiteX2" fmla="*/ 7144 w 104775"/>
                <a:gd name="connsiteY2" fmla="*/ 73819 h 85725"/>
                <a:gd name="connsiteX3" fmla="*/ 7144 w 104775"/>
                <a:gd name="connsiteY3" fmla="*/ 7144 h 85725"/>
                <a:gd name="connsiteX4" fmla="*/ 26194 w 104775"/>
                <a:gd name="connsiteY4" fmla="*/ 7144 h 85725"/>
                <a:gd name="connsiteX5" fmla="*/ 26194 w 104775"/>
                <a:gd name="connsiteY5" fmla="*/ 64294 h 85725"/>
                <a:gd name="connsiteX6" fmla="*/ 102394 w 104775"/>
                <a:gd name="connsiteY6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85725">
                  <a:moveTo>
                    <a:pt x="102394" y="83344"/>
                  </a:moveTo>
                  <a:lnTo>
                    <a:pt x="16669" y="83344"/>
                  </a:lnTo>
                  <a:cubicBezTo>
                    <a:pt x="11408" y="83344"/>
                    <a:pt x="7144" y="79079"/>
                    <a:pt x="7144" y="73819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64294"/>
                  </a:lnTo>
                  <a:lnTo>
                    <a:pt x="102394" y="64294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8" name="Forma libre 247">
              <a:extLst>
                <a:ext uri="{FF2B5EF4-FFF2-40B4-BE49-F238E27FC236}">
                  <a16:creationId xmlns:a16="http://schemas.microsoft.com/office/drawing/2014/main" id="{814E6C20-E508-804C-BF7F-D6955981248C}"/>
                </a:ext>
              </a:extLst>
            </p:cNvPr>
            <p:cNvSpPr/>
            <p:nvPr/>
          </p:nvSpPr>
          <p:spPr>
            <a:xfrm>
              <a:off x="5130872" y="4656252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16669 w 85725"/>
                <a:gd name="connsiteY1" fmla="*/ 83344 h 85725"/>
                <a:gd name="connsiteX2" fmla="*/ 7906 w 85725"/>
                <a:gd name="connsiteY2" fmla="*/ 77438 h 85725"/>
                <a:gd name="connsiteX3" fmla="*/ 9906 w 85725"/>
                <a:gd name="connsiteY3" fmla="*/ 67056 h 85725"/>
                <a:gd name="connsiteX4" fmla="*/ 50864 w 85725"/>
                <a:gd name="connsiteY4" fmla="*/ 26194 h 85725"/>
                <a:gd name="connsiteX5" fmla="*/ 7144 w 85725"/>
                <a:gd name="connsiteY5" fmla="*/ 26194 h 85725"/>
                <a:gd name="connsiteX6" fmla="*/ 7144 w 85725"/>
                <a:gd name="connsiteY6" fmla="*/ 7144 h 85725"/>
                <a:gd name="connsiteX7" fmla="*/ 73819 w 85725"/>
                <a:gd name="connsiteY7" fmla="*/ 7144 h 85725"/>
                <a:gd name="connsiteX8" fmla="*/ 82582 w 85725"/>
                <a:gd name="connsiteY8" fmla="*/ 13049 h 85725"/>
                <a:gd name="connsiteX9" fmla="*/ 80581 w 85725"/>
                <a:gd name="connsiteY9" fmla="*/ 23432 h 85725"/>
                <a:gd name="connsiteX10" fmla="*/ 39624 w 85725"/>
                <a:gd name="connsiteY10" fmla="*/ 64294 h 85725"/>
                <a:gd name="connsiteX11" fmla="*/ 83344 w 85725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16669" y="83344"/>
                  </a:lnTo>
                  <a:cubicBezTo>
                    <a:pt x="12823" y="83325"/>
                    <a:pt x="9367" y="80995"/>
                    <a:pt x="7906" y="77438"/>
                  </a:cubicBezTo>
                  <a:cubicBezTo>
                    <a:pt x="6414" y="73891"/>
                    <a:pt x="7203" y="69795"/>
                    <a:pt x="9906" y="67056"/>
                  </a:cubicBezTo>
                  <a:lnTo>
                    <a:pt x="50864" y="26194"/>
                  </a:lnTo>
                  <a:lnTo>
                    <a:pt x="7144" y="26194"/>
                  </a:lnTo>
                  <a:lnTo>
                    <a:pt x="7144" y="7144"/>
                  </a:lnTo>
                  <a:lnTo>
                    <a:pt x="73819" y="7144"/>
                  </a:lnTo>
                  <a:cubicBezTo>
                    <a:pt x="77664" y="7163"/>
                    <a:pt x="81121" y="9492"/>
                    <a:pt x="82582" y="13049"/>
                  </a:cubicBezTo>
                  <a:cubicBezTo>
                    <a:pt x="84073" y="16596"/>
                    <a:pt x="83284" y="20692"/>
                    <a:pt x="80581" y="23432"/>
                  </a:cubicBezTo>
                  <a:lnTo>
                    <a:pt x="39624" y="64294"/>
                  </a:lnTo>
                  <a:lnTo>
                    <a:pt x="833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9" name="Forma libre 248">
              <a:extLst>
                <a:ext uri="{FF2B5EF4-FFF2-40B4-BE49-F238E27FC236}">
                  <a16:creationId xmlns:a16="http://schemas.microsoft.com/office/drawing/2014/main" id="{AFE7E693-0E6F-B742-8A37-5CE0B3C0E81D}"/>
                </a:ext>
              </a:extLst>
            </p:cNvPr>
            <p:cNvSpPr/>
            <p:nvPr/>
          </p:nvSpPr>
          <p:spPr>
            <a:xfrm>
              <a:off x="5254697" y="4561002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16669 w 85725"/>
                <a:gd name="connsiteY1" fmla="*/ 83344 h 85725"/>
                <a:gd name="connsiteX2" fmla="*/ 7906 w 85725"/>
                <a:gd name="connsiteY2" fmla="*/ 77438 h 85725"/>
                <a:gd name="connsiteX3" fmla="*/ 9906 w 85725"/>
                <a:gd name="connsiteY3" fmla="*/ 67056 h 85725"/>
                <a:gd name="connsiteX4" fmla="*/ 50864 w 85725"/>
                <a:gd name="connsiteY4" fmla="*/ 26194 h 85725"/>
                <a:gd name="connsiteX5" fmla="*/ 7144 w 85725"/>
                <a:gd name="connsiteY5" fmla="*/ 26194 h 85725"/>
                <a:gd name="connsiteX6" fmla="*/ 7144 w 85725"/>
                <a:gd name="connsiteY6" fmla="*/ 7144 h 85725"/>
                <a:gd name="connsiteX7" fmla="*/ 73819 w 85725"/>
                <a:gd name="connsiteY7" fmla="*/ 7144 h 85725"/>
                <a:gd name="connsiteX8" fmla="*/ 82582 w 85725"/>
                <a:gd name="connsiteY8" fmla="*/ 13049 h 85725"/>
                <a:gd name="connsiteX9" fmla="*/ 80581 w 85725"/>
                <a:gd name="connsiteY9" fmla="*/ 23432 h 85725"/>
                <a:gd name="connsiteX10" fmla="*/ 39624 w 85725"/>
                <a:gd name="connsiteY10" fmla="*/ 64294 h 85725"/>
                <a:gd name="connsiteX11" fmla="*/ 83344 w 85725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16669" y="83344"/>
                  </a:lnTo>
                  <a:cubicBezTo>
                    <a:pt x="12823" y="83325"/>
                    <a:pt x="9367" y="80995"/>
                    <a:pt x="7906" y="77438"/>
                  </a:cubicBezTo>
                  <a:cubicBezTo>
                    <a:pt x="6414" y="73891"/>
                    <a:pt x="7203" y="69795"/>
                    <a:pt x="9906" y="67056"/>
                  </a:cubicBezTo>
                  <a:lnTo>
                    <a:pt x="50864" y="26194"/>
                  </a:lnTo>
                  <a:lnTo>
                    <a:pt x="7144" y="26194"/>
                  </a:lnTo>
                  <a:lnTo>
                    <a:pt x="7144" y="7144"/>
                  </a:lnTo>
                  <a:lnTo>
                    <a:pt x="73819" y="7144"/>
                  </a:lnTo>
                  <a:cubicBezTo>
                    <a:pt x="77664" y="7163"/>
                    <a:pt x="81121" y="9492"/>
                    <a:pt x="82582" y="13049"/>
                  </a:cubicBezTo>
                  <a:cubicBezTo>
                    <a:pt x="84073" y="16596"/>
                    <a:pt x="83284" y="20692"/>
                    <a:pt x="80581" y="23432"/>
                  </a:cubicBezTo>
                  <a:lnTo>
                    <a:pt x="39624" y="64294"/>
                  </a:lnTo>
                  <a:lnTo>
                    <a:pt x="833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50" name="Gráfico 21">
            <a:extLst>
              <a:ext uri="{FF2B5EF4-FFF2-40B4-BE49-F238E27FC236}">
                <a16:creationId xmlns:a16="http://schemas.microsoft.com/office/drawing/2014/main" id="{9D059F20-16AC-0840-B6FB-5285142DC62C}"/>
              </a:ext>
            </a:extLst>
          </p:cNvPr>
          <p:cNvGrpSpPr/>
          <p:nvPr/>
        </p:nvGrpSpPr>
        <p:grpSpPr>
          <a:xfrm>
            <a:off x="4068783" y="4946336"/>
            <a:ext cx="661339" cy="661340"/>
            <a:chOff x="3805382" y="4475163"/>
            <a:chExt cx="609600" cy="609600"/>
          </a:xfrm>
        </p:grpSpPr>
        <p:sp>
          <p:nvSpPr>
            <p:cNvPr id="251" name="Forma libre 250">
              <a:extLst>
                <a:ext uri="{FF2B5EF4-FFF2-40B4-BE49-F238E27FC236}">
                  <a16:creationId xmlns:a16="http://schemas.microsoft.com/office/drawing/2014/main" id="{C47847DA-BC4A-1345-B517-BB052143CB2F}"/>
                </a:ext>
              </a:extLst>
            </p:cNvPr>
            <p:cNvSpPr/>
            <p:nvPr/>
          </p:nvSpPr>
          <p:spPr>
            <a:xfrm>
              <a:off x="4226863" y="4639469"/>
              <a:ext cx="66675" cy="66675"/>
            </a:xfrm>
            <a:custGeom>
              <a:avLst/>
              <a:gdLst>
                <a:gd name="connsiteX0" fmla="*/ 21431 w 66675"/>
                <a:gd name="connsiteY0" fmla="*/ 21431 h 66675"/>
                <a:gd name="connsiteX1" fmla="*/ 21431 w 66675"/>
                <a:gd name="connsiteY1" fmla="*/ 21431 h 66675"/>
                <a:gd name="connsiteX2" fmla="*/ 55912 w 66675"/>
                <a:gd name="connsiteY2" fmla="*/ 7144 h 66675"/>
                <a:gd name="connsiteX3" fmla="*/ 64294 w 66675"/>
                <a:gd name="connsiteY3" fmla="*/ 7144 h 66675"/>
                <a:gd name="connsiteX4" fmla="*/ 64294 w 66675"/>
                <a:gd name="connsiteY4" fmla="*/ 15526 h 66675"/>
                <a:gd name="connsiteX5" fmla="*/ 50006 w 66675"/>
                <a:gd name="connsiteY5" fmla="*/ 50006 h 66675"/>
                <a:gd name="connsiteX6" fmla="*/ 50006 w 66675"/>
                <a:gd name="connsiteY6" fmla="*/ 50006 h 66675"/>
                <a:gd name="connsiteX7" fmla="*/ 15526 w 66675"/>
                <a:gd name="connsiteY7" fmla="*/ 64294 h 66675"/>
                <a:gd name="connsiteX8" fmla="*/ 7144 w 66675"/>
                <a:gd name="connsiteY8" fmla="*/ 64294 h 66675"/>
                <a:gd name="connsiteX9" fmla="*/ 7144 w 66675"/>
                <a:gd name="connsiteY9" fmla="*/ 55912 h 66675"/>
                <a:gd name="connsiteX10" fmla="*/ 21431 w 66675"/>
                <a:gd name="connsiteY10" fmla="*/ 214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66675">
                  <a:moveTo>
                    <a:pt x="21431" y="21431"/>
                  </a:moveTo>
                  <a:lnTo>
                    <a:pt x="21431" y="21431"/>
                  </a:lnTo>
                  <a:cubicBezTo>
                    <a:pt x="30576" y="12285"/>
                    <a:pt x="42978" y="7146"/>
                    <a:pt x="55912" y="7144"/>
                  </a:cubicBezTo>
                  <a:lnTo>
                    <a:pt x="64294" y="7144"/>
                  </a:lnTo>
                  <a:lnTo>
                    <a:pt x="64294" y="15526"/>
                  </a:lnTo>
                  <a:cubicBezTo>
                    <a:pt x="64292" y="28459"/>
                    <a:pt x="59152" y="40862"/>
                    <a:pt x="50006" y="50006"/>
                  </a:cubicBezTo>
                  <a:lnTo>
                    <a:pt x="50006" y="50006"/>
                  </a:lnTo>
                  <a:cubicBezTo>
                    <a:pt x="40862" y="59152"/>
                    <a:pt x="28459" y="64292"/>
                    <a:pt x="15526" y="64294"/>
                  </a:cubicBezTo>
                  <a:lnTo>
                    <a:pt x="7144" y="64294"/>
                  </a:lnTo>
                  <a:lnTo>
                    <a:pt x="7144" y="55912"/>
                  </a:lnTo>
                  <a:cubicBezTo>
                    <a:pt x="7146" y="42978"/>
                    <a:pt x="12285" y="30576"/>
                    <a:pt x="21431" y="21431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2" name="Forma libre 251">
              <a:extLst>
                <a:ext uri="{FF2B5EF4-FFF2-40B4-BE49-F238E27FC236}">
                  <a16:creationId xmlns:a16="http://schemas.microsoft.com/office/drawing/2014/main" id="{777816FE-3980-804F-8F36-AF404C68CD9F}"/>
                </a:ext>
              </a:extLst>
            </p:cNvPr>
            <p:cNvSpPr/>
            <p:nvPr/>
          </p:nvSpPr>
          <p:spPr>
            <a:xfrm>
              <a:off x="4181524" y="4632707"/>
              <a:ext cx="66675" cy="123825"/>
            </a:xfrm>
            <a:custGeom>
              <a:avLst/>
              <a:gdLst>
                <a:gd name="connsiteX0" fmla="*/ 62008 w 66675"/>
                <a:gd name="connsiteY0" fmla="*/ 118681 h 123825"/>
                <a:gd name="connsiteX1" fmla="*/ 42958 w 66675"/>
                <a:gd name="connsiteY1" fmla="*/ 118681 h 123825"/>
                <a:gd name="connsiteX2" fmla="*/ 42958 w 66675"/>
                <a:gd name="connsiteY2" fmla="*/ 79629 h 123825"/>
                <a:gd name="connsiteX3" fmla="*/ 26194 w 66675"/>
                <a:gd name="connsiteY3" fmla="*/ 39243 h 123825"/>
                <a:gd name="connsiteX4" fmla="*/ 7144 w 66675"/>
                <a:gd name="connsiteY4" fmla="*/ 20669 h 123825"/>
                <a:gd name="connsiteX5" fmla="*/ 20669 w 66675"/>
                <a:gd name="connsiteY5" fmla="*/ 7144 h 123825"/>
                <a:gd name="connsiteX6" fmla="*/ 39243 w 66675"/>
                <a:gd name="connsiteY6" fmla="*/ 25717 h 123825"/>
                <a:gd name="connsiteX7" fmla="*/ 62008 w 66675"/>
                <a:gd name="connsiteY7" fmla="*/ 7962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123825">
                  <a:moveTo>
                    <a:pt x="62008" y="118681"/>
                  </a:moveTo>
                  <a:lnTo>
                    <a:pt x="42958" y="118681"/>
                  </a:lnTo>
                  <a:lnTo>
                    <a:pt x="42958" y="79629"/>
                  </a:lnTo>
                  <a:cubicBezTo>
                    <a:pt x="43019" y="64462"/>
                    <a:pt x="36977" y="49908"/>
                    <a:pt x="26194" y="39243"/>
                  </a:cubicBezTo>
                  <a:lnTo>
                    <a:pt x="7144" y="20669"/>
                  </a:lnTo>
                  <a:lnTo>
                    <a:pt x="20669" y="7144"/>
                  </a:lnTo>
                  <a:lnTo>
                    <a:pt x="39243" y="25717"/>
                  </a:lnTo>
                  <a:cubicBezTo>
                    <a:pt x="53704" y="39942"/>
                    <a:pt x="61898" y="59345"/>
                    <a:pt x="62008" y="79629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3" name="Forma libre 252">
              <a:extLst>
                <a:ext uri="{FF2B5EF4-FFF2-40B4-BE49-F238E27FC236}">
                  <a16:creationId xmlns:a16="http://schemas.microsoft.com/office/drawing/2014/main" id="{5EF0DF2D-AABC-0D42-947F-06A2BD099205}"/>
                </a:ext>
              </a:extLst>
            </p:cNvPr>
            <p:cNvSpPr/>
            <p:nvPr/>
          </p:nvSpPr>
          <p:spPr>
            <a:xfrm>
              <a:off x="3817288" y="4487069"/>
              <a:ext cx="352425" cy="85725"/>
            </a:xfrm>
            <a:custGeom>
              <a:avLst/>
              <a:gdLst>
                <a:gd name="connsiteX0" fmla="*/ 7144 w 352425"/>
                <a:gd name="connsiteY0" fmla="*/ 7144 h 85725"/>
                <a:gd name="connsiteX1" fmla="*/ 350044 w 352425"/>
                <a:gd name="connsiteY1" fmla="*/ 7144 h 85725"/>
                <a:gd name="connsiteX2" fmla="*/ 350044 w 352425"/>
                <a:gd name="connsiteY2" fmla="*/ 83344 h 85725"/>
                <a:gd name="connsiteX3" fmla="*/ 7144 w 3524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85725">
                  <a:moveTo>
                    <a:pt x="7144" y="7144"/>
                  </a:moveTo>
                  <a:lnTo>
                    <a:pt x="350044" y="7144"/>
                  </a:lnTo>
                  <a:lnTo>
                    <a:pt x="3500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58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4" name="Forma libre 253">
              <a:extLst>
                <a:ext uri="{FF2B5EF4-FFF2-40B4-BE49-F238E27FC236}">
                  <a16:creationId xmlns:a16="http://schemas.microsoft.com/office/drawing/2014/main" id="{AB2085F9-D079-DD4A-91AA-24EC1A9B9297}"/>
                </a:ext>
              </a:extLst>
            </p:cNvPr>
            <p:cNvSpPr/>
            <p:nvPr/>
          </p:nvSpPr>
          <p:spPr>
            <a:xfrm>
              <a:off x="3817288" y="4487069"/>
              <a:ext cx="314325" cy="85725"/>
            </a:xfrm>
            <a:custGeom>
              <a:avLst/>
              <a:gdLst>
                <a:gd name="connsiteX0" fmla="*/ 7144 w 314325"/>
                <a:gd name="connsiteY0" fmla="*/ 7144 h 85725"/>
                <a:gd name="connsiteX1" fmla="*/ 311944 w 314325"/>
                <a:gd name="connsiteY1" fmla="*/ 7144 h 85725"/>
                <a:gd name="connsiteX2" fmla="*/ 311944 w 314325"/>
                <a:gd name="connsiteY2" fmla="*/ 83344 h 85725"/>
                <a:gd name="connsiteX3" fmla="*/ 7144 w 3143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857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799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5" name="Forma libre 254">
              <a:extLst>
                <a:ext uri="{FF2B5EF4-FFF2-40B4-BE49-F238E27FC236}">
                  <a16:creationId xmlns:a16="http://schemas.microsoft.com/office/drawing/2014/main" id="{AB5C674F-F605-ED40-96A8-850914AC65D2}"/>
                </a:ext>
              </a:extLst>
            </p:cNvPr>
            <p:cNvSpPr/>
            <p:nvPr/>
          </p:nvSpPr>
          <p:spPr>
            <a:xfrm>
              <a:off x="3874438" y="4487069"/>
              <a:ext cx="238125" cy="47625"/>
            </a:xfrm>
            <a:custGeom>
              <a:avLst/>
              <a:gdLst>
                <a:gd name="connsiteX0" fmla="*/ 7144 w 238125"/>
                <a:gd name="connsiteY0" fmla="*/ 7144 h 47625"/>
                <a:gd name="connsiteX1" fmla="*/ 7144 w 238125"/>
                <a:gd name="connsiteY1" fmla="*/ 45244 h 47625"/>
                <a:gd name="connsiteX2" fmla="*/ 235744 w 238125"/>
                <a:gd name="connsiteY2" fmla="*/ 45244 h 47625"/>
                <a:gd name="connsiteX3" fmla="*/ 235744 w 23812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47625">
                  <a:moveTo>
                    <a:pt x="7144" y="7144"/>
                  </a:moveTo>
                  <a:lnTo>
                    <a:pt x="7144" y="45244"/>
                  </a:lnTo>
                  <a:lnTo>
                    <a:pt x="235744" y="45244"/>
                  </a:lnTo>
                  <a:lnTo>
                    <a:pt x="235744" y="7144"/>
                  </a:lnTo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6" name="Forma libre 255">
              <a:extLst>
                <a:ext uri="{FF2B5EF4-FFF2-40B4-BE49-F238E27FC236}">
                  <a16:creationId xmlns:a16="http://schemas.microsoft.com/office/drawing/2014/main" id="{2FAAEC59-42E7-9C4C-B858-6A45A67A41C3}"/>
                </a:ext>
              </a:extLst>
            </p:cNvPr>
            <p:cNvSpPr/>
            <p:nvPr/>
          </p:nvSpPr>
          <p:spPr>
            <a:xfrm>
              <a:off x="3874438" y="4487069"/>
              <a:ext cx="209550" cy="47625"/>
            </a:xfrm>
            <a:custGeom>
              <a:avLst/>
              <a:gdLst>
                <a:gd name="connsiteX0" fmla="*/ 7144 w 209550"/>
                <a:gd name="connsiteY0" fmla="*/ 7144 h 47625"/>
                <a:gd name="connsiteX1" fmla="*/ 207169 w 209550"/>
                <a:gd name="connsiteY1" fmla="*/ 7144 h 47625"/>
                <a:gd name="connsiteX2" fmla="*/ 207169 w 209550"/>
                <a:gd name="connsiteY2" fmla="*/ 45244 h 47625"/>
                <a:gd name="connsiteX3" fmla="*/ 7144 w 2095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47625">
                  <a:moveTo>
                    <a:pt x="7144" y="7144"/>
                  </a:moveTo>
                  <a:lnTo>
                    <a:pt x="207169" y="7144"/>
                  </a:lnTo>
                  <a:lnTo>
                    <a:pt x="2071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7" name="Forma libre 256">
              <a:extLst>
                <a:ext uri="{FF2B5EF4-FFF2-40B4-BE49-F238E27FC236}">
                  <a16:creationId xmlns:a16="http://schemas.microsoft.com/office/drawing/2014/main" id="{2AB9A947-69A8-9845-AAD8-6944022A8C0A}"/>
                </a:ext>
              </a:extLst>
            </p:cNvPr>
            <p:cNvSpPr/>
            <p:nvPr/>
          </p:nvSpPr>
          <p:spPr>
            <a:xfrm>
              <a:off x="3817288" y="4563269"/>
              <a:ext cx="352425" cy="504825"/>
            </a:xfrm>
            <a:custGeom>
              <a:avLst/>
              <a:gdLst>
                <a:gd name="connsiteX0" fmla="*/ 45244 w 352425"/>
                <a:gd name="connsiteY0" fmla="*/ 7144 h 504825"/>
                <a:gd name="connsiteX1" fmla="*/ 45244 w 352425"/>
                <a:gd name="connsiteY1" fmla="*/ 45244 h 504825"/>
                <a:gd name="connsiteX2" fmla="*/ 12764 w 352425"/>
                <a:gd name="connsiteY2" fmla="*/ 77724 h 504825"/>
                <a:gd name="connsiteX3" fmla="*/ 7144 w 352425"/>
                <a:gd name="connsiteY3" fmla="*/ 91250 h 504825"/>
                <a:gd name="connsiteX4" fmla="*/ 7144 w 352425"/>
                <a:gd name="connsiteY4" fmla="*/ 473869 h 504825"/>
                <a:gd name="connsiteX5" fmla="*/ 35719 w 352425"/>
                <a:gd name="connsiteY5" fmla="*/ 502444 h 504825"/>
                <a:gd name="connsiteX6" fmla="*/ 321469 w 352425"/>
                <a:gd name="connsiteY6" fmla="*/ 502444 h 504825"/>
                <a:gd name="connsiteX7" fmla="*/ 350044 w 352425"/>
                <a:gd name="connsiteY7" fmla="*/ 473869 h 504825"/>
                <a:gd name="connsiteX8" fmla="*/ 350044 w 352425"/>
                <a:gd name="connsiteY8" fmla="*/ 91250 h 504825"/>
                <a:gd name="connsiteX9" fmla="*/ 344424 w 352425"/>
                <a:gd name="connsiteY9" fmla="*/ 77724 h 504825"/>
                <a:gd name="connsiteX10" fmla="*/ 311944 w 352425"/>
                <a:gd name="connsiteY10" fmla="*/ 45244 h 504825"/>
                <a:gd name="connsiteX11" fmla="*/ 311944 w 352425"/>
                <a:gd name="connsiteY11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425" h="504825">
                  <a:moveTo>
                    <a:pt x="45244" y="7144"/>
                  </a:moveTo>
                  <a:lnTo>
                    <a:pt x="45244" y="45244"/>
                  </a:lnTo>
                  <a:lnTo>
                    <a:pt x="12764" y="77724"/>
                  </a:lnTo>
                  <a:cubicBezTo>
                    <a:pt x="9163" y="81303"/>
                    <a:pt x="7140" y="86172"/>
                    <a:pt x="7144" y="91250"/>
                  </a:cubicBezTo>
                  <a:lnTo>
                    <a:pt x="7144" y="473869"/>
                  </a:lnTo>
                  <a:cubicBezTo>
                    <a:pt x="7144" y="489650"/>
                    <a:pt x="19937" y="502444"/>
                    <a:pt x="35719" y="502444"/>
                  </a:cubicBezTo>
                  <a:lnTo>
                    <a:pt x="321469" y="502444"/>
                  </a:lnTo>
                  <a:cubicBezTo>
                    <a:pt x="337250" y="502444"/>
                    <a:pt x="350044" y="489650"/>
                    <a:pt x="350044" y="473869"/>
                  </a:cubicBezTo>
                  <a:lnTo>
                    <a:pt x="350044" y="91250"/>
                  </a:lnTo>
                  <a:cubicBezTo>
                    <a:pt x="350048" y="86172"/>
                    <a:pt x="348025" y="81303"/>
                    <a:pt x="344424" y="77724"/>
                  </a:cubicBezTo>
                  <a:lnTo>
                    <a:pt x="311944" y="45244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8" name="Forma libre 257">
              <a:extLst>
                <a:ext uri="{FF2B5EF4-FFF2-40B4-BE49-F238E27FC236}">
                  <a16:creationId xmlns:a16="http://schemas.microsoft.com/office/drawing/2014/main" id="{B29C4D0A-3595-354F-B55D-30E1FA12841C}"/>
                </a:ext>
              </a:extLst>
            </p:cNvPr>
            <p:cNvSpPr/>
            <p:nvPr/>
          </p:nvSpPr>
          <p:spPr>
            <a:xfrm>
              <a:off x="3817288" y="4563269"/>
              <a:ext cx="314325" cy="504825"/>
            </a:xfrm>
            <a:custGeom>
              <a:avLst/>
              <a:gdLst>
                <a:gd name="connsiteX0" fmla="*/ 311944 w 314325"/>
                <a:gd name="connsiteY0" fmla="*/ 473869 h 504825"/>
                <a:gd name="connsiteX1" fmla="*/ 311944 w 314325"/>
                <a:gd name="connsiteY1" fmla="*/ 91250 h 504825"/>
                <a:gd name="connsiteX2" fmla="*/ 306324 w 314325"/>
                <a:gd name="connsiteY2" fmla="*/ 77724 h 504825"/>
                <a:gd name="connsiteX3" fmla="*/ 273844 w 314325"/>
                <a:gd name="connsiteY3" fmla="*/ 45244 h 504825"/>
                <a:gd name="connsiteX4" fmla="*/ 273844 w 314325"/>
                <a:gd name="connsiteY4" fmla="*/ 7144 h 504825"/>
                <a:gd name="connsiteX5" fmla="*/ 45244 w 314325"/>
                <a:gd name="connsiteY5" fmla="*/ 7144 h 504825"/>
                <a:gd name="connsiteX6" fmla="*/ 45244 w 314325"/>
                <a:gd name="connsiteY6" fmla="*/ 45244 h 504825"/>
                <a:gd name="connsiteX7" fmla="*/ 12764 w 314325"/>
                <a:gd name="connsiteY7" fmla="*/ 77724 h 504825"/>
                <a:gd name="connsiteX8" fmla="*/ 7144 w 314325"/>
                <a:gd name="connsiteY8" fmla="*/ 91250 h 504825"/>
                <a:gd name="connsiteX9" fmla="*/ 7144 w 314325"/>
                <a:gd name="connsiteY9" fmla="*/ 473869 h 504825"/>
                <a:gd name="connsiteX10" fmla="*/ 35719 w 314325"/>
                <a:gd name="connsiteY10" fmla="*/ 502444 h 504825"/>
                <a:gd name="connsiteX11" fmla="*/ 283369 w 314325"/>
                <a:gd name="connsiteY11" fmla="*/ 502444 h 504825"/>
                <a:gd name="connsiteX12" fmla="*/ 311944 w 314325"/>
                <a:gd name="connsiteY12" fmla="*/ 47386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325" h="504825">
                  <a:moveTo>
                    <a:pt x="311944" y="473869"/>
                  </a:moveTo>
                  <a:lnTo>
                    <a:pt x="311944" y="91250"/>
                  </a:lnTo>
                  <a:cubicBezTo>
                    <a:pt x="311948" y="86172"/>
                    <a:pt x="309925" y="81303"/>
                    <a:pt x="306324" y="77724"/>
                  </a:cubicBezTo>
                  <a:lnTo>
                    <a:pt x="273844" y="45244"/>
                  </a:lnTo>
                  <a:lnTo>
                    <a:pt x="273844" y="7144"/>
                  </a:lnTo>
                  <a:lnTo>
                    <a:pt x="45244" y="7144"/>
                  </a:lnTo>
                  <a:lnTo>
                    <a:pt x="45244" y="45244"/>
                  </a:lnTo>
                  <a:lnTo>
                    <a:pt x="12764" y="77724"/>
                  </a:lnTo>
                  <a:cubicBezTo>
                    <a:pt x="9163" y="81303"/>
                    <a:pt x="7140" y="86172"/>
                    <a:pt x="7144" y="91250"/>
                  </a:cubicBezTo>
                  <a:lnTo>
                    <a:pt x="7144" y="473869"/>
                  </a:lnTo>
                  <a:cubicBezTo>
                    <a:pt x="7144" y="489650"/>
                    <a:pt x="19937" y="502444"/>
                    <a:pt x="35719" y="502444"/>
                  </a:cubicBezTo>
                  <a:lnTo>
                    <a:pt x="283369" y="502444"/>
                  </a:lnTo>
                  <a:cubicBezTo>
                    <a:pt x="299150" y="502444"/>
                    <a:pt x="311944" y="489650"/>
                    <a:pt x="311944" y="473869"/>
                  </a:cubicBez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9" name="Forma libre 258">
              <a:extLst>
                <a:ext uri="{FF2B5EF4-FFF2-40B4-BE49-F238E27FC236}">
                  <a16:creationId xmlns:a16="http://schemas.microsoft.com/office/drawing/2014/main" id="{CB7F0EB2-8B67-D74E-897B-A3B1860EC9E3}"/>
                </a:ext>
              </a:extLst>
            </p:cNvPr>
            <p:cNvSpPr/>
            <p:nvPr/>
          </p:nvSpPr>
          <p:spPr>
            <a:xfrm>
              <a:off x="3817288" y="4696619"/>
              <a:ext cx="352425" cy="276225"/>
            </a:xfrm>
            <a:custGeom>
              <a:avLst/>
              <a:gdLst>
                <a:gd name="connsiteX0" fmla="*/ 7144 w 352425"/>
                <a:gd name="connsiteY0" fmla="*/ 7144 h 276225"/>
                <a:gd name="connsiteX1" fmla="*/ 350044 w 352425"/>
                <a:gd name="connsiteY1" fmla="*/ 7144 h 276225"/>
                <a:gd name="connsiteX2" fmla="*/ 350044 w 352425"/>
                <a:gd name="connsiteY2" fmla="*/ 273844 h 276225"/>
                <a:gd name="connsiteX3" fmla="*/ 7144 w 352425"/>
                <a:gd name="connsiteY3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276225">
                  <a:moveTo>
                    <a:pt x="7144" y="7144"/>
                  </a:moveTo>
                  <a:lnTo>
                    <a:pt x="350044" y="7144"/>
                  </a:lnTo>
                  <a:lnTo>
                    <a:pt x="350044" y="273844"/>
                  </a:lnTo>
                  <a:lnTo>
                    <a:pt x="7144" y="273844"/>
                  </a:lnTo>
                  <a:close/>
                </a:path>
              </a:pathLst>
            </a:custGeom>
            <a:solidFill>
              <a:srgbClr val="58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0" name="Forma libre 259">
              <a:extLst>
                <a:ext uri="{FF2B5EF4-FFF2-40B4-BE49-F238E27FC236}">
                  <a16:creationId xmlns:a16="http://schemas.microsoft.com/office/drawing/2014/main" id="{5FB8D509-3F36-E440-B147-DD155C19FCC8}"/>
                </a:ext>
              </a:extLst>
            </p:cNvPr>
            <p:cNvSpPr/>
            <p:nvPr/>
          </p:nvSpPr>
          <p:spPr>
            <a:xfrm>
              <a:off x="3817288" y="4696619"/>
              <a:ext cx="314325" cy="276225"/>
            </a:xfrm>
            <a:custGeom>
              <a:avLst/>
              <a:gdLst>
                <a:gd name="connsiteX0" fmla="*/ 7144 w 314325"/>
                <a:gd name="connsiteY0" fmla="*/ 7144 h 276225"/>
                <a:gd name="connsiteX1" fmla="*/ 311944 w 314325"/>
                <a:gd name="connsiteY1" fmla="*/ 7144 h 276225"/>
                <a:gd name="connsiteX2" fmla="*/ 311944 w 314325"/>
                <a:gd name="connsiteY2" fmla="*/ 273844 h 276225"/>
                <a:gd name="connsiteX3" fmla="*/ 7144 w 314325"/>
                <a:gd name="connsiteY3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762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73844"/>
                  </a:lnTo>
                  <a:lnTo>
                    <a:pt x="7144" y="273844"/>
                  </a:lnTo>
                  <a:close/>
                </a:path>
              </a:pathLst>
            </a:custGeom>
            <a:solidFill>
              <a:srgbClr val="799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260">
              <a:extLst>
                <a:ext uri="{FF2B5EF4-FFF2-40B4-BE49-F238E27FC236}">
                  <a16:creationId xmlns:a16="http://schemas.microsoft.com/office/drawing/2014/main" id="{7AB8EFBB-0932-D641-9B22-72E01CA7F204}"/>
                </a:ext>
              </a:extLst>
            </p:cNvPr>
            <p:cNvSpPr/>
            <p:nvPr/>
          </p:nvSpPr>
          <p:spPr>
            <a:xfrm>
              <a:off x="3855388" y="4734719"/>
              <a:ext cx="276225" cy="200025"/>
            </a:xfrm>
            <a:custGeom>
              <a:avLst/>
              <a:gdLst>
                <a:gd name="connsiteX0" fmla="*/ 7144 w 276225"/>
                <a:gd name="connsiteY0" fmla="*/ 7144 h 200025"/>
                <a:gd name="connsiteX1" fmla="*/ 273844 w 276225"/>
                <a:gd name="connsiteY1" fmla="*/ 7144 h 200025"/>
                <a:gd name="connsiteX2" fmla="*/ 273844 w 276225"/>
                <a:gd name="connsiteY2" fmla="*/ 197644 h 200025"/>
                <a:gd name="connsiteX3" fmla="*/ 7144 w 2762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000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2" name="Forma libre 261">
              <a:extLst>
                <a:ext uri="{FF2B5EF4-FFF2-40B4-BE49-F238E27FC236}">
                  <a16:creationId xmlns:a16="http://schemas.microsoft.com/office/drawing/2014/main" id="{CB308BBA-24DE-D94A-A9DE-5DC3B22602D0}"/>
                </a:ext>
              </a:extLst>
            </p:cNvPr>
            <p:cNvSpPr/>
            <p:nvPr/>
          </p:nvSpPr>
          <p:spPr>
            <a:xfrm>
              <a:off x="3855388" y="4734719"/>
              <a:ext cx="247650" cy="200025"/>
            </a:xfrm>
            <a:custGeom>
              <a:avLst/>
              <a:gdLst>
                <a:gd name="connsiteX0" fmla="*/ 7144 w 247650"/>
                <a:gd name="connsiteY0" fmla="*/ 7144 h 200025"/>
                <a:gd name="connsiteX1" fmla="*/ 245269 w 247650"/>
                <a:gd name="connsiteY1" fmla="*/ 7144 h 200025"/>
                <a:gd name="connsiteX2" fmla="*/ 245269 w 247650"/>
                <a:gd name="connsiteY2" fmla="*/ 197644 h 200025"/>
                <a:gd name="connsiteX3" fmla="*/ 7144 w 2476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2000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3" name="Forma libre 262">
              <a:extLst>
                <a:ext uri="{FF2B5EF4-FFF2-40B4-BE49-F238E27FC236}">
                  <a16:creationId xmlns:a16="http://schemas.microsoft.com/office/drawing/2014/main" id="{1263456B-5A8E-5343-B797-80546FE9B93E}"/>
                </a:ext>
              </a:extLst>
            </p:cNvPr>
            <p:cNvSpPr/>
            <p:nvPr/>
          </p:nvSpPr>
          <p:spPr>
            <a:xfrm>
              <a:off x="4064938" y="4734719"/>
              <a:ext cx="333375" cy="333375"/>
            </a:xfrm>
            <a:custGeom>
              <a:avLst/>
              <a:gdLst>
                <a:gd name="connsiteX0" fmla="*/ 330994 w 333375"/>
                <a:gd name="connsiteY0" fmla="*/ 169069 h 333375"/>
                <a:gd name="connsiteX1" fmla="*/ 169069 w 333375"/>
                <a:gd name="connsiteY1" fmla="*/ 330994 h 333375"/>
                <a:gd name="connsiteX2" fmla="*/ 7144 w 333375"/>
                <a:gd name="connsiteY2" fmla="*/ 169069 h 333375"/>
                <a:gd name="connsiteX3" fmla="*/ 169069 w 333375"/>
                <a:gd name="connsiteY3" fmla="*/ 7144 h 333375"/>
                <a:gd name="connsiteX4" fmla="*/ 330994 w 333375"/>
                <a:gd name="connsiteY4" fmla="*/ 16906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333375">
                  <a:moveTo>
                    <a:pt x="330994" y="169069"/>
                  </a:moveTo>
                  <a:cubicBezTo>
                    <a:pt x="330994" y="258497"/>
                    <a:pt x="258497" y="330994"/>
                    <a:pt x="169069" y="330994"/>
                  </a:cubicBezTo>
                  <a:cubicBezTo>
                    <a:pt x="79640" y="330994"/>
                    <a:pt x="7144" y="258497"/>
                    <a:pt x="7144" y="169069"/>
                  </a:cubicBezTo>
                  <a:cubicBezTo>
                    <a:pt x="7144" y="79640"/>
                    <a:pt x="79640" y="7144"/>
                    <a:pt x="169069" y="7144"/>
                  </a:cubicBezTo>
                  <a:cubicBezTo>
                    <a:pt x="258497" y="7144"/>
                    <a:pt x="330994" y="79640"/>
                    <a:pt x="330994" y="1690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4" name="Forma libre 263">
              <a:extLst>
                <a:ext uri="{FF2B5EF4-FFF2-40B4-BE49-F238E27FC236}">
                  <a16:creationId xmlns:a16="http://schemas.microsoft.com/office/drawing/2014/main" id="{A10DE0EB-5199-A244-BB97-26C982BD022F}"/>
                </a:ext>
              </a:extLst>
            </p:cNvPr>
            <p:cNvSpPr/>
            <p:nvPr/>
          </p:nvSpPr>
          <p:spPr>
            <a:xfrm>
              <a:off x="3998263" y="4896644"/>
              <a:ext cx="333375" cy="171450"/>
            </a:xfrm>
            <a:custGeom>
              <a:avLst/>
              <a:gdLst>
                <a:gd name="connsiteX0" fmla="*/ 330994 w 333375"/>
                <a:gd name="connsiteY0" fmla="*/ 7144 h 171450"/>
                <a:gd name="connsiteX1" fmla="*/ 169069 w 333375"/>
                <a:gd name="connsiteY1" fmla="*/ 169069 h 171450"/>
                <a:gd name="connsiteX2" fmla="*/ 7144 w 333375"/>
                <a:gd name="connsiteY2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75" h="171450">
                  <a:moveTo>
                    <a:pt x="330994" y="7144"/>
                  </a:moveTo>
                  <a:cubicBezTo>
                    <a:pt x="330994" y="96572"/>
                    <a:pt x="258497" y="169069"/>
                    <a:pt x="169069" y="169069"/>
                  </a:cubicBezTo>
                  <a:cubicBezTo>
                    <a:pt x="79640" y="169069"/>
                    <a:pt x="7144" y="96572"/>
                    <a:pt x="7144" y="71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5" name="Forma libre 264">
              <a:extLst>
                <a:ext uri="{FF2B5EF4-FFF2-40B4-BE49-F238E27FC236}">
                  <a16:creationId xmlns:a16="http://schemas.microsoft.com/office/drawing/2014/main" id="{69D211BA-C227-654E-8A98-B0EC9F481259}"/>
                </a:ext>
              </a:extLst>
            </p:cNvPr>
            <p:cNvSpPr/>
            <p:nvPr/>
          </p:nvSpPr>
          <p:spPr>
            <a:xfrm>
              <a:off x="4036363" y="4896644"/>
              <a:ext cx="257175" cy="133350"/>
            </a:xfrm>
            <a:custGeom>
              <a:avLst/>
              <a:gdLst>
                <a:gd name="connsiteX0" fmla="*/ 254794 w 257175"/>
                <a:gd name="connsiteY0" fmla="*/ 7144 h 133350"/>
                <a:gd name="connsiteX1" fmla="*/ 130969 w 257175"/>
                <a:gd name="connsiteY1" fmla="*/ 130969 h 133350"/>
                <a:gd name="connsiteX2" fmla="*/ 7144 w 257175"/>
                <a:gd name="connsiteY2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133350">
                  <a:moveTo>
                    <a:pt x="254794" y="7144"/>
                  </a:moveTo>
                  <a:cubicBezTo>
                    <a:pt x="254794" y="75530"/>
                    <a:pt x="199355" y="130969"/>
                    <a:pt x="130969" y="130969"/>
                  </a:cubicBezTo>
                  <a:cubicBezTo>
                    <a:pt x="62582" y="130969"/>
                    <a:pt x="7144" y="75530"/>
                    <a:pt x="7144" y="714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6" name="Forma libre 265">
              <a:extLst>
                <a:ext uri="{FF2B5EF4-FFF2-40B4-BE49-F238E27FC236}">
                  <a16:creationId xmlns:a16="http://schemas.microsoft.com/office/drawing/2014/main" id="{684F090A-7910-F14B-B945-BB9D61EAD3F8}"/>
                </a:ext>
              </a:extLst>
            </p:cNvPr>
            <p:cNvSpPr/>
            <p:nvPr/>
          </p:nvSpPr>
          <p:spPr>
            <a:xfrm>
              <a:off x="4150663" y="4896644"/>
              <a:ext cx="114300" cy="133350"/>
            </a:xfrm>
            <a:custGeom>
              <a:avLst/>
              <a:gdLst>
                <a:gd name="connsiteX0" fmla="*/ 16669 w 114300"/>
                <a:gd name="connsiteY0" fmla="*/ 130969 h 133350"/>
                <a:gd name="connsiteX1" fmla="*/ 26194 w 114300"/>
                <a:gd name="connsiteY1" fmla="*/ 130969 h 133350"/>
                <a:gd name="connsiteX2" fmla="*/ 26194 w 114300"/>
                <a:gd name="connsiteY2" fmla="*/ 30099 h 133350"/>
                <a:gd name="connsiteX3" fmla="*/ 97155 w 114300"/>
                <a:gd name="connsiteY3" fmla="*/ 101155 h 133350"/>
                <a:gd name="connsiteX4" fmla="*/ 110680 w 114300"/>
                <a:gd name="connsiteY4" fmla="*/ 87630 h 133350"/>
                <a:gd name="connsiteX5" fmla="*/ 30099 w 114300"/>
                <a:gd name="connsiteY5" fmla="*/ 7144 h 133350"/>
                <a:gd name="connsiteX6" fmla="*/ 7144 w 114300"/>
                <a:gd name="connsiteY6" fmla="*/ 7144 h 133350"/>
                <a:gd name="connsiteX7" fmla="*/ 7144 w 114300"/>
                <a:gd name="connsiteY7" fmla="*/ 130969 h 133350"/>
                <a:gd name="connsiteX8" fmla="*/ 16669 w 114300"/>
                <a:gd name="connsiteY8" fmla="*/ 13096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33350">
                  <a:moveTo>
                    <a:pt x="16669" y="130969"/>
                  </a:moveTo>
                  <a:cubicBezTo>
                    <a:pt x="19907" y="130969"/>
                    <a:pt x="23050" y="130969"/>
                    <a:pt x="26194" y="130969"/>
                  </a:cubicBezTo>
                  <a:lnTo>
                    <a:pt x="26194" y="30099"/>
                  </a:lnTo>
                  <a:lnTo>
                    <a:pt x="97155" y="101155"/>
                  </a:lnTo>
                  <a:cubicBezTo>
                    <a:pt x="101991" y="96986"/>
                    <a:pt x="106511" y="92466"/>
                    <a:pt x="110680" y="87630"/>
                  </a:cubicBezTo>
                  <a:lnTo>
                    <a:pt x="30099" y="7144"/>
                  </a:lnTo>
                  <a:lnTo>
                    <a:pt x="7144" y="7144"/>
                  </a:lnTo>
                  <a:lnTo>
                    <a:pt x="7144" y="130969"/>
                  </a:lnTo>
                  <a:cubicBezTo>
                    <a:pt x="10287" y="130969"/>
                    <a:pt x="13430" y="130969"/>
                    <a:pt x="16669" y="130969"/>
                  </a:cubicBezTo>
                  <a:close/>
                </a:path>
              </a:pathLst>
            </a:custGeom>
            <a:solidFill>
              <a:srgbClr val="8D47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7" name="Forma libre 266">
              <a:extLst>
                <a:ext uri="{FF2B5EF4-FFF2-40B4-BE49-F238E27FC236}">
                  <a16:creationId xmlns:a16="http://schemas.microsoft.com/office/drawing/2014/main" id="{F3482DB3-2C69-C441-B633-D2088326EBB3}"/>
                </a:ext>
              </a:extLst>
            </p:cNvPr>
            <p:cNvSpPr/>
            <p:nvPr/>
          </p:nvSpPr>
          <p:spPr>
            <a:xfrm>
              <a:off x="4066176" y="4896644"/>
              <a:ext cx="114300" cy="104775"/>
            </a:xfrm>
            <a:custGeom>
              <a:avLst/>
              <a:gdLst>
                <a:gd name="connsiteX0" fmla="*/ 7144 w 114300"/>
                <a:gd name="connsiteY0" fmla="*/ 87630 h 104775"/>
                <a:gd name="connsiteX1" fmla="*/ 20669 w 114300"/>
                <a:gd name="connsiteY1" fmla="*/ 101155 h 104775"/>
                <a:gd name="connsiteX2" fmla="*/ 107918 w 114300"/>
                <a:gd name="connsiteY2" fmla="*/ 13906 h 104775"/>
                <a:gd name="connsiteX3" fmla="*/ 101156 w 114300"/>
                <a:gd name="connsiteY3" fmla="*/ 7144 h 104775"/>
                <a:gd name="connsiteX4" fmla="*/ 87725 w 11430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04775">
                  <a:moveTo>
                    <a:pt x="7144" y="87630"/>
                  </a:moveTo>
                  <a:cubicBezTo>
                    <a:pt x="11313" y="92466"/>
                    <a:pt x="15834" y="96986"/>
                    <a:pt x="20669" y="101155"/>
                  </a:cubicBezTo>
                  <a:lnTo>
                    <a:pt x="107918" y="13906"/>
                  </a:lnTo>
                  <a:lnTo>
                    <a:pt x="101156" y="7144"/>
                  </a:lnTo>
                  <a:lnTo>
                    <a:pt x="87725" y="7144"/>
                  </a:lnTo>
                  <a:close/>
                </a:path>
              </a:pathLst>
            </a:custGeom>
            <a:solidFill>
              <a:srgbClr val="8D47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8" name="Forma libre 267">
              <a:extLst>
                <a:ext uri="{FF2B5EF4-FFF2-40B4-BE49-F238E27FC236}">
                  <a16:creationId xmlns:a16="http://schemas.microsoft.com/office/drawing/2014/main" id="{8B8BB1EB-B771-AF47-84BC-04D360B724B8}"/>
                </a:ext>
              </a:extLst>
            </p:cNvPr>
            <p:cNvSpPr/>
            <p:nvPr/>
          </p:nvSpPr>
          <p:spPr>
            <a:xfrm>
              <a:off x="4226863" y="4763294"/>
              <a:ext cx="133350" cy="95250"/>
            </a:xfrm>
            <a:custGeom>
              <a:avLst/>
              <a:gdLst>
                <a:gd name="connsiteX0" fmla="*/ 112681 w 133350"/>
                <a:gd name="connsiteY0" fmla="*/ 96488 h 95250"/>
                <a:gd name="connsiteX1" fmla="*/ 7144 w 133350"/>
                <a:gd name="connsiteY1" fmla="*/ 26194 h 95250"/>
                <a:gd name="connsiteX2" fmla="*/ 7144 w 133350"/>
                <a:gd name="connsiteY2" fmla="*/ 7144 h 95250"/>
                <a:gd name="connsiteX3" fmla="*/ 130302 w 133350"/>
                <a:gd name="connsiteY3" fmla="*/ 892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112681" y="96488"/>
                  </a:moveTo>
                  <a:cubicBezTo>
                    <a:pt x="94916" y="53902"/>
                    <a:pt x="53287" y="26175"/>
                    <a:pt x="7144" y="26194"/>
                  </a:cubicBezTo>
                  <a:lnTo>
                    <a:pt x="7144" y="7144"/>
                  </a:lnTo>
                  <a:cubicBezTo>
                    <a:pt x="61012" y="7125"/>
                    <a:pt x="109601" y="39517"/>
                    <a:pt x="130302" y="89249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69" name="Gráfico 23">
            <a:extLst>
              <a:ext uri="{FF2B5EF4-FFF2-40B4-BE49-F238E27FC236}">
                <a16:creationId xmlns:a16="http://schemas.microsoft.com/office/drawing/2014/main" id="{97DB69E4-D9A2-CF45-994F-C723EDDD4656}"/>
              </a:ext>
            </a:extLst>
          </p:cNvPr>
          <p:cNvGrpSpPr/>
          <p:nvPr/>
        </p:nvGrpSpPr>
        <p:grpSpPr>
          <a:xfrm>
            <a:off x="2866347" y="4954210"/>
            <a:ext cx="661339" cy="661340"/>
            <a:chOff x="2697018" y="4482421"/>
            <a:chExt cx="609600" cy="609600"/>
          </a:xfrm>
        </p:grpSpPr>
        <p:sp>
          <p:nvSpPr>
            <p:cNvPr id="270" name="Forma libre 269">
              <a:extLst>
                <a:ext uri="{FF2B5EF4-FFF2-40B4-BE49-F238E27FC236}">
                  <a16:creationId xmlns:a16="http://schemas.microsoft.com/office/drawing/2014/main" id="{FFF2792C-096A-574F-A372-C93B3886FA51}"/>
                </a:ext>
              </a:extLst>
            </p:cNvPr>
            <p:cNvSpPr/>
            <p:nvPr/>
          </p:nvSpPr>
          <p:spPr>
            <a:xfrm>
              <a:off x="3197462" y="4678065"/>
              <a:ext cx="76200" cy="104775"/>
            </a:xfrm>
            <a:custGeom>
              <a:avLst/>
              <a:gdLst>
                <a:gd name="connsiteX0" fmla="*/ 42481 w 76200"/>
                <a:gd name="connsiteY0" fmla="*/ 99631 h 104775"/>
                <a:gd name="connsiteX1" fmla="*/ 32956 w 76200"/>
                <a:gd name="connsiteY1" fmla="*/ 90106 h 104775"/>
                <a:gd name="connsiteX2" fmla="*/ 32956 w 76200"/>
                <a:gd name="connsiteY2" fmla="*/ 82867 h 104775"/>
                <a:gd name="connsiteX3" fmla="*/ 7144 w 76200"/>
                <a:gd name="connsiteY3" fmla="*/ 20669 h 104775"/>
                <a:gd name="connsiteX4" fmla="*/ 20669 w 76200"/>
                <a:gd name="connsiteY4" fmla="*/ 7144 h 104775"/>
                <a:gd name="connsiteX5" fmla="*/ 42481 w 76200"/>
                <a:gd name="connsiteY5" fmla="*/ 38576 h 104775"/>
                <a:gd name="connsiteX6" fmla="*/ 64294 w 76200"/>
                <a:gd name="connsiteY6" fmla="*/ 7144 h 104775"/>
                <a:gd name="connsiteX7" fmla="*/ 77819 w 76200"/>
                <a:gd name="connsiteY7" fmla="*/ 20669 h 104775"/>
                <a:gd name="connsiteX8" fmla="*/ 52006 w 76200"/>
                <a:gd name="connsiteY8" fmla="*/ 82867 h 104775"/>
                <a:gd name="connsiteX9" fmla="*/ 52006 w 76200"/>
                <a:gd name="connsiteY9" fmla="*/ 90106 h 104775"/>
                <a:gd name="connsiteX10" fmla="*/ 42481 w 76200"/>
                <a:gd name="connsiteY10" fmla="*/ 996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104775">
                  <a:moveTo>
                    <a:pt x="42481" y="99631"/>
                  </a:moveTo>
                  <a:cubicBezTo>
                    <a:pt x="37221" y="99631"/>
                    <a:pt x="32956" y="95367"/>
                    <a:pt x="32956" y="90106"/>
                  </a:cubicBezTo>
                  <a:lnTo>
                    <a:pt x="32956" y="82867"/>
                  </a:lnTo>
                  <a:cubicBezTo>
                    <a:pt x="33044" y="59512"/>
                    <a:pt x="23743" y="37100"/>
                    <a:pt x="7144" y="20669"/>
                  </a:cubicBezTo>
                  <a:lnTo>
                    <a:pt x="20669" y="7144"/>
                  </a:lnTo>
                  <a:cubicBezTo>
                    <a:pt x="29767" y="16228"/>
                    <a:pt x="37155" y="26875"/>
                    <a:pt x="42481" y="38576"/>
                  </a:cubicBezTo>
                  <a:cubicBezTo>
                    <a:pt x="47808" y="26875"/>
                    <a:pt x="55196" y="16228"/>
                    <a:pt x="64294" y="7144"/>
                  </a:cubicBezTo>
                  <a:lnTo>
                    <a:pt x="77819" y="20669"/>
                  </a:lnTo>
                  <a:cubicBezTo>
                    <a:pt x="61220" y="37100"/>
                    <a:pt x="51919" y="59512"/>
                    <a:pt x="52006" y="82867"/>
                  </a:cubicBezTo>
                  <a:lnTo>
                    <a:pt x="52006" y="90106"/>
                  </a:lnTo>
                  <a:cubicBezTo>
                    <a:pt x="52006" y="95367"/>
                    <a:pt x="47742" y="99631"/>
                    <a:pt x="42481" y="9963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1" name="Forma libre 270">
              <a:extLst>
                <a:ext uri="{FF2B5EF4-FFF2-40B4-BE49-F238E27FC236}">
                  <a16:creationId xmlns:a16="http://schemas.microsoft.com/office/drawing/2014/main" id="{B165C9CE-E083-EA41-BFD8-20942840EEDB}"/>
                </a:ext>
              </a:extLst>
            </p:cNvPr>
            <p:cNvSpPr/>
            <p:nvPr/>
          </p:nvSpPr>
          <p:spPr>
            <a:xfrm>
              <a:off x="3070874" y="4618152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11919 w 180975"/>
                <a:gd name="connsiteY1" fmla="*/ 7144 h 47625"/>
                <a:gd name="connsiteX2" fmla="*/ 178594 w 180975"/>
                <a:gd name="connsiteY2" fmla="*/ 26194 h 47625"/>
                <a:gd name="connsiteX3" fmla="*/ 111919 w 180975"/>
                <a:gd name="connsiteY3" fmla="*/ 45244 h 47625"/>
                <a:gd name="connsiteX4" fmla="*/ 7144 w 180975"/>
                <a:gd name="connsiteY4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11919" y="7144"/>
                  </a:lnTo>
                  <a:lnTo>
                    <a:pt x="178594" y="26194"/>
                  </a:lnTo>
                  <a:lnTo>
                    <a:pt x="111919" y="45244"/>
                  </a:lnTo>
                  <a:lnTo>
                    <a:pt x="7144" y="45244"/>
                  </a:lnTo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271">
              <a:extLst>
                <a:ext uri="{FF2B5EF4-FFF2-40B4-BE49-F238E27FC236}">
                  <a16:creationId xmlns:a16="http://schemas.microsoft.com/office/drawing/2014/main" id="{2E34A0BD-9B37-1F4F-85C6-BB0500CA8802}"/>
                </a:ext>
              </a:extLst>
            </p:cNvPr>
            <p:cNvSpPr/>
            <p:nvPr/>
          </p:nvSpPr>
          <p:spPr>
            <a:xfrm>
              <a:off x="3175649" y="4618152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26194 h 47625"/>
                <a:gd name="connsiteX2" fmla="*/ 7144 w 76200"/>
                <a:gd name="connsiteY2" fmla="*/ 45244 h 47625"/>
                <a:gd name="connsiteX3" fmla="*/ 7144 w 7620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26194"/>
                  </a:lnTo>
                  <a:lnTo>
                    <a:pt x="7144" y="452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3" name="Forma libre 272">
              <a:extLst>
                <a:ext uri="{FF2B5EF4-FFF2-40B4-BE49-F238E27FC236}">
                  <a16:creationId xmlns:a16="http://schemas.microsoft.com/office/drawing/2014/main" id="{E54ED1E8-A8CD-BA4A-9815-FD959CF23EB8}"/>
                </a:ext>
              </a:extLst>
            </p:cNvPr>
            <p:cNvSpPr/>
            <p:nvPr/>
          </p:nvSpPr>
          <p:spPr>
            <a:xfrm>
              <a:off x="3070874" y="4541952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11919 w 180975"/>
                <a:gd name="connsiteY1" fmla="*/ 7144 h 47625"/>
                <a:gd name="connsiteX2" fmla="*/ 178594 w 180975"/>
                <a:gd name="connsiteY2" fmla="*/ 26194 h 47625"/>
                <a:gd name="connsiteX3" fmla="*/ 111919 w 180975"/>
                <a:gd name="connsiteY3" fmla="*/ 45244 h 47625"/>
                <a:gd name="connsiteX4" fmla="*/ 7144 w 180975"/>
                <a:gd name="connsiteY4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11919" y="7144"/>
                  </a:lnTo>
                  <a:lnTo>
                    <a:pt x="178594" y="26194"/>
                  </a:lnTo>
                  <a:lnTo>
                    <a:pt x="111919" y="45244"/>
                  </a:lnTo>
                  <a:lnTo>
                    <a:pt x="7144" y="45244"/>
                  </a:lnTo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4" name="Forma libre 273">
              <a:extLst>
                <a:ext uri="{FF2B5EF4-FFF2-40B4-BE49-F238E27FC236}">
                  <a16:creationId xmlns:a16="http://schemas.microsoft.com/office/drawing/2014/main" id="{92D59062-2A3D-EB45-8F1A-0C463906BA12}"/>
                </a:ext>
              </a:extLst>
            </p:cNvPr>
            <p:cNvSpPr/>
            <p:nvPr/>
          </p:nvSpPr>
          <p:spPr>
            <a:xfrm>
              <a:off x="3175649" y="4541952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26194 h 47625"/>
                <a:gd name="connsiteX2" fmla="*/ 7144 w 76200"/>
                <a:gd name="connsiteY2" fmla="*/ 45244 h 47625"/>
                <a:gd name="connsiteX3" fmla="*/ 7144 w 7620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26194"/>
                  </a:lnTo>
                  <a:lnTo>
                    <a:pt x="7144" y="452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5" name="Forma libre 274">
              <a:extLst>
                <a:ext uri="{FF2B5EF4-FFF2-40B4-BE49-F238E27FC236}">
                  <a16:creationId xmlns:a16="http://schemas.microsoft.com/office/drawing/2014/main" id="{9D874084-F85E-BA4D-A45F-F48BF5EF2CBB}"/>
                </a:ext>
              </a:extLst>
            </p:cNvPr>
            <p:cNvSpPr/>
            <p:nvPr/>
          </p:nvSpPr>
          <p:spPr>
            <a:xfrm>
              <a:off x="3185174" y="4761027"/>
              <a:ext cx="104775" cy="314325"/>
            </a:xfrm>
            <a:custGeom>
              <a:avLst/>
              <a:gdLst>
                <a:gd name="connsiteX0" fmla="*/ 10477 w 104775"/>
                <a:gd name="connsiteY0" fmla="*/ 178594 h 314325"/>
                <a:gd name="connsiteX1" fmla="*/ 54769 w 104775"/>
                <a:gd name="connsiteY1" fmla="*/ 178594 h 314325"/>
                <a:gd name="connsiteX2" fmla="*/ 54769 w 104775"/>
                <a:gd name="connsiteY2" fmla="*/ 197644 h 314325"/>
                <a:gd name="connsiteX3" fmla="*/ 32766 w 104775"/>
                <a:gd name="connsiteY3" fmla="*/ 265081 h 314325"/>
                <a:gd name="connsiteX4" fmla="*/ 32766 w 104775"/>
                <a:gd name="connsiteY4" fmla="*/ 265081 h 314325"/>
                <a:gd name="connsiteX5" fmla="*/ 54769 w 104775"/>
                <a:gd name="connsiteY5" fmla="*/ 311944 h 314325"/>
                <a:gd name="connsiteX6" fmla="*/ 54769 w 104775"/>
                <a:gd name="connsiteY6" fmla="*/ 311944 h 314325"/>
                <a:gd name="connsiteX7" fmla="*/ 102394 w 104775"/>
                <a:gd name="connsiteY7" fmla="*/ 128111 h 314325"/>
                <a:gd name="connsiteX8" fmla="*/ 102394 w 104775"/>
                <a:gd name="connsiteY8" fmla="*/ 54769 h 314325"/>
                <a:gd name="connsiteX9" fmla="*/ 54769 w 104775"/>
                <a:gd name="connsiteY9" fmla="*/ 7144 h 314325"/>
                <a:gd name="connsiteX10" fmla="*/ 54769 w 104775"/>
                <a:gd name="connsiteY10" fmla="*/ 7144 h 314325"/>
                <a:gd name="connsiteX11" fmla="*/ 7144 w 104775"/>
                <a:gd name="connsiteY11" fmla="*/ 54769 h 314325"/>
                <a:gd name="connsiteX12" fmla="*/ 7144 w 104775"/>
                <a:gd name="connsiteY12" fmla="*/ 128111 h 314325"/>
                <a:gd name="connsiteX13" fmla="*/ 10477 w 104775"/>
                <a:gd name="connsiteY13" fmla="*/ 17859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314325">
                  <a:moveTo>
                    <a:pt x="10477" y="178594"/>
                  </a:moveTo>
                  <a:lnTo>
                    <a:pt x="54769" y="178594"/>
                  </a:lnTo>
                  <a:lnTo>
                    <a:pt x="54769" y="197644"/>
                  </a:lnTo>
                  <a:cubicBezTo>
                    <a:pt x="54772" y="221887"/>
                    <a:pt x="47066" y="245504"/>
                    <a:pt x="32766" y="265081"/>
                  </a:cubicBezTo>
                  <a:lnTo>
                    <a:pt x="32766" y="265081"/>
                  </a:lnTo>
                  <a:cubicBezTo>
                    <a:pt x="39014" y="281189"/>
                    <a:pt x="46366" y="296847"/>
                    <a:pt x="54769" y="311944"/>
                  </a:cubicBezTo>
                  <a:lnTo>
                    <a:pt x="54769" y="311944"/>
                  </a:lnTo>
                  <a:cubicBezTo>
                    <a:pt x="86019" y="255713"/>
                    <a:pt x="102410" y="192442"/>
                    <a:pt x="102394" y="128111"/>
                  </a:cubicBezTo>
                  <a:lnTo>
                    <a:pt x="102394" y="54769"/>
                  </a:lnTo>
                  <a:cubicBezTo>
                    <a:pt x="102394" y="28466"/>
                    <a:pt x="81071" y="7144"/>
                    <a:pt x="54769" y="7144"/>
                  </a:cubicBezTo>
                  <a:lnTo>
                    <a:pt x="54769" y="7144"/>
                  </a:lnTo>
                  <a:cubicBezTo>
                    <a:pt x="28466" y="7144"/>
                    <a:pt x="7144" y="28466"/>
                    <a:pt x="7144" y="54769"/>
                  </a:cubicBezTo>
                  <a:lnTo>
                    <a:pt x="7144" y="128111"/>
                  </a:lnTo>
                  <a:cubicBezTo>
                    <a:pt x="7154" y="144993"/>
                    <a:pt x="8267" y="161857"/>
                    <a:pt x="10477" y="17859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6" name="Forma libre 275">
              <a:extLst>
                <a:ext uri="{FF2B5EF4-FFF2-40B4-BE49-F238E27FC236}">
                  <a16:creationId xmlns:a16="http://schemas.microsoft.com/office/drawing/2014/main" id="{94D47392-2D1C-084B-A8AD-79D2D9D147F8}"/>
                </a:ext>
              </a:extLst>
            </p:cNvPr>
            <p:cNvSpPr/>
            <p:nvPr/>
          </p:nvSpPr>
          <p:spPr>
            <a:xfrm>
              <a:off x="3185174" y="4763409"/>
              <a:ext cx="76200" cy="285750"/>
            </a:xfrm>
            <a:custGeom>
              <a:avLst/>
              <a:gdLst>
                <a:gd name="connsiteX0" fmla="*/ 73819 w 76200"/>
                <a:gd name="connsiteY0" fmla="*/ 52388 h 285750"/>
                <a:gd name="connsiteX1" fmla="*/ 40481 w 76200"/>
                <a:gd name="connsiteY1" fmla="*/ 7144 h 285750"/>
                <a:gd name="connsiteX2" fmla="*/ 7144 w 76200"/>
                <a:gd name="connsiteY2" fmla="*/ 52388 h 285750"/>
                <a:gd name="connsiteX3" fmla="*/ 7144 w 76200"/>
                <a:gd name="connsiteY3" fmla="*/ 125730 h 285750"/>
                <a:gd name="connsiteX4" fmla="*/ 10477 w 76200"/>
                <a:gd name="connsiteY4" fmla="*/ 176213 h 285750"/>
                <a:gd name="connsiteX5" fmla="*/ 54769 w 76200"/>
                <a:gd name="connsiteY5" fmla="*/ 176213 h 285750"/>
                <a:gd name="connsiteX6" fmla="*/ 54769 w 76200"/>
                <a:gd name="connsiteY6" fmla="*/ 195263 h 285750"/>
                <a:gd name="connsiteX7" fmla="*/ 32766 w 76200"/>
                <a:gd name="connsiteY7" fmla="*/ 262700 h 285750"/>
                <a:gd name="connsiteX8" fmla="*/ 32766 w 76200"/>
                <a:gd name="connsiteY8" fmla="*/ 262700 h 285750"/>
                <a:gd name="connsiteX9" fmla="*/ 40481 w 76200"/>
                <a:gd name="connsiteY9" fmla="*/ 280797 h 285750"/>
                <a:gd name="connsiteX10" fmla="*/ 73819 w 76200"/>
                <a:gd name="connsiteY10" fmla="*/ 12573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285750">
                  <a:moveTo>
                    <a:pt x="73819" y="52388"/>
                  </a:moveTo>
                  <a:cubicBezTo>
                    <a:pt x="73737" y="31658"/>
                    <a:pt x="60256" y="13362"/>
                    <a:pt x="40481" y="7144"/>
                  </a:cubicBezTo>
                  <a:cubicBezTo>
                    <a:pt x="20706" y="13362"/>
                    <a:pt x="7225" y="31658"/>
                    <a:pt x="7144" y="52388"/>
                  </a:cubicBezTo>
                  <a:lnTo>
                    <a:pt x="7144" y="125730"/>
                  </a:lnTo>
                  <a:cubicBezTo>
                    <a:pt x="7154" y="142612"/>
                    <a:pt x="8267" y="159476"/>
                    <a:pt x="10477" y="176213"/>
                  </a:cubicBezTo>
                  <a:lnTo>
                    <a:pt x="54769" y="176213"/>
                  </a:lnTo>
                  <a:lnTo>
                    <a:pt x="54769" y="195263"/>
                  </a:lnTo>
                  <a:cubicBezTo>
                    <a:pt x="54772" y="219506"/>
                    <a:pt x="47066" y="243123"/>
                    <a:pt x="32766" y="262700"/>
                  </a:cubicBezTo>
                  <a:lnTo>
                    <a:pt x="32766" y="262700"/>
                  </a:lnTo>
                  <a:cubicBezTo>
                    <a:pt x="35147" y="268796"/>
                    <a:pt x="37814" y="274796"/>
                    <a:pt x="40481" y="280797"/>
                  </a:cubicBezTo>
                  <a:cubicBezTo>
                    <a:pt x="62415" y="232041"/>
                    <a:pt x="73776" y="179193"/>
                    <a:pt x="73819" y="125730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7" name="Forma libre 276">
              <a:extLst>
                <a:ext uri="{FF2B5EF4-FFF2-40B4-BE49-F238E27FC236}">
                  <a16:creationId xmlns:a16="http://schemas.microsoft.com/office/drawing/2014/main" id="{B856BAD0-415D-D14D-900E-C375DE0014EE}"/>
                </a:ext>
              </a:extLst>
            </p:cNvPr>
            <p:cNvSpPr/>
            <p:nvPr/>
          </p:nvSpPr>
          <p:spPr>
            <a:xfrm>
              <a:off x="2708924" y="4494327"/>
              <a:ext cx="371475" cy="504825"/>
            </a:xfrm>
            <a:custGeom>
              <a:avLst/>
              <a:gdLst>
                <a:gd name="connsiteX0" fmla="*/ 369094 w 371475"/>
                <a:gd name="connsiteY0" fmla="*/ 502444 h 504825"/>
                <a:gd name="connsiteX1" fmla="*/ 369094 w 371475"/>
                <a:gd name="connsiteY1" fmla="*/ 7144 h 504825"/>
                <a:gd name="connsiteX2" fmla="*/ 7144 w 371475"/>
                <a:gd name="connsiteY2" fmla="*/ 7144 h 504825"/>
                <a:gd name="connsiteX3" fmla="*/ 7144 w 371475"/>
                <a:gd name="connsiteY3" fmla="*/ 502444 h 504825"/>
                <a:gd name="connsiteX4" fmla="*/ 311944 w 371475"/>
                <a:gd name="connsiteY4" fmla="*/ 5024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504825">
                  <a:moveTo>
                    <a:pt x="369094" y="502444"/>
                  </a:moveTo>
                  <a:lnTo>
                    <a:pt x="369094" y="7144"/>
                  </a:lnTo>
                  <a:lnTo>
                    <a:pt x="7144" y="7144"/>
                  </a:lnTo>
                  <a:lnTo>
                    <a:pt x="7144" y="502444"/>
                  </a:lnTo>
                  <a:lnTo>
                    <a:pt x="311944" y="502444"/>
                  </a:lnTo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8" name="Forma libre 277">
              <a:extLst>
                <a:ext uri="{FF2B5EF4-FFF2-40B4-BE49-F238E27FC236}">
                  <a16:creationId xmlns:a16="http://schemas.microsoft.com/office/drawing/2014/main" id="{000885CE-B6CD-FE4F-B188-3FD428AFD2D8}"/>
                </a:ext>
              </a:extLst>
            </p:cNvPr>
            <p:cNvSpPr/>
            <p:nvPr/>
          </p:nvSpPr>
          <p:spPr>
            <a:xfrm>
              <a:off x="3004199" y="4932477"/>
              <a:ext cx="238125" cy="142875"/>
            </a:xfrm>
            <a:custGeom>
              <a:avLst/>
              <a:gdLst>
                <a:gd name="connsiteX0" fmla="*/ 7144 w 238125"/>
                <a:gd name="connsiteY0" fmla="*/ 7144 h 142875"/>
                <a:gd name="connsiteX1" fmla="*/ 235744 w 238125"/>
                <a:gd name="connsiteY1" fmla="*/ 7144 h 142875"/>
                <a:gd name="connsiteX2" fmla="*/ 235744 w 238125"/>
                <a:gd name="connsiteY2" fmla="*/ 7144 h 142875"/>
                <a:gd name="connsiteX3" fmla="*/ 235744 w 238125"/>
                <a:gd name="connsiteY3" fmla="*/ 26194 h 142875"/>
                <a:gd name="connsiteX4" fmla="*/ 121444 w 238125"/>
                <a:gd name="connsiteY4" fmla="*/ 140494 h 142875"/>
                <a:gd name="connsiteX5" fmla="*/ 121444 w 238125"/>
                <a:gd name="connsiteY5" fmla="*/ 140494 h 142875"/>
                <a:gd name="connsiteX6" fmla="*/ 7144 w 238125"/>
                <a:gd name="connsiteY6" fmla="*/ 26194 h 142875"/>
                <a:gd name="connsiteX7" fmla="*/ 7144 w 238125"/>
                <a:gd name="connsiteY7" fmla="*/ 7144 h 142875"/>
                <a:gd name="connsiteX8" fmla="*/ 7144 w 238125"/>
                <a:gd name="connsiteY8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142875">
                  <a:moveTo>
                    <a:pt x="7144" y="7144"/>
                  </a:moveTo>
                  <a:lnTo>
                    <a:pt x="235744" y="7144"/>
                  </a:lnTo>
                  <a:lnTo>
                    <a:pt x="235744" y="7144"/>
                  </a:lnTo>
                  <a:lnTo>
                    <a:pt x="235744" y="26194"/>
                  </a:lnTo>
                  <a:cubicBezTo>
                    <a:pt x="235744" y="89320"/>
                    <a:pt x="184570" y="140494"/>
                    <a:pt x="121444" y="140494"/>
                  </a:cubicBezTo>
                  <a:lnTo>
                    <a:pt x="121444" y="140494"/>
                  </a:lnTo>
                  <a:cubicBezTo>
                    <a:pt x="58318" y="140494"/>
                    <a:pt x="7144" y="89320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9" name="Forma libre 278">
              <a:extLst>
                <a:ext uri="{FF2B5EF4-FFF2-40B4-BE49-F238E27FC236}">
                  <a16:creationId xmlns:a16="http://schemas.microsoft.com/office/drawing/2014/main" id="{F8A649C7-FD29-3B49-B5D1-9357D4FF8156}"/>
                </a:ext>
              </a:extLst>
            </p:cNvPr>
            <p:cNvSpPr/>
            <p:nvPr/>
          </p:nvSpPr>
          <p:spPr>
            <a:xfrm>
              <a:off x="3042299" y="4932477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7144 w 161925"/>
                <a:gd name="connsiteY1" fmla="*/ 26194 h 104775"/>
                <a:gd name="connsiteX2" fmla="*/ 83344 w 161925"/>
                <a:gd name="connsiteY2" fmla="*/ 102394 h 104775"/>
                <a:gd name="connsiteX3" fmla="*/ 83344 w 161925"/>
                <a:gd name="connsiteY3" fmla="*/ 102394 h 104775"/>
                <a:gd name="connsiteX4" fmla="*/ 159544 w 161925"/>
                <a:gd name="connsiteY4" fmla="*/ 26194 h 104775"/>
                <a:gd name="connsiteX5" fmla="*/ 159544 w 161925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7144" y="26194"/>
                  </a:lnTo>
                  <a:cubicBezTo>
                    <a:pt x="7144" y="68278"/>
                    <a:pt x="41260" y="102394"/>
                    <a:pt x="83344" y="102394"/>
                  </a:cubicBezTo>
                  <a:lnTo>
                    <a:pt x="83344" y="102394"/>
                  </a:lnTo>
                  <a:cubicBezTo>
                    <a:pt x="125428" y="102394"/>
                    <a:pt x="159544" y="68278"/>
                    <a:pt x="159544" y="26194"/>
                  </a:cubicBezTo>
                  <a:lnTo>
                    <a:pt x="159544" y="7144"/>
                  </a:lnTo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279">
              <a:extLst>
                <a:ext uri="{FF2B5EF4-FFF2-40B4-BE49-F238E27FC236}">
                  <a16:creationId xmlns:a16="http://schemas.microsoft.com/office/drawing/2014/main" id="{9C3A2A11-B47C-8742-85D1-73D7AFFB655C}"/>
                </a:ext>
              </a:extLst>
            </p:cNvPr>
            <p:cNvSpPr/>
            <p:nvPr/>
          </p:nvSpPr>
          <p:spPr>
            <a:xfrm>
              <a:off x="2747024" y="46657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280">
              <a:extLst>
                <a:ext uri="{FF2B5EF4-FFF2-40B4-BE49-F238E27FC236}">
                  <a16:creationId xmlns:a16="http://schemas.microsoft.com/office/drawing/2014/main" id="{4ADA388F-7E93-6142-AAB0-3AF9932DB6DB}"/>
                </a:ext>
              </a:extLst>
            </p:cNvPr>
            <p:cNvSpPr/>
            <p:nvPr/>
          </p:nvSpPr>
          <p:spPr>
            <a:xfrm>
              <a:off x="2747024" y="46657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2" name="Forma libre 281">
              <a:extLst>
                <a:ext uri="{FF2B5EF4-FFF2-40B4-BE49-F238E27FC236}">
                  <a16:creationId xmlns:a16="http://schemas.microsoft.com/office/drawing/2014/main" id="{D3F63E72-AFAD-CE46-9FF2-8ADAE4CDE0CC}"/>
                </a:ext>
              </a:extLst>
            </p:cNvPr>
            <p:cNvSpPr/>
            <p:nvPr/>
          </p:nvSpPr>
          <p:spPr>
            <a:xfrm>
              <a:off x="2747024" y="47419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id="{8EC53436-7E75-174D-A3A8-3B4956104599}"/>
                </a:ext>
              </a:extLst>
            </p:cNvPr>
            <p:cNvSpPr/>
            <p:nvPr/>
          </p:nvSpPr>
          <p:spPr>
            <a:xfrm>
              <a:off x="2747024" y="47419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id="{0FBDA86B-CA8A-BB46-8660-DA3C730F4213}"/>
                </a:ext>
              </a:extLst>
            </p:cNvPr>
            <p:cNvSpPr/>
            <p:nvPr/>
          </p:nvSpPr>
          <p:spPr>
            <a:xfrm>
              <a:off x="2747024" y="48181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284">
              <a:extLst>
                <a:ext uri="{FF2B5EF4-FFF2-40B4-BE49-F238E27FC236}">
                  <a16:creationId xmlns:a16="http://schemas.microsoft.com/office/drawing/2014/main" id="{CEEB70F3-83ED-834C-8D84-0D8798D525D1}"/>
                </a:ext>
              </a:extLst>
            </p:cNvPr>
            <p:cNvSpPr/>
            <p:nvPr/>
          </p:nvSpPr>
          <p:spPr>
            <a:xfrm>
              <a:off x="2747024" y="48181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6" name="Forma libre 285">
              <a:extLst>
                <a:ext uri="{FF2B5EF4-FFF2-40B4-BE49-F238E27FC236}">
                  <a16:creationId xmlns:a16="http://schemas.microsoft.com/office/drawing/2014/main" id="{A867F53D-D941-2249-A6F1-5A22964D7B60}"/>
                </a:ext>
              </a:extLst>
            </p:cNvPr>
            <p:cNvSpPr/>
            <p:nvPr/>
          </p:nvSpPr>
          <p:spPr>
            <a:xfrm>
              <a:off x="2747024" y="48943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7" name="Forma libre 286">
              <a:extLst>
                <a:ext uri="{FF2B5EF4-FFF2-40B4-BE49-F238E27FC236}">
                  <a16:creationId xmlns:a16="http://schemas.microsoft.com/office/drawing/2014/main" id="{630C2351-68DA-5D4A-920F-2F1DCDD56C85}"/>
                </a:ext>
              </a:extLst>
            </p:cNvPr>
            <p:cNvSpPr/>
            <p:nvPr/>
          </p:nvSpPr>
          <p:spPr>
            <a:xfrm>
              <a:off x="2747024" y="48943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8" name="Forma libre 287">
              <a:extLst>
                <a:ext uri="{FF2B5EF4-FFF2-40B4-BE49-F238E27FC236}">
                  <a16:creationId xmlns:a16="http://schemas.microsoft.com/office/drawing/2014/main" id="{595E5198-C418-C344-AA72-763991185455}"/>
                </a:ext>
              </a:extLst>
            </p:cNvPr>
            <p:cNvSpPr/>
            <p:nvPr/>
          </p:nvSpPr>
          <p:spPr>
            <a:xfrm>
              <a:off x="2747024" y="4532427"/>
              <a:ext cx="295275" cy="104775"/>
            </a:xfrm>
            <a:custGeom>
              <a:avLst/>
              <a:gdLst>
                <a:gd name="connsiteX0" fmla="*/ 7144 w 295275"/>
                <a:gd name="connsiteY0" fmla="*/ 7144 h 104775"/>
                <a:gd name="connsiteX1" fmla="*/ 292894 w 295275"/>
                <a:gd name="connsiteY1" fmla="*/ 7144 h 104775"/>
                <a:gd name="connsiteX2" fmla="*/ 292894 w 295275"/>
                <a:gd name="connsiteY2" fmla="*/ 102394 h 104775"/>
                <a:gd name="connsiteX3" fmla="*/ 7144 w 2952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1047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5B5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9" name="Forma libre 288">
              <a:extLst>
                <a:ext uri="{FF2B5EF4-FFF2-40B4-BE49-F238E27FC236}">
                  <a16:creationId xmlns:a16="http://schemas.microsoft.com/office/drawing/2014/main" id="{1EE490FC-2300-6A4A-A170-E54E44287896}"/>
                </a:ext>
              </a:extLst>
            </p:cNvPr>
            <p:cNvSpPr/>
            <p:nvPr/>
          </p:nvSpPr>
          <p:spPr>
            <a:xfrm>
              <a:off x="2747024" y="4532427"/>
              <a:ext cx="266700" cy="104775"/>
            </a:xfrm>
            <a:custGeom>
              <a:avLst/>
              <a:gdLst>
                <a:gd name="connsiteX0" fmla="*/ 7144 w 266700"/>
                <a:gd name="connsiteY0" fmla="*/ 7144 h 104775"/>
                <a:gd name="connsiteX1" fmla="*/ 264319 w 266700"/>
                <a:gd name="connsiteY1" fmla="*/ 7144 h 104775"/>
                <a:gd name="connsiteX2" fmla="*/ 264319 w 266700"/>
                <a:gd name="connsiteY2" fmla="*/ 102394 h 104775"/>
                <a:gd name="connsiteX3" fmla="*/ 7144 w 2667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047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0" name="Forma libre 289">
              <a:extLst>
                <a:ext uri="{FF2B5EF4-FFF2-40B4-BE49-F238E27FC236}">
                  <a16:creationId xmlns:a16="http://schemas.microsoft.com/office/drawing/2014/main" id="{E75B242D-E2CF-1046-986C-FBE508A5BA04}"/>
                </a:ext>
              </a:extLst>
            </p:cNvPr>
            <p:cNvSpPr/>
            <p:nvPr/>
          </p:nvSpPr>
          <p:spPr>
            <a:xfrm>
              <a:off x="2813699" y="46562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id="{083789CD-0CE7-A84D-98CE-5AB7FAF29A62}"/>
                </a:ext>
              </a:extLst>
            </p:cNvPr>
            <p:cNvSpPr/>
            <p:nvPr/>
          </p:nvSpPr>
          <p:spPr>
            <a:xfrm>
              <a:off x="2813699" y="46943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2" name="Forma libre 291">
              <a:extLst>
                <a:ext uri="{FF2B5EF4-FFF2-40B4-BE49-F238E27FC236}">
                  <a16:creationId xmlns:a16="http://schemas.microsoft.com/office/drawing/2014/main" id="{FCFBBE31-8EBC-A74A-AEBB-4922EBC9664F}"/>
                </a:ext>
              </a:extLst>
            </p:cNvPr>
            <p:cNvSpPr/>
            <p:nvPr/>
          </p:nvSpPr>
          <p:spPr>
            <a:xfrm>
              <a:off x="2813699" y="47324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3" name="Forma libre 292">
              <a:extLst>
                <a:ext uri="{FF2B5EF4-FFF2-40B4-BE49-F238E27FC236}">
                  <a16:creationId xmlns:a16="http://schemas.microsoft.com/office/drawing/2014/main" id="{F12F7364-F62D-F943-8996-79C5DBC995E7}"/>
                </a:ext>
              </a:extLst>
            </p:cNvPr>
            <p:cNvSpPr/>
            <p:nvPr/>
          </p:nvSpPr>
          <p:spPr>
            <a:xfrm>
              <a:off x="2813699" y="47705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4" name="Forma libre 293">
              <a:extLst>
                <a:ext uri="{FF2B5EF4-FFF2-40B4-BE49-F238E27FC236}">
                  <a16:creationId xmlns:a16="http://schemas.microsoft.com/office/drawing/2014/main" id="{885E42A8-1433-4A4A-A068-26BD3322E247}"/>
                </a:ext>
              </a:extLst>
            </p:cNvPr>
            <p:cNvSpPr/>
            <p:nvPr/>
          </p:nvSpPr>
          <p:spPr>
            <a:xfrm>
              <a:off x="2813699" y="48086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5" name="Forma libre 294">
              <a:extLst>
                <a:ext uri="{FF2B5EF4-FFF2-40B4-BE49-F238E27FC236}">
                  <a16:creationId xmlns:a16="http://schemas.microsoft.com/office/drawing/2014/main" id="{DE782831-9AD6-1C42-993F-EC3CCEE0A760}"/>
                </a:ext>
              </a:extLst>
            </p:cNvPr>
            <p:cNvSpPr/>
            <p:nvPr/>
          </p:nvSpPr>
          <p:spPr>
            <a:xfrm>
              <a:off x="2813699" y="48467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6" name="Forma libre 295">
              <a:extLst>
                <a:ext uri="{FF2B5EF4-FFF2-40B4-BE49-F238E27FC236}">
                  <a16:creationId xmlns:a16="http://schemas.microsoft.com/office/drawing/2014/main" id="{F11E6A9D-D883-BC4C-B431-BFAE4B07487C}"/>
                </a:ext>
              </a:extLst>
            </p:cNvPr>
            <p:cNvSpPr/>
            <p:nvPr/>
          </p:nvSpPr>
          <p:spPr>
            <a:xfrm>
              <a:off x="2813699" y="48848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7" name="Forma libre 296">
              <a:extLst>
                <a:ext uri="{FF2B5EF4-FFF2-40B4-BE49-F238E27FC236}">
                  <a16:creationId xmlns:a16="http://schemas.microsoft.com/office/drawing/2014/main" id="{54901AE2-3736-5A44-90FE-E08E8E5CE4BA}"/>
                </a:ext>
              </a:extLst>
            </p:cNvPr>
            <p:cNvSpPr/>
            <p:nvPr/>
          </p:nvSpPr>
          <p:spPr>
            <a:xfrm>
              <a:off x="2813699" y="4922952"/>
              <a:ext cx="171450" cy="28575"/>
            </a:xfrm>
            <a:custGeom>
              <a:avLst/>
              <a:gdLst>
                <a:gd name="connsiteX0" fmla="*/ 7144 w 171450"/>
                <a:gd name="connsiteY0" fmla="*/ 7144 h 28575"/>
                <a:gd name="connsiteX1" fmla="*/ 169069 w 171450"/>
                <a:gd name="connsiteY1" fmla="*/ 7144 h 28575"/>
                <a:gd name="connsiteX2" fmla="*/ 169069 w 171450"/>
                <a:gd name="connsiteY2" fmla="*/ 26194 h 28575"/>
                <a:gd name="connsiteX3" fmla="*/ 7144 w 1714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85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8" name="Forma libre 297">
              <a:extLst>
                <a:ext uri="{FF2B5EF4-FFF2-40B4-BE49-F238E27FC236}">
                  <a16:creationId xmlns:a16="http://schemas.microsoft.com/office/drawing/2014/main" id="{1AE3BD41-E486-8C41-8C50-2B634E7F82E8}"/>
                </a:ext>
              </a:extLst>
            </p:cNvPr>
            <p:cNvSpPr/>
            <p:nvPr/>
          </p:nvSpPr>
          <p:spPr>
            <a:xfrm>
              <a:off x="3050872" y="4932477"/>
              <a:ext cx="85725" cy="76200"/>
            </a:xfrm>
            <a:custGeom>
              <a:avLst/>
              <a:gdLst>
                <a:gd name="connsiteX0" fmla="*/ 7144 w 85725"/>
                <a:gd name="connsiteY0" fmla="*/ 61246 h 76200"/>
                <a:gd name="connsiteX1" fmla="*/ 18193 w 85725"/>
                <a:gd name="connsiteY1" fmla="*/ 77152 h 76200"/>
                <a:gd name="connsiteX2" fmla="*/ 81534 w 85725"/>
                <a:gd name="connsiteY2" fmla="*/ 13906 h 76200"/>
                <a:gd name="connsiteX3" fmla="*/ 74771 w 85725"/>
                <a:gd name="connsiteY3" fmla="*/ 7144 h 76200"/>
                <a:gd name="connsiteX4" fmla="*/ 61341 w 857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7144" y="61246"/>
                  </a:moveTo>
                  <a:cubicBezTo>
                    <a:pt x="10149" y="66988"/>
                    <a:pt x="13861" y="72332"/>
                    <a:pt x="18193" y="77152"/>
                  </a:cubicBezTo>
                  <a:lnTo>
                    <a:pt x="81534" y="13906"/>
                  </a:lnTo>
                  <a:lnTo>
                    <a:pt x="74771" y="7144"/>
                  </a:lnTo>
                  <a:lnTo>
                    <a:pt x="61341" y="7144"/>
                  </a:lnTo>
                  <a:close/>
                </a:path>
              </a:pathLst>
            </a:custGeom>
            <a:solidFill>
              <a:srgbClr val="807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9" name="Forma libre 298">
              <a:extLst>
                <a:ext uri="{FF2B5EF4-FFF2-40B4-BE49-F238E27FC236}">
                  <a16:creationId xmlns:a16="http://schemas.microsoft.com/office/drawing/2014/main" id="{1B656059-9023-F147-B988-FE2A40CCF6BE}"/>
                </a:ext>
              </a:extLst>
            </p:cNvPr>
            <p:cNvSpPr/>
            <p:nvPr/>
          </p:nvSpPr>
          <p:spPr>
            <a:xfrm>
              <a:off x="3108974" y="4932477"/>
              <a:ext cx="85725" cy="104775"/>
            </a:xfrm>
            <a:custGeom>
              <a:avLst/>
              <a:gdLst>
                <a:gd name="connsiteX0" fmla="*/ 16669 w 85725"/>
                <a:gd name="connsiteY0" fmla="*/ 102394 h 104775"/>
                <a:gd name="connsiteX1" fmla="*/ 26194 w 85725"/>
                <a:gd name="connsiteY1" fmla="*/ 101727 h 104775"/>
                <a:gd name="connsiteX2" fmla="*/ 26194 w 85725"/>
                <a:gd name="connsiteY2" fmla="*/ 30099 h 104775"/>
                <a:gd name="connsiteX3" fmla="*/ 73247 w 85725"/>
                <a:gd name="connsiteY3" fmla="*/ 77152 h 104775"/>
                <a:gd name="connsiteX4" fmla="*/ 84296 w 85725"/>
                <a:gd name="connsiteY4" fmla="*/ 61246 h 104775"/>
                <a:gd name="connsiteX5" fmla="*/ 30099 w 85725"/>
                <a:gd name="connsiteY5" fmla="*/ 7144 h 104775"/>
                <a:gd name="connsiteX6" fmla="*/ 7144 w 85725"/>
                <a:gd name="connsiteY6" fmla="*/ 7144 h 104775"/>
                <a:gd name="connsiteX7" fmla="*/ 7144 w 85725"/>
                <a:gd name="connsiteY7" fmla="*/ 101727 h 104775"/>
                <a:gd name="connsiteX8" fmla="*/ 16669 w 85725"/>
                <a:gd name="connsiteY8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104775">
                  <a:moveTo>
                    <a:pt x="16669" y="102394"/>
                  </a:moveTo>
                  <a:cubicBezTo>
                    <a:pt x="19854" y="102365"/>
                    <a:pt x="23035" y="102142"/>
                    <a:pt x="26194" y="101727"/>
                  </a:cubicBezTo>
                  <a:lnTo>
                    <a:pt x="26194" y="30099"/>
                  </a:lnTo>
                  <a:lnTo>
                    <a:pt x="73247" y="77152"/>
                  </a:lnTo>
                  <a:cubicBezTo>
                    <a:pt x="77579" y="72332"/>
                    <a:pt x="81291" y="66988"/>
                    <a:pt x="84296" y="61246"/>
                  </a:cubicBezTo>
                  <a:lnTo>
                    <a:pt x="30099" y="7144"/>
                  </a:lnTo>
                  <a:lnTo>
                    <a:pt x="7144" y="7144"/>
                  </a:lnTo>
                  <a:lnTo>
                    <a:pt x="7144" y="101727"/>
                  </a:lnTo>
                  <a:cubicBezTo>
                    <a:pt x="10302" y="102142"/>
                    <a:pt x="13483" y="102365"/>
                    <a:pt x="16669" y="102394"/>
                  </a:cubicBezTo>
                  <a:close/>
                </a:path>
              </a:pathLst>
            </a:custGeom>
            <a:solidFill>
              <a:srgbClr val="807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0" name="Forma libre 299">
              <a:extLst>
                <a:ext uri="{FF2B5EF4-FFF2-40B4-BE49-F238E27FC236}">
                  <a16:creationId xmlns:a16="http://schemas.microsoft.com/office/drawing/2014/main" id="{95E5CE7B-F44A-3040-A14D-D6DC6C63AA2C}"/>
                </a:ext>
              </a:extLst>
            </p:cNvPr>
            <p:cNvSpPr/>
            <p:nvPr/>
          </p:nvSpPr>
          <p:spPr>
            <a:xfrm>
              <a:off x="3185174" y="48086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1" name="Forma libre 300">
              <a:extLst>
                <a:ext uri="{FF2B5EF4-FFF2-40B4-BE49-F238E27FC236}">
                  <a16:creationId xmlns:a16="http://schemas.microsoft.com/office/drawing/2014/main" id="{7D021EF7-EC58-BC4A-85EA-15CAFDED4C4B}"/>
                </a:ext>
              </a:extLst>
            </p:cNvPr>
            <p:cNvSpPr/>
            <p:nvPr/>
          </p:nvSpPr>
          <p:spPr>
            <a:xfrm>
              <a:off x="3232799" y="48467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2" name="Forma libre 301">
              <a:extLst>
                <a:ext uri="{FF2B5EF4-FFF2-40B4-BE49-F238E27FC236}">
                  <a16:creationId xmlns:a16="http://schemas.microsoft.com/office/drawing/2014/main" id="{EE1F0FBC-E501-5C4A-B566-D25F31A4959A}"/>
                </a:ext>
              </a:extLst>
            </p:cNvPr>
            <p:cNvSpPr/>
            <p:nvPr/>
          </p:nvSpPr>
          <p:spPr>
            <a:xfrm>
              <a:off x="3185174" y="48848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7810 w 57150"/>
                <a:gd name="connsiteY1" fmla="*/ 26194 h 28575"/>
                <a:gd name="connsiteX2" fmla="*/ 54769 w 57150"/>
                <a:gd name="connsiteY2" fmla="*/ 26194 h 28575"/>
                <a:gd name="connsiteX3" fmla="*/ 54769 w 5715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cubicBezTo>
                    <a:pt x="7144" y="13525"/>
                    <a:pt x="7144" y="19812"/>
                    <a:pt x="7810" y="26194"/>
                  </a:cubicBezTo>
                  <a:lnTo>
                    <a:pt x="54769" y="26194"/>
                  </a:lnTo>
                  <a:lnTo>
                    <a:pt x="54769" y="714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03" name="Gráfico 25">
            <a:extLst>
              <a:ext uri="{FF2B5EF4-FFF2-40B4-BE49-F238E27FC236}">
                <a16:creationId xmlns:a16="http://schemas.microsoft.com/office/drawing/2014/main" id="{4979AF39-132C-5744-9998-DB2F17AEEFF1}"/>
              </a:ext>
            </a:extLst>
          </p:cNvPr>
          <p:cNvGrpSpPr/>
          <p:nvPr/>
        </p:nvGrpSpPr>
        <p:grpSpPr>
          <a:xfrm>
            <a:off x="1844277" y="4954210"/>
            <a:ext cx="661339" cy="661340"/>
            <a:chOff x="1754909" y="4482421"/>
            <a:chExt cx="609600" cy="609600"/>
          </a:xfrm>
        </p:grpSpPr>
        <p:sp>
          <p:nvSpPr>
            <p:cNvPr id="304" name="Forma libre 303">
              <a:extLst>
                <a:ext uri="{FF2B5EF4-FFF2-40B4-BE49-F238E27FC236}">
                  <a16:creationId xmlns:a16="http://schemas.microsoft.com/office/drawing/2014/main" id="{CF445BE3-474D-E244-97C1-5881E4B95914}"/>
                </a:ext>
              </a:extLst>
            </p:cNvPr>
            <p:cNvSpPr/>
            <p:nvPr/>
          </p:nvSpPr>
          <p:spPr>
            <a:xfrm>
              <a:off x="1833490" y="4494327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5" name="Forma libre 304">
              <a:extLst>
                <a:ext uri="{FF2B5EF4-FFF2-40B4-BE49-F238E27FC236}">
                  <a16:creationId xmlns:a16="http://schemas.microsoft.com/office/drawing/2014/main" id="{F56F798C-1D48-6A40-A6B5-A32E47BA8507}"/>
                </a:ext>
              </a:extLst>
            </p:cNvPr>
            <p:cNvSpPr/>
            <p:nvPr/>
          </p:nvSpPr>
          <p:spPr>
            <a:xfrm>
              <a:off x="1814440" y="4532427"/>
              <a:ext cx="104775" cy="47625"/>
            </a:xfrm>
            <a:custGeom>
              <a:avLst/>
              <a:gdLst>
                <a:gd name="connsiteX0" fmla="*/ 102394 w 104775"/>
                <a:gd name="connsiteY0" fmla="*/ 45244 h 47625"/>
                <a:gd name="connsiteX1" fmla="*/ 102394 w 104775"/>
                <a:gd name="connsiteY1" fmla="*/ 7144 h 47625"/>
                <a:gd name="connsiteX2" fmla="*/ 7144 w 104775"/>
                <a:gd name="connsiteY2" fmla="*/ 7144 h 47625"/>
                <a:gd name="connsiteX3" fmla="*/ 7144 w 1047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102394" y="45244"/>
                  </a:moveTo>
                  <a:lnTo>
                    <a:pt x="102394" y="7144"/>
                  </a:lnTo>
                  <a:lnTo>
                    <a:pt x="7144" y="7144"/>
                  </a:lnTo>
                  <a:lnTo>
                    <a:pt x="7144" y="4524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6" name="Forma libre 305">
              <a:extLst>
                <a:ext uri="{FF2B5EF4-FFF2-40B4-BE49-F238E27FC236}">
                  <a16:creationId xmlns:a16="http://schemas.microsoft.com/office/drawing/2014/main" id="{FF851821-E1D2-1044-AFA5-D900B4B7CC10}"/>
                </a:ext>
              </a:extLst>
            </p:cNvPr>
            <p:cNvSpPr/>
            <p:nvPr/>
          </p:nvSpPr>
          <p:spPr>
            <a:xfrm>
              <a:off x="1814440" y="4532427"/>
              <a:ext cx="85725" cy="47625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3344 w 85725"/>
                <a:gd name="connsiteY1" fmla="*/ 7144 h 47625"/>
                <a:gd name="connsiteX2" fmla="*/ 83344 w 85725"/>
                <a:gd name="connsiteY2" fmla="*/ 45244 h 47625"/>
                <a:gd name="connsiteX3" fmla="*/ 7144 w 857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3344" y="7144"/>
                  </a:lnTo>
                  <a:lnTo>
                    <a:pt x="833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7" name="Forma libre 306">
              <a:extLst>
                <a:ext uri="{FF2B5EF4-FFF2-40B4-BE49-F238E27FC236}">
                  <a16:creationId xmlns:a16="http://schemas.microsoft.com/office/drawing/2014/main" id="{F0CD38B7-C0A2-7046-A23B-E0AB0B9A351C}"/>
                </a:ext>
              </a:extLst>
            </p:cNvPr>
            <p:cNvSpPr/>
            <p:nvPr/>
          </p:nvSpPr>
          <p:spPr>
            <a:xfrm>
              <a:off x="1766815" y="4570527"/>
              <a:ext cx="200025" cy="504825"/>
            </a:xfrm>
            <a:custGeom>
              <a:avLst/>
              <a:gdLst>
                <a:gd name="connsiteX0" fmla="*/ 7144 w 200025"/>
                <a:gd name="connsiteY0" fmla="*/ 54769 h 504825"/>
                <a:gd name="connsiteX1" fmla="*/ 7144 w 200025"/>
                <a:gd name="connsiteY1" fmla="*/ 502444 h 504825"/>
                <a:gd name="connsiteX2" fmla="*/ 197644 w 200025"/>
                <a:gd name="connsiteY2" fmla="*/ 502444 h 504825"/>
                <a:gd name="connsiteX3" fmla="*/ 197644 w 200025"/>
                <a:gd name="connsiteY3" fmla="*/ 54769 h 504825"/>
                <a:gd name="connsiteX4" fmla="*/ 150019 w 200025"/>
                <a:gd name="connsiteY4" fmla="*/ 7144 h 504825"/>
                <a:gd name="connsiteX5" fmla="*/ 54769 w 200025"/>
                <a:gd name="connsiteY5" fmla="*/ 7144 h 504825"/>
                <a:gd name="connsiteX6" fmla="*/ 7144 w 200025"/>
                <a:gd name="connsiteY6" fmla="*/ 5476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504825">
                  <a:moveTo>
                    <a:pt x="7144" y="54769"/>
                  </a:moveTo>
                  <a:lnTo>
                    <a:pt x="7144" y="502444"/>
                  </a:lnTo>
                  <a:lnTo>
                    <a:pt x="197644" y="502444"/>
                  </a:lnTo>
                  <a:lnTo>
                    <a:pt x="197644" y="54769"/>
                  </a:lnTo>
                  <a:lnTo>
                    <a:pt x="150019" y="7144"/>
                  </a:lnTo>
                  <a:lnTo>
                    <a:pt x="54769" y="7144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8" name="Forma libre 307">
              <a:extLst>
                <a:ext uri="{FF2B5EF4-FFF2-40B4-BE49-F238E27FC236}">
                  <a16:creationId xmlns:a16="http://schemas.microsoft.com/office/drawing/2014/main" id="{EE265DF1-AA77-7B49-8441-C3E77F2D547A}"/>
                </a:ext>
              </a:extLst>
            </p:cNvPr>
            <p:cNvSpPr/>
            <p:nvPr/>
          </p:nvSpPr>
          <p:spPr>
            <a:xfrm>
              <a:off x="1766815" y="4570527"/>
              <a:ext cx="171450" cy="504825"/>
            </a:xfrm>
            <a:custGeom>
              <a:avLst/>
              <a:gdLst>
                <a:gd name="connsiteX0" fmla="*/ 121444 w 171450"/>
                <a:gd name="connsiteY0" fmla="*/ 7144 h 504825"/>
                <a:gd name="connsiteX1" fmla="*/ 54769 w 171450"/>
                <a:gd name="connsiteY1" fmla="*/ 7144 h 504825"/>
                <a:gd name="connsiteX2" fmla="*/ 7144 w 171450"/>
                <a:gd name="connsiteY2" fmla="*/ 54769 h 504825"/>
                <a:gd name="connsiteX3" fmla="*/ 7144 w 171450"/>
                <a:gd name="connsiteY3" fmla="*/ 502444 h 504825"/>
                <a:gd name="connsiteX4" fmla="*/ 169069 w 171450"/>
                <a:gd name="connsiteY4" fmla="*/ 502444 h 504825"/>
                <a:gd name="connsiteX5" fmla="*/ 169069 w 171450"/>
                <a:gd name="connsiteY5" fmla="*/ 54769 h 504825"/>
                <a:gd name="connsiteX6" fmla="*/ 121444 w 171450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504825">
                  <a:moveTo>
                    <a:pt x="121444" y="7144"/>
                  </a:moveTo>
                  <a:lnTo>
                    <a:pt x="54769" y="7144"/>
                  </a:lnTo>
                  <a:lnTo>
                    <a:pt x="7144" y="54769"/>
                  </a:lnTo>
                  <a:lnTo>
                    <a:pt x="7144" y="502444"/>
                  </a:lnTo>
                  <a:lnTo>
                    <a:pt x="169069" y="502444"/>
                  </a:lnTo>
                  <a:lnTo>
                    <a:pt x="169069" y="54769"/>
                  </a:lnTo>
                  <a:lnTo>
                    <a:pt x="12144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9" name="Forma libre 308">
              <a:extLst>
                <a:ext uri="{FF2B5EF4-FFF2-40B4-BE49-F238E27FC236}">
                  <a16:creationId xmlns:a16="http://schemas.microsoft.com/office/drawing/2014/main" id="{50967CDC-F580-604F-950B-D83BA5A16FE3}"/>
                </a:ext>
              </a:extLst>
            </p:cNvPr>
            <p:cNvSpPr/>
            <p:nvPr/>
          </p:nvSpPr>
          <p:spPr>
            <a:xfrm>
              <a:off x="1766815" y="4675302"/>
              <a:ext cx="200025" cy="333375"/>
            </a:xfrm>
            <a:custGeom>
              <a:avLst/>
              <a:gdLst>
                <a:gd name="connsiteX0" fmla="*/ 7144 w 200025"/>
                <a:gd name="connsiteY0" fmla="*/ 7144 h 333375"/>
                <a:gd name="connsiteX1" fmla="*/ 197644 w 200025"/>
                <a:gd name="connsiteY1" fmla="*/ 7144 h 333375"/>
                <a:gd name="connsiteX2" fmla="*/ 197644 w 200025"/>
                <a:gd name="connsiteY2" fmla="*/ 330994 h 333375"/>
                <a:gd name="connsiteX3" fmla="*/ 7144 w 200025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333375">
                  <a:moveTo>
                    <a:pt x="7144" y="7144"/>
                  </a:moveTo>
                  <a:lnTo>
                    <a:pt x="197644" y="7144"/>
                  </a:lnTo>
                  <a:lnTo>
                    <a:pt x="197644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0" name="Forma libre 309">
              <a:extLst>
                <a:ext uri="{FF2B5EF4-FFF2-40B4-BE49-F238E27FC236}">
                  <a16:creationId xmlns:a16="http://schemas.microsoft.com/office/drawing/2014/main" id="{9E319F92-67DF-D847-94AB-99BE83D44E8F}"/>
                </a:ext>
              </a:extLst>
            </p:cNvPr>
            <p:cNvSpPr/>
            <p:nvPr/>
          </p:nvSpPr>
          <p:spPr>
            <a:xfrm>
              <a:off x="1766815" y="4675302"/>
              <a:ext cx="171450" cy="333375"/>
            </a:xfrm>
            <a:custGeom>
              <a:avLst/>
              <a:gdLst>
                <a:gd name="connsiteX0" fmla="*/ 7144 w 171450"/>
                <a:gd name="connsiteY0" fmla="*/ 7144 h 333375"/>
                <a:gd name="connsiteX1" fmla="*/ 169069 w 171450"/>
                <a:gd name="connsiteY1" fmla="*/ 7144 h 333375"/>
                <a:gd name="connsiteX2" fmla="*/ 169069 w 171450"/>
                <a:gd name="connsiteY2" fmla="*/ 330994 h 333375"/>
                <a:gd name="connsiteX3" fmla="*/ 7144 w 171450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3333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1" name="Forma libre 310">
              <a:extLst>
                <a:ext uri="{FF2B5EF4-FFF2-40B4-BE49-F238E27FC236}">
                  <a16:creationId xmlns:a16="http://schemas.microsoft.com/office/drawing/2014/main" id="{ACE869BF-2E03-0E4A-A6D3-C8EA7CAB0641}"/>
                </a:ext>
              </a:extLst>
            </p:cNvPr>
            <p:cNvSpPr/>
            <p:nvPr/>
          </p:nvSpPr>
          <p:spPr>
            <a:xfrm>
              <a:off x="1804915" y="4732452"/>
              <a:ext cx="123825" cy="219075"/>
            </a:xfrm>
            <a:custGeom>
              <a:avLst/>
              <a:gdLst>
                <a:gd name="connsiteX0" fmla="*/ 7144 w 123825"/>
                <a:gd name="connsiteY0" fmla="*/ 7144 h 219075"/>
                <a:gd name="connsiteX1" fmla="*/ 121444 w 123825"/>
                <a:gd name="connsiteY1" fmla="*/ 7144 h 219075"/>
                <a:gd name="connsiteX2" fmla="*/ 121444 w 123825"/>
                <a:gd name="connsiteY2" fmla="*/ 216694 h 219075"/>
                <a:gd name="connsiteX3" fmla="*/ 7144 w 12382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190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2" name="Forma libre 311">
              <a:extLst>
                <a:ext uri="{FF2B5EF4-FFF2-40B4-BE49-F238E27FC236}">
                  <a16:creationId xmlns:a16="http://schemas.microsoft.com/office/drawing/2014/main" id="{56BC70C7-67E6-DC42-B680-3A2238808BEA}"/>
                </a:ext>
              </a:extLst>
            </p:cNvPr>
            <p:cNvSpPr/>
            <p:nvPr/>
          </p:nvSpPr>
          <p:spPr>
            <a:xfrm>
              <a:off x="1843015" y="4770552"/>
              <a:ext cx="85725" cy="123825"/>
            </a:xfrm>
            <a:custGeom>
              <a:avLst/>
              <a:gdLst>
                <a:gd name="connsiteX0" fmla="*/ 83344 w 85725"/>
                <a:gd name="connsiteY0" fmla="*/ 7144 h 123825"/>
                <a:gd name="connsiteX1" fmla="*/ 26194 w 85725"/>
                <a:gd name="connsiteY1" fmla="*/ 7144 h 123825"/>
                <a:gd name="connsiteX2" fmla="*/ 7144 w 85725"/>
                <a:gd name="connsiteY2" fmla="*/ 26194 h 123825"/>
                <a:gd name="connsiteX3" fmla="*/ 7144 w 85725"/>
                <a:gd name="connsiteY3" fmla="*/ 26194 h 123825"/>
                <a:gd name="connsiteX4" fmla="*/ 26194 w 85725"/>
                <a:gd name="connsiteY4" fmla="*/ 45244 h 123825"/>
                <a:gd name="connsiteX5" fmla="*/ 26194 w 85725"/>
                <a:gd name="connsiteY5" fmla="*/ 45244 h 123825"/>
                <a:gd name="connsiteX6" fmla="*/ 45244 w 85725"/>
                <a:gd name="connsiteY6" fmla="*/ 64294 h 123825"/>
                <a:gd name="connsiteX7" fmla="*/ 45244 w 85725"/>
                <a:gd name="connsiteY7" fmla="*/ 64294 h 123825"/>
                <a:gd name="connsiteX8" fmla="*/ 26194 w 85725"/>
                <a:gd name="connsiteY8" fmla="*/ 83344 h 123825"/>
                <a:gd name="connsiteX9" fmla="*/ 26194 w 85725"/>
                <a:gd name="connsiteY9" fmla="*/ 83344 h 123825"/>
                <a:gd name="connsiteX10" fmla="*/ 7144 w 85725"/>
                <a:gd name="connsiteY10" fmla="*/ 102394 h 123825"/>
                <a:gd name="connsiteX11" fmla="*/ 7144 w 85725"/>
                <a:gd name="connsiteY11" fmla="*/ 102394 h 123825"/>
                <a:gd name="connsiteX12" fmla="*/ 26194 w 85725"/>
                <a:gd name="connsiteY12" fmla="*/ 121444 h 123825"/>
                <a:gd name="connsiteX13" fmla="*/ 83344 w 85725"/>
                <a:gd name="connsiteY1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123825">
                  <a:moveTo>
                    <a:pt x="83344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26194"/>
                  </a:lnTo>
                  <a:cubicBezTo>
                    <a:pt x="7144" y="36715"/>
                    <a:pt x="15673" y="45244"/>
                    <a:pt x="26194" y="45244"/>
                  </a:cubicBezTo>
                  <a:lnTo>
                    <a:pt x="26194" y="45244"/>
                  </a:lnTo>
                  <a:cubicBezTo>
                    <a:pt x="36715" y="45244"/>
                    <a:pt x="45244" y="53773"/>
                    <a:pt x="45244" y="64294"/>
                  </a:cubicBezTo>
                  <a:lnTo>
                    <a:pt x="45244" y="64294"/>
                  </a:lnTo>
                  <a:cubicBezTo>
                    <a:pt x="45244" y="74815"/>
                    <a:pt x="36715" y="83344"/>
                    <a:pt x="26194" y="83344"/>
                  </a:cubicBezTo>
                  <a:lnTo>
                    <a:pt x="26194" y="83344"/>
                  </a:lnTo>
                  <a:cubicBezTo>
                    <a:pt x="15673" y="83344"/>
                    <a:pt x="7144" y="91873"/>
                    <a:pt x="7144" y="102394"/>
                  </a:cubicBezTo>
                  <a:lnTo>
                    <a:pt x="7144" y="102394"/>
                  </a:lnTo>
                  <a:cubicBezTo>
                    <a:pt x="7144" y="112915"/>
                    <a:pt x="15673" y="121444"/>
                    <a:pt x="26194" y="121444"/>
                  </a:cubicBezTo>
                  <a:lnTo>
                    <a:pt x="83344" y="121444"/>
                  </a:lnTo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3" name="Forma libre 312">
              <a:extLst>
                <a:ext uri="{FF2B5EF4-FFF2-40B4-BE49-F238E27FC236}">
                  <a16:creationId xmlns:a16="http://schemas.microsoft.com/office/drawing/2014/main" id="{15632248-2886-1241-B866-48747FB8976F}"/>
                </a:ext>
              </a:extLst>
            </p:cNvPr>
            <p:cNvSpPr/>
            <p:nvPr/>
          </p:nvSpPr>
          <p:spPr>
            <a:xfrm>
              <a:off x="2166865" y="4494327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4" name="Forma libre 313">
              <a:extLst>
                <a:ext uri="{FF2B5EF4-FFF2-40B4-BE49-F238E27FC236}">
                  <a16:creationId xmlns:a16="http://schemas.microsoft.com/office/drawing/2014/main" id="{F30C7FAD-7D12-D146-B325-FA4E1414D486}"/>
                </a:ext>
              </a:extLst>
            </p:cNvPr>
            <p:cNvSpPr/>
            <p:nvPr/>
          </p:nvSpPr>
          <p:spPr>
            <a:xfrm>
              <a:off x="2166865" y="4498328"/>
              <a:ext cx="38100" cy="57150"/>
            </a:xfrm>
            <a:custGeom>
              <a:avLst/>
              <a:gdLst>
                <a:gd name="connsiteX0" fmla="*/ 35719 w 38100"/>
                <a:gd name="connsiteY0" fmla="*/ 31718 h 57150"/>
                <a:gd name="connsiteX1" fmla="*/ 21431 w 38100"/>
                <a:gd name="connsiteY1" fmla="*/ 56293 h 57150"/>
                <a:gd name="connsiteX2" fmla="*/ 7144 w 38100"/>
                <a:gd name="connsiteY2" fmla="*/ 31718 h 57150"/>
                <a:gd name="connsiteX3" fmla="*/ 21431 w 38100"/>
                <a:gd name="connsiteY3" fmla="*/ 7144 h 57150"/>
                <a:gd name="connsiteX4" fmla="*/ 35719 w 38100"/>
                <a:gd name="connsiteY4" fmla="*/ 3171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35719" y="31718"/>
                  </a:moveTo>
                  <a:cubicBezTo>
                    <a:pt x="35719" y="45290"/>
                    <a:pt x="29322" y="56293"/>
                    <a:pt x="21431" y="56293"/>
                  </a:cubicBezTo>
                  <a:cubicBezTo>
                    <a:pt x="13540" y="56293"/>
                    <a:pt x="7144" y="45290"/>
                    <a:pt x="7144" y="31718"/>
                  </a:cubicBezTo>
                  <a:cubicBezTo>
                    <a:pt x="7144" y="18146"/>
                    <a:pt x="13540" y="7144"/>
                    <a:pt x="21431" y="7144"/>
                  </a:cubicBezTo>
                  <a:cubicBezTo>
                    <a:pt x="29322" y="7144"/>
                    <a:pt x="35719" y="18146"/>
                    <a:pt x="35719" y="31718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5" name="Forma libre 314">
              <a:extLst>
                <a:ext uri="{FF2B5EF4-FFF2-40B4-BE49-F238E27FC236}">
                  <a16:creationId xmlns:a16="http://schemas.microsoft.com/office/drawing/2014/main" id="{0229331E-1A93-634E-BE12-D36E2DB79BFE}"/>
                </a:ext>
              </a:extLst>
            </p:cNvPr>
            <p:cNvSpPr/>
            <p:nvPr/>
          </p:nvSpPr>
          <p:spPr>
            <a:xfrm>
              <a:off x="2262115" y="4551477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6" name="Forma libre 315">
              <a:extLst>
                <a:ext uri="{FF2B5EF4-FFF2-40B4-BE49-F238E27FC236}">
                  <a16:creationId xmlns:a16="http://schemas.microsoft.com/office/drawing/2014/main" id="{9F96389C-7E42-D248-84CC-17E8D2B87D76}"/>
                </a:ext>
              </a:extLst>
            </p:cNvPr>
            <p:cNvSpPr/>
            <p:nvPr/>
          </p:nvSpPr>
          <p:spPr>
            <a:xfrm>
              <a:off x="2262115" y="4554335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7" name="Forma libre 316">
              <a:extLst>
                <a:ext uri="{FF2B5EF4-FFF2-40B4-BE49-F238E27FC236}">
                  <a16:creationId xmlns:a16="http://schemas.microsoft.com/office/drawing/2014/main" id="{FD678BC8-48DC-484B-BCE5-0262043172B4}"/>
                </a:ext>
              </a:extLst>
            </p:cNvPr>
            <p:cNvSpPr/>
            <p:nvPr/>
          </p:nvSpPr>
          <p:spPr>
            <a:xfrm>
              <a:off x="2243065" y="4684827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8" name="Forma libre 317">
              <a:extLst>
                <a:ext uri="{FF2B5EF4-FFF2-40B4-BE49-F238E27FC236}">
                  <a16:creationId xmlns:a16="http://schemas.microsoft.com/office/drawing/2014/main" id="{D1EE2763-1776-594E-A57E-34478C26507E}"/>
                </a:ext>
              </a:extLst>
            </p:cNvPr>
            <p:cNvSpPr/>
            <p:nvPr/>
          </p:nvSpPr>
          <p:spPr>
            <a:xfrm>
              <a:off x="2243065" y="4688828"/>
              <a:ext cx="38100" cy="57150"/>
            </a:xfrm>
            <a:custGeom>
              <a:avLst/>
              <a:gdLst>
                <a:gd name="connsiteX0" fmla="*/ 35719 w 38100"/>
                <a:gd name="connsiteY0" fmla="*/ 31718 h 57150"/>
                <a:gd name="connsiteX1" fmla="*/ 21431 w 38100"/>
                <a:gd name="connsiteY1" fmla="*/ 56293 h 57150"/>
                <a:gd name="connsiteX2" fmla="*/ 7144 w 38100"/>
                <a:gd name="connsiteY2" fmla="*/ 31718 h 57150"/>
                <a:gd name="connsiteX3" fmla="*/ 21431 w 38100"/>
                <a:gd name="connsiteY3" fmla="*/ 7144 h 57150"/>
                <a:gd name="connsiteX4" fmla="*/ 35719 w 38100"/>
                <a:gd name="connsiteY4" fmla="*/ 3171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35719" y="31718"/>
                  </a:moveTo>
                  <a:cubicBezTo>
                    <a:pt x="35719" y="45290"/>
                    <a:pt x="29322" y="56293"/>
                    <a:pt x="21431" y="56293"/>
                  </a:cubicBezTo>
                  <a:cubicBezTo>
                    <a:pt x="13540" y="56293"/>
                    <a:pt x="7144" y="45290"/>
                    <a:pt x="7144" y="31718"/>
                  </a:cubicBezTo>
                  <a:cubicBezTo>
                    <a:pt x="7144" y="18146"/>
                    <a:pt x="13540" y="7144"/>
                    <a:pt x="21431" y="7144"/>
                  </a:cubicBezTo>
                  <a:cubicBezTo>
                    <a:pt x="29322" y="7144"/>
                    <a:pt x="35719" y="18146"/>
                    <a:pt x="35719" y="31718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9" name="Forma libre 318">
              <a:extLst>
                <a:ext uri="{FF2B5EF4-FFF2-40B4-BE49-F238E27FC236}">
                  <a16:creationId xmlns:a16="http://schemas.microsoft.com/office/drawing/2014/main" id="{E8D7EAAF-308B-9243-A34B-268ACA4330AE}"/>
                </a:ext>
              </a:extLst>
            </p:cNvPr>
            <p:cNvSpPr/>
            <p:nvPr/>
          </p:nvSpPr>
          <p:spPr>
            <a:xfrm>
              <a:off x="2014465" y="4589577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0" name="Forma libre 319">
              <a:extLst>
                <a:ext uri="{FF2B5EF4-FFF2-40B4-BE49-F238E27FC236}">
                  <a16:creationId xmlns:a16="http://schemas.microsoft.com/office/drawing/2014/main" id="{13835E9C-3202-1541-9DDF-65D687E4BB7E}"/>
                </a:ext>
              </a:extLst>
            </p:cNvPr>
            <p:cNvSpPr/>
            <p:nvPr/>
          </p:nvSpPr>
          <p:spPr>
            <a:xfrm>
              <a:off x="2128765" y="4589577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1" name="Forma libre 320">
              <a:extLst>
                <a:ext uri="{FF2B5EF4-FFF2-40B4-BE49-F238E27FC236}">
                  <a16:creationId xmlns:a16="http://schemas.microsoft.com/office/drawing/2014/main" id="{7AE1B185-C8AC-A64F-B729-D88F26FDD521}"/>
                </a:ext>
              </a:extLst>
            </p:cNvPr>
            <p:cNvSpPr/>
            <p:nvPr/>
          </p:nvSpPr>
          <p:spPr>
            <a:xfrm>
              <a:off x="2147815" y="4589577"/>
              <a:ext cx="66675" cy="257175"/>
            </a:xfrm>
            <a:custGeom>
              <a:avLst/>
              <a:gdLst>
                <a:gd name="connsiteX0" fmla="*/ 7144 w 66675"/>
                <a:gd name="connsiteY0" fmla="*/ 254794 h 257175"/>
                <a:gd name="connsiteX1" fmla="*/ 7144 w 66675"/>
                <a:gd name="connsiteY1" fmla="*/ 178594 h 257175"/>
                <a:gd name="connsiteX2" fmla="*/ 26194 w 66675"/>
                <a:gd name="connsiteY2" fmla="*/ 140494 h 257175"/>
                <a:gd name="connsiteX3" fmla="*/ 26194 w 66675"/>
                <a:gd name="connsiteY3" fmla="*/ 7144 h 257175"/>
                <a:gd name="connsiteX4" fmla="*/ 45244 w 66675"/>
                <a:gd name="connsiteY4" fmla="*/ 7144 h 257175"/>
                <a:gd name="connsiteX5" fmla="*/ 64294 w 66675"/>
                <a:gd name="connsiteY5" fmla="*/ 26194 h 257175"/>
                <a:gd name="connsiteX6" fmla="*/ 64294 w 66675"/>
                <a:gd name="connsiteY6" fmla="*/ 150019 h 257175"/>
                <a:gd name="connsiteX7" fmla="*/ 45244 w 66675"/>
                <a:gd name="connsiteY7" fmla="*/ 188119 h 257175"/>
                <a:gd name="connsiteX8" fmla="*/ 45244 w 66675"/>
                <a:gd name="connsiteY8" fmla="*/ 25479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257175">
                  <a:moveTo>
                    <a:pt x="7144" y="254794"/>
                  </a:moveTo>
                  <a:lnTo>
                    <a:pt x="7144" y="178594"/>
                  </a:lnTo>
                  <a:lnTo>
                    <a:pt x="26194" y="140494"/>
                  </a:lnTo>
                  <a:lnTo>
                    <a:pt x="26194" y="7144"/>
                  </a:ln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0019"/>
                  </a:lnTo>
                  <a:lnTo>
                    <a:pt x="45244" y="188119"/>
                  </a:lnTo>
                  <a:lnTo>
                    <a:pt x="45244" y="254794"/>
                  </a:lnTo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2" name="Forma libre 321">
              <a:extLst>
                <a:ext uri="{FF2B5EF4-FFF2-40B4-BE49-F238E27FC236}">
                  <a16:creationId xmlns:a16="http://schemas.microsoft.com/office/drawing/2014/main" id="{A05D5B9B-B64B-6645-BBED-04FAD8BD0557}"/>
                </a:ext>
              </a:extLst>
            </p:cNvPr>
            <p:cNvSpPr/>
            <p:nvPr/>
          </p:nvSpPr>
          <p:spPr>
            <a:xfrm>
              <a:off x="2147815" y="4589577"/>
              <a:ext cx="47625" cy="257175"/>
            </a:xfrm>
            <a:custGeom>
              <a:avLst/>
              <a:gdLst>
                <a:gd name="connsiteX0" fmla="*/ 45244 w 47625"/>
                <a:gd name="connsiteY0" fmla="*/ 150019 h 257175"/>
                <a:gd name="connsiteX1" fmla="*/ 45244 w 47625"/>
                <a:gd name="connsiteY1" fmla="*/ 26194 h 257175"/>
                <a:gd name="connsiteX2" fmla="*/ 26194 w 47625"/>
                <a:gd name="connsiteY2" fmla="*/ 7144 h 257175"/>
                <a:gd name="connsiteX3" fmla="*/ 26194 w 47625"/>
                <a:gd name="connsiteY3" fmla="*/ 140494 h 257175"/>
                <a:gd name="connsiteX4" fmla="*/ 7144 w 47625"/>
                <a:gd name="connsiteY4" fmla="*/ 178594 h 257175"/>
                <a:gd name="connsiteX5" fmla="*/ 7144 w 47625"/>
                <a:gd name="connsiteY5" fmla="*/ 254794 h 257175"/>
                <a:gd name="connsiteX6" fmla="*/ 26194 w 47625"/>
                <a:gd name="connsiteY6" fmla="*/ 254794 h 257175"/>
                <a:gd name="connsiteX7" fmla="*/ 26194 w 47625"/>
                <a:gd name="connsiteY7" fmla="*/ 18811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257175">
                  <a:moveTo>
                    <a:pt x="45244" y="150019"/>
                  </a:moveTo>
                  <a:lnTo>
                    <a:pt x="45244" y="26194"/>
                  </a:lnTo>
                  <a:cubicBezTo>
                    <a:pt x="45244" y="15673"/>
                    <a:pt x="36715" y="7144"/>
                    <a:pt x="26194" y="7144"/>
                  </a:cubicBezTo>
                  <a:lnTo>
                    <a:pt x="26194" y="140494"/>
                  </a:lnTo>
                  <a:lnTo>
                    <a:pt x="7144" y="178594"/>
                  </a:lnTo>
                  <a:lnTo>
                    <a:pt x="7144" y="254794"/>
                  </a:lnTo>
                  <a:lnTo>
                    <a:pt x="26194" y="254794"/>
                  </a:lnTo>
                  <a:lnTo>
                    <a:pt x="26194" y="188119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3" name="Forma libre 322">
              <a:extLst>
                <a:ext uri="{FF2B5EF4-FFF2-40B4-BE49-F238E27FC236}">
                  <a16:creationId xmlns:a16="http://schemas.microsoft.com/office/drawing/2014/main" id="{64C7AA54-C3C0-E54E-AADC-05031891E83F}"/>
                </a:ext>
              </a:extLst>
            </p:cNvPr>
            <p:cNvSpPr/>
            <p:nvPr/>
          </p:nvSpPr>
          <p:spPr>
            <a:xfrm>
              <a:off x="2033515" y="4589577"/>
              <a:ext cx="66675" cy="257175"/>
            </a:xfrm>
            <a:custGeom>
              <a:avLst/>
              <a:gdLst>
                <a:gd name="connsiteX0" fmla="*/ 7144 w 66675"/>
                <a:gd name="connsiteY0" fmla="*/ 254794 h 257175"/>
                <a:gd name="connsiteX1" fmla="*/ 7144 w 66675"/>
                <a:gd name="connsiteY1" fmla="*/ 178594 h 257175"/>
                <a:gd name="connsiteX2" fmla="*/ 26194 w 66675"/>
                <a:gd name="connsiteY2" fmla="*/ 140494 h 257175"/>
                <a:gd name="connsiteX3" fmla="*/ 26194 w 66675"/>
                <a:gd name="connsiteY3" fmla="*/ 7144 h 257175"/>
                <a:gd name="connsiteX4" fmla="*/ 45244 w 66675"/>
                <a:gd name="connsiteY4" fmla="*/ 7144 h 257175"/>
                <a:gd name="connsiteX5" fmla="*/ 64294 w 66675"/>
                <a:gd name="connsiteY5" fmla="*/ 26194 h 257175"/>
                <a:gd name="connsiteX6" fmla="*/ 64294 w 66675"/>
                <a:gd name="connsiteY6" fmla="*/ 150019 h 257175"/>
                <a:gd name="connsiteX7" fmla="*/ 45244 w 66675"/>
                <a:gd name="connsiteY7" fmla="*/ 188119 h 257175"/>
                <a:gd name="connsiteX8" fmla="*/ 45244 w 66675"/>
                <a:gd name="connsiteY8" fmla="*/ 25479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257175">
                  <a:moveTo>
                    <a:pt x="7144" y="254794"/>
                  </a:moveTo>
                  <a:lnTo>
                    <a:pt x="7144" y="178594"/>
                  </a:lnTo>
                  <a:lnTo>
                    <a:pt x="26194" y="140494"/>
                  </a:lnTo>
                  <a:lnTo>
                    <a:pt x="26194" y="7144"/>
                  </a:ln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0019"/>
                  </a:lnTo>
                  <a:lnTo>
                    <a:pt x="45244" y="188119"/>
                  </a:lnTo>
                  <a:lnTo>
                    <a:pt x="45244" y="254794"/>
                  </a:lnTo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4" name="Forma libre 323">
              <a:extLst>
                <a:ext uri="{FF2B5EF4-FFF2-40B4-BE49-F238E27FC236}">
                  <a16:creationId xmlns:a16="http://schemas.microsoft.com/office/drawing/2014/main" id="{77DD8B5F-5A0E-6448-9250-0D6F9CBB7AC6}"/>
                </a:ext>
              </a:extLst>
            </p:cNvPr>
            <p:cNvSpPr/>
            <p:nvPr/>
          </p:nvSpPr>
          <p:spPr>
            <a:xfrm>
              <a:off x="2033515" y="4589577"/>
              <a:ext cx="47625" cy="257175"/>
            </a:xfrm>
            <a:custGeom>
              <a:avLst/>
              <a:gdLst>
                <a:gd name="connsiteX0" fmla="*/ 45244 w 47625"/>
                <a:gd name="connsiteY0" fmla="*/ 150019 h 257175"/>
                <a:gd name="connsiteX1" fmla="*/ 45244 w 47625"/>
                <a:gd name="connsiteY1" fmla="*/ 26194 h 257175"/>
                <a:gd name="connsiteX2" fmla="*/ 26194 w 47625"/>
                <a:gd name="connsiteY2" fmla="*/ 7144 h 257175"/>
                <a:gd name="connsiteX3" fmla="*/ 26194 w 47625"/>
                <a:gd name="connsiteY3" fmla="*/ 140494 h 257175"/>
                <a:gd name="connsiteX4" fmla="*/ 7144 w 47625"/>
                <a:gd name="connsiteY4" fmla="*/ 178594 h 257175"/>
                <a:gd name="connsiteX5" fmla="*/ 7144 w 47625"/>
                <a:gd name="connsiteY5" fmla="*/ 254794 h 257175"/>
                <a:gd name="connsiteX6" fmla="*/ 26194 w 47625"/>
                <a:gd name="connsiteY6" fmla="*/ 254794 h 257175"/>
                <a:gd name="connsiteX7" fmla="*/ 26194 w 47625"/>
                <a:gd name="connsiteY7" fmla="*/ 18811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257175">
                  <a:moveTo>
                    <a:pt x="45244" y="150019"/>
                  </a:moveTo>
                  <a:lnTo>
                    <a:pt x="45244" y="26194"/>
                  </a:lnTo>
                  <a:cubicBezTo>
                    <a:pt x="45244" y="15673"/>
                    <a:pt x="36715" y="7144"/>
                    <a:pt x="26194" y="7144"/>
                  </a:cubicBezTo>
                  <a:lnTo>
                    <a:pt x="26194" y="140494"/>
                  </a:lnTo>
                  <a:lnTo>
                    <a:pt x="7144" y="178594"/>
                  </a:lnTo>
                  <a:lnTo>
                    <a:pt x="7144" y="254794"/>
                  </a:lnTo>
                  <a:lnTo>
                    <a:pt x="26194" y="254794"/>
                  </a:lnTo>
                  <a:lnTo>
                    <a:pt x="26194" y="188119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5" name="Forma libre 324">
              <a:extLst>
                <a:ext uri="{FF2B5EF4-FFF2-40B4-BE49-F238E27FC236}">
                  <a16:creationId xmlns:a16="http://schemas.microsoft.com/office/drawing/2014/main" id="{773DFFCA-DDF0-2248-B2CC-A87EF03CA70D}"/>
                </a:ext>
              </a:extLst>
            </p:cNvPr>
            <p:cNvSpPr/>
            <p:nvPr/>
          </p:nvSpPr>
          <p:spPr>
            <a:xfrm>
              <a:off x="1995415" y="4837227"/>
              <a:ext cx="238125" cy="238125"/>
            </a:xfrm>
            <a:custGeom>
              <a:avLst/>
              <a:gdLst>
                <a:gd name="connsiteX0" fmla="*/ 7144 w 238125"/>
                <a:gd name="connsiteY0" fmla="*/ 7144 h 238125"/>
                <a:gd name="connsiteX1" fmla="*/ 235744 w 238125"/>
                <a:gd name="connsiteY1" fmla="*/ 7144 h 238125"/>
                <a:gd name="connsiteX2" fmla="*/ 235744 w 238125"/>
                <a:gd name="connsiteY2" fmla="*/ 7144 h 238125"/>
                <a:gd name="connsiteX3" fmla="*/ 235744 w 238125"/>
                <a:gd name="connsiteY3" fmla="*/ 197644 h 238125"/>
                <a:gd name="connsiteX4" fmla="*/ 197644 w 238125"/>
                <a:gd name="connsiteY4" fmla="*/ 235744 h 238125"/>
                <a:gd name="connsiteX5" fmla="*/ 45244 w 238125"/>
                <a:gd name="connsiteY5" fmla="*/ 235744 h 238125"/>
                <a:gd name="connsiteX6" fmla="*/ 7144 w 238125"/>
                <a:gd name="connsiteY6" fmla="*/ 197644 h 238125"/>
                <a:gd name="connsiteX7" fmla="*/ 7144 w 238125"/>
                <a:gd name="connsiteY7" fmla="*/ 7144 h 238125"/>
                <a:gd name="connsiteX8" fmla="*/ 7144 w 238125"/>
                <a:gd name="connsiteY8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238125">
                  <a:moveTo>
                    <a:pt x="7144" y="7144"/>
                  </a:moveTo>
                  <a:lnTo>
                    <a:pt x="235744" y="7144"/>
                  </a:lnTo>
                  <a:lnTo>
                    <a:pt x="235744" y="7144"/>
                  </a:lnTo>
                  <a:lnTo>
                    <a:pt x="235744" y="197644"/>
                  </a:lnTo>
                  <a:cubicBezTo>
                    <a:pt x="235744" y="218686"/>
                    <a:pt x="218686" y="235744"/>
                    <a:pt x="197644" y="235744"/>
                  </a:cubicBezTo>
                  <a:lnTo>
                    <a:pt x="45244" y="235744"/>
                  </a:lnTo>
                  <a:cubicBezTo>
                    <a:pt x="24202" y="235744"/>
                    <a:pt x="7144" y="218686"/>
                    <a:pt x="7144" y="1976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6" name="Forma libre 325">
              <a:extLst>
                <a:ext uri="{FF2B5EF4-FFF2-40B4-BE49-F238E27FC236}">
                  <a16:creationId xmlns:a16="http://schemas.microsoft.com/office/drawing/2014/main" id="{A90BDCFD-7452-764C-A1C5-160AEF0099A5}"/>
                </a:ext>
              </a:extLst>
            </p:cNvPr>
            <p:cNvSpPr/>
            <p:nvPr/>
          </p:nvSpPr>
          <p:spPr>
            <a:xfrm>
              <a:off x="1995415" y="4837227"/>
              <a:ext cx="209550" cy="238125"/>
            </a:xfrm>
            <a:custGeom>
              <a:avLst/>
              <a:gdLst>
                <a:gd name="connsiteX0" fmla="*/ 207169 w 209550"/>
                <a:gd name="connsiteY0" fmla="*/ 197644 h 238125"/>
                <a:gd name="connsiteX1" fmla="*/ 207169 w 209550"/>
                <a:gd name="connsiteY1" fmla="*/ 7144 h 238125"/>
                <a:gd name="connsiteX2" fmla="*/ 7144 w 209550"/>
                <a:gd name="connsiteY2" fmla="*/ 7144 h 238125"/>
                <a:gd name="connsiteX3" fmla="*/ 7144 w 209550"/>
                <a:gd name="connsiteY3" fmla="*/ 197644 h 238125"/>
                <a:gd name="connsiteX4" fmla="*/ 45244 w 209550"/>
                <a:gd name="connsiteY4" fmla="*/ 235744 h 238125"/>
                <a:gd name="connsiteX5" fmla="*/ 169069 w 209550"/>
                <a:gd name="connsiteY5" fmla="*/ 235744 h 238125"/>
                <a:gd name="connsiteX6" fmla="*/ 207169 w 209550"/>
                <a:gd name="connsiteY6" fmla="*/ 1976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38125">
                  <a:moveTo>
                    <a:pt x="207169" y="197644"/>
                  </a:moveTo>
                  <a:lnTo>
                    <a:pt x="207169" y="7144"/>
                  </a:lnTo>
                  <a:lnTo>
                    <a:pt x="7144" y="7144"/>
                  </a:lnTo>
                  <a:lnTo>
                    <a:pt x="7144" y="197644"/>
                  </a:lnTo>
                  <a:cubicBezTo>
                    <a:pt x="7144" y="218686"/>
                    <a:pt x="24202" y="235744"/>
                    <a:pt x="45244" y="235744"/>
                  </a:cubicBezTo>
                  <a:lnTo>
                    <a:pt x="169069" y="235744"/>
                  </a:lnTo>
                  <a:cubicBezTo>
                    <a:pt x="190111" y="235744"/>
                    <a:pt x="207169" y="218686"/>
                    <a:pt x="207169" y="1976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7" name="Forma libre 326">
              <a:extLst>
                <a:ext uri="{FF2B5EF4-FFF2-40B4-BE49-F238E27FC236}">
                  <a16:creationId xmlns:a16="http://schemas.microsoft.com/office/drawing/2014/main" id="{06994840-3AA0-A646-A071-9BB63AA132D3}"/>
                </a:ext>
              </a:extLst>
            </p:cNvPr>
            <p:cNvSpPr/>
            <p:nvPr/>
          </p:nvSpPr>
          <p:spPr>
            <a:xfrm>
              <a:off x="2109715" y="4875327"/>
              <a:ext cx="123825" cy="142875"/>
            </a:xfrm>
            <a:custGeom>
              <a:avLst/>
              <a:gdLst>
                <a:gd name="connsiteX0" fmla="*/ 7144 w 123825"/>
                <a:gd name="connsiteY0" fmla="*/ 7144 h 142875"/>
                <a:gd name="connsiteX1" fmla="*/ 7144 w 123825"/>
                <a:gd name="connsiteY1" fmla="*/ 83344 h 142875"/>
                <a:gd name="connsiteX2" fmla="*/ 26194 w 123825"/>
                <a:gd name="connsiteY2" fmla="*/ 102394 h 142875"/>
                <a:gd name="connsiteX3" fmla="*/ 26194 w 123825"/>
                <a:gd name="connsiteY3" fmla="*/ 102394 h 142875"/>
                <a:gd name="connsiteX4" fmla="*/ 45244 w 123825"/>
                <a:gd name="connsiteY4" fmla="*/ 83344 h 142875"/>
                <a:gd name="connsiteX5" fmla="*/ 45244 w 123825"/>
                <a:gd name="connsiteY5" fmla="*/ 83344 h 142875"/>
                <a:gd name="connsiteX6" fmla="*/ 64294 w 123825"/>
                <a:gd name="connsiteY6" fmla="*/ 64294 h 142875"/>
                <a:gd name="connsiteX7" fmla="*/ 64294 w 123825"/>
                <a:gd name="connsiteY7" fmla="*/ 64294 h 142875"/>
                <a:gd name="connsiteX8" fmla="*/ 83344 w 123825"/>
                <a:gd name="connsiteY8" fmla="*/ 83344 h 142875"/>
                <a:gd name="connsiteX9" fmla="*/ 83344 w 123825"/>
                <a:gd name="connsiteY9" fmla="*/ 121444 h 142875"/>
                <a:gd name="connsiteX10" fmla="*/ 102394 w 123825"/>
                <a:gd name="connsiteY10" fmla="*/ 140494 h 142875"/>
                <a:gd name="connsiteX11" fmla="*/ 102394 w 123825"/>
                <a:gd name="connsiteY11" fmla="*/ 140494 h 142875"/>
                <a:gd name="connsiteX12" fmla="*/ 121444 w 123825"/>
                <a:gd name="connsiteY12" fmla="*/ 121444 h 142875"/>
                <a:gd name="connsiteX13" fmla="*/ 121444 w 123825"/>
                <a:gd name="connsiteY13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42875">
                  <a:moveTo>
                    <a:pt x="7144" y="7144"/>
                  </a:moveTo>
                  <a:lnTo>
                    <a:pt x="7144" y="83344"/>
                  </a:lnTo>
                  <a:cubicBezTo>
                    <a:pt x="7144" y="93865"/>
                    <a:pt x="15673" y="102394"/>
                    <a:pt x="26194" y="102394"/>
                  </a:cubicBezTo>
                  <a:lnTo>
                    <a:pt x="26194" y="102394"/>
                  </a:lnTo>
                  <a:cubicBezTo>
                    <a:pt x="36715" y="102394"/>
                    <a:pt x="45244" y="93865"/>
                    <a:pt x="45244" y="83344"/>
                  </a:cubicBezTo>
                  <a:lnTo>
                    <a:pt x="45244" y="83344"/>
                  </a:lnTo>
                  <a:cubicBezTo>
                    <a:pt x="45244" y="72823"/>
                    <a:pt x="53773" y="64294"/>
                    <a:pt x="64294" y="64294"/>
                  </a:cubicBezTo>
                  <a:lnTo>
                    <a:pt x="64294" y="64294"/>
                  </a:lnTo>
                  <a:cubicBezTo>
                    <a:pt x="74815" y="64294"/>
                    <a:pt x="83344" y="72823"/>
                    <a:pt x="83344" y="83344"/>
                  </a:cubicBezTo>
                  <a:lnTo>
                    <a:pt x="83344" y="121444"/>
                  </a:lnTo>
                  <a:cubicBezTo>
                    <a:pt x="83344" y="131965"/>
                    <a:pt x="91873" y="140494"/>
                    <a:pt x="102394" y="140494"/>
                  </a:cubicBezTo>
                  <a:lnTo>
                    <a:pt x="102394" y="140494"/>
                  </a:lnTo>
                  <a:cubicBezTo>
                    <a:pt x="112915" y="140494"/>
                    <a:pt x="121444" y="131965"/>
                    <a:pt x="121444" y="121444"/>
                  </a:cubicBezTo>
                  <a:lnTo>
                    <a:pt x="121444" y="7144"/>
                  </a:lnTo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8" name="Forma libre 327">
              <a:extLst>
                <a:ext uri="{FF2B5EF4-FFF2-40B4-BE49-F238E27FC236}">
                  <a16:creationId xmlns:a16="http://schemas.microsoft.com/office/drawing/2014/main" id="{00ABD871-1C88-4D4B-BBC5-B2088D21A190}"/>
                </a:ext>
              </a:extLst>
            </p:cNvPr>
            <p:cNvSpPr/>
            <p:nvPr/>
          </p:nvSpPr>
          <p:spPr>
            <a:xfrm>
              <a:off x="2109715" y="4875327"/>
              <a:ext cx="104775" cy="142875"/>
            </a:xfrm>
            <a:custGeom>
              <a:avLst/>
              <a:gdLst>
                <a:gd name="connsiteX0" fmla="*/ 16669 w 104775"/>
                <a:gd name="connsiteY0" fmla="*/ 99727 h 142875"/>
                <a:gd name="connsiteX1" fmla="*/ 26194 w 104775"/>
                <a:gd name="connsiteY1" fmla="*/ 83344 h 142875"/>
                <a:gd name="connsiteX2" fmla="*/ 45358 w 104775"/>
                <a:gd name="connsiteY2" fmla="*/ 64409 h 142875"/>
                <a:gd name="connsiteX3" fmla="*/ 54769 w 104775"/>
                <a:gd name="connsiteY3" fmla="*/ 66961 h 142875"/>
                <a:gd name="connsiteX4" fmla="*/ 80792 w 104775"/>
                <a:gd name="connsiteY4" fmla="*/ 73933 h 142875"/>
                <a:gd name="connsiteX5" fmla="*/ 83344 w 104775"/>
                <a:gd name="connsiteY5" fmla="*/ 83344 h 142875"/>
                <a:gd name="connsiteX6" fmla="*/ 83344 w 104775"/>
                <a:gd name="connsiteY6" fmla="*/ 121444 h 142875"/>
                <a:gd name="connsiteX7" fmla="*/ 92869 w 104775"/>
                <a:gd name="connsiteY7" fmla="*/ 137827 h 142875"/>
                <a:gd name="connsiteX8" fmla="*/ 102394 w 104775"/>
                <a:gd name="connsiteY8" fmla="*/ 121444 h 142875"/>
                <a:gd name="connsiteX9" fmla="*/ 102394 w 104775"/>
                <a:gd name="connsiteY9" fmla="*/ 7144 h 142875"/>
                <a:gd name="connsiteX10" fmla="*/ 7144 w 104775"/>
                <a:gd name="connsiteY10" fmla="*/ 7144 h 142875"/>
                <a:gd name="connsiteX11" fmla="*/ 7144 w 104775"/>
                <a:gd name="connsiteY11" fmla="*/ 83344 h 142875"/>
                <a:gd name="connsiteX12" fmla="*/ 16669 w 104775"/>
                <a:gd name="connsiteY12" fmla="*/ 997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42875">
                  <a:moveTo>
                    <a:pt x="16669" y="99727"/>
                  </a:moveTo>
                  <a:cubicBezTo>
                    <a:pt x="22527" y="96344"/>
                    <a:pt x="26153" y="90109"/>
                    <a:pt x="26194" y="83344"/>
                  </a:cubicBezTo>
                  <a:cubicBezTo>
                    <a:pt x="26257" y="72823"/>
                    <a:pt x="34837" y="64345"/>
                    <a:pt x="45358" y="64409"/>
                  </a:cubicBezTo>
                  <a:cubicBezTo>
                    <a:pt x="48663" y="64429"/>
                    <a:pt x="51906" y="65308"/>
                    <a:pt x="54769" y="66961"/>
                  </a:cubicBezTo>
                  <a:cubicBezTo>
                    <a:pt x="63880" y="61700"/>
                    <a:pt x="75531" y="64822"/>
                    <a:pt x="80792" y="73933"/>
                  </a:cubicBezTo>
                  <a:cubicBezTo>
                    <a:pt x="82444" y="76795"/>
                    <a:pt x="83324" y="80039"/>
                    <a:pt x="83344" y="83344"/>
                  </a:cubicBezTo>
                  <a:lnTo>
                    <a:pt x="83344" y="121444"/>
                  </a:lnTo>
                  <a:cubicBezTo>
                    <a:pt x="83385" y="128209"/>
                    <a:pt x="87010" y="134444"/>
                    <a:pt x="92869" y="137827"/>
                  </a:cubicBezTo>
                  <a:cubicBezTo>
                    <a:pt x="98727" y="134444"/>
                    <a:pt x="102353" y="128209"/>
                    <a:pt x="102394" y="121444"/>
                  </a:cubicBezTo>
                  <a:lnTo>
                    <a:pt x="102394" y="7144"/>
                  </a:lnTo>
                  <a:lnTo>
                    <a:pt x="7144" y="7144"/>
                  </a:lnTo>
                  <a:lnTo>
                    <a:pt x="7144" y="83344"/>
                  </a:lnTo>
                  <a:cubicBezTo>
                    <a:pt x="7185" y="90109"/>
                    <a:pt x="10810" y="96344"/>
                    <a:pt x="16669" y="99727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29" name="Gráfico 27">
            <a:extLst>
              <a:ext uri="{FF2B5EF4-FFF2-40B4-BE49-F238E27FC236}">
                <a16:creationId xmlns:a16="http://schemas.microsoft.com/office/drawing/2014/main" id="{B2B0A55B-1059-A24B-99DF-D253FAB91C03}"/>
              </a:ext>
            </a:extLst>
          </p:cNvPr>
          <p:cNvGrpSpPr/>
          <p:nvPr/>
        </p:nvGrpSpPr>
        <p:grpSpPr>
          <a:xfrm>
            <a:off x="742044" y="4946336"/>
            <a:ext cx="661339" cy="661340"/>
            <a:chOff x="738908" y="4475163"/>
            <a:chExt cx="609600" cy="609600"/>
          </a:xfrm>
        </p:grpSpPr>
        <p:sp>
          <p:nvSpPr>
            <p:cNvPr id="330" name="Forma libre 329">
              <a:extLst>
                <a:ext uri="{FF2B5EF4-FFF2-40B4-BE49-F238E27FC236}">
                  <a16:creationId xmlns:a16="http://schemas.microsoft.com/office/drawing/2014/main" id="{5540A976-5A08-9E47-B46C-0FFA491B5EC6}"/>
                </a:ext>
              </a:extLst>
            </p:cNvPr>
            <p:cNvSpPr/>
            <p:nvPr/>
          </p:nvSpPr>
          <p:spPr>
            <a:xfrm>
              <a:off x="874639" y="4487069"/>
              <a:ext cx="123825" cy="66675"/>
            </a:xfrm>
            <a:custGeom>
              <a:avLst/>
              <a:gdLst>
                <a:gd name="connsiteX0" fmla="*/ 7144 w 123825"/>
                <a:gd name="connsiteY0" fmla="*/ 7144 h 66675"/>
                <a:gd name="connsiteX1" fmla="*/ 121444 w 123825"/>
                <a:gd name="connsiteY1" fmla="*/ 7144 h 66675"/>
                <a:gd name="connsiteX2" fmla="*/ 121444 w 123825"/>
                <a:gd name="connsiteY2" fmla="*/ 64294 h 66675"/>
                <a:gd name="connsiteX3" fmla="*/ 7144 w 1238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666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6E86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1" name="Forma libre 330">
              <a:extLst>
                <a:ext uri="{FF2B5EF4-FFF2-40B4-BE49-F238E27FC236}">
                  <a16:creationId xmlns:a16="http://schemas.microsoft.com/office/drawing/2014/main" id="{66B59046-1A31-9243-AF3B-5B8832FFEAFF}"/>
                </a:ext>
              </a:extLst>
            </p:cNvPr>
            <p:cNvSpPr/>
            <p:nvPr/>
          </p:nvSpPr>
          <p:spPr>
            <a:xfrm>
              <a:off x="874639" y="4487069"/>
              <a:ext cx="95250" cy="66675"/>
            </a:xfrm>
            <a:custGeom>
              <a:avLst/>
              <a:gdLst>
                <a:gd name="connsiteX0" fmla="*/ 7144 w 95250"/>
                <a:gd name="connsiteY0" fmla="*/ 7144 h 66675"/>
                <a:gd name="connsiteX1" fmla="*/ 92869 w 95250"/>
                <a:gd name="connsiteY1" fmla="*/ 7144 h 66675"/>
                <a:gd name="connsiteX2" fmla="*/ 92869 w 95250"/>
                <a:gd name="connsiteY2" fmla="*/ 64294 h 66675"/>
                <a:gd name="connsiteX3" fmla="*/ 7144 w 952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66675">
                  <a:moveTo>
                    <a:pt x="7144" y="7144"/>
                  </a:moveTo>
                  <a:lnTo>
                    <a:pt x="92869" y="7144"/>
                  </a:lnTo>
                  <a:lnTo>
                    <a:pt x="928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2" name="Forma libre 331">
              <a:extLst>
                <a:ext uri="{FF2B5EF4-FFF2-40B4-BE49-F238E27FC236}">
                  <a16:creationId xmlns:a16="http://schemas.microsoft.com/office/drawing/2014/main" id="{F0A2DEDB-9C03-9942-B795-55181E46A043}"/>
                </a:ext>
              </a:extLst>
            </p:cNvPr>
            <p:cNvSpPr/>
            <p:nvPr/>
          </p:nvSpPr>
          <p:spPr>
            <a:xfrm>
              <a:off x="817489" y="4544219"/>
              <a:ext cx="238125" cy="523875"/>
            </a:xfrm>
            <a:custGeom>
              <a:avLst/>
              <a:gdLst>
                <a:gd name="connsiteX0" fmla="*/ 159544 w 238125"/>
                <a:gd name="connsiteY0" fmla="*/ 7144 h 523875"/>
                <a:gd name="connsiteX1" fmla="*/ 159544 w 238125"/>
                <a:gd name="connsiteY1" fmla="*/ 45244 h 523875"/>
                <a:gd name="connsiteX2" fmla="*/ 221837 w 238125"/>
                <a:gd name="connsiteY2" fmla="*/ 107537 h 523875"/>
                <a:gd name="connsiteX3" fmla="*/ 235744 w 238125"/>
                <a:gd name="connsiteY3" fmla="*/ 141161 h 523875"/>
                <a:gd name="connsiteX4" fmla="*/ 235744 w 238125"/>
                <a:gd name="connsiteY4" fmla="*/ 207169 h 523875"/>
                <a:gd name="connsiteX5" fmla="*/ 216694 w 238125"/>
                <a:gd name="connsiteY5" fmla="*/ 207169 h 523875"/>
                <a:gd name="connsiteX6" fmla="*/ 216694 w 238125"/>
                <a:gd name="connsiteY6" fmla="*/ 359569 h 523875"/>
                <a:gd name="connsiteX7" fmla="*/ 235744 w 238125"/>
                <a:gd name="connsiteY7" fmla="*/ 359569 h 523875"/>
                <a:gd name="connsiteX8" fmla="*/ 235744 w 238125"/>
                <a:gd name="connsiteY8" fmla="*/ 502444 h 523875"/>
                <a:gd name="connsiteX9" fmla="*/ 216694 w 238125"/>
                <a:gd name="connsiteY9" fmla="*/ 521494 h 523875"/>
                <a:gd name="connsiteX10" fmla="*/ 26194 w 238125"/>
                <a:gd name="connsiteY10" fmla="*/ 521494 h 523875"/>
                <a:gd name="connsiteX11" fmla="*/ 7144 w 238125"/>
                <a:gd name="connsiteY11" fmla="*/ 502444 h 523875"/>
                <a:gd name="connsiteX12" fmla="*/ 7144 w 238125"/>
                <a:gd name="connsiteY12" fmla="*/ 359569 h 523875"/>
                <a:gd name="connsiteX13" fmla="*/ 26194 w 238125"/>
                <a:gd name="connsiteY13" fmla="*/ 359569 h 523875"/>
                <a:gd name="connsiteX14" fmla="*/ 26194 w 238125"/>
                <a:gd name="connsiteY14" fmla="*/ 207169 h 523875"/>
                <a:gd name="connsiteX15" fmla="*/ 7144 w 238125"/>
                <a:gd name="connsiteY15" fmla="*/ 207169 h 523875"/>
                <a:gd name="connsiteX16" fmla="*/ 7144 w 238125"/>
                <a:gd name="connsiteY16" fmla="*/ 141161 h 523875"/>
                <a:gd name="connsiteX17" fmla="*/ 21050 w 238125"/>
                <a:gd name="connsiteY17" fmla="*/ 107537 h 523875"/>
                <a:gd name="connsiteX18" fmla="*/ 83344 w 238125"/>
                <a:gd name="connsiteY18" fmla="*/ 45244 h 523875"/>
                <a:gd name="connsiteX19" fmla="*/ 83344 w 238125"/>
                <a:gd name="connsiteY19" fmla="*/ 714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8125" h="523875">
                  <a:moveTo>
                    <a:pt x="159544" y="7144"/>
                  </a:moveTo>
                  <a:lnTo>
                    <a:pt x="159544" y="45244"/>
                  </a:lnTo>
                  <a:lnTo>
                    <a:pt x="221837" y="107537"/>
                  </a:lnTo>
                  <a:cubicBezTo>
                    <a:pt x="230740" y="116463"/>
                    <a:pt x="235741" y="128554"/>
                    <a:pt x="235744" y="141161"/>
                  </a:cubicBezTo>
                  <a:lnTo>
                    <a:pt x="235744" y="207169"/>
                  </a:lnTo>
                  <a:lnTo>
                    <a:pt x="216694" y="207169"/>
                  </a:lnTo>
                  <a:lnTo>
                    <a:pt x="216694" y="359569"/>
                  </a:lnTo>
                  <a:lnTo>
                    <a:pt x="235744" y="359569"/>
                  </a:lnTo>
                  <a:lnTo>
                    <a:pt x="235744" y="502444"/>
                  </a:lnTo>
                  <a:cubicBezTo>
                    <a:pt x="235744" y="512965"/>
                    <a:pt x="227215" y="521494"/>
                    <a:pt x="216694" y="521494"/>
                  </a:cubicBezTo>
                  <a:lnTo>
                    <a:pt x="26194" y="521494"/>
                  </a:lnTo>
                  <a:cubicBezTo>
                    <a:pt x="15673" y="521494"/>
                    <a:pt x="7144" y="512965"/>
                    <a:pt x="7144" y="502444"/>
                  </a:cubicBezTo>
                  <a:lnTo>
                    <a:pt x="7144" y="359569"/>
                  </a:lnTo>
                  <a:lnTo>
                    <a:pt x="26194" y="359569"/>
                  </a:lnTo>
                  <a:lnTo>
                    <a:pt x="26194" y="207169"/>
                  </a:lnTo>
                  <a:lnTo>
                    <a:pt x="7144" y="207169"/>
                  </a:lnTo>
                  <a:lnTo>
                    <a:pt x="7144" y="141161"/>
                  </a:lnTo>
                  <a:cubicBezTo>
                    <a:pt x="7146" y="128554"/>
                    <a:pt x="12147" y="116463"/>
                    <a:pt x="21050" y="107537"/>
                  </a:cubicBezTo>
                  <a:lnTo>
                    <a:pt x="83344" y="45244"/>
                  </a:lnTo>
                  <a:lnTo>
                    <a:pt x="83344" y="7144"/>
                  </a:lnTo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3" name="Forma libre 332">
              <a:extLst>
                <a:ext uri="{FF2B5EF4-FFF2-40B4-BE49-F238E27FC236}">
                  <a16:creationId xmlns:a16="http://schemas.microsoft.com/office/drawing/2014/main" id="{49439EAF-62F0-4C49-BF1F-96D7CFED1933}"/>
                </a:ext>
              </a:extLst>
            </p:cNvPr>
            <p:cNvSpPr/>
            <p:nvPr/>
          </p:nvSpPr>
          <p:spPr>
            <a:xfrm>
              <a:off x="836539" y="4744244"/>
              <a:ext cx="200025" cy="161925"/>
            </a:xfrm>
            <a:custGeom>
              <a:avLst/>
              <a:gdLst>
                <a:gd name="connsiteX0" fmla="*/ 7144 w 200025"/>
                <a:gd name="connsiteY0" fmla="*/ 7144 h 161925"/>
                <a:gd name="connsiteX1" fmla="*/ 197644 w 200025"/>
                <a:gd name="connsiteY1" fmla="*/ 7144 h 161925"/>
                <a:gd name="connsiteX2" fmla="*/ 197644 w 200025"/>
                <a:gd name="connsiteY2" fmla="*/ 159544 h 161925"/>
                <a:gd name="connsiteX3" fmla="*/ 7144 w 2000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61925">
                  <a:moveTo>
                    <a:pt x="7144" y="7144"/>
                  </a:moveTo>
                  <a:lnTo>
                    <a:pt x="197644" y="7144"/>
                  </a:lnTo>
                  <a:lnTo>
                    <a:pt x="1976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4" name="Forma libre 333">
              <a:extLst>
                <a:ext uri="{FF2B5EF4-FFF2-40B4-BE49-F238E27FC236}">
                  <a16:creationId xmlns:a16="http://schemas.microsoft.com/office/drawing/2014/main" id="{F9BF598A-84F2-2D42-9538-0E2840858B53}"/>
                </a:ext>
              </a:extLst>
            </p:cNvPr>
            <p:cNvSpPr/>
            <p:nvPr/>
          </p:nvSpPr>
          <p:spPr>
            <a:xfrm>
              <a:off x="874639" y="4782344"/>
              <a:ext cx="123825" cy="85725"/>
            </a:xfrm>
            <a:custGeom>
              <a:avLst/>
              <a:gdLst>
                <a:gd name="connsiteX0" fmla="*/ 121444 w 123825"/>
                <a:gd name="connsiteY0" fmla="*/ 45244 h 85725"/>
                <a:gd name="connsiteX1" fmla="*/ 64294 w 123825"/>
                <a:gd name="connsiteY1" fmla="*/ 83344 h 85725"/>
                <a:gd name="connsiteX2" fmla="*/ 7144 w 123825"/>
                <a:gd name="connsiteY2" fmla="*/ 45244 h 85725"/>
                <a:gd name="connsiteX3" fmla="*/ 64294 w 123825"/>
                <a:gd name="connsiteY3" fmla="*/ 7144 h 85725"/>
                <a:gd name="connsiteX4" fmla="*/ 121444 w 1238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85725">
                  <a:moveTo>
                    <a:pt x="121444" y="45244"/>
                  </a:moveTo>
                  <a:cubicBezTo>
                    <a:pt x="121444" y="66286"/>
                    <a:pt x="95857" y="83344"/>
                    <a:pt x="64294" y="83344"/>
                  </a:cubicBezTo>
                  <a:cubicBezTo>
                    <a:pt x="32731" y="83344"/>
                    <a:pt x="7144" y="66286"/>
                    <a:pt x="7144" y="45244"/>
                  </a:cubicBezTo>
                  <a:cubicBezTo>
                    <a:pt x="7144" y="24202"/>
                    <a:pt x="32731" y="7144"/>
                    <a:pt x="64294" y="7144"/>
                  </a:cubicBezTo>
                  <a:cubicBezTo>
                    <a:pt x="95857" y="7144"/>
                    <a:pt x="121444" y="24202"/>
                    <a:pt x="121444" y="45244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5" name="Forma libre 334">
              <a:extLst>
                <a:ext uri="{FF2B5EF4-FFF2-40B4-BE49-F238E27FC236}">
                  <a16:creationId xmlns:a16="http://schemas.microsoft.com/office/drawing/2014/main" id="{7BF9B65E-1300-8144-805F-AD547E7BDB1B}"/>
                </a:ext>
              </a:extLst>
            </p:cNvPr>
            <p:cNvSpPr/>
            <p:nvPr/>
          </p:nvSpPr>
          <p:spPr>
            <a:xfrm>
              <a:off x="1084189" y="477281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8594 w 180975"/>
                <a:gd name="connsiteY1" fmla="*/ 7144 h 295275"/>
                <a:gd name="connsiteX2" fmla="*/ 178594 w 180975"/>
                <a:gd name="connsiteY2" fmla="*/ 292894 h 295275"/>
                <a:gd name="connsiteX3" fmla="*/ 7144 w 180975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6" name="Forma libre 335">
              <a:extLst>
                <a:ext uri="{FF2B5EF4-FFF2-40B4-BE49-F238E27FC236}">
                  <a16:creationId xmlns:a16="http://schemas.microsoft.com/office/drawing/2014/main" id="{25893975-DF1D-C348-85F6-5E50F5A590AE}"/>
                </a:ext>
              </a:extLst>
            </p:cNvPr>
            <p:cNvSpPr/>
            <p:nvPr/>
          </p:nvSpPr>
          <p:spPr>
            <a:xfrm>
              <a:off x="1084189" y="4772819"/>
              <a:ext cx="152400" cy="295275"/>
            </a:xfrm>
            <a:custGeom>
              <a:avLst/>
              <a:gdLst>
                <a:gd name="connsiteX0" fmla="*/ 7144 w 152400"/>
                <a:gd name="connsiteY0" fmla="*/ 7144 h 295275"/>
                <a:gd name="connsiteX1" fmla="*/ 150019 w 152400"/>
                <a:gd name="connsiteY1" fmla="*/ 7144 h 295275"/>
                <a:gd name="connsiteX2" fmla="*/ 150019 w 152400"/>
                <a:gd name="connsiteY2" fmla="*/ 292894 h 295275"/>
                <a:gd name="connsiteX3" fmla="*/ 7144 w 152400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95275">
                  <a:moveTo>
                    <a:pt x="7144" y="7144"/>
                  </a:moveTo>
                  <a:lnTo>
                    <a:pt x="150019" y="7144"/>
                  </a:lnTo>
                  <a:lnTo>
                    <a:pt x="150019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7" name="Forma libre 336">
              <a:extLst>
                <a:ext uri="{FF2B5EF4-FFF2-40B4-BE49-F238E27FC236}">
                  <a16:creationId xmlns:a16="http://schemas.microsoft.com/office/drawing/2014/main" id="{6147EDD4-BFB1-884F-B17D-84F65F970B2B}"/>
                </a:ext>
              </a:extLst>
            </p:cNvPr>
            <p:cNvSpPr/>
            <p:nvPr/>
          </p:nvSpPr>
          <p:spPr>
            <a:xfrm>
              <a:off x="1084189" y="4829969"/>
              <a:ext cx="180975" cy="200025"/>
            </a:xfrm>
            <a:custGeom>
              <a:avLst/>
              <a:gdLst>
                <a:gd name="connsiteX0" fmla="*/ 7144 w 180975"/>
                <a:gd name="connsiteY0" fmla="*/ 7144 h 200025"/>
                <a:gd name="connsiteX1" fmla="*/ 178594 w 180975"/>
                <a:gd name="connsiteY1" fmla="*/ 7144 h 200025"/>
                <a:gd name="connsiteX2" fmla="*/ 178594 w 180975"/>
                <a:gd name="connsiteY2" fmla="*/ 197644 h 200025"/>
                <a:gd name="connsiteX3" fmla="*/ 7144 w 1809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000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8" name="Forma libre 337">
              <a:extLst>
                <a:ext uri="{FF2B5EF4-FFF2-40B4-BE49-F238E27FC236}">
                  <a16:creationId xmlns:a16="http://schemas.microsoft.com/office/drawing/2014/main" id="{E1CA0E40-B5DC-3047-88B1-3ED4C5529CCA}"/>
                </a:ext>
              </a:extLst>
            </p:cNvPr>
            <p:cNvSpPr/>
            <p:nvPr/>
          </p:nvSpPr>
          <p:spPr>
            <a:xfrm>
              <a:off x="1084189" y="4829969"/>
              <a:ext cx="152400" cy="200025"/>
            </a:xfrm>
            <a:custGeom>
              <a:avLst/>
              <a:gdLst>
                <a:gd name="connsiteX0" fmla="*/ 7144 w 152400"/>
                <a:gd name="connsiteY0" fmla="*/ 7144 h 200025"/>
                <a:gd name="connsiteX1" fmla="*/ 150019 w 152400"/>
                <a:gd name="connsiteY1" fmla="*/ 7144 h 200025"/>
                <a:gd name="connsiteX2" fmla="*/ 150019 w 152400"/>
                <a:gd name="connsiteY2" fmla="*/ 197644 h 200025"/>
                <a:gd name="connsiteX3" fmla="*/ 7144 w 15240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9" name="Forma libre 338">
              <a:extLst>
                <a:ext uri="{FF2B5EF4-FFF2-40B4-BE49-F238E27FC236}">
                  <a16:creationId xmlns:a16="http://schemas.microsoft.com/office/drawing/2014/main" id="{1E5F8553-333A-2844-AD0A-0FCAF317207E}"/>
                </a:ext>
              </a:extLst>
            </p:cNvPr>
            <p:cNvSpPr/>
            <p:nvPr/>
          </p:nvSpPr>
          <p:spPr>
            <a:xfrm>
              <a:off x="1208014" y="4670807"/>
              <a:ext cx="66675" cy="114300"/>
            </a:xfrm>
            <a:custGeom>
              <a:avLst/>
              <a:gdLst>
                <a:gd name="connsiteX0" fmla="*/ 26194 w 66675"/>
                <a:gd name="connsiteY0" fmla="*/ 109156 h 114300"/>
                <a:gd name="connsiteX1" fmla="*/ 7144 w 66675"/>
                <a:gd name="connsiteY1" fmla="*/ 109156 h 114300"/>
                <a:gd name="connsiteX2" fmla="*/ 7144 w 66675"/>
                <a:gd name="connsiteY2" fmla="*/ 52006 h 114300"/>
                <a:gd name="connsiteX3" fmla="*/ 9906 w 66675"/>
                <a:gd name="connsiteY3" fmla="*/ 45244 h 114300"/>
                <a:gd name="connsiteX4" fmla="*/ 48006 w 66675"/>
                <a:gd name="connsiteY4" fmla="*/ 7144 h 114300"/>
                <a:gd name="connsiteX5" fmla="*/ 61532 w 66675"/>
                <a:gd name="connsiteY5" fmla="*/ 20669 h 114300"/>
                <a:gd name="connsiteX6" fmla="*/ 26194 w 66675"/>
                <a:gd name="connsiteY6" fmla="*/ 5591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14300">
                  <a:moveTo>
                    <a:pt x="26194" y="109156"/>
                  </a:moveTo>
                  <a:lnTo>
                    <a:pt x="7144" y="109156"/>
                  </a:lnTo>
                  <a:lnTo>
                    <a:pt x="7144" y="52006"/>
                  </a:lnTo>
                  <a:cubicBezTo>
                    <a:pt x="7129" y="49475"/>
                    <a:pt x="8123" y="47041"/>
                    <a:pt x="9906" y="45244"/>
                  </a:cubicBezTo>
                  <a:lnTo>
                    <a:pt x="48006" y="7144"/>
                  </a:lnTo>
                  <a:lnTo>
                    <a:pt x="61532" y="20669"/>
                  </a:lnTo>
                  <a:lnTo>
                    <a:pt x="26194" y="55912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40" name="Gráfico 29">
            <a:extLst>
              <a:ext uri="{FF2B5EF4-FFF2-40B4-BE49-F238E27FC236}">
                <a16:creationId xmlns:a16="http://schemas.microsoft.com/office/drawing/2014/main" id="{96D664D7-F33C-2D4A-885F-9F520AAAFD95}"/>
              </a:ext>
            </a:extLst>
          </p:cNvPr>
          <p:cNvGrpSpPr/>
          <p:nvPr/>
        </p:nvGrpSpPr>
        <p:grpSpPr>
          <a:xfrm>
            <a:off x="10652120" y="3553515"/>
            <a:ext cx="661339" cy="661340"/>
            <a:chOff x="9873675" y="3191308"/>
            <a:chExt cx="609600" cy="609600"/>
          </a:xfrm>
        </p:grpSpPr>
        <p:sp>
          <p:nvSpPr>
            <p:cNvPr id="341" name="Forma libre 340">
              <a:extLst>
                <a:ext uri="{FF2B5EF4-FFF2-40B4-BE49-F238E27FC236}">
                  <a16:creationId xmlns:a16="http://schemas.microsoft.com/office/drawing/2014/main" id="{3F90F059-CE34-9747-8E06-ED99B8B44A46}"/>
                </a:ext>
              </a:extLst>
            </p:cNvPr>
            <p:cNvSpPr/>
            <p:nvPr/>
          </p:nvSpPr>
          <p:spPr>
            <a:xfrm>
              <a:off x="9904631" y="3279414"/>
              <a:ext cx="295275" cy="409575"/>
            </a:xfrm>
            <a:custGeom>
              <a:avLst/>
              <a:gdLst>
                <a:gd name="connsiteX0" fmla="*/ 7144 w 295275"/>
                <a:gd name="connsiteY0" fmla="*/ 7144 h 409575"/>
                <a:gd name="connsiteX1" fmla="*/ 292894 w 295275"/>
                <a:gd name="connsiteY1" fmla="*/ 7144 h 409575"/>
                <a:gd name="connsiteX2" fmla="*/ 292894 w 295275"/>
                <a:gd name="connsiteY2" fmla="*/ 7144 h 409575"/>
                <a:gd name="connsiteX3" fmla="*/ 292894 w 295275"/>
                <a:gd name="connsiteY3" fmla="*/ 369094 h 409575"/>
                <a:gd name="connsiteX4" fmla="*/ 254794 w 295275"/>
                <a:gd name="connsiteY4" fmla="*/ 407194 h 409575"/>
                <a:gd name="connsiteX5" fmla="*/ 45244 w 295275"/>
                <a:gd name="connsiteY5" fmla="*/ 407194 h 409575"/>
                <a:gd name="connsiteX6" fmla="*/ 7144 w 295275"/>
                <a:gd name="connsiteY6" fmla="*/ 369094 h 409575"/>
                <a:gd name="connsiteX7" fmla="*/ 7144 w 295275"/>
                <a:gd name="connsiteY7" fmla="*/ 7144 h 409575"/>
                <a:gd name="connsiteX8" fmla="*/ 7144 w 295275"/>
                <a:gd name="connsiteY8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409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7144"/>
                  </a:lnTo>
                  <a:lnTo>
                    <a:pt x="292894" y="369094"/>
                  </a:lnTo>
                  <a:cubicBezTo>
                    <a:pt x="292894" y="390136"/>
                    <a:pt x="275836" y="407194"/>
                    <a:pt x="254794" y="407194"/>
                  </a:cubicBezTo>
                  <a:lnTo>
                    <a:pt x="45244" y="407194"/>
                  </a:lnTo>
                  <a:cubicBezTo>
                    <a:pt x="24202" y="407194"/>
                    <a:pt x="7144" y="390136"/>
                    <a:pt x="7144" y="3690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7B4C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2" name="Forma libre 341">
              <a:extLst>
                <a:ext uri="{FF2B5EF4-FFF2-40B4-BE49-F238E27FC236}">
                  <a16:creationId xmlns:a16="http://schemas.microsoft.com/office/drawing/2014/main" id="{A601E01E-9F0B-F742-A477-0BF2D6BBFF3A}"/>
                </a:ext>
              </a:extLst>
            </p:cNvPr>
            <p:cNvSpPr/>
            <p:nvPr/>
          </p:nvSpPr>
          <p:spPr>
            <a:xfrm>
              <a:off x="9904631" y="3279414"/>
              <a:ext cx="266700" cy="409575"/>
            </a:xfrm>
            <a:custGeom>
              <a:avLst/>
              <a:gdLst>
                <a:gd name="connsiteX0" fmla="*/ 264319 w 266700"/>
                <a:gd name="connsiteY0" fmla="*/ 369094 h 409575"/>
                <a:gd name="connsiteX1" fmla="*/ 264319 w 266700"/>
                <a:gd name="connsiteY1" fmla="*/ 7144 h 409575"/>
                <a:gd name="connsiteX2" fmla="*/ 7144 w 266700"/>
                <a:gd name="connsiteY2" fmla="*/ 7144 h 409575"/>
                <a:gd name="connsiteX3" fmla="*/ 7144 w 266700"/>
                <a:gd name="connsiteY3" fmla="*/ 369094 h 409575"/>
                <a:gd name="connsiteX4" fmla="*/ 45244 w 266700"/>
                <a:gd name="connsiteY4" fmla="*/ 407194 h 409575"/>
                <a:gd name="connsiteX5" fmla="*/ 226219 w 266700"/>
                <a:gd name="connsiteY5" fmla="*/ 407194 h 409575"/>
                <a:gd name="connsiteX6" fmla="*/ 264319 w 266700"/>
                <a:gd name="connsiteY6" fmla="*/ 3690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409575">
                  <a:moveTo>
                    <a:pt x="264319" y="369094"/>
                  </a:moveTo>
                  <a:lnTo>
                    <a:pt x="264319" y="7144"/>
                  </a:lnTo>
                  <a:lnTo>
                    <a:pt x="7144" y="7144"/>
                  </a:lnTo>
                  <a:lnTo>
                    <a:pt x="7144" y="369094"/>
                  </a:lnTo>
                  <a:cubicBezTo>
                    <a:pt x="7144" y="390136"/>
                    <a:pt x="24202" y="407194"/>
                    <a:pt x="45244" y="407194"/>
                  </a:cubicBezTo>
                  <a:lnTo>
                    <a:pt x="226219" y="407194"/>
                  </a:lnTo>
                  <a:cubicBezTo>
                    <a:pt x="247261" y="407194"/>
                    <a:pt x="264319" y="390136"/>
                    <a:pt x="264319" y="369094"/>
                  </a:cubicBez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3" name="Forma libre 342">
              <a:extLst>
                <a:ext uri="{FF2B5EF4-FFF2-40B4-BE49-F238E27FC236}">
                  <a16:creationId xmlns:a16="http://schemas.microsoft.com/office/drawing/2014/main" id="{584EA9E3-6921-A34C-9BFF-68B972EE28C9}"/>
                </a:ext>
              </a:extLst>
            </p:cNvPr>
            <p:cNvSpPr/>
            <p:nvPr/>
          </p:nvSpPr>
          <p:spPr>
            <a:xfrm>
              <a:off x="9904631" y="3374664"/>
              <a:ext cx="295275" cy="219075"/>
            </a:xfrm>
            <a:custGeom>
              <a:avLst/>
              <a:gdLst>
                <a:gd name="connsiteX0" fmla="*/ 7144 w 295275"/>
                <a:gd name="connsiteY0" fmla="*/ 7144 h 219075"/>
                <a:gd name="connsiteX1" fmla="*/ 292894 w 295275"/>
                <a:gd name="connsiteY1" fmla="*/ 7144 h 219075"/>
                <a:gd name="connsiteX2" fmla="*/ 292894 w 295275"/>
                <a:gd name="connsiteY2" fmla="*/ 216694 h 219075"/>
                <a:gd name="connsiteX3" fmla="*/ 7144 w 29527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190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4" name="Forma libre 343">
              <a:extLst>
                <a:ext uri="{FF2B5EF4-FFF2-40B4-BE49-F238E27FC236}">
                  <a16:creationId xmlns:a16="http://schemas.microsoft.com/office/drawing/2014/main" id="{5DDAD50D-A676-3546-96F2-9D47027566D9}"/>
                </a:ext>
              </a:extLst>
            </p:cNvPr>
            <p:cNvSpPr/>
            <p:nvPr/>
          </p:nvSpPr>
          <p:spPr>
            <a:xfrm>
              <a:off x="9904631" y="3374664"/>
              <a:ext cx="266700" cy="219075"/>
            </a:xfrm>
            <a:custGeom>
              <a:avLst/>
              <a:gdLst>
                <a:gd name="connsiteX0" fmla="*/ 7144 w 266700"/>
                <a:gd name="connsiteY0" fmla="*/ 7144 h 219075"/>
                <a:gd name="connsiteX1" fmla="*/ 264319 w 266700"/>
                <a:gd name="connsiteY1" fmla="*/ 7144 h 219075"/>
                <a:gd name="connsiteX2" fmla="*/ 264319 w 266700"/>
                <a:gd name="connsiteY2" fmla="*/ 216694 h 219075"/>
                <a:gd name="connsiteX3" fmla="*/ 7144 w 266700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190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5" name="Forma libre 344">
              <a:extLst>
                <a:ext uri="{FF2B5EF4-FFF2-40B4-BE49-F238E27FC236}">
                  <a16:creationId xmlns:a16="http://schemas.microsoft.com/office/drawing/2014/main" id="{CCF2C0A9-DBDE-2148-82F6-0949186F578C}"/>
                </a:ext>
              </a:extLst>
            </p:cNvPr>
            <p:cNvSpPr/>
            <p:nvPr/>
          </p:nvSpPr>
          <p:spPr>
            <a:xfrm>
              <a:off x="10000262" y="3431814"/>
              <a:ext cx="104775" cy="104775"/>
            </a:xfrm>
            <a:custGeom>
              <a:avLst/>
              <a:gdLst>
                <a:gd name="connsiteX0" fmla="*/ 78200 w 104775"/>
                <a:gd name="connsiteY0" fmla="*/ 30956 h 104775"/>
                <a:gd name="connsiteX1" fmla="*/ 78200 w 104775"/>
                <a:gd name="connsiteY1" fmla="*/ 30956 h 104775"/>
                <a:gd name="connsiteX2" fmla="*/ 102013 w 104775"/>
                <a:gd name="connsiteY2" fmla="*/ 88106 h 104775"/>
                <a:gd name="connsiteX3" fmla="*/ 102013 w 104775"/>
                <a:gd name="connsiteY3" fmla="*/ 102394 h 104775"/>
                <a:gd name="connsiteX4" fmla="*/ 88106 w 104775"/>
                <a:gd name="connsiteY4" fmla="*/ 102394 h 104775"/>
                <a:gd name="connsiteX5" fmla="*/ 30956 w 104775"/>
                <a:gd name="connsiteY5" fmla="*/ 78581 h 104775"/>
                <a:gd name="connsiteX6" fmla="*/ 30956 w 104775"/>
                <a:gd name="connsiteY6" fmla="*/ 78581 h 104775"/>
                <a:gd name="connsiteX7" fmla="*/ 7144 w 104775"/>
                <a:gd name="connsiteY7" fmla="*/ 21431 h 104775"/>
                <a:gd name="connsiteX8" fmla="*/ 7144 w 104775"/>
                <a:gd name="connsiteY8" fmla="*/ 7144 h 104775"/>
                <a:gd name="connsiteX9" fmla="*/ 21050 w 104775"/>
                <a:gd name="connsiteY9" fmla="*/ 7144 h 104775"/>
                <a:gd name="connsiteX10" fmla="*/ 78200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78200" y="30956"/>
                  </a:moveTo>
                  <a:lnTo>
                    <a:pt x="78200" y="30956"/>
                  </a:lnTo>
                  <a:cubicBezTo>
                    <a:pt x="93361" y="46123"/>
                    <a:pt x="101919" y="66662"/>
                    <a:pt x="102013" y="88106"/>
                  </a:cubicBezTo>
                  <a:lnTo>
                    <a:pt x="102013" y="102394"/>
                  </a:lnTo>
                  <a:lnTo>
                    <a:pt x="88106" y="102394"/>
                  </a:lnTo>
                  <a:cubicBezTo>
                    <a:pt x="66662" y="102300"/>
                    <a:pt x="46123" y="93742"/>
                    <a:pt x="30956" y="78581"/>
                  </a:cubicBezTo>
                  <a:lnTo>
                    <a:pt x="30956" y="78581"/>
                  </a:lnTo>
                  <a:cubicBezTo>
                    <a:pt x="15796" y="63415"/>
                    <a:pt x="7238" y="42875"/>
                    <a:pt x="7144" y="21431"/>
                  </a:cubicBezTo>
                  <a:lnTo>
                    <a:pt x="7144" y="7144"/>
                  </a:lnTo>
                  <a:lnTo>
                    <a:pt x="21050" y="7144"/>
                  </a:lnTo>
                  <a:cubicBezTo>
                    <a:pt x="42494" y="7238"/>
                    <a:pt x="63034" y="15796"/>
                    <a:pt x="78200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6" name="Forma libre 345">
              <a:extLst>
                <a:ext uri="{FF2B5EF4-FFF2-40B4-BE49-F238E27FC236}">
                  <a16:creationId xmlns:a16="http://schemas.microsoft.com/office/drawing/2014/main" id="{32C1C7CC-6FC5-7D40-B0F1-B5BE422418B9}"/>
                </a:ext>
              </a:extLst>
            </p:cNvPr>
            <p:cNvSpPr/>
            <p:nvPr/>
          </p:nvSpPr>
          <p:spPr>
            <a:xfrm>
              <a:off x="9999881" y="3433243"/>
              <a:ext cx="76200" cy="104775"/>
            </a:xfrm>
            <a:custGeom>
              <a:avLst/>
              <a:gdLst>
                <a:gd name="connsiteX0" fmla="*/ 73819 w 76200"/>
                <a:gd name="connsiteY0" fmla="*/ 87058 h 104775"/>
                <a:gd name="connsiteX1" fmla="*/ 7144 w 76200"/>
                <a:gd name="connsiteY1" fmla="*/ 7144 h 104775"/>
                <a:gd name="connsiteX2" fmla="*/ 7144 w 76200"/>
                <a:gd name="connsiteY2" fmla="*/ 19621 h 104775"/>
                <a:gd name="connsiteX3" fmla="*/ 73819 w 76200"/>
                <a:gd name="connsiteY3" fmla="*/ 9953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04775">
                  <a:moveTo>
                    <a:pt x="73819" y="87058"/>
                  </a:moveTo>
                  <a:cubicBezTo>
                    <a:pt x="73888" y="47785"/>
                    <a:pt x="45794" y="14112"/>
                    <a:pt x="7144" y="7144"/>
                  </a:cubicBezTo>
                  <a:lnTo>
                    <a:pt x="7144" y="19621"/>
                  </a:lnTo>
                  <a:cubicBezTo>
                    <a:pt x="7074" y="58895"/>
                    <a:pt x="35169" y="92568"/>
                    <a:pt x="73819" y="9953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7" name="Forma libre 346">
              <a:extLst>
                <a:ext uri="{FF2B5EF4-FFF2-40B4-BE49-F238E27FC236}">
                  <a16:creationId xmlns:a16="http://schemas.microsoft.com/office/drawing/2014/main" id="{86630382-D15A-DF49-8683-5C5B03940314}"/>
                </a:ext>
              </a:extLst>
            </p:cNvPr>
            <p:cNvSpPr/>
            <p:nvPr/>
          </p:nvSpPr>
          <p:spPr>
            <a:xfrm>
              <a:off x="9885581" y="3203214"/>
              <a:ext cx="333375" cy="85725"/>
            </a:xfrm>
            <a:custGeom>
              <a:avLst/>
              <a:gdLst>
                <a:gd name="connsiteX0" fmla="*/ 7144 w 333375"/>
                <a:gd name="connsiteY0" fmla="*/ 7144 h 85725"/>
                <a:gd name="connsiteX1" fmla="*/ 330994 w 333375"/>
                <a:gd name="connsiteY1" fmla="*/ 7144 h 85725"/>
                <a:gd name="connsiteX2" fmla="*/ 330994 w 333375"/>
                <a:gd name="connsiteY2" fmla="*/ 83344 h 85725"/>
                <a:gd name="connsiteX3" fmla="*/ 7144 w 33337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857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8" name="Forma libre 347">
              <a:extLst>
                <a:ext uri="{FF2B5EF4-FFF2-40B4-BE49-F238E27FC236}">
                  <a16:creationId xmlns:a16="http://schemas.microsoft.com/office/drawing/2014/main" id="{2F2E0341-022B-1145-8FB1-5C036D1FE7A5}"/>
                </a:ext>
              </a:extLst>
            </p:cNvPr>
            <p:cNvSpPr/>
            <p:nvPr/>
          </p:nvSpPr>
          <p:spPr>
            <a:xfrm>
              <a:off x="9885581" y="3203214"/>
              <a:ext cx="304800" cy="85725"/>
            </a:xfrm>
            <a:custGeom>
              <a:avLst/>
              <a:gdLst>
                <a:gd name="connsiteX0" fmla="*/ 7144 w 304800"/>
                <a:gd name="connsiteY0" fmla="*/ 7144 h 85725"/>
                <a:gd name="connsiteX1" fmla="*/ 302419 w 304800"/>
                <a:gd name="connsiteY1" fmla="*/ 7144 h 85725"/>
                <a:gd name="connsiteX2" fmla="*/ 302419 w 304800"/>
                <a:gd name="connsiteY2" fmla="*/ 83344 h 85725"/>
                <a:gd name="connsiteX3" fmla="*/ 7144 w 30480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857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9" name="Forma libre 348">
              <a:extLst>
                <a:ext uri="{FF2B5EF4-FFF2-40B4-BE49-F238E27FC236}">
                  <a16:creationId xmlns:a16="http://schemas.microsoft.com/office/drawing/2014/main" id="{753F32D4-3004-764E-9623-F875413C4ECD}"/>
                </a:ext>
              </a:extLst>
            </p:cNvPr>
            <p:cNvSpPr/>
            <p:nvPr/>
          </p:nvSpPr>
          <p:spPr>
            <a:xfrm>
              <a:off x="10361831" y="3469914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64294 w 104775"/>
                <a:gd name="connsiteY1" fmla="*/ 7144 h 200025"/>
                <a:gd name="connsiteX2" fmla="*/ 102394 w 104775"/>
                <a:gd name="connsiteY2" fmla="*/ 45244 h 200025"/>
                <a:gd name="connsiteX3" fmla="*/ 102394 w 104775"/>
                <a:gd name="connsiteY3" fmla="*/ 178594 h 200025"/>
                <a:gd name="connsiteX4" fmla="*/ 83344 w 104775"/>
                <a:gd name="connsiteY4" fmla="*/ 197644 h 200025"/>
                <a:gd name="connsiteX5" fmla="*/ 83344 w 104775"/>
                <a:gd name="connsiteY5" fmla="*/ 197644 h 200025"/>
                <a:gd name="connsiteX6" fmla="*/ 64294 w 104775"/>
                <a:gd name="connsiteY6" fmla="*/ 178594 h 200025"/>
                <a:gd name="connsiteX7" fmla="*/ 64294 w 104775"/>
                <a:gd name="connsiteY7" fmla="*/ 64294 h 200025"/>
                <a:gd name="connsiteX8" fmla="*/ 45244 w 104775"/>
                <a:gd name="connsiteY8" fmla="*/ 45244 h 200025"/>
                <a:gd name="connsiteX9" fmla="*/ 7144 w 104775"/>
                <a:gd name="connsiteY9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lnTo>
                    <a:pt x="64294" y="7144"/>
                  </a:lnTo>
                  <a:cubicBezTo>
                    <a:pt x="85336" y="7144"/>
                    <a:pt x="102394" y="24202"/>
                    <a:pt x="102394" y="4524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83344" y="197644"/>
                  </a:lnTo>
                  <a:cubicBezTo>
                    <a:pt x="72823" y="197644"/>
                    <a:pt x="64294" y="189115"/>
                    <a:pt x="64294" y="178594"/>
                  </a:cubicBezTo>
                  <a:lnTo>
                    <a:pt x="64294" y="64294"/>
                  </a:lnTo>
                  <a:cubicBezTo>
                    <a:pt x="64294" y="53773"/>
                    <a:pt x="55765" y="45244"/>
                    <a:pt x="45244" y="45244"/>
                  </a:cubicBezTo>
                  <a:lnTo>
                    <a:pt x="7144" y="45244"/>
                  </a:lnTo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0" name="Forma libre 349">
              <a:extLst>
                <a:ext uri="{FF2B5EF4-FFF2-40B4-BE49-F238E27FC236}">
                  <a16:creationId xmlns:a16="http://schemas.microsoft.com/office/drawing/2014/main" id="{E82FA267-C0DF-1A4E-BA00-BB2BFACEDB56}"/>
                </a:ext>
              </a:extLst>
            </p:cNvPr>
            <p:cNvSpPr/>
            <p:nvPr/>
          </p:nvSpPr>
          <p:spPr>
            <a:xfrm>
              <a:off x="10076081" y="3736614"/>
              <a:ext cx="314325" cy="47625"/>
            </a:xfrm>
            <a:custGeom>
              <a:avLst/>
              <a:gdLst>
                <a:gd name="connsiteX0" fmla="*/ 7144 w 314325"/>
                <a:gd name="connsiteY0" fmla="*/ 7144 h 47625"/>
                <a:gd name="connsiteX1" fmla="*/ 311944 w 314325"/>
                <a:gd name="connsiteY1" fmla="*/ 7144 h 47625"/>
                <a:gd name="connsiteX2" fmla="*/ 311944 w 314325"/>
                <a:gd name="connsiteY2" fmla="*/ 7144 h 47625"/>
                <a:gd name="connsiteX3" fmla="*/ 311944 w 314325"/>
                <a:gd name="connsiteY3" fmla="*/ 26194 h 47625"/>
                <a:gd name="connsiteX4" fmla="*/ 292894 w 314325"/>
                <a:gd name="connsiteY4" fmla="*/ 45244 h 47625"/>
                <a:gd name="connsiteX5" fmla="*/ 26194 w 314325"/>
                <a:gd name="connsiteY5" fmla="*/ 45244 h 47625"/>
                <a:gd name="connsiteX6" fmla="*/ 7144 w 314325"/>
                <a:gd name="connsiteY6" fmla="*/ 26194 h 47625"/>
                <a:gd name="connsiteX7" fmla="*/ 7144 w 314325"/>
                <a:gd name="connsiteY7" fmla="*/ 7144 h 47625"/>
                <a:gd name="connsiteX8" fmla="*/ 7144 w 314325"/>
                <a:gd name="connsiteY8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476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7144"/>
                  </a:lnTo>
                  <a:lnTo>
                    <a:pt x="311944" y="26194"/>
                  </a:lnTo>
                  <a:cubicBezTo>
                    <a:pt x="311944" y="36715"/>
                    <a:pt x="303415" y="45244"/>
                    <a:pt x="292894" y="45244"/>
                  </a:cubicBezTo>
                  <a:lnTo>
                    <a:pt x="26194" y="45244"/>
                  </a:lnTo>
                  <a:cubicBezTo>
                    <a:pt x="15673" y="45244"/>
                    <a:pt x="7144" y="36715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1" name="Forma libre 350">
              <a:extLst>
                <a:ext uri="{FF2B5EF4-FFF2-40B4-BE49-F238E27FC236}">
                  <a16:creationId xmlns:a16="http://schemas.microsoft.com/office/drawing/2014/main" id="{88D4457A-5C36-5C4B-85A2-DFA83F4349A2}"/>
                </a:ext>
              </a:extLst>
            </p:cNvPr>
            <p:cNvSpPr/>
            <p:nvPr/>
          </p:nvSpPr>
          <p:spPr>
            <a:xfrm>
              <a:off x="10076081" y="3736614"/>
              <a:ext cx="285750" cy="47625"/>
            </a:xfrm>
            <a:custGeom>
              <a:avLst/>
              <a:gdLst>
                <a:gd name="connsiteX0" fmla="*/ 283369 w 285750"/>
                <a:gd name="connsiteY0" fmla="*/ 26194 h 47625"/>
                <a:gd name="connsiteX1" fmla="*/ 283369 w 285750"/>
                <a:gd name="connsiteY1" fmla="*/ 7144 h 47625"/>
                <a:gd name="connsiteX2" fmla="*/ 7144 w 285750"/>
                <a:gd name="connsiteY2" fmla="*/ 7144 h 47625"/>
                <a:gd name="connsiteX3" fmla="*/ 7144 w 285750"/>
                <a:gd name="connsiteY3" fmla="*/ 26194 h 47625"/>
                <a:gd name="connsiteX4" fmla="*/ 26194 w 285750"/>
                <a:gd name="connsiteY4" fmla="*/ 45244 h 47625"/>
                <a:gd name="connsiteX5" fmla="*/ 264319 w 285750"/>
                <a:gd name="connsiteY5" fmla="*/ 45244 h 47625"/>
                <a:gd name="connsiteX6" fmla="*/ 283369 w 285750"/>
                <a:gd name="connsiteY6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47625">
                  <a:moveTo>
                    <a:pt x="283369" y="26194"/>
                  </a:moveTo>
                  <a:lnTo>
                    <a:pt x="28336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36715"/>
                    <a:pt x="15673" y="45244"/>
                    <a:pt x="26194" y="45244"/>
                  </a:cubicBezTo>
                  <a:lnTo>
                    <a:pt x="264319" y="45244"/>
                  </a:lnTo>
                  <a:cubicBezTo>
                    <a:pt x="274840" y="45244"/>
                    <a:pt x="283369" y="36715"/>
                    <a:pt x="283369" y="2619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2" name="Forma libre 351">
              <a:extLst>
                <a:ext uri="{FF2B5EF4-FFF2-40B4-BE49-F238E27FC236}">
                  <a16:creationId xmlns:a16="http://schemas.microsoft.com/office/drawing/2014/main" id="{FCDFD797-21F3-9242-9F76-B1178A5ECBD8}"/>
                </a:ext>
              </a:extLst>
            </p:cNvPr>
            <p:cNvSpPr/>
            <p:nvPr/>
          </p:nvSpPr>
          <p:spPr>
            <a:xfrm>
              <a:off x="10095131" y="3431814"/>
              <a:ext cx="276225" cy="314325"/>
            </a:xfrm>
            <a:custGeom>
              <a:avLst/>
              <a:gdLst>
                <a:gd name="connsiteX0" fmla="*/ 7144 w 276225"/>
                <a:gd name="connsiteY0" fmla="*/ 7144 h 314325"/>
                <a:gd name="connsiteX1" fmla="*/ 273844 w 276225"/>
                <a:gd name="connsiteY1" fmla="*/ 7144 h 314325"/>
                <a:gd name="connsiteX2" fmla="*/ 273844 w 276225"/>
                <a:gd name="connsiteY2" fmla="*/ 7144 h 314325"/>
                <a:gd name="connsiteX3" fmla="*/ 273844 w 276225"/>
                <a:gd name="connsiteY3" fmla="*/ 264319 h 314325"/>
                <a:gd name="connsiteX4" fmla="*/ 226219 w 276225"/>
                <a:gd name="connsiteY4" fmla="*/ 311944 h 314325"/>
                <a:gd name="connsiteX5" fmla="*/ 54769 w 276225"/>
                <a:gd name="connsiteY5" fmla="*/ 311944 h 314325"/>
                <a:gd name="connsiteX6" fmla="*/ 7144 w 276225"/>
                <a:gd name="connsiteY6" fmla="*/ 264319 h 314325"/>
                <a:gd name="connsiteX7" fmla="*/ 7144 w 276225"/>
                <a:gd name="connsiteY7" fmla="*/ 7144 h 314325"/>
                <a:gd name="connsiteX8" fmla="*/ 7144 w 276225"/>
                <a:gd name="connsiteY8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143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7144"/>
                  </a:lnTo>
                  <a:lnTo>
                    <a:pt x="273844" y="264319"/>
                  </a:lnTo>
                  <a:cubicBezTo>
                    <a:pt x="273844" y="290621"/>
                    <a:pt x="252521" y="311944"/>
                    <a:pt x="226219" y="311944"/>
                  </a:cubicBezTo>
                  <a:lnTo>
                    <a:pt x="54769" y="311944"/>
                  </a:lnTo>
                  <a:cubicBezTo>
                    <a:pt x="28466" y="311944"/>
                    <a:pt x="7144" y="290621"/>
                    <a:pt x="7144" y="264319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3" name="Forma libre 352">
              <a:extLst>
                <a:ext uri="{FF2B5EF4-FFF2-40B4-BE49-F238E27FC236}">
                  <a16:creationId xmlns:a16="http://schemas.microsoft.com/office/drawing/2014/main" id="{89EC3966-A97A-3E44-9A9F-B27F5BF0CBFE}"/>
                </a:ext>
              </a:extLst>
            </p:cNvPr>
            <p:cNvSpPr/>
            <p:nvPr/>
          </p:nvSpPr>
          <p:spPr>
            <a:xfrm>
              <a:off x="10095131" y="3431814"/>
              <a:ext cx="247650" cy="314325"/>
            </a:xfrm>
            <a:custGeom>
              <a:avLst/>
              <a:gdLst>
                <a:gd name="connsiteX0" fmla="*/ 245269 w 247650"/>
                <a:gd name="connsiteY0" fmla="*/ 264319 h 314325"/>
                <a:gd name="connsiteX1" fmla="*/ 245269 w 247650"/>
                <a:gd name="connsiteY1" fmla="*/ 7144 h 314325"/>
                <a:gd name="connsiteX2" fmla="*/ 7144 w 247650"/>
                <a:gd name="connsiteY2" fmla="*/ 7144 h 314325"/>
                <a:gd name="connsiteX3" fmla="*/ 7144 w 247650"/>
                <a:gd name="connsiteY3" fmla="*/ 264319 h 314325"/>
                <a:gd name="connsiteX4" fmla="*/ 54769 w 247650"/>
                <a:gd name="connsiteY4" fmla="*/ 311944 h 314325"/>
                <a:gd name="connsiteX5" fmla="*/ 197644 w 247650"/>
                <a:gd name="connsiteY5" fmla="*/ 311944 h 314325"/>
                <a:gd name="connsiteX6" fmla="*/ 245269 w 247650"/>
                <a:gd name="connsiteY6" fmla="*/ 264319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314325">
                  <a:moveTo>
                    <a:pt x="245269" y="264319"/>
                  </a:moveTo>
                  <a:lnTo>
                    <a:pt x="245269" y="7144"/>
                  </a:lnTo>
                  <a:lnTo>
                    <a:pt x="7144" y="7144"/>
                  </a:lnTo>
                  <a:lnTo>
                    <a:pt x="7144" y="264319"/>
                  </a:lnTo>
                  <a:cubicBezTo>
                    <a:pt x="7144" y="290621"/>
                    <a:pt x="28466" y="311944"/>
                    <a:pt x="54769" y="311944"/>
                  </a:cubicBezTo>
                  <a:lnTo>
                    <a:pt x="197644" y="311944"/>
                  </a:lnTo>
                  <a:cubicBezTo>
                    <a:pt x="223946" y="311944"/>
                    <a:pt x="245269" y="290621"/>
                    <a:pt x="245269" y="26431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4" name="Forma libre 353">
              <a:extLst>
                <a:ext uri="{FF2B5EF4-FFF2-40B4-BE49-F238E27FC236}">
                  <a16:creationId xmlns:a16="http://schemas.microsoft.com/office/drawing/2014/main" id="{A21F277A-DFF9-144A-86C8-048F0CE388E5}"/>
                </a:ext>
              </a:extLst>
            </p:cNvPr>
            <p:cNvSpPr/>
            <p:nvPr/>
          </p:nvSpPr>
          <p:spPr>
            <a:xfrm>
              <a:off x="10228481" y="3527064"/>
              <a:ext cx="104775" cy="123825"/>
            </a:xfrm>
            <a:custGeom>
              <a:avLst/>
              <a:gdLst>
                <a:gd name="connsiteX0" fmla="*/ 102394 w 104775"/>
                <a:gd name="connsiteY0" fmla="*/ 45244 h 123825"/>
                <a:gd name="connsiteX1" fmla="*/ 102394 w 104775"/>
                <a:gd name="connsiteY1" fmla="*/ 121444 h 123825"/>
                <a:gd name="connsiteX2" fmla="*/ 7144 w 104775"/>
                <a:gd name="connsiteY2" fmla="*/ 121444 h 123825"/>
                <a:gd name="connsiteX3" fmla="*/ 7144 w 104775"/>
                <a:gd name="connsiteY3" fmla="*/ 45244 h 123825"/>
                <a:gd name="connsiteX4" fmla="*/ 45244 w 104775"/>
                <a:gd name="connsiteY4" fmla="*/ 7144 h 123825"/>
                <a:gd name="connsiteX5" fmla="*/ 64294 w 104775"/>
                <a:gd name="connsiteY5" fmla="*/ 7144 h 123825"/>
                <a:gd name="connsiteX6" fmla="*/ 102394 w 104775"/>
                <a:gd name="connsiteY6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123825">
                  <a:moveTo>
                    <a:pt x="102394" y="45244"/>
                  </a:moveTo>
                  <a:lnTo>
                    <a:pt x="102394" y="121444"/>
                  </a:lnTo>
                  <a:lnTo>
                    <a:pt x="7144" y="121444"/>
                  </a:lnTo>
                  <a:lnTo>
                    <a:pt x="7144" y="45244"/>
                  </a:lnTo>
                  <a:lnTo>
                    <a:pt x="45244" y="7144"/>
                  </a:lnTo>
                  <a:lnTo>
                    <a:pt x="64294" y="7144"/>
                  </a:lnTo>
                  <a:lnTo>
                    <a:pt x="10239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5" name="Forma libre 354">
              <a:extLst>
                <a:ext uri="{FF2B5EF4-FFF2-40B4-BE49-F238E27FC236}">
                  <a16:creationId xmlns:a16="http://schemas.microsoft.com/office/drawing/2014/main" id="{45A1A7DE-DBF1-1A4B-88F0-34A23020FFAF}"/>
                </a:ext>
              </a:extLst>
            </p:cNvPr>
            <p:cNvSpPr/>
            <p:nvPr/>
          </p:nvSpPr>
          <p:spPr>
            <a:xfrm>
              <a:off x="10228481" y="3531827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7144 w 76200"/>
                <a:gd name="connsiteY1" fmla="*/ 40481 h 123825"/>
                <a:gd name="connsiteX2" fmla="*/ 7144 w 76200"/>
                <a:gd name="connsiteY2" fmla="*/ 116681 h 123825"/>
                <a:gd name="connsiteX3" fmla="*/ 73819 w 76200"/>
                <a:gd name="connsiteY3" fmla="*/ 116681 h 123825"/>
                <a:gd name="connsiteX4" fmla="*/ 73819 w 76200"/>
                <a:gd name="connsiteY4" fmla="*/ 40481 h 123825"/>
                <a:gd name="connsiteX5" fmla="*/ 40481 w 76200"/>
                <a:gd name="connsiteY5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lnTo>
                    <a:pt x="7144" y="40481"/>
                  </a:lnTo>
                  <a:lnTo>
                    <a:pt x="7144" y="116681"/>
                  </a:lnTo>
                  <a:lnTo>
                    <a:pt x="73819" y="116681"/>
                  </a:lnTo>
                  <a:lnTo>
                    <a:pt x="73819" y="40481"/>
                  </a:lnTo>
                  <a:lnTo>
                    <a:pt x="40481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6" name="Forma libre 355">
              <a:extLst>
                <a:ext uri="{FF2B5EF4-FFF2-40B4-BE49-F238E27FC236}">
                  <a16:creationId xmlns:a16="http://schemas.microsoft.com/office/drawing/2014/main" id="{4A9A1338-08D4-804C-BFC7-84808CE37F05}"/>
                </a:ext>
              </a:extLst>
            </p:cNvPr>
            <p:cNvSpPr/>
            <p:nvPr/>
          </p:nvSpPr>
          <p:spPr>
            <a:xfrm>
              <a:off x="10095131" y="3431814"/>
              <a:ext cx="276225" cy="66675"/>
            </a:xfrm>
            <a:custGeom>
              <a:avLst/>
              <a:gdLst>
                <a:gd name="connsiteX0" fmla="*/ 7144 w 276225"/>
                <a:gd name="connsiteY0" fmla="*/ 7144 h 66675"/>
                <a:gd name="connsiteX1" fmla="*/ 273844 w 276225"/>
                <a:gd name="connsiteY1" fmla="*/ 7144 h 66675"/>
                <a:gd name="connsiteX2" fmla="*/ 273844 w 276225"/>
                <a:gd name="connsiteY2" fmla="*/ 64294 h 66675"/>
                <a:gd name="connsiteX3" fmla="*/ 7144 w 2762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66675">
                  <a:moveTo>
                    <a:pt x="7144" y="7144"/>
                  </a:moveTo>
                  <a:lnTo>
                    <a:pt x="273844" y="7144"/>
                  </a:lnTo>
                  <a:lnTo>
                    <a:pt x="2738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7" name="Forma libre 356">
              <a:extLst>
                <a:ext uri="{FF2B5EF4-FFF2-40B4-BE49-F238E27FC236}">
                  <a16:creationId xmlns:a16="http://schemas.microsoft.com/office/drawing/2014/main" id="{C1882742-5DD7-C54D-AF03-2E2061275E86}"/>
                </a:ext>
              </a:extLst>
            </p:cNvPr>
            <p:cNvSpPr/>
            <p:nvPr/>
          </p:nvSpPr>
          <p:spPr>
            <a:xfrm>
              <a:off x="10095131" y="3431814"/>
              <a:ext cx="247650" cy="66675"/>
            </a:xfrm>
            <a:custGeom>
              <a:avLst/>
              <a:gdLst>
                <a:gd name="connsiteX0" fmla="*/ 7144 w 247650"/>
                <a:gd name="connsiteY0" fmla="*/ 7144 h 66675"/>
                <a:gd name="connsiteX1" fmla="*/ 245269 w 247650"/>
                <a:gd name="connsiteY1" fmla="*/ 7144 h 66675"/>
                <a:gd name="connsiteX2" fmla="*/ 245269 w 247650"/>
                <a:gd name="connsiteY2" fmla="*/ 64294 h 66675"/>
                <a:gd name="connsiteX3" fmla="*/ 7144 w 2476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66675">
                  <a:moveTo>
                    <a:pt x="7144" y="7144"/>
                  </a:moveTo>
                  <a:lnTo>
                    <a:pt x="245269" y="7144"/>
                  </a:lnTo>
                  <a:lnTo>
                    <a:pt x="2452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8" name="Forma libre 357">
              <a:extLst>
                <a:ext uri="{FF2B5EF4-FFF2-40B4-BE49-F238E27FC236}">
                  <a16:creationId xmlns:a16="http://schemas.microsoft.com/office/drawing/2014/main" id="{A3186FF1-F390-6540-8646-B87F4478EDF7}"/>
                </a:ext>
              </a:extLst>
            </p:cNvPr>
            <p:cNvSpPr/>
            <p:nvPr/>
          </p:nvSpPr>
          <p:spPr>
            <a:xfrm>
              <a:off x="10266581" y="3384189"/>
              <a:ext cx="85725" cy="152400"/>
            </a:xfrm>
            <a:custGeom>
              <a:avLst/>
              <a:gdLst>
                <a:gd name="connsiteX0" fmla="*/ 26194 w 85725"/>
                <a:gd name="connsiteY0" fmla="*/ 150019 h 152400"/>
                <a:gd name="connsiteX1" fmla="*/ 7144 w 85725"/>
                <a:gd name="connsiteY1" fmla="*/ 150019 h 152400"/>
                <a:gd name="connsiteX2" fmla="*/ 7144 w 85725"/>
                <a:gd name="connsiteY2" fmla="*/ 45244 h 152400"/>
                <a:gd name="connsiteX3" fmla="*/ 45244 w 85725"/>
                <a:gd name="connsiteY3" fmla="*/ 7144 h 152400"/>
                <a:gd name="connsiteX4" fmla="*/ 83344 w 85725"/>
                <a:gd name="connsiteY4" fmla="*/ 45244 h 152400"/>
                <a:gd name="connsiteX5" fmla="*/ 83344 w 85725"/>
                <a:gd name="connsiteY5" fmla="*/ 54769 h 152400"/>
                <a:gd name="connsiteX6" fmla="*/ 64294 w 85725"/>
                <a:gd name="connsiteY6" fmla="*/ 54769 h 152400"/>
                <a:gd name="connsiteX7" fmla="*/ 64294 w 85725"/>
                <a:gd name="connsiteY7" fmla="*/ 45244 h 152400"/>
                <a:gd name="connsiteX8" fmla="*/ 45244 w 85725"/>
                <a:gd name="connsiteY8" fmla="*/ 26194 h 152400"/>
                <a:gd name="connsiteX9" fmla="*/ 26194 w 85725"/>
                <a:gd name="connsiteY9" fmla="*/ 452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52400">
                  <a:moveTo>
                    <a:pt x="26194" y="150019"/>
                  </a:moveTo>
                  <a:lnTo>
                    <a:pt x="7144" y="150019"/>
                  </a:ln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lnTo>
                    <a:pt x="83344" y="54769"/>
                  </a:lnTo>
                  <a:lnTo>
                    <a:pt x="64294" y="54769"/>
                  </a:lnTo>
                  <a:lnTo>
                    <a:pt x="64294" y="45244"/>
                  </a:lnTo>
                  <a:cubicBezTo>
                    <a:pt x="64294" y="34723"/>
                    <a:pt x="55765" y="26194"/>
                    <a:pt x="45244" y="26194"/>
                  </a:cubicBezTo>
                  <a:cubicBezTo>
                    <a:pt x="34723" y="26194"/>
                    <a:pt x="26194" y="34723"/>
                    <a:pt x="26194" y="45244"/>
                  </a:cubicBezTo>
                  <a:close/>
                </a:path>
              </a:pathLst>
            </a:custGeom>
            <a:solidFill>
              <a:srgbClr val="656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59" name="Gráfico 31">
            <a:extLst>
              <a:ext uri="{FF2B5EF4-FFF2-40B4-BE49-F238E27FC236}">
                <a16:creationId xmlns:a16="http://schemas.microsoft.com/office/drawing/2014/main" id="{64D95040-C1EA-9C4D-A79A-38130C3AB6DD}"/>
              </a:ext>
            </a:extLst>
          </p:cNvPr>
          <p:cNvGrpSpPr/>
          <p:nvPr/>
        </p:nvGrpSpPr>
        <p:grpSpPr>
          <a:xfrm>
            <a:off x="9504795" y="3553515"/>
            <a:ext cx="661339" cy="661340"/>
            <a:chOff x="8816111" y="3191308"/>
            <a:chExt cx="609600" cy="609600"/>
          </a:xfrm>
        </p:grpSpPr>
        <p:sp>
          <p:nvSpPr>
            <p:cNvPr id="360" name="Forma libre 359">
              <a:extLst>
                <a:ext uri="{FF2B5EF4-FFF2-40B4-BE49-F238E27FC236}">
                  <a16:creationId xmlns:a16="http://schemas.microsoft.com/office/drawing/2014/main" id="{3B63197E-7A33-EA43-A8AC-BA7F02524846}"/>
                </a:ext>
              </a:extLst>
            </p:cNvPr>
            <p:cNvSpPr/>
            <p:nvPr/>
          </p:nvSpPr>
          <p:spPr>
            <a:xfrm>
              <a:off x="8828017" y="3203214"/>
              <a:ext cx="581025" cy="581025"/>
            </a:xfrm>
            <a:custGeom>
              <a:avLst/>
              <a:gdLst>
                <a:gd name="connsiteX0" fmla="*/ 578644 w 581025"/>
                <a:gd name="connsiteY0" fmla="*/ 292894 h 581025"/>
                <a:gd name="connsiteX1" fmla="*/ 292894 w 581025"/>
                <a:gd name="connsiteY1" fmla="*/ 578644 h 581025"/>
                <a:gd name="connsiteX2" fmla="*/ 7144 w 581025"/>
                <a:gd name="connsiteY2" fmla="*/ 292894 h 581025"/>
                <a:gd name="connsiteX3" fmla="*/ 292894 w 581025"/>
                <a:gd name="connsiteY3" fmla="*/ 7144 h 581025"/>
                <a:gd name="connsiteX4" fmla="*/ 578644 w 581025"/>
                <a:gd name="connsiteY4" fmla="*/ 29289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581025">
                  <a:moveTo>
                    <a:pt x="578644" y="292894"/>
                  </a:moveTo>
                  <a:cubicBezTo>
                    <a:pt x="578644" y="450709"/>
                    <a:pt x="450709" y="578644"/>
                    <a:pt x="292894" y="578644"/>
                  </a:cubicBezTo>
                  <a:cubicBezTo>
                    <a:pt x="135078" y="578644"/>
                    <a:pt x="7144" y="450709"/>
                    <a:pt x="7144" y="292894"/>
                  </a:cubicBezTo>
                  <a:cubicBezTo>
                    <a:pt x="7144" y="135078"/>
                    <a:pt x="135078" y="7144"/>
                    <a:pt x="292894" y="7144"/>
                  </a:cubicBezTo>
                  <a:cubicBezTo>
                    <a:pt x="450709" y="7144"/>
                    <a:pt x="578644" y="135078"/>
                    <a:pt x="578644" y="29289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1" name="Forma libre 360">
              <a:extLst>
                <a:ext uri="{FF2B5EF4-FFF2-40B4-BE49-F238E27FC236}">
                  <a16:creationId xmlns:a16="http://schemas.microsoft.com/office/drawing/2014/main" id="{86A4AD04-4559-3C43-96B7-08D4E1B24E8B}"/>
                </a:ext>
              </a:extLst>
            </p:cNvPr>
            <p:cNvSpPr/>
            <p:nvPr/>
          </p:nvSpPr>
          <p:spPr>
            <a:xfrm>
              <a:off x="8953557" y="3241714"/>
              <a:ext cx="419100" cy="419100"/>
            </a:xfrm>
            <a:custGeom>
              <a:avLst/>
              <a:gdLst>
                <a:gd name="connsiteX0" fmla="*/ 291179 w 419100"/>
                <a:gd name="connsiteY0" fmla="*/ 349644 h 419100"/>
                <a:gd name="connsiteX1" fmla="*/ 356140 w 419100"/>
                <a:gd name="connsiteY1" fmla="*/ 414605 h 419100"/>
                <a:gd name="connsiteX2" fmla="*/ 326766 w 419100"/>
                <a:gd name="connsiteY2" fmla="*/ 65609 h 419100"/>
                <a:gd name="connsiteX3" fmla="*/ 7144 w 419100"/>
                <a:gd name="connsiteY3" fmla="*/ 65609 h 419100"/>
                <a:gd name="connsiteX4" fmla="*/ 291179 w 419100"/>
                <a:gd name="connsiteY4" fmla="*/ 349644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291179" y="349644"/>
                  </a:moveTo>
                  <a:lnTo>
                    <a:pt x="356140" y="414605"/>
                  </a:lnTo>
                  <a:cubicBezTo>
                    <a:pt x="444401" y="310121"/>
                    <a:pt x="431250" y="153870"/>
                    <a:pt x="326766" y="65609"/>
                  </a:cubicBezTo>
                  <a:cubicBezTo>
                    <a:pt x="234484" y="-12345"/>
                    <a:pt x="99425" y="-12345"/>
                    <a:pt x="7144" y="65609"/>
                  </a:cubicBezTo>
                  <a:lnTo>
                    <a:pt x="291179" y="349644"/>
                  </a:lnTo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2" name="Forma libre 361">
              <a:extLst>
                <a:ext uri="{FF2B5EF4-FFF2-40B4-BE49-F238E27FC236}">
                  <a16:creationId xmlns:a16="http://schemas.microsoft.com/office/drawing/2014/main" id="{08D7D338-9654-6C4A-A2FA-0BB2F068B3AB}"/>
                </a:ext>
              </a:extLst>
            </p:cNvPr>
            <p:cNvSpPr/>
            <p:nvPr/>
          </p:nvSpPr>
          <p:spPr>
            <a:xfrm>
              <a:off x="8866511" y="3328754"/>
              <a:ext cx="419100" cy="419100"/>
            </a:xfrm>
            <a:custGeom>
              <a:avLst/>
              <a:gdLst>
                <a:gd name="connsiteX0" fmla="*/ 65614 w 419100"/>
                <a:gd name="connsiteY0" fmla="*/ 7144 h 419100"/>
                <a:gd name="connsiteX1" fmla="*/ 94988 w 419100"/>
                <a:gd name="connsiteY1" fmla="*/ 356140 h 419100"/>
                <a:gd name="connsiteX2" fmla="*/ 414610 w 419100"/>
                <a:gd name="connsiteY2" fmla="*/ 35614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419100">
                  <a:moveTo>
                    <a:pt x="65614" y="7144"/>
                  </a:moveTo>
                  <a:cubicBezTo>
                    <a:pt x="-22647" y="111628"/>
                    <a:pt x="-9496" y="267879"/>
                    <a:pt x="94988" y="356140"/>
                  </a:cubicBezTo>
                  <a:cubicBezTo>
                    <a:pt x="187270" y="434093"/>
                    <a:pt x="322329" y="434093"/>
                    <a:pt x="414610" y="356140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3" name="Forma libre 362">
              <a:extLst>
                <a:ext uri="{FF2B5EF4-FFF2-40B4-BE49-F238E27FC236}">
                  <a16:creationId xmlns:a16="http://schemas.microsoft.com/office/drawing/2014/main" id="{64422DE1-0A0B-1E4A-8817-EC42A590B6BF}"/>
                </a:ext>
              </a:extLst>
            </p:cNvPr>
            <p:cNvSpPr/>
            <p:nvPr/>
          </p:nvSpPr>
          <p:spPr>
            <a:xfrm>
              <a:off x="9075667" y="3307989"/>
              <a:ext cx="114300" cy="228600"/>
            </a:xfrm>
            <a:custGeom>
              <a:avLst/>
              <a:gdLst>
                <a:gd name="connsiteX0" fmla="*/ 111919 w 114300"/>
                <a:gd name="connsiteY0" fmla="*/ 226219 h 228600"/>
                <a:gd name="connsiteX1" fmla="*/ 111919 w 114300"/>
                <a:gd name="connsiteY1" fmla="*/ 150019 h 228600"/>
                <a:gd name="connsiteX2" fmla="*/ 73819 w 114300"/>
                <a:gd name="connsiteY2" fmla="*/ 111919 h 228600"/>
                <a:gd name="connsiteX3" fmla="*/ 73819 w 114300"/>
                <a:gd name="connsiteY3" fmla="*/ 7144 h 228600"/>
                <a:gd name="connsiteX4" fmla="*/ 16669 w 114300"/>
                <a:gd name="connsiteY4" fmla="*/ 7144 h 228600"/>
                <a:gd name="connsiteX5" fmla="*/ 16669 w 114300"/>
                <a:gd name="connsiteY5" fmla="*/ 111919 h 228600"/>
                <a:gd name="connsiteX6" fmla="*/ 7144 w 114300"/>
                <a:gd name="connsiteY6" fmla="*/ 121444 h 228600"/>
                <a:gd name="connsiteX7" fmla="*/ 111919 w 114300"/>
                <a:gd name="connsiteY7" fmla="*/ 226219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228600">
                  <a:moveTo>
                    <a:pt x="111919" y="226219"/>
                  </a:moveTo>
                  <a:lnTo>
                    <a:pt x="111919" y="150019"/>
                  </a:lnTo>
                  <a:lnTo>
                    <a:pt x="73819" y="111919"/>
                  </a:lnTo>
                  <a:lnTo>
                    <a:pt x="73819" y="7144"/>
                  </a:lnTo>
                  <a:lnTo>
                    <a:pt x="16669" y="7144"/>
                  </a:lnTo>
                  <a:lnTo>
                    <a:pt x="16669" y="111919"/>
                  </a:lnTo>
                  <a:lnTo>
                    <a:pt x="7144" y="121444"/>
                  </a:lnTo>
                  <a:lnTo>
                    <a:pt x="111919" y="226219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4" name="Forma libre 363">
              <a:extLst>
                <a:ext uri="{FF2B5EF4-FFF2-40B4-BE49-F238E27FC236}">
                  <a16:creationId xmlns:a16="http://schemas.microsoft.com/office/drawing/2014/main" id="{E593E9D4-1F6D-4F41-9BBA-C9175B9781B7}"/>
                </a:ext>
              </a:extLst>
            </p:cNvPr>
            <p:cNvSpPr/>
            <p:nvPr/>
          </p:nvSpPr>
          <p:spPr>
            <a:xfrm>
              <a:off x="9085192" y="3307989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5" name="Forma libre 364">
              <a:extLst>
                <a:ext uri="{FF2B5EF4-FFF2-40B4-BE49-F238E27FC236}">
                  <a16:creationId xmlns:a16="http://schemas.microsoft.com/office/drawing/2014/main" id="{48E20D4E-8A72-C649-816A-D448DA67529F}"/>
                </a:ext>
              </a:extLst>
            </p:cNvPr>
            <p:cNvSpPr/>
            <p:nvPr/>
          </p:nvSpPr>
          <p:spPr>
            <a:xfrm>
              <a:off x="9047092" y="3450864"/>
              <a:ext cx="142875" cy="228600"/>
            </a:xfrm>
            <a:custGeom>
              <a:avLst/>
              <a:gdLst>
                <a:gd name="connsiteX0" fmla="*/ 140494 w 142875"/>
                <a:gd name="connsiteY0" fmla="*/ 140494 h 228600"/>
                <a:gd name="connsiteX1" fmla="*/ 140494 w 142875"/>
                <a:gd name="connsiteY1" fmla="*/ 226219 h 228600"/>
                <a:gd name="connsiteX2" fmla="*/ 7144 w 142875"/>
                <a:gd name="connsiteY2" fmla="*/ 226219 h 228600"/>
                <a:gd name="connsiteX3" fmla="*/ 7144 w 142875"/>
                <a:gd name="connsiteY3" fmla="*/ 7144 h 228600"/>
                <a:gd name="connsiteX4" fmla="*/ 140494 w 142875"/>
                <a:gd name="connsiteY4" fmla="*/ 14049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228600">
                  <a:moveTo>
                    <a:pt x="140494" y="140494"/>
                  </a:moveTo>
                  <a:lnTo>
                    <a:pt x="140494" y="226219"/>
                  </a:lnTo>
                  <a:lnTo>
                    <a:pt x="7144" y="226219"/>
                  </a:lnTo>
                  <a:lnTo>
                    <a:pt x="7144" y="7144"/>
                  </a:lnTo>
                  <a:lnTo>
                    <a:pt x="140494" y="1404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6" name="Forma libre 365">
              <a:extLst>
                <a:ext uri="{FF2B5EF4-FFF2-40B4-BE49-F238E27FC236}">
                  <a16:creationId xmlns:a16="http://schemas.microsoft.com/office/drawing/2014/main" id="{F2B5F20E-754A-5A46-9245-6EECAB4C6F53}"/>
                </a:ext>
              </a:extLst>
            </p:cNvPr>
            <p:cNvSpPr/>
            <p:nvPr/>
          </p:nvSpPr>
          <p:spPr>
            <a:xfrm>
              <a:off x="9047092" y="3498489"/>
              <a:ext cx="142875" cy="123825"/>
            </a:xfrm>
            <a:custGeom>
              <a:avLst/>
              <a:gdLst>
                <a:gd name="connsiteX0" fmla="*/ 140494 w 142875"/>
                <a:gd name="connsiteY0" fmla="*/ 92869 h 123825"/>
                <a:gd name="connsiteX1" fmla="*/ 54769 w 142875"/>
                <a:gd name="connsiteY1" fmla="*/ 7144 h 123825"/>
                <a:gd name="connsiteX2" fmla="*/ 54769 w 142875"/>
                <a:gd name="connsiteY2" fmla="*/ 7144 h 123825"/>
                <a:gd name="connsiteX3" fmla="*/ 7144 w 142875"/>
                <a:gd name="connsiteY3" fmla="*/ 7144 h 123825"/>
                <a:gd name="connsiteX4" fmla="*/ 7144 w 142875"/>
                <a:gd name="connsiteY4" fmla="*/ 121444 h 123825"/>
                <a:gd name="connsiteX5" fmla="*/ 140494 w 142875"/>
                <a:gd name="connsiteY5" fmla="*/ 121444 h 123825"/>
                <a:gd name="connsiteX6" fmla="*/ 140494 w 142875"/>
                <a:gd name="connsiteY6" fmla="*/ 92869 h 123825"/>
                <a:gd name="connsiteX7" fmla="*/ 140494 w 142875"/>
                <a:gd name="connsiteY7" fmla="*/ 928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23825">
                  <a:moveTo>
                    <a:pt x="140494" y="92869"/>
                  </a:moveTo>
                  <a:lnTo>
                    <a:pt x="54769" y="7144"/>
                  </a:lnTo>
                  <a:lnTo>
                    <a:pt x="54769" y="7144"/>
                  </a:lnTo>
                  <a:lnTo>
                    <a:pt x="7144" y="7144"/>
                  </a:lnTo>
                  <a:lnTo>
                    <a:pt x="7144" y="121444"/>
                  </a:lnTo>
                  <a:lnTo>
                    <a:pt x="140494" y="121444"/>
                  </a:lnTo>
                  <a:lnTo>
                    <a:pt x="140494" y="92869"/>
                  </a:lnTo>
                  <a:lnTo>
                    <a:pt x="140494" y="92869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67" name="Gráfico 33">
            <a:extLst>
              <a:ext uri="{FF2B5EF4-FFF2-40B4-BE49-F238E27FC236}">
                <a16:creationId xmlns:a16="http://schemas.microsoft.com/office/drawing/2014/main" id="{65F8BFEF-9DE6-A249-98DD-DF4B70D17092}"/>
              </a:ext>
            </a:extLst>
          </p:cNvPr>
          <p:cNvGrpSpPr/>
          <p:nvPr/>
        </p:nvGrpSpPr>
        <p:grpSpPr>
          <a:xfrm>
            <a:off x="8427614" y="3553515"/>
            <a:ext cx="661339" cy="661340"/>
            <a:chOff x="7823202" y="3191308"/>
            <a:chExt cx="609600" cy="609600"/>
          </a:xfrm>
        </p:grpSpPr>
        <p:sp>
          <p:nvSpPr>
            <p:cNvPr id="368" name="Forma libre 367">
              <a:extLst>
                <a:ext uri="{FF2B5EF4-FFF2-40B4-BE49-F238E27FC236}">
                  <a16:creationId xmlns:a16="http://schemas.microsoft.com/office/drawing/2014/main" id="{5A09DE84-E492-0744-A9CB-055B4E76B460}"/>
                </a:ext>
              </a:extLst>
            </p:cNvPr>
            <p:cNvSpPr/>
            <p:nvPr/>
          </p:nvSpPr>
          <p:spPr>
            <a:xfrm>
              <a:off x="7854158" y="3393714"/>
              <a:ext cx="276225" cy="352425"/>
            </a:xfrm>
            <a:custGeom>
              <a:avLst/>
              <a:gdLst>
                <a:gd name="connsiteX0" fmla="*/ 254794 w 276225"/>
                <a:gd name="connsiteY0" fmla="*/ 350044 h 352425"/>
                <a:gd name="connsiteX1" fmla="*/ 26194 w 276225"/>
                <a:gd name="connsiteY1" fmla="*/ 350044 h 352425"/>
                <a:gd name="connsiteX2" fmla="*/ 7144 w 276225"/>
                <a:gd name="connsiteY2" fmla="*/ 7144 h 352425"/>
                <a:gd name="connsiteX3" fmla="*/ 273844 w 276225"/>
                <a:gd name="connsiteY3" fmla="*/ 7144 h 352425"/>
                <a:gd name="connsiteX4" fmla="*/ 254794 w 276225"/>
                <a:gd name="connsiteY4" fmla="*/ 3500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352425">
                  <a:moveTo>
                    <a:pt x="254794" y="350044"/>
                  </a:moveTo>
                  <a:lnTo>
                    <a:pt x="26194" y="350044"/>
                  </a:lnTo>
                  <a:lnTo>
                    <a:pt x="7144" y="7144"/>
                  </a:lnTo>
                  <a:lnTo>
                    <a:pt x="273844" y="7144"/>
                  </a:lnTo>
                  <a:lnTo>
                    <a:pt x="254794" y="3500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9" name="Forma libre 368">
              <a:extLst>
                <a:ext uri="{FF2B5EF4-FFF2-40B4-BE49-F238E27FC236}">
                  <a16:creationId xmlns:a16="http://schemas.microsoft.com/office/drawing/2014/main" id="{04102B44-105F-D64E-9C00-8B4FFF96823E}"/>
                </a:ext>
              </a:extLst>
            </p:cNvPr>
            <p:cNvSpPr/>
            <p:nvPr/>
          </p:nvSpPr>
          <p:spPr>
            <a:xfrm>
              <a:off x="7854158" y="3393714"/>
              <a:ext cx="247650" cy="352425"/>
            </a:xfrm>
            <a:custGeom>
              <a:avLst/>
              <a:gdLst>
                <a:gd name="connsiteX0" fmla="*/ 7144 w 247650"/>
                <a:gd name="connsiteY0" fmla="*/ 7144 h 352425"/>
                <a:gd name="connsiteX1" fmla="*/ 26194 w 247650"/>
                <a:gd name="connsiteY1" fmla="*/ 350044 h 352425"/>
                <a:gd name="connsiteX2" fmla="*/ 226219 w 247650"/>
                <a:gd name="connsiteY2" fmla="*/ 350044 h 352425"/>
                <a:gd name="connsiteX3" fmla="*/ 245269 w 247650"/>
                <a:gd name="connsiteY3" fmla="*/ 7144 h 352425"/>
                <a:gd name="connsiteX4" fmla="*/ 7144 w 247650"/>
                <a:gd name="connsiteY4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352425">
                  <a:moveTo>
                    <a:pt x="7144" y="7144"/>
                  </a:moveTo>
                  <a:lnTo>
                    <a:pt x="26194" y="350044"/>
                  </a:lnTo>
                  <a:lnTo>
                    <a:pt x="226219" y="35004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369">
              <a:extLst>
                <a:ext uri="{FF2B5EF4-FFF2-40B4-BE49-F238E27FC236}">
                  <a16:creationId xmlns:a16="http://schemas.microsoft.com/office/drawing/2014/main" id="{90E6E23C-A2E8-2648-9609-0FF2F04128EB}"/>
                </a:ext>
              </a:extLst>
            </p:cNvPr>
            <p:cNvSpPr/>
            <p:nvPr/>
          </p:nvSpPr>
          <p:spPr>
            <a:xfrm>
              <a:off x="8082758" y="3717564"/>
              <a:ext cx="314325" cy="66675"/>
            </a:xfrm>
            <a:custGeom>
              <a:avLst/>
              <a:gdLst>
                <a:gd name="connsiteX0" fmla="*/ 273844 w 314325"/>
                <a:gd name="connsiteY0" fmla="*/ 64294 h 66675"/>
                <a:gd name="connsiteX1" fmla="*/ 45244 w 314325"/>
                <a:gd name="connsiteY1" fmla="*/ 64294 h 66675"/>
                <a:gd name="connsiteX2" fmla="*/ 7144 w 314325"/>
                <a:gd name="connsiteY2" fmla="*/ 26194 h 66675"/>
                <a:gd name="connsiteX3" fmla="*/ 7144 w 314325"/>
                <a:gd name="connsiteY3" fmla="*/ 7144 h 66675"/>
                <a:gd name="connsiteX4" fmla="*/ 311944 w 314325"/>
                <a:gd name="connsiteY4" fmla="*/ 7144 h 66675"/>
                <a:gd name="connsiteX5" fmla="*/ 311944 w 314325"/>
                <a:gd name="connsiteY5" fmla="*/ 26194 h 66675"/>
                <a:gd name="connsiteX6" fmla="*/ 273844 w 314325"/>
                <a:gd name="connsiteY6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66675">
                  <a:moveTo>
                    <a:pt x="273844" y="64294"/>
                  </a:moveTo>
                  <a:lnTo>
                    <a:pt x="45244" y="64294"/>
                  </a:ln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311944" y="7144"/>
                  </a:lnTo>
                  <a:lnTo>
                    <a:pt x="311944" y="26194"/>
                  </a:lnTo>
                  <a:cubicBezTo>
                    <a:pt x="311944" y="47236"/>
                    <a:pt x="294886" y="64294"/>
                    <a:pt x="273844" y="64294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370">
              <a:extLst>
                <a:ext uri="{FF2B5EF4-FFF2-40B4-BE49-F238E27FC236}">
                  <a16:creationId xmlns:a16="http://schemas.microsoft.com/office/drawing/2014/main" id="{CA59F272-01C8-1441-9DFE-F0003ADE884F}"/>
                </a:ext>
              </a:extLst>
            </p:cNvPr>
            <p:cNvSpPr/>
            <p:nvPr/>
          </p:nvSpPr>
          <p:spPr>
            <a:xfrm>
              <a:off x="8082758" y="3717564"/>
              <a:ext cx="285750" cy="66675"/>
            </a:xfrm>
            <a:custGeom>
              <a:avLst/>
              <a:gdLst>
                <a:gd name="connsiteX0" fmla="*/ 283369 w 285750"/>
                <a:gd name="connsiteY0" fmla="*/ 26194 h 66675"/>
                <a:gd name="connsiteX1" fmla="*/ 283369 w 285750"/>
                <a:gd name="connsiteY1" fmla="*/ 7144 h 66675"/>
                <a:gd name="connsiteX2" fmla="*/ 7144 w 285750"/>
                <a:gd name="connsiteY2" fmla="*/ 7144 h 66675"/>
                <a:gd name="connsiteX3" fmla="*/ 7144 w 285750"/>
                <a:gd name="connsiteY3" fmla="*/ 26194 h 66675"/>
                <a:gd name="connsiteX4" fmla="*/ 45244 w 285750"/>
                <a:gd name="connsiteY4" fmla="*/ 64294 h 66675"/>
                <a:gd name="connsiteX5" fmla="*/ 245269 w 285750"/>
                <a:gd name="connsiteY5" fmla="*/ 64294 h 66675"/>
                <a:gd name="connsiteX6" fmla="*/ 283369 w 285750"/>
                <a:gd name="connsiteY6" fmla="*/ 261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66675">
                  <a:moveTo>
                    <a:pt x="283369" y="26194"/>
                  </a:moveTo>
                  <a:lnTo>
                    <a:pt x="28336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47236"/>
                    <a:pt x="24202" y="64294"/>
                    <a:pt x="45244" y="64294"/>
                  </a:cubicBezTo>
                  <a:lnTo>
                    <a:pt x="245269" y="64294"/>
                  </a:lnTo>
                  <a:cubicBezTo>
                    <a:pt x="266311" y="64294"/>
                    <a:pt x="283369" y="47236"/>
                    <a:pt x="283369" y="2619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371">
              <a:extLst>
                <a:ext uri="{FF2B5EF4-FFF2-40B4-BE49-F238E27FC236}">
                  <a16:creationId xmlns:a16="http://schemas.microsoft.com/office/drawing/2014/main" id="{B2383904-F7D6-7A4D-8B89-27B8DFC6FD71}"/>
                </a:ext>
              </a:extLst>
            </p:cNvPr>
            <p:cNvSpPr/>
            <p:nvPr/>
          </p:nvSpPr>
          <p:spPr>
            <a:xfrm>
              <a:off x="8063708" y="3660414"/>
              <a:ext cx="352425" cy="66675"/>
            </a:xfrm>
            <a:custGeom>
              <a:avLst/>
              <a:gdLst>
                <a:gd name="connsiteX0" fmla="*/ 321469 w 352425"/>
                <a:gd name="connsiteY0" fmla="*/ 7144 h 66675"/>
                <a:gd name="connsiteX1" fmla="*/ 350044 w 352425"/>
                <a:gd name="connsiteY1" fmla="*/ 35719 h 66675"/>
                <a:gd name="connsiteX2" fmla="*/ 350044 w 352425"/>
                <a:gd name="connsiteY2" fmla="*/ 35719 h 66675"/>
                <a:gd name="connsiteX3" fmla="*/ 321469 w 352425"/>
                <a:gd name="connsiteY3" fmla="*/ 64294 h 66675"/>
                <a:gd name="connsiteX4" fmla="*/ 35719 w 352425"/>
                <a:gd name="connsiteY4" fmla="*/ 64294 h 66675"/>
                <a:gd name="connsiteX5" fmla="*/ 7144 w 352425"/>
                <a:gd name="connsiteY5" fmla="*/ 35719 h 66675"/>
                <a:gd name="connsiteX6" fmla="*/ 7144 w 352425"/>
                <a:gd name="connsiteY6" fmla="*/ 35719 h 66675"/>
                <a:gd name="connsiteX7" fmla="*/ 35719 w 352425"/>
                <a:gd name="connsiteY7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5" h="66675">
                  <a:moveTo>
                    <a:pt x="321469" y="7144"/>
                  </a:moveTo>
                  <a:cubicBezTo>
                    <a:pt x="337250" y="7144"/>
                    <a:pt x="350044" y="19937"/>
                    <a:pt x="350044" y="35719"/>
                  </a:cubicBezTo>
                  <a:lnTo>
                    <a:pt x="350044" y="35719"/>
                  </a:lnTo>
                  <a:cubicBezTo>
                    <a:pt x="350044" y="51500"/>
                    <a:pt x="337250" y="64294"/>
                    <a:pt x="321469" y="64294"/>
                  </a:cubicBezTo>
                  <a:lnTo>
                    <a:pt x="35719" y="64294"/>
                  </a:lnTo>
                  <a:cubicBezTo>
                    <a:pt x="19937" y="64294"/>
                    <a:pt x="7144" y="51500"/>
                    <a:pt x="7144" y="35719"/>
                  </a:cubicBezTo>
                  <a:lnTo>
                    <a:pt x="7144" y="35719"/>
                  </a:lnTo>
                  <a:cubicBezTo>
                    <a:pt x="7144" y="19937"/>
                    <a:pt x="19937" y="7144"/>
                    <a:pt x="35719" y="71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3" name="Forma libre 372">
              <a:extLst>
                <a:ext uri="{FF2B5EF4-FFF2-40B4-BE49-F238E27FC236}">
                  <a16:creationId xmlns:a16="http://schemas.microsoft.com/office/drawing/2014/main" id="{AA45D781-15BC-CA4E-8600-8E4B48E13636}"/>
                </a:ext>
              </a:extLst>
            </p:cNvPr>
            <p:cNvSpPr/>
            <p:nvPr/>
          </p:nvSpPr>
          <p:spPr>
            <a:xfrm>
              <a:off x="8063708" y="3660414"/>
              <a:ext cx="323850" cy="66675"/>
            </a:xfrm>
            <a:custGeom>
              <a:avLst/>
              <a:gdLst>
                <a:gd name="connsiteX0" fmla="*/ 321469 w 323850"/>
                <a:gd name="connsiteY0" fmla="*/ 35719 h 66675"/>
                <a:gd name="connsiteX1" fmla="*/ 292894 w 323850"/>
                <a:gd name="connsiteY1" fmla="*/ 7144 h 66675"/>
                <a:gd name="connsiteX2" fmla="*/ 35719 w 323850"/>
                <a:gd name="connsiteY2" fmla="*/ 7144 h 66675"/>
                <a:gd name="connsiteX3" fmla="*/ 7144 w 323850"/>
                <a:gd name="connsiteY3" fmla="*/ 35719 h 66675"/>
                <a:gd name="connsiteX4" fmla="*/ 35719 w 323850"/>
                <a:gd name="connsiteY4" fmla="*/ 64294 h 66675"/>
                <a:gd name="connsiteX5" fmla="*/ 292894 w 323850"/>
                <a:gd name="connsiteY5" fmla="*/ 64294 h 66675"/>
                <a:gd name="connsiteX6" fmla="*/ 321469 w 323850"/>
                <a:gd name="connsiteY6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50" h="66675">
                  <a:moveTo>
                    <a:pt x="321469" y="35719"/>
                  </a:moveTo>
                  <a:cubicBezTo>
                    <a:pt x="321469" y="19937"/>
                    <a:pt x="308675" y="7144"/>
                    <a:pt x="292894" y="7144"/>
                  </a:cubicBezTo>
                  <a:lnTo>
                    <a:pt x="35719" y="7144"/>
                  </a:lnTo>
                  <a:cubicBezTo>
                    <a:pt x="19937" y="7144"/>
                    <a:pt x="7144" y="19937"/>
                    <a:pt x="7144" y="35719"/>
                  </a:cubicBezTo>
                  <a:cubicBezTo>
                    <a:pt x="7144" y="51500"/>
                    <a:pt x="19937" y="64294"/>
                    <a:pt x="35719" y="64294"/>
                  </a:cubicBezTo>
                  <a:lnTo>
                    <a:pt x="292894" y="64294"/>
                  </a:lnTo>
                  <a:cubicBezTo>
                    <a:pt x="308675" y="64294"/>
                    <a:pt x="321469" y="51500"/>
                    <a:pt x="321469" y="35719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4" name="Forma libre 373">
              <a:extLst>
                <a:ext uri="{FF2B5EF4-FFF2-40B4-BE49-F238E27FC236}">
                  <a16:creationId xmlns:a16="http://schemas.microsoft.com/office/drawing/2014/main" id="{41F9792F-4FD7-9B4E-A6E8-4B1664F0D015}"/>
                </a:ext>
              </a:extLst>
            </p:cNvPr>
            <p:cNvSpPr/>
            <p:nvPr/>
          </p:nvSpPr>
          <p:spPr>
            <a:xfrm>
              <a:off x="8082758" y="3546114"/>
              <a:ext cx="314325" cy="123825"/>
            </a:xfrm>
            <a:custGeom>
              <a:avLst/>
              <a:gdLst>
                <a:gd name="connsiteX0" fmla="*/ 121444 w 314325"/>
                <a:gd name="connsiteY0" fmla="*/ 7144 h 123825"/>
                <a:gd name="connsiteX1" fmla="*/ 197644 w 314325"/>
                <a:gd name="connsiteY1" fmla="*/ 7144 h 123825"/>
                <a:gd name="connsiteX2" fmla="*/ 311944 w 314325"/>
                <a:gd name="connsiteY2" fmla="*/ 121444 h 123825"/>
                <a:gd name="connsiteX3" fmla="*/ 311944 w 314325"/>
                <a:gd name="connsiteY3" fmla="*/ 121444 h 123825"/>
                <a:gd name="connsiteX4" fmla="*/ 311944 w 314325"/>
                <a:gd name="connsiteY4" fmla="*/ 121444 h 123825"/>
                <a:gd name="connsiteX5" fmla="*/ 7144 w 314325"/>
                <a:gd name="connsiteY5" fmla="*/ 121444 h 123825"/>
                <a:gd name="connsiteX6" fmla="*/ 7144 w 314325"/>
                <a:gd name="connsiteY6" fmla="*/ 121444 h 123825"/>
                <a:gd name="connsiteX7" fmla="*/ 7144 w 314325"/>
                <a:gd name="connsiteY7" fmla="*/ 121444 h 123825"/>
                <a:gd name="connsiteX8" fmla="*/ 121444 w 314325"/>
                <a:gd name="connsiteY8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123825">
                  <a:moveTo>
                    <a:pt x="121444" y="7144"/>
                  </a:moveTo>
                  <a:lnTo>
                    <a:pt x="197644" y="7144"/>
                  </a:lnTo>
                  <a:cubicBezTo>
                    <a:pt x="260770" y="7144"/>
                    <a:pt x="311944" y="58318"/>
                    <a:pt x="311944" y="121444"/>
                  </a:cubicBezTo>
                  <a:lnTo>
                    <a:pt x="311944" y="121444"/>
                  </a:lnTo>
                  <a:lnTo>
                    <a:pt x="311944" y="121444"/>
                  </a:lnTo>
                  <a:lnTo>
                    <a:pt x="7144" y="121444"/>
                  </a:lnTo>
                  <a:lnTo>
                    <a:pt x="7144" y="121444"/>
                  </a:lnTo>
                  <a:lnTo>
                    <a:pt x="7144" y="121444"/>
                  </a:lnTo>
                  <a:cubicBezTo>
                    <a:pt x="7144" y="58318"/>
                    <a:pt x="58318" y="7144"/>
                    <a:pt x="121444" y="7144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5" name="Forma libre 374">
              <a:extLst>
                <a:ext uri="{FF2B5EF4-FFF2-40B4-BE49-F238E27FC236}">
                  <a16:creationId xmlns:a16="http://schemas.microsoft.com/office/drawing/2014/main" id="{2ABB37E6-6583-8240-A104-BC3BC978D7A3}"/>
                </a:ext>
              </a:extLst>
            </p:cNvPr>
            <p:cNvSpPr/>
            <p:nvPr/>
          </p:nvSpPr>
          <p:spPr>
            <a:xfrm>
              <a:off x="8082758" y="3546114"/>
              <a:ext cx="285750" cy="123825"/>
            </a:xfrm>
            <a:custGeom>
              <a:avLst/>
              <a:gdLst>
                <a:gd name="connsiteX0" fmla="*/ 169069 w 285750"/>
                <a:gd name="connsiteY0" fmla="*/ 7144 h 123825"/>
                <a:gd name="connsiteX1" fmla="*/ 121444 w 285750"/>
                <a:gd name="connsiteY1" fmla="*/ 7144 h 123825"/>
                <a:gd name="connsiteX2" fmla="*/ 7144 w 285750"/>
                <a:gd name="connsiteY2" fmla="*/ 121444 h 123825"/>
                <a:gd name="connsiteX3" fmla="*/ 283369 w 285750"/>
                <a:gd name="connsiteY3" fmla="*/ 121444 h 123825"/>
                <a:gd name="connsiteX4" fmla="*/ 169069 w 285750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123825">
                  <a:moveTo>
                    <a:pt x="169069" y="7144"/>
                  </a:moveTo>
                  <a:lnTo>
                    <a:pt x="121444" y="7144"/>
                  </a:lnTo>
                  <a:cubicBezTo>
                    <a:pt x="58318" y="7144"/>
                    <a:pt x="7144" y="58318"/>
                    <a:pt x="7144" y="121444"/>
                  </a:cubicBezTo>
                  <a:lnTo>
                    <a:pt x="283369" y="121444"/>
                  </a:lnTo>
                  <a:cubicBezTo>
                    <a:pt x="283369" y="58318"/>
                    <a:pt x="232195" y="7144"/>
                    <a:pt x="169069" y="714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6" name="Forma libre 375">
              <a:extLst>
                <a:ext uri="{FF2B5EF4-FFF2-40B4-BE49-F238E27FC236}">
                  <a16:creationId xmlns:a16="http://schemas.microsoft.com/office/drawing/2014/main" id="{3613D0C7-A284-5F42-97EC-E4C5C2CC00F4}"/>
                </a:ext>
              </a:extLst>
            </p:cNvPr>
            <p:cNvSpPr/>
            <p:nvPr/>
          </p:nvSpPr>
          <p:spPr>
            <a:xfrm>
              <a:off x="7892258" y="3203214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7" name="Forma libre 376">
              <a:extLst>
                <a:ext uri="{FF2B5EF4-FFF2-40B4-BE49-F238E27FC236}">
                  <a16:creationId xmlns:a16="http://schemas.microsoft.com/office/drawing/2014/main" id="{558CF9CA-2D1E-AA4F-B287-A5CB9C30FB11}"/>
                </a:ext>
              </a:extLst>
            </p:cNvPr>
            <p:cNvSpPr/>
            <p:nvPr/>
          </p:nvSpPr>
          <p:spPr>
            <a:xfrm>
              <a:off x="7901783" y="3469914"/>
              <a:ext cx="123825" cy="142875"/>
            </a:xfrm>
            <a:custGeom>
              <a:avLst/>
              <a:gdLst>
                <a:gd name="connsiteX0" fmla="*/ 121444 w 123825"/>
                <a:gd name="connsiteY0" fmla="*/ 7144 h 142875"/>
                <a:gd name="connsiteX1" fmla="*/ 121444 w 123825"/>
                <a:gd name="connsiteY1" fmla="*/ 83344 h 142875"/>
                <a:gd name="connsiteX2" fmla="*/ 102394 w 123825"/>
                <a:gd name="connsiteY2" fmla="*/ 102394 h 142875"/>
                <a:gd name="connsiteX3" fmla="*/ 102394 w 123825"/>
                <a:gd name="connsiteY3" fmla="*/ 102394 h 142875"/>
                <a:gd name="connsiteX4" fmla="*/ 83344 w 123825"/>
                <a:gd name="connsiteY4" fmla="*/ 83344 h 142875"/>
                <a:gd name="connsiteX5" fmla="*/ 83344 w 123825"/>
                <a:gd name="connsiteY5" fmla="*/ 64294 h 142875"/>
                <a:gd name="connsiteX6" fmla="*/ 64294 w 123825"/>
                <a:gd name="connsiteY6" fmla="*/ 45244 h 142875"/>
                <a:gd name="connsiteX7" fmla="*/ 64294 w 123825"/>
                <a:gd name="connsiteY7" fmla="*/ 45244 h 142875"/>
                <a:gd name="connsiteX8" fmla="*/ 45244 w 123825"/>
                <a:gd name="connsiteY8" fmla="*/ 64294 h 142875"/>
                <a:gd name="connsiteX9" fmla="*/ 45244 w 123825"/>
                <a:gd name="connsiteY9" fmla="*/ 121444 h 142875"/>
                <a:gd name="connsiteX10" fmla="*/ 26194 w 123825"/>
                <a:gd name="connsiteY10" fmla="*/ 140494 h 142875"/>
                <a:gd name="connsiteX11" fmla="*/ 26194 w 123825"/>
                <a:gd name="connsiteY11" fmla="*/ 140494 h 142875"/>
                <a:gd name="connsiteX12" fmla="*/ 7144 w 123825"/>
                <a:gd name="connsiteY12" fmla="*/ 121444 h 142875"/>
                <a:gd name="connsiteX13" fmla="*/ 7144 w 123825"/>
                <a:gd name="connsiteY13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42875">
                  <a:moveTo>
                    <a:pt x="121444" y="7144"/>
                  </a:moveTo>
                  <a:lnTo>
                    <a:pt x="121444" y="83344"/>
                  </a:lnTo>
                  <a:cubicBezTo>
                    <a:pt x="121444" y="93865"/>
                    <a:pt x="112915" y="102394"/>
                    <a:pt x="102394" y="102394"/>
                  </a:cubicBezTo>
                  <a:lnTo>
                    <a:pt x="102394" y="102394"/>
                  </a:lnTo>
                  <a:cubicBezTo>
                    <a:pt x="91873" y="102394"/>
                    <a:pt x="83344" y="93865"/>
                    <a:pt x="83344" y="83344"/>
                  </a:cubicBezTo>
                  <a:lnTo>
                    <a:pt x="83344" y="64294"/>
                  </a:lnTo>
                  <a:cubicBezTo>
                    <a:pt x="83344" y="53773"/>
                    <a:pt x="74815" y="45244"/>
                    <a:pt x="64294" y="45244"/>
                  </a:cubicBezTo>
                  <a:lnTo>
                    <a:pt x="64294" y="45244"/>
                  </a:lnTo>
                  <a:cubicBezTo>
                    <a:pt x="53773" y="45244"/>
                    <a:pt x="45244" y="53773"/>
                    <a:pt x="45244" y="64294"/>
                  </a:cubicBezTo>
                  <a:lnTo>
                    <a:pt x="45244" y="121444"/>
                  </a:lnTo>
                  <a:cubicBezTo>
                    <a:pt x="45244" y="131965"/>
                    <a:pt x="36715" y="140494"/>
                    <a:pt x="26194" y="140494"/>
                  </a:cubicBezTo>
                  <a:lnTo>
                    <a:pt x="26194" y="140494"/>
                  </a:lnTo>
                  <a:cubicBezTo>
                    <a:pt x="15673" y="140494"/>
                    <a:pt x="7144" y="131965"/>
                    <a:pt x="7144" y="1214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8" name="Forma libre 377">
              <a:extLst>
                <a:ext uri="{FF2B5EF4-FFF2-40B4-BE49-F238E27FC236}">
                  <a16:creationId xmlns:a16="http://schemas.microsoft.com/office/drawing/2014/main" id="{8F742083-8735-784F-8BFF-B0E5E9D8B7EF}"/>
                </a:ext>
              </a:extLst>
            </p:cNvPr>
            <p:cNvSpPr/>
            <p:nvPr/>
          </p:nvSpPr>
          <p:spPr>
            <a:xfrm>
              <a:off x="7901783" y="3469914"/>
              <a:ext cx="104775" cy="142875"/>
            </a:xfrm>
            <a:custGeom>
              <a:avLst/>
              <a:gdLst>
                <a:gd name="connsiteX0" fmla="*/ 16669 w 104775"/>
                <a:gd name="connsiteY0" fmla="*/ 137827 h 142875"/>
                <a:gd name="connsiteX1" fmla="*/ 26194 w 104775"/>
                <a:gd name="connsiteY1" fmla="*/ 121444 h 142875"/>
                <a:gd name="connsiteX2" fmla="*/ 26194 w 104775"/>
                <a:gd name="connsiteY2" fmla="*/ 64294 h 142875"/>
                <a:gd name="connsiteX3" fmla="*/ 45358 w 104775"/>
                <a:gd name="connsiteY3" fmla="*/ 45359 h 142875"/>
                <a:gd name="connsiteX4" fmla="*/ 54769 w 104775"/>
                <a:gd name="connsiteY4" fmla="*/ 47911 h 142875"/>
                <a:gd name="connsiteX5" fmla="*/ 80792 w 104775"/>
                <a:gd name="connsiteY5" fmla="*/ 54883 h 142875"/>
                <a:gd name="connsiteX6" fmla="*/ 83344 w 104775"/>
                <a:gd name="connsiteY6" fmla="*/ 64294 h 142875"/>
                <a:gd name="connsiteX7" fmla="*/ 83344 w 104775"/>
                <a:gd name="connsiteY7" fmla="*/ 83344 h 142875"/>
                <a:gd name="connsiteX8" fmla="*/ 92869 w 104775"/>
                <a:gd name="connsiteY8" fmla="*/ 99727 h 142875"/>
                <a:gd name="connsiteX9" fmla="*/ 102394 w 104775"/>
                <a:gd name="connsiteY9" fmla="*/ 83344 h 142875"/>
                <a:gd name="connsiteX10" fmla="*/ 102394 w 104775"/>
                <a:gd name="connsiteY10" fmla="*/ 7144 h 142875"/>
                <a:gd name="connsiteX11" fmla="*/ 7144 w 104775"/>
                <a:gd name="connsiteY11" fmla="*/ 7144 h 142875"/>
                <a:gd name="connsiteX12" fmla="*/ 7144 w 104775"/>
                <a:gd name="connsiteY12" fmla="*/ 121444 h 142875"/>
                <a:gd name="connsiteX13" fmla="*/ 16669 w 104775"/>
                <a:gd name="connsiteY13" fmla="*/ 1378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142875">
                  <a:moveTo>
                    <a:pt x="16669" y="137827"/>
                  </a:moveTo>
                  <a:cubicBezTo>
                    <a:pt x="22527" y="134444"/>
                    <a:pt x="26153" y="128209"/>
                    <a:pt x="26194" y="121444"/>
                  </a:cubicBezTo>
                  <a:lnTo>
                    <a:pt x="26194" y="64294"/>
                  </a:lnTo>
                  <a:cubicBezTo>
                    <a:pt x="26257" y="53773"/>
                    <a:pt x="34837" y="45295"/>
                    <a:pt x="45358" y="45359"/>
                  </a:cubicBezTo>
                  <a:cubicBezTo>
                    <a:pt x="48663" y="45379"/>
                    <a:pt x="51906" y="46258"/>
                    <a:pt x="54769" y="47911"/>
                  </a:cubicBezTo>
                  <a:cubicBezTo>
                    <a:pt x="63880" y="42650"/>
                    <a:pt x="75531" y="45772"/>
                    <a:pt x="80792" y="54883"/>
                  </a:cubicBezTo>
                  <a:cubicBezTo>
                    <a:pt x="82444" y="57745"/>
                    <a:pt x="83324" y="60989"/>
                    <a:pt x="83344" y="64294"/>
                  </a:cubicBezTo>
                  <a:lnTo>
                    <a:pt x="83344" y="83344"/>
                  </a:lnTo>
                  <a:cubicBezTo>
                    <a:pt x="83385" y="90109"/>
                    <a:pt x="87010" y="96344"/>
                    <a:pt x="92869" y="99727"/>
                  </a:cubicBezTo>
                  <a:cubicBezTo>
                    <a:pt x="98727" y="96344"/>
                    <a:pt x="102353" y="90109"/>
                    <a:pt x="102394" y="83344"/>
                  </a:cubicBezTo>
                  <a:lnTo>
                    <a:pt x="102394" y="7144"/>
                  </a:lnTo>
                  <a:lnTo>
                    <a:pt x="7144" y="7144"/>
                  </a:lnTo>
                  <a:lnTo>
                    <a:pt x="7144" y="121444"/>
                  </a:lnTo>
                  <a:cubicBezTo>
                    <a:pt x="7185" y="128209"/>
                    <a:pt x="10810" y="134444"/>
                    <a:pt x="16669" y="137827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9" name="Forma libre 378">
              <a:extLst>
                <a:ext uri="{FF2B5EF4-FFF2-40B4-BE49-F238E27FC236}">
                  <a16:creationId xmlns:a16="http://schemas.microsoft.com/office/drawing/2014/main" id="{EB0E94C3-3FC1-4047-8B2B-C4EBC81AE16E}"/>
                </a:ext>
              </a:extLst>
            </p:cNvPr>
            <p:cNvSpPr/>
            <p:nvPr/>
          </p:nvSpPr>
          <p:spPr>
            <a:xfrm>
              <a:off x="7854158" y="3393714"/>
              <a:ext cx="276225" cy="85725"/>
            </a:xfrm>
            <a:custGeom>
              <a:avLst/>
              <a:gdLst>
                <a:gd name="connsiteX0" fmla="*/ 11335 w 276225"/>
                <a:gd name="connsiteY0" fmla="*/ 83344 h 85725"/>
                <a:gd name="connsiteX1" fmla="*/ 269653 w 276225"/>
                <a:gd name="connsiteY1" fmla="*/ 83344 h 85725"/>
                <a:gd name="connsiteX2" fmla="*/ 273844 w 276225"/>
                <a:gd name="connsiteY2" fmla="*/ 7144 h 85725"/>
                <a:gd name="connsiteX3" fmla="*/ 7144 w 276225"/>
                <a:gd name="connsiteY3" fmla="*/ 7144 h 85725"/>
                <a:gd name="connsiteX4" fmla="*/ 11335 w 2762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85725">
                  <a:moveTo>
                    <a:pt x="11335" y="83344"/>
                  </a:moveTo>
                  <a:lnTo>
                    <a:pt x="269653" y="83344"/>
                  </a:lnTo>
                  <a:lnTo>
                    <a:pt x="273844" y="7144"/>
                  </a:lnTo>
                  <a:lnTo>
                    <a:pt x="7144" y="7144"/>
                  </a:lnTo>
                  <a:lnTo>
                    <a:pt x="11335" y="833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0" name="Forma libre 379">
              <a:extLst>
                <a:ext uri="{FF2B5EF4-FFF2-40B4-BE49-F238E27FC236}">
                  <a16:creationId xmlns:a16="http://schemas.microsoft.com/office/drawing/2014/main" id="{96EBA851-924D-F049-BC44-C93AA895B10F}"/>
                </a:ext>
              </a:extLst>
            </p:cNvPr>
            <p:cNvSpPr/>
            <p:nvPr/>
          </p:nvSpPr>
          <p:spPr>
            <a:xfrm>
              <a:off x="7854158" y="3393714"/>
              <a:ext cx="247650" cy="85725"/>
            </a:xfrm>
            <a:custGeom>
              <a:avLst/>
              <a:gdLst>
                <a:gd name="connsiteX0" fmla="*/ 7144 w 247650"/>
                <a:gd name="connsiteY0" fmla="*/ 7144 h 85725"/>
                <a:gd name="connsiteX1" fmla="*/ 11335 w 247650"/>
                <a:gd name="connsiteY1" fmla="*/ 83344 h 85725"/>
                <a:gd name="connsiteX2" fmla="*/ 241078 w 247650"/>
                <a:gd name="connsiteY2" fmla="*/ 83344 h 85725"/>
                <a:gd name="connsiteX3" fmla="*/ 245269 w 247650"/>
                <a:gd name="connsiteY3" fmla="*/ 7144 h 85725"/>
                <a:gd name="connsiteX4" fmla="*/ 7144 w 247650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85725">
                  <a:moveTo>
                    <a:pt x="7144" y="7144"/>
                  </a:moveTo>
                  <a:lnTo>
                    <a:pt x="11335" y="83344"/>
                  </a:lnTo>
                  <a:lnTo>
                    <a:pt x="241078" y="8334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1" name="Forma libre 380">
              <a:extLst>
                <a:ext uri="{FF2B5EF4-FFF2-40B4-BE49-F238E27FC236}">
                  <a16:creationId xmlns:a16="http://schemas.microsoft.com/office/drawing/2014/main" id="{3915C163-AA82-1745-A684-18B572F03761}"/>
                </a:ext>
              </a:extLst>
            </p:cNvPr>
            <p:cNvSpPr/>
            <p:nvPr/>
          </p:nvSpPr>
          <p:spPr>
            <a:xfrm>
              <a:off x="7854158" y="3298464"/>
              <a:ext cx="276225" cy="47625"/>
            </a:xfrm>
            <a:custGeom>
              <a:avLst/>
              <a:gdLst>
                <a:gd name="connsiteX0" fmla="*/ 7144 w 276225"/>
                <a:gd name="connsiteY0" fmla="*/ 7144 h 47625"/>
                <a:gd name="connsiteX1" fmla="*/ 273844 w 276225"/>
                <a:gd name="connsiteY1" fmla="*/ 7144 h 47625"/>
                <a:gd name="connsiteX2" fmla="*/ 273844 w 276225"/>
                <a:gd name="connsiteY2" fmla="*/ 45244 h 47625"/>
                <a:gd name="connsiteX3" fmla="*/ 7144 w 2762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476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5656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2" name="Forma libre 381">
              <a:extLst>
                <a:ext uri="{FF2B5EF4-FFF2-40B4-BE49-F238E27FC236}">
                  <a16:creationId xmlns:a16="http://schemas.microsoft.com/office/drawing/2014/main" id="{E333C8E3-29EA-6C44-B871-D9CA10C73359}"/>
                </a:ext>
              </a:extLst>
            </p:cNvPr>
            <p:cNvSpPr/>
            <p:nvPr/>
          </p:nvSpPr>
          <p:spPr>
            <a:xfrm>
              <a:off x="7854158" y="3298464"/>
              <a:ext cx="247650" cy="47625"/>
            </a:xfrm>
            <a:custGeom>
              <a:avLst/>
              <a:gdLst>
                <a:gd name="connsiteX0" fmla="*/ 7144 w 247650"/>
                <a:gd name="connsiteY0" fmla="*/ 7144 h 47625"/>
                <a:gd name="connsiteX1" fmla="*/ 245269 w 247650"/>
                <a:gd name="connsiteY1" fmla="*/ 7144 h 47625"/>
                <a:gd name="connsiteX2" fmla="*/ 245269 w 247650"/>
                <a:gd name="connsiteY2" fmla="*/ 45244 h 47625"/>
                <a:gd name="connsiteX3" fmla="*/ 7144 w 2476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476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3" name="Forma libre 382">
              <a:extLst>
                <a:ext uri="{FF2B5EF4-FFF2-40B4-BE49-F238E27FC236}">
                  <a16:creationId xmlns:a16="http://schemas.microsoft.com/office/drawing/2014/main" id="{A687C31F-6812-D04B-A9A3-15B4E3A283EF}"/>
                </a:ext>
              </a:extLst>
            </p:cNvPr>
            <p:cNvSpPr/>
            <p:nvPr/>
          </p:nvSpPr>
          <p:spPr>
            <a:xfrm>
              <a:off x="7835108" y="3336564"/>
              <a:ext cx="314325" cy="66675"/>
            </a:xfrm>
            <a:custGeom>
              <a:avLst/>
              <a:gdLst>
                <a:gd name="connsiteX0" fmla="*/ 311944 w 314325"/>
                <a:gd name="connsiteY0" fmla="*/ 64294 h 66675"/>
                <a:gd name="connsiteX1" fmla="*/ 7144 w 314325"/>
                <a:gd name="connsiteY1" fmla="*/ 64294 h 66675"/>
                <a:gd name="connsiteX2" fmla="*/ 7144 w 314325"/>
                <a:gd name="connsiteY2" fmla="*/ 7144 h 66675"/>
                <a:gd name="connsiteX3" fmla="*/ 311944 w 3143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6675">
                  <a:moveTo>
                    <a:pt x="311944" y="64294"/>
                  </a:moveTo>
                  <a:lnTo>
                    <a:pt x="7144" y="64294"/>
                  </a:lnTo>
                  <a:lnTo>
                    <a:pt x="7144" y="7144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4" name="Forma libre 383">
              <a:extLst>
                <a:ext uri="{FF2B5EF4-FFF2-40B4-BE49-F238E27FC236}">
                  <a16:creationId xmlns:a16="http://schemas.microsoft.com/office/drawing/2014/main" id="{58482C69-4E4B-1043-9ED6-497315B937AE}"/>
                </a:ext>
              </a:extLst>
            </p:cNvPr>
            <p:cNvSpPr/>
            <p:nvPr/>
          </p:nvSpPr>
          <p:spPr>
            <a:xfrm>
              <a:off x="7835108" y="3336564"/>
              <a:ext cx="285750" cy="66675"/>
            </a:xfrm>
            <a:custGeom>
              <a:avLst/>
              <a:gdLst>
                <a:gd name="connsiteX0" fmla="*/ 7144 w 285750"/>
                <a:gd name="connsiteY0" fmla="*/ 7144 h 66675"/>
                <a:gd name="connsiteX1" fmla="*/ 283369 w 285750"/>
                <a:gd name="connsiteY1" fmla="*/ 7144 h 66675"/>
                <a:gd name="connsiteX2" fmla="*/ 283369 w 285750"/>
                <a:gd name="connsiteY2" fmla="*/ 64294 h 66675"/>
                <a:gd name="connsiteX3" fmla="*/ 7144 w 2857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666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5" name="Forma libre 384">
              <a:extLst>
                <a:ext uri="{FF2B5EF4-FFF2-40B4-BE49-F238E27FC236}">
                  <a16:creationId xmlns:a16="http://schemas.microsoft.com/office/drawing/2014/main" id="{76D292AF-5FB7-7D42-A10D-5758B026C892}"/>
                </a:ext>
              </a:extLst>
            </p:cNvPr>
            <p:cNvSpPr/>
            <p:nvPr/>
          </p:nvSpPr>
          <p:spPr>
            <a:xfrm>
              <a:off x="8216108" y="3203214"/>
              <a:ext cx="200025" cy="200025"/>
            </a:xfrm>
            <a:custGeom>
              <a:avLst/>
              <a:gdLst>
                <a:gd name="connsiteX0" fmla="*/ 197644 w 200025"/>
                <a:gd name="connsiteY0" fmla="*/ 45244 h 200025"/>
                <a:gd name="connsiteX1" fmla="*/ 159544 w 200025"/>
                <a:gd name="connsiteY1" fmla="*/ 7144 h 200025"/>
                <a:gd name="connsiteX2" fmla="*/ 102394 w 200025"/>
                <a:gd name="connsiteY2" fmla="*/ 64294 h 200025"/>
                <a:gd name="connsiteX3" fmla="*/ 45244 w 200025"/>
                <a:gd name="connsiteY3" fmla="*/ 7144 h 200025"/>
                <a:gd name="connsiteX4" fmla="*/ 7144 w 200025"/>
                <a:gd name="connsiteY4" fmla="*/ 45244 h 200025"/>
                <a:gd name="connsiteX5" fmla="*/ 64294 w 200025"/>
                <a:gd name="connsiteY5" fmla="*/ 102394 h 200025"/>
                <a:gd name="connsiteX6" fmla="*/ 7144 w 200025"/>
                <a:gd name="connsiteY6" fmla="*/ 159544 h 200025"/>
                <a:gd name="connsiteX7" fmla="*/ 45244 w 200025"/>
                <a:gd name="connsiteY7" fmla="*/ 197644 h 200025"/>
                <a:gd name="connsiteX8" fmla="*/ 102394 w 200025"/>
                <a:gd name="connsiteY8" fmla="*/ 140494 h 200025"/>
                <a:gd name="connsiteX9" fmla="*/ 159544 w 200025"/>
                <a:gd name="connsiteY9" fmla="*/ 197644 h 200025"/>
                <a:gd name="connsiteX10" fmla="*/ 197644 w 200025"/>
                <a:gd name="connsiteY10" fmla="*/ 159544 h 200025"/>
                <a:gd name="connsiteX11" fmla="*/ 140494 w 200025"/>
                <a:gd name="connsiteY11" fmla="*/ 102394 h 200025"/>
                <a:gd name="connsiteX12" fmla="*/ 197644 w 200025"/>
                <a:gd name="connsiteY12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97644" y="45244"/>
                  </a:moveTo>
                  <a:lnTo>
                    <a:pt x="159544" y="714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45244"/>
                  </a:lnTo>
                  <a:lnTo>
                    <a:pt x="64294" y="102394"/>
                  </a:lnTo>
                  <a:lnTo>
                    <a:pt x="7144" y="159544"/>
                  </a:lnTo>
                  <a:lnTo>
                    <a:pt x="45244" y="197644"/>
                  </a:lnTo>
                  <a:lnTo>
                    <a:pt x="102394" y="140494"/>
                  </a:lnTo>
                  <a:lnTo>
                    <a:pt x="159544" y="197644"/>
                  </a:lnTo>
                  <a:lnTo>
                    <a:pt x="197644" y="159544"/>
                  </a:lnTo>
                  <a:lnTo>
                    <a:pt x="140494" y="102394"/>
                  </a:lnTo>
                  <a:lnTo>
                    <a:pt x="197644" y="4524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86" name="Gráfico 35">
            <a:extLst>
              <a:ext uri="{FF2B5EF4-FFF2-40B4-BE49-F238E27FC236}">
                <a16:creationId xmlns:a16="http://schemas.microsoft.com/office/drawing/2014/main" id="{8C57BDDF-E022-7F4B-9069-D08C34ADFA21}"/>
              </a:ext>
            </a:extLst>
          </p:cNvPr>
          <p:cNvGrpSpPr/>
          <p:nvPr/>
        </p:nvGrpSpPr>
        <p:grpSpPr>
          <a:xfrm>
            <a:off x="7325380" y="3499656"/>
            <a:ext cx="661339" cy="661340"/>
            <a:chOff x="6807201" y="3141663"/>
            <a:chExt cx="609600" cy="609600"/>
          </a:xfrm>
        </p:grpSpPr>
        <p:sp>
          <p:nvSpPr>
            <p:cNvPr id="387" name="Forma libre 386">
              <a:extLst>
                <a:ext uri="{FF2B5EF4-FFF2-40B4-BE49-F238E27FC236}">
                  <a16:creationId xmlns:a16="http://schemas.microsoft.com/office/drawing/2014/main" id="{352C03C3-E47B-AD4E-A579-4191523624A2}"/>
                </a:ext>
              </a:extLst>
            </p:cNvPr>
            <p:cNvSpPr/>
            <p:nvPr/>
          </p:nvSpPr>
          <p:spPr>
            <a:xfrm>
              <a:off x="7019132" y="3363119"/>
              <a:ext cx="190500" cy="66675"/>
            </a:xfrm>
            <a:custGeom>
              <a:avLst/>
              <a:gdLst>
                <a:gd name="connsiteX0" fmla="*/ 7144 w 190500"/>
                <a:gd name="connsiteY0" fmla="*/ 7144 h 66675"/>
                <a:gd name="connsiteX1" fmla="*/ 188119 w 190500"/>
                <a:gd name="connsiteY1" fmla="*/ 7144 h 66675"/>
                <a:gd name="connsiteX2" fmla="*/ 188119 w 190500"/>
                <a:gd name="connsiteY2" fmla="*/ 64294 h 66675"/>
                <a:gd name="connsiteX3" fmla="*/ 7144 w 1905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66675">
                  <a:moveTo>
                    <a:pt x="7144" y="7144"/>
                  </a:moveTo>
                  <a:lnTo>
                    <a:pt x="188119" y="7144"/>
                  </a:lnTo>
                  <a:lnTo>
                    <a:pt x="1881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8" name="Forma libre 387">
              <a:extLst>
                <a:ext uri="{FF2B5EF4-FFF2-40B4-BE49-F238E27FC236}">
                  <a16:creationId xmlns:a16="http://schemas.microsoft.com/office/drawing/2014/main" id="{E3338459-F187-F441-9D42-F3E59C9E837E}"/>
                </a:ext>
              </a:extLst>
            </p:cNvPr>
            <p:cNvSpPr/>
            <p:nvPr/>
          </p:nvSpPr>
          <p:spPr>
            <a:xfrm>
              <a:off x="6971507" y="3582194"/>
              <a:ext cx="276225" cy="85725"/>
            </a:xfrm>
            <a:custGeom>
              <a:avLst/>
              <a:gdLst>
                <a:gd name="connsiteX0" fmla="*/ 7144 w 276225"/>
                <a:gd name="connsiteY0" fmla="*/ 7144 h 85725"/>
                <a:gd name="connsiteX1" fmla="*/ 273844 w 276225"/>
                <a:gd name="connsiteY1" fmla="*/ 7144 h 85725"/>
                <a:gd name="connsiteX2" fmla="*/ 273844 w 276225"/>
                <a:gd name="connsiteY2" fmla="*/ 83344 h 85725"/>
                <a:gd name="connsiteX3" fmla="*/ 7144 w 2762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857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9" name="Forma libre 388">
              <a:extLst>
                <a:ext uri="{FF2B5EF4-FFF2-40B4-BE49-F238E27FC236}">
                  <a16:creationId xmlns:a16="http://schemas.microsoft.com/office/drawing/2014/main" id="{5ACBAF7D-C555-3B46-B10C-17B2149BC212}"/>
                </a:ext>
              </a:extLst>
            </p:cNvPr>
            <p:cNvSpPr/>
            <p:nvPr/>
          </p:nvSpPr>
          <p:spPr>
            <a:xfrm>
              <a:off x="6866732" y="3325019"/>
              <a:ext cx="66675" cy="142875"/>
            </a:xfrm>
            <a:custGeom>
              <a:avLst/>
              <a:gdLst>
                <a:gd name="connsiteX0" fmla="*/ 64294 w 66675"/>
                <a:gd name="connsiteY0" fmla="*/ 140494 h 142875"/>
                <a:gd name="connsiteX1" fmla="*/ 26194 w 66675"/>
                <a:gd name="connsiteY1" fmla="*/ 140494 h 142875"/>
                <a:gd name="connsiteX2" fmla="*/ 7144 w 66675"/>
                <a:gd name="connsiteY2" fmla="*/ 121444 h 142875"/>
                <a:gd name="connsiteX3" fmla="*/ 7144 w 66675"/>
                <a:gd name="connsiteY3" fmla="*/ 26194 h 142875"/>
                <a:gd name="connsiteX4" fmla="*/ 26194 w 66675"/>
                <a:gd name="connsiteY4" fmla="*/ 7144 h 142875"/>
                <a:gd name="connsiteX5" fmla="*/ 64294 w 66675"/>
                <a:gd name="connsiteY5" fmla="*/ 7144 h 142875"/>
                <a:gd name="connsiteX6" fmla="*/ 64294 w 66675"/>
                <a:gd name="connsiteY6" fmla="*/ 7144 h 142875"/>
                <a:gd name="connsiteX7" fmla="*/ 64294 w 66675"/>
                <a:gd name="connsiteY7" fmla="*/ 140494 h 142875"/>
                <a:gd name="connsiteX8" fmla="*/ 64294 w 66675"/>
                <a:gd name="connsiteY8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42875">
                  <a:moveTo>
                    <a:pt x="64294" y="140494"/>
                  </a:moveTo>
                  <a:lnTo>
                    <a:pt x="26194" y="140494"/>
                  </a:lnTo>
                  <a:cubicBezTo>
                    <a:pt x="15673" y="140494"/>
                    <a:pt x="7144" y="131965"/>
                    <a:pt x="7144" y="1214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64294" y="7144"/>
                  </a:lnTo>
                  <a:lnTo>
                    <a:pt x="64294" y="7144"/>
                  </a:lnTo>
                  <a:lnTo>
                    <a:pt x="64294" y="140494"/>
                  </a:lnTo>
                  <a:lnTo>
                    <a:pt x="64294" y="1404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0" name="Forma libre 389">
              <a:extLst>
                <a:ext uri="{FF2B5EF4-FFF2-40B4-BE49-F238E27FC236}">
                  <a16:creationId xmlns:a16="http://schemas.microsoft.com/office/drawing/2014/main" id="{1AB84205-5699-F041-9B0F-626670249AF4}"/>
                </a:ext>
              </a:extLst>
            </p:cNvPr>
            <p:cNvSpPr/>
            <p:nvPr/>
          </p:nvSpPr>
          <p:spPr>
            <a:xfrm>
              <a:off x="7295357" y="3325019"/>
              <a:ext cx="66675" cy="142875"/>
            </a:xfrm>
            <a:custGeom>
              <a:avLst/>
              <a:gdLst>
                <a:gd name="connsiteX0" fmla="*/ 7144 w 66675"/>
                <a:gd name="connsiteY0" fmla="*/ 7144 h 142875"/>
                <a:gd name="connsiteX1" fmla="*/ 45244 w 66675"/>
                <a:gd name="connsiteY1" fmla="*/ 7144 h 142875"/>
                <a:gd name="connsiteX2" fmla="*/ 64294 w 66675"/>
                <a:gd name="connsiteY2" fmla="*/ 26194 h 142875"/>
                <a:gd name="connsiteX3" fmla="*/ 64294 w 66675"/>
                <a:gd name="connsiteY3" fmla="*/ 121444 h 142875"/>
                <a:gd name="connsiteX4" fmla="*/ 45244 w 66675"/>
                <a:gd name="connsiteY4" fmla="*/ 140494 h 142875"/>
                <a:gd name="connsiteX5" fmla="*/ 7144 w 66675"/>
                <a:gd name="connsiteY5" fmla="*/ 140494 h 142875"/>
                <a:gd name="connsiteX6" fmla="*/ 7144 w 66675"/>
                <a:gd name="connsiteY6" fmla="*/ 140494 h 142875"/>
                <a:gd name="connsiteX7" fmla="*/ 7144 w 66675"/>
                <a:gd name="connsiteY7" fmla="*/ 7144 h 142875"/>
                <a:gd name="connsiteX8" fmla="*/ 7144 w 66675"/>
                <a:gd name="connsiteY8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42875">
                  <a:moveTo>
                    <a:pt x="7144" y="7144"/>
                  </a:move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21444"/>
                  </a:lnTo>
                  <a:cubicBezTo>
                    <a:pt x="64294" y="131965"/>
                    <a:pt x="55765" y="140494"/>
                    <a:pt x="45244" y="140494"/>
                  </a:cubicBezTo>
                  <a:lnTo>
                    <a:pt x="7144" y="140494"/>
                  </a:lnTo>
                  <a:lnTo>
                    <a:pt x="7144" y="14049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1" name="Forma libre 390">
              <a:extLst>
                <a:ext uri="{FF2B5EF4-FFF2-40B4-BE49-F238E27FC236}">
                  <a16:creationId xmlns:a16="http://schemas.microsoft.com/office/drawing/2014/main" id="{F4FA9DEC-9F03-6345-B053-30E515506E7A}"/>
                </a:ext>
              </a:extLst>
            </p:cNvPr>
            <p:cNvSpPr/>
            <p:nvPr/>
          </p:nvSpPr>
          <p:spPr>
            <a:xfrm>
              <a:off x="7333457" y="3534569"/>
              <a:ext cx="66675" cy="180975"/>
            </a:xfrm>
            <a:custGeom>
              <a:avLst/>
              <a:gdLst>
                <a:gd name="connsiteX0" fmla="*/ 7144 w 66675"/>
                <a:gd name="connsiteY0" fmla="*/ 7144 h 180975"/>
                <a:gd name="connsiteX1" fmla="*/ 45244 w 66675"/>
                <a:gd name="connsiteY1" fmla="*/ 7144 h 180975"/>
                <a:gd name="connsiteX2" fmla="*/ 64294 w 66675"/>
                <a:gd name="connsiteY2" fmla="*/ 26194 h 180975"/>
                <a:gd name="connsiteX3" fmla="*/ 64294 w 66675"/>
                <a:gd name="connsiteY3" fmla="*/ 159544 h 180975"/>
                <a:gd name="connsiteX4" fmla="*/ 45244 w 66675"/>
                <a:gd name="connsiteY4" fmla="*/ 178594 h 180975"/>
                <a:gd name="connsiteX5" fmla="*/ 7144 w 66675"/>
                <a:gd name="connsiteY5" fmla="*/ 178594 h 180975"/>
                <a:gd name="connsiteX6" fmla="*/ 7144 w 66675"/>
                <a:gd name="connsiteY6" fmla="*/ 178594 h 180975"/>
                <a:gd name="connsiteX7" fmla="*/ 7144 w 66675"/>
                <a:gd name="connsiteY7" fmla="*/ 7144 h 180975"/>
                <a:gd name="connsiteX8" fmla="*/ 7144 w 66675"/>
                <a:gd name="connsiteY8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80975">
                  <a:moveTo>
                    <a:pt x="7144" y="7144"/>
                  </a:move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9544"/>
                  </a:lnTo>
                  <a:cubicBezTo>
                    <a:pt x="64294" y="170065"/>
                    <a:pt x="55765" y="178594"/>
                    <a:pt x="45244" y="178594"/>
                  </a:cubicBezTo>
                  <a:lnTo>
                    <a:pt x="7144" y="178594"/>
                  </a:lnTo>
                  <a:lnTo>
                    <a:pt x="7144" y="17859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2" name="Forma libre 391">
              <a:extLst>
                <a:ext uri="{FF2B5EF4-FFF2-40B4-BE49-F238E27FC236}">
                  <a16:creationId xmlns:a16="http://schemas.microsoft.com/office/drawing/2014/main" id="{9D6C6867-1557-C849-904B-CC92EA50966E}"/>
                </a:ext>
              </a:extLst>
            </p:cNvPr>
            <p:cNvSpPr/>
            <p:nvPr/>
          </p:nvSpPr>
          <p:spPr>
            <a:xfrm>
              <a:off x="6819107" y="3534569"/>
              <a:ext cx="66675" cy="180975"/>
            </a:xfrm>
            <a:custGeom>
              <a:avLst/>
              <a:gdLst>
                <a:gd name="connsiteX0" fmla="*/ 64294 w 66675"/>
                <a:gd name="connsiteY0" fmla="*/ 178594 h 180975"/>
                <a:gd name="connsiteX1" fmla="*/ 26194 w 66675"/>
                <a:gd name="connsiteY1" fmla="*/ 178594 h 180975"/>
                <a:gd name="connsiteX2" fmla="*/ 7144 w 66675"/>
                <a:gd name="connsiteY2" fmla="*/ 159544 h 180975"/>
                <a:gd name="connsiteX3" fmla="*/ 7144 w 66675"/>
                <a:gd name="connsiteY3" fmla="*/ 26194 h 180975"/>
                <a:gd name="connsiteX4" fmla="*/ 26194 w 66675"/>
                <a:gd name="connsiteY4" fmla="*/ 7144 h 180975"/>
                <a:gd name="connsiteX5" fmla="*/ 64294 w 66675"/>
                <a:gd name="connsiteY5" fmla="*/ 7144 h 180975"/>
                <a:gd name="connsiteX6" fmla="*/ 64294 w 66675"/>
                <a:gd name="connsiteY6" fmla="*/ 7144 h 180975"/>
                <a:gd name="connsiteX7" fmla="*/ 64294 w 66675"/>
                <a:gd name="connsiteY7" fmla="*/ 178594 h 180975"/>
                <a:gd name="connsiteX8" fmla="*/ 64294 w 66675"/>
                <a:gd name="connsiteY8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80975">
                  <a:moveTo>
                    <a:pt x="64294" y="178594"/>
                  </a:moveTo>
                  <a:lnTo>
                    <a:pt x="26194" y="178594"/>
                  </a:ln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64294" y="7144"/>
                  </a:lnTo>
                  <a:lnTo>
                    <a:pt x="64294" y="7144"/>
                  </a:lnTo>
                  <a:lnTo>
                    <a:pt x="64294" y="178594"/>
                  </a:lnTo>
                  <a:lnTo>
                    <a:pt x="64294" y="1785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3" name="Forma libre 392">
              <a:extLst>
                <a:ext uri="{FF2B5EF4-FFF2-40B4-BE49-F238E27FC236}">
                  <a16:creationId xmlns:a16="http://schemas.microsoft.com/office/drawing/2014/main" id="{04BFA68D-367A-154C-8F67-D5ADFC4FDA49}"/>
                </a:ext>
              </a:extLst>
            </p:cNvPr>
            <p:cNvSpPr/>
            <p:nvPr/>
          </p:nvSpPr>
          <p:spPr>
            <a:xfrm>
              <a:off x="6923882" y="3305969"/>
              <a:ext cx="104775" cy="180975"/>
            </a:xfrm>
            <a:custGeom>
              <a:avLst/>
              <a:gdLst>
                <a:gd name="connsiteX0" fmla="*/ 26194 w 104775"/>
                <a:gd name="connsiteY0" fmla="*/ 178594 h 180975"/>
                <a:gd name="connsiteX1" fmla="*/ 7144 w 104775"/>
                <a:gd name="connsiteY1" fmla="*/ 159544 h 180975"/>
                <a:gd name="connsiteX2" fmla="*/ 7144 w 104775"/>
                <a:gd name="connsiteY2" fmla="*/ 26194 h 180975"/>
                <a:gd name="connsiteX3" fmla="*/ 26194 w 104775"/>
                <a:gd name="connsiteY3" fmla="*/ 7144 h 180975"/>
                <a:gd name="connsiteX4" fmla="*/ 83344 w 104775"/>
                <a:gd name="connsiteY4" fmla="*/ 7144 h 180975"/>
                <a:gd name="connsiteX5" fmla="*/ 102394 w 104775"/>
                <a:gd name="connsiteY5" fmla="*/ 26194 h 180975"/>
                <a:gd name="connsiteX6" fmla="*/ 102394 w 104775"/>
                <a:gd name="connsiteY6" fmla="*/ 159544 h 180975"/>
                <a:gd name="connsiteX7" fmla="*/ 83344 w 104775"/>
                <a:gd name="connsiteY7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80975">
                  <a:moveTo>
                    <a:pt x="26194" y="178594"/>
                  </a:move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83344" y="7144"/>
                  </a:ln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59544"/>
                  </a:lnTo>
                  <a:cubicBezTo>
                    <a:pt x="102394" y="170065"/>
                    <a:pt x="93865" y="178594"/>
                    <a:pt x="83344" y="17859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4" name="Forma libre 393">
              <a:extLst>
                <a:ext uri="{FF2B5EF4-FFF2-40B4-BE49-F238E27FC236}">
                  <a16:creationId xmlns:a16="http://schemas.microsoft.com/office/drawing/2014/main" id="{CFE5E5DF-7F4B-424B-B034-4E94BBCF9BF7}"/>
                </a:ext>
              </a:extLst>
            </p:cNvPr>
            <p:cNvSpPr/>
            <p:nvPr/>
          </p:nvSpPr>
          <p:spPr>
            <a:xfrm>
              <a:off x="7200107" y="3305969"/>
              <a:ext cx="104775" cy="180975"/>
            </a:xfrm>
            <a:custGeom>
              <a:avLst/>
              <a:gdLst>
                <a:gd name="connsiteX0" fmla="*/ 26194 w 104775"/>
                <a:gd name="connsiteY0" fmla="*/ 178594 h 180975"/>
                <a:gd name="connsiteX1" fmla="*/ 7144 w 104775"/>
                <a:gd name="connsiteY1" fmla="*/ 159544 h 180975"/>
                <a:gd name="connsiteX2" fmla="*/ 7144 w 104775"/>
                <a:gd name="connsiteY2" fmla="*/ 26194 h 180975"/>
                <a:gd name="connsiteX3" fmla="*/ 26194 w 104775"/>
                <a:gd name="connsiteY3" fmla="*/ 7144 h 180975"/>
                <a:gd name="connsiteX4" fmla="*/ 83344 w 104775"/>
                <a:gd name="connsiteY4" fmla="*/ 7144 h 180975"/>
                <a:gd name="connsiteX5" fmla="*/ 102394 w 104775"/>
                <a:gd name="connsiteY5" fmla="*/ 26194 h 180975"/>
                <a:gd name="connsiteX6" fmla="*/ 102394 w 104775"/>
                <a:gd name="connsiteY6" fmla="*/ 159544 h 180975"/>
                <a:gd name="connsiteX7" fmla="*/ 83344 w 104775"/>
                <a:gd name="connsiteY7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80975">
                  <a:moveTo>
                    <a:pt x="26194" y="178594"/>
                  </a:move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83344" y="7144"/>
                  </a:ln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59544"/>
                  </a:lnTo>
                  <a:cubicBezTo>
                    <a:pt x="102394" y="170065"/>
                    <a:pt x="93865" y="178594"/>
                    <a:pt x="83344" y="17859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5" name="Forma libre 394">
              <a:extLst>
                <a:ext uri="{FF2B5EF4-FFF2-40B4-BE49-F238E27FC236}">
                  <a16:creationId xmlns:a16="http://schemas.microsoft.com/office/drawing/2014/main" id="{1F9890FC-D095-6841-965C-1027EC235B40}"/>
                </a:ext>
              </a:extLst>
            </p:cNvPr>
            <p:cNvSpPr/>
            <p:nvPr/>
          </p:nvSpPr>
          <p:spPr>
            <a:xfrm>
              <a:off x="7238207" y="3515519"/>
              <a:ext cx="104775" cy="219075"/>
            </a:xfrm>
            <a:custGeom>
              <a:avLst/>
              <a:gdLst>
                <a:gd name="connsiteX0" fmla="*/ 83344 w 104775"/>
                <a:gd name="connsiteY0" fmla="*/ 7144 h 219075"/>
                <a:gd name="connsiteX1" fmla="*/ 102394 w 104775"/>
                <a:gd name="connsiteY1" fmla="*/ 26194 h 219075"/>
                <a:gd name="connsiteX2" fmla="*/ 102394 w 104775"/>
                <a:gd name="connsiteY2" fmla="*/ 197644 h 219075"/>
                <a:gd name="connsiteX3" fmla="*/ 83344 w 104775"/>
                <a:gd name="connsiteY3" fmla="*/ 216694 h 219075"/>
                <a:gd name="connsiteX4" fmla="*/ 26194 w 104775"/>
                <a:gd name="connsiteY4" fmla="*/ 216694 h 219075"/>
                <a:gd name="connsiteX5" fmla="*/ 7144 w 104775"/>
                <a:gd name="connsiteY5" fmla="*/ 197644 h 219075"/>
                <a:gd name="connsiteX6" fmla="*/ 7144 w 104775"/>
                <a:gd name="connsiteY6" fmla="*/ 26194 h 219075"/>
                <a:gd name="connsiteX7" fmla="*/ 26194 w 104775"/>
                <a:gd name="connsiteY7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1907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97644"/>
                  </a:lnTo>
                  <a:cubicBezTo>
                    <a:pt x="102394" y="208165"/>
                    <a:pt x="93865" y="216694"/>
                    <a:pt x="83344" y="216694"/>
                  </a:cubicBezTo>
                  <a:lnTo>
                    <a:pt x="26194" y="216694"/>
                  </a:lnTo>
                  <a:cubicBezTo>
                    <a:pt x="15673" y="216694"/>
                    <a:pt x="7144" y="208165"/>
                    <a:pt x="7144" y="1976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6" name="Forma libre 395">
              <a:extLst>
                <a:ext uri="{FF2B5EF4-FFF2-40B4-BE49-F238E27FC236}">
                  <a16:creationId xmlns:a16="http://schemas.microsoft.com/office/drawing/2014/main" id="{B218B7D5-B0C4-3249-9A93-18AFB14AB977}"/>
                </a:ext>
              </a:extLst>
            </p:cNvPr>
            <p:cNvSpPr/>
            <p:nvPr/>
          </p:nvSpPr>
          <p:spPr>
            <a:xfrm>
              <a:off x="6876257" y="3515519"/>
              <a:ext cx="104775" cy="219075"/>
            </a:xfrm>
            <a:custGeom>
              <a:avLst/>
              <a:gdLst>
                <a:gd name="connsiteX0" fmla="*/ 83344 w 104775"/>
                <a:gd name="connsiteY0" fmla="*/ 7144 h 219075"/>
                <a:gd name="connsiteX1" fmla="*/ 102394 w 104775"/>
                <a:gd name="connsiteY1" fmla="*/ 26194 h 219075"/>
                <a:gd name="connsiteX2" fmla="*/ 102394 w 104775"/>
                <a:gd name="connsiteY2" fmla="*/ 197644 h 219075"/>
                <a:gd name="connsiteX3" fmla="*/ 83344 w 104775"/>
                <a:gd name="connsiteY3" fmla="*/ 216694 h 219075"/>
                <a:gd name="connsiteX4" fmla="*/ 26194 w 104775"/>
                <a:gd name="connsiteY4" fmla="*/ 216694 h 219075"/>
                <a:gd name="connsiteX5" fmla="*/ 7144 w 104775"/>
                <a:gd name="connsiteY5" fmla="*/ 197644 h 219075"/>
                <a:gd name="connsiteX6" fmla="*/ 7144 w 104775"/>
                <a:gd name="connsiteY6" fmla="*/ 26194 h 219075"/>
                <a:gd name="connsiteX7" fmla="*/ 26194 w 104775"/>
                <a:gd name="connsiteY7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1907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97644"/>
                  </a:lnTo>
                  <a:cubicBezTo>
                    <a:pt x="102394" y="208165"/>
                    <a:pt x="93865" y="216694"/>
                    <a:pt x="83344" y="216694"/>
                  </a:cubicBezTo>
                  <a:lnTo>
                    <a:pt x="26194" y="216694"/>
                  </a:lnTo>
                  <a:cubicBezTo>
                    <a:pt x="15673" y="216694"/>
                    <a:pt x="7144" y="208165"/>
                    <a:pt x="7144" y="1976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7" name="Forma libre 396">
              <a:extLst>
                <a:ext uri="{FF2B5EF4-FFF2-40B4-BE49-F238E27FC236}">
                  <a16:creationId xmlns:a16="http://schemas.microsoft.com/office/drawing/2014/main" id="{80834043-40F2-A44B-972B-D713CD2319B8}"/>
                </a:ext>
              </a:extLst>
            </p:cNvPr>
            <p:cNvSpPr/>
            <p:nvPr/>
          </p:nvSpPr>
          <p:spPr>
            <a:xfrm>
              <a:off x="6971524" y="3153540"/>
              <a:ext cx="276225" cy="152400"/>
            </a:xfrm>
            <a:custGeom>
              <a:avLst/>
              <a:gdLst>
                <a:gd name="connsiteX0" fmla="*/ 223439 w 276225"/>
                <a:gd name="connsiteY0" fmla="*/ 147286 h 152400"/>
                <a:gd name="connsiteX1" fmla="*/ 209914 w 276225"/>
                <a:gd name="connsiteY1" fmla="*/ 133760 h 152400"/>
                <a:gd name="connsiteX2" fmla="*/ 241346 w 276225"/>
                <a:gd name="connsiteY2" fmla="*/ 102423 h 152400"/>
                <a:gd name="connsiteX3" fmla="*/ 197627 w 276225"/>
                <a:gd name="connsiteY3" fmla="*/ 102423 h 152400"/>
                <a:gd name="connsiteX4" fmla="*/ 189911 w 276225"/>
                <a:gd name="connsiteY4" fmla="*/ 98422 h 152400"/>
                <a:gd name="connsiteX5" fmla="*/ 188578 w 276225"/>
                <a:gd name="connsiteY5" fmla="*/ 89850 h 152400"/>
                <a:gd name="connsiteX6" fmla="*/ 199532 w 276225"/>
                <a:gd name="connsiteY6" fmla="*/ 57179 h 152400"/>
                <a:gd name="connsiteX7" fmla="*/ 173909 w 276225"/>
                <a:gd name="connsiteY7" fmla="*/ 72514 h 152400"/>
                <a:gd name="connsiteX8" fmla="*/ 160860 w 276225"/>
                <a:gd name="connsiteY8" fmla="*/ 69181 h 152400"/>
                <a:gd name="connsiteX9" fmla="*/ 141810 w 276225"/>
                <a:gd name="connsiteY9" fmla="*/ 38034 h 152400"/>
                <a:gd name="connsiteX10" fmla="*/ 130285 w 276225"/>
                <a:gd name="connsiteY10" fmla="*/ 67847 h 152400"/>
                <a:gd name="connsiteX11" fmla="*/ 125046 w 276225"/>
                <a:gd name="connsiteY11" fmla="*/ 73086 h 152400"/>
                <a:gd name="connsiteX12" fmla="*/ 117712 w 276225"/>
                <a:gd name="connsiteY12" fmla="*/ 73086 h 152400"/>
                <a:gd name="connsiteX13" fmla="*/ 74945 w 276225"/>
                <a:gd name="connsiteY13" fmla="*/ 54798 h 152400"/>
                <a:gd name="connsiteX14" fmla="*/ 91804 w 276225"/>
                <a:gd name="connsiteY14" fmla="*/ 88707 h 152400"/>
                <a:gd name="connsiteX15" fmla="*/ 87442 w 276225"/>
                <a:gd name="connsiteY15" fmla="*/ 101451 h 152400"/>
                <a:gd name="connsiteX16" fmla="*/ 83327 w 276225"/>
                <a:gd name="connsiteY16" fmla="*/ 102423 h 152400"/>
                <a:gd name="connsiteX17" fmla="*/ 39607 w 276225"/>
                <a:gd name="connsiteY17" fmla="*/ 102423 h 152400"/>
                <a:gd name="connsiteX18" fmla="*/ 71039 w 276225"/>
                <a:gd name="connsiteY18" fmla="*/ 133760 h 152400"/>
                <a:gd name="connsiteX19" fmla="*/ 57514 w 276225"/>
                <a:gd name="connsiteY19" fmla="*/ 147286 h 152400"/>
                <a:gd name="connsiteX20" fmla="*/ 9889 w 276225"/>
                <a:gd name="connsiteY20" fmla="*/ 99661 h 152400"/>
                <a:gd name="connsiteX21" fmla="*/ 7889 w 276225"/>
                <a:gd name="connsiteY21" fmla="*/ 89278 h 152400"/>
                <a:gd name="connsiteX22" fmla="*/ 16652 w 276225"/>
                <a:gd name="connsiteY22" fmla="*/ 83373 h 152400"/>
                <a:gd name="connsiteX23" fmla="*/ 67896 w 276225"/>
                <a:gd name="connsiteY23" fmla="*/ 83373 h 152400"/>
                <a:gd name="connsiteX24" fmla="*/ 46274 w 276225"/>
                <a:gd name="connsiteY24" fmla="*/ 40034 h 152400"/>
                <a:gd name="connsiteX25" fmla="*/ 47798 w 276225"/>
                <a:gd name="connsiteY25" fmla="*/ 29176 h 152400"/>
                <a:gd name="connsiteX26" fmla="*/ 58466 w 276225"/>
                <a:gd name="connsiteY26" fmla="*/ 26985 h 152400"/>
                <a:gd name="connsiteX27" fmla="*/ 116188 w 276225"/>
                <a:gd name="connsiteY27" fmla="*/ 51750 h 152400"/>
                <a:gd name="connsiteX28" fmla="*/ 131618 w 276225"/>
                <a:gd name="connsiteY28" fmla="*/ 13650 h 152400"/>
                <a:gd name="connsiteX29" fmla="*/ 139715 w 276225"/>
                <a:gd name="connsiteY29" fmla="*/ 7173 h 152400"/>
                <a:gd name="connsiteX30" fmla="*/ 148668 w 276225"/>
                <a:gd name="connsiteY30" fmla="*/ 11840 h 152400"/>
                <a:gd name="connsiteX31" fmla="*/ 172290 w 276225"/>
                <a:gd name="connsiteY31" fmla="*/ 51274 h 152400"/>
                <a:gd name="connsiteX32" fmla="*/ 211819 w 276225"/>
                <a:gd name="connsiteY32" fmla="*/ 27556 h 152400"/>
                <a:gd name="connsiteX33" fmla="*/ 225099 w 276225"/>
                <a:gd name="connsiteY33" fmla="*/ 29810 h 152400"/>
                <a:gd name="connsiteX34" fmla="*/ 226202 w 276225"/>
                <a:gd name="connsiteY34" fmla="*/ 38796 h 152400"/>
                <a:gd name="connsiteX35" fmla="*/ 210866 w 276225"/>
                <a:gd name="connsiteY35" fmla="*/ 83373 h 152400"/>
                <a:gd name="connsiteX36" fmla="*/ 264302 w 276225"/>
                <a:gd name="connsiteY36" fmla="*/ 83373 h 152400"/>
                <a:gd name="connsiteX37" fmla="*/ 273065 w 276225"/>
                <a:gd name="connsiteY37" fmla="*/ 89278 h 152400"/>
                <a:gd name="connsiteX38" fmla="*/ 271064 w 276225"/>
                <a:gd name="connsiteY38" fmla="*/ 9966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6225" h="152400">
                  <a:moveTo>
                    <a:pt x="223439" y="147286"/>
                  </a:moveTo>
                  <a:lnTo>
                    <a:pt x="209914" y="133760"/>
                  </a:lnTo>
                  <a:lnTo>
                    <a:pt x="241346" y="102423"/>
                  </a:lnTo>
                  <a:lnTo>
                    <a:pt x="197627" y="102423"/>
                  </a:lnTo>
                  <a:cubicBezTo>
                    <a:pt x="194561" y="102409"/>
                    <a:pt x="191690" y="100920"/>
                    <a:pt x="189911" y="98422"/>
                  </a:cubicBezTo>
                  <a:cubicBezTo>
                    <a:pt x="188116" y="95945"/>
                    <a:pt x="187620" y="92756"/>
                    <a:pt x="188578" y="89850"/>
                  </a:cubicBezTo>
                  <a:lnTo>
                    <a:pt x="199532" y="57179"/>
                  </a:lnTo>
                  <a:lnTo>
                    <a:pt x="173909" y="72514"/>
                  </a:lnTo>
                  <a:cubicBezTo>
                    <a:pt x="169385" y="75196"/>
                    <a:pt x="163544" y="73704"/>
                    <a:pt x="160860" y="69181"/>
                  </a:cubicBezTo>
                  <a:lnTo>
                    <a:pt x="141810" y="38034"/>
                  </a:lnTo>
                  <a:lnTo>
                    <a:pt x="130285" y="67847"/>
                  </a:lnTo>
                  <a:cubicBezTo>
                    <a:pt x="129317" y="70229"/>
                    <a:pt x="127428" y="72118"/>
                    <a:pt x="125046" y="73086"/>
                  </a:cubicBezTo>
                  <a:cubicBezTo>
                    <a:pt x="122699" y="74065"/>
                    <a:pt x="120059" y="74065"/>
                    <a:pt x="117712" y="73086"/>
                  </a:cubicBezTo>
                  <a:lnTo>
                    <a:pt x="74945" y="54798"/>
                  </a:lnTo>
                  <a:lnTo>
                    <a:pt x="91804" y="88707"/>
                  </a:lnTo>
                  <a:cubicBezTo>
                    <a:pt x="94119" y="93431"/>
                    <a:pt x="92166" y="99137"/>
                    <a:pt x="87442" y="101451"/>
                  </a:cubicBezTo>
                  <a:cubicBezTo>
                    <a:pt x="86160" y="102080"/>
                    <a:pt x="84754" y="102412"/>
                    <a:pt x="83327" y="102423"/>
                  </a:cubicBezTo>
                  <a:lnTo>
                    <a:pt x="39607" y="102423"/>
                  </a:lnTo>
                  <a:lnTo>
                    <a:pt x="71039" y="133760"/>
                  </a:lnTo>
                  <a:lnTo>
                    <a:pt x="57514" y="147286"/>
                  </a:lnTo>
                  <a:lnTo>
                    <a:pt x="9889" y="99661"/>
                  </a:lnTo>
                  <a:cubicBezTo>
                    <a:pt x="7186" y="96922"/>
                    <a:pt x="6397" y="92825"/>
                    <a:pt x="7889" y="89278"/>
                  </a:cubicBezTo>
                  <a:cubicBezTo>
                    <a:pt x="9350" y="85722"/>
                    <a:pt x="12806" y="83392"/>
                    <a:pt x="16652" y="83373"/>
                  </a:cubicBezTo>
                  <a:lnTo>
                    <a:pt x="67896" y="83373"/>
                  </a:lnTo>
                  <a:lnTo>
                    <a:pt x="46274" y="40034"/>
                  </a:lnTo>
                  <a:cubicBezTo>
                    <a:pt x="44439" y="36456"/>
                    <a:pt x="45049" y="32111"/>
                    <a:pt x="47798" y="29176"/>
                  </a:cubicBezTo>
                  <a:cubicBezTo>
                    <a:pt x="50545" y="26284"/>
                    <a:pt x="54803" y="25410"/>
                    <a:pt x="58466" y="26985"/>
                  </a:cubicBezTo>
                  <a:lnTo>
                    <a:pt x="116188" y="51750"/>
                  </a:lnTo>
                  <a:lnTo>
                    <a:pt x="131618" y="13650"/>
                  </a:lnTo>
                  <a:cubicBezTo>
                    <a:pt x="132803" y="10083"/>
                    <a:pt x="135974" y="7545"/>
                    <a:pt x="139715" y="7173"/>
                  </a:cubicBezTo>
                  <a:cubicBezTo>
                    <a:pt x="143346" y="6889"/>
                    <a:pt x="146822" y="8700"/>
                    <a:pt x="148668" y="11840"/>
                  </a:cubicBezTo>
                  <a:lnTo>
                    <a:pt x="172290" y="51274"/>
                  </a:lnTo>
                  <a:lnTo>
                    <a:pt x="211819" y="27556"/>
                  </a:lnTo>
                  <a:cubicBezTo>
                    <a:pt x="216109" y="24512"/>
                    <a:pt x="222055" y="25521"/>
                    <a:pt x="225099" y="29810"/>
                  </a:cubicBezTo>
                  <a:cubicBezTo>
                    <a:pt x="226958" y="32428"/>
                    <a:pt x="227372" y="35806"/>
                    <a:pt x="226202" y="38796"/>
                  </a:cubicBezTo>
                  <a:lnTo>
                    <a:pt x="210866" y="83373"/>
                  </a:lnTo>
                  <a:lnTo>
                    <a:pt x="264302" y="83373"/>
                  </a:lnTo>
                  <a:cubicBezTo>
                    <a:pt x="268147" y="83392"/>
                    <a:pt x="271604" y="85722"/>
                    <a:pt x="273065" y="89278"/>
                  </a:cubicBezTo>
                  <a:cubicBezTo>
                    <a:pt x="274556" y="92825"/>
                    <a:pt x="273767" y="96922"/>
                    <a:pt x="271064" y="99661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98" name="Gráfico 37">
            <a:extLst>
              <a:ext uri="{FF2B5EF4-FFF2-40B4-BE49-F238E27FC236}">
                <a16:creationId xmlns:a16="http://schemas.microsoft.com/office/drawing/2014/main" id="{8426008F-5200-0E42-835D-83A5AD4FB1BD}"/>
              </a:ext>
            </a:extLst>
          </p:cNvPr>
          <p:cNvGrpSpPr/>
          <p:nvPr/>
        </p:nvGrpSpPr>
        <p:grpSpPr>
          <a:xfrm>
            <a:off x="5145965" y="3553515"/>
            <a:ext cx="661339" cy="661340"/>
            <a:chOff x="4798291" y="3191308"/>
            <a:chExt cx="609600" cy="609600"/>
          </a:xfrm>
        </p:grpSpPr>
        <p:sp>
          <p:nvSpPr>
            <p:cNvPr id="399" name="Forma libre 398">
              <a:extLst>
                <a:ext uri="{FF2B5EF4-FFF2-40B4-BE49-F238E27FC236}">
                  <a16:creationId xmlns:a16="http://schemas.microsoft.com/office/drawing/2014/main" id="{6378C538-8C6C-F24A-92EA-09D144430E61}"/>
                </a:ext>
              </a:extLst>
            </p:cNvPr>
            <p:cNvSpPr/>
            <p:nvPr/>
          </p:nvSpPr>
          <p:spPr>
            <a:xfrm>
              <a:off x="4886397" y="3203214"/>
              <a:ext cx="314325" cy="581025"/>
            </a:xfrm>
            <a:custGeom>
              <a:avLst/>
              <a:gdLst>
                <a:gd name="connsiteX0" fmla="*/ 273844 w 314325"/>
                <a:gd name="connsiteY0" fmla="*/ 7144 h 581025"/>
                <a:gd name="connsiteX1" fmla="*/ 311944 w 314325"/>
                <a:gd name="connsiteY1" fmla="*/ 45244 h 581025"/>
                <a:gd name="connsiteX2" fmla="*/ 311944 w 314325"/>
                <a:gd name="connsiteY2" fmla="*/ 540544 h 581025"/>
                <a:gd name="connsiteX3" fmla="*/ 273844 w 314325"/>
                <a:gd name="connsiteY3" fmla="*/ 578644 h 581025"/>
                <a:gd name="connsiteX4" fmla="*/ 45244 w 314325"/>
                <a:gd name="connsiteY4" fmla="*/ 578644 h 581025"/>
                <a:gd name="connsiteX5" fmla="*/ 7144 w 314325"/>
                <a:gd name="connsiteY5" fmla="*/ 540544 h 581025"/>
                <a:gd name="connsiteX6" fmla="*/ 7144 w 314325"/>
                <a:gd name="connsiteY6" fmla="*/ 45244 h 581025"/>
                <a:gd name="connsiteX7" fmla="*/ 45244 w 314325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581025">
                  <a:moveTo>
                    <a:pt x="273844" y="7144"/>
                  </a:moveTo>
                  <a:cubicBezTo>
                    <a:pt x="294886" y="7144"/>
                    <a:pt x="311944" y="24202"/>
                    <a:pt x="311944" y="45244"/>
                  </a:cubicBezTo>
                  <a:lnTo>
                    <a:pt x="311944" y="540544"/>
                  </a:lnTo>
                  <a:cubicBezTo>
                    <a:pt x="311944" y="561586"/>
                    <a:pt x="294886" y="578644"/>
                    <a:pt x="273844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0" name="Forma libre 399">
              <a:extLst>
                <a:ext uri="{FF2B5EF4-FFF2-40B4-BE49-F238E27FC236}">
                  <a16:creationId xmlns:a16="http://schemas.microsoft.com/office/drawing/2014/main" id="{8830A92C-154C-2E4F-818E-49FE9058BDB4}"/>
                </a:ext>
              </a:extLst>
            </p:cNvPr>
            <p:cNvSpPr/>
            <p:nvPr/>
          </p:nvSpPr>
          <p:spPr>
            <a:xfrm>
              <a:off x="4924497" y="3298464"/>
              <a:ext cx="238125" cy="409575"/>
            </a:xfrm>
            <a:custGeom>
              <a:avLst/>
              <a:gdLst>
                <a:gd name="connsiteX0" fmla="*/ 7144 w 238125"/>
                <a:gd name="connsiteY0" fmla="*/ 7144 h 409575"/>
                <a:gd name="connsiteX1" fmla="*/ 235744 w 238125"/>
                <a:gd name="connsiteY1" fmla="*/ 7144 h 409575"/>
                <a:gd name="connsiteX2" fmla="*/ 235744 w 238125"/>
                <a:gd name="connsiteY2" fmla="*/ 407194 h 409575"/>
                <a:gd name="connsiteX3" fmla="*/ 7144 w 238125"/>
                <a:gd name="connsiteY3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409575">
                  <a:moveTo>
                    <a:pt x="7144" y="7144"/>
                  </a:moveTo>
                  <a:lnTo>
                    <a:pt x="235744" y="7144"/>
                  </a:lnTo>
                  <a:lnTo>
                    <a:pt x="235744" y="407194"/>
                  </a:lnTo>
                  <a:lnTo>
                    <a:pt x="7144" y="4071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1" name="Forma libre 400">
              <a:extLst>
                <a:ext uri="{FF2B5EF4-FFF2-40B4-BE49-F238E27FC236}">
                  <a16:creationId xmlns:a16="http://schemas.microsoft.com/office/drawing/2014/main" id="{354A17E7-F5EC-1D42-8F32-A10745706348}"/>
                </a:ext>
              </a:extLst>
            </p:cNvPr>
            <p:cNvSpPr/>
            <p:nvPr/>
          </p:nvSpPr>
          <p:spPr>
            <a:xfrm>
              <a:off x="4924497" y="3298464"/>
              <a:ext cx="209550" cy="409575"/>
            </a:xfrm>
            <a:custGeom>
              <a:avLst/>
              <a:gdLst>
                <a:gd name="connsiteX0" fmla="*/ 7144 w 209550"/>
                <a:gd name="connsiteY0" fmla="*/ 7144 h 409575"/>
                <a:gd name="connsiteX1" fmla="*/ 207169 w 209550"/>
                <a:gd name="connsiteY1" fmla="*/ 7144 h 409575"/>
                <a:gd name="connsiteX2" fmla="*/ 207169 w 209550"/>
                <a:gd name="connsiteY2" fmla="*/ 407194 h 409575"/>
                <a:gd name="connsiteX3" fmla="*/ 7144 w 209550"/>
                <a:gd name="connsiteY3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409575">
                  <a:moveTo>
                    <a:pt x="7144" y="7144"/>
                  </a:moveTo>
                  <a:lnTo>
                    <a:pt x="207169" y="7144"/>
                  </a:lnTo>
                  <a:lnTo>
                    <a:pt x="207169" y="407194"/>
                  </a:lnTo>
                  <a:lnTo>
                    <a:pt x="7144" y="4071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2" name="Forma libre 401">
              <a:extLst>
                <a:ext uri="{FF2B5EF4-FFF2-40B4-BE49-F238E27FC236}">
                  <a16:creationId xmlns:a16="http://schemas.microsoft.com/office/drawing/2014/main" id="{6DA0E186-8831-C64C-A025-1D38D0D9FF0A}"/>
                </a:ext>
              </a:extLst>
            </p:cNvPr>
            <p:cNvSpPr/>
            <p:nvPr/>
          </p:nvSpPr>
          <p:spPr>
            <a:xfrm>
              <a:off x="49625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3" name="Forma libre 402">
              <a:extLst>
                <a:ext uri="{FF2B5EF4-FFF2-40B4-BE49-F238E27FC236}">
                  <a16:creationId xmlns:a16="http://schemas.microsoft.com/office/drawing/2014/main" id="{0202106C-74FE-AC4A-BF75-EEDF8A23A9F4}"/>
                </a:ext>
              </a:extLst>
            </p:cNvPr>
            <p:cNvSpPr/>
            <p:nvPr/>
          </p:nvSpPr>
          <p:spPr>
            <a:xfrm>
              <a:off x="50006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A3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4" name="Forma libre 403">
              <a:extLst>
                <a:ext uri="{FF2B5EF4-FFF2-40B4-BE49-F238E27FC236}">
                  <a16:creationId xmlns:a16="http://schemas.microsoft.com/office/drawing/2014/main" id="{66796595-A519-F844-97D9-FD563E6F56E3}"/>
                </a:ext>
              </a:extLst>
            </p:cNvPr>
            <p:cNvSpPr/>
            <p:nvPr/>
          </p:nvSpPr>
          <p:spPr>
            <a:xfrm>
              <a:off x="50387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5" name="Forma libre 404">
              <a:extLst>
                <a:ext uri="{FF2B5EF4-FFF2-40B4-BE49-F238E27FC236}">
                  <a16:creationId xmlns:a16="http://schemas.microsoft.com/office/drawing/2014/main" id="{B506D301-ECF1-CD4F-89F1-475D3682B324}"/>
                </a:ext>
              </a:extLst>
            </p:cNvPr>
            <p:cNvSpPr/>
            <p:nvPr/>
          </p:nvSpPr>
          <p:spPr>
            <a:xfrm>
              <a:off x="50768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A3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6" name="Forma libre 405">
              <a:extLst>
                <a:ext uri="{FF2B5EF4-FFF2-40B4-BE49-F238E27FC236}">
                  <a16:creationId xmlns:a16="http://schemas.microsoft.com/office/drawing/2014/main" id="{F8A253EE-74E2-2344-A9E0-2820DA361C03}"/>
                </a:ext>
              </a:extLst>
            </p:cNvPr>
            <p:cNvSpPr/>
            <p:nvPr/>
          </p:nvSpPr>
          <p:spPr>
            <a:xfrm>
              <a:off x="4916020" y="3203214"/>
              <a:ext cx="257175" cy="66675"/>
            </a:xfrm>
            <a:custGeom>
              <a:avLst/>
              <a:gdLst>
                <a:gd name="connsiteX0" fmla="*/ 244221 w 257175"/>
                <a:gd name="connsiteY0" fmla="*/ 7144 h 66675"/>
                <a:gd name="connsiteX1" fmla="*/ 15621 w 257175"/>
                <a:gd name="connsiteY1" fmla="*/ 7144 h 66675"/>
                <a:gd name="connsiteX2" fmla="*/ 7144 w 257175"/>
                <a:gd name="connsiteY2" fmla="*/ 8192 h 66675"/>
                <a:gd name="connsiteX3" fmla="*/ 63246 w 257175"/>
                <a:gd name="connsiteY3" fmla="*/ 64294 h 66675"/>
                <a:gd name="connsiteX4" fmla="*/ 196596 w 257175"/>
                <a:gd name="connsiteY4" fmla="*/ 64294 h 66675"/>
                <a:gd name="connsiteX5" fmla="*/ 252698 w 257175"/>
                <a:gd name="connsiteY5" fmla="*/ 8192 h 66675"/>
                <a:gd name="connsiteX6" fmla="*/ 244221 w 257175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66675">
                  <a:moveTo>
                    <a:pt x="244221" y="7144"/>
                  </a:moveTo>
                  <a:lnTo>
                    <a:pt x="15621" y="7144"/>
                  </a:lnTo>
                  <a:cubicBezTo>
                    <a:pt x="12763" y="7152"/>
                    <a:pt x="9917" y="7504"/>
                    <a:pt x="7144" y="8192"/>
                  </a:cubicBezTo>
                  <a:lnTo>
                    <a:pt x="63246" y="64294"/>
                  </a:lnTo>
                  <a:lnTo>
                    <a:pt x="196596" y="64294"/>
                  </a:lnTo>
                  <a:lnTo>
                    <a:pt x="252698" y="8192"/>
                  </a:lnTo>
                  <a:cubicBezTo>
                    <a:pt x="249925" y="7504"/>
                    <a:pt x="247079" y="7152"/>
                    <a:pt x="244221" y="7144"/>
                  </a:cubicBez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7" name="Forma libre 406">
              <a:extLst>
                <a:ext uri="{FF2B5EF4-FFF2-40B4-BE49-F238E27FC236}">
                  <a16:creationId xmlns:a16="http://schemas.microsoft.com/office/drawing/2014/main" id="{1910BB5F-D558-564D-A7F1-68C151D09DAB}"/>
                </a:ext>
              </a:extLst>
            </p:cNvPr>
            <p:cNvSpPr/>
            <p:nvPr/>
          </p:nvSpPr>
          <p:spPr>
            <a:xfrm>
              <a:off x="4916020" y="3203214"/>
              <a:ext cx="228600" cy="66675"/>
            </a:xfrm>
            <a:custGeom>
              <a:avLst/>
              <a:gdLst>
                <a:gd name="connsiteX0" fmla="*/ 15621 w 228600"/>
                <a:gd name="connsiteY0" fmla="*/ 7144 h 66675"/>
                <a:gd name="connsiteX1" fmla="*/ 7144 w 228600"/>
                <a:gd name="connsiteY1" fmla="*/ 8191 h 66675"/>
                <a:gd name="connsiteX2" fmla="*/ 63246 w 228600"/>
                <a:gd name="connsiteY2" fmla="*/ 64294 h 66675"/>
                <a:gd name="connsiteX3" fmla="*/ 168021 w 228600"/>
                <a:gd name="connsiteY3" fmla="*/ 64294 h 66675"/>
                <a:gd name="connsiteX4" fmla="*/ 225171 w 228600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15621" y="7144"/>
                  </a:moveTo>
                  <a:cubicBezTo>
                    <a:pt x="12763" y="7152"/>
                    <a:pt x="9917" y="7504"/>
                    <a:pt x="7144" y="8191"/>
                  </a:cubicBezTo>
                  <a:lnTo>
                    <a:pt x="63246" y="64294"/>
                  </a:lnTo>
                  <a:lnTo>
                    <a:pt x="168021" y="64294"/>
                  </a:lnTo>
                  <a:lnTo>
                    <a:pt x="225171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8" name="Forma libre 407">
              <a:extLst>
                <a:ext uri="{FF2B5EF4-FFF2-40B4-BE49-F238E27FC236}">
                  <a16:creationId xmlns:a16="http://schemas.microsoft.com/office/drawing/2014/main" id="{840250D5-512E-D641-A272-9A8F6BACE893}"/>
                </a:ext>
              </a:extLst>
            </p:cNvPr>
            <p:cNvSpPr/>
            <p:nvPr/>
          </p:nvSpPr>
          <p:spPr>
            <a:xfrm>
              <a:off x="4943547" y="3736614"/>
              <a:ext cx="200025" cy="47625"/>
            </a:xfrm>
            <a:custGeom>
              <a:avLst/>
              <a:gdLst>
                <a:gd name="connsiteX0" fmla="*/ 7144 w 200025"/>
                <a:gd name="connsiteY0" fmla="*/ 45244 h 47625"/>
                <a:gd name="connsiteX1" fmla="*/ 7144 w 200025"/>
                <a:gd name="connsiteY1" fmla="*/ 26194 h 47625"/>
                <a:gd name="connsiteX2" fmla="*/ 26194 w 200025"/>
                <a:gd name="connsiteY2" fmla="*/ 7144 h 47625"/>
                <a:gd name="connsiteX3" fmla="*/ 178594 w 200025"/>
                <a:gd name="connsiteY3" fmla="*/ 7144 h 47625"/>
                <a:gd name="connsiteX4" fmla="*/ 197644 w 200025"/>
                <a:gd name="connsiteY4" fmla="*/ 26194 h 47625"/>
                <a:gd name="connsiteX5" fmla="*/ 197644 w 200025"/>
                <a:gd name="connsiteY5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47625">
                  <a:moveTo>
                    <a:pt x="7144" y="45244"/>
                  </a:move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178594" y="7144"/>
                  </a:lnTo>
                  <a:cubicBezTo>
                    <a:pt x="189115" y="7144"/>
                    <a:pt x="197644" y="15673"/>
                    <a:pt x="197644" y="26194"/>
                  </a:cubicBezTo>
                  <a:lnTo>
                    <a:pt x="197644" y="45244"/>
                  </a:ln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9" name="Forma libre 408">
              <a:extLst>
                <a:ext uri="{FF2B5EF4-FFF2-40B4-BE49-F238E27FC236}">
                  <a16:creationId xmlns:a16="http://schemas.microsoft.com/office/drawing/2014/main" id="{AA4772DF-2EC0-2F41-A527-ECE9BF198B5F}"/>
                </a:ext>
              </a:extLst>
            </p:cNvPr>
            <p:cNvSpPr/>
            <p:nvPr/>
          </p:nvSpPr>
          <p:spPr>
            <a:xfrm>
              <a:off x="4943547" y="3736614"/>
              <a:ext cx="171450" cy="47625"/>
            </a:xfrm>
            <a:custGeom>
              <a:avLst/>
              <a:gdLst>
                <a:gd name="connsiteX0" fmla="*/ 150019 w 171450"/>
                <a:gd name="connsiteY0" fmla="*/ 7144 h 47625"/>
                <a:gd name="connsiteX1" fmla="*/ 26194 w 171450"/>
                <a:gd name="connsiteY1" fmla="*/ 7144 h 47625"/>
                <a:gd name="connsiteX2" fmla="*/ 7144 w 171450"/>
                <a:gd name="connsiteY2" fmla="*/ 26194 h 47625"/>
                <a:gd name="connsiteX3" fmla="*/ 7144 w 171450"/>
                <a:gd name="connsiteY3" fmla="*/ 45244 h 47625"/>
                <a:gd name="connsiteX4" fmla="*/ 169069 w 171450"/>
                <a:gd name="connsiteY4" fmla="*/ 45244 h 47625"/>
                <a:gd name="connsiteX5" fmla="*/ 169069 w 171450"/>
                <a:gd name="connsiteY5" fmla="*/ 26194 h 47625"/>
                <a:gd name="connsiteX6" fmla="*/ 150019 w 171450"/>
                <a:gd name="connsiteY6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47625">
                  <a:moveTo>
                    <a:pt x="150019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45244"/>
                  </a:lnTo>
                  <a:lnTo>
                    <a:pt x="169069" y="45244"/>
                  </a:lnTo>
                  <a:lnTo>
                    <a:pt x="169069" y="26194"/>
                  </a:lnTo>
                  <a:cubicBezTo>
                    <a:pt x="169069" y="15673"/>
                    <a:pt x="160540" y="7144"/>
                    <a:pt x="150019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0" name="Forma libre 409">
              <a:extLst>
                <a:ext uri="{FF2B5EF4-FFF2-40B4-BE49-F238E27FC236}">
                  <a16:creationId xmlns:a16="http://schemas.microsoft.com/office/drawing/2014/main" id="{D416E8ED-5F82-8441-8E7A-B99D57F6B6B3}"/>
                </a:ext>
              </a:extLst>
            </p:cNvPr>
            <p:cNvSpPr/>
            <p:nvPr/>
          </p:nvSpPr>
          <p:spPr>
            <a:xfrm>
              <a:off x="5057847" y="3431814"/>
              <a:ext cx="200025" cy="180975"/>
            </a:xfrm>
            <a:custGeom>
              <a:avLst/>
              <a:gdLst>
                <a:gd name="connsiteX0" fmla="*/ 102394 w 200025"/>
                <a:gd name="connsiteY0" fmla="*/ 35719 h 180975"/>
                <a:gd name="connsiteX1" fmla="*/ 117539 w 200025"/>
                <a:gd name="connsiteY1" fmla="*/ 20574 h 180975"/>
                <a:gd name="connsiteX2" fmla="*/ 150019 w 200025"/>
                <a:gd name="connsiteY2" fmla="*/ 7144 h 180975"/>
                <a:gd name="connsiteX3" fmla="*/ 150019 w 200025"/>
                <a:gd name="connsiteY3" fmla="*/ 7144 h 180975"/>
                <a:gd name="connsiteX4" fmla="*/ 182499 w 200025"/>
                <a:gd name="connsiteY4" fmla="*/ 20574 h 180975"/>
                <a:gd name="connsiteX5" fmla="*/ 184214 w 200025"/>
                <a:gd name="connsiteY5" fmla="*/ 22289 h 180975"/>
                <a:gd name="connsiteX6" fmla="*/ 197644 w 200025"/>
                <a:gd name="connsiteY6" fmla="*/ 54769 h 180975"/>
                <a:gd name="connsiteX7" fmla="*/ 197644 w 200025"/>
                <a:gd name="connsiteY7" fmla="*/ 54769 h 180975"/>
                <a:gd name="connsiteX8" fmla="*/ 169069 w 200025"/>
                <a:gd name="connsiteY8" fmla="*/ 118396 h 180975"/>
                <a:gd name="connsiteX9" fmla="*/ 102394 w 200025"/>
                <a:gd name="connsiteY9" fmla="*/ 178594 h 180975"/>
                <a:gd name="connsiteX10" fmla="*/ 35719 w 200025"/>
                <a:gd name="connsiteY10" fmla="*/ 118396 h 180975"/>
                <a:gd name="connsiteX11" fmla="*/ 7144 w 200025"/>
                <a:gd name="connsiteY11" fmla="*/ 54769 h 180975"/>
                <a:gd name="connsiteX12" fmla="*/ 7144 w 200025"/>
                <a:gd name="connsiteY12" fmla="*/ 54769 h 180975"/>
                <a:gd name="connsiteX13" fmla="*/ 20574 w 200025"/>
                <a:gd name="connsiteY13" fmla="*/ 22289 h 180975"/>
                <a:gd name="connsiteX14" fmla="*/ 22289 w 200025"/>
                <a:gd name="connsiteY14" fmla="*/ 20574 h 180975"/>
                <a:gd name="connsiteX15" fmla="*/ 54769 w 200025"/>
                <a:gd name="connsiteY15" fmla="*/ 7144 h 180975"/>
                <a:gd name="connsiteX16" fmla="*/ 54769 w 200025"/>
                <a:gd name="connsiteY16" fmla="*/ 7144 h 180975"/>
                <a:gd name="connsiteX17" fmla="*/ 87249 w 200025"/>
                <a:gd name="connsiteY17" fmla="*/ 2057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025" h="180975">
                  <a:moveTo>
                    <a:pt x="102394" y="35719"/>
                  </a:moveTo>
                  <a:lnTo>
                    <a:pt x="117539" y="20574"/>
                  </a:lnTo>
                  <a:cubicBezTo>
                    <a:pt x="126161" y="11975"/>
                    <a:pt x="137841" y="7145"/>
                    <a:pt x="150019" y="7144"/>
                  </a:cubicBezTo>
                  <a:lnTo>
                    <a:pt x="150019" y="7144"/>
                  </a:lnTo>
                  <a:cubicBezTo>
                    <a:pt x="162196" y="7145"/>
                    <a:pt x="173876" y="11975"/>
                    <a:pt x="182499" y="20574"/>
                  </a:cubicBezTo>
                  <a:lnTo>
                    <a:pt x="184214" y="22289"/>
                  </a:lnTo>
                  <a:cubicBezTo>
                    <a:pt x="192813" y="30911"/>
                    <a:pt x="197642" y="42591"/>
                    <a:pt x="197644" y="54769"/>
                  </a:cubicBezTo>
                  <a:lnTo>
                    <a:pt x="197644" y="54769"/>
                  </a:lnTo>
                  <a:cubicBezTo>
                    <a:pt x="197567" y="79069"/>
                    <a:pt x="187181" y="102196"/>
                    <a:pt x="169069" y="118396"/>
                  </a:cubicBezTo>
                  <a:lnTo>
                    <a:pt x="102394" y="178594"/>
                  </a:lnTo>
                  <a:lnTo>
                    <a:pt x="35719" y="118396"/>
                  </a:lnTo>
                  <a:cubicBezTo>
                    <a:pt x="17606" y="102196"/>
                    <a:pt x="7220" y="79069"/>
                    <a:pt x="7144" y="54769"/>
                  </a:cubicBezTo>
                  <a:lnTo>
                    <a:pt x="7144" y="54769"/>
                  </a:lnTo>
                  <a:cubicBezTo>
                    <a:pt x="7145" y="42591"/>
                    <a:pt x="11975" y="30911"/>
                    <a:pt x="20574" y="22289"/>
                  </a:cubicBezTo>
                  <a:lnTo>
                    <a:pt x="22289" y="20574"/>
                  </a:lnTo>
                  <a:cubicBezTo>
                    <a:pt x="30911" y="11975"/>
                    <a:pt x="42591" y="7145"/>
                    <a:pt x="54769" y="7144"/>
                  </a:cubicBezTo>
                  <a:lnTo>
                    <a:pt x="54769" y="7144"/>
                  </a:lnTo>
                  <a:cubicBezTo>
                    <a:pt x="66946" y="7145"/>
                    <a:pt x="78626" y="11975"/>
                    <a:pt x="87249" y="20574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1" name="Forma libre 410">
              <a:extLst>
                <a:ext uri="{FF2B5EF4-FFF2-40B4-BE49-F238E27FC236}">
                  <a16:creationId xmlns:a16="http://schemas.microsoft.com/office/drawing/2014/main" id="{AD42E9EA-17AB-DF4A-967F-CEB5E5C5C79B}"/>
                </a:ext>
              </a:extLst>
            </p:cNvPr>
            <p:cNvSpPr/>
            <p:nvPr/>
          </p:nvSpPr>
          <p:spPr>
            <a:xfrm>
              <a:off x="5000697" y="3469888"/>
              <a:ext cx="314325" cy="95250"/>
            </a:xfrm>
            <a:custGeom>
              <a:avLst/>
              <a:gdLst>
                <a:gd name="connsiteX0" fmla="*/ 169069 w 314325"/>
                <a:gd name="connsiteY0" fmla="*/ 92895 h 95250"/>
                <a:gd name="connsiteX1" fmla="*/ 161353 w 314325"/>
                <a:gd name="connsiteY1" fmla="*/ 88894 h 95250"/>
                <a:gd name="connsiteX2" fmla="*/ 123253 w 314325"/>
                <a:gd name="connsiteY2" fmla="*/ 35078 h 95250"/>
                <a:gd name="connsiteX3" fmla="*/ 111252 w 314325"/>
                <a:gd name="connsiteY3" fmla="*/ 59081 h 95250"/>
                <a:gd name="connsiteX4" fmla="*/ 102394 w 314325"/>
                <a:gd name="connsiteY4" fmla="*/ 64320 h 95250"/>
                <a:gd name="connsiteX5" fmla="*/ 7144 w 314325"/>
                <a:gd name="connsiteY5" fmla="*/ 64320 h 95250"/>
                <a:gd name="connsiteX6" fmla="*/ 7144 w 314325"/>
                <a:gd name="connsiteY6" fmla="*/ 45270 h 95250"/>
                <a:gd name="connsiteX7" fmla="*/ 96488 w 314325"/>
                <a:gd name="connsiteY7" fmla="*/ 45270 h 95250"/>
                <a:gd name="connsiteX8" fmla="*/ 112967 w 314325"/>
                <a:gd name="connsiteY8" fmla="*/ 12408 h 95250"/>
                <a:gd name="connsiteX9" fmla="*/ 120682 w 314325"/>
                <a:gd name="connsiteY9" fmla="*/ 7170 h 95250"/>
                <a:gd name="connsiteX10" fmla="*/ 129159 w 314325"/>
                <a:gd name="connsiteY10" fmla="*/ 11170 h 95250"/>
                <a:gd name="connsiteX11" fmla="*/ 169069 w 314325"/>
                <a:gd name="connsiteY11" fmla="*/ 66606 h 95250"/>
                <a:gd name="connsiteX12" fmla="*/ 180499 w 314325"/>
                <a:gd name="connsiteY12" fmla="*/ 49556 h 95250"/>
                <a:gd name="connsiteX13" fmla="*/ 188119 w 314325"/>
                <a:gd name="connsiteY13" fmla="*/ 45270 h 95250"/>
                <a:gd name="connsiteX14" fmla="*/ 311944 w 314325"/>
                <a:gd name="connsiteY14" fmla="*/ 45270 h 95250"/>
                <a:gd name="connsiteX15" fmla="*/ 311944 w 314325"/>
                <a:gd name="connsiteY15" fmla="*/ 64320 h 95250"/>
                <a:gd name="connsiteX16" fmla="*/ 193262 w 314325"/>
                <a:gd name="connsiteY16" fmla="*/ 64320 h 95250"/>
                <a:gd name="connsiteX17" fmla="*/ 176975 w 314325"/>
                <a:gd name="connsiteY17" fmla="*/ 88608 h 95250"/>
                <a:gd name="connsiteX18" fmla="*/ 169069 w 314325"/>
                <a:gd name="connsiteY18" fmla="*/ 9289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325" h="95250">
                  <a:moveTo>
                    <a:pt x="169069" y="92895"/>
                  </a:moveTo>
                  <a:cubicBezTo>
                    <a:pt x="166003" y="92880"/>
                    <a:pt x="163132" y="91391"/>
                    <a:pt x="161353" y="88894"/>
                  </a:cubicBezTo>
                  <a:lnTo>
                    <a:pt x="123253" y="35078"/>
                  </a:lnTo>
                  <a:lnTo>
                    <a:pt x="111252" y="59081"/>
                  </a:lnTo>
                  <a:cubicBezTo>
                    <a:pt x="109578" y="62409"/>
                    <a:pt x="106117" y="64456"/>
                    <a:pt x="102394" y="64320"/>
                  </a:cubicBezTo>
                  <a:lnTo>
                    <a:pt x="7144" y="64320"/>
                  </a:lnTo>
                  <a:lnTo>
                    <a:pt x="7144" y="45270"/>
                  </a:lnTo>
                  <a:lnTo>
                    <a:pt x="96488" y="45270"/>
                  </a:lnTo>
                  <a:lnTo>
                    <a:pt x="112967" y="12408"/>
                  </a:lnTo>
                  <a:cubicBezTo>
                    <a:pt x="114449" y="9436"/>
                    <a:pt x="117373" y="7451"/>
                    <a:pt x="120682" y="7170"/>
                  </a:cubicBezTo>
                  <a:cubicBezTo>
                    <a:pt x="124014" y="6924"/>
                    <a:pt x="127230" y="8442"/>
                    <a:pt x="129159" y="11170"/>
                  </a:cubicBezTo>
                  <a:lnTo>
                    <a:pt x="169069" y="66606"/>
                  </a:lnTo>
                  <a:lnTo>
                    <a:pt x="180499" y="49556"/>
                  </a:lnTo>
                  <a:cubicBezTo>
                    <a:pt x="182194" y="46977"/>
                    <a:pt x="185034" y="45379"/>
                    <a:pt x="188119" y="45270"/>
                  </a:cubicBezTo>
                  <a:lnTo>
                    <a:pt x="311944" y="45270"/>
                  </a:lnTo>
                  <a:lnTo>
                    <a:pt x="311944" y="64320"/>
                  </a:lnTo>
                  <a:lnTo>
                    <a:pt x="193262" y="64320"/>
                  </a:lnTo>
                  <a:lnTo>
                    <a:pt x="176975" y="88608"/>
                  </a:lnTo>
                  <a:cubicBezTo>
                    <a:pt x="175222" y="91269"/>
                    <a:pt x="172255" y="92878"/>
                    <a:pt x="169069" y="92895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2" name="Forma libre 411">
              <a:extLst>
                <a:ext uri="{FF2B5EF4-FFF2-40B4-BE49-F238E27FC236}">
                  <a16:creationId xmlns:a16="http://schemas.microsoft.com/office/drawing/2014/main" id="{BE9557A3-8B06-0D41-9DBA-8985234B33A4}"/>
                </a:ext>
              </a:extLst>
            </p:cNvPr>
            <p:cNvSpPr/>
            <p:nvPr/>
          </p:nvSpPr>
          <p:spPr>
            <a:xfrm>
              <a:off x="4953072" y="3650889"/>
              <a:ext cx="180975" cy="28575"/>
            </a:xfrm>
            <a:custGeom>
              <a:avLst/>
              <a:gdLst>
                <a:gd name="connsiteX0" fmla="*/ 7144 w 180975"/>
                <a:gd name="connsiteY0" fmla="*/ 7144 h 28575"/>
                <a:gd name="connsiteX1" fmla="*/ 178594 w 180975"/>
                <a:gd name="connsiteY1" fmla="*/ 7144 h 28575"/>
                <a:gd name="connsiteX2" fmla="*/ 178594 w 180975"/>
                <a:gd name="connsiteY2" fmla="*/ 26194 h 28575"/>
                <a:gd name="connsiteX3" fmla="*/ 7144 w 1809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85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3" name="Forma libre 412">
              <a:extLst>
                <a:ext uri="{FF2B5EF4-FFF2-40B4-BE49-F238E27FC236}">
                  <a16:creationId xmlns:a16="http://schemas.microsoft.com/office/drawing/2014/main" id="{17A7F1A8-5E7E-884C-8F87-2C1B3C11FD75}"/>
                </a:ext>
              </a:extLst>
            </p:cNvPr>
            <p:cNvSpPr/>
            <p:nvPr/>
          </p:nvSpPr>
          <p:spPr>
            <a:xfrm>
              <a:off x="4953072" y="3612789"/>
              <a:ext cx="180975" cy="28575"/>
            </a:xfrm>
            <a:custGeom>
              <a:avLst/>
              <a:gdLst>
                <a:gd name="connsiteX0" fmla="*/ 7144 w 180975"/>
                <a:gd name="connsiteY0" fmla="*/ 7144 h 28575"/>
                <a:gd name="connsiteX1" fmla="*/ 178594 w 180975"/>
                <a:gd name="connsiteY1" fmla="*/ 7144 h 28575"/>
                <a:gd name="connsiteX2" fmla="*/ 178594 w 180975"/>
                <a:gd name="connsiteY2" fmla="*/ 26194 h 28575"/>
                <a:gd name="connsiteX3" fmla="*/ 7144 w 1809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85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14" name="Gráfico 39">
            <a:extLst>
              <a:ext uri="{FF2B5EF4-FFF2-40B4-BE49-F238E27FC236}">
                <a16:creationId xmlns:a16="http://schemas.microsoft.com/office/drawing/2014/main" id="{250B8B6D-C576-484F-AD98-8ABCC703B224}"/>
              </a:ext>
            </a:extLst>
          </p:cNvPr>
          <p:cNvGrpSpPr/>
          <p:nvPr/>
        </p:nvGrpSpPr>
        <p:grpSpPr>
          <a:xfrm>
            <a:off x="4068783" y="3480711"/>
            <a:ext cx="661339" cy="661340"/>
            <a:chOff x="3805382" y="3124200"/>
            <a:chExt cx="609600" cy="609600"/>
          </a:xfrm>
        </p:grpSpPr>
        <p:sp>
          <p:nvSpPr>
            <p:cNvPr id="415" name="Forma libre 414">
              <a:extLst>
                <a:ext uri="{FF2B5EF4-FFF2-40B4-BE49-F238E27FC236}">
                  <a16:creationId xmlns:a16="http://schemas.microsoft.com/office/drawing/2014/main" id="{F694567F-68BF-7349-BB2D-CF9D0571BE5B}"/>
                </a:ext>
              </a:extLst>
            </p:cNvPr>
            <p:cNvSpPr/>
            <p:nvPr/>
          </p:nvSpPr>
          <p:spPr>
            <a:xfrm>
              <a:off x="4026838" y="3136106"/>
              <a:ext cx="371475" cy="447675"/>
            </a:xfrm>
            <a:custGeom>
              <a:avLst/>
              <a:gdLst>
                <a:gd name="connsiteX0" fmla="*/ 7144 w 371475"/>
                <a:gd name="connsiteY0" fmla="*/ 7144 h 447675"/>
                <a:gd name="connsiteX1" fmla="*/ 369094 w 371475"/>
                <a:gd name="connsiteY1" fmla="*/ 7144 h 447675"/>
                <a:gd name="connsiteX2" fmla="*/ 369094 w 371475"/>
                <a:gd name="connsiteY2" fmla="*/ 445294 h 447675"/>
                <a:gd name="connsiteX3" fmla="*/ 7144 w 371475"/>
                <a:gd name="connsiteY3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447675">
                  <a:moveTo>
                    <a:pt x="7144" y="7144"/>
                  </a:moveTo>
                  <a:lnTo>
                    <a:pt x="369094" y="7144"/>
                  </a:lnTo>
                  <a:lnTo>
                    <a:pt x="369094" y="445294"/>
                  </a:lnTo>
                  <a:lnTo>
                    <a:pt x="7144" y="4452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6" name="Forma libre 415">
              <a:extLst>
                <a:ext uri="{FF2B5EF4-FFF2-40B4-BE49-F238E27FC236}">
                  <a16:creationId xmlns:a16="http://schemas.microsoft.com/office/drawing/2014/main" id="{739369F9-8D3A-DB44-B002-71AC115C9E3E}"/>
                </a:ext>
              </a:extLst>
            </p:cNvPr>
            <p:cNvSpPr/>
            <p:nvPr/>
          </p:nvSpPr>
          <p:spPr>
            <a:xfrm>
              <a:off x="4055413" y="32599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7" name="Forma libre 416">
              <a:extLst>
                <a:ext uri="{FF2B5EF4-FFF2-40B4-BE49-F238E27FC236}">
                  <a16:creationId xmlns:a16="http://schemas.microsoft.com/office/drawing/2014/main" id="{BBB5C1EE-3266-7344-A809-926B5D6CD2F1}"/>
                </a:ext>
              </a:extLst>
            </p:cNvPr>
            <p:cNvSpPr/>
            <p:nvPr/>
          </p:nvSpPr>
          <p:spPr>
            <a:xfrm>
              <a:off x="4055413" y="32980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8" name="Forma libre 417">
              <a:extLst>
                <a:ext uri="{FF2B5EF4-FFF2-40B4-BE49-F238E27FC236}">
                  <a16:creationId xmlns:a16="http://schemas.microsoft.com/office/drawing/2014/main" id="{9BCB5FA0-3FCA-4B43-B329-439E6C998264}"/>
                </a:ext>
              </a:extLst>
            </p:cNvPr>
            <p:cNvSpPr/>
            <p:nvPr/>
          </p:nvSpPr>
          <p:spPr>
            <a:xfrm>
              <a:off x="4055413" y="33361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9" name="Forma libre 418">
              <a:extLst>
                <a:ext uri="{FF2B5EF4-FFF2-40B4-BE49-F238E27FC236}">
                  <a16:creationId xmlns:a16="http://schemas.microsoft.com/office/drawing/2014/main" id="{0553C42B-B7FB-414C-B342-BFF68CBED18F}"/>
                </a:ext>
              </a:extLst>
            </p:cNvPr>
            <p:cNvSpPr/>
            <p:nvPr/>
          </p:nvSpPr>
          <p:spPr>
            <a:xfrm>
              <a:off x="3922063" y="3164681"/>
              <a:ext cx="76200" cy="85725"/>
            </a:xfrm>
            <a:custGeom>
              <a:avLst/>
              <a:gdLst>
                <a:gd name="connsiteX0" fmla="*/ 26194 w 76200"/>
                <a:gd name="connsiteY0" fmla="*/ 83344 h 85725"/>
                <a:gd name="connsiteX1" fmla="*/ 7144 w 76200"/>
                <a:gd name="connsiteY1" fmla="*/ 83344 h 85725"/>
                <a:gd name="connsiteX2" fmla="*/ 7144 w 76200"/>
                <a:gd name="connsiteY2" fmla="*/ 49149 h 85725"/>
                <a:gd name="connsiteX3" fmla="*/ 48958 w 76200"/>
                <a:gd name="connsiteY3" fmla="*/ 7144 h 85725"/>
                <a:gd name="connsiteX4" fmla="*/ 49149 w 76200"/>
                <a:gd name="connsiteY4" fmla="*/ 7144 h 85725"/>
                <a:gd name="connsiteX5" fmla="*/ 73819 w 76200"/>
                <a:gd name="connsiteY5" fmla="*/ 7144 h 85725"/>
                <a:gd name="connsiteX6" fmla="*/ 73819 w 76200"/>
                <a:gd name="connsiteY6" fmla="*/ 26194 h 85725"/>
                <a:gd name="connsiteX7" fmla="*/ 49149 w 76200"/>
                <a:gd name="connsiteY7" fmla="*/ 26194 h 85725"/>
                <a:gd name="connsiteX8" fmla="*/ 26194 w 76200"/>
                <a:gd name="connsiteY8" fmla="*/ 4914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85725">
                  <a:moveTo>
                    <a:pt x="26194" y="83344"/>
                  </a:moveTo>
                  <a:lnTo>
                    <a:pt x="7144" y="83344"/>
                  </a:lnTo>
                  <a:lnTo>
                    <a:pt x="7144" y="49149"/>
                  </a:lnTo>
                  <a:cubicBezTo>
                    <a:pt x="7091" y="26003"/>
                    <a:pt x="25812" y="7197"/>
                    <a:pt x="48958" y="7144"/>
                  </a:cubicBezTo>
                  <a:cubicBezTo>
                    <a:pt x="49022" y="7144"/>
                    <a:pt x="49086" y="7144"/>
                    <a:pt x="49149" y="7144"/>
                  </a:cubicBezTo>
                  <a:lnTo>
                    <a:pt x="73819" y="7144"/>
                  </a:lnTo>
                  <a:lnTo>
                    <a:pt x="73819" y="26194"/>
                  </a:lnTo>
                  <a:lnTo>
                    <a:pt x="49149" y="26194"/>
                  </a:lnTo>
                  <a:cubicBezTo>
                    <a:pt x="36493" y="26246"/>
                    <a:pt x="26246" y="36493"/>
                    <a:pt x="26194" y="49149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0" name="Forma libre 419">
              <a:extLst>
                <a:ext uri="{FF2B5EF4-FFF2-40B4-BE49-F238E27FC236}">
                  <a16:creationId xmlns:a16="http://schemas.microsoft.com/office/drawing/2014/main" id="{8AFF8CA2-E731-234E-8FF9-847978B0A5B5}"/>
                </a:ext>
              </a:extLst>
            </p:cNvPr>
            <p:cNvSpPr/>
            <p:nvPr/>
          </p:nvSpPr>
          <p:spPr>
            <a:xfrm>
              <a:off x="4064938" y="3383756"/>
              <a:ext cx="295275" cy="152400"/>
            </a:xfrm>
            <a:custGeom>
              <a:avLst/>
              <a:gdLst>
                <a:gd name="connsiteX0" fmla="*/ 7144 w 295275"/>
                <a:gd name="connsiteY0" fmla="*/ 7144 h 152400"/>
                <a:gd name="connsiteX1" fmla="*/ 292894 w 295275"/>
                <a:gd name="connsiteY1" fmla="*/ 7144 h 152400"/>
                <a:gd name="connsiteX2" fmla="*/ 292894 w 295275"/>
                <a:gd name="connsiteY2" fmla="*/ 150019 h 152400"/>
                <a:gd name="connsiteX3" fmla="*/ 7144 w 295275"/>
                <a:gd name="connsiteY3" fmla="*/ 150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152400">
                  <a:moveTo>
                    <a:pt x="7144" y="7144"/>
                  </a:moveTo>
                  <a:lnTo>
                    <a:pt x="292894" y="7144"/>
                  </a:lnTo>
                  <a:lnTo>
                    <a:pt x="292894" y="150019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1" name="Forma libre 420">
              <a:extLst>
                <a:ext uri="{FF2B5EF4-FFF2-40B4-BE49-F238E27FC236}">
                  <a16:creationId xmlns:a16="http://schemas.microsoft.com/office/drawing/2014/main" id="{468E8A26-14EE-7045-9C62-093F4E73B758}"/>
                </a:ext>
              </a:extLst>
            </p:cNvPr>
            <p:cNvSpPr/>
            <p:nvPr/>
          </p:nvSpPr>
          <p:spPr>
            <a:xfrm>
              <a:off x="4064938" y="3383756"/>
              <a:ext cx="266700" cy="152400"/>
            </a:xfrm>
            <a:custGeom>
              <a:avLst/>
              <a:gdLst>
                <a:gd name="connsiteX0" fmla="*/ 7144 w 266700"/>
                <a:gd name="connsiteY0" fmla="*/ 7144 h 152400"/>
                <a:gd name="connsiteX1" fmla="*/ 264319 w 266700"/>
                <a:gd name="connsiteY1" fmla="*/ 7144 h 152400"/>
                <a:gd name="connsiteX2" fmla="*/ 264319 w 266700"/>
                <a:gd name="connsiteY2" fmla="*/ 150019 h 152400"/>
                <a:gd name="connsiteX3" fmla="*/ 7144 w 266700"/>
                <a:gd name="connsiteY3" fmla="*/ 150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52400">
                  <a:moveTo>
                    <a:pt x="7144" y="7144"/>
                  </a:moveTo>
                  <a:lnTo>
                    <a:pt x="264319" y="7144"/>
                  </a:lnTo>
                  <a:lnTo>
                    <a:pt x="264319" y="150019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2" name="Forma libre 421">
              <a:extLst>
                <a:ext uri="{FF2B5EF4-FFF2-40B4-BE49-F238E27FC236}">
                  <a16:creationId xmlns:a16="http://schemas.microsoft.com/office/drawing/2014/main" id="{86C52A57-A1EB-B34D-BA55-4EC8C213CAF8}"/>
                </a:ext>
              </a:extLst>
            </p:cNvPr>
            <p:cNvSpPr/>
            <p:nvPr/>
          </p:nvSpPr>
          <p:spPr>
            <a:xfrm>
              <a:off x="3817288" y="3231356"/>
              <a:ext cx="238125" cy="238125"/>
            </a:xfrm>
            <a:custGeom>
              <a:avLst/>
              <a:gdLst>
                <a:gd name="connsiteX0" fmla="*/ 235744 w 238125"/>
                <a:gd name="connsiteY0" fmla="*/ 121444 h 238125"/>
                <a:gd name="connsiteX1" fmla="*/ 121444 w 238125"/>
                <a:gd name="connsiteY1" fmla="*/ 235744 h 238125"/>
                <a:gd name="connsiteX2" fmla="*/ 7144 w 238125"/>
                <a:gd name="connsiteY2" fmla="*/ 121444 h 238125"/>
                <a:gd name="connsiteX3" fmla="*/ 121444 w 238125"/>
                <a:gd name="connsiteY3" fmla="*/ 7144 h 238125"/>
                <a:gd name="connsiteX4" fmla="*/ 235744 w 238125"/>
                <a:gd name="connsiteY4" fmla="*/ 1214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238125">
                  <a:moveTo>
                    <a:pt x="235744" y="121444"/>
                  </a:moveTo>
                  <a:cubicBezTo>
                    <a:pt x="235744" y="184570"/>
                    <a:pt x="184570" y="235744"/>
                    <a:pt x="121444" y="235744"/>
                  </a:cubicBezTo>
                  <a:cubicBezTo>
                    <a:pt x="58318" y="235744"/>
                    <a:pt x="7144" y="184570"/>
                    <a:pt x="7144" y="121444"/>
                  </a:cubicBezTo>
                  <a:cubicBezTo>
                    <a:pt x="7144" y="58318"/>
                    <a:pt x="58318" y="7144"/>
                    <a:pt x="121444" y="7144"/>
                  </a:cubicBezTo>
                  <a:cubicBezTo>
                    <a:pt x="184570" y="7144"/>
                    <a:pt x="235744" y="58318"/>
                    <a:pt x="235744" y="121444"/>
                  </a:cubicBezTo>
                  <a:close/>
                </a:path>
              </a:pathLst>
            </a:custGeom>
            <a:solidFill>
              <a:srgbClr val="BE85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3" name="Forma libre 422">
              <a:extLst>
                <a:ext uri="{FF2B5EF4-FFF2-40B4-BE49-F238E27FC236}">
                  <a16:creationId xmlns:a16="http://schemas.microsoft.com/office/drawing/2014/main" id="{5E19DD1E-E483-DE40-9444-6423ADA10650}"/>
                </a:ext>
              </a:extLst>
            </p:cNvPr>
            <p:cNvSpPr/>
            <p:nvPr/>
          </p:nvSpPr>
          <p:spPr>
            <a:xfrm>
              <a:off x="3817288" y="3232309"/>
              <a:ext cx="209550" cy="238125"/>
            </a:xfrm>
            <a:custGeom>
              <a:avLst/>
              <a:gdLst>
                <a:gd name="connsiteX0" fmla="*/ 207169 w 209550"/>
                <a:gd name="connsiteY0" fmla="*/ 120491 h 238125"/>
                <a:gd name="connsiteX1" fmla="*/ 107156 w 209550"/>
                <a:gd name="connsiteY1" fmla="*/ 233839 h 238125"/>
                <a:gd name="connsiteX2" fmla="*/ 7144 w 209550"/>
                <a:gd name="connsiteY2" fmla="*/ 120491 h 238125"/>
                <a:gd name="connsiteX3" fmla="*/ 107156 w 209550"/>
                <a:gd name="connsiteY3" fmla="*/ 7144 h 238125"/>
                <a:gd name="connsiteX4" fmla="*/ 207169 w 209550"/>
                <a:gd name="connsiteY4" fmla="*/ 120491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38125">
                  <a:moveTo>
                    <a:pt x="207169" y="120491"/>
                  </a:moveTo>
                  <a:cubicBezTo>
                    <a:pt x="207169" y="183091"/>
                    <a:pt x="162392" y="233839"/>
                    <a:pt x="107156" y="233839"/>
                  </a:cubicBezTo>
                  <a:cubicBezTo>
                    <a:pt x="51921" y="233839"/>
                    <a:pt x="7144" y="183091"/>
                    <a:pt x="7144" y="120491"/>
                  </a:cubicBezTo>
                  <a:cubicBezTo>
                    <a:pt x="7144" y="57891"/>
                    <a:pt x="51921" y="7144"/>
                    <a:pt x="107156" y="7144"/>
                  </a:cubicBezTo>
                  <a:cubicBezTo>
                    <a:pt x="162392" y="7144"/>
                    <a:pt x="207169" y="57891"/>
                    <a:pt x="207169" y="120491"/>
                  </a:cubicBezTo>
                  <a:close/>
                </a:path>
              </a:pathLst>
            </a:custGeom>
            <a:solidFill>
              <a:srgbClr val="FDB2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4" name="Forma libre 423">
              <a:extLst>
                <a:ext uri="{FF2B5EF4-FFF2-40B4-BE49-F238E27FC236}">
                  <a16:creationId xmlns:a16="http://schemas.microsoft.com/office/drawing/2014/main" id="{814442F4-2FA6-4042-B043-131582046438}"/>
                </a:ext>
              </a:extLst>
            </p:cNvPr>
            <p:cNvSpPr/>
            <p:nvPr/>
          </p:nvSpPr>
          <p:spPr>
            <a:xfrm>
              <a:off x="3874438" y="3345656"/>
              <a:ext cx="238125" cy="123825"/>
            </a:xfrm>
            <a:custGeom>
              <a:avLst/>
              <a:gdLst>
                <a:gd name="connsiteX0" fmla="*/ 235744 w 238125"/>
                <a:gd name="connsiteY0" fmla="*/ 7144 h 123825"/>
                <a:gd name="connsiteX1" fmla="*/ 121444 w 238125"/>
                <a:gd name="connsiteY1" fmla="*/ 121444 h 123825"/>
                <a:gd name="connsiteX2" fmla="*/ 7144 w 238125"/>
                <a:gd name="connsiteY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23825">
                  <a:moveTo>
                    <a:pt x="235744" y="7144"/>
                  </a:moveTo>
                  <a:cubicBezTo>
                    <a:pt x="235744" y="70270"/>
                    <a:pt x="184570" y="121444"/>
                    <a:pt x="121444" y="121444"/>
                  </a:cubicBezTo>
                  <a:cubicBezTo>
                    <a:pt x="58318" y="121444"/>
                    <a:pt x="7144" y="70270"/>
                    <a:pt x="7144" y="7144"/>
                  </a:cubicBezTo>
                  <a:close/>
                </a:path>
              </a:pathLst>
            </a:custGeom>
            <a:solidFill>
              <a:srgbClr val="F47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5" name="Forma libre 424">
              <a:extLst>
                <a:ext uri="{FF2B5EF4-FFF2-40B4-BE49-F238E27FC236}">
                  <a16:creationId xmlns:a16="http://schemas.microsoft.com/office/drawing/2014/main" id="{07A8A81E-F3FA-E644-A9F3-7B3DE3923AD5}"/>
                </a:ext>
              </a:extLst>
            </p:cNvPr>
            <p:cNvSpPr/>
            <p:nvPr/>
          </p:nvSpPr>
          <p:spPr>
            <a:xfrm>
              <a:off x="4064938" y="3174206"/>
              <a:ext cx="295275" cy="66675"/>
            </a:xfrm>
            <a:custGeom>
              <a:avLst/>
              <a:gdLst>
                <a:gd name="connsiteX0" fmla="*/ 7144 w 295275"/>
                <a:gd name="connsiteY0" fmla="*/ 7144 h 66675"/>
                <a:gd name="connsiteX1" fmla="*/ 292894 w 295275"/>
                <a:gd name="connsiteY1" fmla="*/ 7144 h 66675"/>
                <a:gd name="connsiteX2" fmla="*/ 292894 w 295275"/>
                <a:gd name="connsiteY2" fmla="*/ 64294 h 66675"/>
                <a:gd name="connsiteX3" fmla="*/ 7144 w 2952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666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6" name="Forma libre 425">
              <a:extLst>
                <a:ext uri="{FF2B5EF4-FFF2-40B4-BE49-F238E27FC236}">
                  <a16:creationId xmlns:a16="http://schemas.microsoft.com/office/drawing/2014/main" id="{44AB440F-40E8-104D-9114-5D01E6E88432}"/>
                </a:ext>
              </a:extLst>
            </p:cNvPr>
            <p:cNvSpPr/>
            <p:nvPr/>
          </p:nvSpPr>
          <p:spPr>
            <a:xfrm>
              <a:off x="4064938" y="3174206"/>
              <a:ext cx="266700" cy="66675"/>
            </a:xfrm>
            <a:custGeom>
              <a:avLst/>
              <a:gdLst>
                <a:gd name="connsiteX0" fmla="*/ 7144 w 266700"/>
                <a:gd name="connsiteY0" fmla="*/ 7144 h 66675"/>
                <a:gd name="connsiteX1" fmla="*/ 264319 w 266700"/>
                <a:gd name="connsiteY1" fmla="*/ 7144 h 66675"/>
                <a:gd name="connsiteX2" fmla="*/ 264319 w 266700"/>
                <a:gd name="connsiteY2" fmla="*/ 64294 h 66675"/>
                <a:gd name="connsiteX3" fmla="*/ 7144 w 2667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666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7" name="Forma libre 426">
              <a:extLst>
                <a:ext uri="{FF2B5EF4-FFF2-40B4-BE49-F238E27FC236}">
                  <a16:creationId xmlns:a16="http://schemas.microsoft.com/office/drawing/2014/main" id="{9A39A98C-CFAD-AF4F-BC23-9FD08D7EA8D6}"/>
                </a:ext>
              </a:extLst>
            </p:cNvPr>
            <p:cNvSpPr/>
            <p:nvPr/>
          </p:nvSpPr>
          <p:spPr>
            <a:xfrm>
              <a:off x="3931588" y="3517106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8" name="Forma libre 427">
              <a:extLst>
                <a:ext uri="{FF2B5EF4-FFF2-40B4-BE49-F238E27FC236}">
                  <a16:creationId xmlns:a16="http://schemas.microsoft.com/office/drawing/2014/main" id="{BDD97FBD-3E36-A142-8C7E-23E0A7BD1A32}"/>
                </a:ext>
              </a:extLst>
            </p:cNvPr>
            <p:cNvSpPr/>
            <p:nvPr/>
          </p:nvSpPr>
          <p:spPr>
            <a:xfrm>
              <a:off x="3817288" y="3459956"/>
              <a:ext cx="295275" cy="66675"/>
            </a:xfrm>
            <a:custGeom>
              <a:avLst/>
              <a:gdLst>
                <a:gd name="connsiteX0" fmla="*/ 7144 w 295275"/>
                <a:gd name="connsiteY0" fmla="*/ 7144 h 66675"/>
                <a:gd name="connsiteX1" fmla="*/ 292894 w 295275"/>
                <a:gd name="connsiteY1" fmla="*/ 7144 h 66675"/>
                <a:gd name="connsiteX2" fmla="*/ 292894 w 295275"/>
                <a:gd name="connsiteY2" fmla="*/ 7144 h 66675"/>
                <a:gd name="connsiteX3" fmla="*/ 292894 w 295275"/>
                <a:gd name="connsiteY3" fmla="*/ 26194 h 66675"/>
                <a:gd name="connsiteX4" fmla="*/ 254794 w 295275"/>
                <a:gd name="connsiteY4" fmla="*/ 64294 h 66675"/>
                <a:gd name="connsiteX5" fmla="*/ 45244 w 295275"/>
                <a:gd name="connsiteY5" fmla="*/ 64294 h 66675"/>
                <a:gd name="connsiteX6" fmla="*/ 7144 w 295275"/>
                <a:gd name="connsiteY6" fmla="*/ 26194 h 66675"/>
                <a:gd name="connsiteX7" fmla="*/ 7144 w 295275"/>
                <a:gd name="connsiteY7" fmla="*/ 7144 h 66675"/>
                <a:gd name="connsiteX8" fmla="*/ 7144 w 295275"/>
                <a:gd name="connsiteY8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666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7144"/>
                  </a:lnTo>
                  <a:lnTo>
                    <a:pt x="292894" y="26194"/>
                  </a:lnTo>
                  <a:cubicBezTo>
                    <a:pt x="292894" y="47236"/>
                    <a:pt x="275836" y="64294"/>
                    <a:pt x="254794" y="64294"/>
                  </a:cubicBezTo>
                  <a:lnTo>
                    <a:pt x="45244" y="64294"/>
                  </a:ln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9" name="Forma libre 428">
              <a:extLst>
                <a:ext uri="{FF2B5EF4-FFF2-40B4-BE49-F238E27FC236}">
                  <a16:creationId xmlns:a16="http://schemas.microsoft.com/office/drawing/2014/main" id="{1BD89FAF-8CBC-D04E-8334-1167632A14A2}"/>
                </a:ext>
              </a:extLst>
            </p:cNvPr>
            <p:cNvSpPr/>
            <p:nvPr/>
          </p:nvSpPr>
          <p:spPr>
            <a:xfrm>
              <a:off x="3817288" y="3459956"/>
              <a:ext cx="266700" cy="66675"/>
            </a:xfrm>
            <a:custGeom>
              <a:avLst/>
              <a:gdLst>
                <a:gd name="connsiteX0" fmla="*/ 264319 w 266700"/>
                <a:gd name="connsiteY0" fmla="*/ 26194 h 66675"/>
                <a:gd name="connsiteX1" fmla="*/ 264319 w 266700"/>
                <a:gd name="connsiteY1" fmla="*/ 7144 h 66675"/>
                <a:gd name="connsiteX2" fmla="*/ 7144 w 266700"/>
                <a:gd name="connsiteY2" fmla="*/ 7144 h 66675"/>
                <a:gd name="connsiteX3" fmla="*/ 7144 w 266700"/>
                <a:gd name="connsiteY3" fmla="*/ 26194 h 66675"/>
                <a:gd name="connsiteX4" fmla="*/ 45244 w 266700"/>
                <a:gd name="connsiteY4" fmla="*/ 64294 h 66675"/>
                <a:gd name="connsiteX5" fmla="*/ 226219 w 266700"/>
                <a:gd name="connsiteY5" fmla="*/ 64294 h 66675"/>
                <a:gd name="connsiteX6" fmla="*/ 264319 w 266700"/>
                <a:gd name="connsiteY6" fmla="*/ 261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66675">
                  <a:moveTo>
                    <a:pt x="264319" y="26194"/>
                  </a:moveTo>
                  <a:lnTo>
                    <a:pt x="26431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47236"/>
                    <a:pt x="24202" y="64294"/>
                    <a:pt x="45244" y="64294"/>
                  </a:cubicBezTo>
                  <a:lnTo>
                    <a:pt x="226219" y="64294"/>
                  </a:lnTo>
                  <a:cubicBezTo>
                    <a:pt x="247261" y="64294"/>
                    <a:pt x="264319" y="47236"/>
                    <a:pt x="264319" y="2619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0" name="Forma libre 429">
              <a:extLst>
                <a:ext uri="{FF2B5EF4-FFF2-40B4-BE49-F238E27FC236}">
                  <a16:creationId xmlns:a16="http://schemas.microsoft.com/office/drawing/2014/main" id="{7B06E8BB-0015-CE40-876C-3486479EB8CE}"/>
                </a:ext>
              </a:extLst>
            </p:cNvPr>
            <p:cNvSpPr/>
            <p:nvPr/>
          </p:nvSpPr>
          <p:spPr>
            <a:xfrm>
              <a:off x="3817288" y="3555206"/>
              <a:ext cx="295275" cy="161925"/>
            </a:xfrm>
            <a:custGeom>
              <a:avLst/>
              <a:gdLst>
                <a:gd name="connsiteX0" fmla="*/ 292894 w 295275"/>
                <a:gd name="connsiteY0" fmla="*/ 159544 h 161925"/>
                <a:gd name="connsiteX1" fmla="*/ 7144 w 295275"/>
                <a:gd name="connsiteY1" fmla="*/ 159544 h 161925"/>
                <a:gd name="connsiteX2" fmla="*/ 26194 w 295275"/>
                <a:gd name="connsiteY2" fmla="*/ 7144 h 161925"/>
                <a:gd name="connsiteX3" fmla="*/ 273844 w 295275"/>
                <a:gd name="connsiteY3" fmla="*/ 7144 h 161925"/>
                <a:gd name="connsiteX4" fmla="*/ 292894 w 295275"/>
                <a:gd name="connsiteY4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161925">
                  <a:moveTo>
                    <a:pt x="292894" y="159544"/>
                  </a:moveTo>
                  <a:lnTo>
                    <a:pt x="7144" y="159544"/>
                  </a:lnTo>
                  <a:lnTo>
                    <a:pt x="26194" y="7144"/>
                  </a:lnTo>
                  <a:lnTo>
                    <a:pt x="273844" y="7144"/>
                  </a:lnTo>
                  <a:lnTo>
                    <a:pt x="292894" y="1595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1" name="Forma libre 430">
              <a:extLst>
                <a:ext uri="{FF2B5EF4-FFF2-40B4-BE49-F238E27FC236}">
                  <a16:creationId xmlns:a16="http://schemas.microsoft.com/office/drawing/2014/main" id="{D1FBF4A5-DBA6-304F-BA62-F72BF67CD7B2}"/>
                </a:ext>
              </a:extLst>
            </p:cNvPr>
            <p:cNvSpPr/>
            <p:nvPr/>
          </p:nvSpPr>
          <p:spPr>
            <a:xfrm>
              <a:off x="3817288" y="3555206"/>
              <a:ext cx="266700" cy="161925"/>
            </a:xfrm>
            <a:custGeom>
              <a:avLst/>
              <a:gdLst>
                <a:gd name="connsiteX0" fmla="*/ 26194 w 266700"/>
                <a:gd name="connsiteY0" fmla="*/ 7144 h 161925"/>
                <a:gd name="connsiteX1" fmla="*/ 7144 w 266700"/>
                <a:gd name="connsiteY1" fmla="*/ 159544 h 161925"/>
                <a:gd name="connsiteX2" fmla="*/ 264319 w 266700"/>
                <a:gd name="connsiteY2" fmla="*/ 159544 h 161925"/>
                <a:gd name="connsiteX3" fmla="*/ 245269 w 266700"/>
                <a:gd name="connsiteY3" fmla="*/ 7144 h 161925"/>
                <a:gd name="connsiteX4" fmla="*/ 26194 w 266700"/>
                <a:gd name="connsiteY4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161925">
                  <a:moveTo>
                    <a:pt x="26194" y="7144"/>
                  </a:moveTo>
                  <a:lnTo>
                    <a:pt x="7144" y="159544"/>
                  </a:lnTo>
                  <a:lnTo>
                    <a:pt x="264319" y="159544"/>
                  </a:lnTo>
                  <a:lnTo>
                    <a:pt x="245269" y="7144"/>
                  </a:lnTo>
                  <a:lnTo>
                    <a:pt x="2619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2" name="Forma libre 431">
              <a:extLst>
                <a:ext uri="{FF2B5EF4-FFF2-40B4-BE49-F238E27FC236}">
                  <a16:creationId xmlns:a16="http://schemas.microsoft.com/office/drawing/2014/main" id="{0E495078-D235-6845-A8FA-A00817F1D2F8}"/>
                </a:ext>
              </a:extLst>
            </p:cNvPr>
            <p:cNvSpPr/>
            <p:nvPr/>
          </p:nvSpPr>
          <p:spPr>
            <a:xfrm>
              <a:off x="3874438" y="3593306"/>
              <a:ext cx="180975" cy="85725"/>
            </a:xfrm>
            <a:custGeom>
              <a:avLst/>
              <a:gdLst>
                <a:gd name="connsiteX0" fmla="*/ 7144 w 180975"/>
                <a:gd name="connsiteY0" fmla="*/ 7144 h 85725"/>
                <a:gd name="connsiteX1" fmla="*/ 178594 w 180975"/>
                <a:gd name="connsiteY1" fmla="*/ 7144 h 85725"/>
                <a:gd name="connsiteX2" fmla="*/ 178594 w 180975"/>
                <a:gd name="connsiteY2" fmla="*/ 83344 h 85725"/>
                <a:gd name="connsiteX3" fmla="*/ 7144 w 18097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857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3" name="Forma libre 432">
              <a:extLst>
                <a:ext uri="{FF2B5EF4-FFF2-40B4-BE49-F238E27FC236}">
                  <a16:creationId xmlns:a16="http://schemas.microsoft.com/office/drawing/2014/main" id="{D4B60A00-C771-2A4F-AFC7-EE21035C2B98}"/>
                </a:ext>
              </a:extLst>
            </p:cNvPr>
            <p:cNvSpPr/>
            <p:nvPr/>
          </p:nvSpPr>
          <p:spPr>
            <a:xfrm>
              <a:off x="3874438" y="3593306"/>
              <a:ext cx="152400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0019 w 152400"/>
                <a:gd name="connsiteY1" fmla="*/ 7144 h 85725"/>
                <a:gd name="connsiteX2" fmla="*/ 150019 w 152400"/>
                <a:gd name="connsiteY2" fmla="*/ 83344 h 85725"/>
                <a:gd name="connsiteX3" fmla="*/ 7144 w 15240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4" name="Forma libre 433">
              <a:extLst>
                <a:ext uri="{FF2B5EF4-FFF2-40B4-BE49-F238E27FC236}">
                  <a16:creationId xmlns:a16="http://schemas.microsoft.com/office/drawing/2014/main" id="{77DBA035-0B21-614E-A7CB-DEAC6CC021C9}"/>
                </a:ext>
              </a:extLst>
            </p:cNvPr>
            <p:cNvSpPr/>
            <p:nvPr/>
          </p:nvSpPr>
          <p:spPr>
            <a:xfrm>
              <a:off x="3901489" y="3345656"/>
              <a:ext cx="104775" cy="123825"/>
            </a:xfrm>
            <a:custGeom>
              <a:avLst/>
              <a:gdLst>
                <a:gd name="connsiteX0" fmla="*/ 7144 w 104775"/>
                <a:gd name="connsiteY0" fmla="*/ 80867 h 123825"/>
                <a:gd name="connsiteX1" fmla="*/ 20669 w 104775"/>
                <a:gd name="connsiteY1" fmla="*/ 94393 h 123825"/>
                <a:gd name="connsiteX2" fmla="*/ 84868 w 104775"/>
                <a:gd name="connsiteY2" fmla="*/ 30099 h 123825"/>
                <a:gd name="connsiteX3" fmla="*/ 84868 w 104775"/>
                <a:gd name="connsiteY3" fmla="*/ 121444 h 123825"/>
                <a:gd name="connsiteX4" fmla="*/ 94393 w 104775"/>
                <a:gd name="connsiteY4" fmla="*/ 121444 h 123825"/>
                <a:gd name="connsiteX5" fmla="*/ 103918 w 104775"/>
                <a:gd name="connsiteY5" fmla="*/ 121444 h 123825"/>
                <a:gd name="connsiteX6" fmla="*/ 103918 w 104775"/>
                <a:gd name="connsiteY6" fmla="*/ 7144 h 123825"/>
                <a:gd name="connsiteX7" fmla="*/ 80963 w 104775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23825">
                  <a:moveTo>
                    <a:pt x="7144" y="80867"/>
                  </a:moveTo>
                  <a:cubicBezTo>
                    <a:pt x="11263" y="85749"/>
                    <a:pt x="15788" y="90273"/>
                    <a:pt x="20669" y="94393"/>
                  </a:cubicBezTo>
                  <a:lnTo>
                    <a:pt x="84868" y="30099"/>
                  </a:lnTo>
                  <a:lnTo>
                    <a:pt x="84868" y="121444"/>
                  </a:lnTo>
                  <a:cubicBezTo>
                    <a:pt x="88011" y="121444"/>
                    <a:pt x="91154" y="121444"/>
                    <a:pt x="94393" y="121444"/>
                  </a:cubicBezTo>
                  <a:cubicBezTo>
                    <a:pt x="97631" y="121444"/>
                    <a:pt x="100775" y="121444"/>
                    <a:pt x="103918" y="121444"/>
                  </a:cubicBezTo>
                  <a:lnTo>
                    <a:pt x="103918" y="7144"/>
                  </a:lnTo>
                  <a:lnTo>
                    <a:pt x="80963" y="7144"/>
                  </a:lnTo>
                  <a:close/>
                </a:path>
              </a:pathLst>
            </a:custGeom>
            <a:solidFill>
              <a:srgbClr val="B75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5" name="Forma libre 434">
              <a:extLst>
                <a:ext uri="{FF2B5EF4-FFF2-40B4-BE49-F238E27FC236}">
                  <a16:creationId xmlns:a16="http://schemas.microsoft.com/office/drawing/2014/main" id="{68C4E863-68CB-CE48-8332-B98402DD5032}"/>
                </a:ext>
              </a:extLst>
            </p:cNvPr>
            <p:cNvSpPr/>
            <p:nvPr/>
          </p:nvSpPr>
          <p:spPr>
            <a:xfrm>
              <a:off x="3981976" y="3345656"/>
              <a:ext cx="104775" cy="95250"/>
            </a:xfrm>
            <a:custGeom>
              <a:avLst/>
              <a:gdLst>
                <a:gd name="connsiteX0" fmla="*/ 101155 w 104775"/>
                <a:gd name="connsiteY0" fmla="*/ 80867 h 95250"/>
                <a:gd name="connsiteX1" fmla="*/ 27337 w 104775"/>
                <a:gd name="connsiteY1" fmla="*/ 7144 h 95250"/>
                <a:gd name="connsiteX2" fmla="*/ 13906 w 104775"/>
                <a:gd name="connsiteY2" fmla="*/ 7144 h 95250"/>
                <a:gd name="connsiteX3" fmla="*/ 7144 w 104775"/>
                <a:gd name="connsiteY3" fmla="*/ 13906 h 95250"/>
                <a:gd name="connsiteX4" fmla="*/ 87630 w 104775"/>
                <a:gd name="connsiteY4" fmla="*/ 94393 h 95250"/>
                <a:gd name="connsiteX5" fmla="*/ 101155 w 104775"/>
                <a:gd name="connsiteY5" fmla="*/ 808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95250">
                  <a:moveTo>
                    <a:pt x="101155" y="80867"/>
                  </a:moveTo>
                  <a:lnTo>
                    <a:pt x="27337" y="7144"/>
                  </a:lnTo>
                  <a:lnTo>
                    <a:pt x="13906" y="7144"/>
                  </a:lnTo>
                  <a:lnTo>
                    <a:pt x="7144" y="13906"/>
                  </a:lnTo>
                  <a:lnTo>
                    <a:pt x="87630" y="94393"/>
                  </a:lnTo>
                  <a:cubicBezTo>
                    <a:pt x="92512" y="90273"/>
                    <a:pt x="97036" y="85749"/>
                    <a:pt x="101155" y="80867"/>
                  </a:cubicBezTo>
                  <a:close/>
                </a:path>
              </a:pathLst>
            </a:custGeom>
            <a:solidFill>
              <a:srgbClr val="B75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6" name="Forma libre 435">
              <a:extLst>
                <a:ext uri="{FF2B5EF4-FFF2-40B4-BE49-F238E27FC236}">
                  <a16:creationId xmlns:a16="http://schemas.microsoft.com/office/drawing/2014/main" id="{47C9FBE9-C555-FE47-A11C-8D97AC6B8664}"/>
                </a:ext>
              </a:extLst>
            </p:cNvPr>
            <p:cNvSpPr/>
            <p:nvPr/>
          </p:nvSpPr>
          <p:spPr>
            <a:xfrm>
              <a:off x="3903013" y="3259931"/>
              <a:ext cx="66675" cy="47625"/>
            </a:xfrm>
            <a:custGeom>
              <a:avLst/>
              <a:gdLst>
                <a:gd name="connsiteX0" fmla="*/ 35719 w 66675"/>
                <a:gd name="connsiteY0" fmla="*/ 45244 h 47625"/>
                <a:gd name="connsiteX1" fmla="*/ 7144 w 66675"/>
                <a:gd name="connsiteY1" fmla="*/ 16669 h 47625"/>
                <a:gd name="connsiteX2" fmla="*/ 7144 w 66675"/>
                <a:gd name="connsiteY2" fmla="*/ 7144 h 47625"/>
                <a:gd name="connsiteX3" fmla="*/ 26194 w 66675"/>
                <a:gd name="connsiteY3" fmla="*/ 7144 h 47625"/>
                <a:gd name="connsiteX4" fmla="*/ 26194 w 66675"/>
                <a:gd name="connsiteY4" fmla="*/ 16669 h 47625"/>
                <a:gd name="connsiteX5" fmla="*/ 35719 w 66675"/>
                <a:gd name="connsiteY5" fmla="*/ 26194 h 47625"/>
                <a:gd name="connsiteX6" fmla="*/ 45244 w 66675"/>
                <a:gd name="connsiteY6" fmla="*/ 16669 h 47625"/>
                <a:gd name="connsiteX7" fmla="*/ 45244 w 66675"/>
                <a:gd name="connsiteY7" fmla="*/ 7144 h 47625"/>
                <a:gd name="connsiteX8" fmla="*/ 64294 w 66675"/>
                <a:gd name="connsiteY8" fmla="*/ 7144 h 47625"/>
                <a:gd name="connsiteX9" fmla="*/ 64294 w 66675"/>
                <a:gd name="connsiteY9" fmla="*/ 16669 h 47625"/>
                <a:gd name="connsiteX10" fmla="*/ 35719 w 66675"/>
                <a:gd name="connsiteY10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47625">
                  <a:moveTo>
                    <a:pt x="35719" y="45244"/>
                  </a:moveTo>
                  <a:cubicBezTo>
                    <a:pt x="19937" y="45244"/>
                    <a:pt x="7144" y="32450"/>
                    <a:pt x="7144" y="16669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16669"/>
                  </a:lnTo>
                  <a:cubicBezTo>
                    <a:pt x="26194" y="21929"/>
                    <a:pt x="30458" y="26194"/>
                    <a:pt x="35719" y="26194"/>
                  </a:cubicBezTo>
                  <a:cubicBezTo>
                    <a:pt x="40979" y="26194"/>
                    <a:pt x="45244" y="21929"/>
                    <a:pt x="45244" y="16669"/>
                  </a:cubicBezTo>
                  <a:lnTo>
                    <a:pt x="45244" y="7144"/>
                  </a:lnTo>
                  <a:lnTo>
                    <a:pt x="64294" y="7144"/>
                  </a:lnTo>
                  <a:lnTo>
                    <a:pt x="64294" y="16669"/>
                  </a:lnTo>
                  <a:cubicBezTo>
                    <a:pt x="64294" y="32450"/>
                    <a:pt x="51500" y="45244"/>
                    <a:pt x="35719" y="45244"/>
                  </a:cubicBezTo>
                  <a:close/>
                </a:path>
              </a:pathLst>
            </a:custGeom>
            <a:solidFill>
              <a:srgbClr val="F47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7" name="Forma libre 436">
              <a:extLst>
                <a:ext uri="{FF2B5EF4-FFF2-40B4-BE49-F238E27FC236}">
                  <a16:creationId xmlns:a16="http://schemas.microsoft.com/office/drawing/2014/main" id="{EF3DF0F1-BB3A-B34A-B925-F5AA1A5A18D5}"/>
                </a:ext>
              </a:extLst>
            </p:cNvPr>
            <p:cNvSpPr/>
            <p:nvPr/>
          </p:nvSpPr>
          <p:spPr>
            <a:xfrm>
              <a:off x="3903013" y="3621881"/>
              <a:ext cx="123825" cy="28575"/>
            </a:xfrm>
            <a:custGeom>
              <a:avLst/>
              <a:gdLst>
                <a:gd name="connsiteX0" fmla="*/ 7144 w 123825"/>
                <a:gd name="connsiteY0" fmla="*/ 7144 h 28575"/>
                <a:gd name="connsiteX1" fmla="*/ 121444 w 123825"/>
                <a:gd name="connsiteY1" fmla="*/ 7144 h 28575"/>
                <a:gd name="connsiteX2" fmla="*/ 121444 w 123825"/>
                <a:gd name="connsiteY2" fmla="*/ 26194 h 28575"/>
                <a:gd name="connsiteX3" fmla="*/ 7144 w 1238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85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38" name="Gráfico 41">
            <a:extLst>
              <a:ext uri="{FF2B5EF4-FFF2-40B4-BE49-F238E27FC236}">
                <a16:creationId xmlns:a16="http://schemas.microsoft.com/office/drawing/2014/main" id="{139C77DA-FED6-634C-A469-1DEB94F04360}"/>
              </a:ext>
            </a:extLst>
          </p:cNvPr>
          <p:cNvGrpSpPr/>
          <p:nvPr/>
        </p:nvGrpSpPr>
        <p:grpSpPr>
          <a:xfrm>
            <a:off x="2936489" y="3553515"/>
            <a:ext cx="661339" cy="661340"/>
            <a:chOff x="2761672" y="3191308"/>
            <a:chExt cx="609600" cy="609600"/>
          </a:xfrm>
        </p:grpSpPr>
        <p:sp>
          <p:nvSpPr>
            <p:cNvPr id="439" name="Forma libre 438">
              <a:extLst>
                <a:ext uri="{FF2B5EF4-FFF2-40B4-BE49-F238E27FC236}">
                  <a16:creationId xmlns:a16="http://schemas.microsoft.com/office/drawing/2014/main" id="{5AA0691C-45D1-314B-8E48-3D406114D291}"/>
                </a:ext>
              </a:extLst>
            </p:cNvPr>
            <p:cNvSpPr/>
            <p:nvPr/>
          </p:nvSpPr>
          <p:spPr>
            <a:xfrm>
              <a:off x="2773578" y="3241314"/>
              <a:ext cx="333375" cy="542925"/>
            </a:xfrm>
            <a:custGeom>
              <a:avLst/>
              <a:gdLst>
                <a:gd name="connsiteX0" fmla="*/ 7144 w 333375"/>
                <a:gd name="connsiteY0" fmla="*/ 7144 h 542925"/>
                <a:gd name="connsiteX1" fmla="*/ 330994 w 333375"/>
                <a:gd name="connsiteY1" fmla="*/ 7144 h 542925"/>
                <a:gd name="connsiteX2" fmla="*/ 330994 w 333375"/>
                <a:gd name="connsiteY2" fmla="*/ 540544 h 542925"/>
                <a:gd name="connsiteX3" fmla="*/ 7144 w 333375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429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5405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0" name="Forma libre 439">
              <a:extLst>
                <a:ext uri="{FF2B5EF4-FFF2-40B4-BE49-F238E27FC236}">
                  <a16:creationId xmlns:a16="http://schemas.microsoft.com/office/drawing/2014/main" id="{AADDC808-1DAC-EE43-9C4A-98BCAD36CBEB}"/>
                </a:ext>
              </a:extLst>
            </p:cNvPr>
            <p:cNvSpPr/>
            <p:nvPr/>
          </p:nvSpPr>
          <p:spPr>
            <a:xfrm>
              <a:off x="2773578" y="3241314"/>
              <a:ext cx="304800" cy="542925"/>
            </a:xfrm>
            <a:custGeom>
              <a:avLst/>
              <a:gdLst>
                <a:gd name="connsiteX0" fmla="*/ 7144 w 304800"/>
                <a:gd name="connsiteY0" fmla="*/ 7144 h 542925"/>
                <a:gd name="connsiteX1" fmla="*/ 302419 w 304800"/>
                <a:gd name="connsiteY1" fmla="*/ 7144 h 542925"/>
                <a:gd name="connsiteX2" fmla="*/ 302419 w 304800"/>
                <a:gd name="connsiteY2" fmla="*/ 540544 h 542925"/>
                <a:gd name="connsiteX3" fmla="*/ 7144 w 304800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5429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5405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1" name="Forma libre 440">
              <a:extLst>
                <a:ext uri="{FF2B5EF4-FFF2-40B4-BE49-F238E27FC236}">
                  <a16:creationId xmlns:a16="http://schemas.microsoft.com/office/drawing/2014/main" id="{8E887D9F-50FE-2E44-94CB-F21C685309E0}"/>
                </a:ext>
              </a:extLst>
            </p:cNvPr>
            <p:cNvSpPr/>
            <p:nvPr/>
          </p:nvSpPr>
          <p:spPr>
            <a:xfrm>
              <a:off x="2878353" y="3374664"/>
              <a:ext cx="66675" cy="66675"/>
            </a:xfrm>
            <a:custGeom>
              <a:avLst/>
              <a:gdLst>
                <a:gd name="connsiteX0" fmla="*/ 21431 w 66675"/>
                <a:gd name="connsiteY0" fmla="*/ 50006 h 66675"/>
                <a:gd name="connsiteX1" fmla="*/ 21431 w 66675"/>
                <a:gd name="connsiteY1" fmla="*/ 50006 h 66675"/>
                <a:gd name="connsiteX2" fmla="*/ 7144 w 66675"/>
                <a:gd name="connsiteY2" fmla="*/ 15526 h 66675"/>
                <a:gd name="connsiteX3" fmla="*/ 7144 w 66675"/>
                <a:gd name="connsiteY3" fmla="*/ 7144 h 66675"/>
                <a:gd name="connsiteX4" fmla="*/ 15526 w 66675"/>
                <a:gd name="connsiteY4" fmla="*/ 7144 h 66675"/>
                <a:gd name="connsiteX5" fmla="*/ 50006 w 66675"/>
                <a:gd name="connsiteY5" fmla="*/ 21431 h 66675"/>
                <a:gd name="connsiteX6" fmla="*/ 50006 w 66675"/>
                <a:gd name="connsiteY6" fmla="*/ 21431 h 66675"/>
                <a:gd name="connsiteX7" fmla="*/ 64294 w 66675"/>
                <a:gd name="connsiteY7" fmla="*/ 55912 h 66675"/>
                <a:gd name="connsiteX8" fmla="*/ 64294 w 66675"/>
                <a:gd name="connsiteY8" fmla="*/ 64294 h 66675"/>
                <a:gd name="connsiteX9" fmla="*/ 55912 w 66675"/>
                <a:gd name="connsiteY9" fmla="*/ 64294 h 66675"/>
                <a:gd name="connsiteX10" fmla="*/ 21431 w 66675"/>
                <a:gd name="connsiteY10" fmla="*/ 500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66675">
                  <a:moveTo>
                    <a:pt x="21431" y="50006"/>
                  </a:moveTo>
                  <a:lnTo>
                    <a:pt x="21431" y="50006"/>
                  </a:lnTo>
                  <a:cubicBezTo>
                    <a:pt x="12285" y="40862"/>
                    <a:pt x="7146" y="28459"/>
                    <a:pt x="7144" y="15526"/>
                  </a:cubicBezTo>
                  <a:lnTo>
                    <a:pt x="7144" y="7144"/>
                  </a:lnTo>
                  <a:lnTo>
                    <a:pt x="15526" y="7144"/>
                  </a:lnTo>
                  <a:cubicBezTo>
                    <a:pt x="28459" y="7146"/>
                    <a:pt x="40862" y="12285"/>
                    <a:pt x="50006" y="21431"/>
                  </a:cubicBezTo>
                  <a:lnTo>
                    <a:pt x="50006" y="21431"/>
                  </a:lnTo>
                  <a:cubicBezTo>
                    <a:pt x="59152" y="30576"/>
                    <a:pt x="64292" y="42978"/>
                    <a:pt x="64294" y="55912"/>
                  </a:cubicBezTo>
                  <a:lnTo>
                    <a:pt x="64294" y="64294"/>
                  </a:lnTo>
                  <a:lnTo>
                    <a:pt x="55912" y="64294"/>
                  </a:lnTo>
                  <a:cubicBezTo>
                    <a:pt x="42978" y="64292"/>
                    <a:pt x="30576" y="59152"/>
                    <a:pt x="21431" y="50006"/>
                  </a:cubicBez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2" name="Forma libre 441">
              <a:extLst>
                <a:ext uri="{FF2B5EF4-FFF2-40B4-BE49-F238E27FC236}">
                  <a16:creationId xmlns:a16="http://schemas.microsoft.com/office/drawing/2014/main" id="{5298BF4A-F7D5-1741-A55D-39A8B544A24C}"/>
                </a:ext>
              </a:extLst>
            </p:cNvPr>
            <p:cNvSpPr/>
            <p:nvPr/>
          </p:nvSpPr>
          <p:spPr>
            <a:xfrm>
              <a:off x="2878353" y="3379427"/>
              <a:ext cx="38100" cy="57150"/>
            </a:xfrm>
            <a:custGeom>
              <a:avLst/>
              <a:gdLst>
                <a:gd name="connsiteX0" fmla="*/ 35719 w 38100"/>
                <a:gd name="connsiteY0" fmla="*/ 51149 h 57150"/>
                <a:gd name="connsiteX1" fmla="*/ 21431 w 38100"/>
                <a:gd name="connsiteY1" fmla="*/ 16669 h 57150"/>
                <a:gd name="connsiteX2" fmla="*/ 7144 w 38100"/>
                <a:gd name="connsiteY2" fmla="*/ 7144 h 57150"/>
                <a:gd name="connsiteX3" fmla="*/ 7144 w 38100"/>
                <a:gd name="connsiteY3" fmla="*/ 10954 h 57150"/>
                <a:gd name="connsiteX4" fmla="*/ 21431 w 38100"/>
                <a:gd name="connsiteY4" fmla="*/ 45434 h 57150"/>
                <a:gd name="connsiteX5" fmla="*/ 35719 w 38100"/>
                <a:gd name="connsiteY5" fmla="*/ 54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57150">
                  <a:moveTo>
                    <a:pt x="35719" y="51149"/>
                  </a:moveTo>
                  <a:cubicBezTo>
                    <a:pt x="35717" y="38216"/>
                    <a:pt x="30577" y="25813"/>
                    <a:pt x="21431" y="16669"/>
                  </a:cubicBezTo>
                  <a:cubicBezTo>
                    <a:pt x="17285" y="12654"/>
                    <a:pt x="12444" y="9427"/>
                    <a:pt x="7144" y="7144"/>
                  </a:cubicBezTo>
                  <a:lnTo>
                    <a:pt x="7144" y="10954"/>
                  </a:lnTo>
                  <a:cubicBezTo>
                    <a:pt x="7146" y="23887"/>
                    <a:pt x="12285" y="36290"/>
                    <a:pt x="21431" y="45434"/>
                  </a:cubicBezTo>
                  <a:cubicBezTo>
                    <a:pt x="25577" y="49449"/>
                    <a:pt x="30418" y="52676"/>
                    <a:pt x="35719" y="54959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3" name="Forma libre 442">
              <a:extLst>
                <a:ext uri="{FF2B5EF4-FFF2-40B4-BE49-F238E27FC236}">
                  <a16:creationId xmlns:a16="http://schemas.microsoft.com/office/drawing/2014/main" id="{DF42A5CB-7C91-5842-BCCA-24A9852A94F7}"/>
                </a:ext>
              </a:extLst>
            </p:cNvPr>
            <p:cNvSpPr/>
            <p:nvPr/>
          </p:nvSpPr>
          <p:spPr>
            <a:xfrm>
              <a:off x="2925978" y="3356662"/>
              <a:ext cx="57150" cy="95250"/>
            </a:xfrm>
            <a:custGeom>
              <a:avLst/>
              <a:gdLst>
                <a:gd name="connsiteX0" fmla="*/ 26194 w 57150"/>
                <a:gd name="connsiteY0" fmla="*/ 91821 h 95250"/>
                <a:gd name="connsiteX1" fmla="*/ 7144 w 57150"/>
                <a:gd name="connsiteY1" fmla="*/ 91821 h 95250"/>
                <a:gd name="connsiteX2" fmla="*/ 7144 w 57150"/>
                <a:gd name="connsiteY2" fmla="*/ 77248 h 95250"/>
                <a:gd name="connsiteX3" fmla="*/ 50483 w 57150"/>
                <a:gd name="connsiteY3" fmla="*/ 7144 h 95250"/>
                <a:gd name="connsiteX4" fmla="*/ 59056 w 57150"/>
                <a:gd name="connsiteY4" fmla="*/ 24098 h 95250"/>
                <a:gd name="connsiteX5" fmla="*/ 26194 w 57150"/>
                <a:gd name="connsiteY5" fmla="*/ 7724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95250">
                  <a:moveTo>
                    <a:pt x="26194" y="91821"/>
                  </a:moveTo>
                  <a:lnTo>
                    <a:pt x="7144" y="91821"/>
                  </a:lnTo>
                  <a:lnTo>
                    <a:pt x="7144" y="77248"/>
                  </a:lnTo>
                  <a:cubicBezTo>
                    <a:pt x="7015" y="47520"/>
                    <a:pt x="23833" y="20316"/>
                    <a:pt x="50483" y="7144"/>
                  </a:cubicBezTo>
                  <a:lnTo>
                    <a:pt x="59056" y="24098"/>
                  </a:lnTo>
                  <a:cubicBezTo>
                    <a:pt x="38874" y="34111"/>
                    <a:pt x="26133" y="54719"/>
                    <a:pt x="26194" y="77248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4" name="Forma libre 443">
              <a:extLst>
                <a:ext uri="{FF2B5EF4-FFF2-40B4-BE49-F238E27FC236}">
                  <a16:creationId xmlns:a16="http://schemas.microsoft.com/office/drawing/2014/main" id="{1636E321-A503-E743-AE5D-57EEB50C7F3F}"/>
                </a:ext>
              </a:extLst>
            </p:cNvPr>
            <p:cNvSpPr/>
            <p:nvPr/>
          </p:nvSpPr>
          <p:spPr>
            <a:xfrm>
              <a:off x="2983128" y="3203214"/>
              <a:ext cx="104775" cy="47625"/>
            </a:xfrm>
            <a:custGeom>
              <a:avLst/>
              <a:gdLst>
                <a:gd name="connsiteX0" fmla="*/ 7144 w 104775"/>
                <a:gd name="connsiteY0" fmla="*/ 45244 h 47625"/>
                <a:gd name="connsiteX1" fmla="*/ 7144 w 104775"/>
                <a:gd name="connsiteY1" fmla="*/ 7144 h 47625"/>
                <a:gd name="connsiteX2" fmla="*/ 102394 w 104775"/>
                <a:gd name="connsiteY2" fmla="*/ 7144 h 47625"/>
                <a:gd name="connsiteX3" fmla="*/ 102394 w 1047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45244"/>
                  </a:moveTo>
                  <a:lnTo>
                    <a:pt x="7144" y="7144"/>
                  </a:lnTo>
                  <a:lnTo>
                    <a:pt x="102394" y="7144"/>
                  </a:lnTo>
                  <a:lnTo>
                    <a:pt x="102394" y="45244"/>
                  </a:lnTo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5" name="Forma libre 444">
              <a:extLst>
                <a:ext uri="{FF2B5EF4-FFF2-40B4-BE49-F238E27FC236}">
                  <a16:creationId xmlns:a16="http://schemas.microsoft.com/office/drawing/2014/main" id="{C26FFE41-8EE4-6F49-850D-BB043FCB9965}"/>
                </a:ext>
              </a:extLst>
            </p:cNvPr>
            <p:cNvSpPr/>
            <p:nvPr/>
          </p:nvSpPr>
          <p:spPr>
            <a:xfrm>
              <a:off x="2983128" y="3203214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7144 h 47625"/>
                <a:gd name="connsiteX2" fmla="*/ 73819 w 76200"/>
                <a:gd name="connsiteY2" fmla="*/ 45244 h 47625"/>
                <a:gd name="connsiteX3" fmla="*/ 7144 w 7620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7144"/>
                  </a:lnTo>
                  <a:lnTo>
                    <a:pt x="7381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6" name="Forma libre 445">
              <a:extLst>
                <a:ext uri="{FF2B5EF4-FFF2-40B4-BE49-F238E27FC236}">
                  <a16:creationId xmlns:a16="http://schemas.microsoft.com/office/drawing/2014/main" id="{0A191365-7271-7B48-8D6C-0F4C14159E63}"/>
                </a:ext>
              </a:extLst>
            </p:cNvPr>
            <p:cNvSpPr/>
            <p:nvPr/>
          </p:nvSpPr>
          <p:spPr>
            <a:xfrm>
              <a:off x="2773578" y="3241314"/>
              <a:ext cx="333375" cy="104775"/>
            </a:xfrm>
            <a:custGeom>
              <a:avLst/>
              <a:gdLst>
                <a:gd name="connsiteX0" fmla="*/ 7144 w 333375"/>
                <a:gd name="connsiteY0" fmla="*/ 7144 h 104775"/>
                <a:gd name="connsiteX1" fmla="*/ 330994 w 333375"/>
                <a:gd name="connsiteY1" fmla="*/ 7144 h 104775"/>
                <a:gd name="connsiteX2" fmla="*/ 330994 w 333375"/>
                <a:gd name="connsiteY2" fmla="*/ 102394 h 104775"/>
                <a:gd name="connsiteX3" fmla="*/ 7144 w 3333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0477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7" name="Forma libre 446">
              <a:extLst>
                <a:ext uri="{FF2B5EF4-FFF2-40B4-BE49-F238E27FC236}">
                  <a16:creationId xmlns:a16="http://schemas.microsoft.com/office/drawing/2014/main" id="{951DAEED-11D5-9B45-BA57-5EC28B06716F}"/>
                </a:ext>
              </a:extLst>
            </p:cNvPr>
            <p:cNvSpPr/>
            <p:nvPr/>
          </p:nvSpPr>
          <p:spPr>
            <a:xfrm>
              <a:off x="2773578" y="3241314"/>
              <a:ext cx="304800" cy="104775"/>
            </a:xfrm>
            <a:custGeom>
              <a:avLst/>
              <a:gdLst>
                <a:gd name="connsiteX0" fmla="*/ 7144 w 304800"/>
                <a:gd name="connsiteY0" fmla="*/ 7144 h 104775"/>
                <a:gd name="connsiteX1" fmla="*/ 302419 w 304800"/>
                <a:gd name="connsiteY1" fmla="*/ 7144 h 104775"/>
                <a:gd name="connsiteX2" fmla="*/ 302419 w 304800"/>
                <a:gd name="connsiteY2" fmla="*/ 102394 h 104775"/>
                <a:gd name="connsiteX3" fmla="*/ 7144 w 3048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0477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8" name="Forma libre 447">
              <a:extLst>
                <a:ext uri="{FF2B5EF4-FFF2-40B4-BE49-F238E27FC236}">
                  <a16:creationId xmlns:a16="http://schemas.microsoft.com/office/drawing/2014/main" id="{07DEE9F0-2175-7A4E-889A-2B8A6E7FA03C}"/>
                </a:ext>
              </a:extLst>
            </p:cNvPr>
            <p:cNvSpPr/>
            <p:nvPr/>
          </p:nvSpPr>
          <p:spPr>
            <a:xfrm>
              <a:off x="2773578" y="3679464"/>
              <a:ext cx="333375" cy="104775"/>
            </a:xfrm>
            <a:custGeom>
              <a:avLst/>
              <a:gdLst>
                <a:gd name="connsiteX0" fmla="*/ 7144 w 333375"/>
                <a:gd name="connsiteY0" fmla="*/ 7144 h 104775"/>
                <a:gd name="connsiteX1" fmla="*/ 330994 w 333375"/>
                <a:gd name="connsiteY1" fmla="*/ 7144 h 104775"/>
                <a:gd name="connsiteX2" fmla="*/ 330994 w 333375"/>
                <a:gd name="connsiteY2" fmla="*/ 102394 h 104775"/>
                <a:gd name="connsiteX3" fmla="*/ 7144 w 3333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0477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9" name="Forma libre 448">
              <a:extLst>
                <a:ext uri="{FF2B5EF4-FFF2-40B4-BE49-F238E27FC236}">
                  <a16:creationId xmlns:a16="http://schemas.microsoft.com/office/drawing/2014/main" id="{13C0833E-18AF-3B46-8D20-F3865D2E00B6}"/>
                </a:ext>
              </a:extLst>
            </p:cNvPr>
            <p:cNvSpPr/>
            <p:nvPr/>
          </p:nvSpPr>
          <p:spPr>
            <a:xfrm>
              <a:off x="2773578" y="3679464"/>
              <a:ext cx="304800" cy="104775"/>
            </a:xfrm>
            <a:custGeom>
              <a:avLst/>
              <a:gdLst>
                <a:gd name="connsiteX0" fmla="*/ 7144 w 304800"/>
                <a:gd name="connsiteY0" fmla="*/ 7144 h 104775"/>
                <a:gd name="connsiteX1" fmla="*/ 302419 w 304800"/>
                <a:gd name="connsiteY1" fmla="*/ 7144 h 104775"/>
                <a:gd name="connsiteX2" fmla="*/ 302419 w 304800"/>
                <a:gd name="connsiteY2" fmla="*/ 102394 h 104775"/>
                <a:gd name="connsiteX3" fmla="*/ 7144 w 3048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0477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0" name="Forma libre 449">
              <a:extLst>
                <a:ext uri="{FF2B5EF4-FFF2-40B4-BE49-F238E27FC236}">
                  <a16:creationId xmlns:a16="http://schemas.microsoft.com/office/drawing/2014/main" id="{CBC8A2E3-94FD-E24F-BF44-3F113A48127A}"/>
                </a:ext>
              </a:extLst>
            </p:cNvPr>
            <p:cNvSpPr/>
            <p:nvPr/>
          </p:nvSpPr>
          <p:spPr>
            <a:xfrm>
              <a:off x="2830728" y="3431814"/>
              <a:ext cx="219075" cy="219075"/>
            </a:xfrm>
            <a:custGeom>
              <a:avLst/>
              <a:gdLst>
                <a:gd name="connsiteX0" fmla="*/ 216694 w 219075"/>
                <a:gd name="connsiteY0" fmla="*/ 111919 h 219075"/>
                <a:gd name="connsiteX1" fmla="*/ 111919 w 219075"/>
                <a:gd name="connsiteY1" fmla="*/ 216694 h 219075"/>
                <a:gd name="connsiteX2" fmla="*/ 7144 w 219075"/>
                <a:gd name="connsiteY2" fmla="*/ 111919 h 219075"/>
                <a:gd name="connsiteX3" fmla="*/ 111919 w 219075"/>
                <a:gd name="connsiteY3" fmla="*/ 7144 h 219075"/>
                <a:gd name="connsiteX4" fmla="*/ 216694 w 219075"/>
                <a:gd name="connsiteY4" fmla="*/ 11191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216694" y="111919"/>
                  </a:moveTo>
                  <a:cubicBezTo>
                    <a:pt x="216694" y="169784"/>
                    <a:pt x="169784" y="216694"/>
                    <a:pt x="111919" y="216694"/>
                  </a:cubicBezTo>
                  <a:cubicBezTo>
                    <a:pt x="54053" y="216694"/>
                    <a:pt x="7144" y="169784"/>
                    <a:pt x="7144" y="111919"/>
                  </a:cubicBezTo>
                  <a:cubicBezTo>
                    <a:pt x="7144" y="54053"/>
                    <a:pt x="54053" y="7144"/>
                    <a:pt x="111919" y="7144"/>
                  </a:cubicBezTo>
                  <a:cubicBezTo>
                    <a:pt x="169784" y="7144"/>
                    <a:pt x="216694" y="54053"/>
                    <a:pt x="216694" y="11191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1" name="Forma libre 450">
              <a:extLst>
                <a:ext uri="{FF2B5EF4-FFF2-40B4-BE49-F238E27FC236}">
                  <a16:creationId xmlns:a16="http://schemas.microsoft.com/office/drawing/2014/main" id="{0D60CC38-AA0B-DC49-BF25-FEF681867281}"/>
                </a:ext>
              </a:extLst>
            </p:cNvPr>
            <p:cNvSpPr/>
            <p:nvPr/>
          </p:nvSpPr>
          <p:spPr>
            <a:xfrm>
              <a:off x="3287928" y="3355614"/>
              <a:ext cx="47625" cy="104775"/>
            </a:xfrm>
            <a:custGeom>
              <a:avLst/>
              <a:gdLst>
                <a:gd name="connsiteX0" fmla="*/ 45244 w 47625"/>
                <a:gd name="connsiteY0" fmla="*/ 102394 h 104775"/>
                <a:gd name="connsiteX1" fmla="*/ 45244 w 47625"/>
                <a:gd name="connsiteY1" fmla="*/ 7144 h 104775"/>
                <a:gd name="connsiteX2" fmla="*/ 7144 w 47625"/>
                <a:gd name="connsiteY2" fmla="*/ 714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45244" y="102394"/>
                  </a:moveTo>
                  <a:lnTo>
                    <a:pt x="45244" y="7144"/>
                  </a:lnTo>
                  <a:lnTo>
                    <a:pt x="7144" y="7144"/>
                  </a:lnTo>
                  <a:lnTo>
                    <a:pt x="7144" y="102394"/>
                  </a:lnTo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2" name="Forma libre 451">
              <a:extLst>
                <a:ext uri="{FF2B5EF4-FFF2-40B4-BE49-F238E27FC236}">
                  <a16:creationId xmlns:a16="http://schemas.microsoft.com/office/drawing/2014/main" id="{50D97F8F-C505-FB44-89B7-0EB9BAB2C36E}"/>
                </a:ext>
              </a:extLst>
            </p:cNvPr>
            <p:cNvSpPr/>
            <p:nvPr/>
          </p:nvSpPr>
          <p:spPr>
            <a:xfrm>
              <a:off x="3287928" y="3355614"/>
              <a:ext cx="28575" cy="104775"/>
            </a:xfrm>
            <a:custGeom>
              <a:avLst/>
              <a:gdLst>
                <a:gd name="connsiteX0" fmla="*/ 7144 w 28575"/>
                <a:gd name="connsiteY0" fmla="*/ 7144 h 104775"/>
                <a:gd name="connsiteX1" fmla="*/ 26194 w 28575"/>
                <a:gd name="connsiteY1" fmla="*/ 7144 h 104775"/>
                <a:gd name="connsiteX2" fmla="*/ 26194 w 28575"/>
                <a:gd name="connsiteY2" fmla="*/ 102394 h 104775"/>
                <a:gd name="connsiteX3" fmla="*/ 7144 w 285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04775">
                  <a:moveTo>
                    <a:pt x="7144" y="7144"/>
                  </a:moveTo>
                  <a:lnTo>
                    <a:pt x="26194" y="7144"/>
                  </a:lnTo>
                  <a:lnTo>
                    <a:pt x="261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3" name="Forma libre 452">
              <a:extLst>
                <a:ext uri="{FF2B5EF4-FFF2-40B4-BE49-F238E27FC236}">
                  <a16:creationId xmlns:a16="http://schemas.microsoft.com/office/drawing/2014/main" id="{108BB78C-EC77-574E-9125-9F130DC0C3F6}"/>
                </a:ext>
              </a:extLst>
            </p:cNvPr>
            <p:cNvSpPr/>
            <p:nvPr/>
          </p:nvSpPr>
          <p:spPr>
            <a:xfrm>
              <a:off x="3135528" y="3450864"/>
              <a:ext cx="219075" cy="333375"/>
            </a:xfrm>
            <a:custGeom>
              <a:avLst/>
              <a:gdLst>
                <a:gd name="connsiteX0" fmla="*/ 7144 w 219075"/>
                <a:gd name="connsiteY0" fmla="*/ 7144 h 333375"/>
                <a:gd name="connsiteX1" fmla="*/ 216694 w 219075"/>
                <a:gd name="connsiteY1" fmla="*/ 7144 h 333375"/>
                <a:gd name="connsiteX2" fmla="*/ 216694 w 219075"/>
                <a:gd name="connsiteY2" fmla="*/ 7144 h 333375"/>
                <a:gd name="connsiteX3" fmla="*/ 216694 w 219075"/>
                <a:gd name="connsiteY3" fmla="*/ 311944 h 333375"/>
                <a:gd name="connsiteX4" fmla="*/ 197644 w 219075"/>
                <a:gd name="connsiteY4" fmla="*/ 330994 h 333375"/>
                <a:gd name="connsiteX5" fmla="*/ 26194 w 219075"/>
                <a:gd name="connsiteY5" fmla="*/ 330994 h 333375"/>
                <a:gd name="connsiteX6" fmla="*/ 7144 w 219075"/>
                <a:gd name="connsiteY6" fmla="*/ 311944 h 333375"/>
                <a:gd name="connsiteX7" fmla="*/ 7144 w 219075"/>
                <a:gd name="connsiteY7" fmla="*/ 7144 h 333375"/>
                <a:gd name="connsiteX8" fmla="*/ 7144 w 219075"/>
                <a:gd name="connsiteY8" fmla="*/ 714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5" h="333375">
                  <a:moveTo>
                    <a:pt x="7144" y="7144"/>
                  </a:moveTo>
                  <a:lnTo>
                    <a:pt x="216694" y="7144"/>
                  </a:lnTo>
                  <a:lnTo>
                    <a:pt x="216694" y="7144"/>
                  </a:lnTo>
                  <a:lnTo>
                    <a:pt x="216694" y="311944"/>
                  </a:lnTo>
                  <a:cubicBezTo>
                    <a:pt x="216694" y="322465"/>
                    <a:pt x="208165" y="330994"/>
                    <a:pt x="197644" y="330994"/>
                  </a:cubicBezTo>
                  <a:lnTo>
                    <a:pt x="26194" y="330994"/>
                  </a:lnTo>
                  <a:cubicBezTo>
                    <a:pt x="15673" y="330994"/>
                    <a:pt x="7144" y="322465"/>
                    <a:pt x="7144" y="3119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4" name="Forma libre 453">
              <a:extLst>
                <a:ext uri="{FF2B5EF4-FFF2-40B4-BE49-F238E27FC236}">
                  <a16:creationId xmlns:a16="http://schemas.microsoft.com/office/drawing/2014/main" id="{6F0B7C4C-4DED-CA40-806B-9776D5D2C747}"/>
                </a:ext>
              </a:extLst>
            </p:cNvPr>
            <p:cNvSpPr/>
            <p:nvPr/>
          </p:nvSpPr>
          <p:spPr>
            <a:xfrm>
              <a:off x="3135528" y="3450864"/>
              <a:ext cx="190500" cy="333375"/>
            </a:xfrm>
            <a:custGeom>
              <a:avLst/>
              <a:gdLst>
                <a:gd name="connsiteX0" fmla="*/ 188119 w 190500"/>
                <a:gd name="connsiteY0" fmla="*/ 311944 h 333375"/>
                <a:gd name="connsiteX1" fmla="*/ 188119 w 190500"/>
                <a:gd name="connsiteY1" fmla="*/ 7144 h 333375"/>
                <a:gd name="connsiteX2" fmla="*/ 7144 w 190500"/>
                <a:gd name="connsiteY2" fmla="*/ 7144 h 333375"/>
                <a:gd name="connsiteX3" fmla="*/ 7144 w 190500"/>
                <a:gd name="connsiteY3" fmla="*/ 311944 h 333375"/>
                <a:gd name="connsiteX4" fmla="*/ 26194 w 190500"/>
                <a:gd name="connsiteY4" fmla="*/ 330994 h 333375"/>
                <a:gd name="connsiteX5" fmla="*/ 169069 w 190500"/>
                <a:gd name="connsiteY5" fmla="*/ 330994 h 333375"/>
                <a:gd name="connsiteX6" fmla="*/ 188119 w 190500"/>
                <a:gd name="connsiteY6" fmla="*/ 31194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333375">
                  <a:moveTo>
                    <a:pt x="188119" y="311944"/>
                  </a:moveTo>
                  <a:lnTo>
                    <a:pt x="188119" y="7144"/>
                  </a:lnTo>
                  <a:lnTo>
                    <a:pt x="7144" y="7144"/>
                  </a:lnTo>
                  <a:lnTo>
                    <a:pt x="7144" y="311944"/>
                  </a:lnTo>
                  <a:cubicBezTo>
                    <a:pt x="7144" y="322465"/>
                    <a:pt x="15673" y="330994"/>
                    <a:pt x="26194" y="330994"/>
                  </a:cubicBezTo>
                  <a:lnTo>
                    <a:pt x="169069" y="330994"/>
                  </a:lnTo>
                  <a:cubicBezTo>
                    <a:pt x="179590" y="330994"/>
                    <a:pt x="188119" y="322465"/>
                    <a:pt x="188119" y="3119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5" name="Forma libre 454">
              <a:extLst>
                <a:ext uri="{FF2B5EF4-FFF2-40B4-BE49-F238E27FC236}">
                  <a16:creationId xmlns:a16="http://schemas.microsoft.com/office/drawing/2014/main" id="{00E0517E-0D91-A14F-823B-8CD7A9B6942D}"/>
                </a:ext>
              </a:extLst>
            </p:cNvPr>
            <p:cNvSpPr/>
            <p:nvPr/>
          </p:nvSpPr>
          <p:spPr>
            <a:xfrm>
              <a:off x="3135528" y="3527064"/>
              <a:ext cx="219075" cy="219075"/>
            </a:xfrm>
            <a:custGeom>
              <a:avLst/>
              <a:gdLst>
                <a:gd name="connsiteX0" fmla="*/ 216694 w 219075"/>
                <a:gd name="connsiteY0" fmla="*/ 26194 h 219075"/>
                <a:gd name="connsiteX1" fmla="*/ 204406 w 219075"/>
                <a:gd name="connsiteY1" fmla="*/ 13906 h 219075"/>
                <a:gd name="connsiteX2" fmla="*/ 188119 w 219075"/>
                <a:gd name="connsiteY2" fmla="*/ 7144 h 219075"/>
                <a:gd name="connsiteX3" fmla="*/ 188119 w 219075"/>
                <a:gd name="connsiteY3" fmla="*/ 7144 h 219075"/>
                <a:gd name="connsiteX4" fmla="*/ 171831 w 219075"/>
                <a:gd name="connsiteY4" fmla="*/ 13906 h 219075"/>
                <a:gd name="connsiteX5" fmla="*/ 166306 w 219075"/>
                <a:gd name="connsiteY5" fmla="*/ 19431 h 219075"/>
                <a:gd name="connsiteX6" fmla="*/ 150019 w 219075"/>
                <a:gd name="connsiteY6" fmla="*/ 26194 h 219075"/>
                <a:gd name="connsiteX7" fmla="*/ 150019 w 219075"/>
                <a:gd name="connsiteY7" fmla="*/ 26194 h 219075"/>
                <a:gd name="connsiteX8" fmla="*/ 133731 w 219075"/>
                <a:gd name="connsiteY8" fmla="*/ 19431 h 219075"/>
                <a:gd name="connsiteX9" fmla="*/ 128206 w 219075"/>
                <a:gd name="connsiteY9" fmla="*/ 13906 h 219075"/>
                <a:gd name="connsiteX10" fmla="*/ 111919 w 219075"/>
                <a:gd name="connsiteY10" fmla="*/ 7144 h 219075"/>
                <a:gd name="connsiteX11" fmla="*/ 111919 w 219075"/>
                <a:gd name="connsiteY11" fmla="*/ 7144 h 219075"/>
                <a:gd name="connsiteX12" fmla="*/ 95631 w 219075"/>
                <a:gd name="connsiteY12" fmla="*/ 13906 h 219075"/>
                <a:gd name="connsiteX13" fmla="*/ 90106 w 219075"/>
                <a:gd name="connsiteY13" fmla="*/ 19431 h 219075"/>
                <a:gd name="connsiteX14" fmla="*/ 73819 w 219075"/>
                <a:gd name="connsiteY14" fmla="*/ 26194 h 219075"/>
                <a:gd name="connsiteX15" fmla="*/ 73819 w 219075"/>
                <a:gd name="connsiteY15" fmla="*/ 26194 h 219075"/>
                <a:gd name="connsiteX16" fmla="*/ 57531 w 219075"/>
                <a:gd name="connsiteY16" fmla="*/ 19431 h 219075"/>
                <a:gd name="connsiteX17" fmla="*/ 52006 w 219075"/>
                <a:gd name="connsiteY17" fmla="*/ 13906 h 219075"/>
                <a:gd name="connsiteX18" fmla="*/ 35719 w 219075"/>
                <a:gd name="connsiteY18" fmla="*/ 7144 h 219075"/>
                <a:gd name="connsiteX19" fmla="*/ 35719 w 219075"/>
                <a:gd name="connsiteY19" fmla="*/ 7144 h 219075"/>
                <a:gd name="connsiteX20" fmla="*/ 19431 w 219075"/>
                <a:gd name="connsiteY20" fmla="*/ 13906 h 219075"/>
                <a:gd name="connsiteX21" fmla="*/ 7144 w 219075"/>
                <a:gd name="connsiteY21" fmla="*/ 26194 h 219075"/>
                <a:gd name="connsiteX22" fmla="*/ 7144 w 219075"/>
                <a:gd name="connsiteY22" fmla="*/ 216694 h 219075"/>
                <a:gd name="connsiteX23" fmla="*/ 216694 w 219075"/>
                <a:gd name="connsiteY2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9075" h="219075">
                  <a:moveTo>
                    <a:pt x="216694" y="26194"/>
                  </a:moveTo>
                  <a:lnTo>
                    <a:pt x="204406" y="13906"/>
                  </a:lnTo>
                  <a:cubicBezTo>
                    <a:pt x="200094" y="9573"/>
                    <a:pt x="194232" y="7139"/>
                    <a:pt x="188119" y="7144"/>
                  </a:cubicBezTo>
                  <a:lnTo>
                    <a:pt x="188119" y="7144"/>
                  </a:lnTo>
                  <a:cubicBezTo>
                    <a:pt x="182006" y="7139"/>
                    <a:pt x="176143" y="9573"/>
                    <a:pt x="171831" y="13906"/>
                  </a:cubicBezTo>
                  <a:lnTo>
                    <a:pt x="166306" y="19431"/>
                  </a:lnTo>
                  <a:cubicBezTo>
                    <a:pt x="161994" y="23764"/>
                    <a:pt x="156132" y="26198"/>
                    <a:pt x="150019" y="26194"/>
                  </a:cubicBezTo>
                  <a:lnTo>
                    <a:pt x="150019" y="26194"/>
                  </a:lnTo>
                  <a:cubicBezTo>
                    <a:pt x="143906" y="26198"/>
                    <a:pt x="138043" y="23764"/>
                    <a:pt x="133731" y="19431"/>
                  </a:cubicBezTo>
                  <a:lnTo>
                    <a:pt x="128206" y="13906"/>
                  </a:lnTo>
                  <a:cubicBezTo>
                    <a:pt x="123894" y="9573"/>
                    <a:pt x="118032" y="7139"/>
                    <a:pt x="111919" y="7144"/>
                  </a:cubicBezTo>
                  <a:lnTo>
                    <a:pt x="111919" y="7144"/>
                  </a:lnTo>
                  <a:cubicBezTo>
                    <a:pt x="105806" y="7139"/>
                    <a:pt x="99943" y="9573"/>
                    <a:pt x="95631" y="13906"/>
                  </a:cubicBezTo>
                  <a:lnTo>
                    <a:pt x="90106" y="19431"/>
                  </a:lnTo>
                  <a:cubicBezTo>
                    <a:pt x="85794" y="23764"/>
                    <a:pt x="79932" y="26198"/>
                    <a:pt x="73819" y="26194"/>
                  </a:cubicBezTo>
                  <a:lnTo>
                    <a:pt x="73819" y="26194"/>
                  </a:lnTo>
                  <a:cubicBezTo>
                    <a:pt x="67706" y="26198"/>
                    <a:pt x="61843" y="23764"/>
                    <a:pt x="57531" y="19431"/>
                  </a:cubicBezTo>
                  <a:lnTo>
                    <a:pt x="52006" y="13906"/>
                  </a:lnTo>
                  <a:cubicBezTo>
                    <a:pt x="47694" y="9573"/>
                    <a:pt x="41832" y="7139"/>
                    <a:pt x="35719" y="7144"/>
                  </a:cubicBezTo>
                  <a:lnTo>
                    <a:pt x="35719" y="7144"/>
                  </a:lnTo>
                  <a:cubicBezTo>
                    <a:pt x="29606" y="7139"/>
                    <a:pt x="23743" y="9573"/>
                    <a:pt x="19431" y="13906"/>
                  </a:cubicBezTo>
                  <a:lnTo>
                    <a:pt x="7144" y="26194"/>
                  </a:lnTo>
                  <a:lnTo>
                    <a:pt x="7144" y="216694"/>
                  </a:lnTo>
                  <a:lnTo>
                    <a:pt x="216694" y="216694"/>
                  </a:ln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6" name="Forma libre 455">
              <a:extLst>
                <a:ext uri="{FF2B5EF4-FFF2-40B4-BE49-F238E27FC236}">
                  <a16:creationId xmlns:a16="http://schemas.microsoft.com/office/drawing/2014/main" id="{1AC87BC7-5090-C84B-B944-68AFBA56604C}"/>
                </a:ext>
              </a:extLst>
            </p:cNvPr>
            <p:cNvSpPr/>
            <p:nvPr/>
          </p:nvSpPr>
          <p:spPr>
            <a:xfrm>
              <a:off x="3135528" y="3527047"/>
              <a:ext cx="190500" cy="219075"/>
            </a:xfrm>
            <a:custGeom>
              <a:avLst/>
              <a:gdLst>
                <a:gd name="connsiteX0" fmla="*/ 171831 w 190500"/>
                <a:gd name="connsiteY0" fmla="*/ 13923 h 219075"/>
                <a:gd name="connsiteX1" fmla="*/ 166306 w 190500"/>
                <a:gd name="connsiteY1" fmla="*/ 19448 h 219075"/>
                <a:gd name="connsiteX2" fmla="*/ 133843 w 190500"/>
                <a:gd name="connsiteY2" fmla="*/ 19560 h 219075"/>
                <a:gd name="connsiteX3" fmla="*/ 133731 w 190500"/>
                <a:gd name="connsiteY3" fmla="*/ 19448 h 219075"/>
                <a:gd name="connsiteX4" fmla="*/ 128206 w 190500"/>
                <a:gd name="connsiteY4" fmla="*/ 13923 h 219075"/>
                <a:gd name="connsiteX5" fmla="*/ 95743 w 190500"/>
                <a:gd name="connsiteY5" fmla="*/ 13811 h 219075"/>
                <a:gd name="connsiteX6" fmla="*/ 95631 w 190500"/>
                <a:gd name="connsiteY6" fmla="*/ 13923 h 219075"/>
                <a:gd name="connsiteX7" fmla="*/ 90106 w 190500"/>
                <a:gd name="connsiteY7" fmla="*/ 19448 h 219075"/>
                <a:gd name="connsiteX8" fmla="*/ 57643 w 190500"/>
                <a:gd name="connsiteY8" fmla="*/ 19560 h 219075"/>
                <a:gd name="connsiteX9" fmla="*/ 57531 w 190500"/>
                <a:gd name="connsiteY9" fmla="*/ 19448 h 219075"/>
                <a:gd name="connsiteX10" fmla="*/ 52006 w 190500"/>
                <a:gd name="connsiteY10" fmla="*/ 13923 h 219075"/>
                <a:gd name="connsiteX11" fmla="*/ 19543 w 190500"/>
                <a:gd name="connsiteY11" fmla="*/ 13811 h 219075"/>
                <a:gd name="connsiteX12" fmla="*/ 19431 w 190500"/>
                <a:gd name="connsiteY12" fmla="*/ 13923 h 219075"/>
                <a:gd name="connsiteX13" fmla="*/ 7144 w 190500"/>
                <a:gd name="connsiteY13" fmla="*/ 26211 h 219075"/>
                <a:gd name="connsiteX14" fmla="*/ 7144 w 190500"/>
                <a:gd name="connsiteY14" fmla="*/ 216711 h 219075"/>
                <a:gd name="connsiteX15" fmla="*/ 188119 w 190500"/>
                <a:gd name="connsiteY15" fmla="*/ 216711 h 219075"/>
                <a:gd name="connsiteX16" fmla="*/ 188119 w 190500"/>
                <a:gd name="connsiteY16" fmla="*/ 7161 h 219075"/>
                <a:gd name="connsiteX17" fmla="*/ 171831 w 190500"/>
                <a:gd name="connsiteY17" fmla="*/ 1392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500" h="219075">
                  <a:moveTo>
                    <a:pt x="171831" y="13923"/>
                  </a:moveTo>
                  <a:lnTo>
                    <a:pt x="166306" y="19448"/>
                  </a:lnTo>
                  <a:cubicBezTo>
                    <a:pt x="157373" y="28443"/>
                    <a:pt x="142839" y="28493"/>
                    <a:pt x="133843" y="19560"/>
                  </a:cubicBezTo>
                  <a:cubicBezTo>
                    <a:pt x="133806" y="19523"/>
                    <a:pt x="133768" y="19485"/>
                    <a:pt x="133731" y="19448"/>
                  </a:cubicBezTo>
                  <a:lnTo>
                    <a:pt x="128206" y="13923"/>
                  </a:lnTo>
                  <a:cubicBezTo>
                    <a:pt x="119273" y="4928"/>
                    <a:pt x="104739" y="4878"/>
                    <a:pt x="95743" y="13811"/>
                  </a:cubicBezTo>
                  <a:cubicBezTo>
                    <a:pt x="95706" y="13849"/>
                    <a:pt x="95668" y="13886"/>
                    <a:pt x="95631" y="13923"/>
                  </a:cubicBezTo>
                  <a:lnTo>
                    <a:pt x="90106" y="19448"/>
                  </a:lnTo>
                  <a:cubicBezTo>
                    <a:pt x="81173" y="28443"/>
                    <a:pt x="66639" y="28493"/>
                    <a:pt x="57643" y="19560"/>
                  </a:cubicBezTo>
                  <a:cubicBezTo>
                    <a:pt x="57606" y="19523"/>
                    <a:pt x="57568" y="19485"/>
                    <a:pt x="57531" y="19448"/>
                  </a:cubicBezTo>
                  <a:lnTo>
                    <a:pt x="52006" y="13923"/>
                  </a:lnTo>
                  <a:cubicBezTo>
                    <a:pt x="43073" y="4928"/>
                    <a:pt x="28539" y="4878"/>
                    <a:pt x="19543" y="13811"/>
                  </a:cubicBezTo>
                  <a:cubicBezTo>
                    <a:pt x="19506" y="13849"/>
                    <a:pt x="19468" y="13886"/>
                    <a:pt x="19431" y="13923"/>
                  </a:cubicBezTo>
                  <a:lnTo>
                    <a:pt x="7144" y="26211"/>
                  </a:lnTo>
                  <a:lnTo>
                    <a:pt x="7144" y="216711"/>
                  </a:lnTo>
                  <a:lnTo>
                    <a:pt x="188119" y="216711"/>
                  </a:lnTo>
                  <a:lnTo>
                    <a:pt x="188119" y="7161"/>
                  </a:lnTo>
                  <a:cubicBezTo>
                    <a:pt x="182006" y="7156"/>
                    <a:pt x="176143" y="9590"/>
                    <a:pt x="171831" y="13923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7" name="Forma libre 456">
              <a:extLst>
                <a:ext uri="{FF2B5EF4-FFF2-40B4-BE49-F238E27FC236}">
                  <a16:creationId xmlns:a16="http://schemas.microsoft.com/office/drawing/2014/main" id="{6798EE80-D112-234D-88CC-8D12F022914F}"/>
                </a:ext>
              </a:extLst>
            </p:cNvPr>
            <p:cNvSpPr/>
            <p:nvPr/>
          </p:nvSpPr>
          <p:spPr>
            <a:xfrm>
              <a:off x="2935503" y="3460389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64294 w 85725"/>
                <a:gd name="connsiteY1" fmla="*/ 83344 h 85725"/>
                <a:gd name="connsiteX2" fmla="*/ 7144 w 85725"/>
                <a:gd name="connsiteY2" fmla="*/ 26194 h 85725"/>
                <a:gd name="connsiteX3" fmla="*/ 7144 w 85725"/>
                <a:gd name="connsiteY3" fmla="*/ 7144 h 85725"/>
                <a:gd name="connsiteX4" fmla="*/ 83344 w 857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64294" y="83344"/>
                  </a:lnTo>
                  <a:cubicBezTo>
                    <a:pt x="64294" y="51781"/>
                    <a:pt x="38707" y="26194"/>
                    <a:pt x="7144" y="26194"/>
                  </a:cubicBezTo>
                  <a:lnTo>
                    <a:pt x="7144" y="7144"/>
                  </a:lnTo>
                  <a:cubicBezTo>
                    <a:pt x="49228" y="7144"/>
                    <a:pt x="83344" y="41260"/>
                    <a:pt x="83344" y="833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58" name="Gráfico 43">
            <a:extLst>
              <a:ext uri="{FF2B5EF4-FFF2-40B4-BE49-F238E27FC236}">
                <a16:creationId xmlns:a16="http://schemas.microsoft.com/office/drawing/2014/main" id="{E7E87459-6146-C74A-A0F3-8AB4DD35C9D8}"/>
              </a:ext>
            </a:extLst>
          </p:cNvPr>
          <p:cNvGrpSpPr/>
          <p:nvPr/>
        </p:nvGrpSpPr>
        <p:grpSpPr>
          <a:xfrm>
            <a:off x="1874338" y="3540990"/>
            <a:ext cx="661339" cy="661340"/>
            <a:chOff x="1782618" y="3179763"/>
            <a:chExt cx="609600" cy="609600"/>
          </a:xfrm>
        </p:grpSpPr>
        <p:sp>
          <p:nvSpPr>
            <p:cNvPr id="459" name="Forma libre 458">
              <a:extLst>
                <a:ext uri="{FF2B5EF4-FFF2-40B4-BE49-F238E27FC236}">
                  <a16:creationId xmlns:a16="http://schemas.microsoft.com/office/drawing/2014/main" id="{D76B879C-AA0A-5A4D-BE77-AEBF32FA04E1}"/>
                </a:ext>
              </a:extLst>
            </p:cNvPr>
            <p:cNvSpPr/>
            <p:nvPr/>
          </p:nvSpPr>
          <p:spPr>
            <a:xfrm>
              <a:off x="1832624" y="3191669"/>
              <a:ext cx="200025" cy="66675"/>
            </a:xfrm>
            <a:custGeom>
              <a:avLst/>
              <a:gdLst>
                <a:gd name="connsiteX0" fmla="*/ 197644 w 200025"/>
                <a:gd name="connsiteY0" fmla="*/ 64294 h 66675"/>
                <a:gd name="connsiteX1" fmla="*/ 197644 w 200025"/>
                <a:gd name="connsiteY1" fmla="*/ 7144 h 66675"/>
                <a:gd name="connsiteX2" fmla="*/ 7144 w 200025"/>
                <a:gd name="connsiteY2" fmla="*/ 7144 h 66675"/>
                <a:gd name="connsiteX3" fmla="*/ 7144 w 2000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66675">
                  <a:moveTo>
                    <a:pt x="197644" y="64294"/>
                  </a:moveTo>
                  <a:lnTo>
                    <a:pt x="197644" y="7144"/>
                  </a:lnTo>
                  <a:lnTo>
                    <a:pt x="7144" y="7144"/>
                  </a:lnTo>
                  <a:lnTo>
                    <a:pt x="7144" y="6429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0" name="Forma libre 459">
              <a:extLst>
                <a:ext uri="{FF2B5EF4-FFF2-40B4-BE49-F238E27FC236}">
                  <a16:creationId xmlns:a16="http://schemas.microsoft.com/office/drawing/2014/main" id="{7C8D5AC2-BC83-0D43-96B9-EC7B8FFF1103}"/>
                </a:ext>
              </a:extLst>
            </p:cNvPr>
            <p:cNvSpPr/>
            <p:nvPr/>
          </p:nvSpPr>
          <p:spPr>
            <a:xfrm>
              <a:off x="1832624" y="3248819"/>
              <a:ext cx="257175" cy="66675"/>
            </a:xfrm>
            <a:custGeom>
              <a:avLst/>
              <a:gdLst>
                <a:gd name="connsiteX0" fmla="*/ 254794 w 257175"/>
                <a:gd name="connsiteY0" fmla="*/ 64294 h 66675"/>
                <a:gd name="connsiteX1" fmla="*/ 197644 w 257175"/>
                <a:gd name="connsiteY1" fmla="*/ 7144 h 66675"/>
                <a:gd name="connsiteX2" fmla="*/ 7144 w 257175"/>
                <a:gd name="connsiteY2" fmla="*/ 7144 h 66675"/>
                <a:gd name="connsiteX3" fmla="*/ 45244 w 2571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66675">
                  <a:moveTo>
                    <a:pt x="254794" y="64294"/>
                  </a:moveTo>
                  <a:lnTo>
                    <a:pt x="197644" y="7144"/>
                  </a:lnTo>
                  <a:lnTo>
                    <a:pt x="7144" y="7144"/>
                  </a:lnTo>
                  <a:lnTo>
                    <a:pt x="45244" y="64294"/>
                  </a:lnTo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1" name="Forma libre 460">
              <a:extLst>
                <a:ext uri="{FF2B5EF4-FFF2-40B4-BE49-F238E27FC236}">
                  <a16:creationId xmlns:a16="http://schemas.microsoft.com/office/drawing/2014/main" id="{5E89C3FB-9593-F845-9DAA-0F56ED12202A}"/>
                </a:ext>
              </a:extLst>
            </p:cNvPr>
            <p:cNvSpPr/>
            <p:nvPr/>
          </p:nvSpPr>
          <p:spPr>
            <a:xfrm>
              <a:off x="1794524" y="3248819"/>
              <a:ext cx="85725" cy="523875"/>
            </a:xfrm>
            <a:custGeom>
              <a:avLst/>
              <a:gdLst>
                <a:gd name="connsiteX0" fmla="*/ 45244 w 85725"/>
                <a:gd name="connsiteY0" fmla="*/ 7144 h 523875"/>
                <a:gd name="connsiteX1" fmla="*/ 83344 w 85725"/>
                <a:gd name="connsiteY1" fmla="*/ 64294 h 523875"/>
                <a:gd name="connsiteX2" fmla="*/ 83344 w 85725"/>
                <a:gd name="connsiteY2" fmla="*/ 521494 h 523875"/>
                <a:gd name="connsiteX3" fmla="*/ 7144 w 85725"/>
                <a:gd name="connsiteY3" fmla="*/ 521494 h 523875"/>
                <a:gd name="connsiteX4" fmla="*/ 7144 w 85725"/>
                <a:gd name="connsiteY4" fmla="*/ 64294 h 523875"/>
                <a:gd name="connsiteX5" fmla="*/ 45244 w 85725"/>
                <a:gd name="connsiteY5" fmla="*/ 714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523875">
                  <a:moveTo>
                    <a:pt x="45244" y="7144"/>
                  </a:moveTo>
                  <a:lnTo>
                    <a:pt x="83344" y="64294"/>
                  </a:lnTo>
                  <a:lnTo>
                    <a:pt x="83344" y="521494"/>
                  </a:lnTo>
                  <a:lnTo>
                    <a:pt x="7144" y="521494"/>
                  </a:lnTo>
                  <a:lnTo>
                    <a:pt x="7144" y="64294"/>
                  </a:lnTo>
                  <a:lnTo>
                    <a:pt x="45244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2" name="Forma libre 461">
              <a:extLst>
                <a:ext uri="{FF2B5EF4-FFF2-40B4-BE49-F238E27FC236}">
                  <a16:creationId xmlns:a16="http://schemas.microsoft.com/office/drawing/2014/main" id="{52C362C7-820B-214D-90C2-2AF87AEAF193}"/>
                </a:ext>
              </a:extLst>
            </p:cNvPr>
            <p:cNvSpPr/>
            <p:nvPr/>
          </p:nvSpPr>
          <p:spPr>
            <a:xfrm>
              <a:off x="1870724" y="3305969"/>
              <a:ext cx="219075" cy="466725"/>
            </a:xfrm>
            <a:custGeom>
              <a:avLst/>
              <a:gdLst>
                <a:gd name="connsiteX0" fmla="*/ 7144 w 219075"/>
                <a:gd name="connsiteY0" fmla="*/ 7144 h 466725"/>
                <a:gd name="connsiteX1" fmla="*/ 216694 w 219075"/>
                <a:gd name="connsiteY1" fmla="*/ 7144 h 466725"/>
                <a:gd name="connsiteX2" fmla="*/ 216694 w 219075"/>
                <a:gd name="connsiteY2" fmla="*/ 464344 h 466725"/>
                <a:gd name="connsiteX3" fmla="*/ 7144 w 219075"/>
                <a:gd name="connsiteY3" fmla="*/ 4643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466725">
                  <a:moveTo>
                    <a:pt x="7144" y="7144"/>
                  </a:moveTo>
                  <a:lnTo>
                    <a:pt x="216694" y="7144"/>
                  </a:lnTo>
                  <a:lnTo>
                    <a:pt x="216694" y="464344"/>
                  </a:lnTo>
                  <a:lnTo>
                    <a:pt x="7144" y="4643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3" name="Forma libre 462">
              <a:extLst>
                <a:ext uri="{FF2B5EF4-FFF2-40B4-BE49-F238E27FC236}">
                  <a16:creationId xmlns:a16="http://schemas.microsoft.com/office/drawing/2014/main" id="{65E2B8EA-ECFE-034E-8146-BE0E8068D17E}"/>
                </a:ext>
              </a:extLst>
            </p:cNvPr>
            <p:cNvSpPr/>
            <p:nvPr/>
          </p:nvSpPr>
          <p:spPr>
            <a:xfrm>
              <a:off x="1870724" y="3382169"/>
              <a:ext cx="219075" cy="314325"/>
            </a:xfrm>
            <a:custGeom>
              <a:avLst/>
              <a:gdLst>
                <a:gd name="connsiteX0" fmla="*/ 7144 w 219075"/>
                <a:gd name="connsiteY0" fmla="*/ 7144 h 314325"/>
                <a:gd name="connsiteX1" fmla="*/ 216694 w 219075"/>
                <a:gd name="connsiteY1" fmla="*/ 7144 h 314325"/>
                <a:gd name="connsiteX2" fmla="*/ 216694 w 219075"/>
                <a:gd name="connsiteY2" fmla="*/ 311944 h 314325"/>
                <a:gd name="connsiteX3" fmla="*/ 7144 w 219075"/>
                <a:gd name="connsiteY3" fmla="*/ 3119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314325">
                  <a:moveTo>
                    <a:pt x="7144" y="7144"/>
                  </a:moveTo>
                  <a:lnTo>
                    <a:pt x="216694" y="7144"/>
                  </a:lnTo>
                  <a:lnTo>
                    <a:pt x="216694" y="311944"/>
                  </a:lnTo>
                  <a:lnTo>
                    <a:pt x="7144" y="3119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4" name="Forma libre 463">
              <a:extLst>
                <a:ext uri="{FF2B5EF4-FFF2-40B4-BE49-F238E27FC236}">
                  <a16:creationId xmlns:a16="http://schemas.microsoft.com/office/drawing/2014/main" id="{1EE0CE93-F2CF-1447-9205-C9278D6C6960}"/>
                </a:ext>
              </a:extLst>
            </p:cNvPr>
            <p:cNvSpPr/>
            <p:nvPr/>
          </p:nvSpPr>
          <p:spPr>
            <a:xfrm>
              <a:off x="1908824" y="3420269"/>
              <a:ext cx="142875" cy="238125"/>
            </a:xfrm>
            <a:custGeom>
              <a:avLst/>
              <a:gdLst>
                <a:gd name="connsiteX0" fmla="*/ 7144 w 142875"/>
                <a:gd name="connsiteY0" fmla="*/ 7144 h 238125"/>
                <a:gd name="connsiteX1" fmla="*/ 140494 w 142875"/>
                <a:gd name="connsiteY1" fmla="*/ 7144 h 238125"/>
                <a:gd name="connsiteX2" fmla="*/ 140494 w 142875"/>
                <a:gd name="connsiteY2" fmla="*/ 235744 h 238125"/>
                <a:gd name="connsiteX3" fmla="*/ 7144 w 142875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38125">
                  <a:moveTo>
                    <a:pt x="7144" y="7144"/>
                  </a:moveTo>
                  <a:lnTo>
                    <a:pt x="140494" y="7144"/>
                  </a:lnTo>
                  <a:lnTo>
                    <a:pt x="140494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5" name="Forma libre 464">
              <a:extLst>
                <a:ext uri="{FF2B5EF4-FFF2-40B4-BE49-F238E27FC236}">
                  <a16:creationId xmlns:a16="http://schemas.microsoft.com/office/drawing/2014/main" id="{884E55C9-B9D1-9744-A0A8-3D5E16F6D65D}"/>
                </a:ext>
              </a:extLst>
            </p:cNvPr>
            <p:cNvSpPr/>
            <p:nvPr/>
          </p:nvSpPr>
          <p:spPr>
            <a:xfrm>
              <a:off x="1908824" y="3420269"/>
              <a:ext cx="114300" cy="238125"/>
            </a:xfrm>
            <a:custGeom>
              <a:avLst/>
              <a:gdLst>
                <a:gd name="connsiteX0" fmla="*/ 7144 w 114300"/>
                <a:gd name="connsiteY0" fmla="*/ 7144 h 238125"/>
                <a:gd name="connsiteX1" fmla="*/ 111919 w 114300"/>
                <a:gd name="connsiteY1" fmla="*/ 7144 h 238125"/>
                <a:gd name="connsiteX2" fmla="*/ 111919 w 114300"/>
                <a:gd name="connsiteY2" fmla="*/ 235744 h 238125"/>
                <a:gd name="connsiteX3" fmla="*/ 7144 w 114300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38125">
                  <a:moveTo>
                    <a:pt x="7144" y="7144"/>
                  </a:moveTo>
                  <a:lnTo>
                    <a:pt x="111919" y="7144"/>
                  </a:lnTo>
                  <a:lnTo>
                    <a:pt x="111919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6" name="Forma libre 465">
              <a:extLst>
                <a:ext uri="{FF2B5EF4-FFF2-40B4-BE49-F238E27FC236}">
                  <a16:creationId xmlns:a16="http://schemas.microsoft.com/office/drawing/2014/main" id="{C124F353-D238-E744-AAC9-1102ED2BDDAE}"/>
                </a:ext>
              </a:extLst>
            </p:cNvPr>
            <p:cNvSpPr/>
            <p:nvPr/>
          </p:nvSpPr>
          <p:spPr>
            <a:xfrm>
              <a:off x="2156474" y="3382169"/>
              <a:ext cx="47625" cy="104775"/>
            </a:xfrm>
            <a:custGeom>
              <a:avLst/>
              <a:gdLst>
                <a:gd name="connsiteX0" fmla="*/ 7144 w 47625"/>
                <a:gd name="connsiteY0" fmla="*/ 102394 h 104775"/>
                <a:gd name="connsiteX1" fmla="*/ 7144 w 47625"/>
                <a:gd name="connsiteY1" fmla="*/ 7144 h 104775"/>
                <a:gd name="connsiteX2" fmla="*/ 45244 w 47625"/>
                <a:gd name="connsiteY2" fmla="*/ 7144 h 104775"/>
                <a:gd name="connsiteX3" fmla="*/ 452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102394"/>
                  </a:moveTo>
                  <a:lnTo>
                    <a:pt x="7144" y="7144"/>
                  </a:lnTo>
                  <a:lnTo>
                    <a:pt x="45244" y="7144"/>
                  </a:lnTo>
                  <a:lnTo>
                    <a:pt x="45244" y="102394"/>
                  </a:lnTo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7" name="Forma libre 466">
              <a:extLst>
                <a:ext uri="{FF2B5EF4-FFF2-40B4-BE49-F238E27FC236}">
                  <a16:creationId xmlns:a16="http://schemas.microsoft.com/office/drawing/2014/main" id="{DE5B0107-E02A-BE4D-BC7D-F48036B069B6}"/>
                </a:ext>
              </a:extLst>
            </p:cNvPr>
            <p:cNvSpPr/>
            <p:nvPr/>
          </p:nvSpPr>
          <p:spPr>
            <a:xfrm>
              <a:off x="2213624" y="3648869"/>
              <a:ext cx="161925" cy="123825"/>
            </a:xfrm>
            <a:custGeom>
              <a:avLst/>
              <a:gdLst>
                <a:gd name="connsiteX0" fmla="*/ 7144 w 161925"/>
                <a:gd name="connsiteY0" fmla="*/ 121444 h 123825"/>
                <a:gd name="connsiteX1" fmla="*/ 140494 w 161925"/>
                <a:gd name="connsiteY1" fmla="*/ 121444 h 123825"/>
                <a:gd name="connsiteX2" fmla="*/ 159544 w 161925"/>
                <a:gd name="connsiteY2" fmla="*/ 102394 h 123825"/>
                <a:gd name="connsiteX3" fmla="*/ 159544 w 161925"/>
                <a:gd name="connsiteY3" fmla="*/ 102394 h 123825"/>
                <a:gd name="connsiteX4" fmla="*/ 140494 w 161925"/>
                <a:gd name="connsiteY4" fmla="*/ 83344 h 123825"/>
                <a:gd name="connsiteX5" fmla="*/ 83344 w 161925"/>
                <a:gd name="connsiteY5" fmla="*/ 83344 h 123825"/>
                <a:gd name="connsiteX6" fmla="*/ 64294 w 161925"/>
                <a:gd name="connsiteY6" fmla="*/ 64294 h 123825"/>
                <a:gd name="connsiteX7" fmla="*/ 64294 w 161925"/>
                <a:gd name="connsiteY7" fmla="*/ 64294 h 123825"/>
                <a:gd name="connsiteX8" fmla="*/ 83344 w 161925"/>
                <a:gd name="connsiteY8" fmla="*/ 45244 h 123825"/>
                <a:gd name="connsiteX9" fmla="*/ 102394 w 161925"/>
                <a:gd name="connsiteY9" fmla="*/ 45244 h 123825"/>
                <a:gd name="connsiteX10" fmla="*/ 121444 w 161925"/>
                <a:gd name="connsiteY10" fmla="*/ 26194 h 123825"/>
                <a:gd name="connsiteX11" fmla="*/ 121444 w 161925"/>
                <a:gd name="connsiteY11" fmla="*/ 26194 h 123825"/>
                <a:gd name="connsiteX12" fmla="*/ 102394 w 161925"/>
                <a:gd name="connsiteY12" fmla="*/ 7144 h 123825"/>
                <a:gd name="connsiteX13" fmla="*/ 7144 w 161925"/>
                <a:gd name="connsiteY13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123825">
                  <a:moveTo>
                    <a:pt x="7144" y="121444"/>
                  </a:moveTo>
                  <a:lnTo>
                    <a:pt x="140494" y="121444"/>
                  </a:lnTo>
                  <a:cubicBezTo>
                    <a:pt x="151015" y="121444"/>
                    <a:pt x="159544" y="112915"/>
                    <a:pt x="159544" y="102394"/>
                  </a:cubicBezTo>
                  <a:lnTo>
                    <a:pt x="159544" y="102394"/>
                  </a:lnTo>
                  <a:cubicBezTo>
                    <a:pt x="159544" y="91873"/>
                    <a:pt x="151015" y="83344"/>
                    <a:pt x="140494" y="83344"/>
                  </a:cubicBezTo>
                  <a:lnTo>
                    <a:pt x="83344" y="83344"/>
                  </a:lnTo>
                  <a:cubicBezTo>
                    <a:pt x="72823" y="83344"/>
                    <a:pt x="64294" y="74815"/>
                    <a:pt x="64294" y="64294"/>
                  </a:cubicBezTo>
                  <a:lnTo>
                    <a:pt x="64294" y="64294"/>
                  </a:lnTo>
                  <a:cubicBezTo>
                    <a:pt x="64294" y="53773"/>
                    <a:pt x="72823" y="45244"/>
                    <a:pt x="83344" y="45244"/>
                  </a:cubicBezTo>
                  <a:lnTo>
                    <a:pt x="102394" y="45244"/>
                  </a:lnTo>
                  <a:cubicBezTo>
                    <a:pt x="112915" y="45244"/>
                    <a:pt x="121444" y="36715"/>
                    <a:pt x="121444" y="26194"/>
                  </a:cubicBezTo>
                  <a:lnTo>
                    <a:pt x="121444" y="26194"/>
                  </a:lnTo>
                  <a:cubicBezTo>
                    <a:pt x="121444" y="15673"/>
                    <a:pt x="112915" y="7144"/>
                    <a:pt x="102394" y="7144"/>
                  </a:cubicBezTo>
                  <a:lnTo>
                    <a:pt x="7144" y="714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8" name="Forma libre 467">
              <a:extLst>
                <a:ext uri="{FF2B5EF4-FFF2-40B4-BE49-F238E27FC236}">
                  <a16:creationId xmlns:a16="http://schemas.microsoft.com/office/drawing/2014/main" id="{9FE80CE8-3451-D242-A0A3-E13FFEAE589D}"/>
                </a:ext>
              </a:extLst>
            </p:cNvPr>
            <p:cNvSpPr/>
            <p:nvPr/>
          </p:nvSpPr>
          <p:spPr>
            <a:xfrm>
              <a:off x="2042174" y="347741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8594 w 180975"/>
                <a:gd name="connsiteY1" fmla="*/ 7144 h 295275"/>
                <a:gd name="connsiteX2" fmla="*/ 178594 w 180975"/>
                <a:gd name="connsiteY2" fmla="*/ 292894 h 295275"/>
                <a:gd name="connsiteX3" fmla="*/ 7144 w 180975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9" name="Forma libre 468">
              <a:extLst>
                <a:ext uri="{FF2B5EF4-FFF2-40B4-BE49-F238E27FC236}">
                  <a16:creationId xmlns:a16="http://schemas.microsoft.com/office/drawing/2014/main" id="{C8CF6C70-4BC9-0F45-AB8A-7498E6146751}"/>
                </a:ext>
              </a:extLst>
            </p:cNvPr>
            <p:cNvSpPr/>
            <p:nvPr/>
          </p:nvSpPr>
          <p:spPr>
            <a:xfrm>
              <a:off x="2042174" y="3477419"/>
              <a:ext cx="152400" cy="295275"/>
            </a:xfrm>
            <a:custGeom>
              <a:avLst/>
              <a:gdLst>
                <a:gd name="connsiteX0" fmla="*/ 7144 w 152400"/>
                <a:gd name="connsiteY0" fmla="*/ 7144 h 295275"/>
                <a:gd name="connsiteX1" fmla="*/ 150019 w 152400"/>
                <a:gd name="connsiteY1" fmla="*/ 7144 h 295275"/>
                <a:gd name="connsiteX2" fmla="*/ 150019 w 152400"/>
                <a:gd name="connsiteY2" fmla="*/ 292894 h 295275"/>
                <a:gd name="connsiteX3" fmla="*/ 7144 w 152400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95275">
                  <a:moveTo>
                    <a:pt x="7144" y="7144"/>
                  </a:moveTo>
                  <a:lnTo>
                    <a:pt x="150019" y="7144"/>
                  </a:lnTo>
                  <a:lnTo>
                    <a:pt x="150019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0" name="Forma libre 469">
              <a:extLst>
                <a:ext uri="{FF2B5EF4-FFF2-40B4-BE49-F238E27FC236}">
                  <a16:creationId xmlns:a16="http://schemas.microsoft.com/office/drawing/2014/main" id="{3A5B5791-9D44-2A4B-81FA-283D564EA3D6}"/>
                </a:ext>
              </a:extLst>
            </p:cNvPr>
            <p:cNvSpPr/>
            <p:nvPr/>
          </p:nvSpPr>
          <p:spPr>
            <a:xfrm>
              <a:off x="2042174" y="3534569"/>
              <a:ext cx="180975" cy="200025"/>
            </a:xfrm>
            <a:custGeom>
              <a:avLst/>
              <a:gdLst>
                <a:gd name="connsiteX0" fmla="*/ 7144 w 180975"/>
                <a:gd name="connsiteY0" fmla="*/ 7144 h 200025"/>
                <a:gd name="connsiteX1" fmla="*/ 178594 w 180975"/>
                <a:gd name="connsiteY1" fmla="*/ 7144 h 200025"/>
                <a:gd name="connsiteX2" fmla="*/ 178594 w 180975"/>
                <a:gd name="connsiteY2" fmla="*/ 197644 h 200025"/>
                <a:gd name="connsiteX3" fmla="*/ 7144 w 1809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000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1" name="Forma libre 470">
              <a:extLst>
                <a:ext uri="{FF2B5EF4-FFF2-40B4-BE49-F238E27FC236}">
                  <a16:creationId xmlns:a16="http://schemas.microsoft.com/office/drawing/2014/main" id="{50C74018-1FF6-B54C-A865-A8B9304841F2}"/>
                </a:ext>
              </a:extLst>
            </p:cNvPr>
            <p:cNvSpPr/>
            <p:nvPr/>
          </p:nvSpPr>
          <p:spPr>
            <a:xfrm>
              <a:off x="2042174" y="3534569"/>
              <a:ext cx="152400" cy="200025"/>
            </a:xfrm>
            <a:custGeom>
              <a:avLst/>
              <a:gdLst>
                <a:gd name="connsiteX0" fmla="*/ 7144 w 152400"/>
                <a:gd name="connsiteY0" fmla="*/ 7144 h 200025"/>
                <a:gd name="connsiteX1" fmla="*/ 150019 w 152400"/>
                <a:gd name="connsiteY1" fmla="*/ 7144 h 200025"/>
                <a:gd name="connsiteX2" fmla="*/ 150019 w 152400"/>
                <a:gd name="connsiteY2" fmla="*/ 197644 h 200025"/>
                <a:gd name="connsiteX3" fmla="*/ 7144 w 15240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72" name="Gráfico 45">
            <a:extLst>
              <a:ext uri="{FF2B5EF4-FFF2-40B4-BE49-F238E27FC236}">
                <a16:creationId xmlns:a16="http://schemas.microsoft.com/office/drawing/2014/main" id="{93082895-248A-994B-830B-AB454AE5F661}"/>
              </a:ext>
            </a:extLst>
          </p:cNvPr>
          <p:cNvGrpSpPr/>
          <p:nvPr/>
        </p:nvGrpSpPr>
        <p:grpSpPr>
          <a:xfrm>
            <a:off x="742044" y="3553515"/>
            <a:ext cx="661339" cy="661340"/>
            <a:chOff x="738908" y="3191308"/>
            <a:chExt cx="609600" cy="609600"/>
          </a:xfrm>
        </p:grpSpPr>
        <p:sp>
          <p:nvSpPr>
            <p:cNvPr id="473" name="Forma libre 472">
              <a:extLst>
                <a:ext uri="{FF2B5EF4-FFF2-40B4-BE49-F238E27FC236}">
                  <a16:creationId xmlns:a16="http://schemas.microsoft.com/office/drawing/2014/main" id="{AC268541-1905-D349-B4A1-7D53E1663611}"/>
                </a:ext>
              </a:extLst>
            </p:cNvPr>
            <p:cNvSpPr/>
            <p:nvPr/>
          </p:nvSpPr>
          <p:spPr>
            <a:xfrm>
              <a:off x="1169914" y="362231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4" name="Forma libre 473">
              <a:extLst>
                <a:ext uri="{FF2B5EF4-FFF2-40B4-BE49-F238E27FC236}">
                  <a16:creationId xmlns:a16="http://schemas.microsoft.com/office/drawing/2014/main" id="{3A889591-623C-0C4F-9561-0988C18F5C9D}"/>
                </a:ext>
              </a:extLst>
            </p:cNvPr>
            <p:cNvSpPr/>
            <p:nvPr/>
          </p:nvSpPr>
          <p:spPr>
            <a:xfrm>
              <a:off x="1169914" y="320321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5" name="Forma libre 474">
              <a:extLst>
                <a:ext uri="{FF2B5EF4-FFF2-40B4-BE49-F238E27FC236}">
                  <a16:creationId xmlns:a16="http://schemas.microsoft.com/office/drawing/2014/main" id="{992252ED-D217-6A47-955E-BA7057547E7F}"/>
                </a:ext>
              </a:extLst>
            </p:cNvPr>
            <p:cNvSpPr/>
            <p:nvPr/>
          </p:nvSpPr>
          <p:spPr>
            <a:xfrm>
              <a:off x="1112764" y="341276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6" name="Forma libre 475">
              <a:extLst>
                <a:ext uri="{FF2B5EF4-FFF2-40B4-BE49-F238E27FC236}">
                  <a16:creationId xmlns:a16="http://schemas.microsoft.com/office/drawing/2014/main" id="{1F196979-2CAF-C744-93E3-6B7D55C46B4D}"/>
                </a:ext>
              </a:extLst>
            </p:cNvPr>
            <p:cNvSpPr/>
            <p:nvPr/>
          </p:nvSpPr>
          <p:spPr>
            <a:xfrm>
              <a:off x="1135053" y="343505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7" name="Forma libre 476">
              <a:extLst>
                <a:ext uri="{FF2B5EF4-FFF2-40B4-BE49-F238E27FC236}">
                  <a16:creationId xmlns:a16="http://schemas.microsoft.com/office/drawing/2014/main" id="{D0DF7588-F3EC-7C47-A353-ECAE5FE562E5}"/>
                </a:ext>
              </a:extLst>
            </p:cNvPr>
            <p:cNvSpPr/>
            <p:nvPr/>
          </p:nvSpPr>
          <p:spPr>
            <a:xfrm>
              <a:off x="1192203" y="364460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8" name="Forma libre 477">
              <a:extLst>
                <a:ext uri="{FF2B5EF4-FFF2-40B4-BE49-F238E27FC236}">
                  <a16:creationId xmlns:a16="http://schemas.microsoft.com/office/drawing/2014/main" id="{3514F115-D232-034C-A22E-77EF0205F80D}"/>
                </a:ext>
              </a:extLst>
            </p:cNvPr>
            <p:cNvSpPr/>
            <p:nvPr/>
          </p:nvSpPr>
          <p:spPr>
            <a:xfrm>
              <a:off x="1192203" y="322550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9" name="Forma libre 478">
              <a:extLst>
                <a:ext uri="{FF2B5EF4-FFF2-40B4-BE49-F238E27FC236}">
                  <a16:creationId xmlns:a16="http://schemas.microsoft.com/office/drawing/2014/main" id="{F7ECF4A8-6C23-8849-A7EA-7FEEAF1754D0}"/>
                </a:ext>
              </a:extLst>
            </p:cNvPr>
            <p:cNvSpPr/>
            <p:nvPr/>
          </p:nvSpPr>
          <p:spPr>
            <a:xfrm>
              <a:off x="750814" y="3241314"/>
              <a:ext cx="314325" cy="504825"/>
            </a:xfrm>
            <a:custGeom>
              <a:avLst/>
              <a:gdLst>
                <a:gd name="connsiteX0" fmla="*/ 292894 w 314325"/>
                <a:gd name="connsiteY0" fmla="*/ 7144 h 504825"/>
                <a:gd name="connsiteX1" fmla="*/ 311944 w 314325"/>
                <a:gd name="connsiteY1" fmla="*/ 26194 h 504825"/>
                <a:gd name="connsiteX2" fmla="*/ 311944 w 314325"/>
                <a:gd name="connsiteY2" fmla="*/ 483394 h 504825"/>
                <a:gd name="connsiteX3" fmla="*/ 292894 w 314325"/>
                <a:gd name="connsiteY3" fmla="*/ 502444 h 504825"/>
                <a:gd name="connsiteX4" fmla="*/ 26194 w 314325"/>
                <a:gd name="connsiteY4" fmla="*/ 502444 h 504825"/>
                <a:gd name="connsiteX5" fmla="*/ 7144 w 314325"/>
                <a:gd name="connsiteY5" fmla="*/ 483394 h 504825"/>
                <a:gd name="connsiteX6" fmla="*/ 7144 w 314325"/>
                <a:gd name="connsiteY6" fmla="*/ 26194 h 504825"/>
                <a:gd name="connsiteX7" fmla="*/ 26194 w 314325"/>
                <a:gd name="connsiteY7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504825">
                  <a:moveTo>
                    <a:pt x="292894" y="7144"/>
                  </a:moveTo>
                  <a:cubicBezTo>
                    <a:pt x="303415" y="7144"/>
                    <a:pt x="311944" y="15673"/>
                    <a:pt x="311944" y="26194"/>
                  </a:cubicBezTo>
                  <a:lnTo>
                    <a:pt x="311944" y="483394"/>
                  </a:lnTo>
                  <a:cubicBezTo>
                    <a:pt x="311944" y="493915"/>
                    <a:pt x="303415" y="502444"/>
                    <a:pt x="292894" y="502444"/>
                  </a:cubicBezTo>
                  <a:lnTo>
                    <a:pt x="26194" y="502444"/>
                  </a:lnTo>
                  <a:cubicBezTo>
                    <a:pt x="15673" y="502444"/>
                    <a:pt x="7144" y="493915"/>
                    <a:pt x="7144" y="4833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0" name="Forma libre 479">
              <a:extLst>
                <a:ext uri="{FF2B5EF4-FFF2-40B4-BE49-F238E27FC236}">
                  <a16:creationId xmlns:a16="http://schemas.microsoft.com/office/drawing/2014/main" id="{DB472C0F-2C43-6840-A257-C4BCD0254ABB}"/>
                </a:ext>
              </a:extLst>
            </p:cNvPr>
            <p:cNvSpPr/>
            <p:nvPr/>
          </p:nvSpPr>
          <p:spPr>
            <a:xfrm>
              <a:off x="788914" y="32794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1" name="Forma libre 480">
              <a:extLst>
                <a:ext uri="{FF2B5EF4-FFF2-40B4-BE49-F238E27FC236}">
                  <a16:creationId xmlns:a16="http://schemas.microsoft.com/office/drawing/2014/main" id="{92619FD3-B4AD-A940-81EC-9E9AADE77B64}"/>
                </a:ext>
              </a:extLst>
            </p:cNvPr>
            <p:cNvSpPr/>
            <p:nvPr/>
          </p:nvSpPr>
          <p:spPr>
            <a:xfrm>
              <a:off x="788914" y="32822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2" name="Forma libre 481">
              <a:extLst>
                <a:ext uri="{FF2B5EF4-FFF2-40B4-BE49-F238E27FC236}">
                  <a16:creationId xmlns:a16="http://schemas.microsoft.com/office/drawing/2014/main" id="{68A55C51-DC10-584A-87E1-362EF0C0B3C3}"/>
                </a:ext>
              </a:extLst>
            </p:cNvPr>
            <p:cNvSpPr/>
            <p:nvPr/>
          </p:nvSpPr>
          <p:spPr>
            <a:xfrm>
              <a:off x="788914" y="33937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3" name="Forma libre 482">
              <a:extLst>
                <a:ext uri="{FF2B5EF4-FFF2-40B4-BE49-F238E27FC236}">
                  <a16:creationId xmlns:a16="http://schemas.microsoft.com/office/drawing/2014/main" id="{B6781E79-0EAD-684A-B6CC-E70CCBE16DED}"/>
                </a:ext>
              </a:extLst>
            </p:cNvPr>
            <p:cNvSpPr/>
            <p:nvPr/>
          </p:nvSpPr>
          <p:spPr>
            <a:xfrm>
              <a:off x="788914" y="33965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4" name="Forma libre 483">
              <a:extLst>
                <a:ext uri="{FF2B5EF4-FFF2-40B4-BE49-F238E27FC236}">
                  <a16:creationId xmlns:a16="http://schemas.microsoft.com/office/drawing/2014/main" id="{585C273A-5649-3744-AC88-4267B910E611}"/>
                </a:ext>
              </a:extLst>
            </p:cNvPr>
            <p:cNvSpPr/>
            <p:nvPr/>
          </p:nvSpPr>
          <p:spPr>
            <a:xfrm>
              <a:off x="788914" y="35080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5" name="Forma libre 484">
              <a:extLst>
                <a:ext uri="{FF2B5EF4-FFF2-40B4-BE49-F238E27FC236}">
                  <a16:creationId xmlns:a16="http://schemas.microsoft.com/office/drawing/2014/main" id="{590FCC7E-9CA4-9D4D-BC78-880FEBD66109}"/>
                </a:ext>
              </a:extLst>
            </p:cNvPr>
            <p:cNvSpPr/>
            <p:nvPr/>
          </p:nvSpPr>
          <p:spPr>
            <a:xfrm>
              <a:off x="788914" y="35108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6" name="Forma libre 485">
              <a:extLst>
                <a:ext uri="{FF2B5EF4-FFF2-40B4-BE49-F238E27FC236}">
                  <a16:creationId xmlns:a16="http://schemas.microsoft.com/office/drawing/2014/main" id="{81F43656-F5C7-234F-9C2F-1381004A2641}"/>
                </a:ext>
              </a:extLst>
            </p:cNvPr>
            <p:cNvSpPr/>
            <p:nvPr/>
          </p:nvSpPr>
          <p:spPr>
            <a:xfrm>
              <a:off x="788914" y="36223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7" name="Forma libre 486">
              <a:extLst>
                <a:ext uri="{FF2B5EF4-FFF2-40B4-BE49-F238E27FC236}">
                  <a16:creationId xmlns:a16="http://schemas.microsoft.com/office/drawing/2014/main" id="{022EE542-ECEE-3C43-BF0E-3DF34CBC0F0E}"/>
                </a:ext>
              </a:extLst>
            </p:cNvPr>
            <p:cNvSpPr/>
            <p:nvPr/>
          </p:nvSpPr>
          <p:spPr>
            <a:xfrm>
              <a:off x="788914" y="36251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8" name="Forma libre 487">
              <a:extLst>
                <a:ext uri="{FF2B5EF4-FFF2-40B4-BE49-F238E27FC236}">
                  <a16:creationId xmlns:a16="http://schemas.microsoft.com/office/drawing/2014/main" id="{9BA6B0B5-2A7A-F24A-9F23-E01210962244}"/>
                </a:ext>
              </a:extLst>
            </p:cNvPr>
            <p:cNvSpPr/>
            <p:nvPr/>
          </p:nvSpPr>
          <p:spPr>
            <a:xfrm>
              <a:off x="941314" y="36223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9" name="Forma libre 488">
              <a:extLst>
                <a:ext uri="{FF2B5EF4-FFF2-40B4-BE49-F238E27FC236}">
                  <a16:creationId xmlns:a16="http://schemas.microsoft.com/office/drawing/2014/main" id="{585DE243-BF43-5C46-BEDF-122250896591}"/>
                </a:ext>
              </a:extLst>
            </p:cNvPr>
            <p:cNvSpPr/>
            <p:nvPr/>
          </p:nvSpPr>
          <p:spPr>
            <a:xfrm>
              <a:off x="941314" y="36251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0" name="Forma libre 489">
              <a:extLst>
                <a:ext uri="{FF2B5EF4-FFF2-40B4-BE49-F238E27FC236}">
                  <a16:creationId xmlns:a16="http://schemas.microsoft.com/office/drawing/2014/main" id="{BFB9E7AD-5166-C841-A924-A7756A0F1DA0}"/>
                </a:ext>
              </a:extLst>
            </p:cNvPr>
            <p:cNvSpPr/>
            <p:nvPr/>
          </p:nvSpPr>
          <p:spPr>
            <a:xfrm>
              <a:off x="941314" y="35080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1" name="Forma libre 490">
              <a:extLst>
                <a:ext uri="{FF2B5EF4-FFF2-40B4-BE49-F238E27FC236}">
                  <a16:creationId xmlns:a16="http://schemas.microsoft.com/office/drawing/2014/main" id="{6C1E4B4B-7222-D041-AEFB-E93542E06BD6}"/>
                </a:ext>
              </a:extLst>
            </p:cNvPr>
            <p:cNvSpPr/>
            <p:nvPr/>
          </p:nvSpPr>
          <p:spPr>
            <a:xfrm>
              <a:off x="941314" y="35108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2" name="Forma libre 491">
              <a:extLst>
                <a:ext uri="{FF2B5EF4-FFF2-40B4-BE49-F238E27FC236}">
                  <a16:creationId xmlns:a16="http://schemas.microsoft.com/office/drawing/2014/main" id="{C5BA10AC-FE89-8947-B6B8-9DC4351D4E1C}"/>
                </a:ext>
              </a:extLst>
            </p:cNvPr>
            <p:cNvSpPr/>
            <p:nvPr/>
          </p:nvSpPr>
          <p:spPr>
            <a:xfrm>
              <a:off x="941314" y="33937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3" name="Forma libre 492">
              <a:extLst>
                <a:ext uri="{FF2B5EF4-FFF2-40B4-BE49-F238E27FC236}">
                  <a16:creationId xmlns:a16="http://schemas.microsoft.com/office/drawing/2014/main" id="{F4BE8775-D379-A643-97E6-3652067EB96F}"/>
                </a:ext>
              </a:extLst>
            </p:cNvPr>
            <p:cNvSpPr/>
            <p:nvPr/>
          </p:nvSpPr>
          <p:spPr>
            <a:xfrm>
              <a:off x="941314" y="33965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4" name="Forma libre 493">
              <a:extLst>
                <a:ext uri="{FF2B5EF4-FFF2-40B4-BE49-F238E27FC236}">
                  <a16:creationId xmlns:a16="http://schemas.microsoft.com/office/drawing/2014/main" id="{EDC16893-DFAA-4E4E-88AB-0D42495D0666}"/>
                </a:ext>
              </a:extLst>
            </p:cNvPr>
            <p:cNvSpPr/>
            <p:nvPr/>
          </p:nvSpPr>
          <p:spPr>
            <a:xfrm>
              <a:off x="941314" y="32794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5" name="Forma libre 494">
              <a:extLst>
                <a:ext uri="{FF2B5EF4-FFF2-40B4-BE49-F238E27FC236}">
                  <a16:creationId xmlns:a16="http://schemas.microsoft.com/office/drawing/2014/main" id="{076E54FD-0284-534D-A546-3EF357D1701B}"/>
                </a:ext>
              </a:extLst>
            </p:cNvPr>
            <p:cNvSpPr/>
            <p:nvPr/>
          </p:nvSpPr>
          <p:spPr>
            <a:xfrm>
              <a:off x="941314" y="32822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6" name="Forma libre 495">
              <a:extLst>
                <a:ext uri="{FF2B5EF4-FFF2-40B4-BE49-F238E27FC236}">
                  <a16:creationId xmlns:a16="http://schemas.microsoft.com/office/drawing/2014/main" id="{5A14A1B0-1177-794A-A71D-733140174F47}"/>
                </a:ext>
              </a:extLst>
            </p:cNvPr>
            <p:cNvSpPr/>
            <p:nvPr/>
          </p:nvSpPr>
          <p:spPr>
            <a:xfrm>
              <a:off x="893689" y="3241314"/>
              <a:ext cx="28575" cy="504825"/>
            </a:xfrm>
            <a:custGeom>
              <a:avLst/>
              <a:gdLst>
                <a:gd name="connsiteX0" fmla="*/ 7144 w 28575"/>
                <a:gd name="connsiteY0" fmla="*/ 7144 h 504825"/>
                <a:gd name="connsiteX1" fmla="*/ 26194 w 28575"/>
                <a:gd name="connsiteY1" fmla="*/ 7144 h 504825"/>
                <a:gd name="connsiteX2" fmla="*/ 26194 w 28575"/>
                <a:gd name="connsiteY2" fmla="*/ 502444 h 504825"/>
                <a:gd name="connsiteX3" fmla="*/ 7144 w 28575"/>
                <a:gd name="connsiteY3" fmla="*/ 5024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04825">
                  <a:moveTo>
                    <a:pt x="7144" y="7144"/>
                  </a:moveTo>
                  <a:lnTo>
                    <a:pt x="26194" y="7144"/>
                  </a:lnTo>
                  <a:lnTo>
                    <a:pt x="26194" y="502444"/>
                  </a:lnTo>
                  <a:lnTo>
                    <a:pt x="7144" y="5024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97" name="Gráfico 47">
            <a:extLst>
              <a:ext uri="{FF2B5EF4-FFF2-40B4-BE49-F238E27FC236}">
                <a16:creationId xmlns:a16="http://schemas.microsoft.com/office/drawing/2014/main" id="{B0195E1C-C2BB-D241-8667-1E8A3BB6BB54}"/>
              </a:ext>
            </a:extLst>
          </p:cNvPr>
          <p:cNvGrpSpPr/>
          <p:nvPr/>
        </p:nvGrpSpPr>
        <p:grpSpPr>
          <a:xfrm>
            <a:off x="10602018" y="2132199"/>
            <a:ext cx="661339" cy="661340"/>
            <a:chOff x="9827493" y="1881188"/>
            <a:chExt cx="609600" cy="609600"/>
          </a:xfrm>
        </p:grpSpPr>
        <p:sp>
          <p:nvSpPr>
            <p:cNvPr id="498" name="Forma libre 497">
              <a:extLst>
                <a:ext uri="{FF2B5EF4-FFF2-40B4-BE49-F238E27FC236}">
                  <a16:creationId xmlns:a16="http://schemas.microsoft.com/office/drawing/2014/main" id="{7D6E96F6-BB65-1F4C-AE77-3217C8D66A85}"/>
                </a:ext>
              </a:extLst>
            </p:cNvPr>
            <p:cNvSpPr/>
            <p:nvPr/>
          </p:nvSpPr>
          <p:spPr>
            <a:xfrm>
              <a:off x="9858449" y="2121694"/>
              <a:ext cx="247650" cy="57150"/>
            </a:xfrm>
            <a:custGeom>
              <a:avLst/>
              <a:gdLst>
                <a:gd name="connsiteX0" fmla="*/ 7144 w 247650"/>
                <a:gd name="connsiteY0" fmla="*/ 7144 h 57150"/>
                <a:gd name="connsiteX1" fmla="*/ 245269 w 247650"/>
                <a:gd name="connsiteY1" fmla="*/ 7144 h 57150"/>
                <a:gd name="connsiteX2" fmla="*/ 245269 w 247650"/>
                <a:gd name="connsiteY2" fmla="*/ 54769 h 57150"/>
                <a:gd name="connsiteX3" fmla="*/ 7144 w 247650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57150">
                  <a:moveTo>
                    <a:pt x="7144" y="7144"/>
                  </a:moveTo>
                  <a:lnTo>
                    <a:pt x="245269" y="7144"/>
                  </a:lnTo>
                  <a:lnTo>
                    <a:pt x="245269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9" name="Forma libre 498">
              <a:extLst>
                <a:ext uri="{FF2B5EF4-FFF2-40B4-BE49-F238E27FC236}">
                  <a16:creationId xmlns:a16="http://schemas.microsoft.com/office/drawing/2014/main" id="{9195800F-40E4-5248-A528-A3048454A942}"/>
                </a:ext>
              </a:extLst>
            </p:cNvPr>
            <p:cNvSpPr/>
            <p:nvPr/>
          </p:nvSpPr>
          <p:spPr>
            <a:xfrm>
              <a:off x="9839399" y="2159794"/>
              <a:ext cx="314325" cy="276225"/>
            </a:xfrm>
            <a:custGeom>
              <a:avLst/>
              <a:gdLst>
                <a:gd name="connsiteX0" fmla="*/ 273844 w 314325"/>
                <a:gd name="connsiteY0" fmla="*/ 7144 h 276225"/>
                <a:gd name="connsiteX1" fmla="*/ 311944 w 314325"/>
                <a:gd name="connsiteY1" fmla="*/ 45244 h 276225"/>
                <a:gd name="connsiteX2" fmla="*/ 311944 w 314325"/>
                <a:gd name="connsiteY2" fmla="*/ 235744 h 276225"/>
                <a:gd name="connsiteX3" fmla="*/ 273844 w 314325"/>
                <a:gd name="connsiteY3" fmla="*/ 273844 h 276225"/>
                <a:gd name="connsiteX4" fmla="*/ 45244 w 314325"/>
                <a:gd name="connsiteY4" fmla="*/ 273844 h 276225"/>
                <a:gd name="connsiteX5" fmla="*/ 7144 w 314325"/>
                <a:gd name="connsiteY5" fmla="*/ 235744 h 276225"/>
                <a:gd name="connsiteX6" fmla="*/ 7144 w 314325"/>
                <a:gd name="connsiteY6" fmla="*/ 45244 h 276225"/>
                <a:gd name="connsiteX7" fmla="*/ 45244 w 314325"/>
                <a:gd name="connsiteY7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276225">
                  <a:moveTo>
                    <a:pt x="273844" y="7144"/>
                  </a:moveTo>
                  <a:cubicBezTo>
                    <a:pt x="294886" y="7144"/>
                    <a:pt x="311944" y="24202"/>
                    <a:pt x="311944" y="45244"/>
                  </a:cubicBezTo>
                  <a:lnTo>
                    <a:pt x="311944" y="235744"/>
                  </a:lnTo>
                  <a:cubicBezTo>
                    <a:pt x="311944" y="256786"/>
                    <a:pt x="294886" y="273844"/>
                    <a:pt x="273844" y="273844"/>
                  </a:cubicBezTo>
                  <a:lnTo>
                    <a:pt x="45244" y="273844"/>
                  </a:lnTo>
                  <a:cubicBezTo>
                    <a:pt x="24202" y="273844"/>
                    <a:pt x="7144" y="256786"/>
                    <a:pt x="7144" y="2357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0" name="Forma libre 499">
              <a:extLst>
                <a:ext uri="{FF2B5EF4-FFF2-40B4-BE49-F238E27FC236}">
                  <a16:creationId xmlns:a16="http://schemas.microsoft.com/office/drawing/2014/main" id="{2B8ED121-1A78-3142-BE99-B90F3DFBC8A4}"/>
                </a:ext>
              </a:extLst>
            </p:cNvPr>
            <p:cNvSpPr/>
            <p:nvPr/>
          </p:nvSpPr>
          <p:spPr>
            <a:xfrm>
              <a:off x="10029899" y="2159794"/>
              <a:ext cx="28575" cy="171450"/>
            </a:xfrm>
            <a:custGeom>
              <a:avLst/>
              <a:gdLst>
                <a:gd name="connsiteX0" fmla="*/ 7144 w 28575"/>
                <a:gd name="connsiteY0" fmla="*/ 7144 h 171450"/>
                <a:gd name="connsiteX1" fmla="*/ 26194 w 28575"/>
                <a:gd name="connsiteY1" fmla="*/ 7144 h 171450"/>
                <a:gd name="connsiteX2" fmla="*/ 26194 w 28575"/>
                <a:gd name="connsiteY2" fmla="*/ 169069 h 171450"/>
                <a:gd name="connsiteX3" fmla="*/ 7144 w 28575"/>
                <a:gd name="connsiteY3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71450">
                  <a:moveTo>
                    <a:pt x="7144" y="7144"/>
                  </a:moveTo>
                  <a:lnTo>
                    <a:pt x="26194" y="7144"/>
                  </a:lnTo>
                  <a:lnTo>
                    <a:pt x="26194" y="169069"/>
                  </a:lnTo>
                  <a:lnTo>
                    <a:pt x="7144" y="169069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1" name="Forma libre 500">
              <a:extLst>
                <a:ext uri="{FF2B5EF4-FFF2-40B4-BE49-F238E27FC236}">
                  <a16:creationId xmlns:a16="http://schemas.microsoft.com/office/drawing/2014/main" id="{5A98C6A9-B373-994A-8F9A-7F4E4B7AF245}"/>
                </a:ext>
              </a:extLst>
            </p:cNvPr>
            <p:cNvSpPr/>
            <p:nvPr/>
          </p:nvSpPr>
          <p:spPr>
            <a:xfrm>
              <a:off x="9906074" y="2159794"/>
              <a:ext cx="28575" cy="180975"/>
            </a:xfrm>
            <a:custGeom>
              <a:avLst/>
              <a:gdLst>
                <a:gd name="connsiteX0" fmla="*/ 7144 w 28575"/>
                <a:gd name="connsiteY0" fmla="*/ 7144 h 180975"/>
                <a:gd name="connsiteX1" fmla="*/ 26194 w 28575"/>
                <a:gd name="connsiteY1" fmla="*/ 7144 h 180975"/>
                <a:gd name="connsiteX2" fmla="*/ 26194 w 28575"/>
                <a:gd name="connsiteY2" fmla="*/ 178594 h 180975"/>
                <a:gd name="connsiteX3" fmla="*/ 7144 w 28575"/>
                <a:gd name="connsiteY3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80975">
                  <a:moveTo>
                    <a:pt x="7144" y="7144"/>
                  </a:moveTo>
                  <a:lnTo>
                    <a:pt x="26194" y="7144"/>
                  </a:lnTo>
                  <a:lnTo>
                    <a:pt x="26194" y="178594"/>
                  </a:lnTo>
                  <a:lnTo>
                    <a:pt x="7144" y="17859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2" name="Forma libre 501">
              <a:extLst>
                <a:ext uri="{FF2B5EF4-FFF2-40B4-BE49-F238E27FC236}">
                  <a16:creationId xmlns:a16="http://schemas.microsoft.com/office/drawing/2014/main" id="{26E9644D-5F8A-6B47-BD60-7CFDABB3FE7B}"/>
                </a:ext>
              </a:extLst>
            </p:cNvPr>
            <p:cNvSpPr/>
            <p:nvPr/>
          </p:nvSpPr>
          <p:spPr>
            <a:xfrm>
              <a:off x="9839399" y="2293144"/>
              <a:ext cx="295275" cy="142875"/>
            </a:xfrm>
            <a:custGeom>
              <a:avLst/>
              <a:gdLst>
                <a:gd name="connsiteX0" fmla="*/ 292894 w 295275"/>
                <a:gd name="connsiteY0" fmla="*/ 26194 h 142875"/>
                <a:gd name="connsiteX1" fmla="*/ 292894 w 295275"/>
                <a:gd name="connsiteY1" fmla="*/ 102394 h 142875"/>
                <a:gd name="connsiteX2" fmla="*/ 254794 w 295275"/>
                <a:gd name="connsiteY2" fmla="*/ 140494 h 142875"/>
                <a:gd name="connsiteX3" fmla="*/ 45244 w 295275"/>
                <a:gd name="connsiteY3" fmla="*/ 140494 h 142875"/>
                <a:gd name="connsiteX4" fmla="*/ 7144 w 295275"/>
                <a:gd name="connsiteY4" fmla="*/ 102394 h 142875"/>
                <a:gd name="connsiteX5" fmla="*/ 7144 w 295275"/>
                <a:gd name="connsiteY5" fmla="*/ 26194 h 142875"/>
                <a:gd name="connsiteX6" fmla="*/ 19431 w 295275"/>
                <a:gd name="connsiteY6" fmla="*/ 13906 h 142875"/>
                <a:gd name="connsiteX7" fmla="*/ 35719 w 295275"/>
                <a:gd name="connsiteY7" fmla="*/ 7144 h 142875"/>
                <a:gd name="connsiteX8" fmla="*/ 35719 w 295275"/>
                <a:gd name="connsiteY8" fmla="*/ 7144 h 142875"/>
                <a:gd name="connsiteX9" fmla="*/ 52007 w 295275"/>
                <a:gd name="connsiteY9" fmla="*/ 13906 h 142875"/>
                <a:gd name="connsiteX10" fmla="*/ 57531 w 295275"/>
                <a:gd name="connsiteY10" fmla="*/ 19431 h 142875"/>
                <a:gd name="connsiteX11" fmla="*/ 73819 w 295275"/>
                <a:gd name="connsiteY11" fmla="*/ 26194 h 142875"/>
                <a:gd name="connsiteX12" fmla="*/ 73819 w 295275"/>
                <a:gd name="connsiteY12" fmla="*/ 26194 h 142875"/>
                <a:gd name="connsiteX13" fmla="*/ 90107 w 295275"/>
                <a:gd name="connsiteY13" fmla="*/ 19431 h 142875"/>
                <a:gd name="connsiteX14" fmla="*/ 95631 w 295275"/>
                <a:gd name="connsiteY14" fmla="*/ 13906 h 142875"/>
                <a:gd name="connsiteX15" fmla="*/ 111919 w 295275"/>
                <a:gd name="connsiteY15" fmla="*/ 7144 h 142875"/>
                <a:gd name="connsiteX16" fmla="*/ 111919 w 295275"/>
                <a:gd name="connsiteY16" fmla="*/ 7144 h 142875"/>
                <a:gd name="connsiteX17" fmla="*/ 128207 w 295275"/>
                <a:gd name="connsiteY17" fmla="*/ 13906 h 142875"/>
                <a:gd name="connsiteX18" fmla="*/ 133731 w 295275"/>
                <a:gd name="connsiteY18" fmla="*/ 19431 h 142875"/>
                <a:gd name="connsiteX19" fmla="*/ 150019 w 295275"/>
                <a:gd name="connsiteY19" fmla="*/ 26194 h 142875"/>
                <a:gd name="connsiteX20" fmla="*/ 150019 w 295275"/>
                <a:gd name="connsiteY20" fmla="*/ 26194 h 142875"/>
                <a:gd name="connsiteX21" fmla="*/ 166306 w 295275"/>
                <a:gd name="connsiteY21" fmla="*/ 19431 h 142875"/>
                <a:gd name="connsiteX22" fmla="*/ 171831 w 295275"/>
                <a:gd name="connsiteY22" fmla="*/ 13906 h 142875"/>
                <a:gd name="connsiteX23" fmla="*/ 188119 w 295275"/>
                <a:gd name="connsiteY23" fmla="*/ 7144 h 142875"/>
                <a:gd name="connsiteX24" fmla="*/ 188119 w 295275"/>
                <a:gd name="connsiteY24" fmla="*/ 7144 h 142875"/>
                <a:gd name="connsiteX25" fmla="*/ 204406 w 295275"/>
                <a:gd name="connsiteY25" fmla="*/ 13906 h 142875"/>
                <a:gd name="connsiteX26" fmla="*/ 209931 w 295275"/>
                <a:gd name="connsiteY26" fmla="*/ 19431 h 142875"/>
                <a:gd name="connsiteX27" fmla="*/ 226219 w 295275"/>
                <a:gd name="connsiteY27" fmla="*/ 26194 h 142875"/>
                <a:gd name="connsiteX28" fmla="*/ 226219 w 295275"/>
                <a:gd name="connsiteY28" fmla="*/ 26194 h 142875"/>
                <a:gd name="connsiteX29" fmla="*/ 242506 w 295275"/>
                <a:gd name="connsiteY29" fmla="*/ 19431 h 142875"/>
                <a:gd name="connsiteX30" fmla="*/ 248031 w 295275"/>
                <a:gd name="connsiteY30" fmla="*/ 13906 h 142875"/>
                <a:gd name="connsiteX31" fmla="*/ 264319 w 295275"/>
                <a:gd name="connsiteY31" fmla="*/ 7144 h 142875"/>
                <a:gd name="connsiteX32" fmla="*/ 264319 w 295275"/>
                <a:gd name="connsiteY32" fmla="*/ 7144 h 142875"/>
                <a:gd name="connsiteX33" fmla="*/ 280607 w 295275"/>
                <a:gd name="connsiteY33" fmla="*/ 1390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5275" h="142875">
                  <a:moveTo>
                    <a:pt x="292894" y="26194"/>
                  </a:moveTo>
                  <a:lnTo>
                    <a:pt x="292894" y="102394"/>
                  </a:lnTo>
                  <a:cubicBezTo>
                    <a:pt x="292894" y="123436"/>
                    <a:pt x="275836" y="140494"/>
                    <a:pt x="254794" y="140494"/>
                  </a:cubicBezTo>
                  <a:lnTo>
                    <a:pt x="45244" y="140494"/>
                  </a:lnTo>
                  <a:cubicBezTo>
                    <a:pt x="24202" y="140494"/>
                    <a:pt x="7144" y="123436"/>
                    <a:pt x="7144" y="102394"/>
                  </a:cubicBezTo>
                  <a:lnTo>
                    <a:pt x="7144" y="26194"/>
                  </a:lnTo>
                  <a:lnTo>
                    <a:pt x="19431" y="13906"/>
                  </a:lnTo>
                  <a:cubicBezTo>
                    <a:pt x="23743" y="9573"/>
                    <a:pt x="29606" y="7139"/>
                    <a:pt x="35719" y="7144"/>
                  </a:cubicBezTo>
                  <a:lnTo>
                    <a:pt x="35719" y="7144"/>
                  </a:lnTo>
                  <a:cubicBezTo>
                    <a:pt x="41832" y="7139"/>
                    <a:pt x="47694" y="9573"/>
                    <a:pt x="52007" y="13906"/>
                  </a:cubicBezTo>
                  <a:lnTo>
                    <a:pt x="57531" y="19431"/>
                  </a:lnTo>
                  <a:cubicBezTo>
                    <a:pt x="61843" y="23764"/>
                    <a:pt x="67706" y="26198"/>
                    <a:pt x="73819" y="26194"/>
                  </a:cubicBezTo>
                  <a:lnTo>
                    <a:pt x="73819" y="26194"/>
                  </a:lnTo>
                  <a:cubicBezTo>
                    <a:pt x="79932" y="26198"/>
                    <a:pt x="85794" y="23764"/>
                    <a:pt x="90107" y="19431"/>
                  </a:cubicBezTo>
                  <a:lnTo>
                    <a:pt x="95631" y="13906"/>
                  </a:lnTo>
                  <a:cubicBezTo>
                    <a:pt x="99943" y="9573"/>
                    <a:pt x="105806" y="7139"/>
                    <a:pt x="111919" y="7144"/>
                  </a:cubicBezTo>
                  <a:lnTo>
                    <a:pt x="111919" y="7144"/>
                  </a:lnTo>
                  <a:cubicBezTo>
                    <a:pt x="118032" y="7139"/>
                    <a:pt x="123894" y="9573"/>
                    <a:pt x="128207" y="13906"/>
                  </a:cubicBezTo>
                  <a:lnTo>
                    <a:pt x="133731" y="19431"/>
                  </a:lnTo>
                  <a:cubicBezTo>
                    <a:pt x="138043" y="23764"/>
                    <a:pt x="143906" y="26198"/>
                    <a:pt x="150019" y="26194"/>
                  </a:cubicBezTo>
                  <a:lnTo>
                    <a:pt x="150019" y="26194"/>
                  </a:lnTo>
                  <a:cubicBezTo>
                    <a:pt x="156132" y="26198"/>
                    <a:pt x="161994" y="23764"/>
                    <a:pt x="166306" y="19431"/>
                  </a:cubicBezTo>
                  <a:lnTo>
                    <a:pt x="171831" y="13906"/>
                  </a:lnTo>
                  <a:cubicBezTo>
                    <a:pt x="176143" y="9573"/>
                    <a:pt x="182006" y="7139"/>
                    <a:pt x="188119" y="7144"/>
                  </a:cubicBezTo>
                  <a:lnTo>
                    <a:pt x="188119" y="7144"/>
                  </a:lnTo>
                  <a:cubicBezTo>
                    <a:pt x="194232" y="7139"/>
                    <a:pt x="200094" y="9573"/>
                    <a:pt x="204406" y="13906"/>
                  </a:cubicBezTo>
                  <a:lnTo>
                    <a:pt x="209931" y="19431"/>
                  </a:lnTo>
                  <a:cubicBezTo>
                    <a:pt x="214243" y="23764"/>
                    <a:pt x="220106" y="26198"/>
                    <a:pt x="226219" y="26194"/>
                  </a:cubicBezTo>
                  <a:lnTo>
                    <a:pt x="226219" y="26194"/>
                  </a:lnTo>
                  <a:cubicBezTo>
                    <a:pt x="232332" y="26198"/>
                    <a:pt x="238194" y="23764"/>
                    <a:pt x="242506" y="19431"/>
                  </a:cubicBezTo>
                  <a:lnTo>
                    <a:pt x="248031" y="13906"/>
                  </a:lnTo>
                  <a:cubicBezTo>
                    <a:pt x="252343" y="9573"/>
                    <a:pt x="258206" y="7139"/>
                    <a:pt x="264319" y="7144"/>
                  </a:cubicBezTo>
                  <a:lnTo>
                    <a:pt x="264319" y="7144"/>
                  </a:lnTo>
                  <a:cubicBezTo>
                    <a:pt x="270432" y="7139"/>
                    <a:pt x="276294" y="9573"/>
                    <a:pt x="280607" y="13906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3" name="Forma libre 502">
              <a:extLst>
                <a:ext uri="{FF2B5EF4-FFF2-40B4-BE49-F238E27FC236}">
                  <a16:creationId xmlns:a16="http://schemas.microsoft.com/office/drawing/2014/main" id="{27453058-B231-EA48-A40B-DD6DF9DE7F91}"/>
                </a:ext>
              </a:extLst>
            </p:cNvPr>
            <p:cNvSpPr/>
            <p:nvPr/>
          </p:nvSpPr>
          <p:spPr>
            <a:xfrm>
              <a:off x="10067999" y="2121694"/>
              <a:ext cx="352425" cy="352425"/>
            </a:xfrm>
            <a:custGeom>
              <a:avLst/>
              <a:gdLst>
                <a:gd name="connsiteX0" fmla="*/ 350044 w 352425"/>
                <a:gd name="connsiteY0" fmla="*/ 350044 h 352425"/>
                <a:gd name="connsiteX1" fmla="*/ 7144 w 352425"/>
                <a:gd name="connsiteY1" fmla="*/ 350044 h 352425"/>
                <a:gd name="connsiteX2" fmla="*/ 54769 w 352425"/>
                <a:gd name="connsiteY2" fmla="*/ 111919 h 352425"/>
                <a:gd name="connsiteX3" fmla="*/ 7144 w 352425"/>
                <a:gd name="connsiteY3" fmla="*/ 7144 h 352425"/>
                <a:gd name="connsiteX4" fmla="*/ 350044 w 352425"/>
                <a:gd name="connsiteY4" fmla="*/ 7144 h 352425"/>
                <a:gd name="connsiteX5" fmla="*/ 302419 w 352425"/>
                <a:gd name="connsiteY5" fmla="*/ 111919 h 352425"/>
                <a:gd name="connsiteX6" fmla="*/ 350044 w 352425"/>
                <a:gd name="connsiteY6" fmla="*/ 3500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25" h="352425">
                  <a:moveTo>
                    <a:pt x="350044" y="350044"/>
                  </a:moveTo>
                  <a:lnTo>
                    <a:pt x="7144" y="350044"/>
                  </a:lnTo>
                  <a:lnTo>
                    <a:pt x="54769" y="111919"/>
                  </a:lnTo>
                  <a:lnTo>
                    <a:pt x="7144" y="7144"/>
                  </a:lnTo>
                  <a:lnTo>
                    <a:pt x="350044" y="7144"/>
                  </a:lnTo>
                  <a:lnTo>
                    <a:pt x="302419" y="111919"/>
                  </a:lnTo>
                  <a:lnTo>
                    <a:pt x="350044" y="3500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4" name="Forma libre 503">
              <a:extLst>
                <a:ext uri="{FF2B5EF4-FFF2-40B4-BE49-F238E27FC236}">
                  <a16:creationId xmlns:a16="http://schemas.microsoft.com/office/drawing/2014/main" id="{1BCBCB50-55CD-7F4D-BE9A-B1B142D5A1E7}"/>
                </a:ext>
              </a:extLst>
            </p:cNvPr>
            <p:cNvSpPr/>
            <p:nvPr/>
          </p:nvSpPr>
          <p:spPr>
            <a:xfrm>
              <a:off x="10067999" y="2121694"/>
              <a:ext cx="314325" cy="352425"/>
            </a:xfrm>
            <a:custGeom>
              <a:avLst/>
              <a:gdLst>
                <a:gd name="connsiteX0" fmla="*/ 311944 w 314325"/>
                <a:gd name="connsiteY0" fmla="*/ 7144 h 352425"/>
                <a:gd name="connsiteX1" fmla="*/ 7144 w 314325"/>
                <a:gd name="connsiteY1" fmla="*/ 7144 h 352425"/>
                <a:gd name="connsiteX2" fmla="*/ 54769 w 314325"/>
                <a:gd name="connsiteY2" fmla="*/ 111919 h 352425"/>
                <a:gd name="connsiteX3" fmla="*/ 7144 w 314325"/>
                <a:gd name="connsiteY3" fmla="*/ 350044 h 352425"/>
                <a:gd name="connsiteX4" fmla="*/ 311944 w 314325"/>
                <a:gd name="connsiteY4" fmla="*/ 350044 h 352425"/>
                <a:gd name="connsiteX5" fmla="*/ 264319 w 314325"/>
                <a:gd name="connsiteY5" fmla="*/ 111919 h 352425"/>
                <a:gd name="connsiteX6" fmla="*/ 311944 w 314325"/>
                <a:gd name="connsiteY6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352425">
                  <a:moveTo>
                    <a:pt x="311944" y="7144"/>
                  </a:moveTo>
                  <a:lnTo>
                    <a:pt x="7144" y="7144"/>
                  </a:lnTo>
                  <a:lnTo>
                    <a:pt x="54769" y="111919"/>
                  </a:lnTo>
                  <a:lnTo>
                    <a:pt x="7144" y="350044"/>
                  </a:lnTo>
                  <a:lnTo>
                    <a:pt x="311944" y="350044"/>
                  </a:lnTo>
                  <a:lnTo>
                    <a:pt x="264319" y="111919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5" name="Forma libre 504">
              <a:extLst>
                <a:ext uri="{FF2B5EF4-FFF2-40B4-BE49-F238E27FC236}">
                  <a16:creationId xmlns:a16="http://schemas.microsoft.com/office/drawing/2014/main" id="{27D13FB7-FF24-C544-9605-8DAD0593E05F}"/>
                </a:ext>
              </a:extLst>
            </p:cNvPr>
            <p:cNvSpPr/>
            <p:nvPr/>
          </p:nvSpPr>
          <p:spPr>
            <a:xfrm>
              <a:off x="10163249" y="2264569"/>
              <a:ext cx="161925" cy="209550"/>
            </a:xfrm>
            <a:custGeom>
              <a:avLst/>
              <a:gdLst>
                <a:gd name="connsiteX0" fmla="*/ 159544 w 161925"/>
                <a:gd name="connsiteY0" fmla="*/ 207169 h 209550"/>
                <a:gd name="connsiteX1" fmla="*/ 7144 w 161925"/>
                <a:gd name="connsiteY1" fmla="*/ 207169 h 209550"/>
                <a:gd name="connsiteX2" fmla="*/ 7144 w 161925"/>
                <a:gd name="connsiteY2" fmla="*/ 83344 h 209550"/>
                <a:gd name="connsiteX3" fmla="*/ 83344 w 161925"/>
                <a:gd name="connsiteY3" fmla="*/ 7144 h 209550"/>
                <a:gd name="connsiteX4" fmla="*/ 83344 w 161925"/>
                <a:gd name="connsiteY4" fmla="*/ 7144 h 209550"/>
                <a:gd name="connsiteX5" fmla="*/ 159544 w 161925"/>
                <a:gd name="connsiteY5" fmla="*/ 833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209550">
                  <a:moveTo>
                    <a:pt x="159544" y="207169"/>
                  </a:moveTo>
                  <a:lnTo>
                    <a:pt x="7144" y="207169"/>
                  </a:lnTo>
                  <a:lnTo>
                    <a:pt x="7144" y="83344"/>
                  </a:lnTo>
                  <a:cubicBezTo>
                    <a:pt x="7144" y="41260"/>
                    <a:pt x="41260" y="7144"/>
                    <a:pt x="83344" y="7144"/>
                  </a:cubicBezTo>
                  <a:lnTo>
                    <a:pt x="83344" y="7144"/>
                  </a:ln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6" name="Forma libre 505">
              <a:extLst>
                <a:ext uri="{FF2B5EF4-FFF2-40B4-BE49-F238E27FC236}">
                  <a16:creationId xmlns:a16="http://schemas.microsoft.com/office/drawing/2014/main" id="{F4699F3E-2135-134D-A382-A26481F4B4BD}"/>
                </a:ext>
              </a:extLst>
            </p:cNvPr>
            <p:cNvSpPr/>
            <p:nvPr/>
          </p:nvSpPr>
          <p:spPr>
            <a:xfrm>
              <a:off x="10229924" y="2378869"/>
              <a:ext cx="28575" cy="57150"/>
            </a:xfrm>
            <a:custGeom>
              <a:avLst/>
              <a:gdLst>
                <a:gd name="connsiteX0" fmla="*/ 7144 w 28575"/>
                <a:gd name="connsiteY0" fmla="*/ 7144 h 57150"/>
                <a:gd name="connsiteX1" fmla="*/ 26194 w 28575"/>
                <a:gd name="connsiteY1" fmla="*/ 7144 h 57150"/>
                <a:gd name="connsiteX2" fmla="*/ 26194 w 28575"/>
                <a:gd name="connsiteY2" fmla="*/ 54769 h 57150"/>
                <a:gd name="connsiteX3" fmla="*/ 7144 w 28575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144" y="7144"/>
                  </a:moveTo>
                  <a:lnTo>
                    <a:pt x="26194" y="7144"/>
                  </a:lnTo>
                  <a:lnTo>
                    <a:pt x="26194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7" name="Forma libre 506">
              <a:extLst>
                <a:ext uri="{FF2B5EF4-FFF2-40B4-BE49-F238E27FC236}">
                  <a16:creationId xmlns:a16="http://schemas.microsoft.com/office/drawing/2014/main" id="{FE668AFF-8743-BA4B-ABA5-7118752142D7}"/>
                </a:ext>
              </a:extLst>
            </p:cNvPr>
            <p:cNvSpPr/>
            <p:nvPr/>
          </p:nvSpPr>
          <p:spPr>
            <a:xfrm>
              <a:off x="10201349" y="2426494"/>
              <a:ext cx="85725" cy="47625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3344 w 85725"/>
                <a:gd name="connsiteY1" fmla="*/ 7144 h 47625"/>
                <a:gd name="connsiteX2" fmla="*/ 83344 w 85725"/>
                <a:gd name="connsiteY2" fmla="*/ 45244 h 47625"/>
                <a:gd name="connsiteX3" fmla="*/ 7144 w 857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3344" y="7144"/>
                  </a:lnTo>
                  <a:lnTo>
                    <a:pt x="833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8" name="Forma libre 507">
              <a:extLst>
                <a:ext uri="{FF2B5EF4-FFF2-40B4-BE49-F238E27FC236}">
                  <a16:creationId xmlns:a16="http://schemas.microsoft.com/office/drawing/2014/main" id="{F6F7A4B7-C094-6C41-8BEC-86A221350377}"/>
                </a:ext>
              </a:extLst>
            </p:cNvPr>
            <p:cNvSpPr/>
            <p:nvPr/>
          </p:nvSpPr>
          <p:spPr>
            <a:xfrm>
              <a:off x="10201349" y="2426494"/>
              <a:ext cx="57150" cy="47625"/>
            </a:xfrm>
            <a:custGeom>
              <a:avLst/>
              <a:gdLst>
                <a:gd name="connsiteX0" fmla="*/ 7144 w 57150"/>
                <a:gd name="connsiteY0" fmla="*/ 7144 h 47625"/>
                <a:gd name="connsiteX1" fmla="*/ 54769 w 57150"/>
                <a:gd name="connsiteY1" fmla="*/ 7144 h 47625"/>
                <a:gd name="connsiteX2" fmla="*/ 54769 w 57150"/>
                <a:gd name="connsiteY2" fmla="*/ 45244 h 47625"/>
                <a:gd name="connsiteX3" fmla="*/ 7144 w 571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47625">
                  <a:moveTo>
                    <a:pt x="7144" y="7144"/>
                  </a:moveTo>
                  <a:lnTo>
                    <a:pt x="54769" y="7144"/>
                  </a:lnTo>
                  <a:lnTo>
                    <a:pt x="547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9" name="Forma libre 508">
              <a:extLst>
                <a:ext uri="{FF2B5EF4-FFF2-40B4-BE49-F238E27FC236}">
                  <a16:creationId xmlns:a16="http://schemas.microsoft.com/office/drawing/2014/main" id="{6F11C379-663F-864E-BA01-680D3D5501DC}"/>
                </a:ext>
              </a:extLst>
            </p:cNvPr>
            <p:cNvSpPr/>
            <p:nvPr/>
          </p:nvSpPr>
          <p:spPr>
            <a:xfrm>
              <a:off x="10210874" y="2302669"/>
              <a:ext cx="66675" cy="95250"/>
            </a:xfrm>
            <a:custGeom>
              <a:avLst/>
              <a:gdLst>
                <a:gd name="connsiteX0" fmla="*/ 35719 w 66675"/>
                <a:gd name="connsiteY0" fmla="*/ 92869 h 95250"/>
                <a:gd name="connsiteX1" fmla="*/ 35719 w 66675"/>
                <a:gd name="connsiteY1" fmla="*/ 92869 h 95250"/>
                <a:gd name="connsiteX2" fmla="*/ 52007 w 66675"/>
                <a:gd name="connsiteY2" fmla="*/ 86106 h 95250"/>
                <a:gd name="connsiteX3" fmla="*/ 56198 w 66675"/>
                <a:gd name="connsiteY3" fmla="*/ 81915 h 95250"/>
                <a:gd name="connsiteX4" fmla="*/ 64294 w 66675"/>
                <a:gd name="connsiteY4" fmla="*/ 62389 h 95250"/>
                <a:gd name="connsiteX5" fmla="*/ 64294 w 66675"/>
                <a:gd name="connsiteY5" fmla="*/ 62389 h 95250"/>
                <a:gd name="connsiteX6" fmla="*/ 60389 w 66675"/>
                <a:gd name="connsiteY6" fmla="*/ 48196 h 95250"/>
                <a:gd name="connsiteX7" fmla="*/ 35719 w 66675"/>
                <a:gd name="connsiteY7" fmla="*/ 7144 h 95250"/>
                <a:gd name="connsiteX8" fmla="*/ 11049 w 66675"/>
                <a:gd name="connsiteY8" fmla="*/ 48197 h 95250"/>
                <a:gd name="connsiteX9" fmla="*/ 7144 w 66675"/>
                <a:gd name="connsiteY9" fmla="*/ 62389 h 95250"/>
                <a:gd name="connsiteX10" fmla="*/ 7144 w 66675"/>
                <a:gd name="connsiteY10" fmla="*/ 62389 h 95250"/>
                <a:gd name="connsiteX11" fmla="*/ 15240 w 66675"/>
                <a:gd name="connsiteY11" fmla="*/ 81915 h 95250"/>
                <a:gd name="connsiteX12" fmla="*/ 19431 w 66675"/>
                <a:gd name="connsiteY12" fmla="*/ 86106 h 95250"/>
                <a:gd name="connsiteX13" fmla="*/ 35719 w 66675"/>
                <a:gd name="connsiteY1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95250">
                  <a:moveTo>
                    <a:pt x="35719" y="92869"/>
                  </a:moveTo>
                  <a:lnTo>
                    <a:pt x="35719" y="92869"/>
                  </a:lnTo>
                  <a:cubicBezTo>
                    <a:pt x="41832" y="92873"/>
                    <a:pt x="47694" y="90439"/>
                    <a:pt x="52007" y="86106"/>
                  </a:cubicBezTo>
                  <a:lnTo>
                    <a:pt x="56198" y="81915"/>
                  </a:lnTo>
                  <a:cubicBezTo>
                    <a:pt x="61396" y="76749"/>
                    <a:pt x="64312" y="69718"/>
                    <a:pt x="64294" y="62389"/>
                  </a:cubicBezTo>
                  <a:lnTo>
                    <a:pt x="64294" y="62389"/>
                  </a:lnTo>
                  <a:cubicBezTo>
                    <a:pt x="64295" y="57393"/>
                    <a:pt x="62946" y="52489"/>
                    <a:pt x="60389" y="48196"/>
                  </a:cubicBezTo>
                  <a:lnTo>
                    <a:pt x="35719" y="7144"/>
                  </a:lnTo>
                  <a:lnTo>
                    <a:pt x="11049" y="48197"/>
                  </a:lnTo>
                  <a:cubicBezTo>
                    <a:pt x="8492" y="52489"/>
                    <a:pt x="7143" y="57393"/>
                    <a:pt x="7144" y="62389"/>
                  </a:cubicBezTo>
                  <a:lnTo>
                    <a:pt x="7144" y="62389"/>
                  </a:lnTo>
                  <a:cubicBezTo>
                    <a:pt x="7126" y="69718"/>
                    <a:pt x="10041" y="76749"/>
                    <a:pt x="15240" y="81915"/>
                  </a:cubicBezTo>
                  <a:lnTo>
                    <a:pt x="19431" y="86106"/>
                  </a:lnTo>
                  <a:cubicBezTo>
                    <a:pt x="23743" y="90439"/>
                    <a:pt x="29606" y="92873"/>
                    <a:pt x="35719" y="92869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0" name="Forma libre 509">
              <a:extLst>
                <a:ext uri="{FF2B5EF4-FFF2-40B4-BE49-F238E27FC236}">
                  <a16:creationId xmlns:a16="http://schemas.microsoft.com/office/drawing/2014/main" id="{33971A8D-1086-574D-B582-130C23D60B4E}"/>
                </a:ext>
              </a:extLst>
            </p:cNvPr>
            <p:cNvSpPr/>
            <p:nvPr/>
          </p:nvSpPr>
          <p:spPr>
            <a:xfrm>
              <a:off x="10210866" y="2326482"/>
              <a:ext cx="38100" cy="66675"/>
            </a:xfrm>
            <a:custGeom>
              <a:avLst/>
              <a:gdLst>
                <a:gd name="connsiteX0" fmla="*/ 31822 w 38100"/>
                <a:gd name="connsiteY0" fmla="*/ 24384 h 66675"/>
                <a:gd name="connsiteX1" fmla="*/ 21440 w 38100"/>
                <a:gd name="connsiteY1" fmla="*/ 7144 h 66675"/>
                <a:gd name="connsiteX2" fmla="*/ 11057 w 38100"/>
                <a:gd name="connsiteY2" fmla="*/ 24384 h 66675"/>
                <a:gd name="connsiteX3" fmla="*/ 15248 w 38100"/>
                <a:gd name="connsiteY3" fmla="*/ 58103 h 66675"/>
                <a:gd name="connsiteX4" fmla="*/ 19439 w 38100"/>
                <a:gd name="connsiteY4" fmla="*/ 62294 h 66675"/>
                <a:gd name="connsiteX5" fmla="*/ 21440 w 38100"/>
                <a:gd name="connsiteY5" fmla="*/ 63913 h 66675"/>
                <a:gd name="connsiteX6" fmla="*/ 23440 w 38100"/>
                <a:gd name="connsiteY6" fmla="*/ 62294 h 66675"/>
                <a:gd name="connsiteX7" fmla="*/ 27631 w 38100"/>
                <a:gd name="connsiteY7" fmla="*/ 58102 h 66675"/>
                <a:gd name="connsiteX8" fmla="*/ 31822 w 38100"/>
                <a:gd name="connsiteY8" fmla="*/ 243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66675">
                  <a:moveTo>
                    <a:pt x="31822" y="24384"/>
                  </a:moveTo>
                  <a:lnTo>
                    <a:pt x="21440" y="7144"/>
                  </a:lnTo>
                  <a:lnTo>
                    <a:pt x="11057" y="24384"/>
                  </a:lnTo>
                  <a:cubicBezTo>
                    <a:pt x="4559" y="35255"/>
                    <a:pt x="6286" y="49153"/>
                    <a:pt x="15248" y="58103"/>
                  </a:cubicBezTo>
                  <a:lnTo>
                    <a:pt x="19439" y="62294"/>
                  </a:lnTo>
                  <a:cubicBezTo>
                    <a:pt x="20058" y="62890"/>
                    <a:pt x="20728" y="63431"/>
                    <a:pt x="21440" y="63913"/>
                  </a:cubicBezTo>
                  <a:cubicBezTo>
                    <a:pt x="22152" y="63431"/>
                    <a:pt x="22821" y="62890"/>
                    <a:pt x="23440" y="62294"/>
                  </a:cubicBezTo>
                  <a:lnTo>
                    <a:pt x="27631" y="58102"/>
                  </a:lnTo>
                  <a:cubicBezTo>
                    <a:pt x="36593" y="49153"/>
                    <a:pt x="38320" y="35255"/>
                    <a:pt x="31822" y="2438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1" name="Forma libre 510">
              <a:extLst>
                <a:ext uri="{FF2B5EF4-FFF2-40B4-BE49-F238E27FC236}">
                  <a16:creationId xmlns:a16="http://schemas.microsoft.com/office/drawing/2014/main" id="{6672F2B4-6121-FF4F-9A57-F249F01E00DA}"/>
                </a:ext>
              </a:extLst>
            </p:cNvPr>
            <p:cNvSpPr/>
            <p:nvPr/>
          </p:nvSpPr>
          <p:spPr>
            <a:xfrm>
              <a:off x="10144199" y="2083594"/>
              <a:ext cx="200025" cy="47625"/>
            </a:xfrm>
            <a:custGeom>
              <a:avLst/>
              <a:gdLst>
                <a:gd name="connsiteX0" fmla="*/ 7144 w 200025"/>
                <a:gd name="connsiteY0" fmla="*/ 45244 h 47625"/>
                <a:gd name="connsiteX1" fmla="*/ 7144 w 200025"/>
                <a:gd name="connsiteY1" fmla="*/ 7144 h 47625"/>
                <a:gd name="connsiteX2" fmla="*/ 197644 w 200025"/>
                <a:gd name="connsiteY2" fmla="*/ 7144 h 47625"/>
                <a:gd name="connsiteX3" fmla="*/ 197644 w 200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47625">
                  <a:moveTo>
                    <a:pt x="7144" y="45244"/>
                  </a:moveTo>
                  <a:lnTo>
                    <a:pt x="7144" y="7144"/>
                  </a:lnTo>
                  <a:lnTo>
                    <a:pt x="197644" y="7144"/>
                  </a:lnTo>
                  <a:lnTo>
                    <a:pt x="197644" y="45244"/>
                  </a:lnTo>
                </a:path>
              </a:pathLst>
            </a:custGeom>
            <a:solidFill>
              <a:srgbClr val="5E46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2" name="Forma libre 511">
              <a:extLst>
                <a:ext uri="{FF2B5EF4-FFF2-40B4-BE49-F238E27FC236}">
                  <a16:creationId xmlns:a16="http://schemas.microsoft.com/office/drawing/2014/main" id="{0F1BB3F8-ABE4-A84B-AC95-BD66C52C045A}"/>
                </a:ext>
              </a:extLst>
            </p:cNvPr>
            <p:cNvSpPr/>
            <p:nvPr/>
          </p:nvSpPr>
          <p:spPr>
            <a:xfrm>
              <a:off x="10144199" y="2083594"/>
              <a:ext cx="171450" cy="47625"/>
            </a:xfrm>
            <a:custGeom>
              <a:avLst/>
              <a:gdLst>
                <a:gd name="connsiteX0" fmla="*/ 7144 w 171450"/>
                <a:gd name="connsiteY0" fmla="*/ 7144 h 47625"/>
                <a:gd name="connsiteX1" fmla="*/ 169069 w 171450"/>
                <a:gd name="connsiteY1" fmla="*/ 7144 h 47625"/>
                <a:gd name="connsiteX2" fmla="*/ 169069 w 171450"/>
                <a:gd name="connsiteY2" fmla="*/ 45244 h 47625"/>
                <a:gd name="connsiteX3" fmla="*/ 7144 w 171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47625">
                  <a:moveTo>
                    <a:pt x="7144" y="7144"/>
                  </a:moveTo>
                  <a:lnTo>
                    <a:pt x="169069" y="7144"/>
                  </a:lnTo>
                  <a:lnTo>
                    <a:pt x="169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3" name="Forma libre 512">
              <a:extLst>
                <a:ext uri="{FF2B5EF4-FFF2-40B4-BE49-F238E27FC236}">
                  <a16:creationId xmlns:a16="http://schemas.microsoft.com/office/drawing/2014/main" id="{3BE367B6-E479-A141-A4E8-21C73204A97E}"/>
                </a:ext>
              </a:extLst>
            </p:cNvPr>
            <p:cNvSpPr/>
            <p:nvPr/>
          </p:nvSpPr>
          <p:spPr>
            <a:xfrm>
              <a:off x="9906074" y="1969294"/>
              <a:ext cx="28575" cy="161925"/>
            </a:xfrm>
            <a:custGeom>
              <a:avLst/>
              <a:gdLst>
                <a:gd name="connsiteX0" fmla="*/ 7144 w 28575"/>
                <a:gd name="connsiteY0" fmla="*/ 7144 h 161925"/>
                <a:gd name="connsiteX1" fmla="*/ 26194 w 28575"/>
                <a:gd name="connsiteY1" fmla="*/ 7144 h 161925"/>
                <a:gd name="connsiteX2" fmla="*/ 26194 w 28575"/>
                <a:gd name="connsiteY2" fmla="*/ 159544 h 161925"/>
                <a:gd name="connsiteX3" fmla="*/ 7144 w 2857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61925">
                  <a:moveTo>
                    <a:pt x="7144" y="7144"/>
                  </a:moveTo>
                  <a:lnTo>
                    <a:pt x="26194" y="7144"/>
                  </a:lnTo>
                  <a:lnTo>
                    <a:pt x="2619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4" name="Forma libre 513">
              <a:extLst>
                <a:ext uri="{FF2B5EF4-FFF2-40B4-BE49-F238E27FC236}">
                  <a16:creationId xmlns:a16="http://schemas.microsoft.com/office/drawing/2014/main" id="{A4ED7274-21A1-F343-94B1-A4919B0EEF69}"/>
                </a:ext>
              </a:extLst>
            </p:cNvPr>
            <p:cNvSpPr/>
            <p:nvPr/>
          </p:nvSpPr>
          <p:spPr>
            <a:xfrm>
              <a:off x="9994562" y="1991106"/>
              <a:ext cx="66675" cy="142875"/>
            </a:xfrm>
            <a:custGeom>
              <a:avLst/>
              <a:gdLst>
                <a:gd name="connsiteX0" fmla="*/ 61531 w 66675"/>
                <a:gd name="connsiteY0" fmla="*/ 137732 h 142875"/>
                <a:gd name="connsiteX1" fmla="*/ 42481 w 66675"/>
                <a:gd name="connsiteY1" fmla="*/ 137732 h 142875"/>
                <a:gd name="connsiteX2" fmla="*/ 42481 w 66675"/>
                <a:gd name="connsiteY2" fmla="*/ 55912 h 142875"/>
                <a:gd name="connsiteX3" fmla="*/ 7144 w 66675"/>
                <a:gd name="connsiteY3" fmla="*/ 20669 h 142875"/>
                <a:gd name="connsiteX4" fmla="*/ 20669 w 66675"/>
                <a:gd name="connsiteY4" fmla="*/ 7144 h 142875"/>
                <a:gd name="connsiteX5" fmla="*/ 58769 w 66675"/>
                <a:gd name="connsiteY5" fmla="*/ 45244 h 142875"/>
                <a:gd name="connsiteX6" fmla="*/ 61531 w 66675"/>
                <a:gd name="connsiteY6" fmla="*/ 5200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42875">
                  <a:moveTo>
                    <a:pt x="61531" y="137732"/>
                  </a:moveTo>
                  <a:lnTo>
                    <a:pt x="42481" y="137732"/>
                  </a:lnTo>
                  <a:lnTo>
                    <a:pt x="42481" y="55912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58769" y="45244"/>
                  </a:lnTo>
                  <a:cubicBezTo>
                    <a:pt x="60552" y="47041"/>
                    <a:pt x="61546" y="49475"/>
                    <a:pt x="61531" y="5200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5" name="Forma libre 514">
              <a:extLst>
                <a:ext uri="{FF2B5EF4-FFF2-40B4-BE49-F238E27FC236}">
                  <a16:creationId xmlns:a16="http://schemas.microsoft.com/office/drawing/2014/main" id="{37708A4F-AFB0-554B-919F-AF91596F63DF}"/>
                </a:ext>
              </a:extLst>
            </p:cNvPr>
            <p:cNvSpPr/>
            <p:nvPr/>
          </p:nvSpPr>
          <p:spPr>
            <a:xfrm>
              <a:off x="9908836" y="1902619"/>
              <a:ext cx="85725" cy="152400"/>
            </a:xfrm>
            <a:custGeom>
              <a:avLst/>
              <a:gdLst>
                <a:gd name="connsiteX0" fmla="*/ 20669 w 85725"/>
                <a:gd name="connsiteY0" fmla="*/ 147256 h 152400"/>
                <a:gd name="connsiteX1" fmla="*/ 7144 w 85725"/>
                <a:gd name="connsiteY1" fmla="*/ 133731 h 152400"/>
                <a:gd name="connsiteX2" fmla="*/ 61532 w 85725"/>
                <a:gd name="connsiteY2" fmla="*/ 79439 h 152400"/>
                <a:gd name="connsiteX3" fmla="*/ 61532 w 85725"/>
                <a:gd name="connsiteY3" fmla="*/ 7144 h 152400"/>
                <a:gd name="connsiteX4" fmla="*/ 80582 w 85725"/>
                <a:gd name="connsiteY4" fmla="*/ 7144 h 152400"/>
                <a:gd name="connsiteX5" fmla="*/ 80582 w 85725"/>
                <a:gd name="connsiteY5" fmla="*/ 83344 h 152400"/>
                <a:gd name="connsiteX6" fmla="*/ 77819 w 85725"/>
                <a:gd name="connsiteY6" fmla="*/ 9010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52400">
                  <a:moveTo>
                    <a:pt x="20669" y="147256"/>
                  </a:moveTo>
                  <a:lnTo>
                    <a:pt x="7144" y="133731"/>
                  </a:lnTo>
                  <a:lnTo>
                    <a:pt x="61532" y="79439"/>
                  </a:lnTo>
                  <a:lnTo>
                    <a:pt x="61532" y="7144"/>
                  </a:lnTo>
                  <a:lnTo>
                    <a:pt x="80582" y="7144"/>
                  </a:lnTo>
                  <a:lnTo>
                    <a:pt x="80582" y="83344"/>
                  </a:lnTo>
                  <a:cubicBezTo>
                    <a:pt x="80596" y="85876"/>
                    <a:pt x="79602" y="88309"/>
                    <a:pt x="77819" y="9010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6" name="Forma libre 515">
              <a:extLst>
                <a:ext uri="{FF2B5EF4-FFF2-40B4-BE49-F238E27FC236}">
                  <a16:creationId xmlns:a16="http://schemas.microsoft.com/office/drawing/2014/main" id="{D08AE968-04DD-ED42-A7D9-30D06442DF1C}"/>
                </a:ext>
              </a:extLst>
            </p:cNvPr>
            <p:cNvSpPr/>
            <p:nvPr/>
          </p:nvSpPr>
          <p:spPr>
            <a:xfrm>
              <a:off x="9842161" y="1895856"/>
              <a:ext cx="85725" cy="142875"/>
            </a:xfrm>
            <a:custGeom>
              <a:avLst/>
              <a:gdLst>
                <a:gd name="connsiteX0" fmla="*/ 80582 w 85725"/>
                <a:gd name="connsiteY0" fmla="*/ 137732 h 142875"/>
                <a:gd name="connsiteX1" fmla="*/ 42482 w 85725"/>
                <a:gd name="connsiteY1" fmla="*/ 137732 h 142875"/>
                <a:gd name="connsiteX2" fmla="*/ 32957 w 85725"/>
                <a:gd name="connsiteY2" fmla="*/ 128207 h 142875"/>
                <a:gd name="connsiteX3" fmla="*/ 32957 w 85725"/>
                <a:gd name="connsiteY3" fmla="*/ 46387 h 142875"/>
                <a:gd name="connsiteX4" fmla="*/ 7144 w 85725"/>
                <a:gd name="connsiteY4" fmla="*/ 20669 h 142875"/>
                <a:gd name="connsiteX5" fmla="*/ 20669 w 85725"/>
                <a:gd name="connsiteY5" fmla="*/ 7144 h 142875"/>
                <a:gd name="connsiteX6" fmla="*/ 49244 w 85725"/>
                <a:gd name="connsiteY6" fmla="*/ 35719 h 142875"/>
                <a:gd name="connsiteX7" fmla="*/ 52007 w 85725"/>
                <a:gd name="connsiteY7" fmla="*/ 42482 h 142875"/>
                <a:gd name="connsiteX8" fmla="*/ 52007 w 85725"/>
                <a:gd name="connsiteY8" fmla="*/ 118682 h 142875"/>
                <a:gd name="connsiteX9" fmla="*/ 80582 w 85725"/>
                <a:gd name="connsiteY9" fmla="*/ 11868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42875">
                  <a:moveTo>
                    <a:pt x="80582" y="137732"/>
                  </a:moveTo>
                  <a:lnTo>
                    <a:pt x="42482" y="137732"/>
                  </a:lnTo>
                  <a:cubicBezTo>
                    <a:pt x="37221" y="137732"/>
                    <a:pt x="32957" y="133467"/>
                    <a:pt x="32957" y="128207"/>
                  </a:cubicBezTo>
                  <a:lnTo>
                    <a:pt x="32957" y="46387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49244" y="35719"/>
                  </a:lnTo>
                  <a:cubicBezTo>
                    <a:pt x="51027" y="37516"/>
                    <a:pt x="52021" y="39950"/>
                    <a:pt x="52007" y="42482"/>
                  </a:cubicBezTo>
                  <a:lnTo>
                    <a:pt x="52007" y="118682"/>
                  </a:lnTo>
                  <a:lnTo>
                    <a:pt x="80582" y="118682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7" name="Forma libre 516">
              <a:extLst>
                <a:ext uri="{FF2B5EF4-FFF2-40B4-BE49-F238E27FC236}">
                  <a16:creationId xmlns:a16="http://schemas.microsoft.com/office/drawing/2014/main" id="{54EB9235-2880-734A-A796-8836DF6F843C}"/>
                </a:ext>
              </a:extLst>
            </p:cNvPr>
            <p:cNvSpPr/>
            <p:nvPr/>
          </p:nvSpPr>
          <p:spPr>
            <a:xfrm>
              <a:off x="10048792" y="1892969"/>
              <a:ext cx="57150" cy="57150"/>
            </a:xfrm>
            <a:custGeom>
              <a:avLst/>
              <a:gdLst>
                <a:gd name="connsiteX0" fmla="*/ 10103 w 57150"/>
                <a:gd name="connsiteY0" fmla="*/ 38660 h 57150"/>
                <a:gd name="connsiteX1" fmla="*/ 38660 w 57150"/>
                <a:gd name="connsiteY1" fmla="*/ 10103 h 57150"/>
                <a:gd name="connsiteX2" fmla="*/ 52130 w 57150"/>
                <a:gd name="connsiteY2" fmla="*/ 23573 h 57150"/>
                <a:gd name="connsiteX3" fmla="*/ 23573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38660"/>
                  </a:moveTo>
                  <a:lnTo>
                    <a:pt x="38660" y="10103"/>
                  </a:lnTo>
                  <a:lnTo>
                    <a:pt x="52130" y="23573"/>
                  </a:lnTo>
                  <a:lnTo>
                    <a:pt x="23573" y="52130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8" name="Forma libre 517">
              <a:extLst>
                <a:ext uri="{FF2B5EF4-FFF2-40B4-BE49-F238E27FC236}">
                  <a16:creationId xmlns:a16="http://schemas.microsoft.com/office/drawing/2014/main" id="{638D9C03-877C-1442-A0E0-E1B8018B1A46}"/>
                </a:ext>
              </a:extLst>
            </p:cNvPr>
            <p:cNvSpPr/>
            <p:nvPr/>
          </p:nvSpPr>
          <p:spPr>
            <a:xfrm>
              <a:off x="10013612" y="1895856"/>
              <a:ext cx="85725" cy="228600"/>
            </a:xfrm>
            <a:custGeom>
              <a:avLst/>
              <a:gdLst>
                <a:gd name="connsiteX0" fmla="*/ 38671 w 85725"/>
                <a:gd name="connsiteY0" fmla="*/ 221552 h 228600"/>
                <a:gd name="connsiteX1" fmla="*/ 27241 w 85725"/>
                <a:gd name="connsiteY1" fmla="*/ 206312 h 228600"/>
                <a:gd name="connsiteX2" fmla="*/ 61531 w 85725"/>
                <a:gd name="connsiteY2" fmla="*/ 180594 h 228600"/>
                <a:gd name="connsiteX3" fmla="*/ 61531 w 85725"/>
                <a:gd name="connsiteY3" fmla="*/ 74962 h 228600"/>
                <a:gd name="connsiteX4" fmla="*/ 7144 w 85725"/>
                <a:gd name="connsiteY4" fmla="*/ 20669 h 228600"/>
                <a:gd name="connsiteX5" fmla="*/ 20669 w 85725"/>
                <a:gd name="connsiteY5" fmla="*/ 7144 h 228600"/>
                <a:gd name="connsiteX6" fmla="*/ 77819 w 85725"/>
                <a:gd name="connsiteY6" fmla="*/ 64294 h 228600"/>
                <a:gd name="connsiteX7" fmla="*/ 80581 w 85725"/>
                <a:gd name="connsiteY7" fmla="*/ 71057 h 228600"/>
                <a:gd name="connsiteX8" fmla="*/ 80581 w 85725"/>
                <a:gd name="connsiteY8" fmla="*/ 185357 h 228600"/>
                <a:gd name="connsiteX9" fmla="*/ 76771 w 85725"/>
                <a:gd name="connsiteY9" fmla="*/ 19297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8600">
                  <a:moveTo>
                    <a:pt x="38671" y="221552"/>
                  </a:moveTo>
                  <a:lnTo>
                    <a:pt x="27241" y="206312"/>
                  </a:lnTo>
                  <a:lnTo>
                    <a:pt x="61531" y="180594"/>
                  </a:lnTo>
                  <a:lnTo>
                    <a:pt x="61531" y="74962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77819" y="64294"/>
                  </a:lnTo>
                  <a:cubicBezTo>
                    <a:pt x="79602" y="66091"/>
                    <a:pt x="80596" y="68525"/>
                    <a:pt x="80581" y="71057"/>
                  </a:cubicBezTo>
                  <a:lnTo>
                    <a:pt x="80581" y="185357"/>
                  </a:lnTo>
                  <a:cubicBezTo>
                    <a:pt x="80581" y="188355"/>
                    <a:pt x="79170" y="191178"/>
                    <a:pt x="76771" y="19297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9" name="Forma libre 518">
              <a:extLst>
                <a:ext uri="{FF2B5EF4-FFF2-40B4-BE49-F238E27FC236}">
                  <a16:creationId xmlns:a16="http://schemas.microsoft.com/office/drawing/2014/main" id="{0033D764-DA14-2C44-BB40-6C7F20FB3B93}"/>
                </a:ext>
              </a:extLst>
            </p:cNvPr>
            <p:cNvSpPr/>
            <p:nvPr/>
          </p:nvSpPr>
          <p:spPr>
            <a:xfrm>
              <a:off x="9956461" y="2038732"/>
              <a:ext cx="95250" cy="57150"/>
            </a:xfrm>
            <a:custGeom>
              <a:avLst/>
              <a:gdLst>
                <a:gd name="connsiteX0" fmla="*/ 90107 w 95250"/>
                <a:gd name="connsiteY0" fmla="*/ 52006 h 57150"/>
                <a:gd name="connsiteX1" fmla="*/ 42482 w 95250"/>
                <a:gd name="connsiteY1" fmla="*/ 52006 h 57150"/>
                <a:gd name="connsiteX2" fmla="*/ 35719 w 95250"/>
                <a:gd name="connsiteY2" fmla="*/ 49244 h 57150"/>
                <a:gd name="connsiteX3" fmla="*/ 7144 w 95250"/>
                <a:gd name="connsiteY3" fmla="*/ 20669 h 57150"/>
                <a:gd name="connsiteX4" fmla="*/ 20669 w 95250"/>
                <a:gd name="connsiteY4" fmla="*/ 7144 h 57150"/>
                <a:gd name="connsiteX5" fmla="*/ 46387 w 95250"/>
                <a:gd name="connsiteY5" fmla="*/ 32956 h 57150"/>
                <a:gd name="connsiteX6" fmla="*/ 90107 w 95250"/>
                <a:gd name="connsiteY6" fmla="*/ 329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57150">
                  <a:moveTo>
                    <a:pt x="90107" y="52006"/>
                  </a:moveTo>
                  <a:lnTo>
                    <a:pt x="42482" y="52006"/>
                  </a:lnTo>
                  <a:cubicBezTo>
                    <a:pt x="39950" y="52021"/>
                    <a:pt x="37516" y="51027"/>
                    <a:pt x="35719" y="49244"/>
                  </a:cubicBezTo>
                  <a:lnTo>
                    <a:pt x="7144" y="20669"/>
                  </a:lnTo>
                  <a:lnTo>
                    <a:pt x="20669" y="7144"/>
                  </a:lnTo>
                  <a:lnTo>
                    <a:pt x="46387" y="32956"/>
                  </a:lnTo>
                  <a:lnTo>
                    <a:pt x="90107" y="32956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0" name="Forma libre 519">
              <a:extLst>
                <a:ext uri="{FF2B5EF4-FFF2-40B4-BE49-F238E27FC236}">
                  <a16:creationId xmlns:a16="http://schemas.microsoft.com/office/drawing/2014/main" id="{655AD950-9F5A-C646-B647-3F9B108FAB13}"/>
                </a:ext>
              </a:extLst>
            </p:cNvPr>
            <p:cNvSpPr/>
            <p:nvPr/>
          </p:nvSpPr>
          <p:spPr>
            <a:xfrm>
              <a:off x="1016323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1" name="Forma libre 520">
              <a:extLst>
                <a:ext uri="{FF2B5EF4-FFF2-40B4-BE49-F238E27FC236}">
                  <a16:creationId xmlns:a16="http://schemas.microsoft.com/office/drawing/2014/main" id="{E6565EB3-2853-3E45-A4BE-866D50B56FB2}"/>
                </a:ext>
              </a:extLst>
            </p:cNvPr>
            <p:cNvSpPr/>
            <p:nvPr/>
          </p:nvSpPr>
          <p:spPr>
            <a:xfrm>
              <a:off x="1022038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2" name="Forma libre 521">
              <a:extLst>
                <a:ext uri="{FF2B5EF4-FFF2-40B4-BE49-F238E27FC236}">
                  <a16:creationId xmlns:a16="http://schemas.microsoft.com/office/drawing/2014/main" id="{4E7A9FDC-843C-1C40-B835-440A9D5B4368}"/>
                </a:ext>
              </a:extLst>
            </p:cNvPr>
            <p:cNvSpPr/>
            <p:nvPr/>
          </p:nvSpPr>
          <p:spPr>
            <a:xfrm>
              <a:off x="1027753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23" name="Gráfico 49">
            <a:extLst>
              <a:ext uri="{FF2B5EF4-FFF2-40B4-BE49-F238E27FC236}">
                <a16:creationId xmlns:a16="http://schemas.microsoft.com/office/drawing/2014/main" id="{A3F13DFF-61F6-C94F-B2F2-AEED024EF962}"/>
              </a:ext>
            </a:extLst>
          </p:cNvPr>
          <p:cNvGrpSpPr/>
          <p:nvPr/>
        </p:nvGrpSpPr>
        <p:grpSpPr>
          <a:xfrm>
            <a:off x="9509805" y="2132199"/>
            <a:ext cx="661339" cy="661340"/>
            <a:chOff x="8820729" y="1881188"/>
            <a:chExt cx="609600" cy="609600"/>
          </a:xfrm>
        </p:grpSpPr>
        <p:sp>
          <p:nvSpPr>
            <p:cNvPr id="524" name="Forma libre 523">
              <a:extLst>
                <a:ext uri="{FF2B5EF4-FFF2-40B4-BE49-F238E27FC236}">
                  <a16:creationId xmlns:a16="http://schemas.microsoft.com/office/drawing/2014/main" id="{C1DA59C5-EBB4-C64C-91A7-E0BCD5DB4268}"/>
                </a:ext>
              </a:extLst>
            </p:cNvPr>
            <p:cNvSpPr/>
            <p:nvPr/>
          </p:nvSpPr>
          <p:spPr>
            <a:xfrm>
              <a:off x="8832635" y="2045494"/>
              <a:ext cx="295275" cy="333375"/>
            </a:xfrm>
            <a:custGeom>
              <a:avLst/>
              <a:gdLst>
                <a:gd name="connsiteX0" fmla="*/ 254794 w 295275"/>
                <a:gd name="connsiteY0" fmla="*/ 121444 h 333375"/>
                <a:gd name="connsiteX1" fmla="*/ 254794 w 295275"/>
                <a:gd name="connsiteY1" fmla="*/ 83344 h 333375"/>
                <a:gd name="connsiteX2" fmla="*/ 178594 w 295275"/>
                <a:gd name="connsiteY2" fmla="*/ 7144 h 333375"/>
                <a:gd name="connsiteX3" fmla="*/ 83344 w 295275"/>
                <a:gd name="connsiteY3" fmla="*/ 7144 h 333375"/>
                <a:gd name="connsiteX4" fmla="*/ 7144 w 295275"/>
                <a:gd name="connsiteY4" fmla="*/ 83344 h 333375"/>
                <a:gd name="connsiteX5" fmla="*/ 7144 w 295275"/>
                <a:gd name="connsiteY5" fmla="*/ 173926 h 333375"/>
                <a:gd name="connsiteX6" fmla="*/ 64294 w 295275"/>
                <a:gd name="connsiteY6" fmla="*/ 311944 h 333375"/>
                <a:gd name="connsiteX7" fmla="*/ 64294 w 295275"/>
                <a:gd name="connsiteY7" fmla="*/ 311944 h 333375"/>
                <a:gd name="connsiteX8" fmla="*/ 64294 w 295275"/>
                <a:gd name="connsiteY8" fmla="*/ 330994 h 333375"/>
                <a:gd name="connsiteX9" fmla="*/ 216694 w 295275"/>
                <a:gd name="connsiteY9" fmla="*/ 330994 h 333375"/>
                <a:gd name="connsiteX10" fmla="*/ 216694 w 295275"/>
                <a:gd name="connsiteY10" fmla="*/ 311944 h 333375"/>
                <a:gd name="connsiteX11" fmla="*/ 268986 w 295275"/>
                <a:gd name="connsiteY11" fmla="*/ 266224 h 333375"/>
                <a:gd name="connsiteX12" fmla="*/ 292894 w 295275"/>
                <a:gd name="connsiteY12" fmla="*/ 213455 h 333375"/>
                <a:gd name="connsiteX13" fmla="*/ 292894 w 295275"/>
                <a:gd name="connsiteY13" fmla="*/ 159544 h 333375"/>
                <a:gd name="connsiteX14" fmla="*/ 254794 w 295275"/>
                <a:gd name="connsiteY14" fmla="*/ 121444 h 333375"/>
                <a:gd name="connsiteX15" fmla="*/ 254794 w 295275"/>
                <a:gd name="connsiteY15" fmla="*/ 121444 h 333375"/>
                <a:gd name="connsiteX16" fmla="*/ 216694 w 295275"/>
                <a:gd name="connsiteY16" fmla="*/ 159544 h 333375"/>
                <a:gd name="connsiteX17" fmla="*/ 216694 w 295275"/>
                <a:gd name="connsiteY17" fmla="*/ 1785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275" h="333375">
                  <a:moveTo>
                    <a:pt x="254794" y="121444"/>
                  </a:moveTo>
                  <a:lnTo>
                    <a:pt x="254794" y="83344"/>
                  </a:lnTo>
                  <a:cubicBezTo>
                    <a:pt x="254794" y="41260"/>
                    <a:pt x="220678" y="7144"/>
                    <a:pt x="178594" y="7144"/>
                  </a:cubicBezTo>
                  <a:lnTo>
                    <a:pt x="83344" y="7144"/>
                  </a:lnTo>
                  <a:cubicBezTo>
                    <a:pt x="41260" y="7144"/>
                    <a:pt x="7144" y="41260"/>
                    <a:pt x="7144" y="83344"/>
                  </a:cubicBezTo>
                  <a:lnTo>
                    <a:pt x="7144" y="173926"/>
                  </a:lnTo>
                  <a:cubicBezTo>
                    <a:pt x="7137" y="225691"/>
                    <a:pt x="27694" y="275337"/>
                    <a:pt x="64294" y="311944"/>
                  </a:cubicBezTo>
                  <a:lnTo>
                    <a:pt x="64294" y="311944"/>
                  </a:lnTo>
                  <a:lnTo>
                    <a:pt x="64294" y="330994"/>
                  </a:lnTo>
                  <a:lnTo>
                    <a:pt x="216694" y="330994"/>
                  </a:lnTo>
                  <a:lnTo>
                    <a:pt x="216694" y="311944"/>
                  </a:lnTo>
                  <a:lnTo>
                    <a:pt x="268986" y="266224"/>
                  </a:lnTo>
                  <a:cubicBezTo>
                    <a:pt x="284160" y="252881"/>
                    <a:pt x="292868" y="233661"/>
                    <a:pt x="292894" y="213455"/>
                  </a:cubicBezTo>
                  <a:lnTo>
                    <a:pt x="292894" y="159544"/>
                  </a:lnTo>
                  <a:cubicBezTo>
                    <a:pt x="292894" y="138502"/>
                    <a:pt x="275836" y="121444"/>
                    <a:pt x="254794" y="121444"/>
                  </a:cubicBezTo>
                  <a:lnTo>
                    <a:pt x="254794" y="121444"/>
                  </a:lnTo>
                  <a:cubicBezTo>
                    <a:pt x="233752" y="121444"/>
                    <a:pt x="216694" y="138502"/>
                    <a:pt x="216694" y="159544"/>
                  </a:cubicBezTo>
                  <a:lnTo>
                    <a:pt x="216694" y="178594"/>
                  </a:lnTo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5" name="Forma libre 524">
              <a:extLst>
                <a:ext uri="{FF2B5EF4-FFF2-40B4-BE49-F238E27FC236}">
                  <a16:creationId xmlns:a16="http://schemas.microsoft.com/office/drawing/2014/main" id="{D8353F2F-7ABF-EE4A-B152-C0DF486EBE7A}"/>
                </a:ext>
              </a:extLst>
            </p:cNvPr>
            <p:cNvSpPr/>
            <p:nvPr/>
          </p:nvSpPr>
          <p:spPr>
            <a:xfrm>
              <a:off x="8832635" y="2045494"/>
              <a:ext cx="257175" cy="85725"/>
            </a:xfrm>
            <a:custGeom>
              <a:avLst/>
              <a:gdLst>
                <a:gd name="connsiteX0" fmla="*/ 7144 w 257175"/>
                <a:gd name="connsiteY0" fmla="*/ 83344 h 85725"/>
                <a:gd name="connsiteX1" fmla="*/ 254794 w 257175"/>
                <a:gd name="connsiteY1" fmla="*/ 83344 h 85725"/>
                <a:gd name="connsiteX2" fmla="*/ 178594 w 257175"/>
                <a:gd name="connsiteY2" fmla="*/ 7144 h 85725"/>
                <a:gd name="connsiteX3" fmla="*/ 83344 w 257175"/>
                <a:gd name="connsiteY3" fmla="*/ 7144 h 85725"/>
                <a:gd name="connsiteX4" fmla="*/ 7144 w 25717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85725">
                  <a:moveTo>
                    <a:pt x="7144" y="83344"/>
                  </a:moveTo>
                  <a:lnTo>
                    <a:pt x="254794" y="83344"/>
                  </a:lnTo>
                  <a:cubicBezTo>
                    <a:pt x="254794" y="41260"/>
                    <a:pt x="220678" y="7144"/>
                    <a:pt x="178594" y="7144"/>
                  </a:cubicBezTo>
                  <a:lnTo>
                    <a:pt x="83344" y="7144"/>
                  </a:lnTo>
                  <a:cubicBezTo>
                    <a:pt x="41260" y="7144"/>
                    <a:pt x="7144" y="41260"/>
                    <a:pt x="7144" y="83344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6" name="Forma libre 525">
              <a:extLst>
                <a:ext uri="{FF2B5EF4-FFF2-40B4-BE49-F238E27FC236}">
                  <a16:creationId xmlns:a16="http://schemas.microsoft.com/office/drawing/2014/main" id="{A52534D7-7874-DF42-8DDB-C483FE9BE821}"/>
                </a:ext>
              </a:extLst>
            </p:cNvPr>
            <p:cNvSpPr/>
            <p:nvPr/>
          </p:nvSpPr>
          <p:spPr>
            <a:xfrm>
              <a:off x="9118385" y="2045494"/>
              <a:ext cx="295275" cy="333375"/>
            </a:xfrm>
            <a:custGeom>
              <a:avLst/>
              <a:gdLst>
                <a:gd name="connsiteX0" fmla="*/ 45244 w 295275"/>
                <a:gd name="connsiteY0" fmla="*/ 121444 h 333375"/>
                <a:gd name="connsiteX1" fmla="*/ 45244 w 295275"/>
                <a:gd name="connsiteY1" fmla="*/ 83344 h 333375"/>
                <a:gd name="connsiteX2" fmla="*/ 121444 w 295275"/>
                <a:gd name="connsiteY2" fmla="*/ 7144 h 333375"/>
                <a:gd name="connsiteX3" fmla="*/ 216694 w 295275"/>
                <a:gd name="connsiteY3" fmla="*/ 7144 h 333375"/>
                <a:gd name="connsiteX4" fmla="*/ 292894 w 295275"/>
                <a:gd name="connsiteY4" fmla="*/ 83344 h 333375"/>
                <a:gd name="connsiteX5" fmla="*/ 292894 w 295275"/>
                <a:gd name="connsiteY5" fmla="*/ 173926 h 333375"/>
                <a:gd name="connsiteX6" fmla="*/ 235744 w 295275"/>
                <a:gd name="connsiteY6" fmla="*/ 311944 h 333375"/>
                <a:gd name="connsiteX7" fmla="*/ 235744 w 295275"/>
                <a:gd name="connsiteY7" fmla="*/ 311944 h 333375"/>
                <a:gd name="connsiteX8" fmla="*/ 235744 w 295275"/>
                <a:gd name="connsiteY8" fmla="*/ 330994 h 333375"/>
                <a:gd name="connsiteX9" fmla="*/ 83344 w 295275"/>
                <a:gd name="connsiteY9" fmla="*/ 330994 h 333375"/>
                <a:gd name="connsiteX10" fmla="*/ 83344 w 295275"/>
                <a:gd name="connsiteY10" fmla="*/ 311944 h 333375"/>
                <a:gd name="connsiteX11" fmla="*/ 31052 w 295275"/>
                <a:gd name="connsiteY11" fmla="*/ 266224 h 333375"/>
                <a:gd name="connsiteX12" fmla="*/ 7144 w 295275"/>
                <a:gd name="connsiteY12" fmla="*/ 213455 h 333375"/>
                <a:gd name="connsiteX13" fmla="*/ 7144 w 295275"/>
                <a:gd name="connsiteY13" fmla="*/ 159544 h 333375"/>
                <a:gd name="connsiteX14" fmla="*/ 45244 w 295275"/>
                <a:gd name="connsiteY14" fmla="*/ 121444 h 333375"/>
                <a:gd name="connsiteX15" fmla="*/ 45244 w 295275"/>
                <a:gd name="connsiteY15" fmla="*/ 121444 h 333375"/>
                <a:gd name="connsiteX16" fmla="*/ 83344 w 295275"/>
                <a:gd name="connsiteY16" fmla="*/ 159544 h 333375"/>
                <a:gd name="connsiteX17" fmla="*/ 83344 w 295275"/>
                <a:gd name="connsiteY17" fmla="*/ 1785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275" h="333375">
                  <a:moveTo>
                    <a:pt x="45244" y="121444"/>
                  </a:moveTo>
                  <a:lnTo>
                    <a:pt x="45244" y="83344"/>
                  </a:lnTo>
                  <a:cubicBezTo>
                    <a:pt x="45244" y="41260"/>
                    <a:pt x="79360" y="7144"/>
                    <a:pt x="121444" y="7144"/>
                  </a:cubicBezTo>
                  <a:lnTo>
                    <a:pt x="216694" y="7144"/>
                  </a:lnTo>
                  <a:cubicBezTo>
                    <a:pt x="258778" y="7144"/>
                    <a:pt x="292894" y="41260"/>
                    <a:pt x="292894" y="83344"/>
                  </a:cubicBezTo>
                  <a:lnTo>
                    <a:pt x="292894" y="173926"/>
                  </a:lnTo>
                  <a:cubicBezTo>
                    <a:pt x="292901" y="225691"/>
                    <a:pt x="272343" y="275337"/>
                    <a:pt x="235744" y="311944"/>
                  </a:cubicBezTo>
                  <a:lnTo>
                    <a:pt x="235744" y="311944"/>
                  </a:lnTo>
                  <a:lnTo>
                    <a:pt x="235744" y="330994"/>
                  </a:lnTo>
                  <a:lnTo>
                    <a:pt x="83344" y="330994"/>
                  </a:lnTo>
                  <a:lnTo>
                    <a:pt x="83344" y="311944"/>
                  </a:lnTo>
                  <a:lnTo>
                    <a:pt x="31052" y="266224"/>
                  </a:lnTo>
                  <a:cubicBezTo>
                    <a:pt x="15878" y="252881"/>
                    <a:pt x="7170" y="233661"/>
                    <a:pt x="7144" y="213455"/>
                  </a:cubicBezTo>
                  <a:lnTo>
                    <a:pt x="7144" y="159544"/>
                  </a:lnTo>
                  <a:cubicBezTo>
                    <a:pt x="7144" y="138502"/>
                    <a:pt x="24202" y="121444"/>
                    <a:pt x="45244" y="121444"/>
                  </a:cubicBezTo>
                  <a:lnTo>
                    <a:pt x="45244" y="121444"/>
                  </a:lnTo>
                  <a:cubicBezTo>
                    <a:pt x="66286" y="121444"/>
                    <a:pt x="83344" y="138502"/>
                    <a:pt x="83344" y="159544"/>
                  </a:cubicBezTo>
                  <a:lnTo>
                    <a:pt x="83344" y="178594"/>
                  </a:lnTo>
                </a:path>
              </a:pathLst>
            </a:custGeom>
            <a:solidFill>
              <a:srgbClr val="79B3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7" name="Forma libre 526">
              <a:extLst>
                <a:ext uri="{FF2B5EF4-FFF2-40B4-BE49-F238E27FC236}">
                  <a16:creationId xmlns:a16="http://schemas.microsoft.com/office/drawing/2014/main" id="{6573DDA6-9D50-0543-876C-0E56D6E2760E}"/>
                </a:ext>
              </a:extLst>
            </p:cNvPr>
            <p:cNvSpPr/>
            <p:nvPr/>
          </p:nvSpPr>
          <p:spPr>
            <a:xfrm>
              <a:off x="9156485" y="2045494"/>
              <a:ext cx="257175" cy="85725"/>
            </a:xfrm>
            <a:custGeom>
              <a:avLst/>
              <a:gdLst>
                <a:gd name="connsiteX0" fmla="*/ 254794 w 257175"/>
                <a:gd name="connsiteY0" fmla="*/ 83344 h 85725"/>
                <a:gd name="connsiteX1" fmla="*/ 7144 w 257175"/>
                <a:gd name="connsiteY1" fmla="*/ 83344 h 85725"/>
                <a:gd name="connsiteX2" fmla="*/ 83344 w 257175"/>
                <a:gd name="connsiteY2" fmla="*/ 7144 h 85725"/>
                <a:gd name="connsiteX3" fmla="*/ 178594 w 257175"/>
                <a:gd name="connsiteY3" fmla="*/ 7144 h 85725"/>
                <a:gd name="connsiteX4" fmla="*/ 254794 w 25717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85725">
                  <a:moveTo>
                    <a:pt x="254794" y="83344"/>
                  </a:moveTo>
                  <a:lnTo>
                    <a:pt x="7144" y="83344"/>
                  </a:lnTo>
                  <a:cubicBezTo>
                    <a:pt x="7144" y="41260"/>
                    <a:pt x="41260" y="7144"/>
                    <a:pt x="83344" y="7144"/>
                  </a:cubicBezTo>
                  <a:lnTo>
                    <a:pt x="178594" y="7144"/>
                  </a:lnTo>
                  <a:cubicBezTo>
                    <a:pt x="220678" y="7144"/>
                    <a:pt x="254794" y="41260"/>
                    <a:pt x="254794" y="83344"/>
                  </a:cubicBezTo>
                  <a:close/>
                </a:path>
              </a:pathLst>
            </a:custGeom>
            <a:solidFill>
              <a:srgbClr val="1F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8" name="Forma libre 527">
              <a:extLst>
                <a:ext uri="{FF2B5EF4-FFF2-40B4-BE49-F238E27FC236}">
                  <a16:creationId xmlns:a16="http://schemas.microsoft.com/office/drawing/2014/main" id="{709840C1-8354-F643-9575-EB569A0B3E11}"/>
                </a:ext>
              </a:extLst>
            </p:cNvPr>
            <p:cNvSpPr/>
            <p:nvPr/>
          </p:nvSpPr>
          <p:spPr>
            <a:xfrm>
              <a:off x="9175535" y="2369344"/>
              <a:ext cx="200025" cy="104775"/>
            </a:xfrm>
            <a:custGeom>
              <a:avLst/>
              <a:gdLst>
                <a:gd name="connsiteX0" fmla="*/ 197644 w 200025"/>
                <a:gd name="connsiteY0" fmla="*/ 102394 h 104775"/>
                <a:gd name="connsiteX1" fmla="*/ 7144 w 200025"/>
                <a:gd name="connsiteY1" fmla="*/ 102394 h 104775"/>
                <a:gd name="connsiteX2" fmla="*/ 7144 w 200025"/>
                <a:gd name="connsiteY2" fmla="*/ 7144 h 104775"/>
                <a:gd name="connsiteX3" fmla="*/ 197644 w 200025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197644" y="102394"/>
                  </a:moveTo>
                  <a:lnTo>
                    <a:pt x="7144" y="102394"/>
                  </a:lnTo>
                  <a:lnTo>
                    <a:pt x="7144" y="7144"/>
                  </a:lnTo>
                  <a:lnTo>
                    <a:pt x="197644" y="7144"/>
                  </a:lnTo>
                  <a:close/>
                </a:path>
              </a:pathLst>
            </a:custGeom>
            <a:solidFill>
              <a:srgbClr val="176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9" name="Forma libre 528">
              <a:extLst>
                <a:ext uri="{FF2B5EF4-FFF2-40B4-BE49-F238E27FC236}">
                  <a16:creationId xmlns:a16="http://schemas.microsoft.com/office/drawing/2014/main" id="{9F2DB5EA-5505-6444-B9C5-CA512B25AF09}"/>
                </a:ext>
              </a:extLst>
            </p:cNvPr>
            <p:cNvSpPr/>
            <p:nvPr/>
          </p:nvSpPr>
          <p:spPr>
            <a:xfrm>
              <a:off x="9175535" y="2369344"/>
              <a:ext cx="171450" cy="104775"/>
            </a:xfrm>
            <a:custGeom>
              <a:avLst/>
              <a:gdLst>
                <a:gd name="connsiteX0" fmla="*/ 7144 w 171450"/>
                <a:gd name="connsiteY0" fmla="*/ 7144 h 104775"/>
                <a:gd name="connsiteX1" fmla="*/ 169069 w 171450"/>
                <a:gd name="connsiteY1" fmla="*/ 7144 h 104775"/>
                <a:gd name="connsiteX2" fmla="*/ 169069 w 171450"/>
                <a:gd name="connsiteY2" fmla="*/ 102394 h 104775"/>
                <a:gd name="connsiteX3" fmla="*/ 7144 w 1714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047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1F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0" name="Forma libre 529">
              <a:extLst>
                <a:ext uri="{FF2B5EF4-FFF2-40B4-BE49-F238E27FC236}">
                  <a16:creationId xmlns:a16="http://schemas.microsoft.com/office/drawing/2014/main" id="{CB7D20B6-956E-4244-9E48-DCBF78527CF9}"/>
                </a:ext>
              </a:extLst>
            </p:cNvPr>
            <p:cNvSpPr/>
            <p:nvPr/>
          </p:nvSpPr>
          <p:spPr>
            <a:xfrm>
              <a:off x="8870735" y="2369344"/>
              <a:ext cx="200025" cy="104775"/>
            </a:xfrm>
            <a:custGeom>
              <a:avLst/>
              <a:gdLst>
                <a:gd name="connsiteX0" fmla="*/ 197644 w 200025"/>
                <a:gd name="connsiteY0" fmla="*/ 102394 h 104775"/>
                <a:gd name="connsiteX1" fmla="*/ 7144 w 200025"/>
                <a:gd name="connsiteY1" fmla="*/ 102394 h 104775"/>
                <a:gd name="connsiteX2" fmla="*/ 7144 w 200025"/>
                <a:gd name="connsiteY2" fmla="*/ 7144 h 104775"/>
                <a:gd name="connsiteX3" fmla="*/ 197644 w 200025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197644" y="102394"/>
                  </a:moveTo>
                  <a:lnTo>
                    <a:pt x="7144" y="102394"/>
                  </a:lnTo>
                  <a:lnTo>
                    <a:pt x="7144" y="7144"/>
                  </a:lnTo>
                  <a:lnTo>
                    <a:pt x="197644" y="7144"/>
                  </a:lnTo>
                  <a:close/>
                </a:path>
              </a:pathLst>
            </a:custGeom>
            <a:solidFill>
              <a:srgbClr val="911D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1" name="Forma libre 530">
              <a:extLst>
                <a:ext uri="{FF2B5EF4-FFF2-40B4-BE49-F238E27FC236}">
                  <a16:creationId xmlns:a16="http://schemas.microsoft.com/office/drawing/2014/main" id="{D4966827-6FE1-0844-BA16-910822ABFBAB}"/>
                </a:ext>
              </a:extLst>
            </p:cNvPr>
            <p:cNvSpPr/>
            <p:nvPr/>
          </p:nvSpPr>
          <p:spPr>
            <a:xfrm>
              <a:off x="8870735" y="2369344"/>
              <a:ext cx="171450" cy="104775"/>
            </a:xfrm>
            <a:custGeom>
              <a:avLst/>
              <a:gdLst>
                <a:gd name="connsiteX0" fmla="*/ 7144 w 171450"/>
                <a:gd name="connsiteY0" fmla="*/ 7144 h 104775"/>
                <a:gd name="connsiteX1" fmla="*/ 169069 w 171450"/>
                <a:gd name="connsiteY1" fmla="*/ 7144 h 104775"/>
                <a:gd name="connsiteX2" fmla="*/ 169069 w 171450"/>
                <a:gd name="connsiteY2" fmla="*/ 102394 h 104775"/>
                <a:gd name="connsiteX3" fmla="*/ 7144 w 1714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047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2" name="Forma libre 531">
              <a:extLst>
                <a:ext uri="{FF2B5EF4-FFF2-40B4-BE49-F238E27FC236}">
                  <a16:creationId xmlns:a16="http://schemas.microsoft.com/office/drawing/2014/main" id="{EAA06DBA-2DD1-DD43-9AAE-433D735154EA}"/>
                </a:ext>
              </a:extLst>
            </p:cNvPr>
            <p:cNvSpPr/>
            <p:nvPr/>
          </p:nvSpPr>
          <p:spPr>
            <a:xfrm>
              <a:off x="9004085" y="2407444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3" name="Forma libre 532">
              <a:extLst>
                <a:ext uri="{FF2B5EF4-FFF2-40B4-BE49-F238E27FC236}">
                  <a16:creationId xmlns:a16="http://schemas.microsoft.com/office/drawing/2014/main" id="{4DF32FEF-8633-3342-9891-89AD9D43CAF4}"/>
                </a:ext>
              </a:extLst>
            </p:cNvPr>
            <p:cNvSpPr/>
            <p:nvPr/>
          </p:nvSpPr>
          <p:spPr>
            <a:xfrm>
              <a:off x="9004085" y="2407444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4" name="Forma libre 533">
              <a:extLst>
                <a:ext uri="{FF2B5EF4-FFF2-40B4-BE49-F238E27FC236}">
                  <a16:creationId xmlns:a16="http://schemas.microsoft.com/office/drawing/2014/main" id="{96FA8B4E-C8D2-674B-87D2-9FE59220C9A2}"/>
                </a:ext>
              </a:extLst>
            </p:cNvPr>
            <p:cNvSpPr/>
            <p:nvPr/>
          </p:nvSpPr>
          <p:spPr>
            <a:xfrm>
              <a:off x="9175535" y="2407444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5" name="Forma libre 534">
              <a:extLst>
                <a:ext uri="{FF2B5EF4-FFF2-40B4-BE49-F238E27FC236}">
                  <a16:creationId xmlns:a16="http://schemas.microsoft.com/office/drawing/2014/main" id="{8EA27BF9-B321-1041-A4DF-CB598F4E1EE5}"/>
                </a:ext>
              </a:extLst>
            </p:cNvPr>
            <p:cNvSpPr/>
            <p:nvPr/>
          </p:nvSpPr>
          <p:spPr>
            <a:xfrm>
              <a:off x="9175535" y="2407444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6" name="Forma libre 535">
              <a:extLst>
                <a:ext uri="{FF2B5EF4-FFF2-40B4-BE49-F238E27FC236}">
                  <a16:creationId xmlns:a16="http://schemas.microsoft.com/office/drawing/2014/main" id="{9726E819-C16D-884B-9B65-5FBD031BD4D2}"/>
                </a:ext>
              </a:extLst>
            </p:cNvPr>
            <p:cNvSpPr/>
            <p:nvPr/>
          </p:nvSpPr>
          <p:spPr>
            <a:xfrm>
              <a:off x="8985052" y="1893560"/>
              <a:ext cx="276225" cy="152400"/>
            </a:xfrm>
            <a:custGeom>
              <a:avLst/>
              <a:gdLst>
                <a:gd name="connsiteX0" fmla="*/ 223439 w 276225"/>
                <a:gd name="connsiteY0" fmla="*/ 146790 h 152400"/>
                <a:gd name="connsiteX1" fmla="*/ 209914 w 276225"/>
                <a:gd name="connsiteY1" fmla="*/ 133265 h 152400"/>
                <a:gd name="connsiteX2" fmla="*/ 241346 w 276225"/>
                <a:gd name="connsiteY2" fmla="*/ 101928 h 152400"/>
                <a:gd name="connsiteX3" fmla="*/ 197627 w 276225"/>
                <a:gd name="connsiteY3" fmla="*/ 101928 h 152400"/>
                <a:gd name="connsiteX4" fmla="*/ 189911 w 276225"/>
                <a:gd name="connsiteY4" fmla="*/ 97927 h 152400"/>
                <a:gd name="connsiteX5" fmla="*/ 188578 w 276225"/>
                <a:gd name="connsiteY5" fmla="*/ 89355 h 152400"/>
                <a:gd name="connsiteX6" fmla="*/ 199532 w 276225"/>
                <a:gd name="connsiteY6" fmla="*/ 56684 h 152400"/>
                <a:gd name="connsiteX7" fmla="*/ 173909 w 276225"/>
                <a:gd name="connsiteY7" fmla="*/ 72019 h 152400"/>
                <a:gd name="connsiteX8" fmla="*/ 160860 w 276225"/>
                <a:gd name="connsiteY8" fmla="*/ 68685 h 152400"/>
                <a:gd name="connsiteX9" fmla="*/ 141810 w 276225"/>
                <a:gd name="connsiteY9" fmla="*/ 37539 h 152400"/>
                <a:gd name="connsiteX10" fmla="*/ 130285 w 276225"/>
                <a:gd name="connsiteY10" fmla="*/ 67352 h 152400"/>
                <a:gd name="connsiteX11" fmla="*/ 125046 w 276225"/>
                <a:gd name="connsiteY11" fmla="*/ 72591 h 152400"/>
                <a:gd name="connsiteX12" fmla="*/ 117712 w 276225"/>
                <a:gd name="connsiteY12" fmla="*/ 72591 h 152400"/>
                <a:gd name="connsiteX13" fmla="*/ 74945 w 276225"/>
                <a:gd name="connsiteY13" fmla="*/ 54303 h 152400"/>
                <a:gd name="connsiteX14" fmla="*/ 91804 w 276225"/>
                <a:gd name="connsiteY14" fmla="*/ 88212 h 152400"/>
                <a:gd name="connsiteX15" fmla="*/ 87442 w 276225"/>
                <a:gd name="connsiteY15" fmla="*/ 100956 h 152400"/>
                <a:gd name="connsiteX16" fmla="*/ 83327 w 276225"/>
                <a:gd name="connsiteY16" fmla="*/ 101928 h 152400"/>
                <a:gd name="connsiteX17" fmla="*/ 39607 w 276225"/>
                <a:gd name="connsiteY17" fmla="*/ 101928 h 152400"/>
                <a:gd name="connsiteX18" fmla="*/ 71039 w 276225"/>
                <a:gd name="connsiteY18" fmla="*/ 133265 h 152400"/>
                <a:gd name="connsiteX19" fmla="*/ 57514 w 276225"/>
                <a:gd name="connsiteY19" fmla="*/ 146790 h 152400"/>
                <a:gd name="connsiteX20" fmla="*/ 9889 w 276225"/>
                <a:gd name="connsiteY20" fmla="*/ 99165 h 152400"/>
                <a:gd name="connsiteX21" fmla="*/ 7889 w 276225"/>
                <a:gd name="connsiteY21" fmla="*/ 88783 h 152400"/>
                <a:gd name="connsiteX22" fmla="*/ 16652 w 276225"/>
                <a:gd name="connsiteY22" fmla="*/ 82878 h 152400"/>
                <a:gd name="connsiteX23" fmla="*/ 67896 w 276225"/>
                <a:gd name="connsiteY23" fmla="*/ 82878 h 152400"/>
                <a:gd name="connsiteX24" fmla="*/ 46274 w 276225"/>
                <a:gd name="connsiteY24" fmla="*/ 39539 h 152400"/>
                <a:gd name="connsiteX25" fmla="*/ 50532 w 276225"/>
                <a:gd name="connsiteY25" fmla="*/ 26759 h 152400"/>
                <a:gd name="connsiteX26" fmla="*/ 58466 w 276225"/>
                <a:gd name="connsiteY26" fmla="*/ 26490 h 152400"/>
                <a:gd name="connsiteX27" fmla="*/ 116188 w 276225"/>
                <a:gd name="connsiteY27" fmla="*/ 51255 h 152400"/>
                <a:gd name="connsiteX28" fmla="*/ 131618 w 276225"/>
                <a:gd name="connsiteY28" fmla="*/ 13155 h 152400"/>
                <a:gd name="connsiteX29" fmla="*/ 143987 w 276225"/>
                <a:gd name="connsiteY29" fmla="*/ 7819 h 152400"/>
                <a:gd name="connsiteX30" fmla="*/ 148668 w 276225"/>
                <a:gd name="connsiteY30" fmla="*/ 11821 h 152400"/>
                <a:gd name="connsiteX31" fmla="*/ 172290 w 276225"/>
                <a:gd name="connsiteY31" fmla="*/ 51255 h 152400"/>
                <a:gd name="connsiteX32" fmla="*/ 211819 w 276225"/>
                <a:gd name="connsiteY32" fmla="*/ 27537 h 152400"/>
                <a:gd name="connsiteX33" fmla="*/ 225031 w 276225"/>
                <a:gd name="connsiteY33" fmla="*/ 30165 h 152400"/>
                <a:gd name="connsiteX34" fmla="*/ 226202 w 276225"/>
                <a:gd name="connsiteY34" fmla="*/ 38301 h 152400"/>
                <a:gd name="connsiteX35" fmla="*/ 210866 w 276225"/>
                <a:gd name="connsiteY35" fmla="*/ 82878 h 152400"/>
                <a:gd name="connsiteX36" fmla="*/ 264302 w 276225"/>
                <a:gd name="connsiteY36" fmla="*/ 82878 h 152400"/>
                <a:gd name="connsiteX37" fmla="*/ 273065 w 276225"/>
                <a:gd name="connsiteY37" fmla="*/ 88783 h 152400"/>
                <a:gd name="connsiteX38" fmla="*/ 271064 w 276225"/>
                <a:gd name="connsiteY38" fmla="*/ 9916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6225" h="152400">
                  <a:moveTo>
                    <a:pt x="223439" y="146790"/>
                  </a:moveTo>
                  <a:lnTo>
                    <a:pt x="209914" y="133265"/>
                  </a:lnTo>
                  <a:lnTo>
                    <a:pt x="241346" y="101928"/>
                  </a:lnTo>
                  <a:lnTo>
                    <a:pt x="197627" y="101928"/>
                  </a:lnTo>
                  <a:cubicBezTo>
                    <a:pt x="194561" y="101914"/>
                    <a:pt x="191690" y="100425"/>
                    <a:pt x="189911" y="97927"/>
                  </a:cubicBezTo>
                  <a:cubicBezTo>
                    <a:pt x="188116" y="95450"/>
                    <a:pt x="187620" y="92261"/>
                    <a:pt x="188578" y="89355"/>
                  </a:cubicBezTo>
                  <a:lnTo>
                    <a:pt x="199532" y="56684"/>
                  </a:lnTo>
                  <a:lnTo>
                    <a:pt x="173909" y="72019"/>
                  </a:lnTo>
                  <a:cubicBezTo>
                    <a:pt x="169385" y="74701"/>
                    <a:pt x="163544" y="73209"/>
                    <a:pt x="160860" y="68685"/>
                  </a:cubicBezTo>
                  <a:lnTo>
                    <a:pt x="141810" y="37539"/>
                  </a:lnTo>
                  <a:lnTo>
                    <a:pt x="130285" y="67352"/>
                  </a:lnTo>
                  <a:cubicBezTo>
                    <a:pt x="129317" y="69734"/>
                    <a:pt x="127428" y="71623"/>
                    <a:pt x="125046" y="72591"/>
                  </a:cubicBezTo>
                  <a:cubicBezTo>
                    <a:pt x="122699" y="73570"/>
                    <a:pt x="120059" y="73570"/>
                    <a:pt x="117712" y="72591"/>
                  </a:cubicBezTo>
                  <a:lnTo>
                    <a:pt x="74945" y="54303"/>
                  </a:lnTo>
                  <a:lnTo>
                    <a:pt x="91804" y="88212"/>
                  </a:lnTo>
                  <a:cubicBezTo>
                    <a:pt x="94119" y="92936"/>
                    <a:pt x="92166" y="98641"/>
                    <a:pt x="87442" y="100956"/>
                  </a:cubicBezTo>
                  <a:cubicBezTo>
                    <a:pt x="86160" y="101584"/>
                    <a:pt x="84754" y="101916"/>
                    <a:pt x="83327" y="101928"/>
                  </a:cubicBezTo>
                  <a:lnTo>
                    <a:pt x="39607" y="101928"/>
                  </a:lnTo>
                  <a:lnTo>
                    <a:pt x="71039" y="133265"/>
                  </a:lnTo>
                  <a:lnTo>
                    <a:pt x="57514" y="146790"/>
                  </a:lnTo>
                  <a:lnTo>
                    <a:pt x="9889" y="99165"/>
                  </a:lnTo>
                  <a:cubicBezTo>
                    <a:pt x="7186" y="96426"/>
                    <a:pt x="6397" y="92330"/>
                    <a:pt x="7889" y="88783"/>
                  </a:cubicBezTo>
                  <a:cubicBezTo>
                    <a:pt x="9350" y="85226"/>
                    <a:pt x="12806" y="82897"/>
                    <a:pt x="16652" y="82878"/>
                  </a:cubicBezTo>
                  <a:lnTo>
                    <a:pt x="67896" y="82878"/>
                  </a:lnTo>
                  <a:lnTo>
                    <a:pt x="46274" y="39539"/>
                  </a:lnTo>
                  <a:cubicBezTo>
                    <a:pt x="43921" y="34834"/>
                    <a:pt x="45827" y="29112"/>
                    <a:pt x="50532" y="26759"/>
                  </a:cubicBezTo>
                  <a:cubicBezTo>
                    <a:pt x="53012" y="25519"/>
                    <a:pt x="55909" y="25421"/>
                    <a:pt x="58466" y="26490"/>
                  </a:cubicBezTo>
                  <a:lnTo>
                    <a:pt x="116188" y="51255"/>
                  </a:lnTo>
                  <a:lnTo>
                    <a:pt x="131618" y="13155"/>
                  </a:lnTo>
                  <a:cubicBezTo>
                    <a:pt x="133561" y="8266"/>
                    <a:pt x="139098" y="5877"/>
                    <a:pt x="143987" y="7819"/>
                  </a:cubicBezTo>
                  <a:cubicBezTo>
                    <a:pt x="145948" y="8598"/>
                    <a:pt x="147594" y="10006"/>
                    <a:pt x="148668" y="11821"/>
                  </a:cubicBezTo>
                  <a:lnTo>
                    <a:pt x="172290" y="51255"/>
                  </a:lnTo>
                  <a:lnTo>
                    <a:pt x="211819" y="27537"/>
                  </a:lnTo>
                  <a:cubicBezTo>
                    <a:pt x="216193" y="24615"/>
                    <a:pt x="222108" y="25791"/>
                    <a:pt x="225031" y="30165"/>
                  </a:cubicBezTo>
                  <a:cubicBezTo>
                    <a:pt x="226631" y="32560"/>
                    <a:pt x="227062" y="35551"/>
                    <a:pt x="226202" y="38301"/>
                  </a:cubicBezTo>
                  <a:lnTo>
                    <a:pt x="210866" y="82878"/>
                  </a:lnTo>
                  <a:lnTo>
                    <a:pt x="264302" y="82878"/>
                  </a:lnTo>
                  <a:cubicBezTo>
                    <a:pt x="268147" y="82897"/>
                    <a:pt x="271604" y="85226"/>
                    <a:pt x="273065" y="88783"/>
                  </a:cubicBezTo>
                  <a:cubicBezTo>
                    <a:pt x="274556" y="92330"/>
                    <a:pt x="273767" y="96426"/>
                    <a:pt x="271064" y="99165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37" name="Gráfico 51">
            <a:extLst>
              <a:ext uri="{FF2B5EF4-FFF2-40B4-BE49-F238E27FC236}">
                <a16:creationId xmlns:a16="http://schemas.microsoft.com/office/drawing/2014/main" id="{0CBCD300-AEDE-4247-B927-D1594979225D}"/>
              </a:ext>
            </a:extLst>
          </p:cNvPr>
          <p:cNvGrpSpPr/>
          <p:nvPr/>
        </p:nvGrpSpPr>
        <p:grpSpPr>
          <a:xfrm>
            <a:off x="8377512" y="2165344"/>
            <a:ext cx="661339" cy="661340"/>
            <a:chOff x="7777020" y="1911740"/>
            <a:chExt cx="609600" cy="609600"/>
          </a:xfrm>
        </p:grpSpPr>
        <p:sp>
          <p:nvSpPr>
            <p:cNvPr id="538" name="Forma libre 537">
              <a:extLst>
                <a:ext uri="{FF2B5EF4-FFF2-40B4-BE49-F238E27FC236}">
                  <a16:creationId xmlns:a16="http://schemas.microsoft.com/office/drawing/2014/main" id="{F4319914-4D7A-864B-BA18-1D0DBF0F4943}"/>
                </a:ext>
              </a:extLst>
            </p:cNvPr>
            <p:cNvSpPr/>
            <p:nvPr/>
          </p:nvSpPr>
          <p:spPr>
            <a:xfrm>
              <a:off x="7788926" y="2018896"/>
              <a:ext cx="523875" cy="333375"/>
            </a:xfrm>
            <a:custGeom>
              <a:avLst/>
              <a:gdLst>
                <a:gd name="connsiteX0" fmla="*/ 7144 w 523875"/>
                <a:gd name="connsiteY0" fmla="*/ 7144 h 333375"/>
                <a:gd name="connsiteX1" fmla="*/ 521494 w 523875"/>
                <a:gd name="connsiteY1" fmla="*/ 7144 h 333375"/>
                <a:gd name="connsiteX2" fmla="*/ 521494 w 523875"/>
                <a:gd name="connsiteY2" fmla="*/ 330994 h 333375"/>
                <a:gd name="connsiteX3" fmla="*/ 7144 w 523875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333375">
                  <a:moveTo>
                    <a:pt x="7144" y="7144"/>
                  </a:moveTo>
                  <a:lnTo>
                    <a:pt x="521494" y="7144"/>
                  </a:lnTo>
                  <a:lnTo>
                    <a:pt x="521494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9" name="Forma libre 538">
              <a:extLst>
                <a:ext uri="{FF2B5EF4-FFF2-40B4-BE49-F238E27FC236}">
                  <a16:creationId xmlns:a16="http://schemas.microsoft.com/office/drawing/2014/main" id="{770B4B60-67F8-D640-AA2C-7FEDFE044B3E}"/>
                </a:ext>
              </a:extLst>
            </p:cNvPr>
            <p:cNvSpPr/>
            <p:nvPr/>
          </p:nvSpPr>
          <p:spPr>
            <a:xfrm>
              <a:off x="7788926" y="2018896"/>
              <a:ext cx="495300" cy="333375"/>
            </a:xfrm>
            <a:custGeom>
              <a:avLst/>
              <a:gdLst>
                <a:gd name="connsiteX0" fmla="*/ 7144 w 495300"/>
                <a:gd name="connsiteY0" fmla="*/ 7144 h 333375"/>
                <a:gd name="connsiteX1" fmla="*/ 492919 w 495300"/>
                <a:gd name="connsiteY1" fmla="*/ 7144 h 333375"/>
                <a:gd name="connsiteX2" fmla="*/ 492919 w 495300"/>
                <a:gd name="connsiteY2" fmla="*/ 330994 h 333375"/>
                <a:gd name="connsiteX3" fmla="*/ 7144 w 495300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33375">
                  <a:moveTo>
                    <a:pt x="7144" y="7144"/>
                  </a:moveTo>
                  <a:lnTo>
                    <a:pt x="492919" y="7144"/>
                  </a:lnTo>
                  <a:lnTo>
                    <a:pt x="492919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0" name="Forma libre 539">
              <a:extLst>
                <a:ext uri="{FF2B5EF4-FFF2-40B4-BE49-F238E27FC236}">
                  <a16:creationId xmlns:a16="http://schemas.microsoft.com/office/drawing/2014/main" id="{83C32CE0-B366-EB4C-A03C-BE76F1C76981}"/>
                </a:ext>
              </a:extLst>
            </p:cNvPr>
            <p:cNvSpPr/>
            <p:nvPr/>
          </p:nvSpPr>
          <p:spPr>
            <a:xfrm>
              <a:off x="82080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1" name="Forma libre 540">
              <a:extLst>
                <a:ext uri="{FF2B5EF4-FFF2-40B4-BE49-F238E27FC236}">
                  <a16:creationId xmlns:a16="http://schemas.microsoft.com/office/drawing/2014/main" id="{9F34ABAF-52CB-C848-B083-8F0299430012}"/>
                </a:ext>
              </a:extLst>
            </p:cNvPr>
            <p:cNvSpPr/>
            <p:nvPr/>
          </p:nvSpPr>
          <p:spPr>
            <a:xfrm>
              <a:off x="82080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2" name="Forma libre 541">
              <a:extLst>
                <a:ext uri="{FF2B5EF4-FFF2-40B4-BE49-F238E27FC236}">
                  <a16:creationId xmlns:a16="http://schemas.microsoft.com/office/drawing/2014/main" id="{18227AD7-2F00-A74D-9E8A-655D6E542415}"/>
                </a:ext>
              </a:extLst>
            </p:cNvPr>
            <p:cNvSpPr/>
            <p:nvPr/>
          </p:nvSpPr>
          <p:spPr>
            <a:xfrm>
              <a:off x="811277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3" name="Forma libre 542">
              <a:extLst>
                <a:ext uri="{FF2B5EF4-FFF2-40B4-BE49-F238E27FC236}">
                  <a16:creationId xmlns:a16="http://schemas.microsoft.com/office/drawing/2014/main" id="{074F07F4-EA24-3D4F-8172-2E73BDB2B14D}"/>
                </a:ext>
              </a:extLst>
            </p:cNvPr>
            <p:cNvSpPr/>
            <p:nvPr/>
          </p:nvSpPr>
          <p:spPr>
            <a:xfrm>
              <a:off x="811277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4" name="Forma libre 543">
              <a:extLst>
                <a:ext uri="{FF2B5EF4-FFF2-40B4-BE49-F238E27FC236}">
                  <a16:creationId xmlns:a16="http://schemas.microsoft.com/office/drawing/2014/main" id="{4C936A63-2E7A-9F4D-A4C3-ADA9FF0C0A7C}"/>
                </a:ext>
              </a:extLst>
            </p:cNvPr>
            <p:cNvSpPr/>
            <p:nvPr/>
          </p:nvSpPr>
          <p:spPr>
            <a:xfrm>
              <a:off x="80175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5" name="Forma libre 544">
              <a:extLst>
                <a:ext uri="{FF2B5EF4-FFF2-40B4-BE49-F238E27FC236}">
                  <a16:creationId xmlns:a16="http://schemas.microsoft.com/office/drawing/2014/main" id="{075F6660-FF6B-0848-AF73-B395A36433A4}"/>
                </a:ext>
              </a:extLst>
            </p:cNvPr>
            <p:cNvSpPr/>
            <p:nvPr/>
          </p:nvSpPr>
          <p:spPr>
            <a:xfrm>
              <a:off x="80175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6" name="Forma libre 545">
              <a:extLst>
                <a:ext uri="{FF2B5EF4-FFF2-40B4-BE49-F238E27FC236}">
                  <a16:creationId xmlns:a16="http://schemas.microsoft.com/office/drawing/2014/main" id="{CA6132C2-8F3B-BE40-B2F8-C38FB173848F}"/>
                </a:ext>
              </a:extLst>
            </p:cNvPr>
            <p:cNvSpPr/>
            <p:nvPr/>
          </p:nvSpPr>
          <p:spPr>
            <a:xfrm>
              <a:off x="792227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7" name="Forma libre 546">
              <a:extLst>
                <a:ext uri="{FF2B5EF4-FFF2-40B4-BE49-F238E27FC236}">
                  <a16:creationId xmlns:a16="http://schemas.microsoft.com/office/drawing/2014/main" id="{87B624C5-D854-1E43-9DC3-F65AECEC8FF1}"/>
                </a:ext>
              </a:extLst>
            </p:cNvPr>
            <p:cNvSpPr/>
            <p:nvPr/>
          </p:nvSpPr>
          <p:spPr>
            <a:xfrm>
              <a:off x="792227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8" name="Forma libre 547">
              <a:extLst>
                <a:ext uri="{FF2B5EF4-FFF2-40B4-BE49-F238E27FC236}">
                  <a16:creationId xmlns:a16="http://schemas.microsoft.com/office/drawing/2014/main" id="{00CBC05D-B940-DA47-B6DF-A4CE5B978310}"/>
                </a:ext>
              </a:extLst>
            </p:cNvPr>
            <p:cNvSpPr/>
            <p:nvPr/>
          </p:nvSpPr>
          <p:spPr>
            <a:xfrm>
              <a:off x="78270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9" name="Forma libre 548">
              <a:extLst>
                <a:ext uri="{FF2B5EF4-FFF2-40B4-BE49-F238E27FC236}">
                  <a16:creationId xmlns:a16="http://schemas.microsoft.com/office/drawing/2014/main" id="{902C1A83-9221-5D47-AA92-DBA4956DCB0B}"/>
                </a:ext>
              </a:extLst>
            </p:cNvPr>
            <p:cNvSpPr/>
            <p:nvPr/>
          </p:nvSpPr>
          <p:spPr>
            <a:xfrm>
              <a:off x="78270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0" name="Forma libre 549">
              <a:extLst>
                <a:ext uri="{FF2B5EF4-FFF2-40B4-BE49-F238E27FC236}">
                  <a16:creationId xmlns:a16="http://schemas.microsoft.com/office/drawing/2014/main" id="{13BC0B29-F439-3C42-960B-2B75751F203C}"/>
                </a:ext>
              </a:extLst>
            </p:cNvPr>
            <p:cNvSpPr/>
            <p:nvPr/>
          </p:nvSpPr>
          <p:spPr>
            <a:xfrm>
              <a:off x="78270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1" name="Forma libre 550">
              <a:extLst>
                <a:ext uri="{FF2B5EF4-FFF2-40B4-BE49-F238E27FC236}">
                  <a16:creationId xmlns:a16="http://schemas.microsoft.com/office/drawing/2014/main" id="{D53996C5-D8B5-214B-90C9-F8E37C00B435}"/>
                </a:ext>
              </a:extLst>
            </p:cNvPr>
            <p:cNvSpPr/>
            <p:nvPr/>
          </p:nvSpPr>
          <p:spPr>
            <a:xfrm>
              <a:off x="78270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2" name="Forma libre 551">
              <a:extLst>
                <a:ext uri="{FF2B5EF4-FFF2-40B4-BE49-F238E27FC236}">
                  <a16:creationId xmlns:a16="http://schemas.microsoft.com/office/drawing/2014/main" id="{759F39BC-97F9-5D4B-8710-5BAAB682EE8A}"/>
                </a:ext>
              </a:extLst>
            </p:cNvPr>
            <p:cNvSpPr/>
            <p:nvPr/>
          </p:nvSpPr>
          <p:spPr>
            <a:xfrm>
              <a:off x="78270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3" name="Forma libre 552">
              <a:extLst>
                <a:ext uri="{FF2B5EF4-FFF2-40B4-BE49-F238E27FC236}">
                  <a16:creationId xmlns:a16="http://schemas.microsoft.com/office/drawing/2014/main" id="{7D8F5B50-E4F3-8E44-9979-0D93C7F8B2EC}"/>
                </a:ext>
              </a:extLst>
            </p:cNvPr>
            <p:cNvSpPr/>
            <p:nvPr/>
          </p:nvSpPr>
          <p:spPr>
            <a:xfrm>
              <a:off x="78270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4" name="Forma libre 553">
              <a:extLst>
                <a:ext uri="{FF2B5EF4-FFF2-40B4-BE49-F238E27FC236}">
                  <a16:creationId xmlns:a16="http://schemas.microsoft.com/office/drawing/2014/main" id="{127D1253-57D9-9A43-B3B2-64B7D4A94631}"/>
                </a:ext>
              </a:extLst>
            </p:cNvPr>
            <p:cNvSpPr/>
            <p:nvPr/>
          </p:nvSpPr>
          <p:spPr>
            <a:xfrm>
              <a:off x="792227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5" name="Forma libre 554">
              <a:extLst>
                <a:ext uri="{FF2B5EF4-FFF2-40B4-BE49-F238E27FC236}">
                  <a16:creationId xmlns:a16="http://schemas.microsoft.com/office/drawing/2014/main" id="{A247DF56-4C3E-734E-B2FA-5DB0E5A45A0E}"/>
                </a:ext>
              </a:extLst>
            </p:cNvPr>
            <p:cNvSpPr/>
            <p:nvPr/>
          </p:nvSpPr>
          <p:spPr>
            <a:xfrm>
              <a:off x="792227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6" name="Forma libre 555">
              <a:extLst>
                <a:ext uri="{FF2B5EF4-FFF2-40B4-BE49-F238E27FC236}">
                  <a16:creationId xmlns:a16="http://schemas.microsoft.com/office/drawing/2014/main" id="{6C3392E3-382E-C64D-8911-40C5458F6350}"/>
                </a:ext>
              </a:extLst>
            </p:cNvPr>
            <p:cNvSpPr/>
            <p:nvPr/>
          </p:nvSpPr>
          <p:spPr>
            <a:xfrm>
              <a:off x="80175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7" name="Forma libre 556">
              <a:extLst>
                <a:ext uri="{FF2B5EF4-FFF2-40B4-BE49-F238E27FC236}">
                  <a16:creationId xmlns:a16="http://schemas.microsoft.com/office/drawing/2014/main" id="{37DA5F8A-6000-D548-A3D1-0F4D7AAB4BBB}"/>
                </a:ext>
              </a:extLst>
            </p:cNvPr>
            <p:cNvSpPr/>
            <p:nvPr/>
          </p:nvSpPr>
          <p:spPr>
            <a:xfrm>
              <a:off x="80175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8" name="Forma libre 557">
              <a:extLst>
                <a:ext uri="{FF2B5EF4-FFF2-40B4-BE49-F238E27FC236}">
                  <a16:creationId xmlns:a16="http://schemas.microsoft.com/office/drawing/2014/main" id="{D86AB3BC-5C52-7A41-A1B9-7F329D3B13AF}"/>
                </a:ext>
              </a:extLst>
            </p:cNvPr>
            <p:cNvSpPr/>
            <p:nvPr/>
          </p:nvSpPr>
          <p:spPr>
            <a:xfrm>
              <a:off x="811277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9" name="Forma libre 558">
              <a:extLst>
                <a:ext uri="{FF2B5EF4-FFF2-40B4-BE49-F238E27FC236}">
                  <a16:creationId xmlns:a16="http://schemas.microsoft.com/office/drawing/2014/main" id="{7D7AF2B5-18AB-C547-93A3-5CF3CB8A3EB1}"/>
                </a:ext>
              </a:extLst>
            </p:cNvPr>
            <p:cNvSpPr/>
            <p:nvPr/>
          </p:nvSpPr>
          <p:spPr>
            <a:xfrm>
              <a:off x="811277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0" name="Forma libre 559">
              <a:extLst>
                <a:ext uri="{FF2B5EF4-FFF2-40B4-BE49-F238E27FC236}">
                  <a16:creationId xmlns:a16="http://schemas.microsoft.com/office/drawing/2014/main" id="{9267310B-14A2-D840-8B24-E2124DBC2CA9}"/>
                </a:ext>
              </a:extLst>
            </p:cNvPr>
            <p:cNvSpPr/>
            <p:nvPr/>
          </p:nvSpPr>
          <p:spPr>
            <a:xfrm>
              <a:off x="82080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1" name="Forma libre 560">
              <a:extLst>
                <a:ext uri="{FF2B5EF4-FFF2-40B4-BE49-F238E27FC236}">
                  <a16:creationId xmlns:a16="http://schemas.microsoft.com/office/drawing/2014/main" id="{9B260ABD-E7AC-494C-A3ED-8D11E1F3F108}"/>
                </a:ext>
              </a:extLst>
            </p:cNvPr>
            <p:cNvSpPr/>
            <p:nvPr/>
          </p:nvSpPr>
          <p:spPr>
            <a:xfrm>
              <a:off x="82080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2" name="Forma libre 561">
              <a:extLst>
                <a:ext uri="{FF2B5EF4-FFF2-40B4-BE49-F238E27FC236}">
                  <a16:creationId xmlns:a16="http://schemas.microsoft.com/office/drawing/2014/main" id="{EB787619-672E-3347-A82A-ACB2D5B880DE}"/>
                </a:ext>
              </a:extLst>
            </p:cNvPr>
            <p:cNvSpPr/>
            <p:nvPr/>
          </p:nvSpPr>
          <p:spPr>
            <a:xfrm>
              <a:off x="82080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3" name="Forma libre 562">
              <a:extLst>
                <a:ext uri="{FF2B5EF4-FFF2-40B4-BE49-F238E27FC236}">
                  <a16:creationId xmlns:a16="http://schemas.microsoft.com/office/drawing/2014/main" id="{3076744C-8256-364A-8188-3284F53EB4D7}"/>
                </a:ext>
              </a:extLst>
            </p:cNvPr>
            <p:cNvSpPr/>
            <p:nvPr/>
          </p:nvSpPr>
          <p:spPr>
            <a:xfrm>
              <a:off x="82080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4" name="Forma libre 563">
              <a:extLst>
                <a:ext uri="{FF2B5EF4-FFF2-40B4-BE49-F238E27FC236}">
                  <a16:creationId xmlns:a16="http://schemas.microsoft.com/office/drawing/2014/main" id="{CC8FE1FC-366A-7E48-A417-D8A5A9F477FB}"/>
                </a:ext>
              </a:extLst>
            </p:cNvPr>
            <p:cNvSpPr/>
            <p:nvPr/>
          </p:nvSpPr>
          <p:spPr>
            <a:xfrm>
              <a:off x="811277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5" name="Forma libre 564">
              <a:extLst>
                <a:ext uri="{FF2B5EF4-FFF2-40B4-BE49-F238E27FC236}">
                  <a16:creationId xmlns:a16="http://schemas.microsoft.com/office/drawing/2014/main" id="{EADC2C4D-3B77-D54B-8998-0B7654F5896F}"/>
                </a:ext>
              </a:extLst>
            </p:cNvPr>
            <p:cNvSpPr/>
            <p:nvPr/>
          </p:nvSpPr>
          <p:spPr>
            <a:xfrm>
              <a:off x="811277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6" name="Forma libre 565">
              <a:extLst>
                <a:ext uri="{FF2B5EF4-FFF2-40B4-BE49-F238E27FC236}">
                  <a16:creationId xmlns:a16="http://schemas.microsoft.com/office/drawing/2014/main" id="{BEFC979A-3768-FC41-AB13-0989AD6D367D}"/>
                </a:ext>
              </a:extLst>
            </p:cNvPr>
            <p:cNvSpPr/>
            <p:nvPr/>
          </p:nvSpPr>
          <p:spPr>
            <a:xfrm>
              <a:off x="80175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7" name="Forma libre 566">
              <a:extLst>
                <a:ext uri="{FF2B5EF4-FFF2-40B4-BE49-F238E27FC236}">
                  <a16:creationId xmlns:a16="http://schemas.microsoft.com/office/drawing/2014/main" id="{D0BEE7A0-E06D-2F4D-83DF-E542957D3829}"/>
                </a:ext>
              </a:extLst>
            </p:cNvPr>
            <p:cNvSpPr/>
            <p:nvPr/>
          </p:nvSpPr>
          <p:spPr>
            <a:xfrm>
              <a:off x="80175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8" name="Forma libre 567">
              <a:extLst>
                <a:ext uri="{FF2B5EF4-FFF2-40B4-BE49-F238E27FC236}">
                  <a16:creationId xmlns:a16="http://schemas.microsoft.com/office/drawing/2014/main" id="{1F22A405-A763-6F4C-867A-C7193E24FFB2}"/>
                </a:ext>
              </a:extLst>
            </p:cNvPr>
            <p:cNvSpPr/>
            <p:nvPr/>
          </p:nvSpPr>
          <p:spPr>
            <a:xfrm>
              <a:off x="792227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9" name="Forma libre 568">
              <a:extLst>
                <a:ext uri="{FF2B5EF4-FFF2-40B4-BE49-F238E27FC236}">
                  <a16:creationId xmlns:a16="http://schemas.microsoft.com/office/drawing/2014/main" id="{9541B0DD-5E65-1E45-B16A-5939044FA2AA}"/>
                </a:ext>
              </a:extLst>
            </p:cNvPr>
            <p:cNvSpPr/>
            <p:nvPr/>
          </p:nvSpPr>
          <p:spPr>
            <a:xfrm>
              <a:off x="792227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0" name="Forma libre 569">
              <a:extLst>
                <a:ext uri="{FF2B5EF4-FFF2-40B4-BE49-F238E27FC236}">
                  <a16:creationId xmlns:a16="http://schemas.microsoft.com/office/drawing/2014/main" id="{51737D9C-19AE-EC47-8209-FBCABE583767}"/>
                </a:ext>
              </a:extLst>
            </p:cNvPr>
            <p:cNvSpPr/>
            <p:nvPr/>
          </p:nvSpPr>
          <p:spPr>
            <a:xfrm>
              <a:off x="7788926" y="1923646"/>
              <a:ext cx="523875" cy="104775"/>
            </a:xfrm>
            <a:custGeom>
              <a:avLst/>
              <a:gdLst>
                <a:gd name="connsiteX0" fmla="*/ 7144 w 523875"/>
                <a:gd name="connsiteY0" fmla="*/ 7144 h 104775"/>
                <a:gd name="connsiteX1" fmla="*/ 521494 w 523875"/>
                <a:gd name="connsiteY1" fmla="*/ 7144 h 104775"/>
                <a:gd name="connsiteX2" fmla="*/ 521494 w 523875"/>
                <a:gd name="connsiteY2" fmla="*/ 102394 h 104775"/>
                <a:gd name="connsiteX3" fmla="*/ 7144 w 5238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775">
                  <a:moveTo>
                    <a:pt x="7144" y="7144"/>
                  </a:moveTo>
                  <a:lnTo>
                    <a:pt x="521494" y="7144"/>
                  </a:lnTo>
                  <a:lnTo>
                    <a:pt x="5214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1" name="Forma libre 570">
              <a:extLst>
                <a:ext uri="{FF2B5EF4-FFF2-40B4-BE49-F238E27FC236}">
                  <a16:creationId xmlns:a16="http://schemas.microsoft.com/office/drawing/2014/main" id="{FA2A9E16-6D1D-3546-B248-607764936C84}"/>
                </a:ext>
              </a:extLst>
            </p:cNvPr>
            <p:cNvSpPr/>
            <p:nvPr/>
          </p:nvSpPr>
          <p:spPr>
            <a:xfrm>
              <a:off x="7788926" y="1923646"/>
              <a:ext cx="495300" cy="104775"/>
            </a:xfrm>
            <a:custGeom>
              <a:avLst/>
              <a:gdLst>
                <a:gd name="connsiteX0" fmla="*/ 7144 w 495300"/>
                <a:gd name="connsiteY0" fmla="*/ 7144 h 104775"/>
                <a:gd name="connsiteX1" fmla="*/ 492919 w 495300"/>
                <a:gd name="connsiteY1" fmla="*/ 7144 h 104775"/>
                <a:gd name="connsiteX2" fmla="*/ 492919 w 495300"/>
                <a:gd name="connsiteY2" fmla="*/ 102394 h 104775"/>
                <a:gd name="connsiteX3" fmla="*/ 7144 w 4953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04775">
                  <a:moveTo>
                    <a:pt x="7144" y="7144"/>
                  </a:moveTo>
                  <a:lnTo>
                    <a:pt x="492919" y="7144"/>
                  </a:lnTo>
                  <a:lnTo>
                    <a:pt x="4929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2" name="Forma libre 571">
              <a:extLst>
                <a:ext uri="{FF2B5EF4-FFF2-40B4-BE49-F238E27FC236}">
                  <a16:creationId xmlns:a16="http://schemas.microsoft.com/office/drawing/2014/main" id="{F0DF3C56-4D1B-E945-8078-2B88BC461FA9}"/>
                </a:ext>
              </a:extLst>
            </p:cNvPr>
            <p:cNvSpPr/>
            <p:nvPr/>
          </p:nvSpPr>
          <p:spPr>
            <a:xfrm>
              <a:off x="8017526" y="2342746"/>
              <a:ext cx="200025" cy="104775"/>
            </a:xfrm>
            <a:custGeom>
              <a:avLst/>
              <a:gdLst>
                <a:gd name="connsiteX0" fmla="*/ 7144 w 200025"/>
                <a:gd name="connsiteY0" fmla="*/ 7144 h 104775"/>
                <a:gd name="connsiteX1" fmla="*/ 197644 w 200025"/>
                <a:gd name="connsiteY1" fmla="*/ 7144 h 104775"/>
                <a:gd name="connsiteX2" fmla="*/ 197644 w 200025"/>
                <a:gd name="connsiteY2" fmla="*/ 102394 h 104775"/>
                <a:gd name="connsiteX3" fmla="*/ 7144 w 2000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7144" y="7144"/>
                  </a:moveTo>
                  <a:lnTo>
                    <a:pt x="197644" y="7144"/>
                  </a:lnTo>
                  <a:lnTo>
                    <a:pt x="1976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3" name="Forma libre 572">
              <a:extLst>
                <a:ext uri="{FF2B5EF4-FFF2-40B4-BE49-F238E27FC236}">
                  <a16:creationId xmlns:a16="http://schemas.microsoft.com/office/drawing/2014/main" id="{4A454B7C-52EE-D844-9F37-6A8627213A95}"/>
                </a:ext>
              </a:extLst>
            </p:cNvPr>
            <p:cNvSpPr/>
            <p:nvPr/>
          </p:nvSpPr>
          <p:spPr>
            <a:xfrm>
              <a:off x="8303276" y="2304646"/>
              <a:ext cx="66675" cy="180975"/>
            </a:xfrm>
            <a:custGeom>
              <a:avLst/>
              <a:gdLst>
                <a:gd name="connsiteX0" fmla="*/ 7144 w 66675"/>
                <a:gd name="connsiteY0" fmla="*/ 7144 h 180975"/>
                <a:gd name="connsiteX1" fmla="*/ 64294 w 66675"/>
                <a:gd name="connsiteY1" fmla="*/ 7144 h 180975"/>
                <a:gd name="connsiteX2" fmla="*/ 64294 w 66675"/>
                <a:gd name="connsiteY2" fmla="*/ 178594 h 180975"/>
                <a:gd name="connsiteX3" fmla="*/ 7144 w 66675"/>
                <a:gd name="connsiteY3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80975">
                  <a:moveTo>
                    <a:pt x="7144" y="7144"/>
                  </a:moveTo>
                  <a:lnTo>
                    <a:pt x="64294" y="7144"/>
                  </a:lnTo>
                  <a:lnTo>
                    <a:pt x="64294" y="178594"/>
                  </a:lnTo>
                  <a:lnTo>
                    <a:pt x="7144" y="1785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4" name="Forma libre 573">
              <a:extLst>
                <a:ext uri="{FF2B5EF4-FFF2-40B4-BE49-F238E27FC236}">
                  <a16:creationId xmlns:a16="http://schemas.microsoft.com/office/drawing/2014/main" id="{298C87E7-99D1-1F43-A26E-C93D376776B0}"/>
                </a:ext>
              </a:extLst>
            </p:cNvPr>
            <p:cNvSpPr/>
            <p:nvPr/>
          </p:nvSpPr>
          <p:spPr>
            <a:xfrm>
              <a:off x="8208026" y="2285596"/>
              <a:ext cx="104775" cy="219075"/>
            </a:xfrm>
            <a:custGeom>
              <a:avLst/>
              <a:gdLst>
                <a:gd name="connsiteX0" fmla="*/ 7144 w 104775"/>
                <a:gd name="connsiteY0" fmla="*/ 7144 h 219075"/>
                <a:gd name="connsiteX1" fmla="*/ 102394 w 104775"/>
                <a:gd name="connsiteY1" fmla="*/ 7144 h 219075"/>
                <a:gd name="connsiteX2" fmla="*/ 102394 w 104775"/>
                <a:gd name="connsiteY2" fmla="*/ 216694 h 219075"/>
                <a:gd name="connsiteX3" fmla="*/ 7144 w 10477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219075">
                  <a:moveTo>
                    <a:pt x="7144" y="7144"/>
                  </a:moveTo>
                  <a:lnTo>
                    <a:pt x="102394" y="7144"/>
                  </a:lnTo>
                  <a:lnTo>
                    <a:pt x="10239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5" name="Forma libre 574">
              <a:extLst>
                <a:ext uri="{FF2B5EF4-FFF2-40B4-BE49-F238E27FC236}">
                  <a16:creationId xmlns:a16="http://schemas.microsoft.com/office/drawing/2014/main" id="{C8038B2A-FC53-534A-BB1A-D576FDAEB776}"/>
                </a:ext>
              </a:extLst>
            </p:cNvPr>
            <p:cNvSpPr/>
            <p:nvPr/>
          </p:nvSpPr>
          <p:spPr>
            <a:xfrm>
              <a:off x="7865126" y="2304646"/>
              <a:ext cx="66675" cy="180975"/>
            </a:xfrm>
            <a:custGeom>
              <a:avLst/>
              <a:gdLst>
                <a:gd name="connsiteX0" fmla="*/ 64294 w 66675"/>
                <a:gd name="connsiteY0" fmla="*/ 178594 h 180975"/>
                <a:gd name="connsiteX1" fmla="*/ 7144 w 66675"/>
                <a:gd name="connsiteY1" fmla="*/ 178594 h 180975"/>
                <a:gd name="connsiteX2" fmla="*/ 7144 w 66675"/>
                <a:gd name="connsiteY2" fmla="*/ 7144 h 180975"/>
                <a:gd name="connsiteX3" fmla="*/ 64294 w 66675"/>
                <a:gd name="connsiteY3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80975">
                  <a:moveTo>
                    <a:pt x="64294" y="178594"/>
                  </a:moveTo>
                  <a:lnTo>
                    <a:pt x="7144" y="178594"/>
                  </a:lnTo>
                  <a:lnTo>
                    <a:pt x="7144" y="7144"/>
                  </a:lnTo>
                  <a:lnTo>
                    <a:pt x="6429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6" name="Forma libre 575">
              <a:extLst>
                <a:ext uri="{FF2B5EF4-FFF2-40B4-BE49-F238E27FC236}">
                  <a16:creationId xmlns:a16="http://schemas.microsoft.com/office/drawing/2014/main" id="{1727A7AE-B267-8C4C-8ED8-9F51FB2213BF}"/>
                </a:ext>
              </a:extLst>
            </p:cNvPr>
            <p:cNvSpPr/>
            <p:nvPr/>
          </p:nvSpPr>
          <p:spPr>
            <a:xfrm>
              <a:off x="7922276" y="2285596"/>
              <a:ext cx="104775" cy="219075"/>
            </a:xfrm>
            <a:custGeom>
              <a:avLst/>
              <a:gdLst>
                <a:gd name="connsiteX0" fmla="*/ 102394 w 104775"/>
                <a:gd name="connsiteY0" fmla="*/ 216694 h 219075"/>
                <a:gd name="connsiteX1" fmla="*/ 7144 w 104775"/>
                <a:gd name="connsiteY1" fmla="*/ 216694 h 219075"/>
                <a:gd name="connsiteX2" fmla="*/ 7144 w 104775"/>
                <a:gd name="connsiteY2" fmla="*/ 7144 h 219075"/>
                <a:gd name="connsiteX3" fmla="*/ 102394 w 10477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219075">
                  <a:moveTo>
                    <a:pt x="102394" y="216694"/>
                  </a:moveTo>
                  <a:lnTo>
                    <a:pt x="7144" y="216694"/>
                  </a:lnTo>
                  <a:lnTo>
                    <a:pt x="7144" y="7144"/>
                  </a:lnTo>
                  <a:lnTo>
                    <a:pt x="102394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7" name="Forma libre 576">
              <a:extLst>
                <a:ext uri="{FF2B5EF4-FFF2-40B4-BE49-F238E27FC236}">
                  <a16:creationId xmlns:a16="http://schemas.microsoft.com/office/drawing/2014/main" id="{7ED5084B-A2A1-CE4F-98F4-50AFE6300173}"/>
                </a:ext>
              </a:extLst>
            </p:cNvPr>
            <p:cNvSpPr/>
            <p:nvPr/>
          </p:nvSpPr>
          <p:spPr>
            <a:xfrm>
              <a:off x="7788926" y="1952221"/>
              <a:ext cx="133350" cy="28575"/>
            </a:xfrm>
            <a:custGeom>
              <a:avLst/>
              <a:gdLst>
                <a:gd name="connsiteX0" fmla="*/ 7144 w 133350"/>
                <a:gd name="connsiteY0" fmla="*/ 7144 h 28575"/>
                <a:gd name="connsiteX1" fmla="*/ 130969 w 133350"/>
                <a:gd name="connsiteY1" fmla="*/ 7144 h 28575"/>
                <a:gd name="connsiteX2" fmla="*/ 130969 w 133350"/>
                <a:gd name="connsiteY2" fmla="*/ 26194 h 28575"/>
                <a:gd name="connsiteX3" fmla="*/ 7144 w 1333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7144" y="7144"/>
                  </a:moveTo>
                  <a:lnTo>
                    <a:pt x="130969" y="7144"/>
                  </a:lnTo>
                  <a:lnTo>
                    <a:pt x="1309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8" name="Forma libre 577">
              <a:extLst>
                <a:ext uri="{FF2B5EF4-FFF2-40B4-BE49-F238E27FC236}">
                  <a16:creationId xmlns:a16="http://schemas.microsoft.com/office/drawing/2014/main" id="{B952E6A9-263D-E742-8E10-DBCC4B26B701}"/>
                </a:ext>
              </a:extLst>
            </p:cNvPr>
            <p:cNvSpPr/>
            <p:nvPr/>
          </p:nvSpPr>
          <p:spPr>
            <a:xfrm>
              <a:off x="8179451" y="1971271"/>
              <a:ext cx="133350" cy="28575"/>
            </a:xfrm>
            <a:custGeom>
              <a:avLst/>
              <a:gdLst>
                <a:gd name="connsiteX0" fmla="*/ 7144 w 133350"/>
                <a:gd name="connsiteY0" fmla="*/ 7144 h 28575"/>
                <a:gd name="connsiteX1" fmla="*/ 130969 w 133350"/>
                <a:gd name="connsiteY1" fmla="*/ 7144 h 28575"/>
                <a:gd name="connsiteX2" fmla="*/ 130969 w 133350"/>
                <a:gd name="connsiteY2" fmla="*/ 26194 h 28575"/>
                <a:gd name="connsiteX3" fmla="*/ 7144 w 1333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7144" y="7144"/>
                  </a:moveTo>
                  <a:lnTo>
                    <a:pt x="130969" y="7144"/>
                  </a:lnTo>
                  <a:lnTo>
                    <a:pt x="1309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79" name="Gráfico 53">
            <a:extLst>
              <a:ext uri="{FF2B5EF4-FFF2-40B4-BE49-F238E27FC236}">
                <a16:creationId xmlns:a16="http://schemas.microsoft.com/office/drawing/2014/main" id="{24C1137E-924F-EC45-8702-3C4BE79560A4}"/>
              </a:ext>
            </a:extLst>
          </p:cNvPr>
          <p:cNvGrpSpPr/>
          <p:nvPr/>
        </p:nvGrpSpPr>
        <p:grpSpPr>
          <a:xfrm>
            <a:off x="7315359" y="2152819"/>
            <a:ext cx="661339" cy="661340"/>
            <a:chOff x="6797964" y="1900195"/>
            <a:chExt cx="609600" cy="609600"/>
          </a:xfrm>
        </p:grpSpPr>
        <p:sp>
          <p:nvSpPr>
            <p:cNvPr id="580" name="Forma libre 579">
              <a:extLst>
                <a:ext uri="{FF2B5EF4-FFF2-40B4-BE49-F238E27FC236}">
                  <a16:creationId xmlns:a16="http://schemas.microsoft.com/office/drawing/2014/main" id="{D3EFB526-C305-C943-AD49-6945770F2306}"/>
                </a:ext>
              </a:extLst>
            </p:cNvPr>
            <p:cNvSpPr/>
            <p:nvPr/>
          </p:nvSpPr>
          <p:spPr>
            <a:xfrm>
              <a:off x="6809870" y="1912101"/>
              <a:ext cx="581025" cy="581025"/>
            </a:xfrm>
            <a:custGeom>
              <a:avLst/>
              <a:gdLst>
                <a:gd name="connsiteX0" fmla="*/ 578644 w 581025"/>
                <a:gd name="connsiteY0" fmla="*/ 292894 h 581025"/>
                <a:gd name="connsiteX1" fmla="*/ 292894 w 581025"/>
                <a:gd name="connsiteY1" fmla="*/ 578644 h 581025"/>
                <a:gd name="connsiteX2" fmla="*/ 7144 w 581025"/>
                <a:gd name="connsiteY2" fmla="*/ 292894 h 581025"/>
                <a:gd name="connsiteX3" fmla="*/ 292894 w 581025"/>
                <a:gd name="connsiteY3" fmla="*/ 7144 h 581025"/>
                <a:gd name="connsiteX4" fmla="*/ 578644 w 581025"/>
                <a:gd name="connsiteY4" fmla="*/ 29289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581025">
                  <a:moveTo>
                    <a:pt x="578644" y="292894"/>
                  </a:moveTo>
                  <a:cubicBezTo>
                    <a:pt x="578644" y="450709"/>
                    <a:pt x="450709" y="578644"/>
                    <a:pt x="292894" y="578644"/>
                  </a:cubicBezTo>
                  <a:cubicBezTo>
                    <a:pt x="135078" y="578644"/>
                    <a:pt x="7144" y="450709"/>
                    <a:pt x="7144" y="292894"/>
                  </a:cubicBezTo>
                  <a:cubicBezTo>
                    <a:pt x="7144" y="135078"/>
                    <a:pt x="135078" y="7144"/>
                    <a:pt x="292894" y="7144"/>
                  </a:cubicBezTo>
                  <a:cubicBezTo>
                    <a:pt x="450709" y="7144"/>
                    <a:pt x="578644" y="135078"/>
                    <a:pt x="578644" y="292894"/>
                  </a:cubicBezTo>
                  <a:close/>
                </a:path>
              </a:pathLst>
            </a:custGeom>
            <a:solidFill>
              <a:srgbClr val="5A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1" name="Forma libre 580">
              <a:extLst>
                <a:ext uri="{FF2B5EF4-FFF2-40B4-BE49-F238E27FC236}">
                  <a16:creationId xmlns:a16="http://schemas.microsoft.com/office/drawing/2014/main" id="{A100E41D-4C2C-7A4E-92A7-7464D388B7C6}"/>
                </a:ext>
              </a:extLst>
            </p:cNvPr>
            <p:cNvSpPr/>
            <p:nvPr/>
          </p:nvSpPr>
          <p:spPr>
            <a:xfrm>
              <a:off x="6935410" y="1950601"/>
              <a:ext cx="419100" cy="419100"/>
            </a:xfrm>
            <a:custGeom>
              <a:avLst/>
              <a:gdLst>
                <a:gd name="connsiteX0" fmla="*/ 291179 w 419100"/>
                <a:gd name="connsiteY0" fmla="*/ 349644 h 419100"/>
                <a:gd name="connsiteX1" fmla="*/ 356140 w 419100"/>
                <a:gd name="connsiteY1" fmla="*/ 414605 h 419100"/>
                <a:gd name="connsiteX2" fmla="*/ 326766 w 419100"/>
                <a:gd name="connsiteY2" fmla="*/ 65609 h 419100"/>
                <a:gd name="connsiteX3" fmla="*/ 7144 w 419100"/>
                <a:gd name="connsiteY3" fmla="*/ 65609 h 419100"/>
                <a:gd name="connsiteX4" fmla="*/ 291179 w 419100"/>
                <a:gd name="connsiteY4" fmla="*/ 349644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291179" y="349644"/>
                  </a:moveTo>
                  <a:lnTo>
                    <a:pt x="356140" y="414605"/>
                  </a:lnTo>
                  <a:cubicBezTo>
                    <a:pt x="444401" y="310121"/>
                    <a:pt x="431250" y="153870"/>
                    <a:pt x="326766" y="65609"/>
                  </a:cubicBezTo>
                  <a:cubicBezTo>
                    <a:pt x="234484" y="-12345"/>
                    <a:pt x="99425" y="-12345"/>
                    <a:pt x="7144" y="65609"/>
                  </a:cubicBezTo>
                  <a:lnTo>
                    <a:pt x="291179" y="349644"/>
                  </a:lnTo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2" name="Forma libre 581">
              <a:extLst>
                <a:ext uri="{FF2B5EF4-FFF2-40B4-BE49-F238E27FC236}">
                  <a16:creationId xmlns:a16="http://schemas.microsoft.com/office/drawing/2014/main" id="{5111831C-B3D0-4E43-8C5B-43F757D727C5}"/>
                </a:ext>
              </a:extLst>
            </p:cNvPr>
            <p:cNvSpPr/>
            <p:nvPr/>
          </p:nvSpPr>
          <p:spPr>
            <a:xfrm>
              <a:off x="6848364" y="2037641"/>
              <a:ext cx="419100" cy="419100"/>
            </a:xfrm>
            <a:custGeom>
              <a:avLst/>
              <a:gdLst>
                <a:gd name="connsiteX0" fmla="*/ 65614 w 419100"/>
                <a:gd name="connsiteY0" fmla="*/ 7144 h 419100"/>
                <a:gd name="connsiteX1" fmla="*/ 94988 w 419100"/>
                <a:gd name="connsiteY1" fmla="*/ 356140 h 419100"/>
                <a:gd name="connsiteX2" fmla="*/ 414610 w 419100"/>
                <a:gd name="connsiteY2" fmla="*/ 35614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419100">
                  <a:moveTo>
                    <a:pt x="65614" y="7144"/>
                  </a:moveTo>
                  <a:cubicBezTo>
                    <a:pt x="-22647" y="111628"/>
                    <a:pt x="-9496" y="267879"/>
                    <a:pt x="94988" y="356140"/>
                  </a:cubicBezTo>
                  <a:cubicBezTo>
                    <a:pt x="187270" y="434093"/>
                    <a:pt x="322329" y="434093"/>
                    <a:pt x="414610" y="356140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3" name="Forma libre 582">
              <a:extLst>
                <a:ext uri="{FF2B5EF4-FFF2-40B4-BE49-F238E27FC236}">
                  <a16:creationId xmlns:a16="http://schemas.microsoft.com/office/drawing/2014/main" id="{E7E7FCC2-6E85-3542-B1F6-FEAA3CE010C0}"/>
                </a:ext>
              </a:extLst>
            </p:cNvPr>
            <p:cNvSpPr/>
            <p:nvPr/>
          </p:nvSpPr>
          <p:spPr>
            <a:xfrm>
              <a:off x="7038470" y="2169276"/>
              <a:ext cx="38100" cy="38100"/>
            </a:xfrm>
            <a:custGeom>
              <a:avLst/>
              <a:gdLst>
                <a:gd name="connsiteX0" fmla="*/ 35719 w 38100"/>
                <a:gd name="connsiteY0" fmla="*/ 35719 h 38100"/>
                <a:gd name="connsiteX1" fmla="*/ 7144 w 38100"/>
                <a:gd name="connsiteY1" fmla="*/ 35719 h 38100"/>
                <a:gd name="connsiteX2" fmla="*/ 7144 w 38100"/>
                <a:gd name="connsiteY2" fmla="*/ 7144 h 38100"/>
                <a:gd name="connsiteX3" fmla="*/ 35719 w 38100"/>
                <a:gd name="connsiteY3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35719" y="35719"/>
                  </a:moveTo>
                  <a:lnTo>
                    <a:pt x="7144" y="35719"/>
                  </a:lnTo>
                  <a:lnTo>
                    <a:pt x="7144" y="7144"/>
                  </a:lnTo>
                  <a:lnTo>
                    <a:pt x="35719" y="3571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4" name="Forma libre 583">
              <a:extLst>
                <a:ext uri="{FF2B5EF4-FFF2-40B4-BE49-F238E27FC236}">
                  <a16:creationId xmlns:a16="http://schemas.microsoft.com/office/drawing/2014/main" id="{CEDA10D7-0EB1-5544-8124-4A9134A553BD}"/>
                </a:ext>
              </a:extLst>
            </p:cNvPr>
            <p:cNvSpPr/>
            <p:nvPr/>
          </p:nvSpPr>
          <p:spPr>
            <a:xfrm>
              <a:off x="7095620" y="2226426"/>
              <a:ext cx="95250" cy="95250"/>
            </a:xfrm>
            <a:custGeom>
              <a:avLst/>
              <a:gdLst>
                <a:gd name="connsiteX0" fmla="*/ 92869 w 95250"/>
                <a:gd name="connsiteY0" fmla="*/ 92869 h 95250"/>
                <a:gd name="connsiteX1" fmla="*/ 7144 w 95250"/>
                <a:gd name="connsiteY1" fmla="*/ 92869 h 95250"/>
                <a:gd name="connsiteX2" fmla="*/ 7144 w 95250"/>
                <a:gd name="connsiteY2" fmla="*/ 7144 h 95250"/>
                <a:gd name="connsiteX3" fmla="*/ 92869 w 95250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92869" y="92869"/>
                  </a:moveTo>
                  <a:lnTo>
                    <a:pt x="7144" y="92869"/>
                  </a:lnTo>
                  <a:lnTo>
                    <a:pt x="7144" y="7144"/>
                  </a:lnTo>
                  <a:lnTo>
                    <a:pt x="92869" y="928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5" name="Forma libre 584">
              <a:extLst>
                <a:ext uri="{FF2B5EF4-FFF2-40B4-BE49-F238E27FC236}">
                  <a16:creationId xmlns:a16="http://schemas.microsoft.com/office/drawing/2014/main" id="{369C7807-8DFE-E04B-815B-B2BDE03F163E}"/>
                </a:ext>
              </a:extLst>
            </p:cNvPr>
            <p:cNvSpPr/>
            <p:nvPr/>
          </p:nvSpPr>
          <p:spPr>
            <a:xfrm>
              <a:off x="7124767" y="2197851"/>
              <a:ext cx="95250" cy="95250"/>
            </a:xfrm>
            <a:custGeom>
              <a:avLst/>
              <a:gdLst>
                <a:gd name="connsiteX0" fmla="*/ 92297 w 95250"/>
                <a:gd name="connsiteY0" fmla="*/ 92869 h 95250"/>
                <a:gd name="connsiteX1" fmla="*/ 92297 w 95250"/>
                <a:gd name="connsiteY1" fmla="*/ 7144 h 95250"/>
                <a:gd name="connsiteX2" fmla="*/ 7144 w 95250"/>
                <a:gd name="connsiteY2" fmla="*/ 7144 h 95250"/>
                <a:gd name="connsiteX3" fmla="*/ 92297 w 95250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92297" y="92869"/>
                  </a:moveTo>
                  <a:lnTo>
                    <a:pt x="92297" y="7144"/>
                  </a:lnTo>
                  <a:lnTo>
                    <a:pt x="7144" y="7144"/>
                  </a:lnTo>
                  <a:lnTo>
                    <a:pt x="92297" y="928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6" name="Forma libre 585">
              <a:extLst>
                <a:ext uri="{FF2B5EF4-FFF2-40B4-BE49-F238E27FC236}">
                  <a16:creationId xmlns:a16="http://schemas.microsoft.com/office/drawing/2014/main" id="{81054FCF-083C-3045-988E-DF18A57C6911}"/>
                </a:ext>
              </a:extLst>
            </p:cNvPr>
            <p:cNvSpPr/>
            <p:nvPr/>
          </p:nvSpPr>
          <p:spPr>
            <a:xfrm>
              <a:off x="6981320" y="2197851"/>
              <a:ext cx="123825" cy="123825"/>
            </a:xfrm>
            <a:custGeom>
              <a:avLst/>
              <a:gdLst>
                <a:gd name="connsiteX0" fmla="*/ 121444 w 123825"/>
                <a:gd name="connsiteY0" fmla="*/ 35719 h 123825"/>
                <a:gd name="connsiteX1" fmla="*/ 121444 w 123825"/>
                <a:gd name="connsiteY1" fmla="*/ 121444 h 123825"/>
                <a:gd name="connsiteX2" fmla="*/ 7144 w 123825"/>
                <a:gd name="connsiteY2" fmla="*/ 121444 h 123825"/>
                <a:gd name="connsiteX3" fmla="*/ 7144 w 123825"/>
                <a:gd name="connsiteY3" fmla="*/ 7144 h 123825"/>
                <a:gd name="connsiteX4" fmla="*/ 92869 w 123825"/>
                <a:gd name="connsiteY4" fmla="*/ 7144 h 123825"/>
                <a:gd name="connsiteX5" fmla="*/ 121444 w 123825"/>
                <a:gd name="connsiteY5" fmla="*/ 3571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123825">
                  <a:moveTo>
                    <a:pt x="121444" y="35719"/>
                  </a:moveTo>
                  <a:lnTo>
                    <a:pt x="121444" y="121444"/>
                  </a:lnTo>
                  <a:lnTo>
                    <a:pt x="7144" y="121444"/>
                  </a:lnTo>
                  <a:lnTo>
                    <a:pt x="7144" y="7144"/>
                  </a:lnTo>
                  <a:lnTo>
                    <a:pt x="92869" y="7144"/>
                  </a:lnTo>
                  <a:lnTo>
                    <a:pt x="121444" y="35719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7" name="Forma libre 586">
              <a:extLst>
                <a:ext uri="{FF2B5EF4-FFF2-40B4-BE49-F238E27FC236}">
                  <a16:creationId xmlns:a16="http://schemas.microsoft.com/office/drawing/2014/main" id="{593255EE-B720-4545-824C-EAB8B0843CFB}"/>
                </a:ext>
              </a:extLst>
            </p:cNvPr>
            <p:cNvSpPr/>
            <p:nvPr/>
          </p:nvSpPr>
          <p:spPr>
            <a:xfrm>
              <a:off x="7038470" y="2083551"/>
              <a:ext cx="123825" cy="123825"/>
            </a:xfrm>
            <a:custGeom>
              <a:avLst/>
              <a:gdLst>
                <a:gd name="connsiteX0" fmla="*/ 121444 w 123825"/>
                <a:gd name="connsiteY0" fmla="*/ 121444 h 123825"/>
                <a:gd name="connsiteX1" fmla="*/ 121444 w 123825"/>
                <a:gd name="connsiteY1" fmla="*/ 7144 h 123825"/>
                <a:gd name="connsiteX2" fmla="*/ 7144 w 123825"/>
                <a:gd name="connsiteY2" fmla="*/ 7144 h 123825"/>
                <a:gd name="connsiteX3" fmla="*/ 7144 w 123825"/>
                <a:gd name="connsiteY3" fmla="*/ 35719 h 123825"/>
                <a:gd name="connsiteX4" fmla="*/ 92869 w 123825"/>
                <a:gd name="connsiteY4" fmla="*/ 121444 h 123825"/>
                <a:gd name="connsiteX5" fmla="*/ 121444 w 123825"/>
                <a:gd name="connsiteY5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123825">
                  <a:moveTo>
                    <a:pt x="121444" y="121444"/>
                  </a:moveTo>
                  <a:lnTo>
                    <a:pt x="121444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92869" y="121444"/>
                  </a:lnTo>
                  <a:lnTo>
                    <a:pt x="121444" y="1214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8" name="Forma libre 587">
              <a:extLst>
                <a:ext uri="{FF2B5EF4-FFF2-40B4-BE49-F238E27FC236}">
                  <a16:creationId xmlns:a16="http://schemas.microsoft.com/office/drawing/2014/main" id="{41C831D2-3982-974F-933F-AF31606B2EC9}"/>
                </a:ext>
              </a:extLst>
            </p:cNvPr>
            <p:cNvSpPr/>
            <p:nvPr/>
          </p:nvSpPr>
          <p:spPr>
            <a:xfrm>
              <a:off x="7009895" y="22264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9" name="Forma libre 588">
              <a:extLst>
                <a:ext uri="{FF2B5EF4-FFF2-40B4-BE49-F238E27FC236}">
                  <a16:creationId xmlns:a16="http://schemas.microsoft.com/office/drawing/2014/main" id="{47FCA983-D8F6-3A47-98D2-857224F1981F}"/>
                </a:ext>
              </a:extLst>
            </p:cNvPr>
            <p:cNvSpPr/>
            <p:nvPr/>
          </p:nvSpPr>
          <p:spPr>
            <a:xfrm>
              <a:off x="7047995" y="22645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0" name="Forma libre 589">
              <a:extLst>
                <a:ext uri="{FF2B5EF4-FFF2-40B4-BE49-F238E27FC236}">
                  <a16:creationId xmlns:a16="http://schemas.microsoft.com/office/drawing/2014/main" id="{D21EFA60-6221-8C4C-B683-63C2DD5DE05F}"/>
                </a:ext>
              </a:extLst>
            </p:cNvPr>
            <p:cNvSpPr/>
            <p:nvPr/>
          </p:nvSpPr>
          <p:spPr>
            <a:xfrm>
              <a:off x="7067045" y="21121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1" name="Forma libre 590">
              <a:extLst>
                <a:ext uri="{FF2B5EF4-FFF2-40B4-BE49-F238E27FC236}">
                  <a16:creationId xmlns:a16="http://schemas.microsoft.com/office/drawing/2014/main" id="{F2C1C622-3B8E-E44C-AA55-A801B8F5CEF6}"/>
                </a:ext>
              </a:extLst>
            </p:cNvPr>
            <p:cNvSpPr/>
            <p:nvPr/>
          </p:nvSpPr>
          <p:spPr>
            <a:xfrm>
              <a:off x="7105145" y="21502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92" name="Gráfico 55">
            <a:extLst>
              <a:ext uri="{FF2B5EF4-FFF2-40B4-BE49-F238E27FC236}">
                <a16:creationId xmlns:a16="http://schemas.microsoft.com/office/drawing/2014/main" id="{14754E4D-BAE2-9141-B41E-397B1DFF9D78}"/>
              </a:ext>
            </a:extLst>
          </p:cNvPr>
          <p:cNvGrpSpPr/>
          <p:nvPr/>
        </p:nvGrpSpPr>
        <p:grpSpPr>
          <a:xfrm>
            <a:off x="6223146" y="2152819"/>
            <a:ext cx="661339" cy="661340"/>
            <a:chOff x="5791200" y="1900195"/>
            <a:chExt cx="609600" cy="609600"/>
          </a:xfrm>
        </p:grpSpPr>
        <p:sp>
          <p:nvSpPr>
            <p:cNvPr id="593" name="Forma libre 592">
              <a:extLst>
                <a:ext uri="{FF2B5EF4-FFF2-40B4-BE49-F238E27FC236}">
                  <a16:creationId xmlns:a16="http://schemas.microsoft.com/office/drawing/2014/main" id="{FAA269C4-B4D1-DB4B-8ED0-ED276719A135}"/>
                </a:ext>
              </a:extLst>
            </p:cNvPr>
            <p:cNvSpPr/>
            <p:nvPr/>
          </p:nvSpPr>
          <p:spPr>
            <a:xfrm>
              <a:off x="6041231" y="19883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4" name="Forma libre 593">
              <a:extLst>
                <a:ext uri="{FF2B5EF4-FFF2-40B4-BE49-F238E27FC236}">
                  <a16:creationId xmlns:a16="http://schemas.microsoft.com/office/drawing/2014/main" id="{98E4093D-F9CB-8E49-B8F5-68645F85578F}"/>
                </a:ext>
              </a:extLst>
            </p:cNvPr>
            <p:cNvSpPr/>
            <p:nvPr/>
          </p:nvSpPr>
          <p:spPr>
            <a:xfrm>
              <a:off x="6041231" y="19906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5" name="Forma libre 594">
              <a:extLst>
                <a:ext uri="{FF2B5EF4-FFF2-40B4-BE49-F238E27FC236}">
                  <a16:creationId xmlns:a16="http://schemas.microsoft.com/office/drawing/2014/main" id="{F285C9D6-E817-5648-ABED-98FE65187628}"/>
                </a:ext>
              </a:extLst>
            </p:cNvPr>
            <p:cNvSpPr/>
            <p:nvPr/>
          </p:nvSpPr>
          <p:spPr>
            <a:xfrm>
              <a:off x="5850731" y="19121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6" name="Forma libre 595">
              <a:extLst>
                <a:ext uri="{FF2B5EF4-FFF2-40B4-BE49-F238E27FC236}">
                  <a16:creationId xmlns:a16="http://schemas.microsoft.com/office/drawing/2014/main" id="{B120344C-8CDA-9246-8707-93DD0DB06C61}"/>
                </a:ext>
              </a:extLst>
            </p:cNvPr>
            <p:cNvSpPr/>
            <p:nvPr/>
          </p:nvSpPr>
          <p:spPr>
            <a:xfrm>
              <a:off x="5850731" y="19144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7" name="Forma libre 596">
              <a:extLst>
                <a:ext uri="{FF2B5EF4-FFF2-40B4-BE49-F238E27FC236}">
                  <a16:creationId xmlns:a16="http://schemas.microsoft.com/office/drawing/2014/main" id="{C2A883DA-E0A4-2B4E-A1D3-F4A1487250CC}"/>
                </a:ext>
              </a:extLst>
            </p:cNvPr>
            <p:cNvSpPr/>
            <p:nvPr/>
          </p:nvSpPr>
          <p:spPr>
            <a:xfrm>
              <a:off x="6231731" y="19121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8" name="Forma libre 597">
              <a:extLst>
                <a:ext uri="{FF2B5EF4-FFF2-40B4-BE49-F238E27FC236}">
                  <a16:creationId xmlns:a16="http://schemas.microsoft.com/office/drawing/2014/main" id="{F1B6D0CF-4523-E249-9381-246EC7BB8D2F}"/>
                </a:ext>
              </a:extLst>
            </p:cNvPr>
            <p:cNvSpPr/>
            <p:nvPr/>
          </p:nvSpPr>
          <p:spPr>
            <a:xfrm>
              <a:off x="6231731" y="19144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9" name="Forma libre 598">
              <a:extLst>
                <a:ext uri="{FF2B5EF4-FFF2-40B4-BE49-F238E27FC236}">
                  <a16:creationId xmlns:a16="http://schemas.microsoft.com/office/drawing/2014/main" id="{4C19980A-278F-224E-B2BC-EA1D6EB32E7A}"/>
                </a:ext>
              </a:extLst>
            </p:cNvPr>
            <p:cNvSpPr/>
            <p:nvPr/>
          </p:nvSpPr>
          <p:spPr>
            <a:xfrm>
              <a:off x="5803106" y="2083506"/>
              <a:ext cx="276225" cy="409575"/>
            </a:xfrm>
            <a:custGeom>
              <a:avLst/>
              <a:gdLst>
                <a:gd name="connsiteX0" fmla="*/ 273844 w 276225"/>
                <a:gd name="connsiteY0" fmla="*/ 140539 h 409575"/>
                <a:gd name="connsiteX1" fmla="*/ 140539 w 276225"/>
                <a:gd name="connsiteY1" fmla="*/ 7144 h 409575"/>
                <a:gd name="connsiteX2" fmla="*/ 7144 w 276225"/>
                <a:gd name="connsiteY2" fmla="*/ 140448 h 409575"/>
                <a:gd name="connsiteX3" fmla="*/ 111919 w 276225"/>
                <a:gd name="connsiteY3" fmla="*/ 270746 h 409575"/>
                <a:gd name="connsiteX4" fmla="*/ 111919 w 276225"/>
                <a:gd name="connsiteY4" fmla="*/ 378664 h 409575"/>
                <a:gd name="connsiteX5" fmla="*/ 140494 w 276225"/>
                <a:gd name="connsiteY5" fmla="*/ 407239 h 409575"/>
                <a:gd name="connsiteX6" fmla="*/ 140494 w 276225"/>
                <a:gd name="connsiteY6" fmla="*/ 407239 h 409575"/>
                <a:gd name="connsiteX7" fmla="*/ 169069 w 276225"/>
                <a:gd name="connsiteY7" fmla="*/ 378664 h 409575"/>
                <a:gd name="connsiteX8" fmla="*/ 169069 w 276225"/>
                <a:gd name="connsiteY8" fmla="*/ 270746 h 409575"/>
                <a:gd name="connsiteX9" fmla="*/ 273844 w 276225"/>
                <a:gd name="connsiteY9" fmla="*/ 14053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409575">
                  <a:moveTo>
                    <a:pt x="273844" y="140539"/>
                  </a:moveTo>
                  <a:cubicBezTo>
                    <a:pt x="273869" y="66892"/>
                    <a:pt x="214187" y="7169"/>
                    <a:pt x="140539" y="7144"/>
                  </a:cubicBezTo>
                  <a:cubicBezTo>
                    <a:pt x="66892" y="7119"/>
                    <a:pt x="7169" y="66801"/>
                    <a:pt x="7144" y="140448"/>
                  </a:cubicBezTo>
                  <a:cubicBezTo>
                    <a:pt x="7122" y="203101"/>
                    <a:pt x="50721" y="257320"/>
                    <a:pt x="111919" y="270746"/>
                  </a:cubicBezTo>
                  <a:lnTo>
                    <a:pt x="111919" y="378664"/>
                  </a:lnTo>
                  <a:cubicBezTo>
                    <a:pt x="111919" y="394446"/>
                    <a:pt x="124712" y="407239"/>
                    <a:pt x="140494" y="407239"/>
                  </a:cubicBezTo>
                  <a:lnTo>
                    <a:pt x="140494" y="407239"/>
                  </a:lnTo>
                  <a:cubicBezTo>
                    <a:pt x="156275" y="407239"/>
                    <a:pt x="169069" y="394446"/>
                    <a:pt x="169069" y="378664"/>
                  </a:cubicBezTo>
                  <a:lnTo>
                    <a:pt x="169069" y="270746"/>
                  </a:lnTo>
                  <a:cubicBezTo>
                    <a:pt x="230233" y="257328"/>
                    <a:pt x="273822" y="203159"/>
                    <a:pt x="273844" y="140539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0" name="Forma libre 599">
              <a:extLst>
                <a:ext uri="{FF2B5EF4-FFF2-40B4-BE49-F238E27FC236}">
                  <a16:creationId xmlns:a16="http://schemas.microsoft.com/office/drawing/2014/main" id="{1E06AA2A-E630-1B46-B9BA-D1F6817E87F6}"/>
                </a:ext>
              </a:extLst>
            </p:cNvPr>
            <p:cNvSpPr/>
            <p:nvPr/>
          </p:nvSpPr>
          <p:spPr>
            <a:xfrm>
              <a:off x="5803723" y="2084504"/>
              <a:ext cx="247650" cy="400050"/>
            </a:xfrm>
            <a:custGeom>
              <a:avLst/>
              <a:gdLst>
                <a:gd name="connsiteX0" fmla="*/ 244652 w 247650"/>
                <a:gd name="connsiteY0" fmla="*/ 139541 h 400050"/>
                <a:gd name="connsiteX1" fmla="*/ 125399 w 247650"/>
                <a:gd name="connsiteY1" fmla="*/ 7144 h 400050"/>
                <a:gd name="connsiteX2" fmla="*/ 8015 w 247650"/>
                <a:gd name="connsiteY2" fmla="*/ 154743 h 400050"/>
                <a:gd name="connsiteX3" fmla="*/ 111302 w 247650"/>
                <a:gd name="connsiteY3" fmla="*/ 269748 h 400050"/>
                <a:gd name="connsiteX4" fmla="*/ 111302 w 247650"/>
                <a:gd name="connsiteY4" fmla="*/ 377666 h 400050"/>
                <a:gd name="connsiteX5" fmla="*/ 125589 w 247650"/>
                <a:gd name="connsiteY5" fmla="*/ 402241 h 400050"/>
                <a:gd name="connsiteX6" fmla="*/ 139877 w 247650"/>
                <a:gd name="connsiteY6" fmla="*/ 377666 h 400050"/>
                <a:gd name="connsiteX7" fmla="*/ 139877 w 247650"/>
                <a:gd name="connsiteY7" fmla="*/ 269748 h 400050"/>
                <a:gd name="connsiteX8" fmla="*/ 244652 w 247650"/>
                <a:gd name="connsiteY8" fmla="*/ 13954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400050">
                  <a:moveTo>
                    <a:pt x="244652" y="139541"/>
                  </a:moveTo>
                  <a:cubicBezTo>
                    <a:pt x="244547" y="71430"/>
                    <a:pt x="193129" y="14344"/>
                    <a:pt x="125399" y="7144"/>
                  </a:cubicBezTo>
                  <a:cubicBezTo>
                    <a:pt x="52226" y="15487"/>
                    <a:pt x="-329" y="81569"/>
                    <a:pt x="8015" y="154743"/>
                  </a:cubicBezTo>
                  <a:cubicBezTo>
                    <a:pt x="14447" y="211158"/>
                    <a:pt x="55899" y="257313"/>
                    <a:pt x="111302" y="269748"/>
                  </a:cubicBezTo>
                  <a:lnTo>
                    <a:pt x="111302" y="377666"/>
                  </a:lnTo>
                  <a:cubicBezTo>
                    <a:pt x="111363" y="387814"/>
                    <a:pt x="116801" y="397167"/>
                    <a:pt x="125589" y="402241"/>
                  </a:cubicBezTo>
                  <a:cubicBezTo>
                    <a:pt x="134377" y="397167"/>
                    <a:pt x="139815" y="387814"/>
                    <a:pt x="139877" y="377666"/>
                  </a:cubicBezTo>
                  <a:lnTo>
                    <a:pt x="139877" y="269748"/>
                  </a:lnTo>
                  <a:cubicBezTo>
                    <a:pt x="201041" y="256330"/>
                    <a:pt x="244630" y="202160"/>
                    <a:pt x="244652" y="139541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1" name="Forma libre 600">
              <a:extLst>
                <a:ext uri="{FF2B5EF4-FFF2-40B4-BE49-F238E27FC236}">
                  <a16:creationId xmlns:a16="http://schemas.microsoft.com/office/drawing/2014/main" id="{9FBEA056-29DE-3B49-82D6-E3123146327A}"/>
                </a:ext>
              </a:extLst>
            </p:cNvPr>
            <p:cNvSpPr/>
            <p:nvPr/>
          </p:nvSpPr>
          <p:spPr>
            <a:xfrm>
              <a:off x="6107906" y="2083506"/>
              <a:ext cx="276225" cy="409575"/>
            </a:xfrm>
            <a:custGeom>
              <a:avLst/>
              <a:gdLst>
                <a:gd name="connsiteX0" fmla="*/ 273844 w 276225"/>
                <a:gd name="connsiteY0" fmla="*/ 140539 h 409575"/>
                <a:gd name="connsiteX1" fmla="*/ 140539 w 276225"/>
                <a:gd name="connsiteY1" fmla="*/ 7144 h 409575"/>
                <a:gd name="connsiteX2" fmla="*/ 7144 w 276225"/>
                <a:gd name="connsiteY2" fmla="*/ 140448 h 409575"/>
                <a:gd name="connsiteX3" fmla="*/ 111919 w 276225"/>
                <a:gd name="connsiteY3" fmla="*/ 270746 h 409575"/>
                <a:gd name="connsiteX4" fmla="*/ 111919 w 276225"/>
                <a:gd name="connsiteY4" fmla="*/ 378664 h 409575"/>
                <a:gd name="connsiteX5" fmla="*/ 140494 w 276225"/>
                <a:gd name="connsiteY5" fmla="*/ 407239 h 409575"/>
                <a:gd name="connsiteX6" fmla="*/ 140494 w 276225"/>
                <a:gd name="connsiteY6" fmla="*/ 407239 h 409575"/>
                <a:gd name="connsiteX7" fmla="*/ 169069 w 276225"/>
                <a:gd name="connsiteY7" fmla="*/ 378664 h 409575"/>
                <a:gd name="connsiteX8" fmla="*/ 169069 w 276225"/>
                <a:gd name="connsiteY8" fmla="*/ 270746 h 409575"/>
                <a:gd name="connsiteX9" fmla="*/ 273844 w 276225"/>
                <a:gd name="connsiteY9" fmla="*/ 14053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409575">
                  <a:moveTo>
                    <a:pt x="273844" y="140539"/>
                  </a:moveTo>
                  <a:cubicBezTo>
                    <a:pt x="273869" y="66892"/>
                    <a:pt x="214187" y="7169"/>
                    <a:pt x="140539" y="7144"/>
                  </a:cubicBezTo>
                  <a:cubicBezTo>
                    <a:pt x="66892" y="7119"/>
                    <a:pt x="7169" y="66801"/>
                    <a:pt x="7144" y="140448"/>
                  </a:cubicBezTo>
                  <a:cubicBezTo>
                    <a:pt x="7122" y="203101"/>
                    <a:pt x="50721" y="257320"/>
                    <a:pt x="111919" y="270746"/>
                  </a:cubicBezTo>
                  <a:lnTo>
                    <a:pt x="111919" y="378664"/>
                  </a:lnTo>
                  <a:cubicBezTo>
                    <a:pt x="111919" y="394446"/>
                    <a:pt x="124712" y="407239"/>
                    <a:pt x="140494" y="407239"/>
                  </a:cubicBezTo>
                  <a:lnTo>
                    <a:pt x="140494" y="407239"/>
                  </a:lnTo>
                  <a:cubicBezTo>
                    <a:pt x="156275" y="407239"/>
                    <a:pt x="169069" y="394446"/>
                    <a:pt x="169069" y="378664"/>
                  </a:cubicBezTo>
                  <a:lnTo>
                    <a:pt x="169069" y="270746"/>
                  </a:lnTo>
                  <a:cubicBezTo>
                    <a:pt x="230233" y="257328"/>
                    <a:pt x="273822" y="203159"/>
                    <a:pt x="273844" y="140539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2" name="Forma libre 601">
              <a:extLst>
                <a:ext uri="{FF2B5EF4-FFF2-40B4-BE49-F238E27FC236}">
                  <a16:creationId xmlns:a16="http://schemas.microsoft.com/office/drawing/2014/main" id="{17C64FD2-E291-DD46-9F57-704390B96A63}"/>
                </a:ext>
              </a:extLst>
            </p:cNvPr>
            <p:cNvSpPr/>
            <p:nvPr/>
          </p:nvSpPr>
          <p:spPr>
            <a:xfrm>
              <a:off x="6108523" y="2084504"/>
              <a:ext cx="247650" cy="400050"/>
            </a:xfrm>
            <a:custGeom>
              <a:avLst/>
              <a:gdLst>
                <a:gd name="connsiteX0" fmla="*/ 244652 w 247650"/>
                <a:gd name="connsiteY0" fmla="*/ 139541 h 400050"/>
                <a:gd name="connsiteX1" fmla="*/ 125399 w 247650"/>
                <a:gd name="connsiteY1" fmla="*/ 7144 h 400050"/>
                <a:gd name="connsiteX2" fmla="*/ 8015 w 247650"/>
                <a:gd name="connsiteY2" fmla="*/ 154743 h 400050"/>
                <a:gd name="connsiteX3" fmla="*/ 111302 w 247650"/>
                <a:gd name="connsiteY3" fmla="*/ 269748 h 400050"/>
                <a:gd name="connsiteX4" fmla="*/ 111302 w 247650"/>
                <a:gd name="connsiteY4" fmla="*/ 377666 h 400050"/>
                <a:gd name="connsiteX5" fmla="*/ 125589 w 247650"/>
                <a:gd name="connsiteY5" fmla="*/ 402241 h 400050"/>
                <a:gd name="connsiteX6" fmla="*/ 139877 w 247650"/>
                <a:gd name="connsiteY6" fmla="*/ 377666 h 400050"/>
                <a:gd name="connsiteX7" fmla="*/ 139877 w 247650"/>
                <a:gd name="connsiteY7" fmla="*/ 269748 h 400050"/>
                <a:gd name="connsiteX8" fmla="*/ 244652 w 247650"/>
                <a:gd name="connsiteY8" fmla="*/ 13954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400050">
                  <a:moveTo>
                    <a:pt x="244652" y="139541"/>
                  </a:moveTo>
                  <a:cubicBezTo>
                    <a:pt x="244547" y="71430"/>
                    <a:pt x="193129" y="14344"/>
                    <a:pt x="125399" y="7144"/>
                  </a:cubicBezTo>
                  <a:cubicBezTo>
                    <a:pt x="52226" y="15487"/>
                    <a:pt x="-329" y="81569"/>
                    <a:pt x="8015" y="154743"/>
                  </a:cubicBezTo>
                  <a:cubicBezTo>
                    <a:pt x="14447" y="211158"/>
                    <a:pt x="55899" y="257313"/>
                    <a:pt x="111302" y="269748"/>
                  </a:cubicBezTo>
                  <a:lnTo>
                    <a:pt x="111302" y="377666"/>
                  </a:lnTo>
                  <a:cubicBezTo>
                    <a:pt x="111363" y="387814"/>
                    <a:pt x="116801" y="397167"/>
                    <a:pt x="125589" y="402241"/>
                  </a:cubicBezTo>
                  <a:cubicBezTo>
                    <a:pt x="134377" y="397167"/>
                    <a:pt x="139815" y="387814"/>
                    <a:pt x="139877" y="377666"/>
                  </a:cubicBezTo>
                  <a:lnTo>
                    <a:pt x="139877" y="269748"/>
                  </a:lnTo>
                  <a:cubicBezTo>
                    <a:pt x="201041" y="256330"/>
                    <a:pt x="244630" y="202160"/>
                    <a:pt x="244652" y="139541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3" name="Forma libre 602">
              <a:extLst>
                <a:ext uri="{FF2B5EF4-FFF2-40B4-BE49-F238E27FC236}">
                  <a16:creationId xmlns:a16="http://schemas.microsoft.com/office/drawing/2014/main" id="{D2584936-5928-604C-8AB0-17743D6884DC}"/>
                </a:ext>
              </a:extLst>
            </p:cNvPr>
            <p:cNvSpPr/>
            <p:nvPr/>
          </p:nvSpPr>
          <p:spPr>
            <a:xfrm>
              <a:off x="6107868" y="2083373"/>
              <a:ext cx="276225" cy="219075"/>
            </a:xfrm>
            <a:custGeom>
              <a:avLst/>
              <a:gdLst>
                <a:gd name="connsiteX0" fmla="*/ 31090 w 276225"/>
                <a:gd name="connsiteY0" fmla="*/ 216872 h 219075"/>
                <a:gd name="connsiteX1" fmla="*/ 250165 w 276225"/>
                <a:gd name="connsiteY1" fmla="*/ 216872 h 219075"/>
                <a:gd name="connsiteX2" fmla="*/ 217234 w 276225"/>
                <a:gd name="connsiteY2" fmla="*/ 31184 h 219075"/>
                <a:gd name="connsiteX3" fmla="*/ 133960 w 276225"/>
                <a:gd name="connsiteY3" fmla="*/ 7322 h 219075"/>
                <a:gd name="connsiteX4" fmla="*/ 7849 w 276225"/>
                <a:gd name="connsiteY4" fmla="*/ 127147 h 219075"/>
                <a:gd name="connsiteX5" fmla="*/ 31090 w 276225"/>
                <a:gd name="connsiteY5" fmla="*/ 21687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219075">
                  <a:moveTo>
                    <a:pt x="31090" y="216872"/>
                  </a:moveTo>
                  <a:lnTo>
                    <a:pt x="250165" y="216872"/>
                  </a:lnTo>
                  <a:cubicBezTo>
                    <a:pt x="292347" y="156502"/>
                    <a:pt x="277604" y="73367"/>
                    <a:pt x="217234" y="31184"/>
                  </a:cubicBezTo>
                  <a:cubicBezTo>
                    <a:pt x="192905" y="14185"/>
                    <a:pt x="163600" y="5787"/>
                    <a:pt x="133960" y="7322"/>
                  </a:cubicBezTo>
                  <a:cubicBezTo>
                    <a:pt x="68223" y="10925"/>
                    <a:pt x="14806" y="61680"/>
                    <a:pt x="7849" y="127147"/>
                  </a:cubicBezTo>
                  <a:cubicBezTo>
                    <a:pt x="4567" y="158876"/>
                    <a:pt x="12817" y="190726"/>
                    <a:pt x="31090" y="216872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4" name="Forma libre 603">
              <a:extLst>
                <a:ext uri="{FF2B5EF4-FFF2-40B4-BE49-F238E27FC236}">
                  <a16:creationId xmlns:a16="http://schemas.microsoft.com/office/drawing/2014/main" id="{6403E1C8-BA76-7F46-869C-06D87F7B0F41}"/>
                </a:ext>
              </a:extLst>
            </p:cNvPr>
            <p:cNvSpPr/>
            <p:nvPr/>
          </p:nvSpPr>
          <p:spPr>
            <a:xfrm>
              <a:off x="6107728" y="2084504"/>
              <a:ext cx="247650" cy="219075"/>
            </a:xfrm>
            <a:custGeom>
              <a:avLst/>
              <a:gdLst>
                <a:gd name="connsiteX0" fmla="*/ 245447 w 247650"/>
                <a:gd name="connsiteY0" fmla="*/ 139541 h 219075"/>
                <a:gd name="connsiteX1" fmla="*/ 126194 w 247650"/>
                <a:gd name="connsiteY1" fmla="*/ 7144 h 219075"/>
                <a:gd name="connsiteX2" fmla="*/ 7925 w 247650"/>
                <a:gd name="connsiteY2" fmla="*/ 154034 h 219075"/>
                <a:gd name="connsiteX3" fmla="*/ 30944 w 247650"/>
                <a:gd name="connsiteY3" fmla="*/ 215741 h 219075"/>
                <a:gd name="connsiteX4" fmla="*/ 221444 w 247650"/>
                <a:gd name="connsiteY4" fmla="*/ 215741 h 219075"/>
                <a:gd name="connsiteX5" fmla="*/ 245447 w 247650"/>
                <a:gd name="connsiteY5" fmla="*/ 13954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219075">
                  <a:moveTo>
                    <a:pt x="245447" y="139541"/>
                  </a:moveTo>
                  <a:cubicBezTo>
                    <a:pt x="245342" y="71430"/>
                    <a:pt x="193924" y="14344"/>
                    <a:pt x="126194" y="7144"/>
                  </a:cubicBezTo>
                  <a:cubicBezTo>
                    <a:pt x="52972" y="15047"/>
                    <a:pt x="22" y="80812"/>
                    <a:pt x="7925" y="154034"/>
                  </a:cubicBezTo>
                  <a:cubicBezTo>
                    <a:pt x="10318" y="176204"/>
                    <a:pt x="18233" y="197420"/>
                    <a:pt x="30944" y="215741"/>
                  </a:cubicBezTo>
                  <a:lnTo>
                    <a:pt x="221444" y="215741"/>
                  </a:lnTo>
                  <a:cubicBezTo>
                    <a:pt x="237078" y="193408"/>
                    <a:pt x="245459" y="166803"/>
                    <a:pt x="245447" y="139541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5" name="Forma libre 604">
              <a:extLst>
                <a:ext uri="{FF2B5EF4-FFF2-40B4-BE49-F238E27FC236}">
                  <a16:creationId xmlns:a16="http://schemas.microsoft.com/office/drawing/2014/main" id="{C5F47384-16A8-1143-A0F1-63681AC0C59B}"/>
                </a:ext>
              </a:extLst>
            </p:cNvPr>
            <p:cNvSpPr/>
            <p:nvPr/>
          </p:nvSpPr>
          <p:spPr>
            <a:xfrm>
              <a:off x="5803068" y="2083373"/>
              <a:ext cx="276225" cy="219075"/>
            </a:xfrm>
            <a:custGeom>
              <a:avLst/>
              <a:gdLst>
                <a:gd name="connsiteX0" fmla="*/ 31090 w 276225"/>
                <a:gd name="connsiteY0" fmla="*/ 216872 h 219075"/>
                <a:gd name="connsiteX1" fmla="*/ 250165 w 276225"/>
                <a:gd name="connsiteY1" fmla="*/ 216872 h 219075"/>
                <a:gd name="connsiteX2" fmla="*/ 217234 w 276225"/>
                <a:gd name="connsiteY2" fmla="*/ 31184 h 219075"/>
                <a:gd name="connsiteX3" fmla="*/ 133960 w 276225"/>
                <a:gd name="connsiteY3" fmla="*/ 7322 h 219075"/>
                <a:gd name="connsiteX4" fmla="*/ 7849 w 276225"/>
                <a:gd name="connsiteY4" fmla="*/ 127147 h 219075"/>
                <a:gd name="connsiteX5" fmla="*/ 31090 w 276225"/>
                <a:gd name="connsiteY5" fmla="*/ 21687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219075">
                  <a:moveTo>
                    <a:pt x="31090" y="216872"/>
                  </a:moveTo>
                  <a:lnTo>
                    <a:pt x="250165" y="216872"/>
                  </a:lnTo>
                  <a:cubicBezTo>
                    <a:pt x="292347" y="156502"/>
                    <a:pt x="277604" y="73367"/>
                    <a:pt x="217234" y="31184"/>
                  </a:cubicBezTo>
                  <a:cubicBezTo>
                    <a:pt x="192905" y="14185"/>
                    <a:pt x="163600" y="5787"/>
                    <a:pt x="133960" y="7322"/>
                  </a:cubicBezTo>
                  <a:cubicBezTo>
                    <a:pt x="68223" y="10925"/>
                    <a:pt x="14806" y="61680"/>
                    <a:pt x="7849" y="127147"/>
                  </a:cubicBezTo>
                  <a:cubicBezTo>
                    <a:pt x="4567" y="158876"/>
                    <a:pt x="12817" y="190726"/>
                    <a:pt x="31090" y="216872"/>
                  </a:cubicBezTo>
                  <a:close/>
                </a:path>
              </a:pathLst>
            </a:custGeom>
            <a:solidFill>
              <a:srgbClr val="54BC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6" name="Forma libre 605">
              <a:extLst>
                <a:ext uri="{FF2B5EF4-FFF2-40B4-BE49-F238E27FC236}">
                  <a16:creationId xmlns:a16="http://schemas.microsoft.com/office/drawing/2014/main" id="{14420148-B072-6241-9EF9-94F8DCE5ABA2}"/>
                </a:ext>
              </a:extLst>
            </p:cNvPr>
            <p:cNvSpPr/>
            <p:nvPr/>
          </p:nvSpPr>
          <p:spPr>
            <a:xfrm>
              <a:off x="5803193" y="2084504"/>
              <a:ext cx="247650" cy="219075"/>
            </a:xfrm>
            <a:custGeom>
              <a:avLst/>
              <a:gdLst>
                <a:gd name="connsiteX0" fmla="*/ 245182 w 247650"/>
                <a:gd name="connsiteY0" fmla="*/ 139541 h 219075"/>
                <a:gd name="connsiteX1" fmla="*/ 125929 w 247650"/>
                <a:gd name="connsiteY1" fmla="*/ 7144 h 219075"/>
                <a:gd name="connsiteX2" fmla="*/ 7954 w 247650"/>
                <a:gd name="connsiteY2" fmla="*/ 154271 h 219075"/>
                <a:gd name="connsiteX3" fmla="*/ 30965 w 247650"/>
                <a:gd name="connsiteY3" fmla="*/ 215741 h 219075"/>
                <a:gd name="connsiteX4" fmla="*/ 221465 w 247650"/>
                <a:gd name="connsiteY4" fmla="*/ 215741 h 219075"/>
                <a:gd name="connsiteX5" fmla="*/ 245182 w 247650"/>
                <a:gd name="connsiteY5" fmla="*/ 13954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219075">
                  <a:moveTo>
                    <a:pt x="245182" y="139541"/>
                  </a:moveTo>
                  <a:cubicBezTo>
                    <a:pt x="245077" y="71430"/>
                    <a:pt x="193659" y="14344"/>
                    <a:pt x="125929" y="7144"/>
                  </a:cubicBezTo>
                  <a:cubicBezTo>
                    <a:pt x="52723" y="15194"/>
                    <a:pt x="-96" y="81065"/>
                    <a:pt x="7954" y="154271"/>
                  </a:cubicBezTo>
                  <a:cubicBezTo>
                    <a:pt x="10383" y="176358"/>
                    <a:pt x="18293" y="197488"/>
                    <a:pt x="30965" y="215741"/>
                  </a:cubicBezTo>
                  <a:lnTo>
                    <a:pt x="221465" y="215741"/>
                  </a:lnTo>
                  <a:cubicBezTo>
                    <a:pt x="236997" y="193374"/>
                    <a:pt x="245277" y="166772"/>
                    <a:pt x="245182" y="139541"/>
                  </a:cubicBezTo>
                  <a:close/>
                </a:path>
              </a:pathLst>
            </a:custGeom>
            <a:solidFill>
              <a:srgbClr val="7FCD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07" name="Gráfico 57">
            <a:extLst>
              <a:ext uri="{FF2B5EF4-FFF2-40B4-BE49-F238E27FC236}">
                <a16:creationId xmlns:a16="http://schemas.microsoft.com/office/drawing/2014/main" id="{3C271949-B1AC-B644-B6D4-2352F9594EA4}"/>
              </a:ext>
            </a:extLst>
          </p:cNvPr>
          <p:cNvGrpSpPr/>
          <p:nvPr/>
        </p:nvGrpSpPr>
        <p:grpSpPr>
          <a:xfrm>
            <a:off x="5090853" y="2165344"/>
            <a:ext cx="661339" cy="661340"/>
            <a:chOff x="4747491" y="1911740"/>
            <a:chExt cx="609600" cy="609600"/>
          </a:xfrm>
        </p:grpSpPr>
        <p:sp>
          <p:nvSpPr>
            <p:cNvPr id="608" name="Forma libre 607">
              <a:extLst>
                <a:ext uri="{FF2B5EF4-FFF2-40B4-BE49-F238E27FC236}">
                  <a16:creationId xmlns:a16="http://schemas.microsoft.com/office/drawing/2014/main" id="{46333D4D-7E36-B842-8B4B-01BF551B2D5A}"/>
                </a:ext>
              </a:extLst>
            </p:cNvPr>
            <p:cNvSpPr/>
            <p:nvPr/>
          </p:nvSpPr>
          <p:spPr>
            <a:xfrm>
              <a:off x="4759397" y="1923646"/>
              <a:ext cx="581025" cy="581025"/>
            </a:xfrm>
            <a:custGeom>
              <a:avLst/>
              <a:gdLst>
                <a:gd name="connsiteX0" fmla="*/ 540544 w 581025"/>
                <a:gd name="connsiteY0" fmla="*/ 7144 h 581025"/>
                <a:gd name="connsiteX1" fmla="*/ 578644 w 581025"/>
                <a:gd name="connsiteY1" fmla="*/ 45244 h 581025"/>
                <a:gd name="connsiteX2" fmla="*/ 578644 w 581025"/>
                <a:gd name="connsiteY2" fmla="*/ 540544 h 581025"/>
                <a:gd name="connsiteX3" fmla="*/ 540544 w 581025"/>
                <a:gd name="connsiteY3" fmla="*/ 578644 h 581025"/>
                <a:gd name="connsiteX4" fmla="*/ 45244 w 581025"/>
                <a:gd name="connsiteY4" fmla="*/ 578644 h 581025"/>
                <a:gd name="connsiteX5" fmla="*/ 7144 w 581025"/>
                <a:gd name="connsiteY5" fmla="*/ 540544 h 581025"/>
                <a:gd name="connsiteX6" fmla="*/ 7144 w 581025"/>
                <a:gd name="connsiteY6" fmla="*/ 45244 h 581025"/>
                <a:gd name="connsiteX7" fmla="*/ 45244 w 581025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025" h="581025">
                  <a:moveTo>
                    <a:pt x="540544" y="7144"/>
                  </a:moveTo>
                  <a:cubicBezTo>
                    <a:pt x="561586" y="7144"/>
                    <a:pt x="578644" y="24202"/>
                    <a:pt x="578644" y="45244"/>
                  </a:cubicBezTo>
                  <a:lnTo>
                    <a:pt x="578644" y="540544"/>
                  </a:lnTo>
                  <a:cubicBezTo>
                    <a:pt x="578644" y="561586"/>
                    <a:pt x="561586" y="578644"/>
                    <a:pt x="540544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694A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9" name="Forma libre 608">
              <a:extLst>
                <a:ext uri="{FF2B5EF4-FFF2-40B4-BE49-F238E27FC236}">
                  <a16:creationId xmlns:a16="http://schemas.microsoft.com/office/drawing/2014/main" id="{CF1157D1-3B41-C944-B73C-6A324C3B3912}"/>
                </a:ext>
              </a:extLst>
            </p:cNvPr>
            <p:cNvSpPr/>
            <p:nvPr/>
          </p:nvSpPr>
          <p:spPr>
            <a:xfrm>
              <a:off x="4759397" y="1923646"/>
              <a:ext cx="552450" cy="581025"/>
            </a:xfrm>
            <a:custGeom>
              <a:avLst/>
              <a:gdLst>
                <a:gd name="connsiteX0" fmla="*/ 511969 w 552450"/>
                <a:gd name="connsiteY0" fmla="*/ 7144 h 581025"/>
                <a:gd name="connsiteX1" fmla="*/ 550069 w 552450"/>
                <a:gd name="connsiteY1" fmla="*/ 45244 h 581025"/>
                <a:gd name="connsiteX2" fmla="*/ 550069 w 552450"/>
                <a:gd name="connsiteY2" fmla="*/ 540544 h 581025"/>
                <a:gd name="connsiteX3" fmla="*/ 511969 w 552450"/>
                <a:gd name="connsiteY3" fmla="*/ 578644 h 581025"/>
                <a:gd name="connsiteX4" fmla="*/ 45244 w 552450"/>
                <a:gd name="connsiteY4" fmla="*/ 578644 h 581025"/>
                <a:gd name="connsiteX5" fmla="*/ 7144 w 552450"/>
                <a:gd name="connsiteY5" fmla="*/ 540544 h 581025"/>
                <a:gd name="connsiteX6" fmla="*/ 7144 w 552450"/>
                <a:gd name="connsiteY6" fmla="*/ 45244 h 581025"/>
                <a:gd name="connsiteX7" fmla="*/ 45244 w 552450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581025">
                  <a:moveTo>
                    <a:pt x="511969" y="7144"/>
                  </a:moveTo>
                  <a:cubicBezTo>
                    <a:pt x="533011" y="7144"/>
                    <a:pt x="550069" y="24202"/>
                    <a:pt x="550069" y="45244"/>
                  </a:cubicBezTo>
                  <a:lnTo>
                    <a:pt x="550069" y="540544"/>
                  </a:lnTo>
                  <a:cubicBezTo>
                    <a:pt x="550069" y="561586"/>
                    <a:pt x="533011" y="578644"/>
                    <a:pt x="511969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0" name="Forma libre 609">
              <a:extLst>
                <a:ext uri="{FF2B5EF4-FFF2-40B4-BE49-F238E27FC236}">
                  <a16:creationId xmlns:a16="http://schemas.microsoft.com/office/drawing/2014/main" id="{923FCEFF-1FC4-784C-BD42-3B378109974F}"/>
                </a:ext>
              </a:extLst>
            </p:cNvPr>
            <p:cNvSpPr/>
            <p:nvPr/>
          </p:nvSpPr>
          <p:spPr>
            <a:xfrm>
              <a:off x="5073722" y="2152246"/>
              <a:ext cx="209550" cy="314325"/>
            </a:xfrm>
            <a:custGeom>
              <a:avLst/>
              <a:gdLst>
                <a:gd name="connsiteX0" fmla="*/ 111919 w 209550"/>
                <a:gd name="connsiteY0" fmla="*/ 7144 h 314325"/>
                <a:gd name="connsiteX1" fmla="*/ 207169 w 209550"/>
                <a:gd name="connsiteY1" fmla="*/ 102394 h 314325"/>
                <a:gd name="connsiteX2" fmla="*/ 207169 w 209550"/>
                <a:gd name="connsiteY2" fmla="*/ 216694 h 314325"/>
                <a:gd name="connsiteX3" fmla="*/ 111919 w 209550"/>
                <a:gd name="connsiteY3" fmla="*/ 311944 h 314325"/>
                <a:gd name="connsiteX4" fmla="*/ 102394 w 209550"/>
                <a:gd name="connsiteY4" fmla="*/ 311944 h 314325"/>
                <a:gd name="connsiteX5" fmla="*/ 7144 w 209550"/>
                <a:gd name="connsiteY5" fmla="*/ 216694 h 314325"/>
                <a:gd name="connsiteX6" fmla="*/ 7144 w 209550"/>
                <a:gd name="connsiteY6" fmla="*/ 102394 h 314325"/>
                <a:gd name="connsiteX7" fmla="*/ 102394 w 209550"/>
                <a:gd name="connsiteY7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314325">
                  <a:moveTo>
                    <a:pt x="111919" y="7144"/>
                  </a:moveTo>
                  <a:cubicBezTo>
                    <a:pt x="164524" y="7144"/>
                    <a:pt x="207169" y="49789"/>
                    <a:pt x="207169" y="102394"/>
                  </a:cubicBezTo>
                  <a:lnTo>
                    <a:pt x="207169" y="216694"/>
                  </a:lnTo>
                  <a:cubicBezTo>
                    <a:pt x="207169" y="269299"/>
                    <a:pt x="164524" y="311944"/>
                    <a:pt x="111919" y="311944"/>
                  </a:cubicBezTo>
                  <a:lnTo>
                    <a:pt x="102394" y="311944"/>
                  </a:lnTo>
                  <a:cubicBezTo>
                    <a:pt x="49789" y="311944"/>
                    <a:pt x="7144" y="269299"/>
                    <a:pt x="7144" y="216694"/>
                  </a:cubicBez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close/>
                </a:path>
              </a:pathLst>
            </a:custGeom>
            <a:solidFill>
              <a:srgbClr val="D1C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1" name="Forma libre 610">
              <a:extLst>
                <a:ext uri="{FF2B5EF4-FFF2-40B4-BE49-F238E27FC236}">
                  <a16:creationId xmlns:a16="http://schemas.microsoft.com/office/drawing/2014/main" id="{13D21A48-76BD-4A49-A8E7-4D6B7F12151A}"/>
                </a:ext>
              </a:extLst>
            </p:cNvPr>
            <p:cNvSpPr/>
            <p:nvPr/>
          </p:nvSpPr>
          <p:spPr>
            <a:xfrm>
              <a:off x="4816547" y="2152246"/>
              <a:ext cx="209550" cy="314325"/>
            </a:xfrm>
            <a:custGeom>
              <a:avLst/>
              <a:gdLst>
                <a:gd name="connsiteX0" fmla="*/ 111919 w 209550"/>
                <a:gd name="connsiteY0" fmla="*/ 7144 h 314325"/>
                <a:gd name="connsiteX1" fmla="*/ 207169 w 209550"/>
                <a:gd name="connsiteY1" fmla="*/ 102394 h 314325"/>
                <a:gd name="connsiteX2" fmla="*/ 207169 w 209550"/>
                <a:gd name="connsiteY2" fmla="*/ 216694 h 314325"/>
                <a:gd name="connsiteX3" fmla="*/ 111919 w 209550"/>
                <a:gd name="connsiteY3" fmla="*/ 311944 h 314325"/>
                <a:gd name="connsiteX4" fmla="*/ 102394 w 209550"/>
                <a:gd name="connsiteY4" fmla="*/ 311944 h 314325"/>
                <a:gd name="connsiteX5" fmla="*/ 7144 w 209550"/>
                <a:gd name="connsiteY5" fmla="*/ 216694 h 314325"/>
                <a:gd name="connsiteX6" fmla="*/ 7144 w 209550"/>
                <a:gd name="connsiteY6" fmla="*/ 102394 h 314325"/>
                <a:gd name="connsiteX7" fmla="*/ 102394 w 209550"/>
                <a:gd name="connsiteY7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314325">
                  <a:moveTo>
                    <a:pt x="111919" y="7144"/>
                  </a:moveTo>
                  <a:cubicBezTo>
                    <a:pt x="164524" y="7144"/>
                    <a:pt x="207169" y="49789"/>
                    <a:pt x="207169" y="102394"/>
                  </a:cubicBezTo>
                  <a:lnTo>
                    <a:pt x="207169" y="216694"/>
                  </a:lnTo>
                  <a:cubicBezTo>
                    <a:pt x="207169" y="269299"/>
                    <a:pt x="164524" y="311944"/>
                    <a:pt x="111919" y="311944"/>
                  </a:cubicBezTo>
                  <a:lnTo>
                    <a:pt x="102394" y="311944"/>
                  </a:lnTo>
                  <a:cubicBezTo>
                    <a:pt x="49789" y="311944"/>
                    <a:pt x="7144" y="269299"/>
                    <a:pt x="7144" y="216694"/>
                  </a:cubicBez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close/>
                </a:path>
              </a:pathLst>
            </a:custGeom>
            <a:solidFill>
              <a:srgbClr val="D1C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2" name="Forma libre 611">
              <a:extLst>
                <a:ext uri="{FF2B5EF4-FFF2-40B4-BE49-F238E27FC236}">
                  <a16:creationId xmlns:a16="http://schemas.microsoft.com/office/drawing/2014/main" id="{C9B51013-F19D-0049-8EA4-D9B2294F319B}"/>
                </a:ext>
              </a:extLst>
            </p:cNvPr>
            <p:cNvSpPr/>
            <p:nvPr/>
          </p:nvSpPr>
          <p:spPr>
            <a:xfrm>
              <a:off x="4873697" y="1961746"/>
              <a:ext cx="352425" cy="142875"/>
            </a:xfrm>
            <a:custGeom>
              <a:avLst/>
              <a:gdLst>
                <a:gd name="connsiteX0" fmla="*/ 7144 w 352425"/>
                <a:gd name="connsiteY0" fmla="*/ 7144 h 142875"/>
                <a:gd name="connsiteX1" fmla="*/ 350044 w 352425"/>
                <a:gd name="connsiteY1" fmla="*/ 7144 h 142875"/>
                <a:gd name="connsiteX2" fmla="*/ 350044 w 352425"/>
                <a:gd name="connsiteY2" fmla="*/ 140494 h 142875"/>
                <a:gd name="connsiteX3" fmla="*/ 7144 w 352425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1428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3" name="Forma libre 612">
              <a:extLst>
                <a:ext uri="{FF2B5EF4-FFF2-40B4-BE49-F238E27FC236}">
                  <a16:creationId xmlns:a16="http://schemas.microsoft.com/office/drawing/2014/main" id="{95A880B4-3E7B-464B-A848-5D90856DB3D1}"/>
                </a:ext>
              </a:extLst>
            </p:cNvPr>
            <p:cNvSpPr/>
            <p:nvPr/>
          </p:nvSpPr>
          <p:spPr>
            <a:xfrm>
              <a:off x="4911797" y="1999846"/>
              <a:ext cx="276225" cy="104775"/>
            </a:xfrm>
            <a:custGeom>
              <a:avLst/>
              <a:gdLst>
                <a:gd name="connsiteX0" fmla="*/ 7144 w 276225"/>
                <a:gd name="connsiteY0" fmla="*/ 102394 h 104775"/>
                <a:gd name="connsiteX1" fmla="*/ 7144 w 276225"/>
                <a:gd name="connsiteY1" fmla="*/ 102394 h 104775"/>
                <a:gd name="connsiteX2" fmla="*/ 102394 w 276225"/>
                <a:gd name="connsiteY2" fmla="*/ 7144 h 104775"/>
                <a:gd name="connsiteX3" fmla="*/ 178594 w 276225"/>
                <a:gd name="connsiteY3" fmla="*/ 7144 h 104775"/>
                <a:gd name="connsiteX4" fmla="*/ 273844 w 276225"/>
                <a:gd name="connsiteY4" fmla="*/ 102394 h 104775"/>
                <a:gd name="connsiteX5" fmla="*/ 273844 w 276225"/>
                <a:gd name="connsiteY5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104775">
                  <a:moveTo>
                    <a:pt x="7144" y="102394"/>
                  </a:move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lnTo>
                    <a:pt x="178594" y="7144"/>
                  </a:lnTo>
                  <a:cubicBezTo>
                    <a:pt x="231199" y="7144"/>
                    <a:pt x="273844" y="49789"/>
                    <a:pt x="273844" y="102394"/>
                  </a:cubicBezTo>
                  <a:lnTo>
                    <a:pt x="273844" y="102394"/>
                  </a:lnTo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4" name="Forma libre 613">
              <a:extLst>
                <a:ext uri="{FF2B5EF4-FFF2-40B4-BE49-F238E27FC236}">
                  <a16:creationId xmlns:a16="http://schemas.microsoft.com/office/drawing/2014/main" id="{EF5D43C2-1784-3948-BF23-0CC6FEBB8ADC}"/>
                </a:ext>
              </a:extLst>
            </p:cNvPr>
            <p:cNvSpPr/>
            <p:nvPr/>
          </p:nvSpPr>
          <p:spPr>
            <a:xfrm>
              <a:off x="4911797" y="1999846"/>
              <a:ext cx="247650" cy="104775"/>
            </a:xfrm>
            <a:custGeom>
              <a:avLst/>
              <a:gdLst>
                <a:gd name="connsiteX0" fmla="*/ 150019 w 247650"/>
                <a:gd name="connsiteY0" fmla="*/ 7144 h 104775"/>
                <a:gd name="connsiteX1" fmla="*/ 102394 w 247650"/>
                <a:gd name="connsiteY1" fmla="*/ 7144 h 104775"/>
                <a:gd name="connsiteX2" fmla="*/ 7144 w 247650"/>
                <a:gd name="connsiteY2" fmla="*/ 102394 h 104775"/>
                <a:gd name="connsiteX3" fmla="*/ 245269 w 247650"/>
                <a:gd name="connsiteY3" fmla="*/ 102394 h 104775"/>
                <a:gd name="connsiteX4" fmla="*/ 150019 w 2476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104775">
                  <a:moveTo>
                    <a:pt x="150019" y="7144"/>
                  </a:moveTo>
                  <a:lnTo>
                    <a:pt x="102394" y="7144"/>
                  </a:lnTo>
                  <a:cubicBezTo>
                    <a:pt x="49789" y="7144"/>
                    <a:pt x="7144" y="49789"/>
                    <a:pt x="7144" y="102394"/>
                  </a:cubicBezTo>
                  <a:lnTo>
                    <a:pt x="245269" y="102394"/>
                  </a:lnTo>
                  <a:cubicBezTo>
                    <a:pt x="245269" y="49789"/>
                    <a:pt x="202624" y="7144"/>
                    <a:pt x="150019" y="71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5" name="Forma libre 614">
              <a:extLst>
                <a:ext uri="{FF2B5EF4-FFF2-40B4-BE49-F238E27FC236}">
                  <a16:creationId xmlns:a16="http://schemas.microsoft.com/office/drawing/2014/main" id="{7D8C6B16-3F9E-904D-91DF-B51E22B2E81E}"/>
                </a:ext>
              </a:extLst>
            </p:cNvPr>
            <p:cNvSpPr/>
            <p:nvPr/>
          </p:nvSpPr>
          <p:spPr>
            <a:xfrm>
              <a:off x="4807022" y="2142721"/>
              <a:ext cx="228600" cy="333375"/>
            </a:xfrm>
            <a:custGeom>
              <a:avLst/>
              <a:gdLst>
                <a:gd name="connsiteX0" fmla="*/ 121444 w 228600"/>
                <a:gd name="connsiteY0" fmla="*/ 330994 h 333375"/>
                <a:gd name="connsiteX1" fmla="*/ 111919 w 228600"/>
                <a:gd name="connsiteY1" fmla="*/ 330994 h 333375"/>
                <a:gd name="connsiteX2" fmla="*/ 7144 w 228600"/>
                <a:gd name="connsiteY2" fmla="*/ 226219 h 333375"/>
                <a:gd name="connsiteX3" fmla="*/ 7144 w 228600"/>
                <a:gd name="connsiteY3" fmla="*/ 111919 h 333375"/>
                <a:gd name="connsiteX4" fmla="*/ 111919 w 228600"/>
                <a:gd name="connsiteY4" fmla="*/ 7144 h 333375"/>
                <a:gd name="connsiteX5" fmla="*/ 121444 w 228600"/>
                <a:gd name="connsiteY5" fmla="*/ 7144 h 333375"/>
                <a:gd name="connsiteX6" fmla="*/ 226219 w 228600"/>
                <a:gd name="connsiteY6" fmla="*/ 111919 h 333375"/>
                <a:gd name="connsiteX7" fmla="*/ 226219 w 228600"/>
                <a:gd name="connsiteY7" fmla="*/ 226219 h 333375"/>
                <a:gd name="connsiteX8" fmla="*/ 121444 w 228600"/>
                <a:gd name="connsiteY8" fmla="*/ 330994 h 333375"/>
                <a:gd name="connsiteX9" fmla="*/ 111919 w 228600"/>
                <a:gd name="connsiteY9" fmla="*/ 26194 h 333375"/>
                <a:gd name="connsiteX10" fmla="*/ 26194 w 228600"/>
                <a:gd name="connsiteY10" fmla="*/ 111919 h 333375"/>
                <a:gd name="connsiteX11" fmla="*/ 26194 w 228600"/>
                <a:gd name="connsiteY11" fmla="*/ 226219 h 333375"/>
                <a:gd name="connsiteX12" fmla="*/ 111919 w 228600"/>
                <a:gd name="connsiteY12" fmla="*/ 311944 h 333375"/>
                <a:gd name="connsiteX13" fmla="*/ 121444 w 228600"/>
                <a:gd name="connsiteY13" fmla="*/ 311944 h 333375"/>
                <a:gd name="connsiteX14" fmla="*/ 207169 w 228600"/>
                <a:gd name="connsiteY14" fmla="*/ 226219 h 333375"/>
                <a:gd name="connsiteX15" fmla="*/ 207169 w 228600"/>
                <a:gd name="connsiteY15" fmla="*/ 111919 h 333375"/>
                <a:gd name="connsiteX16" fmla="*/ 121444 w 228600"/>
                <a:gd name="connsiteY16" fmla="*/ 261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33375">
                  <a:moveTo>
                    <a:pt x="121444" y="330994"/>
                  </a:moveTo>
                  <a:lnTo>
                    <a:pt x="111919" y="330994"/>
                  </a:lnTo>
                  <a:cubicBezTo>
                    <a:pt x="54053" y="330994"/>
                    <a:pt x="7144" y="284084"/>
                    <a:pt x="7144" y="226219"/>
                  </a:cubicBezTo>
                  <a:lnTo>
                    <a:pt x="7144" y="111919"/>
                  </a:lnTo>
                  <a:cubicBezTo>
                    <a:pt x="7144" y="54053"/>
                    <a:pt x="54053" y="7144"/>
                    <a:pt x="111919" y="7144"/>
                  </a:cubicBezTo>
                  <a:lnTo>
                    <a:pt x="121444" y="7144"/>
                  </a:lnTo>
                  <a:cubicBezTo>
                    <a:pt x="179309" y="7144"/>
                    <a:pt x="226219" y="54053"/>
                    <a:pt x="226219" y="111919"/>
                  </a:cubicBezTo>
                  <a:lnTo>
                    <a:pt x="226219" y="226219"/>
                  </a:lnTo>
                  <a:cubicBezTo>
                    <a:pt x="226219" y="284084"/>
                    <a:pt x="179309" y="330994"/>
                    <a:pt x="121444" y="330994"/>
                  </a:cubicBezTo>
                  <a:close/>
                  <a:moveTo>
                    <a:pt x="111919" y="26194"/>
                  </a:moveTo>
                  <a:cubicBezTo>
                    <a:pt x="64574" y="26194"/>
                    <a:pt x="26194" y="64574"/>
                    <a:pt x="26194" y="111919"/>
                  </a:cubicBezTo>
                  <a:lnTo>
                    <a:pt x="26194" y="226219"/>
                  </a:lnTo>
                  <a:cubicBezTo>
                    <a:pt x="26194" y="273563"/>
                    <a:pt x="64574" y="311944"/>
                    <a:pt x="111919" y="311944"/>
                  </a:cubicBezTo>
                  <a:lnTo>
                    <a:pt x="121444" y="311944"/>
                  </a:lnTo>
                  <a:cubicBezTo>
                    <a:pt x="168788" y="311944"/>
                    <a:pt x="207169" y="273563"/>
                    <a:pt x="207169" y="226219"/>
                  </a:cubicBezTo>
                  <a:lnTo>
                    <a:pt x="207169" y="111919"/>
                  </a:lnTo>
                  <a:cubicBezTo>
                    <a:pt x="207169" y="64574"/>
                    <a:pt x="168788" y="26194"/>
                    <a:pt x="121444" y="26194"/>
                  </a:cubicBez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6" name="Forma libre 615">
              <a:extLst>
                <a:ext uri="{FF2B5EF4-FFF2-40B4-BE49-F238E27FC236}">
                  <a16:creationId xmlns:a16="http://schemas.microsoft.com/office/drawing/2014/main" id="{4087F938-D68B-F04F-A3AE-4DF17C3CE0A2}"/>
                </a:ext>
              </a:extLst>
            </p:cNvPr>
            <p:cNvSpPr/>
            <p:nvPr/>
          </p:nvSpPr>
          <p:spPr>
            <a:xfrm>
              <a:off x="5064197" y="2142721"/>
              <a:ext cx="228600" cy="333375"/>
            </a:xfrm>
            <a:custGeom>
              <a:avLst/>
              <a:gdLst>
                <a:gd name="connsiteX0" fmla="*/ 121444 w 228600"/>
                <a:gd name="connsiteY0" fmla="*/ 330994 h 333375"/>
                <a:gd name="connsiteX1" fmla="*/ 111919 w 228600"/>
                <a:gd name="connsiteY1" fmla="*/ 330994 h 333375"/>
                <a:gd name="connsiteX2" fmla="*/ 7144 w 228600"/>
                <a:gd name="connsiteY2" fmla="*/ 226219 h 333375"/>
                <a:gd name="connsiteX3" fmla="*/ 7144 w 228600"/>
                <a:gd name="connsiteY3" fmla="*/ 111919 h 333375"/>
                <a:gd name="connsiteX4" fmla="*/ 111919 w 228600"/>
                <a:gd name="connsiteY4" fmla="*/ 7144 h 333375"/>
                <a:gd name="connsiteX5" fmla="*/ 121444 w 228600"/>
                <a:gd name="connsiteY5" fmla="*/ 7144 h 333375"/>
                <a:gd name="connsiteX6" fmla="*/ 226219 w 228600"/>
                <a:gd name="connsiteY6" fmla="*/ 111919 h 333375"/>
                <a:gd name="connsiteX7" fmla="*/ 226219 w 228600"/>
                <a:gd name="connsiteY7" fmla="*/ 226219 h 333375"/>
                <a:gd name="connsiteX8" fmla="*/ 121444 w 228600"/>
                <a:gd name="connsiteY8" fmla="*/ 330994 h 333375"/>
                <a:gd name="connsiteX9" fmla="*/ 111919 w 228600"/>
                <a:gd name="connsiteY9" fmla="*/ 26194 h 333375"/>
                <a:gd name="connsiteX10" fmla="*/ 26194 w 228600"/>
                <a:gd name="connsiteY10" fmla="*/ 111919 h 333375"/>
                <a:gd name="connsiteX11" fmla="*/ 26194 w 228600"/>
                <a:gd name="connsiteY11" fmla="*/ 226219 h 333375"/>
                <a:gd name="connsiteX12" fmla="*/ 111919 w 228600"/>
                <a:gd name="connsiteY12" fmla="*/ 311944 h 333375"/>
                <a:gd name="connsiteX13" fmla="*/ 121444 w 228600"/>
                <a:gd name="connsiteY13" fmla="*/ 311944 h 333375"/>
                <a:gd name="connsiteX14" fmla="*/ 207169 w 228600"/>
                <a:gd name="connsiteY14" fmla="*/ 226219 h 333375"/>
                <a:gd name="connsiteX15" fmla="*/ 207169 w 228600"/>
                <a:gd name="connsiteY15" fmla="*/ 111919 h 333375"/>
                <a:gd name="connsiteX16" fmla="*/ 121444 w 228600"/>
                <a:gd name="connsiteY16" fmla="*/ 261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33375">
                  <a:moveTo>
                    <a:pt x="121444" y="330994"/>
                  </a:moveTo>
                  <a:lnTo>
                    <a:pt x="111919" y="330994"/>
                  </a:lnTo>
                  <a:cubicBezTo>
                    <a:pt x="54053" y="330994"/>
                    <a:pt x="7144" y="284084"/>
                    <a:pt x="7144" y="226219"/>
                  </a:cubicBezTo>
                  <a:lnTo>
                    <a:pt x="7144" y="111919"/>
                  </a:lnTo>
                  <a:cubicBezTo>
                    <a:pt x="7144" y="54053"/>
                    <a:pt x="54053" y="7144"/>
                    <a:pt x="111919" y="7144"/>
                  </a:cubicBezTo>
                  <a:lnTo>
                    <a:pt x="121444" y="7144"/>
                  </a:lnTo>
                  <a:cubicBezTo>
                    <a:pt x="179309" y="7144"/>
                    <a:pt x="226219" y="54053"/>
                    <a:pt x="226219" y="111919"/>
                  </a:cubicBezTo>
                  <a:lnTo>
                    <a:pt x="226219" y="226219"/>
                  </a:lnTo>
                  <a:cubicBezTo>
                    <a:pt x="226219" y="284084"/>
                    <a:pt x="179309" y="330994"/>
                    <a:pt x="121444" y="330994"/>
                  </a:cubicBezTo>
                  <a:close/>
                  <a:moveTo>
                    <a:pt x="111919" y="26194"/>
                  </a:moveTo>
                  <a:cubicBezTo>
                    <a:pt x="64574" y="26194"/>
                    <a:pt x="26194" y="64574"/>
                    <a:pt x="26194" y="111919"/>
                  </a:cubicBezTo>
                  <a:lnTo>
                    <a:pt x="26194" y="226219"/>
                  </a:lnTo>
                  <a:cubicBezTo>
                    <a:pt x="26194" y="273563"/>
                    <a:pt x="64574" y="311944"/>
                    <a:pt x="111919" y="311944"/>
                  </a:cubicBezTo>
                  <a:lnTo>
                    <a:pt x="121444" y="311944"/>
                  </a:lnTo>
                  <a:cubicBezTo>
                    <a:pt x="168788" y="311944"/>
                    <a:pt x="207169" y="273563"/>
                    <a:pt x="207169" y="226219"/>
                  </a:cubicBezTo>
                  <a:lnTo>
                    <a:pt x="207169" y="111919"/>
                  </a:lnTo>
                  <a:cubicBezTo>
                    <a:pt x="207169" y="64574"/>
                    <a:pt x="168788" y="26194"/>
                    <a:pt x="121444" y="26194"/>
                  </a:cubicBez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7" name="Forma libre 616">
              <a:extLst>
                <a:ext uri="{FF2B5EF4-FFF2-40B4-BE49-F238E27FC236}">
                  <a16:creationId xmlns:a16="http://schemas.microsoft.com/office/drawing/2014/main" id="{667EEB9F-5EB3-D541-9910-42EEE34306FD}"/>
                </a:ext>
              </a:extLst>
            </p:cNvPr>
            <p:cNvSpPr/>
            <p:nvPr/>
          </p:nvSpPr>
          <p:spPr>
            <a:xfrm>
              <a:off x="4981235" y="2031183"/>
              <a:ext cx="85725" cy="76200"/>
            </a:xfrm>
            <a:custGeom>
              <a:avLst/>
              <a:gdLst>
                <a:gd name="connsiteX0" fmla="*/ 20669 w 85725"/>
                <a:gd name="connsiteY0" fmla="*/ 7144 h 76200"/>
                <a:gd name="connsiteX1" fmla="*/ 7144 w 85725"/>
                <a:gd name="connsiteY1" fmla="*/ 20669 h 76200"/>
                <a:gd name="connsiteX2" fmla="*/ 57626 w 85725"/>
                <a:gd name="connsiteY2" fmla="*/ 71057 h 76200"/>
                <a:gd name="connsiteX3" fmla="*/ 84487 w 85725"/>
                <a:gd name="connsiteY3" fmla="*/ 71057 h 76200"/>
                <a:gd name="connsiteX4" fmla="*/ 20669 w 857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20669" y="7144"/>
                  </a:moveTo>
                  <a:lnTo>
                    <a:pt x="7144" y="20669"/>
                  </a:lnTo>
                  <a:lnTo>
                    <a:pt x="57626" y="71057"/>
                  </a:lnTo>
                  <a:lnTo>
                    <a:pt x="84487" y="71057"/>
                  </a:lnTo>
                  <a:lnTo>
                    <a:pt x="20669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8" name="Forma libre 617">
              <a:extLst>
                <a:ext uri="{FF2B5EF4-FFF2-40B4-BE49-F238E27FC236}">
                  <a16:creationId xmlns:a16="http://schemas.microsoft.com/office/drawing/2014/main" id="{ADC05FAD-F9D5-3A4D-A75D-089EF86C36C8}"/>
                </a:ext>
              </a:extLst>
            </p:cNvPr>
            <p:cNvSpPr/>
            <p:nvPr/>
          </p:nvSpPr>
          <p:spPr>
            <a:xfrm>
              <a:off x="5283272" y="19522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9" name="Forma libre 618">
              <a:extLst>
                <a:ext uri="{FF2B5EF4-FFF2-40B4-BE49-F238E27FC236}">
                  <a16:creationId xmlns:a16="http://schemas.microsoft.com/office/drawing/2014/main" id="{3DB09C10-206C-5247-B226-5C91C266E928}"/>
                </a:ext>
              </a:extLst>
            </p:cNvPr>
            <p:cNvSpPr/>
            <p:nvPr/>
          </p:nvSpPr>
          <p:spPr>
            <a:xfrm>
              <a:off x="5283272" y="24475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0" name="Forma libre 619">
              <a:extLst>
                <a:ext uri="{FF2B5EF4-FFF2-40B4-BE49-F238E27FC236}">
                  <a16:creationId xmlns:a16="http://schemas.microsoft.com/office/drawing/2014/main" id="{193307F5-4660-E945-AB1F-73C9C3FBB508}"/>
                </a:ext>
              </a:extLst>
            </p:cNvPr>
            <p:cNvSpPr/>
            <p:nvPr/>
          </p:nvSpPr>
          <p:spPr>
            <a:xfrm>
              <a:off x="4787972" y="24475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1" name="Forma libre 620">
              <a:extLst>
                <a:ext uri="{FF2B5EF4-FFF2-40B4-BE49-F238E27FC236}">
                  <a16:creationId xmlns:a16="http://schemas.microsoft.com/office/drawing/2014/main" id="{259A0653-8A2A-E54D-B44D-CB37C66489E6}"/>
                </a:ext>
              </a:extLst>
            </p:cNvPr>
            <p:cNvSpPr/>
            <p:nvPr/>
          </p:nvSpPr>
          <p:spPr>
            <a:xfrm>
              <a:off x="4787972" y="19522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2" name="Forma libre 621">
              <a:extLst>
                <a:ext uri="{FF2B5EF4-FFF2-40B4-BE49-F238E27FC236}">
                  <a16:creationId xmlns:a16="http://schemas.microsoft.com/office/drawing/2014/main" id="{D916B8FA-09B9-1E48-8F53-48FA45171762}"/>
                </a:ext>
              </a:extLst>
            </p:cNvPr>
            <p:cNvSpPr/>
            <p:nvPr/>
          </p:nvSpPr>
          <p:spPr>
            <a:xfrm>
              <a:off x="5063979" y="2152151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3" name="Forma libre 622">
              <a:extLst>
                <a:ext uri="{FF2B5EF4-FFF2-40B4-BE49-F238E27FC236}">
                  <a16:creationId xmlns:a16="http://schemas.microsoft.com/office/drawing/2014/main" id="{49EB1689-514D-B04F-8351-8CEA19F3CDBB}"/>
                </a:ext>
              </a:extLst>
            </p:cNvPr>
            <p:cNvSpPr/>
            <p:nvPr/>
          </p:nvSpPr>
          <p:spPr>
            <a:xfrm>
              <a:off x="5063966" y="2180728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4" name="Forma libre 623">
              <a:extLst>
                <a:ext uri="{FF2B5EF4-FFF2-40B4-BE49-F238E27FC236}">
                  <a16:creationId xmlns:a16="http://schemas.microsoft.com/office/drawing/2014/main" id="{A40788B3-33ED-A94F-9184-B11B845AB98E}"/>
                </a:ext>
              </a:extLst>
            </p:cNvPr>
            <p:cNvSpPr/>
            <p:nvPr/>
          </p:nvSpPr>
          <p:spPr>
            <a:xfrm>
              <a:off x="5083013" y="2228271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5" name="Forma libre 624">
              <a:extLst>
                <a:ext uri="{FF2B5EF4-FFF2-40B4-BE49-F238E27FC236}">
                  <a16:creationId xmlns:a16="http://schemas.microsoft.com/office/drawing/2014/main" id="{428D741D-A974-594E-ACC6-FCCBF63E99FB}"/>
                </a:ext>
              </a:extLst>
            </p:cNvPr>
            <p:cNvSpPr/>
            <p:nvPr/>
          </p:nvSpPr>
          <p:spPr>
            <a:xfrm>
              <a:off x="5121121" y="2294969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6" name="Forma libre 625">
              <a:extLst>
                <a:ext uri="{FF2B5EF4-FFF2-40B4-BE49-F238E27FC236}">
                  <a16:creationId xmlns:a16="http://schemas.microsoft.com/office/drawing/2014/main" id="{2331BDC0-D736-6449-9097-530FD8DC751F}"/>
                </a:ext>
              </a:extLst>
            </p:cNvPr>
            <p:cNvSpPr/>
            <p:nvPr/>
          </p:nvSpPr>
          <p:spPr>
            <a:xfrm>
              <a:off x="5168802" y="2352149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7" name="Forma libre 626">
              <a:extLst>
                <a:ext uri="{FF2B5EF4-FFF2-40B4-BE49-F238E27FC236}">
                  <a16:creationId xmlns:a16="http://schemas.microsoft.com/office/drawing/2014/main" id="{43AE7612-D9F9-5740-A67E-08D52E1B1CD3}"/>
                </a:ext>
              </a:extLst>
            </p:cNvPr>
            <p:cNvSpPr/>
            <p:nvPr/>
          </p:nvSpPr>
          <p:spPr>
            <a:xfrm>
              <a:off x="5064079" y="2142521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8" name="Forma libre 627">
              <a:extLst>
                <a:ext uri="{FF2B5EF4-FFF2-40B4-BE49-F238E27FC236}">
                  <a16:creationId xmlns:a16="http://schemas.microsoft.com/office/drawing/2014/main" id="{5D6B2A9B-7CB5-5442-82CE-2C0661853955}"/>
                </a:ext>
              </a:extLst>
            </p:cNvPr>
            <p:cNvSpPr/>
            <p:nvPr/>
          </p:nvSpPr>
          <p:spPr>
            <a:xfrm>
              <a:off x="4806786" y="2152074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9" name="Forma libre 628">
              <a:extLst>
                <a:ext uri="{FF2B5EF4-FFF2-40B4-BE49-F238E27FC236}">
                  <a16:creationId xmlns:a16="http://schemas.microsoft.com/office/drawing/2014/main" id="{D2442FD1-F71D-B64F-87FE-69F1CDBAA3DF}"/>
                </a:ext>
              </a:extLst>
            </p:cNvPr>
            <p:cNvSpPr/>
            <p:nvPr/>
          </p:nvSpPr>
          <p:spPr>
            <a:xfrm>
              <a:off x="4806773" y="2180651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0" name="Forma libre 629">
              <a:extLst>
                <a:ext uri="{FF2B5EF4-FFF2-40B4-BE49-F238E27FC236}">
                  <a16:creationId xmlns:a16="http://schemas.microsoft.com/office/drawing/2014/main" id="{F7DA2956-950C-0E4F-BB29-D7A16BB1E975}"/>
                </a:ext>
              </a:extLst>
            </p:cNvPr>
            <p:cNvSpPr/>
            <p:nvPr/>
          </p:nvSpPr>
          <p:spPr>
            <a:xfrm>
              <a:off x="4825916" y="2228289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1" name="Forma libre 630">
              <a:extLst>
                <a:ext uri="{FF2B5EF4-FFF2-40B4-BE49-F238E27FC236}">
                  <a16:creationId xmlns:a16="http://schemas.microsoft.com/office/drawing/2014/main" id="{9ABC6C04-62CF-2C4F-BDA6-EF77688EE4D6}"/>
                </a:ext>
              </a:extLst>
            </p:cNvPr>
            <p:cNvSpPr/>
            <p:nvPr/>
          </p:nvSpPr>
          <p:spPr>
            <a:xfrm>
              <a:off x="4864024" y="2294987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2" name="Forma libre 631">
              <a:extLst>
                <a:ext uri="{FF2B5EF4-FFF2-40B4-BE49-F238E27FC236}">
                  <a16:creationId xmlns:a16="http://schemas.microsoft.com/office/drawing/2014/main" id="{C348EBE9-7538-0B40-9994-AE8494941D9D}"/>
                </a:ext>
              </a:extLst>
            </p:cNvPr>
            <p:cNvSpPr/>
            <p:nvPr/>
          </p:nvSpPr>
          <p:spPr>
            <a:xfrm>
              <a:off x="4911609" y="2352072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3" name="Forma libre 632">
              <a:extLst>
                <a:ext uri="{FF2B5EF4-FFF2-40B4-BE49-F238E27FC236}">
                  <a16:creationId xmlns:a16="http://schemas.microsoft.com/office/drawing/2014/main" id="{B622D365-AA9E-BE42-A6F6-BDC959EA1F41}"/>
                </a:ext>
              </a:extLst>
            </p:cNvPr>
            <p:cNvSpPr/>
            <p:nvPr/>
          </p:nvSpPr>
          <p:spPr>
            <a:xfrm>
              <a:off x="4806886" y="2142539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4" name="Gráfico 59">
            <a:extLst>
              <a:ext uri="{FF2B5EF4-FFF2-40B4-BE49-F238E27FC236}">
                <a16:creationId xmlns:a16="http://schemas.microsoft.com/office/drawing/2014/main" id="{90F87C65-CEED-3A46-9089-E0077CA84D72}"/>
              </a:ext>
            </a:extLst>
          </p:cNvPr>
          <p:cNvGrpSpPr/>
          <p:nvPr/>
        </p:nvGrpSpPr>
        <p:grpSpPr>
          <a:xfrm>
            <a:off x="4068783" y="2176038"/>
            <a:ext cx="661339" cy="661340"/>
            <a:chOff x="3805382" y="1921597"/>
            <a:chExt cx="609600" cy="609600"/>
          </a:xfrm>
        </p:grpSpPr>
        <p:sp>
          <p:nvSpPr>
            <p:cNvPr id="635" name="Forma libre 634">
              <a:extLst>
                <a:ext uri="{FF2B5EF4-FFF2-40B4-BE49-F238E27FC236}">
                  <a16:creationId xmlns:a16="http://schemas.microsoft.com/office/drawing/2014/main" id="{4C455A30-6F99-8442-ACF8-9C4AF7FC6723}"/>
                </a:ext>
              </a:extLst>
            </p:cNvPr>
            <p:cNvSpPr/>
            <p:nvPr/>
          </p:nvSpPr>
          <p:spPr>
            <a:xfrm>
              <a:off x="3836338" y="2066853"/>
              <a:ext cx="276225" cy="447675"/>
            </a:xfrm>
            <a:custGeom>
              <a:avLst/>
              <a:gdLst>
                <a:gd name="connsiteX0" fmla="*/ 254794 w 276225"/>
                <a:gd name="connsiteY0" fmla="*/ 445294 h 447675"/>
                <a:gd name="connsiteX1" fmla="*/ 26194 w 276225"/>
                <a:gd name="connsiteY1" fmla="*/ 445294 h 447675"/>
                <a:gd name="connsiteX2" fmla="*/ 7144 w 276225"/>
                <a:gd name="connsiteY2" fmla="*/ 7144 h 447675"/>
                <a:gd name="connsiteX3" fmla="*/ 273844 w 276225"/>
                <a:gd name="connsiteY3" fmla="*/ 7144 h 447675"/>
                <a:gd name="connsiteX4" fmla="*/ 254794 w 276225"/>
                <a:gd name="connsiteY4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447675">
                  <a:moveTo>
                    <a:pt x="254794" y="445294"/>
                  </a:moveTo>
                  <a:lnTo>
                    <a:pt x="26194" y="445294"/>
                  </a:lnTo>
                  <a:lnTo>
                    <a:pt x="7144" y="7144"/>
                  </a:lnTo>
                  <a:lnTo>
                    <a:pt x="273844" y="7144"/>
                  </a:lnTo>
                  <a:lnTo>
                    <a:pt x="254794" y="445294"/>
                  </a:ln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6" name="Forma libre 635">
              <a:extLst>
                <a:ext uri="{FF2B5EF4-FFF2-40B4-BE49-F238E27FC236}">
                  <a16:creationId xmlns:a16="http://schemas.microsoft.com/office/drawing/2014/main" id="{9499E26F-5FD8-2247-B988-7FC0AC3F029F}"/>
                </a:ext>
              </a:extLst>
            </p:cNvPr>
            <p:cNvSpPr/>
            <p:nvPr/>
          </p:nvSpPr>
          <p:spPr>
            <a:xfrm>
              <a:off x="3836338" y="2066853"/>
              <a:ext cx="247650" cy="447675"/>
            </a:xfrm>
            <a:custGeom>
              <a:avLst/>
              <a:gdLst>
                <a:gd name="connsiteX0" fmla="*/ 7144 w 247650"/>
                <a:gd name="connsiteY0" fmla="*/ 7144 h 447675"/>
                <a:gd name="connsiteX1" fmla="*/ 26194 w 247650"/>
                <a:gd name="connsiteY1" fmla="*/ 445294 h 447675"/>
                <a:gd name="connsiteX2" fmla="*/ 226219 w 247650"/>
                <a:gd name="connsiteY2" fmla="*/ 445294 h 447675"/>
                <a:gd name="connsiteX3" fmla="*/ 245269 w 247650"/>
                <a:gd name="connsiteY3" fmla="*/ 7144 h 447675"/>
                <a:gd name="connsiteX4" fmla="*/ 7144 w 247650"/>
                <a:gd name="connsiteY4" fmla="*/ 714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447675">
                  <a:moveTo>
                    <a:pt x="7144" y="7144"/>
                  </a:moveTo>
                  <a:lnTo>
                    <a:pt x="26194" y="445294"/>
                  </a:lnTo>
                  <a:lnTo>
                    <a:pt x="226219" y="44529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595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7" name="Forma libre 636">
              <a:extLst>
                <a:ext uri="{FF2B5EF4-FFF2-40B4-BE49-F238E27FC236}">
                  <a16:creationId xmlns:a16="http://schemas.microsoft.com/office/drawing/2014/main" id="{7E40D586-F2A2-524D-9C56-EB8C06735A84}"/>
                </a:ext>
              </a:extLst>
            </p:cNvPr>
            <p:cNvSpPr/>
            <p:nvPr/>
          </p:nvSpPr>
          <p:spPr>
            <a:xfrm>
              <a:off x="3840434" y="2162103"/>
              <a:ext cx="266700" cy="314325"/>
            </a:xfrm>
            <a:custGeom>
              <a:avLst/>
              <a:gdLst>
                <a:gd name="connsiteX0" fmla="*/ 265652 w 266700"/>
                <a:gd name="connsiteY0" fmla="*/ 7144 h 314325"/>
                <a:gd name="connsiteX1" fmla="*/ 7144 w 266700"/>
                <a:gd name="connsiteY1" fmla="*/ 7144 h 314325"/>
                <a:gd name="connsiteX2" fmla="*/ 20479 w 266700"/>
                <a:gd name="connsiteY2" fmla="*/ 311944 h 314325"/>
                <a:gd name="connsiteX3" fmla="*/ 252317 w 266700"/>
                <a:gd name="connsiteY3" fmla="*/ 311944 h 314325"/>
                <a:gd name="connsiteX4" fmla="*/ 265652 w 266700"/>
                <a:gd name="connsiteY4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314325">
                  <a:moveTo>
                    <a:pt x="265652" y="7144"/>
                  </a:moveTo>
                  <a:lnTo>
                    <a:pt x="7144" y="7144"/>
                  </a:lnTo>
                  <a:lnTo>
                    <a:pt x="20479" y="311944"/>
                  </a:lnTo>
                  <a:lnTo>
                    <a:pt x="252317" y="311944"/>
                  </a:lnTo>
                  <a:lnTo>
                    <a:pt x="265652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8" name="Forma libre 637">
              <a:extLst>
                <a:ext uri="{FF2B5EF4-FFF2-40B4-BE49-F238E27FC236}">
                  <a16:creationId xmlns:a16="http://schemas.microsoft.com/office/drawing/2014/main" id="{076A5DDA-C2F9-4A49-BA33-3761EF0E29E3}"/>
                </a:ext>
              </a:extLst>
            </p:cNvPr>
            <p:cNvSpPr/>
            <p:nvPr/>
          </p:nvSpPr>
          <p:spPr>
            <a:xfrm>
              <a:off x="3840434" y="2162103"/>
              <a:ext cx="238125" cy="314325"/>
            </a:xfrm>
            <a:custGeom>
              <a:avLst/>
              <a:gdLst>
                <a:gd name="connsiteX0" fmla="*/ 7144 w 238125"/>
                <a:gd name="connsiteY0" fmla="*/ 7144 h 314325"/>
                <a:gd name="connsiteX1" fmla="*/ 20479 w 238125"/>
                <a:gd name="connsiteY1" fmla="*/ 311944 h 314325"/>
                <a:gd name="connsiteX2" fmla="*/ 222123 w 238125"/>
                <a:gd name="connsiteY2" fmla="*/ 311944 h 314325"/>
                <a:gd name="connsiteX3" fmla="*/ 237077 w 238125"/>
                <a:gd name="connsiteY3" fmla="*/ 7144 h 314325"/>
                <a:gd name="connsiteX4" fmla="*/ 7144 w 238125"/>
                <a:gd name="connsiteY4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314325">
                  <a:moveTo>
                    <a:pt x="7144" y="7144"/>
                  </a:moveTo>
                  <a:lnTo>
                    <a:pt x="20479" y="311944"/>
                  </a:lnTo>
                  <a:lnTo>
                    <a:pt x="222123" y="311944"/>
                  </a:lnTo>
                  <a:lnTo>
                    <a:pt x="237077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9" name="Forma libre 638">
              <a:extLst>
                <a:ext uri="{FF2B5EF4-FFF2-40B4-BE49-F238E27FC236}">
                  <a16:creationId xmlns:a16="http://schemas.microsoft.com/office/drawing/2014/main" id="{0BB0F613-7FF1-D34F-8A17-F08B57F00AB5}"/>
                </a:ext>
              </a:extLst>
            </p:cNvPr>
            <p:cNvSpPr/>
            <p:nvPr/>
          </p:nvSpPr>
          <p:spPr>
            <a:xfrm>
              <a:off x="4083988" y="2200203"/>
              <a:ext cx="314325" cy="314325"/>
            </a:xfrm>
            <a:custGeom>
              <a:avLst/>
              <a:gdLst>
                <a:gd name="connsiteX0" fmla="*/ 311944 w 314325"/>
                <a:gd name="connsiteY0" fmla="*/ 159544 h 314325"/>
                <a:gd name="connsiteX1" fmla="*/ 159544 w 314325"/>
                <a:gd name="connsiteY1" fmla="*/ 311944 h 314325"/>
                <a:gd name="connsiteX2" fmla="*/ 7144 w 314325"/>
                <a:gd name="connsiteY2" fmla="*/ 159544 h 314325"/>
                <a:gd name="connsiteX3" fmla="*/ 159544 w 314325"/>
                <a:gd name="connsiteY3" fmla="*/ 7144 h 314325"/>
                <a:gd name="connsiteX4" fmla="*/ 311944 w 314325"/>
                <a:gd name="connsiteY4" fmla="*/ 1595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14325">
                  <a:moveTo>
                    <a:pt x="311944" y="159544"/>
                  </a:moveTo>
                  <a:cubicBezTo>
                    <a:pt x="311944" y="243712"/>
                    <a:pt x="243712" y="311944"/>
                    <a:pt x="159544" y="311944"/>
                  </a:cubicBezTo>
                  <a:cubicBezTo>
                    <a:pt x="75376" y="311944"/>
                    <a:pt x="7144" y="243712"/>
                    <a:pt x="7144" y="159544"/>
                  </a:cubicBezTo>
                  <a:cubicBezTo>
                    <a:pt x="7144" y="75376"/>
                    <a:pt x="75376" y="7144"/>
                    <a:pt x="159544" y="7144"/>
                  </a:cubicBezTo>
                  <a:cubicBezTo>
                    <a:pt x="243712" y="7144"/>
                    <a:pt x="311944" y="75376"/>
                    <a:pt x="311944" y="159544"/>
                  </a:cubicBez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0" name="Forma libre 639">
              <a:extLst>
                <a:ext uri="{FF2B5EF4-FFF2-40B4-BE49-F238E27FC236}">
                  <a16:creationId xmlns:a16="http://schemas.microsoft.com/office/drawing/2014/main" id="{17B6EBBB-E6C4-384C-B2BA-DBA285924620}"/>
                </a:ext>
              </a:extLst>
            </p:cNvPr>
            <p:cNvSpPr/>
            <p:nvPr/>
          </p:nvSpPr>
          <p:spPr>
            <a:xfrm>
              <a:off x="4083988" y="2200965"/>
              <a:ext cx="285750" cy="314325"/>
            </a:xfrm>
            <a:custGeom>
              <a:avLst/>
              <a:gdLst>
                <a:gd name="connsiteX0" fmla="*/ 283369 w 285750"/>
                <a:gd name="connsiteY0" fmla="*/ 158782 h 314325"/>
                <a:gd name="connsiteX1" fmla="*/ 145256 w 285750"/>
                <a:gd name="connsiteY1" fmla="*/ 310420 h 314325"/>
                <a:gd name="connsiteX2" fmla="*/ 7144 w 285750"/>
                <a:gd name="connsiteY2" fmla="*/ 158782 h 314325"/>
                <a:gd name="connsiteX3" fmla="*/ 145256 w 285750"/>
                <a:gd name="connsiteY3" fmla="*/ 7144 h 314325"/>
                <a:gd name="connsiteX4" fmla="*/ 283369 w 285750"/>
                <a:gd name="connsiteY4" fmla="*/ 15878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14325">
                  <a:moveTo>
                    <a:pt x="283369" y="158782"/>
                  </a:moveTo>
                  <a:cubicBezTo>
                    <a:pt x="283369" y="242529"/>
                    <a:pt x="221534" y="310420"/>
                    <a:pt x="145256" y="310420"/>
                  </a:cubicBezTo>
                  <a:cubicBezTo>
                    <a:pt x="68979" y="310420"/>
                    <a:pt x="7144" y="242529"/>
                    <a:pt x="7144" y="158782"/>
                  </a:cubicBezTo>
                  <a:cubicBezTo>
                    <a:pt x="7144" y="75034"/>
                    <a:pt x="68979" y="7144"/>
                    <a:pt x="145256" y="7144"/>
                  </a:cubicBezTo>
                  <a:cubicBezTo>
                    <a:pt x="221534" y="7144"/>
                    <a:pt x="283369" y="75034"/>
                    <a:pt x="283369" y="158782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1" name="Forma libre 640">
              <a:extLst>
                <a:ext uri="{FF2B5EF4-FFF2-40B4-BE49-F238E27FC236}">
                  <a16:creationId xmlns:a16="http://schemas.microsoft.com/office/drawing/2014/main" id="{D9019F3E-EE68-5742-8928-904000F37051}"/>
                </a:ext>
              </a:extLst>
            </p:cNvPr>
            <p:cNvSpPr/>
            <p:nvPr/>
          </p:nvSpPr>
          <p:spPr>
            <a:xfrm>
              <a:off x="4226863" y="2381178"/>
              <a:ext cx="28575" cy="76200"/>
            </a:xfrm>
            <a:custGeom>
              <a:avLst/>
              <a:gdLst>
                <a:gd name="connsiteX0" fmla="*/ 7144 w 28575"/>
                <a:gd name="connsiteY0" fmla="*/ 7144 h 76200"/>
                <a:gd name="connsiteX1" fmla="*/ 26194 w 28575"/>
                <a:gd name="connsiteY1" fmla="*/ 7144 h 76200"/>
                <a:gd name="connsiteX2" fmla="*/ 26194 w 28575"/>
                <a:gd name="connsiteY2" fmla="*/ 73819 h 76200"/>
                <a:gd name="connsiteX3" fmla="*/ 7144 w 28575"/>
                <a:gd name="connsiteY3" fmla="*/ 738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76200">
                  <a:moveTo>
                    <a:pt x="7144" y="7144"/>
                  </a:moveTo>
                  <a:lnTo>
                    <a:pt x="26194" y="7144"/>
                  </a:lnTo>
                  <a:lnTo>
                    <a:pt x="26194" y="73819"/>
                  </a:lnTo>
                  <a:lnTo>
                    <a:pt x="7144" y="73819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2" name="Forma libre 641">
              <a:extLst>
                <a:ext uri="{FF2B5EF4-FFF2-40B4-BE49-F238E27FC236}">
                  <a16:creationId xmlns:a16="http://schemas.microsoft.com/office/drawing/2014/main" id="{E8649027-3A8C-B54A-BE08-9673EB505888}"/>
                </a:ext>
              </a:extLst>
            </p:cNvPr>
            <p:cNvSpPr/>
            <p:nvPr/>
          </p:nvSpPr>
          <p:spPr>
            <a:xfrm>
              <a:off x="4141138" y="2295453"/>
              <a:ext cx="104775" cy="104775"/>
            </a:xfrm>
            <a:custGeom>
              <a:avLst/>
              <a:gdLst>
                <a:gd name="connsiteX0" fmla="*/ 78581 w 104775"/>
                <a:gd name="connsiteY0" fmla="*/ 30956 h 104775"/>
                <a:gd name="connsiteX1" fmla="*/ 78581 w 104775"/>
                <a:gd name="connsiteY1" fmla="*/ 30956 h 104775"/>
                <a:gd name="connsiteX2" fmla="*/ 21431 w 104775"/>
                <a:gd name="connsiteY2" fmla="*/ 7144 h 104775"/>
                <a:gd name="connsiteX3" fmla="*/ 7144 w 104775"/>
                <a:gd name="connsiteY3" fmla="*/ 7144 h 104775"/>
                <a:gd name="connsiteX4" fmla="*/ 7144 w 104775"/>
                <a:gd name="connsiteY4" fmla="*/ 21050 h 104775"/>
                <a:gd name="connsiteX5" fmla="*/ 30956 w 104775"/>
                <a:gd name="connsiteY5" fmla="*/ 78200 h 104775"/>
                <a:gd name="connsiteX6" fmla="*/ 30956 w 104775"/>
                <a:gd name="connsiteY6" fmla="*/ 78200 h 104775"/>
                <a:gd name="connsiteX7" fmla="*/ 88106 w 104775"/>
                <a:gd name="connsiteY7" fmla="*/ 102013 h 104775"/>
                <a:gd name="connsiteX8" fmla="*/ 102394 w 104775"/>
                <a:gd name="connsiteY8" fmla="*/ 102013 h 104775"/>
                <a:gd name="connsiteX9" fmla="*/ 102394 w 104775"/>
                <a:gd name="connsiteY9" fmla="*/ 88487 h 104775"/>
                <a:gd name="connsiteX10" fmla="*/ 78581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78581" y="30956"/>
                  </a:moveTo>
                  <a:lnTo>
                    <a:pt x="78581" y="30956"/>
                  </a:lnTo>
                  <a:cubicBezTo>
                    <a:pt x="63415" y="15796"/>
                    <a:pt x="42875" y="7238"/>
                    <a:pt x="21431" y="7144"/>
                  </a:cubicBezTo>
                  <a:lnTo>
                    <a:pt x="7144" y="7144"/>
                  </a:lnTo>
                  <a:lnTo>
                    <a:pt x="7144" y="21050"/>
                  </a:lnTo>
                  <a:cubicBezTo>
                    <a:pt x="7238" y="42494"/>
                    <a:pt x="15796" y="63034"/>
                    <a:pt x="30956" y="78200"/>
                  </a:cubicBezTo>
                  <a:lnTo>
                    <a:pt x="30956" y="78200"/>
                  </a:lnTo>
                  <a:cubicBezTo>
                    <a:pt x="46123" y="93361"/>
                    <a:pt x="66662" y="101919"/>
                    <a:pt x="88106" y="102013"/>
                  </a:cubicBezTo>
                  <a:lnTo>
                    <a:pt x="102394" y="102013"/>
                  </a:lnTo>
                  <a:lnTo>
                    <a:pt x="102394" y="88487"/>
                  </a:lnTo>
                  <a:cubicBezTo>
                    <a:pt x="102400" y="66911"/>
                    <a:pt x="93835" y="46216"/>
                    <a:pt x="78581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3" name="Forma libre 642">
              <a:extLst>
                <a:ext uri="{FF2B5EF4-FFF2-40B4-BE49-F238E27FC236}">
                  <a16:creationId xmlns:a16="http://schemas.microsoft.com/office/drawing/2014/main" id="{2BECC0D7-9A71-EB4A-B0EC-7D90B737002A}"/>
                </a:ext>
              </a:extLst>
            </p:cNvPr>
            <p:cNvSpPr/>
            <p:nvPr/>
          </p:nvSpPr>
          <p:spPr>
            <a:xfrm>
              <a:off x="4236388" y="2295453"/>
              <a:ext cx="104775" cy="104775"/>
            </a:xfrm>
            <a:custGeom>
              <a:avLst/>
              <a:gdLst>
                <a:gd name="connsiteX0" fmla="*/ 30956 w 104775"/>
                <a:gd name="connsiteY0" fmla="*/ 30956 h 104775"/>
                <a:gd name="connsiteX1" fmla="*/ 30956 w 104775"/>
                <a:gd name="connsiteY1" fmla="*/ 30956 h 104775"/>
                <a:gd name="connsiteX2" fmla="*/ 88106 w 104775"/>
                <a:gd name="connsiteY2" fmla="*/ 7144 h 104775"/>
                <a:gd name="connsiteX3" fmla="*/ 102394 w 104775"/>
                <a:gd name="connsiteY3" fmla="*/ 7144 h 104775"/>
                <a:gd name="connsiteX4" fmla="*/ 102394 w 104775"/>
                <a:gd name="connsiteY4" fmla="*/ 21050 h 104775"/>
                <a:gd name="connsiteX5" fmla="*/ 78581 w 104775"/>
                <a:gd name="connsiteY5" fmla="*/ 78200 h 104775"/>
                <a:gd name="connsiteX6" fmla="*/ 78581 w 104775"/>
                <a:gd name="connsiteY6" fmla="*/ 78200 h 104775"/>
                <a:gd name="connsiteX7" fmla="*/ 21431 w 104775"/>
                <a:gd name="connsiteY7" fmla="*/ 102013 h 104775"/>
                <a:gd name="connsiteX8" fmla="*/ 7144 w 104775"/>
                <a:gd name="connsiteY8" fmla="*/ 102013 h 104775"/>
                <a:gd name="connsiteX9" fmla="*/ 7144 w 104775"/>
                <a:gd name="connsiteY9" fmla="*/ 88487 h 104775"/>
                <a:gd name="connsiteX10" fmla="*/ 30956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30956" y="30956"/>
                  </a:moveTo>
                  <a:lnTo>
                    <a:pt x="30956" y="30956"/>
                  </a:lnTo>
                  <a:cubicBezTo>
                    <a:pt x="46123" y="15796"/>
                    <a:pt x="66662" y="7238"/>
                    <a:pt x="88106" y="7144"/>
                  </a:cubicBezTo>
                  <a:lnTo>
                    <a:pt x="102394" y="7144"/>
                  </a:lnTo>
                  <a:lnTo>
                    <a:pt x="102394" y="21050"/>
                  </a:lnTo>
                  <a:cubicBezTo>
                    <a:pt x="102300" y="42494"/>
                    <a:pt x="93742" y="63034"/>
                    <a:pt x="78581" y="78200"/>
                  </a:cubicBezTo>
                  <a:lnTo>
                    <a:pt x="78581" y="78200"/>
                  </a:lnTo>
                  <a:cubicBezTo>
                    <a:pt x="63415" y="93361"/>
                    <a:pt x="42875" y="101919"/>
                    <a:pt x="21431" y="102013"/>
                  </a:cubicBezTo>
                  <a:lnTo>
                    <a:pt x="7144" y="102013"/>
                  </a:lnTo>
                  <a:lnTo>
                    <a:pt x="7144" y="88487"/>
                  </a:lnTo>
                  <a:cubicBezTo>
                    <a:pt x="7137" y="66911"/>
                    <a:pt x="15703" y="46216"/>
                    <a:pt x="30956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4" name="Forma libre 643">
              <a:extLst>
                <a:ext uri="{FF2B5EF4-FFF2-40B4-BE49-F238E27FC236}">
                  <a16:creationId xmlns:a16="http://schemas.microsoft.com/office/drawing/2014/main" id="{E2CD7C33-7F18-C245-B840-BB2FF600FB8F}"/>
                </a:ext>
              </a:extLst>
            </p:cNvPr>
            <p:cNvSpPr/>
            <p:nvPr/>
          </p:nvSpPr>
          <p:spPr>
            <a:xfrm>
              <a:off x="4236388" y="2296882"/>
              <a:ext cx="76200" cy="104775"/>
            </a:xfrm>
            <a:custGeom>
              <a:avLst/>
              <a:gdLst>
                <a:gd name="connsiteX0" fmla="*/ 30956 w 76200"/>
                <a:gd name="connsiteY0" fmla="*/ 29527 h 104775"/>
                <a:gd name="connsiteX1" fmla="*/ 7144 w 76200"/>
                <a:gd name="connsiteY1" fmla="*/ 86677 h 104775"/>
                <a:gd name="connsiteX2" fmla="*/ 7144 w 76200"/>
                <a:gd name="connsiteY2" fmla="*/ 99155 h 104775"/>
                <a:gd name="connsiteX3" fmla="*/ 73819 w 76200"/>
                <a:gd name="connsiteY3" fmla="*/ 19241 h 104775"/>
                <a:gd name="connsiteX4" fmla="*/ 73819 w 76200"/>
                <a:gd name="connsiteY4" fmla="*/ 7144 h 104775"/>
                <a:gd name="connsiteX5" fmla="*/ 30956 w 76200"/>
                <a:gd name="connsiteY5" fmla="*/ 2952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04775">
                  <a:moveTo>
                    <a:pt x="30956" y="29527"/>
                  </a:moveTo>
                  <a:cubicBezTo>
                    <a:pt x="15796" y="44694"/>
                    <a:pt x="7238" y="65233"/>
                    <a:pt x="7144" y="86677"/>
                  </a:cubicBezTo>
                  <a:lnTo>
                    <a:pt x="7144" y="99155"/>
                  </a:lnTo>
                  <a:cubicBezTo>
                    <a:pt x="45794" y="92187"/>
                    <a:pt x="73888" y="58514"/>
                    <a:pt x="73819" y="19241"/>
                  </a:cubicBezTo>
                  <a:lnTo>
                    <a:pt x="73819" y="7144"/>
                  </a:lnTo>
                  <a:cubicBezTo>
                    <a:pt x="57581" y="10053"/>
                    <a:pt x="42623" y="17864"/>
                    <a:pt x="30956" y="2952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5" name="Forma libre 644">
              <a:extLst>
                <a:ext uri="{FF2B5EF4-FFF2-40B4-BE49-F238E27FC236}">
                  <a16:creationId xmlns:a16="http://schemas.microsoft.com/office/drawing/2014/main" id="{0E1EA0E1-CC6E-6F4C-8B67-A2F8EAB934CF}"/>
                </a:ext>
              </a:extLst>
            </p:cNvPr>
            <p:cNvSpPr/>
            <p:nvPr/>
          </p:nvSpPr>
          <p:spPr>
            <a:xfrm>
              <a:off x="4160188" y="1962078"/>
              <a:ext cx="85725" cy="85725"/>
            </a:xfrm>
            <a:custGeom>
              <a:avLst/>
              <a:gdLst>
                <a:gd name="connsiteX0" fmla="*/ 7144 w 85725"/>
                <a:gd name="connsiteY0" fmla="*/ 45244 h 85725"/>
                <a:gd name="connsiteX1" fmla="*/ 7144 w 85725"/>
                <a:gd name="connsiteY1" fmla="*/ 45244 h 85725"/>
                <a:gd name="connsiteX2" fmla="*/ 45244 w 85725"/>
                <a:gd name="connsiteY2" fmla="*/ 71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  <a:gd name="connsiteX5" fmla="*/ 83344 w 85725"/>
                <a:gd name="connsiteY5" fmla="*/ 45244 h 85725"/>
                <a:gd name="connsiteX6" fmla="*/ 45244 w 85725"/>
                <a:gd name="connsiteY6" fmla="*/ 83344 h 85725"/>
                <a:gd name="connsiteX7" fmla="*/ 45244 w 85725"/>
                <a:gd name="connsiteY7" fmla="*/ 83344 h 85725"/>
                <a:gd name="connsiteX8" fmla="*/ 7144 w 85725"/>
                <a:gd name="connsiteY8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85725">
                  <a:moveTo>
                    <a:pt x="7144" y="45244"/>
                  </a:moveTo>
                  <a:lnTo>
                    <a:pt x="7144" y="45244"/>
                  </a:lnTo>
                  <a:cubicBezTo>
                    <a:pt x="25136" y="39254"/>
                    <a:pt x="39254" y="25136"/>
                    <a:pt x="45244" y="7144"/>
                  </a:cubicBezTo>
                  <a:lnTo>
                    <a:pt x="45244" y="7144"/>
                  </a:lnTo>
                  <a:cubicBezTo>
                    <a:pt x="51234" y="25136"/>
                    <a:pt x="65352" y="39254"/>
                    <a:pt x="83344" y="45244"/>
                  </a:cubicBezTo>
                  <a:lnTo>
                    <a:pt x="83344" y="45244"/>
                  </a:lnTo>
                  <a:cubicBezTo>
                    <a:pt x="65352" y="51234"/>
                    <a:pt x="51234" y="65352"/>
                    <a:pt x="45244" y="83344"/>
                  </a:cubicBezTo>
                  <a:lnTo>
                    <a:pt x="45244" y="83344"/>
                  </a:lnTo>
                  <a:cubicBezTo>
                    <a:pt x="39254" y="65352"/>
                    <a:pt x="25136" y="51234"/>
                    <a:pt x="7144" y="452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6" name="Forma libre 645">
              <a:extLst>
                <a:ext uri="{FF2B5EF4-FFF2-40B4-BE49-F238E27FC236}">
                  <a16:creationId xmlns:a16="http://schemas.microsoft.com/office/drawing/2014/main" id="{5CF50D1D-40C7-C248-AF9C-443388909A31}"/>
                </a:ext>
              </a:extLst>
            </p:cNvPr>
            <p:cNvSpPr/>
            <p:nvPr/>
          </p:nvSpPr>
          <p:spPr>
            <a:xfrm>
              <a:off x="4312588" y="2095428"/>
              <a:ext cx="85725" cy="85725"/>
            </a:xfrm>
            <a:custGeom>
              <a:avLst/>
              <a:gdLst>
                <a:gd name="connsiteX0" fmla="*/ 7144 w 85725"/>
                <a:gd name="connsiteY0" fmla="*/ 45244 h 85725"/>
                <a:gd name="connsiteX1" fmla="*/ 7144 w 85725"/>
                <a:gd name="connsiteY1" fmla="*/ 45244 h 85725"/>
                <a:gd name="connsiteX2" fmla="*/ 45244 w 85725"/>
                <a:gd name="connsiteY2" fmla="*/ 71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  <a:gd name="connsiteX5" fmla="*/ 83344 w 85725"/>
                <a:gd name="connsiteY5" fmla="*/ 45244 h 85725"/>
                <a:gd name="connsiteX6" fmla="*/ 45244 w 85725"/>
                <a:gd name="connsiteY6" fmla="*/ 83344 h 85725"/>
                <a:gd name="connsiteX7" fmla="*/ 45244 w 85725"/>
                <a:gd name="connsiteY7" fmla="*/ 83344 h 85725"/>
                <a:gd name="connsiteX8" fmla="*/ 7144 w 85725"/>
                <a:gd name="connsiteY8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85725">
                  <a:moveTo>
                    <a:pt x="7144" y="45244"/>
                  </a:moveTo>
                  <a:lnTo>
                    <a:pt x="7144" y="45244"/>
                  </a:lnTo>
                  <a:cubicBezTo>
                    <a:pt x="25136" y="39254"/>
                    <a:pt x="39254" y="25136"/>
                    <a:pt x="45244" y="7144"/>
                  </a:cubicBezTo>
                  <a:lnTo>
                    <a:pt x="45244" y="7144"/>
                  </a:lnTo>
                  <a:cubicBezTo>
                    <a:pt x="51234" y="25136"/>
                    <a:pt x="65352" y="39254"/>
                    <a:pt x="83344" y="45244"/>
                  </a:cubicBezTo>
                  <a:lnTo>
                    <a:pt x="83344" y="45244"/>
                  </a:lnTo>
                  <a:cubicBezTo>
                    <a:pt x="65352" y="51234"/>
                    <a:pt x="51234" y="65352"/>
                    <a:pt x="45244" y="83344"/>
                  </a:cubicBezTo>
                  <a:lnTo>
                    <a:pt x="45244" y="83344"/>
                  </a:lnTo>
                  <a:cubicBezTo>
                    <a:pt x="39254" y="65352"/>
                    <a:pt x="25136" y="51234"/>
                    <a:pt x="7144" y="452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7" name="Forma libre 646">
              <a:extLst>
                <a:ext uri="{FF2B5EF4-FFF2-40B4-BE49-F238E27FC236}">
                  <a16:creationId xmlns:a16="http://schemas.microsoft.com/office/drawing/2014/main" id="{05D82D55-C1F7-944E-A794-1A2422846D2F}"/>
                </a:ext>
              </a:extLst>
            </p:cNvPr>
            <p:cNvSpPr/>
            <p:nvPr/>
          </p:nvSpPr>
          <p:spPr>
            <a:xfrm>
              <a:off x="3836338" y="1933503"/>
              <a:ext cx="276225" cy="85725"/>
            </a:xfrm>
            <a:custGeom>
              <a:avLst/>
              <a:gdLst>
                <a:gd name="connsiteX0" fmla="*/ 7144 w 276225"/>
                <a:gd name="connsiteY0" fmla="*/ 83344 h 85725"/>
                <a:gd name="connsiteX1" fmla="*/ 26194 w 276225"/>
                <a:gd name="connsiteY1" fmla="*/ 7144 h 85725"/>
                <a:gd name="connsiteX2" fmla="*/ 254794 w 276225"/>
                <a:gd name="connsiteY2" fmla="*/ 7144 h 85725"/>
                <a:gd name="connsiteX3" fmla="*/ 273844 w 276225"/>
                <a:gd name="connsiteY3" fmla="*/ 83344 h 85725"/>
                <a:gd name="connsiteX4" fmla="*/ 7144 w 2762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85725">
                  <a:moveTo>
                    <a:pt x="7144" y="83344"/>
                  </a:moveTo>
                  <a:lnTo>
                    <a:pt x="26194" y="7144"/>
                  </a:lnTo>
                  <a:lnTo>
                    <a:pt x="254794" y="7144"/>
                  </a:lnTo>
                  <a:lnTo>
                    <a:pt x="2738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8" name="Forma libre 647">
              <a:extLst>
                <a:ext uri="{FF2B5EF4-FFF2-40B4-BE49-F238E27FC236}">
                  <a16:creationId xmlns:a16="http://schemas.microsoft.com/office/drawing/2014/main" id="{0AE29364-7747-9646-AABE-84957C125E2D}"/>
                </a:ext>
              </a:extLst>
            </p:cNvPr>
            <p:cNvSpPr/>
            <p:nvPr/>
          </p:nvSpPr>
          <p:spPr>
            <a:xfrm>
              <a:off x="3836338" y="1933503"/>
              <a:ext cx="247650" cy="85725"/>
            </a:xfrm>
            <a:custGeom>
              <a:avLst/>
              <a:gdLst>
                <a:gd name="connsiteX0" fmla="*/ 26194 w 247650"/>
                <a:gd name="connsiteY0" fmla="*/ 7144 h 85725"/>
                <a:gd name="connsiteX1" fmla="*/ 7144 w 247650"/>
                <a:gd name="connsiteY1" fmla="*/ 83344 h 85725"/>
                <a:gd name="connsiteX2" fmla="*/ 245269 w 247650"/>
                <a:gd name="connsiteY2" fmla="*/ 83344 h 85725"/>
                <a:gd name="connsiteX3" fmla="*/ 226219 w 247650"/>
                <a:gd name="connsiteY3" fmla="*/ 7144 h 85725"/>
                <a:gd name="connsiteX4" fmla="*/ 26194 w 247650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85725">
                  <a:moveTo>
                    <a:pt x="26194" y="7144"/>
                  </a:moveTo>
                  <a:lnTo>
                    <a:pt x="7144" y="83344"/>
                  </a:lnTo>
                  <a:lnTo>
                    <a:pt x="245269" y="83344"/>
                  </a:lnTo>
                  <a:lnTo>
                    <a:pt x="226219" y="7144"/>
                  </a:lnTo>
                  <a:lnTo>
                    <a:pt x="26194" y="7144"/>
                  </a:lnTo>
                  <a:close/>
                </a:path>
              </a:pathLst>
            </a:custGeom>
            <a:solidFill>
              <a:srgbClr val="8595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9" name="Forma libre 648">
              <a:extLst>
                <a:ext uri="{FF2B5EF4-FFF2-40B4-BE49-F238E27FC236}">
                  <a16:creationId xmlns:a16="http://schemas.microsoft.com/office/drawing/2014/main" id="{6D8A0993-2342-BD46-8D09-B4EA43B6ABB7}"/>
                </a:ext>
              </a:extLst>
            </p:cNvPr>
            <p:cNvSpPr/>
            <p:nvPr/>
          </p:nvSpPr>
          <p:spPr>
            <a:xfrm>
              <a:off x="3912538" y="1933503"/>
              <a:ext cx="123825" cy="47625"/>
            </a:xfrm>
            <a:custGeom>
              <a:avLst/>
              <a:gdLst>
                <a:gd name="connsiteX0" fmla="*/ 7144 w 123825"/>
                <a:gd name="connsiteY0" fmla="*/ 7144 h 47625"/>
                <a:gd name="connsiteX1" fmla="*/ 121444 w 123825"/>
                <a:gd name="connsiteY1" fmla="*/ 7144 h 47625"/>
                <a:gd name="connsiteX2" fmla="*/ 121444 w 123825"/>
                <a:gd name="connsiteY2" fmla="*/ 45244 h 47625"/>
                <a:gd name="connsiteX3" fmla="*/ 7144 w 1238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476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0" name="Forma libre 649">
              <a:extLst>
                <a:ext uri="{FF2B5EF4-FFF2-40B4-BE49-F238E27FC236}">
                  <a16:creationId xmlns:a16="http://schemas.microsoft.com/office/drawing/2014/main" id="{30F7806F-8041-AC41-A169-255AAF7F5C60}"/>
                </a:ext>
              </a:extLst>
            </p:cNvPr>
            <p:cNvSpPr/>
            <p:nvPr/>
          </p:nvSpPr>
          <p:spPr>
            <a:xfrm>
              <a:off x="3912538" y="1933503"/>
              <a:ext cx="95250" cy="47625"/>
            </a:xfrm>
            <a:custGeom>
              <a:avLst/>
              <a:gdLst>
                <a:gd name="connsiteX0" fmla="*/ 7144 w 95250"/>
                <a:gd name="connsiteY0" fmla="*/ 7144 h 47625"/>
                <a:gd name="connsiteX1" fmla="*/ 92869 w 95250"/>
                <a:gd name="connsiteY1" fmla="*/ 7144 h 47625"/>
                <a:gd name="connsiteX2" fmla="*/ 92869 w 95250"/>
                <a:gd name="connsiteY2" fmla="*/ 45244 h 47625"/>
                <a:gd name="connsiteX3" fmla="*/ 7144 w 952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7625">
                  <a:moveTo>
                    <a:pt x="7144" y="7144"/>
                  </a:moveTo>
                  <a:lnTo>
                    <a:pt x="92869" y="7144"/>
                  </a:lnTo>
                  <a:lnTo>
                    <a:pt x="928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1" name="Forma libre 650">
              <a:extLst>
                <a:ext uri="{FF2B5EF4-FFF2-40B4-BE49-F238E27FC236}">
                  <a16:creationId xmlns:a16="http://schemas.microsoft.com/office/drawing/2014/main" id="{4A4EA694-0107-644A-9E4D-7821C3AFA68E}"/>
                </a:ext>
              </a:extLst>
            </p:cNvPr>
            <p:cNvSpPr/>
            <p:nvPr/>
          </p:nvSpPr>
          <p:spPr>
            <a:xfrm>
              <a:off x="3817288" y="2009703"/>
              <a:ext cx="314325" cy="66675"/>
            </a:xfrm>
            <a:custGeom>
              <a:avLst/>
              <a:gdLst>
                <a:gd name="connsiteX0" fmla="*/ 7144 w 314325"/>
                <a:gd name="connsiteY0" fmla="*/ 7144 h 66675"/>
                <a:gd name="connsiteX1" fmla="*/ 311944 w 314325"/>
                <a:gd name="connsiteY1" fmla="*/ 7144 h 66675"/>
                <a:gd name="connsiteX2" fmla="*/ 311944 w 314325"/>
                <a:gd name="connsiteY2" fmla="*/ 64294 h 66675"/>
                <a:gd name="connsiteX3" fmla="*/ 7144 w 3143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66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2" name="Forma libre 651">
              <a:extLst>
                <a:ext uri="{FF2B5EF4-FFF2-40B4-BE49-F238E27FC236}">
                  <a16:creationId xmlns:a16="http://schemas.microsoft.com/office/drawing/2014/main" id="{2A7F68DF-1DD6-714F-BB64-6DE4BC9055A5}"/>
                </a:ext>
              </a:extLst>
            </p:cNvPr>
            <p:cNvSpPr/>
            <p:nvPr/>
          </p:nvSpPr>
          <p:spPr>
            <a:xfrm>
              <a:off x="3817288" y="2009703"/>
              <a:ext cx="285750" cy="66675"/>
            </a:xfrm>
            <a:custGeom>
              <a:avLst/>
              <a:gdLst>
                <a:gd name="connsiteX0" fmla="*/ 7144 w 285750"/>
                <a:gd name="connsiteY0" fmla="*/ 7144 h 66675"/>
                <a:gd name="connsiteX1" fmla="*/ 283369 w 285750"/>
                <a:gd name="connsiteY1" fmla="*/ 7144 h 66675"/>
                <a:gd name="connsiteX2" fmla="*/ 283369 w 285750"/>
                <a:gd name="connsiteY2" fmla="*/ 64294 h 66675"/>
                <a:gd name="connsiteX3" fmla="*/ 7144 w 2857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666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3" name="Forma libre 652">
              <a:extLst>
                <a:ext uri="{FF2B5EF4-FFF2-40B4-BE49-F238E27FC236}">
                  <a16:creationId xmlns:a16="http://schemas.microsoft.com/office/drawing/2014/main" id="{679F4CBF-B47E-E642-889D-3CA9CD32CF09}"/>
                </a:ext>
              </a:extLst>
            </p:cNvPr>
            <p:cNvSpPr/>
            <p:nvPr/>
          </p:nvSpPr>
          <p:spPr>
            <a:xfrm>
              <a:off x="3883963" y="2200203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4" name="Forma libre 653">
              <a:extLst>
                <a:ext uri="{FF2B5EF4-FFF2-40B4-BE49-F238E27FC236}">
                  <a16:creationId xmlns:a16="http://schemas.microsoft.com/office/drawing/2014/main" id="{9A220265-D717-BC41-B980-99FB47467C8E}"/>
                </a:ext>
              </a:extLst>
            </p:cNvPr>
            <p:cNvSpPr/>
            <p:nvPr/>
          </p:nvSpPr>
          <p:spPr>
            <a:xfrm>
              <a:off x="3903013" y="2371653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5" name="Forma libre 654">
              <a:extLst>
                <a:ext uri="{FF2B5EF4-FFF2-40B4-BE49-F238E27FC236}">
                  <a16:creationId xmlns:a16="http://schemas.microsoft.com/office/drawing/2014/main" id="{B9545823-8162-EC49-B12B-F06761F7F829}"/>
                </a:ext>
              </a:extLst>
            </p:cNvPr>
            <p:cNvSpPr/>
            <p:nvPr/>
          </p:nvSpPr>
          <p:spPr>
            <a:xfrm>
              <a:off x="3979213" y="2257353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4552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6" name="Forma libre 655">
              <a:extLst>
                <a:ext uri="{FF2B5EF4-FFF2-40B4-BE49-F238E27FC236}">
                  <a16:creationId xmlns:a16="http://schemas.microsoft.com/office/drawing/2014/main" id="{6AFDD20E-399E-B047-B1B5-59C70E2F10A2}"/>
                </a:ext>
              </a:extLst>
            </p:cNvPr>
            <p:cNvSpPr/>
            <p:nvPr/>
          </p:nvSpPr>
          <p:spPr>
            <a:xfrm>
              <a:off x="3979213" y="2260211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57" name="Gráfico 61">
            <a:extLst>
              <a:ext uri="{FF2B5EF4-FFF2-40B4-BE49-F238E27FC236}">
                <a16:creationId xmlns:a16="http://schemas.microsoft.com/office/drawing/2014/main" id="{ECC4D206-1960-9A4A-814D-63781B8127A0}"/>
              </a:ext>
            </a:extLst>
          </p:cNvPr>
          <p:cNvGrpSpPr/>
          <p:nvPr/>
        </p:nvGrpSpPr>
        <p:grpSpPr>
          <a:xfrm>
            <a:off x="2866347" y="2152819"/>
            <a:ext cx="661339" cy="661340"/>
            <a:chOff x="2697018" y="1900195"/>
            <a:chExt cx="609600" cy="609600"/>
          </a:xfrm>
        </p:grpSpPr>
        <p:sp>
          <p:nvSpPr>
            <p:cNvPr id="658" name="Forma libre 657">
              <a:extLst>
                <a:ext uri="{FF2B5EF4-FFF2-40B4-BE49-F238E27FC236}">
                  <a16:creationId xmlns:a16="http://schemas.microsoft.com/office/drawing/2014/main" id="{EF328C51-1A02-F447-8BE1-ADCEEE997BEF}"/>
                </a:ext>
              </a:extLst>
            </p:cNvPr>
            <p:cNvSpPr/>
            <p:nvPr/>
          </p:nvSpPr>
          <p:spPr>
            <a:xfrm>
              <a:off x="2785124" y="201687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9" name="Forma libre 658">
              <a:extLst>
                <a:ext uri="{FF2B5EF4-FFF2-40B4-BE49-F238E27FC236}">
                  <a16:creationId xmlns:a16="http://schemas.microsoft.com/office/drawing/2014/main" id="{7F57E755-003A-F547-A8AD-8396F3E969DA}"/>
                </a:ext>
              </a:extLst>
            </p:cNvPr>
            <p:cNvSpPr/>
            <p:nvPr/>
          </p:nvSpPr>
          <p:spPr>
            <a:xfrm>
              <a:off x="3166124" y="201687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0" name="Forma libre 659">
              <a:extLst>
                <a:ext uri="{FF2B5EF4-FFF2-40B4-BE49-F238E27FC236}">
                  <a16:creationId xmlns:a16="http://schemas.microsoft.com/office/drawing/2014/main" id="{F759C763-9F3E-5849-9A2F-5C49FFAE1D75}"/>
                </a:ext>
              </a:extLst>
            </p:cNvPr>
            <p:cNvSpPr/>
            <p:nvPr/>
          </p:nvSpPr>
          <p:spPr>
            <a:xfrm>
              <a:off x="2708924" y="2293101"/>
              <a:ext cx="581025" cy="161925"/>
            </a:xfrm>
            <a:custGeom>
              <a:avLst/>
              <a:gdLst>
                <a:gd name="connsiteX0" fmla="*/ 7144 w 581025"/>
                <a:gd name="connsiteY0" fmla="*/ 7144 h 161925"/>
                <a:gd name="connsiteX1" fmla="*/ 578644 w 581025"/>
                <a:gd name="connsiteY1" fmla="*/ 7144 h 161925"/>
                <a:gd name="connsiteX2" fmla="*/ 578644 w 581025"/>
                <a:gd name="connsiteY2" fmla="*/ 159544 h 161925"/>
                <a:gd name="connsiteX3" fmla="*/ 7144 w 5810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1619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1" name="Forma libre 660">
              <a:extLst>
                <a:ext uri="{FF2B5EF4-FFF2-40B4-BE49-F238E27FC236}">
                  <a16:creationId xmlns:a16="http://schemas.microsoft.com/office/drawing/2014/main" id="{3B82C825-E229-194E-AFDF-7A81C870AA15}"/>
                </a:ext>
              </a:extLst>
            </p:cNvPr>
            <p:cNvSpPr/>
            <p:nvPr/>
          </p:nvSpPr>
          <p:spPr>
            <a:xfrm>
              <a:off x="2747024" y="1912101"/>
              <a:ext cx="47625" cy="581025"/>
            </a:xfrm>
            <a:custGeom>
              <a:avLst/>
              <a:gdLst>
                <a:gd name="connsiteX0" fmla="*/ 26194 w 47625"/>
                <a:gd name="connsiteY0" fmla="*/ 7144 h 581025"/>
                <a:gd name="connsiteX1" fmla="*/ 26194 w 47625"/>
                <a:gd name="connsiteY1" fmla="*/ 7144 h 581025"/>
                <a:gd name="connsiteX2" fmla="*/ 45244 w 47625"/>
                <a:gd name="connsiteY2" fmla="*/ 26194 h 581025"/>
                <a:gd name="connsiteX3" fmla="*/ 45244 w 47625"/>
                <a:gd name="connsiteY3" fmla="*/ 578644 h 581025"/>
                <a:gd name="connsiteX4" fmla="*/ 45244 w 47625"/>
                <a:gd name="connsiteY4" fmla="*/ 578644 h 581025"/>
                <a:gd name="connsiteX5" fmla="*/ 7144 w 47625"/>
                <a:gd name="connsiteY5" fmla="*/ 578644 h 581025"/>
                <a:gd name="connsiteX6" fmla="*/ 7144 w 47625"/>
                <a:gd name="connsiteY6" fmla="*/ 578644 h 581025"/>
                <a:gd name="connsiteX7" fmla="*/ 7144 w 47625"/>
                <a:gd name="connsiteY7" fmla="*/ 26194 h 581025"/>
                <a:gd name="connsiteX8" fmla="*/ 26194 w 47625"/>
                <a:gd name="connsiteY8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581025">
                  <a:moveTo>
                    <a:pt x="26194" y="7144"/>
                  </a:moveTo>
                  <a:lnTo>
                    <a:pt x="26194" y="7144"/>
                  </a:lnTo>
                  <a:cubicBezTo>
                    <a:pt x="36715" y="7144"/>
                    <a:pt x="45244" y="15673"/>
                    <a:pt x="45244" y="26194"/>
                  </a:cubicBezTo>
                  <a:lnTo>
                    <a:pt x="45244" y="578644"/>
                  </a:lnTo>
                  <a:lnTo>
                    <a:pt x="45244" y="578644"/>
                  </a:lnTo>
                  <a:lnTo>
                    <a:pt x="7144" y="578644"/>
                  </a:lnTo>
                  <a:lnTo>
                    <a:pt x="7144" y="578644"/>
                  </a:ln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2" name="Forma libre 661">
              <a:extLst>
                <a:ext uri="{FF2B5EF4-FFF2-40B4-BE49-F238E27FC236}">
                  <a16:creationId xmlns:a16="http://schemas.microsoft.com/office/drawing/2014/main" id="{9724AC4F-39BA-A84C-BB20-AB4E1B9E374A}"/>
                </a:ext>
              </a:extLst>
            </p:cNvPr>
            <p:cNvSpPr/>
            <p:nvPr/>
          </p:nvSpPr>
          <p:spPr>
            <a:xfrm>
              <a:off x="3204224" y="1912101"/>
              <a:ext cx="47625" cy="581025"/>
            </a:xfrm>
            <a:custGeom>
              <a:avLst/>
              <a:gdLst>
                <a:gd name="connsiteX0" fmla="*/ 26194 w 47625"/>
                <a:gd name="connsiteY0" fmla="*/ 7144 h 581025"/>
                <a:gd name="connsiteX1" fmla="*/ 26194 w 47625"/>
                <a:gd name="connsiteY1" fmla="*/ 7144 h 581025"/>
                <a:gd name="connsiteX2" fmla="*/ 45244 w 47625"/>
                <a:gd name="connsiteY2" fmla="*/ 26194 h 581025"/>
                <a:gd name="connsiteX3" fmla="*/ 45244 w 47625"/>
                <a:gd name="connsiteY3" fmla="*/ 578644 h 581025"/>
                <a:gd name="connsiteX4" fmla="*/ 45244 w 47625"/>
                <a:gd name="connsiteY4" fmla="*/ 578644 h 581025"/>
                <a:gd name="connsiteX5" fmla="*/ 7144 w 47625"/>
                <a:gd name="connsiteY5" fmla="*/ 578644 h 581025"/>
                <a:gd name="connsiteX6" fmla="*/ 7144 w 47625"/>
                <a:gd name="connsiteY6" fmla="*/ 578644 h 581025"/>
                <a:gd name="connsiteX7" fmla="*/ 7144 w 47625"/>
                <a:gd name="connsiteY7" fmla="*/ 26194 h 581025"/>
                <a:gd name="connsiteX8" fmla="*/ 26194 w 47625"/>
                <a:gd name="connsiteY8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581025">
                  <a:moveTo>
                    <a:pt x="26194" y="7144"/>
                  </a:moveTo>
                  <a:lnTo>
                    <a:pt x="26194" y="7144"/>
                  </a:lnTo>
                  <a:cubicBezTo>
                    <a:pt x="36715" y="7144"/>
                    <a:pt x="45244" y="15673"/>
                    <a:pt x="45244" y="26194"/>
                  </a:cubicBezTo>
                  <a:lnTo>
                    <a:pt x="45244" y="578644"/>
                  </a:lnTo>
                  <a:lnTo>
                    <a:pt x="45244" y="578644"/>
                  </a:lnTo>
                  <a:lnTo>
                    <a:pt x="7144" y="578644"/>
                  </a:lnTo>
                  <a:lnTo>
                    <a:pt x="7144" y="578644"/>
                  </a:ln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3" name="Forma libre 662">
              <a:extLst>
                <a:ext uri="{FF2B5EF4-FFF2-40B4-BE49-F238E27FC236}">
                  <a16:creationId xmlns:a16="http://schemas.microsoft.com/office/drawing/2014/main" id="{9B76E9CC-54C5-144C-94B4-9027AE5717B7}"/>
                </a:ext>
              </a:extLst>
            </p:cNvPr>
            <p:cNvSpPr/>
            <p:nvPr/>
          </p:nvSpPr>
          <p:spPr>
            <a:xfrm>
              <a:off x="2899424" y="2331201"/>
              <a:ext cx="200025" cy="85725"/>
            </a:xfrm>
            <a:custGeom>
              <a:avLst/>
              <a:gdLst>
                <a:gd name="connsiteX0" fmla="*/ 7144 w 200025"/>
                <a:gd name="connsiteY0" fmla="*/ 7144 h 85725"/>
                <a:gd name="connsiteX1" fmla="*/ 197644 w 200025"/>
                <a:gd name="connsiteY1" fmla="*/ 7144 h 85725"/>
                <a:gd name="connsiteX2" fmla="*/ 197644 w 200025"/>
                <a:gd name="connsiteY2" fmla="*/ 83344 h 85725"/>
                <a:gd name="connsiteX3" fmla="*/ 7144 w 2000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5725">
                  <a:moveTo>
                    <a:pt x="7144" y="7144"/>
                  </a:moveTo>
                  <a:lnTo>
                    <a:pt x="197644" y="7144"/>
                  </a:lnTo>
                  <a:lnTo>
                    <a:pt x="1976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4" name="Forma libre 663">
              <a:extLst>
                <a:ext uri="{FF2B5EF4-FFF2-40B4-BE49-F238E27FC236}">
                  <a16:creationId xmlns:a16="http://schemas.microsoft.com/office/drawing/2014/main" id="{C5D151B7-AFE6-F14C-A864-BD2D437FAF34}"/>
                </a:ext>
              </a:extLst>
            </p:cNvPr>
            <p:cNvSpPr/>
            <p:nvPr/>
          </p:nvSpPr>
          <p:spPr>
            <a:xfrm>
              <a:off x="2823224" y="2026401"/>
              <a:ext cx="352425" cy="28575"/>
            </a:xfrm>
            <a:custGeom>
              <a:avLst/>
              <a:gdLst>
                <a:gd name="connsiteX0" fmla="*/ 7144 w 352425"/>
                <a:gd name="connsiteY0" fmla="*/ 7144 h 28575"/>
                <a:gd name="connsiteX1" fmla="*/ 350044 w 352425"/>
                <a:gd name="connsiteY1" fmla="*/ 7144 h 28575"/>
                <a:gd name="connsiteX2" fmla="*/ 350044 w 352425"/>
                <a:gd name="connsiteY2" fmla="*/ 26194 h 28575"/>
                <a:gd name="connsiteX3" fmla="*/ 7144 w 3524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285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5" name="Forma libre 664">
              <a:extLst>
                <a:ext uri="{FF2B5EF4-FFF2-40B4-BE49-F238E27FC236}">
                  <a16:creationId xmlns:a16="http://schemas.microsoft.com/office/drawing/2014/main" id="{DB58EB17-4DF3-384B-8784-CA24720EBF0C}"/>
                </a:ext>
              </a:extLst>
            </p:cNvPr>
            <p:cNvSpPr/>
            <p:nvPr/>
          </p:nvSpPr>
          <p:spPr>
            <a:xfrm>
              <a:off x="2927999" y="2359776"/>
              <a:ext cx="142875" cy="28575"/>
            </a:xfrm>
            <a:custGeom>
              <a:avLst/>
              <a:gdLst>
                <a:gd name="connsiteX0" fmla="*/ 7144 w 142875"/>
                <a:gd name="connsiteY0" fmla="*/ 7144 h 28575"/>
                <a:gd name="connsiteX1" fmla="*/ 140494 w 142875"/>
                <a:gd name="connsiteY1" fmla="*/ 7144 h 28575"/>
                <a:gd name="connsiteX2" fmla="*/ 140494 w 142875"/>
                <a:gd name="connsiteY2" fmla="*/ 26194 h 28575"/>
                <a:gd name="connsiteX3" fmla="*/ 7144 w 1428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8575">
                  <a:moveTo>
                    <a:pt x="7144" y="7144"/>
                  </a:moveTo>
                  <a:lnTo>
                    <a:pt x="140494" y="7144"/>
                  </a:lnTo>
                  <a:lnTo>
                    <a:pt x="1404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66" name="Gráfico 63">
            <a:extLst>
              <a:ext uri="{FF2B5EF4-FFF2-40B4-BE49-F238E27FC236}">
                <a16:creationId xmlns:a16="http://schemas.microsoft.com/office/drawing/2014/main" id="{2AC52148-7A60-8D41-B2FA-FDBD61067F0B}"/>
              </a:ext>
            </a:extLst>
          </p:cNvPr>
          <p:cNvGrpSpPr/>
          <p:nvPr/>
        </p:nvGrpSpPr>
        <p:grpSpPr>
          <a:xfrm>
            <a:off x="1844277" y="2173533"/>
            <a:ext cx="661339" cy="661340"/>
            <a:chOff x="1754909" y="1919288"/>
            <a:chExt cx="609600" cy="609600"/>
          </a:xfrm>
        </p:grpSpPr>
        <p:sp>
          <p:nvSpPr>
            <p:cNvPr id="667" name="Forma libre 666">
              <a:extLst>
                <a:ext uri="{FF2B5EF4-FFF2-40B4-BE49-F238E27FC236}">
                  <a16:creationId xmlns:a16="http://schemas.microsoft.com/office/drawing/2014/main" id="{B5D0C2FD-4DB4-0E41-9574-256CFDCFA03B}"/>
                </a:ext>
              </a:extLst>
            </p:cNvPr>
            <p:cNvSpPr/>
            <p:nvPr/>
          </p:nvSpPr>
          <p:spPr>
            <a:xfrm>
              <a:off x="186206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8" name="Forma libre 667">
              <a:extLst>
                <a:ext uri="{FF2B5EF4-FFF2-40B4-BE49-F238E27FC236}">
                  <a16:creationId xmlns:a16="http://schemas.microsoft.com/office/drawing/2014/main" id="{A9866A4D-AFBB-FD48-84F7-7D12525462E5}"/>
                </a:ext>
              </a:extLst>
            </p:cNvPr>
            <p:cNvSpPr/>
            <p:nvPr/>
          </p:nvSpPr>
          <p:spPr>
            <a:xfrm>
              <a:off x="186206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9" name="Forma libre 668">
              <a:extLst>
                <a:ext uri="{FF2B5EF4-FFF2-40B4-BE49-F238E27FC236}">
                  <a16:creationId xmlns:a16="http://schemas.microsoft.com/office/drawing/2014/main" id="{11CF7839-89EC-4741-8D4D-E855E05AF1F4}"/>
                </a:ext>
              </a:extLst>
            </p:cNvPr>
            <p:cNvSpPr/>
            <p:nvPr/>
          </p:nvSpPr>
          <p:spPr>
            <a:xfrm>
              <a:off x="191921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0" name="Forma libre 669">
              <a:extLst>
                <a:ext uri="{FF2B5EF4-FFF2-40B4-BE49-F238E27FC236}">
                  <a16:creationId xmlns:a16="http://schemas.microsoft.com/office/drawing/2014/main" id="{70F818F0-9F72-7B43-BBF1-DF54D43AC15F}"/>
                </a:ext>
              </a:extLst>
            </p:cNvPr>
            <p:cNvSpPr/>
            <p:nvPr/>
          </p:nvSpPr>
          <p:spPr>
            <a:xfrm>
              <a:off x="191921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1" name="Forma libre 670">
              <a:extLst>
                <a:ext uri="{FF2B5EF4-FFF2-40B4-BE49-F238E27FC236}">
                  <a16:creationId xmlns:a16="http://schemas.microsoft.com/office/drawing/2014/main" id="{F3D30389-C009-4342-893C-AA9F68430979}"/>
                </a:ext>
              </a:extLst>
            </p:cNvPr>
            <p:cNvSpPr/>
            <p:nvPr/>
          </p:nvSpPr>
          <p:spPr>
            <a:xfrm>
              <a:off x="197636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2" name="Forma libre 671">
              <a:extLst>
                <a:ext uri="{FF2B5EF4-FFF2-40B4-BE49-F238E27FC236}">
                  <a16:creationId xmlns:a16="http://schemas.microsoft.com/office/drawing/2014/main" id="{AB9E67AE-C7F1-D844-9AB8-B343B3681F4A}"/>
                </a:ext>
              </a:extLst>
            </p:cNvPr>
            <p:cNvSpPr/>
            <p:nvPr/>
          </p:nvSpPr>
          <p:spPr>
            <a:xfrm>
              <a:off x="197636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3" name="Forma libre 672">
              <a:extLst>
                <a:ext uri="{FF2B5EF4-FFF2-40B4-BE49-F238E27FC236}">
                  <a16:creationId xmlns:a16="http://schemas.microsoft.com/office/drawing/2014/main" id="{59985E2C-F6A4-2C48-876D-E845490E8A18}"/>
                </a:ext>
              </a:extLst>
            </p:cNvPr>
            <p:cNvSpPr/>
            <p:nvPr/>
          </p:nvSpPr>
          <p:spPr>
            <a:xfrm>
              <a:off x="180491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4" name="Forma libre 673">
              <a:extLst>
                <a:ext uri="{FF2B5EF4-FFF2-40B4-BE49-F238E27FC236}">
                  <a16:creationId xmlns:a16="http://schemas.microsoft.com/office/drawing/2014/main" id="{012DA9DC-FD35-CE47-AC01-2FC09A343B20}"/>
                </a:ext>
              </a:extLst>
            </p:cNvPr>
            <p:cNvSpPr/>
            <p:nvPr/>
          </p:nvSpPr>
          <p:spPr>
            <a:xfrm>
              <a:off x="180491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5" name="Forma libre 674">
              <a:extLst>
                <a:ext uri="{FF2B5EF4-FFF2-40B4-BE49-F238E27FC236}">
                  <a16:creationId xmlns:a16="http://schemas.microsoft.com/office/drawing/2014/main" id="{6878E820-8866-C941-BE63-9A0E775F841A}"/>
                </a:ext>
              </a:extLst>
            </p:cNvPr>
            <p:cNvSpPr/>
            <p:nvPr/>
          </p:nvSpPr>
          <p:spPr>
            <a:xfrm>
              <a:off x="197636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6" name="Forma libre 675">
              <a:extLst>
                <a:ext uri="{FF2B5EF4-FFF2-40B4-BE49-F238E27FC236}">
                  <a16:creationId xmlns:a16="http://schemas.microsoft.com/office/drawing/2014/main" id="{B52B2E27-3952-8147-852A-265ADF630CF7}"/>
                </a:ext>
              </a:extLst>
            </p:cNvPr>
            <p:cNvSpPr/>
            <p:nvPr/>
          </p:nvSpPr>
          <p:spPr>
            <a:xfrm>
              <a:off x="197636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7" name="Forma libre 676">
              <a:extLst>
                <a:ext uri="{FF2B5EF4-FFF2-40B4-BE49-F238E27FC236}">
                  <a16:creationId xmlns:a16="http://schemas.microsoft.com/office/drawing/2014/main" id="{4BED12CA-604A-014D-BBFA-AA755C42B93F}"/>
                </a:ext>
              </a:extLst>
            </p:cNvPr>
            <p:cNvSpPr/>
            <p:nvPr/>
          </p:nvSpPr>
          <p:spPr>
            <a:xfrm>
              <a:off x="191921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8" name="Forma libre 677">
              <a:extLst>
                <a:ext uri="{FF2B5EF4-FFF2-40B4-BE49-F238E27FC236}">
                  <a16:creationId xmlns:a16="http://schemas.microsoft.com/office/drawing/2014/main" id="{6AEE8C0F-6D3E-714B-80E9-0072DDF56749}"/>
                </a:ext>
              </a:extLst>
            </p:cNvPr>
            <p:cNvSpPr/>
            <p:nvPr/>
          </p:nvSpPr>
          <p:spPr>
            <a:xfrm>
              <a:off x="191921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9" name="Forma libre 678">
              <a:extLst>
                <a:ext uri="{FF2B5EF4-FFF2-40B4-BE49-F238E27FC236}">
                  <a16:creationId xmlns:a16="http://schemas.microsoft.com/office/drawing/2014/main" id="{4F0955C0-476F-7948-AD73-A75F17EBDF51}"/>
                </a:ext>
              </a:extLst>
            </p:cNvPr>
            <p:cNvSpPr/>
            <p:nvPr/>
          </p:nvSpPr>
          <p:spPr>
            <a:xfrm>
              <a:off x="186206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0" name="Forma libre 679">
              <a:extLst>
                <a:ext uri="{FF2B5EF4-FFF2-40B4-BE49-F238E27FC236}">
                  <a16:creationId xmlns:a16="http://schemas.microsoft.com/office/drawing/2014/main" id="{F6D57798-5D99-C848-B2B3-85B096D41C22}"/>
                </a:ext>
              </a:extLst>
            </p:cNvPr>
            <p:cNvSpPr/>
            <p:nvPr/>
          </p:nvSpPr>
          <p:spPr>
            <a:xfrm>
              <a:off x="186206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1" name="Forma libre 680">
              <a:extLst>
                <a:ext uri="{FF2B5EF4-FFF2-40B4-BE49-F238E27FC236}">
                  <a16:creationId xmlns:a16="http://schemas.microsoft.com/office/drawing/2014/main" id="{22CBCFDB-081E-D644-BBFF-8FB60BF37F60}"/>
                </a:ext>
              </a:extLst>
            </p:cNvPr>
            <p:cNvSpPr/>
            <p:nvPr/>
          </p:nvSpPr>
          <p:spPr>
            <a:xfrm>
              <a:off x="180491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2" name="Forma libre 681">
              <a:extLst>
                <a:ext uri="{FF2B5EF4-FFF2-40B4-BE49-F238E27FC236}">
                  <a16:creationId xmlns:a16="http://schemas.microsoft.com/office/drawing/2014/main" id="{FD93953A-18D3-BF45-A88D-1E2909A7E809}"/>
                </a:ext>
              </a:extLst>
            </p:cNvPr>
            <p:cNvSpPr/>
            <p:nvPr/>
          </p:nvSpPr>
          <p:spPr>
            <a:xfrm>
              <a:off x="180491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3" name="Forma libre 682">
              <a:extLst>
                <a:ext uri="{FF2B5EF4-FFF2-40B4-BE49-F238E27FC236}">
                  <a16:creationId xmlns:a16="http://schemas.microsoft.com/office/drawing/2014/main" id="{7AB87041-87B1-B649-ADD4-18033A079AC5}"/>
                </a:ext>
              </a:extLst>
            </p:cNvPr>
            <p:cNvSpPr/>
            <p:nvPr/>
          </p:nvSpPr>
          <p:spPr>
            <a:xfrm>
              <a:off x="1766815" y="2102644"/>
              <a:ext cx="314325" cy="409575"/>
            </a:xfrm>
            <a:custGeom>
              <a:avLst/>
              <a:gdLst>
                <a:gd name="connsiteX0" fmla="*/ 311944 w 314325"/>
                <a:gd name="connsiteY0" fmla="*/ 407194 h 409575"/>
                <a:gd name="connsiteX1" fmla="*/ 7144 w 314325"/>
                <a:gd name="connsiteY1" fmla="*/ 407194 h 409575"/>
                <a:gd name="connsiteX2" fmla="*/ 7144 w 314325"/>
                <a:gd name="connsiteY2" fmla="*/ 7144 h 409575"/>
                <a:gd name="connsiteX3" fmla="*/ 45244 w 314325"/>
                <a:gd name="connsiteY3" fmla="*/ 7144 h 409575"/>
                <a:gd name="connsiteX4" fmla="*/ 102394 w 314325"/>
                <a:gd name="connsiteY4" fmla="*/ 64294 h 409575"/>
                <a:gd name="connsiteX5" fmla="*/ 216694 w 314325"/>
                <a:gd name="connsiteY5" fmla="*/ 64294 h 409575"/>
                <a:gd name="connsiteX6" fmla="*/ 273844 w 314325"/>
                <a:gd name="connsiteY6" fmla="*/ 7144 h 409575"/>
                <a:gd name="connsiteX7" fmla="*/ 311944 w 314325"/>
                <a:gd name="connsiteY7" fmla="*/ 7144 h 409575"/>
                <a:gd name="connsiteX8" fmla="*/ 311944 w 314325"/>
                <a:gd name="connsiteY8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409575">
                  <a:moveTo>
                    <a:pt x="311944" y="407194"/>
                  </a:moveTo>
                  <a:lnTo>
                    <a:pt x="7144" y="407194"/>
                  </a:lnTo>
                  <a:lnTo>
                    <a:pt x="7144" y="7144"/>
                  </a:lnTo>
                  <a:lnTo>
                    <a:pt x="45244" y="7144"/>
                  </a:lnTo>
                  <a:lnTo>
                    <a:pt x="102394" y="64294"/>
                  </a:lnTo>
                  <a:lnTo>
                    <a:pt x="216694" y="64294"/>
                  </a:lnTo>
                  <a:lnTo>
                    <a:pt x="273844" y="7144"/>
                  </a:lnTo>
                  <a:lnTo>
                    <a:pt x="311944" y="7144"/>
                  </a:lnTo>
                  <a:lnTo>
                    <a:pt x="311944" y="40719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4" name="Forma libre 683">
              <a:extLst>
                <a:ext uri="{FF2B5EF4-FFF2-40B4-BE49-F238E27FC236}">
                  <a16:creationId xmlns:a16="http://schemas.microsoft.com/office/drawing/2014/main" id="{6B73F37B-3B64-374A-9BCD-15C86D02E1EF}"/>
                </a:ext>
              </a:extLst>
            </p:cNvPr>
            <p:cNvSpPr/>
            <p:nvPr/>
          </p:nvSpPr>
          <p:spPr>
            <a:xfrm>
              <a:off x="1766815" y="2102644"/>
              <a:ext cx="285750" cy="409575"/>
            </a:xfrm>
            <a:custGeom>
              <a:avLst/>
              <a:gdLst>
                <a:gd name="connsiteX0" fmla="*/ 273844 w 285750"/>
                <a:gd name="connsiteY0" fmla="*/ 7144 h 409575"/>
                <a:gd name="connsiteX1" fmla="*/ 216694 w 285750"/>
                <a:gd name="connsiteY1" fmla="*/ 64294 h 409575"/>
                <a:gd name="connsiteX2" fmla="*/ 102394 w 285750"/>
                <a:gd name="connsiteY2" fmla="*/ 64294 h 409575"/>
                <a:gd name="connsiteX3" fmla="*/ 45244 w 285750"/>
                <a:gd name="connsiteY3" fmla="*/ 7144 h 409575"/>
                <a:gd name="connsiteX4" fmla="*/ 7144 w 285750"/>
                <a:gd name="connsiteY4" fmla="*/ 7144 h 409575"/>
                <a:gd name="connsiteX5" fmla="*/ 7144 w 285750"/>
                <a:gd name="connsiteY5" fmla="*/ 407194 h 409575"/>
                <a:gd name="connsiteX6" fmla="*/ 283369 w 285750"/>
                <a:gd name="connsiteY6" fmla="*/ 407194 h 409575"/>
                <a:gd name="connsiteX7" fmla="*/ 283369 w 285750"/>
                <a:gd name="connsiteY7" fmla="*/ 7144 h 409575"/>
                <a:gd name="connsiteX8" fmla="*/ 273844 w 285750"/>
                <a:gd name="connsiteY8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409575">
                  <a:moveTo>
                    <a:pt x="273844" y="7144"/>
                  </a:moveTo>
                  <a:lnTo>
                    <a:pt x="216694" y="6429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7144"/>
                  </a:lnTo>
                  <a:lnTo>
                    <a:pt x="7144" y="407194"/>
                  </a:lnTo>
                  <a:lnTo>
                    <a:pt x="283369" y="407194"/>
                  </a:lnTo>
                  <a:lnTo>
                    <a:pt x="283369" y="7144"/>
                  </a:lnTo>
                  <a:lnTo>
                    <a:pt x="273844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5" name="Forma libre 684">
              <a:extLst>
                <a:ext uri="{FF2B5EF4-FFF2-40B4-BE49-F238E27FC236}">
                  <a16:creationId xmlns:a16="http://schemas.microsoft.com/office/drawing/2014/main" id="{9A0E5E64-2E85-2B4D-A82A-62279EFD67B1}"/>
                </a:ext>
              </a:extLst>
            </p:cNvPr>
            <p:cNvSpPr/>
            <p:nvPr/>
          </p:nvSpPr>
          <p:spPr>
            <a:xfrm>
              <a:off x="1766815" y="2216944"/>
              <a:ext cx="314325" cy="219075"/>
            </a:xfrm>
            <a:custGeom>
              <a:avLst/>
              <a:gdLst>
                <a:gd name="connsiteX0" fmla="*/ 7144 w 314325"/>
                <a:gd name="connsiteY0" fmla="*/ 7144 h 219075"/>
                <a:gd name="connsiteX1" fmla="*/ 311944 w 314325"/>
                <a:gd name="connsiteY1" fmla="*/ 7144 h 219075"/>
                <a:gd name="connsiteX2" fmla="*/ 311944 w 314325"/>
                <a:gd name="connsiteY2" fmla="*/ 216694 h 219075"/>
                <a:gd name="connsiteX3" fmla="*/ 7144 w 31432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190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6" name="Forma libre 685">
              <a:extLst>
                <a:ext uri="{FF2B5EF4-FFF2-40B4-BE49-F238E27FC236}">
                  <a16:creationId xmlns:a16="http://schemas.microsoft.com/office/drawing/2014/main" id="{0849085F-C3E1-4847-B368-03717E990836}"/>
                </a:ext>
              </a:extLst>
            </p:cNvPr>
            <p:cNvSpPr/>
            <p:nvPr/>
          </p:nvSpPr>
          <p:spPr>
            <a:xfrm>
              <a:off x="1766815" y="2216944"/>
              <a:ext cx="285750" cy="219075"/>
            </a:xfrm>
            <a:custGeom>
              <a:avLst/>
              <a:gdLst>
                <a:gd name="connsiteX0" fmla="*/ 7144 w 285750"/>
                <a:gd name="connsiteY0" fmla="*/ 7144 h 219075"/>
                <a:gd name="connsiteX1" fmla="*/ 283369 w 285750"/>
                <a:gd name="connsiteY1" fmla="*/ 7144 h 219075"/>
                <a:gd name="connsiteX2" fmla="*/ 283369 w 285750"/>
                <a:gd name="connsiteY2" fmla="*/ 216694 h 219075"/>
                <a:gd name="connsiteX3" fmla="*/ 7144 w 285750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190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7" name="Forma libre 686">
              <a:extLst>
                <a:ext uri="{FF2B5EF4-FFF2-40B4-BE49-F238E27FC236}">
                  <a16:creationId xmlns:a16="http://schemas.microsoft.com/office/drawing/2014/main" id="{8838B9BD-1130-B54D-956E-A31F32B3A7FA}"/>
                </a:ext>
              </a:extLst>
            </p:cNvPr>
            <p:cNvSpPr/>
            <p:nvPr/>
          </p:nvSpPr>
          <p:spPr>
            <a:xfrm>
              <a:off x="1823965" y="2331244"/>
              <a:ext cx="342900" cy="66675"/>
            </a:xfrm>
            <a:custGeom>
              <a:avLst/>
              <a:gdLst>
                <a:gd name="connsiteX0" fmla="*/ 7144 w 342900"/>
                <a:gd name="connsiteY0" fmla="*/ 7144 h 66675"/>
                <a:gd name="connsiteX1" fmla="*/ 340519 w 342900"/>
                <a:gd name="connsiteY1" fmla="*/ 7144 h 66675"/>
                <a:gd name="connsiteX2" fmla="*/ 340519 w 342900"/>
                <a:gd name="connsiteY2" fmla="*/ 64294 h 66675"/>
                <a:gd name="connsiteX3" fmla="*/ 7144 w 3429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66675">
                  <a:moveTo>
                    <a:pt x="7144" y="7144"/>
                  </a:moveTo>
                  <a:lnTo>
                    <a:pt x="340519" y="7144"/>
                  </a:lnTo>
                  <a:lnTo>
                    <a:pt x="3405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8" name="Forma libre 687">
              <a:extLst>
                <a:ext uri="{FF2B5EF4-FFF2-40B4-BE49-F238E27FC236}">
                  <a16:creationId xmlns:a16="http://schemas.microsoft.com/office/drawing/2014/main" id="{E31EC8A0-8165-CE4E-96A0-DC21A02A8845}"/>
                </a:ext>
              </a:extLst>
            </p:cNvPr>
            <p:cNvSpPr/>
            <p:nvPr/>
          </p:nvSpPr>
          <p:spPr>
            <a:xfrm>
              <a:off x="1823965" y="2331244"/>
              <a:ext cx="104775" cy="66675"/>
            </a:xfrm>
            <a:custGeom>
              <a:avLst/>
              <a:gdLst>
                <a:gd name="connsiteX0" fmla="*/ 7144 w 104775"/>
                <a:gd name="connsiteY0" fmla="*/ 7144 h 66675"/>
                <a:gd name="connsiteX1" fmla="*/ 102394 w 104775"/>
                <a:gd name="connsiteY1" fmla="*/ 7144 h 66675"/>
                <a:gd name="connsiteX2" fmla="*/ 102394 w 104775"/>
                <a:gd name="connsiteY2" fmla="*/ 64294 h 66675"/>
                <a:gd name="connsiteX3" fmla="*/ 7144 w 1047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66675">
                  <a:moveTo>
                    <a:pt x="7144" y="7144"/>
                  </a:moveTo>
                  <a:lnTo>
                    <a:pt x="102394" y="7144"/>
                  </a:lnTo>
                  <a:lnTo>
                    <a:pt x="1023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9" name="Forma libre 688">
              <a:extLst>
                <a:ext uri="{FF2B5EF4-FFF2-40B4-BE49-F238E27FC236}">
                  <a16:creationId xmlns:a16="http://schemas.microsoft.com/office/drawing/2014/main" id="{8809D924-3907-BF44-9492-3FB88067498E}"/>
                </a:ext>
              </a:extLst>
            </p:cNvPr>
            <p:cNvSpPr/>
            <p:nvPr/>
          </p:nvSpPr>
          <p:spPr>
            <a:xfrm>
              <a:off x="2176390" y="2197894"/>
              <a:ext cx="123825" cy="200025"/>
            </a:xfrm>
            <a:custGeom>
              <a:avLst/>
              <a:gdLst>
                <a:gd name="connsiteX0" fmla="*/ 7144 w 123825"/>
                <a:gd name="connsiteY0" fmla="*/ 54769 h 200025"/>
                <a:gd name="connsiteX1" fmla="*/ 54769 w 123825"/>
                <a:gd name="connsiteY1" fmla="*/ 7144 h 200025"/>
                <a:gd name="connsiteX2" fmla="*/ 102394 w 123825"/>
                <a:gd name="connsiteY2" fmla="*/ 54769 h 200025"/>
                <a:gd name="connsiteX3" fmla="*/ 90964 w 123825"/>
                <a:gd name="connsiteY3" fmla="*/ 85344 h 200025"/>
                <a:gd name="connsiteX4" fmla="*/ 121663 w 123825"/>
                <a:gd name="connsiteY4" fmla="*/ 137143 h 200025"/>
                <a:gd name="connsiteX5" fmla="*/ 83344 w 123825"/>
                <a:gd name="connsiteY5" fmla="*/ 169069 h 200025"/>
                <a:gd name="connsiteX6" fmla="*/ 54908 w 123825"/>
                <a:gd name="connsiteY6" fmla="*/ 197782 h 200025"/>
                <a:gd name="connsiteX7" fmla="*/ 26194 w 123825"/>
                <a:gd name="connsiteY7" fmla="*/ 169346 h 200025"/>
                <a:gd name="connsiteX8" fmla="*/ 40100 w 123825"/>
                <a:gd name="connsiteY8" fmla="*/ 144685 h 200025"/>
                <a:gd name="connsiteX9" fmla="*/ 35719 w 123825"/>
                <a:gd name="connsiteY9" fmla="*/ 126206 h 200025"/>
                <a:gd name="connsiteX10" fmla="*/ 44006 w 123825"/>
                <a:gd name="connsiteY10" fmla="*/ 101060 h 200025"/>
                <a:gd name="connsiteX11" fmla="*/ 7144 w 123825"/>
                <a:gd name="connsiteY11" fmla="*/ 5476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200025">
                  <a:moveTo>
                    <a:pt x="7144" y="54769"/>
                  </a:move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ubicBezTo>
                    <a:pt x="102363" y="65999"/>
                    <a:pt x="98307" y="76847"/>
                    <a:pt x="90964" y="85344"/>
                  </a:cubicBezTo>
                  <a:cubicBezTo>
                    <a:pt x="113745" y="91171"/>
                    <a:pt x="127489" y="114362"/>
                    <a:pt x="121663" y="137143"/>
                  </a:cubicBezTo>
                  <a:cubicBezTo>
                    <a:pt x="117112" y="154935"/>
                    <a:pt x="101665" y="167805"/>
                    <a:pt x="83344" y="169069"/>
                  </a:cubicBezTo>
                  <a:cubicBezTo>
                    <a:pt x="83420" y="184850"/>
                    <a:pt x="70689" y="197705"/>
                    <a:pt x="54908" y="197782"/>
                  </a:cubicBezTo>
                  <a:cubicBezTo>
                    <a:pt x="39126" y="197858"/>
                    <a:pt x="26271" y="185127"/>
                    <a:pt x="26194" y="169346"/>
                  </a:cubicBezTo>
                  <a:cubicBezTo>
                    <a:pt x="26145" y="159246"/>
                    <a:pt x="31432" y="149870"/>
                    <a:pt x="40100" y="144685"/>
                  </a:cubicBezTo>
                  <a:cubicBezTo>
                    <a:pt x="37235" y="138945"/>
                    <a:pt x="35736" y="132621"/>
                    <a:pt x="35719" y="126206"/>
                  </a:cubicBezTo>
                  <a:cubicBezTo>
                    <a:pt x="35738" y="117157"/>
                    <a:pt x="38641" y="108349"/>
                    <a:pt x="44006" y="101060"/>
                  </a:cubicBezTo>
                  <a:cubicBezTo>
                    <a:pt x="22460" y="96062"/>
                    <a:pt x="7191" y="76887"/>
                    <a:pt x="7144" y="54769"/>
                  </a:cubicBez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0" name="Forma libre 689">
              <a:extLst>
                <a:ext uri="{FF2B5EF4-FFF2-40B4-BE49-F238E27FC236}">
                  <a16:creationId xmlns:a16="http://schemas.microsoft.com/office/drawing/2014/main" id="{2E561DD9-7366-924E-8CEC-826D436E6BC4}"/>
                </a:ext>
              </a:extLst>
            </p:cNvPr>
            <p:cNvSpPr/>
            <p:nvPr/>
          </p:nvSpPr>
          <p:spPr>
            <a:xfrm>
              <a:off x="2176895" y="2200276"/>
              <a:ext cx="95250" cy="190500"/>
            </a:xfrm>
            <a:custGeom>
              <a:avLst/>
              <a:gdLst>
                <a:gd name="connsiteX0" fmla="*/ 92364 w 95250"/>
                <a:gd name="connsiteY0" fmla="*/ 123825 h 190500"/>
                <a:gd name="connsiteX1" fmla="*/ 61884 w 95250"/>
                <a:gd name="connsiteY1" fmla="*/ 82963 h 190500"/>
                <a:gd name="connsiteX2" fmla="*/ 73314 w 95250"/>
                <a:gd name="connsiteY2" fmla="*/ 52388 h 190500"/>
                <a:gd name="connsiteX3" fmla="*/ 39977 w 95250"/>
                <a:gd name="connsiteY3" fmla="*/ 7144 h 190500"/>
                <a:gd name="connsiteX4" fmla="*/ 9516 w 95250"/>
                <a:gd name="connsiteY4" fmla="*/ 67214 h 190500"/>
                <a:gd name="connsiteX5" fmla="*/ 43501 w 95250"/>
                <a:gd name="connsiteY5" fmla="*/ 98679 h 190500"/>
                <a:gd name="connsiteX6" fmla="*/ 35214 w 95250"/>
                <a:gd name="connsiteY6" fmla="*/ 123825 h 190500"/>
                <a:gd name="connsiteX7" fmla="*/ 39596 w 95250"/>
                <a:gd name="connsiteY7" fmla="*/ 142303 h 190500"/>
                <a:gd name="connsiteX8" fmla="*/ 29858 w 95250"/>
                <a:gd name="connsiteY8" fmla="*/ 181524 h 190500"/>
                <a:gd name="connsiteX9" fmla="*/ 39596 w 95250"/>
                <a:gd name="connsiteY9" fmla="*/ 191262 h 190500"/>
                <a:gd name="connsiteX10" fmla="*/ 54264 w 95250"/>
                <a:gd name="connsiteY10" fmla="*/ 166687 h 190500"/>
                <a:gd name="connsiteX11" fmla="*/ 92364 w 95250"/>
                <a:gd name="connsiteY11" fmla="*/ 1238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50" h="190500">
                  <a:moveTo>
                    <a:pt x="92364" y="123825"/>
                  </a:moveTo>
                  <a:cubicBezTo>
                    <a:pt x="92320" y="104976"/>
                    <a:pt x="79939" y="88378"/>
                    <a:pt x="61884" y="82963"/>
                  </a:cubicBezTo>
                  <a:cubicBezTo>
                    <a:pt x="69228" y="74466"/>
                    <a:pt x="73283" y="63618"/>
                    <a:pt x="73314" y="52388"/>
                  </a:cubicBezTo>
                  <a:cubicBezTo>
                    <a:pt x="73233" y="31658"/>
                    <a:pt x="59752" y="13362"/>
                    <a:pt x="39977" y="7144"/>
                  </a:cubicBezTo>
                  <a:cubicBezTo>
                    <a:pt x="14978" y="15320"/>
                    <a:pt x="1340" y="42214"/>
                    <a:pt x="9516" y="67214"/>
                  </a:cubicBezTo>
                  <a:cubicBezTo>
                    <a:pt x="14638" y="82875"/>
                    <a:pt x="27492" y="94776"/>
                    <a:pt x="43501" y="98679"/>
                  </a:cubicBezTo>
                  <a:cubicBezTo>
                    <a:pt x="38137" y="105967"/>
                    <a:pt x="35234" y="114775"/>
                    <a:pt x="35214" y="123825"/>
                  </a:cubicBezTo>
                  <a:cubicBezTo>
                    <a:pt x="35232" y="130240"/>
                    <a:pt x="36731" y="136564"/>
                    <a:pt x="39596" y="142303"/>
                  </a:cubicBezTo>
                  <a:cubicBezTo>
                    <a:pt x="26076" y="150445"/>
                    <a:pt x="21717" y="168004"/>
                    <a:pt x="29858" y="181524"/>
                  </a:cubicBezTo>
                  <a:cubicBezTo>
                    <a:pt x="32261" y="185515"/>
                    <a:pt x="35605" y="188858"/>
                    <a:pt x="39596" y="191262"/>
                  </a:cubicBezTo>
                  <a:cubicBezTo>
                    <a:pt x="48531" y="186286"/>
                    <a:pt x="54125" y="176914"/>
                    <a:pt x="54264" y="166687"/>
                  </a:cubicBezTo>
                  <a:cubicBezTo>
                    <a:pt x="76081" y="164293"/>
                    <a:pt x="92544" y="145772"/>
                    <a:pt x="92364" y="123825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1" name="Forma libre 690">
              <a:extLst>
                <a:ext uri="{FF2B5EF4-FFF2-40B4-BE49-F238E27FC236}">
                  <a16:creationId xmlns:a16="http://schemas.microsoft.com/office/drawing/2014/main" id="{7CBE62F6-41C4-1A49-9D05-B479028C48BF}"/>
                </a:ext>
              </a:extLst>
            </p:cNvPr>
            <p:cNvSpPr/>
            <p:nvPr/>
          </p:nvSpPr>
          <p:spPr>
            <a:xfrm>
              <a:off x="2147815" y="1931194"/>
              <a:ext cx="200025" cy="200025"/>
            </a:xfrm>
            <a:custGeom>
              <a:avLst/>
              <a:gdLst>
                <a:gd name="connsiteX0" fmla="*/ 197644 w 200025"/>
                <a:gd name="connsiteY0" fmla="*/ 45244 h 200025"/>
                <a:gd name="connsiteX1" fmla="*/ 159544 w 200025"/>
                <a:gd name="connsiteY1" fmla="*/ 7144 h 200025"/>
                <a:gd name="connsiteX2" fmla="*/ 102394 w 200025"/>
                <a:gd name="connsiteY2" fmla="*/ 64294 h 200025"/>
                <a:gd name="connsiteX3" fmla="*/ 45244 w 200025"/>
                <a:gd name="connsiteY3" fmla="*/ 7144 h 200025"/>
                <a:gd name="connsiteX4" fmla="*/ 7144 w 200025"/>
                <a:gd name="connsiteY4" fmla="*/ 45244 h 200025"/>
                <a:gd name="connsiteX5" fmla="*/ 64294 w 200025"/>
                <a:gd name="connsiteY5" fmla="*/ 102394 h 200025"/>
                <a:gd name="connsiteX6" fmla="*/ 7144 w 200025"/>
                <a:gd name="connsiteY6" fmla="*/ 159544 h 200025"/>
                <a:gd name="connsiteX7" fmla="*/ 45244 w 200025"/>
                <a:gd name="connsiteY7" fmla="*/ 197644 h 200025"/>
                <a:gd name="connsiteX8" fmla="*/ 102394 w 200025"/>
                <a:gd name="connsiteY8" fmla="*/ 140494 h 200025"/>
                <a:gd name="connsiteX9" fmla="*/ 159544 w 200025"/>
                <a:gd name="connsiteY9" fmla="*/ 197644 h 200025"/>
                <a:gd name="connsiteX10" fmla="*/ 197644 w 200025"/>
                <a:gd name="connsiteY10" fmla="*/ 159544 h 200025"/>
                <a:gd name="connsiteX11" fmla="*/ 140494 w 200025"/>
                <a:gd name="connsiteY11" fmla="*/ 102394 h 200025"/>
                <a:gd name="connsiteX12" fmla="*/ 197644 w 200025"/>
                <a:gd name="connsiteY12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97644" y="45244"/>
                  </a:moveTo>
                  <a:lnTo>
                    <a:pt x="159544" y="714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45244"/>
                  </a:lnTo>
                  <a:lnTo>
                    <a:pt x="64294" y="102394"/>
                  </a:lnTo>
                  <a:lnTo>
                    <a:pt x="7144" y="159544"/>
                  </a:lnTo>
                  <a:lnTo>
                    <a:pt x="45244" y="197644"/>
                  </a:lnTo>
                  <a:lnTo>
                    <a:pt x="102394" y="140494"/>
                  </a:lnTo>
                  <a:lnTo>
                    <a:pt x="159544" y="197644"/>
                  </a:lnTo>
                  <a:lnTo>
                    <a:pt x="197644" y="159544"/>
                  </a:lnTo>
                  <a:lnTo>
                    <a:pt x="140494" y="102394"/>
                  </a:lnTo>
                  <a:lnTo>
                    <a:pt x="197644" y="4524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92" name="Gráfico 65">
            <a:extLst>
              <a:ext uri="{FF2B5EF4-FFF2-40B4-BE49-F238E27FC236}">
                <a16:creationId xmlns:a16="http://schemas.microsoft.com/office/drawing/2014/main" id="{54483A7A-A5A5-7D45-9164-2C74613938CD}"/>
              </a:ext>
            </a:extLst>
          </p:cNvPr>
          <p:cNvGrpSpPr/>
          <p:nvPr/>
        </p:nvGrpSpPr>
        <p:grpSpPr>
          <a:xfrm>
            <a:off x="701963" y="2152819"/>
            <a:ext cx="661339" cy="661340"/>
            <a:chOff x="701963" y="1900195"/>
            <a:chExt cx="609600" cy="609600"/>
          </a:xfrm>
        </p:grpSpPr>
        <p:sp>
          <p:nvSpPr>
            <p:cNvPr id="693" name="Forma libre 692">
              <a:extLst>
                <a:ext uri="{FF2B5EF4-FFF2-40B4-BE49-F238E27FC236}">
                  <a16:creationId xmlns:a16="http://schemas.microsoft.com/office/drawing/2014/main" id="{3F238C27-01B1-C644-8BF1-5C7087F2C23D}"/>
                </a:ext>
              </a:extLst>
            </p:cNvPr>
            <p:cNvSpPr/>
            <p:nvPr/>
          </p:nvSpPr>
          <p:spPr>
            <a:xfrm>
              <a:off x="932944" y="2359776"/>
              <a:ext cx="142875" cy="66675"/>
            </a:xfrm>
            <a:custGeom>
              <a:avLst/>
              <a:gdLst>
                <a:gd name="connsiteX0" fmla="*/ 7144 w 142875"/>
                <a:gd name="connsiteY0" fmla="*/ 7144 h 66675"/>
                <a:gd name="connsiteX1" fmla="*/ 140494 w 142875"/>
                <a:gd name="connsiteY1" fmla="*/ 7144 h 66675"/>
                <a:gd name="connsiteX2" fmla="*/ 140494 w 142875"/>
                <a:gd name="connsiteY2" fmla="*/ 64294 h 66675"/>
                <a:gd name="connsiteX3" fmla="*/ 7144 w 1428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66675">
                  <a:moveTo>
                    <a:pt x="7144" y="7144"/>
                  </a:moveTo>
                  <a:lnTo>
                    <a:pt x="140494" y="7144"/>
                  </a:lnTo>
                  <a:lnTo>
                    <a:pt x="1404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4" name="Forma libre 693">
              <a:extLst>
                <a:ext uri="{FF2B5EF4-FFF2-40B4-BE49-F238E27FC236}">
                  <a16:creationId xmlns:a16="http://schemas.microsoft.com/office/drawing/2014/main" id="{5179F1AC-B9AB-A94F-A098-15A37C319623}"/>
                </a:ext>
              </a:extLst>
            </p:cNvPr>
            <p:cNvSpPr/>
            <p:nvPr/>
          </p:nvSpPr>
          <p:spPr>
            <a:xfrm>
              <a:off x="742444" y="235977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5" name="Forma libre 694">
              <a:extLst>
                <a:ext uri="{FF2B5EF4-FFF2-40B4-BE49-F238E27FC236}">
                  <a16:creationId xmlns:a16="http://schemas.microsoft.com/office/drawing/2014/main" id="{BB3CE44B-8757-1F43-B877-83210B812064}"/>
                </a:ext>
              </a:extLst>
            </p:cNvPr>
            <p:cNvSpPr/>
            <p:nvPr/>
          </p:nvSpPr>
          <p:spPr>
            <a:xfrm>
              <a:off x="1199644" y="235977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6" name="Forma libre 695">
              <a:extLst>
                <a:ext uri="{FF2B5EF4-FFF2-40B4-BE49-F238E27FC236}">
                  <a16:creationId xmlns:a16="http://schemas.microsoft.com/office/drawing/2014/main" id="{4C549F3B-8663-3A4D-B94D-6A7E917EE690}"/>
                </a:ext>
              </a:extLst>
            </p:cNvPr>
            <p:cNvSpPr/>
            <p:nvPr/>
          </p:nvSpPr>
          <p:spPr>
            <a:xfrm>
              <a:off x="1161544" y="2340726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7" name="Forma libre 696">
              <a:extLst>
                <a:ext uri="{FF2B5EF4-FFF2-40B4-BE49-F238E27FC236}">
                  <a16:creationId xmlns:a16="http://schemas.microsoft.com/office/drawing/2014/main" id="{286FEBBD-484A-2A4B-9A98-7B30704DFC07}"/>
                </a:ext>
              </a:extLst>
            </p:cNvPr>
            <p:cNvSpPr/>
            <p:nvPr/>
          </p:nvSpPr>
          <p:spPr>
            <a:xfrm>
              <a:off x="799594" y="2340726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8" name="Forma libre 697">
              <a:extLst>
                <a:ext uri="{FF2B5EF4-FFF2-40B4-BE49-F238E27FC236}">
                  <a16:creationId xmlns:a16="http://schemas.microsoft.com/office/drawing/2014/main" id="{3B98F7D4-3CA9-384A-85C3-3716C7530D50}"/>
                </a:ext>
              </a:extLst>
            </p:cNvPr>
            <p:cNvSpPr/>
            <p:nvPr/>
          </p:nvSpPr>
          <p:spPr>
            <a:xfrm>
              <a:off x="1066294" y="2293101"/>
              <a:ext cx="104775" cy="200025"/>
            </a:xfrm>
            <a:custGeom>
              <a:avLst/>
              <a:gdLst>
                <a:gd name="connsiteX0" fmla="*/ 83344 w 104775"/>
                <a:gd name="connsiteY0" fmla="*/ 7144 h 200025"/>
                <a:gd name="connsiteX1" fmla="*/ 102394 w 104775"/>
                <a:gd name="connsiteY1" fmla="*/ 26194 h 200025"/>
                <a:gd name="connsiteX2" fmla="*/ 102394 w 104775"/>
                <a:gd name="connsiteY2" fmla="*/ 178594 h 200025"/>
                <a:gd name="connsiteX3" fmla="*/ 83344 w 104775"/>
                <a:gd name="connsiteY3" fmla="*/ 197644 h 200025"/>
                <a:gd name="connsiteX4" fmla="*/ 26194 w 104775"/>
                <a:gd name="connsiteY4" fmla="*/ 197644 h 200025"/>
                <a:gd name="connsiteX5" fmla="*/ 7144 w 104775"/>
                <a:gd name="connsiteY5" fmla="*/ 178594 h 200025"/>
                <a:gd name="connsiteX6" fmla="*/ 7144 w 104775"/>
                <a:gd name="connsiteY6" fmla="*/ 26194 h 200025"/>
                <a:gd name="connsiteX7" fmla="*/ 26194 w 104775"/>
                <a:gd name="connsiteY7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0002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26194" y="197644"/>
                  </a:lnTo>
                  <a:cubicBezTo>
                    <a:pt x="15673" y="197644"/>
                    <a:pt x="7144" y="189115"/>
                    <a:pt x="7144" y="1785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9" name="Forma libre 698">
              <a:extLst>
                <a:ext uri="{FF2B5EF4-FFF2-40B4-BE49-F238E27FC236}">
                  <a16:creationId xmlns:a16="http://schemas.microsoft.com/office/drawing/2014/main" id="{C0D8DEEF-1058-2541-A0CB-978690FCA73F}"/>
                </a:ext>
              </a:extLst>
            </p:cNvPr>
            <p:cNvSpPr/>
            <p:nvPr/>
          </p:nvSpPr>
          <p:spPr>
            <a:xfrm>
              <a:off x="837694" y="2293101"/>
              <a:ext cx="104775" cy="200025"/>
            </a:xfrm>
            <a:custGeom>
              <a:avLst/>
              <a:gdLst>
                <a:gd name="connsiteX0" fmla="*/ 83344 w 104775"/>
                <a:gd name="connsiteY0" fmla="*/ 7144 h 200025"/>
                <a:gd name="connsiteX1" fmla="*/ 102394 w 104775"/>
                <a:gd name="connsiteY1" fmla="*/ 26194 h 200025"/>
                <a:gd name="connsiteX2" fmla="*/ 102394 w 104775"/>
                <a:gd name="connsiteY2" fmla="*/ 178594 h 200025"/>
                <a:gd name="connsiteX3" fmla="*/ 83344 w 104775"/>
                <a:gd name="connsiteY3" fmla="*/ 197644 h 200025"/>
                <a:gd name="connsiteX4" fmla="*/ 26194 w 104775"/>
                <a:gd name="connsiteY4" fmla="*/ 197644 h 200025"/>
                <a:gd name="connsiteX5" fmla="*/ 7144 w 104775"/>
                <a:gd name="connsiteY5" fmla="*/ 178594 h 200025"/>
                <a:gd name="connsiteX6" fmla="*/ 7144 w 104775"/>
                <a:gd name="connsiteY6" fmla="*/ 26194 h 200025"/>
                <a:gd name="connsiteX7" fmla="*/ 26194 w 104775"/>
                <a:gd name="connsiteY7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0002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26194" y="197644"/>
                  </a:lnTo>
                  <a:cubicBezTo>
                    <a:pt x="15673" y="197644"/>
                    <a:pt x="7144" y="189115"/>
                    <a:pt x="7144" y="1785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0" name="Forma libre 699">
              <a:extLst>
                <a:ext uri="{FF2B5EF4-FFF2-40B4-BE49-F238E27FC236}">
                  <a16:creationId xmlns:a16="http://schemas.microsoft.com/office/drawing/2014/main" id="{AF110573-1031-6740-AE5A-BAAC198CC9A0}"/>
                </a:ext>
              </a:extLst>
            </p:cNvPr>
            <p:cNvSpPr/>
            <p:nvPr/>
          </p:nvSpPr>
          <p:spPr>
            <a:xfrm>
              <a:off x="904369" y="1931151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1" name="Forma libre 700">
              <a:extLst>
                <a:ext uri="{FF2B5EF4-FFF2-40B4-BE49-F238E27FC236}">
                  <a16:creationId xmlns:a16="http://schemas.microsoft.com/office/drawing/2014/main" id="{A9F7A8DA-CCB7-6346-BCF0-120653FFEAE9}"/>
                </a:ext>
              </a:extLst>
            </p:cNvPr>
            <p:cNvSpPr/>
            <p:nvPr/>
          </p:nvSpPr>
          <p:spPr>
            <a:xfrm>
              <a:off x="713869" y="1912101"/>
              <a:ext cx="200025" cy="85725"/>
            </a:xfrm>
            <a:custGeom>
              <a:avLst/>
              <a:gdLst>
                <a:gd name="connsiteX0" fmla="*/ 45244 w 200025"/>
                <a:gd name="connsiteY0" fmla="*/ 7144 h 85725"/>
                <a:gd name="connsiteX1" fmla="*/ 197644 w 200025"/>
                <a:gd name="connsiteY1" fmla="*/ 7144 h 85725"/>
                <a:gd name="connsiteX2" fmla="*/ 197644 w 200025"/>
                <a:gd name="connsiteY2" fmla="*/ 7144 h 85725"/>
                <a:gd name="connsiteX3" fmla="*/ 197644 w 200025"/>
                <a:gd name="connsiteY3" fmla="*/ 83344 h 85725"/>
                <a:gd name="connsiteX4" fmla="*/ 197644 w 200025"/>
                <a:gd name="connsiteY4" fmla="*/ 83344 h 85725"/>
                <a:gd name="connsiteX5" fmla="*/ 45244 w 200025"/>
                <a:gd name="connsiteY5" fmla="*/ 83344 h 85725"/>
                <a:gd name="connsiteX6" fmla="*/ 7144 w 200025"/>
                <a:gd name="connsiteY6" fmla="*/ 45244 h 85725"/>
                <a:gd name="connsiteX7" fmla="*/ 7144 w 200025"/>
                <a:gd name="connsiteY7" fmla="*/ 45244 h 85725"/>
                <a:gd name="connsiteX8" fmla="*/ 45244 w 200025"/>
                <a:gd name="connsiteY8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85725">
                  <a:moveTo>
                    <a:pt x="45244" y="7144"/>
                  </a:moveTo>
                  <a:lnTo>
                    <a:pt x="197644" y="7144"/>
                  </a:lnTo>
                  <a:lnTo>
                    <a:pt x="197644" y="7144"/>
                  </a:lnTo>
                  <a:lnTo>
                    <a:pt x="197644" y="83344"/>
                  </a:lnTo>
                  <a:lnTo>
                    <a:pt x="197644" y="83344"/>
                  </a:lnTo>
                  <a:lnTo>
                    <a:pt x="45244" y="83344"/>
                  </a:lnTo>
                  <a:cubicBezTo>
                    <a:pt x="24202" y="83344"/>
                    <a:pt x="7144" y="66286"/>
                    <a:pt x="7144" y="452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2" name="Forma libre 701">
              <a:extLst>
                <a:ext uri="{FF2B5EF4-FFF2-40B4-BE49-F238E27FC236}">
                  <a16:creationId xmlns:a16="http://schemas.microsoft.com/office/drawing/2014/main" id="{1EC307BA-43FD-E140-8ADA-5D1E95DB36CE}"/>
                </a:ext>
              </a:extLst>
            </p:cNvPr>
            <p:cNvSpPr/>
            <p:nvPr/>
          </p:nvSpPr>
          <p:spPr>
            <a:xfrm>
              <a:off x="1028194" y="2197851"/>
              <a:ext cx="66675" cy="47625"/>
            </a:xfrm>
            <a:custGeom>
              <a:avLst/>
              <a:gdLst>
                <a:gd name="connsiteX0" fmla="*/ 64294 w 66675"/>
                <a:gd name="connsiteY0" fmla="*/ 7144 h 47625"/>
                <a:gd name="connsiteX1" fmla="*/ 7144 w 66675"/>
                <a:gd name="connsiteY1" fmla="*/ 7144 h 47625"/>
                <a:gd name="connsiteX2" fmla="*/ 7144 w 66675"/>
                <a:gd name="connsiteY2" fmla="*/ 45244 h 47625"/>
                <a:gd name="connsiteX3" fmla="*/ 6429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64294" y="7144"/>
                  </a:moveTo>
                  <a:lnTo>
                    <a:pt x="7144" y="7144"/>
                  </a:lnTo>
                  <a:lnTo>
                    <a:pt x="7144" y="45244"/>
                  </a:lnTo>
                  <a:lnTo>
                    <a:pt x="64294" y="45244"/>
                  </a:lnTo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3" name="Forma libre 702">
              <a:extLst>
                <a:ext uri="{FF2B5EF4-FFF2-40B4-BE49-F238E27FC236}">
                  <a16:creationId xmlns:a16="http://schemas.microsoft.com/office/drawing/2014/main" id="{9ADB86B8-DB6D-E142-832F-0FAEFBC836BE}"/>
                </a:ext>
              </a:extLst>
            </p:cNvPr>
            <p:cNvSpPr/>
            <p:nvPr/>
          </p:nvSpPr>
          <p:spPr>
            <a:xfrm>
              <a:off x="1085344" y="2178801"/>
              <a:ext cx="200025" cy="85725"/>
            </a:xfrm>
            <a:custGeom>
              <a:avLst/>
              <a:gdLst>
                <a:gd name="connsiteX0" fmla="*/ 159544 w 200025"/>
                <a:gd name="connsiteY0" fmla="*/ 83344 h 85725"/>
                <a:gd name="connsiteX1" fmla="*/ 7144 w 200025"/>
                <a:gd name="connsiteY1" fmla="*/ 83344 h 85725"/>
                <a:gd name="connsiteX2" fmla="*/ 7144 w 200025"/>
                <a:gd name="connsiteY2" fmla="*/ 83344 h 85725"/>
                <a:gd name="connsiteX3" fmla="*/ 7144 w 200025"/>
                <a:gd name="connsiteY3" fmla="*/ 7144 h 85725"/>
                <a:gd name="connsiteX4" fmla="*/ 7144 w 200025"/>
                <a:gd name="connsiteY4" fmla="*/ 7144 h 85725"/>
                <a:gd name="connsiteX5" fmla="*/ 159544 w 200025"/>
                <a:gd name="connsiteY5" fmla="*/ 7144 h 85725"/>
                <a:gd name="connsiteX6" fmla="*/ 197644 w 200025"/>
                <a:gd name="connsiteY6" fmla="*/ 45244 h 85725"/>
                <a:gd name="connsiteX7" fmla="*/ 197644 w 200025"/>
                <a:gd name="connsiteY7" fmla="*/ 45244 h 85725"/>
                <a:gd name="connsiteX8" fmla="*/ 159544 w 200025"/>
                <a:gd name="connsiteY8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85725">
                  <a:moveTo>
                    <a:pt x="159544" y="83344"/>
                  </a:moveTo>
                  <a:lnTo>
                    <a:pt x="7144" y="83344"/>
                  </a:lnTo>
                  <a:lnTo>
                    <a:pt x="7144" y="83344"/>
                  </a:lnTo>
                  <a:lnTo>
                    <a:pt x="7144" y="7144"/>
                  </a:lnTo>
                  <a:lnTo>
                    <a:pt x="7144" y="7144"/>
                  </a:lnTo>
                  <a:lnTo>
                    <a:pt x="159544" y="7144"/>
                  </a:lnTo>
                  <a:cubicBezTo>
                    <a:pt x="180586" y="7144"/>
                    <a:pt x="197644" y="24202"/>
                    <a:pt x="197644" y="45244"/>
                  </a:cubicBezTo>
                  <a:lnTo>
                    <a:pt x="197644" y="45244"/>
                  </a:lnTo>
                  <a:cubicBezTo>
                    <a:pt x="197644" y="66286"/>
                    <a:pt x="180586" y="83344"/>
                    <a:pt x="159544" y="833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4" name="Forma libre 703">
              <a:extLst>
                <a:ext uri="{FF2B5EF4-FFF2-40B4-BE49-F238E27FC236}">
                  <a16:creationId xmlns:a16="http://schemas.microsoft.com/office/drawing/2014/main" id="{1BB2C566-BBA4-C048-A510-0CA55EED088B}"/>
                </a:ext>
              </a:extLst>
            </p:cNvPr>
            <p:cNvSpPr/>
            <p:nvPr/>
          </p:nvSpPr>
          <p:spPr>
            <a:xfrm>
              <a:off x="704344" y="1940676"/>
              <a:ext cx="600075" cy="295275"/>
            </a:xfrm>
            <a:custGeom>
              <a:avLst/>
              <a:gdLst>
                <a:gd name="connsiteX0" fmla="*/ 330994 w 600075"/>
                <a:gd name="connsiteY0" fmla="*/ 292894 h 295275"/>
                <a:gd name="connsiteX1" fmla="*/ 54769 w 600075"/>
                <a:gd name="connsiteY1" fmla="*/ 292894 h 295275"/>
                <a:gd name="connsiteX2" fmla="*/ 7144 w 600075"/>
                <a:gd name="connsiteY2" fmla="*/ 245269 h 295275"/>
                <a:gd name="connsiteX3" fmla="*/ 54769 w 600075"/>
                <a:gd name="connsiteY3" fmla="*/ 197644 h 295275"/>
                <a:gd name="connsiteX4" fmla="*/ 559594 w 600075"/>
                <a:gd name="connsiteY4" fmla="*/ 197644 h 295275"/>
                <a:gd name="connsiteX5" fmla="*/ 578644 w 600075"/>
                <a:gd name="connsiteY5" fmla="*/ 178594 h 295275"/>
                <a:gd name="connsiteX6" fmla="*/ 559594 w 600075"/>
                <a:gd name="connsiteY6" fmla="*/ 159544 h 295275"/>
                <a:gd name="connsiteX7" fmla="*/ 45244 w 600075"/>
                <a:gd name="connsiteY7" fmla="*/ 159544 h 295275"/>
                <a:gd name="connsiteX8" fmla="*/ 7144 w 600075"/>
                <a:gd name="connsiteY8" fmla="*/ 121444 h 295275"/>
                <a:gd name="connsiteX9" fmla="*/ 45244 w 600075"/>
                <a:gd name="connsiteY9" fmla="*/ 83344 h 295275"/>
                <a:gd name="connsiteX10" fmla="*/ 550069 w 600075"/>
                <a:gd name="connsiteY10" fmla="*/ 83344 h 295275"/>
                <a:gd name="connsiteX11" fmla="*/ 578644 w 600075"/>
                <a:gd name="connsiteY11" fmla="*/ 54769 h 295275"/>
                <a:gd name="connsiteX12" fmla="*/ 550069 w 600075"/>
                <a:gd name="connsiteY12" fmla="*/ 26194 h 295275"/>
                <a:gd name="connsiteX13" fmla="*/ 264319 w 600075"/>
                <a:gd name="connsiteY13" fmla="*/ 26194 h 295275"/>
                <a:gd name="connsiteX14" fmla="*/ 264319 w 600075"/>
                <a:gd name="connsiteY14" fmla="*/ 7144 h 295275"/>
                <a:gd name="connsiteX15" fmla="*/ 550069 w 600075"/>
                <a:gd name="connsiteY15" fmla="*/ 7144 h 295275"/>
                <a:gd name="connsiteX16" fmla="*/ 597694 w 600075"/>
                <a:gd name="connsiteY16" fmla="*/ 54769 h 295275"/>
                <a:gd name="connsiteX17" fmla="*/ 550069 w 600075"/>
                <a:gd name="connsiteY17" fmla="*/ 102394 h 295275"/>
                <a:gd name="connsiteX18" fmla="*/ 45244 w 600075"/>
                <a:gd name="connsiteY18" fmla="*/ 102394 h 295275"/>
                <a:gd name="connsiteX19" fmla="*/ 26194 w 600075"/>
                <a:gd name="connsiteY19" fmla="*/ 121444 h 295275"/>
                <a:gd name="connsiteX20" fmla="*/ 45244 w 600075"/>
                <a:gd name="connsiteY20" fmla="*/ 140494 h 295275"/>
                <a:gd name="connsiteX21" fmla="*/ 559594 w 600075"/>
                <a:gd name="connsiteY21" fmla="*/ 140494 h 295275"/>
                <a:gd name="connsiteX22" fmla="*/ 597694 w 600075"/>
                <a:gd name="connsiteY22" fmla="*/ 178594 h 295275"/>
                <a:gd name="connsiteX23" fmla="*/ 559594 w 600075"/>
                <a:gd name="connsiteY23" fmla="*/ 216694 h 295275"/>
                <a:gd name="connsiteX24" fmla="*/ 54769 w 600075"/>
                <a:gd name="connsiteY24" fmla="*/ 216694 h 295275"/>
                <a:gd name="connsiteX25" fmla="*/ 26194 w 600075"/>
                <a:gd name="connsiteY25" fmla="*/ 245269 h 295275"/>
                <a:gd name="connsiteX26" fmla="*/ 54769 w 600075"/>
                <a:gd name="connsiteY26" fmla="*/ 273844 h 295275"/>
                <a:gd name="connsiteX27" fmla="*/ 330994 w 600075"/>
                <a:gd name="connsiteY27" fmla="*/ 2738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0075" h="295275">
                  <a:moveTo>
                    <a:pt x="330994" y="292894"/>
                  </a:moveTo>
                  <a:lnTo>
                    <a:pt x="54769" y="292894"/>
                  </a:lnTo>
                  <a:cubicBezTo>
                    <a:pt x="28466" y="292894"/>
                    <a:pt x="7144" y="271571"/>
                    <a:pt x="7144" y="245269"/>
                  </a:cubicBezTo>
                  <a:cubicBezTo>
                    <a:pt x="7144" y="218966"/>
                    <a:pt x="28466" y="197644"/>
                    <a:pt x="54769" y="197644"/>
                  </a:cubicBezTo>
                  <a:lnTo>
                    <a:pt x="559594" y="197644"/>
                  </a:lnTo>
                  <a:cubicBezTo>
                    <a:pt x="570115" y="197644"/>
                    <a:pt x="578644" y="189115"/>
                    <a:pt x="578644" y="178594"/>
                  </a:cubicBezTo>
                  <a:cubicBezTo>
                    <a:pt x="578644" y="168073"/>
                    <a:pt x="570115" y="159544"/>
                    <a:pt x="559594" y="159544"/>
                  </a:cubicBezTo>
                  <a:lnTo>
                    <a:pt x="45244" y="159544"/>
                  </a:lnTo>
                  <a:cubicBezTo>
                    <a:pt x="24202" y="159544"/>
                    <a:pt x="7144" y="142486"/>
                    <a:pt x="7144" y="121444"/>
                  </a:cubicBezTo>
                  <a:cubicBezTo>
                    <a:pt x="7144" y="100402"/>
                    <a:pt x="24202" y="83344"/>
                    <a:pt x="45244" y="83344"/>
                  </a:cubicBezTo>
                  <a:lnTo>
                    <a:pt x="550069" y="83344"/>
                  </a:lnTo>
                  <a:cubicBezTo>
                    <a:pt x="565850" y="83344"/>
                    <a:pt x="578644" y="70550"/>
                    <a:pt x="578644" y="54769"/>
                  </a:cubicBezTo>
                  <a:cubicBezTo>
                    <a:pt x="578644" y="38987"/>
                    <a:pt x="565850" y="26194"/>
                    <a:pt x="550069" y="26194"/>
                  </a:cubicBezTo>
                  <a:lnTo>
                    <a:pt x="264319" y="26194"/>
                  </a:lnTo>
                  <a:lnTo>
                    <a:pt x="264319" y="7144"/>
                  </a:lnTo>
                  <a:lnTo>
                    <a:pt x="550069" y="7144"/>
                  </a:lnTo>
                  <a:cubicBezTo>
                    <a:pt x="576371" y="7144"/>
                    <a:pt x="597694" y="28466"/>
                    <a:pt x="597694" y="54769"/>
                  </a:cubicBezTo>
                  <a:cubicBezTo>
                    <a:pt x="597694" y="81071"/>
                    <a:pt x="576371" y="102394"/>
                    <a:pt x="550069" y="102394"/>
                  </a:cubicBezTo>
                  <a:lnTo>
                    <a:pt x="45244" y="102394"/>
                  </a:lnTo>
                  <a:cubicBezTo>
                    <a:pt x="34723" y="102394"/>
                    <a:pt x="26194" y="110923"/>
                    <a:pt x="26194" y="121444"/>
                  </a:cubicBezTo>
                  <a:cubicBezTo>
                    <a:pt x="26194" y="131965"/>
                    <a:pt x="34723" y="140494"/>
                    <a:pt x="45244" y="140494"/>
                  </a:cubicBezTo>
                  <a:lnTo>
                    <a:pt x="559594" y="140494"/>
                  </a:lnTo>
                  <a:cubicBezTo>
                    <a:pt x="580636" y="140494"/>
                    <a:pt x="597694" y="157552"/>
                    <a:pt x="597694" y="178594"/>
                  </a:cubicBezTo>
                  <a:cubicBezTo>
                    <a:pt x="597694" y="199636"/>
                    <a:pt x="580636" y="216694"/>
                    <a:pt x="559594" y="216694"/>
                  </a:cubicBezTo>
                  <a:lnTo>
                    <a:pt x="54769" y="216694"/>
                  </a:lnTo>
                  <a:cubicBezTo>
                    <a:pt x="38987" y="216694"/>
                    <a:pt x="26194" y="229487"/>
                    <a:pt x="26194" y="245269"/>
                  </a:cubicBezTo>
                  <a:cubicBezTo>
                    <a:pt x="26194" y="261050"/>
                    <a:pt x="38987" y="273844"/>
                    <a:pt x="54769" y="273844"/>
                  </a:cubicBezTo>
                  <a:lnTo>
                    <a:pt x="330994" y="2738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1189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C4093AC-3E56-7642-B6D3-366D14BFA19C}"/>
              </a:ext>
            </a:extLst>
          </p:cNvPr>
          <p:cNvSpPr txBox="1"/>
          <p:nvPr/>
        </p:nvSpPr>
        <p:spPr>
          <a:xfrm>
            <a:off x="0" y="7010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Colored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BF4551-6286-AA49-A65B-4F870FC1DE79}"/>
              </a:ext>
            </a:extLst>
          </p:cNvPr>
          <p:cNvSpPr txBox="1"/>
          <p:nvPr/>
        </p:nvSpPr>
        <p:spPr>
          <a:xfrm>
            <a:off x="10021455" y="916400"/>
            <a:ext cx="165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Icons8</a:t>
            </a:r>
          </a:p>
          <a:p>
            <a:pPr algn="r"/>
            <a:endParaRPr lang="es-ES" sz="1200" b="1" dirty="0">
              <a:solidFill>
                <a:srgbClr val="006A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áfico 6">
            <a:extLst>
              <a:ext uri="{FF2B5EF4-FFF2-40B4-BE49-F238E27FC236}">
                <a16:creationId xmlns:a16="http://schemas.microsoft.com/office/drawing/2014/main" id="{1C89B864-A2F9-0C4A-BD5F-DE188FED2430}"/>
              </a:ext>
            </a:extLst>
          </p:cNvPr>
          <p:cNvGrpSpPr/>
          <p:nvPr/>
        </p:nvGrpSpPr>
        <p:grpSpPr>
          <a:xfrm>
            <a:off x="11256542" y="2950332"/>
            <a:ext cx="492690" cy="492690"/>
            <a:chOff x="11256542" y="2950332"/>
            <a:chExt cx="492690" cy="492690"/>
          </a:xfrm>
        </p:grpSpPr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B9E73409-7DB8-0E46-B5BA-DFDB848B3A21}"/>
                </a:ext>
              </a:extLst>
            </p:cNvPr>
            <p:cNvSpPr/>
            <p:nvPr/>
          </p:nvSpPr>
          <p:spPr>
            <a:xfrm>
              <a:off x="11502887" y="3001653"/>
              <a:ext cx="30793" cy="92738"/>
            </a:xfrm>
            <a:custGeom>
              <a:avLst/>
              <a:gdLst>
                <a:gd name="connsiteX0" fmla="*/ 30793 w 30793"/>
                <a:gd name="connsiteY0" fmla="*/ 0 h 92738"/>
                <a:gd name="connsiteX1" fmla="*/ 0 w 30793"/>
                <a:gd name="connsiteY1" fmla="*/ 92739 h 9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92738">
                  <a:moveTo>
                    <a:pt x="30793" y="0"/>
                  </a:moveTo>
                  <a:cubicBezTo>
                    <a:pt x="30793" y="0"/>
                    <a:pt x="0" y="31512"/>
                    <a:pt x="0" y="92739"/>
                  </a:cubicBezTo>
                </a:path>
              </a:pathLst>
            </a:custGeom>
            <a:solidFill>
              <a:srgbClr val="FFFFFF"/>
            </a:solidFill>
            <a:ln w="20241" cap="flat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6D34C338-2D25-744B-84D2-0EEB1FA37BCB}"/>
                </a:ext>
              </a:extLst>
            </p:cNvPr>
            <p:cNvSpPr/>
            <p:nvPr/>
          </p:nvSpPr>
          <p:spPr>
            <a:xfrm>
              <a:off x="11359185" y="3001909"/>
              <a:ext cx="143701" cy="102178"/>
            </a:xfrm>
            <a:custGeom>
              <a:avLst/>
              <a:gdLst>
                <a:gd name="connsiteX0" fmla="*/ 143701 w 143701"/>
                <a:gd name="connsiteY0" fmla="*/ 92483 h 102178"/>
                <a:gd name="connsiteX1" fmla="*/ 0 w 143701"/>
                <a:gd name="connsiteY1" fmla="*/ 10009 h 102178"/>
                <a:gd name="connsiteX2" fmla="*/ 143701 w 143701"/>
                <a:gd name="connsiteY2" fmla="*/ 92483 h 10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2178">
                  <a:moveTo>
                    <a:pt x="143701" y="92483"/>
                  </a:moveTo>
                  <a:cubicBezTo>
                    <a:pt x="143701" y="92483"/>
                    <a:pt x="130871" y="-36181"/>
                    <a:pt x="0" y="10009"/>
                  </a:cubicBezTo>
                  <a:cubicBezTo>
                    <a:pt x="14114" y="143877"/>
                    <a:pt x="143701" y="92483"/>
                    <a:pt x="143701" y="9248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67CBE81A-2550-4443-9A1E-81A5170A0AB6}"/>
                </a:ext>
              </a:extLst>
            </p:cNvPr>
            <p:cNvSpPr/>
            <p:nvPr/>
          </p:nvSpPr>
          <p:spPr>
            <a:xfrm>
              <a:off x="11318132" y="3063241"/>
              <a:ext cx="369509" cy="307935"/>
            </a:xfrm>
            <a:custGeom>
              <a:avLst/>
              <a:gdLst>
                <a:gd name="connsiteX0" fmla="*/ 2922 w 369509"/>
                <a:gd name="connsiteY0" fmla="*/ 153287 h 307935"/>
                <a:gd name="connsiteX1" fmla="*/ 184755 w 369509"/>
                <a:gd name="connsiteY1" fmla="*/ 31151 h 307935"/>
                <a:gd name="connsiteX2" fmla="*/ 366588 w 369509"/>
                <a:gd name="connsiteY2" fmla="*/ 153277 h 307935"/>
                <a:gd name="connsiteX3" fmla="*/ 184755 w 369509"/>
                <a:gd name="connsiteY3" fmla="*/ 284815 h 307935"/>
                <a:gd name="connsiteX4" fmla="*/ 2922 w 369509"/>
                <a:gd name="connsiteY4" fmla="*/ 153287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09" h="307935">
                  <a:moveTo>
                    <a:pt x="2922" y="153287"/>
                  </a:moveTo>
                  <a:cubicBezTo>
                    <a:pt x="-16222" y="49945"/>
                    <a:pt x="60340" y="-53407"/>
                    <a:pt x="184755" y="31151"/>
                  </a:cubicBezTo>
                  <a:cubicBezTo>
                    <a:pt x="309169" y="-53407"/>
                    <a:pt x="385731" y="49945"/>
                    <a:pt x="366588" y="153277"/>
                  </a:cubicBezTo>
                  <a:cubicBezTo>
                    <a:pt x="347456" y="256629"/>
                    <a:pt x="242174" y="353648"/>
                    <a:pt x="184755" y="284815"/>
                  </a:cubicBezTo>
                  <a:cubicBezTo>
                    <a:pt x="127336" y="353648"/>
                    <a:pt x="22054" y="256629"/>
                    <a:pt x="2922" y="153287"/>
                  </a:cubicBez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DDD52F96-B7C1-0C40-A699-6E062E0ED3C5}"/>
                </a:ext>
              </a:extLst>
            </p:cNvPr>
            <p:cNvSpPr/>
            <p:nvPr/>
          </p:nvSpPr>
          <p:spPr>
            <a:xfrm>
              <a:off x="11502887" y="3083768"/>
              <a:ext cx="164200" cy="266884"/>
            </a:xfrm>
            <a:custGeom>
              <a:avLst/>
              <a:gdLst>
                <a:gd name="connsiteX0" fmla="*/ 86036 w 164200"/>
                <a:gd name="connsiteY0" fmla="*/ 0 h 266884"/>
                <a:gd name="connsiteX1" fmla="*/ 11537 w 164200"/>
                <a:gd name="connsiteY1" fmla="*/ 27601 h 266884"/>
                <a:gd name="connsiteX2" fmla="*/ 0 w 164200"/>
                <a:gd name="connsiteY2" fmla="*/ 35443 h 266884"/>
                <a:gd name="connsiteX3" fmla="*/ 0 w 164200"/>
                <a:gd name="connsiteY3" fmla="*/ 232242 h 266884"/>
                <a:gd name="connsiteX4" fmla="*/ 0 w 164200"/>
                <a:gd name="connsiteY4" fmla="*/ 232242 h 266884"/>
                <a:gd name="connsiteX5" fmla="*/ 15766 w 164200"/>
                <a:gd name="connsiteY5" fmla="*/ 251138 h 266884"/>
                <a:gd name="connsiteX6" fmla="*/ 46405 w 164200"/>
                <a:gd name="connsiteY6" fmla="*/ 266884 h 266884"/>
                <a:gd name="connsiteX7" fmla="*/ 161643 w 164200"/>
                <a:gd name="connsiteY7" fmla="*/ 129013 h 266884"/>
                <a:gd name="connsiteX8" fmla="*/ 139873 w 164200"/>
                <a:gd name="connsiteY8" fmla="*/ 25548 h 266884"/>
                <a:gd name="connsiteX9" fmla="*/ 86036 w 164200"/>
                <a:gd name="connsiteY9" fmla="*/ 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200" h="266884">
                  <a:moveTo>
                    <a:pt x="86036" y="0"/>
                  </a:moveTo>
                  <a:cubicBezTo>
                    <a:pt x="63557" y="0"/>
                    <a:pt x="38491" y="9289"/>
                    <a:pt x="11537" y="27601"/>
                  </a:cubicBezTo>
                  <a:lnTo>
                    <a:pt x="0" y="35443"/>
                  </a:lnTo>
                  <a:lnTo>
                    <a:pt x="0" y="232242"/>
                  </a:lnTo>
                  <a:lnTo>
                    <a:pt x="0" y="232242"/>
                  </a:lnTo>
                  <a:lnTo>
                    <a:pt x="15766" y="251138"/>
                  </a:lnTo>
                  <a:cubicBezTo>
                    <a:pt x="24593" y="261731"/>
                    <a:pt x="34622" y="266884"/>
                    <a:pt x="46405" y="266884"/>
                  </a:cubicBezTo>
                  <a:cubicBezTo>
                    <a:pt x="87042" y="266884"/>
                    <a:pt x="147509" y="205390"/>
                    <a:pt x="161643" y="129013"/>
                  </a:cubicBezTo>
                  <a:cubicBezTo>
                    <a:pt x="168870" y="90029"/>
                    <a:pt x="160525" y="50388"/>
                    <a:pt x="139873" y="25548"/>
                  </a:cubicBezTo>
                  <a:cubicBezTo>
                    <a:pt x="125964" y="8838"/>
                    <a:pt x="107345" y="0"/>
                    <a:pt x="86036" y="0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759FC650-4763-3F4D-9115-45C30BB3C25C}"/>
                </a:ext>
              </a:extLst>
            </p:cNvPr>
            <p:cNvSpPr/>
            <p:nvPr/>
          </p:nvSpPr>
          <p:spPr>
            <a:xfrm>
              <a:off x="11538812" y="3184287"/>
              <a:ext cx="41057" cy="55571"/>
            </a:xfrm>
            <a:custGeom>
              <a:avLst/>
              <a:gdLst>
                <a:gd name="connsiteX0" fmla="*/ 41058 w 41057"/>
                <a:gd name="connsiteY0" fmla="*/ 35043 h 55571"/>
                <a:gd name="connsiteX1" fmla="*/ 20529 w 41057"/>
                <a:gd name="connsiteY1" fmla="*/ 55571 h 55571"/>
                <a:gd name="connsiteX2" fmla="*/ 0 w 41057"/>
                <a:gd name="connsiteY2" fmla="*/ 35043 h 55571"/>
                <a:gd name="connsiteX3" fmla="*/ 20529 w 41057"/>
                <a:gd name="connsiteY3" fmla="*/ 0 h 55571"/>
                <a:gd name="connsiteX4" fmla="*/ 41058 w 41057"/>
                <a:gd name="connsiteY4" fmla="*/ 35043 h 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55571">
                  <a:moveTo>
                    <a:pt x="41058" y="35043"/>
                  </a:moveTo>
                  <a:cubicBezTo>
                    <a:pt x="41058" y="46374"/>
                    <a:pt x="31871" y="55571"/>
                    <a:pt x="20529" y="55571"/>
                  </a:cubicBezTo>
                  <a:cubicBezTo>
                    <a:pt x="9197" y="55571"/>
                    <a:pt x="0" y="46374"/>
                    <a:pt x="0" y="35043"/>
                  </a:cubicBezTo>
                  <a:cubicBezTo>
                    <a:pt x="0" y="23700"/>
                    <a:pt x="20529" y="0"/>
                    <a:pt x="20529" y="0"/>
                  </a:cubicBezTo>
                  <a:cubicBezTo>
                    <a:pt x="20529" y="0"/>
                    <a:pt x="41058" y="23711"/>
                    <a:pt x="41058" y="35043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C678CF41-A857-1243-A2BA-C0942FCA4E0D}"/>
                </a:ext>
              </a:extLst>
            </p:cNvPr>
            <p:cNvSpPr/>
            <p:nvPr/>
          </p:nvSpPr>
          <p:spPr>
            <a:xfrm>
              <a:off x="11318132" y="3063241"/>
              <a:ext cx="184754" cy="307935"/>
            </a:xfrm>
            <a:custGeom>
              <a:avLst/>
              <a:gdLst>
                <a:gd name="connsiteX0" fmla="*/ 184755 w 184754"/>
                <a:gd name="connsiteY0" fmla="*/ 31151 h 307935"/>
                <a:gd name="connsiteX1" fmla="*/ 2922 w 184754"/>
                <a:gd name="connsiteY1" fmla="*/ 153287 h 307935"/>
                <a:gd name="connsiteX2" fmla="*/ 184755 w 184754"/>
                <a:gd name="connsiteY2" fmla="*/ 284815 h 307935"/>
                <a:gd name="connsiteX3" fmla="*/ 184755 w 184754"/>
                <a:gd name="connsiteY3" fmla="*/ 31151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4" h="307935">
                  <a:moveTo>
                    <a:pt x="184755" y="31151"/>
                  </a:moveTo>
                  <a:cubicBezTo>
                    <a:pt x="60340" y="-53407"/>
                    <a:pt x="-16222" y="49945"/>
                    <a:pt x="2922" y="153287"/>
                  </a:cubicBezTo>
                  <a:cubicBezTo>
                    <a:pt x="22054" y="256629"/>
                    <a:pt x="127336" y="353647"/>
                    <a:pt x="184755" y="284815"/>
                  </a:cubicBezTo>
                  <a:lnTo>
                    <a:pt x="184755" y="31151"/>
                  </a:ln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6" name="Gráfico 8">
            <a:extLst>
              <a:ext uri="{FF2B5EF4-FFF2-40B4-BE49-F238E27FC236}">
                <a16:creationId xmlns:a16="http://schemas.microsoft.com/office/drawing/2014/main" id="{262C53ED-732C-FB4E-AE93-9752F961EC89}"/>
              </a:ext>
            </a:extLst>
          </p:cNvPr>
          <p:cNvGrpSpPr/>
          <p:nvPr/>
        </p:nvGrpSpPr>
        <p:grpSpPr>
          <a:xfrm>
            <a:off x="11244982" y="2269873"/>
            <a:ext cx="492690" cy="492690"/>
            <a:chOff x="11244982" y="2269873"/>
            <a:chExt cx="492690" cy="492690"/>
          </a:xfrm>
        </p:grpSpPr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3942F3DA-34CF-314E-B5D3-6935E3F1A0F2}"/>
                </a:ext>
              </a:extLst>
            </p:cNvPr>
            <p:cNvSpPr/>
            <p:nvPr/>
          </p:nvSpPr>
          <p:spPr>
            <a:xfrm>
              <a:off x="11429740" y="2434103"/>
              <a:ext cx="123172" cy="307931"/>
            </a:xfrm>
            <a:custGeom>
              <a:avLst/>
              <a:gdLst>
                <a:gd name="connsiteX0" fmla="*/ 41058 w 123172"/>
                <a:gd name="connsiteY0" fmla="*/ 0 h 307931"/>
                <a:gd name="connsiteX1" fmla="*/ 41058 w 123172"/>
                <a:gd name="connsiteY1" fmla="*/ 287403 h 307931"/>
                <a:gd name="connsiteX2" fmla="*/ 20529 w 123172"/>
                <a:gd name="connsiteY2" fmla="*/ 307931 h 307931"/>
                <a:gd name="connsiteX3" fmla="*/ 0 w 123172"/>
                <a:gd name="connsiteY3" fmla="*/ 287403 h 307931"/>
                <a:gd name="connsiteX4" fmla="*/ 0 w 123172"/>
                <a:gd name="connsiteY4" fmla="*/ 0 h 307931"/>
                <a:gd name="connsiteX5" fmla="*/ 41058 w 123172"/>
                <a:gd name="connsiteY5" fmla="*/ 0 h 307931"/>
                <a:gd name="connsiteX6" fmla="*/ 82115 w 123172"/>
                <a:gd name="connsiteY6" fmla="*/ 0 h 307931"/>
                <a:gd name="connsiteX7" fmla="*/ 82115 w 123172"/>
                <a:gd name="connsiteY7" fmla="*/ 287403 h 307931"/>
                <a:gd name="connsiteX8" fmla="*/ 102644 w 123172"/>
                <a:gd name="connsiteY8" fmla="*/ 307931 h 307931"/>
                <a:gd name="connsiteX9" fmla="*/ 123173 w 123172"/>
                <a:gd name="connsiteY9" fmla="*/ 287403 h 307931"/>
                <a:gd name="connsiteX10" fmla="*/ 123173 w 123172"/>
                <a:gd name="connsiteY10" fmla="*/ 0 h 307931"/>
                <a:gd name="connsiteX11" fmla="*/ 82115 w 123172"/>
                <a:gd name="connsiteY11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172" h="307931">
                  <a:moveTo>
                    <a:pt x="41058" y="0"/>
                  </a:moveTo>
                  <a:lnTo>
                    <a:pt x="41058" y="287403"/>
                  </a:lnTo>
                  <a:cubicBezTo>
                    <a:pt x="41058" y="298693"/>
                    <a:pt x="31820" y="307931"/>
                    <a:pt x="20529" y="307931"/>
                  </a:cubicBezTo>
                  <a:cubicBezTo>
                    <a:pt x="9238" y="307931"/>
                    <a:pt x="0" y="298693"/>
                    <a:pt x="0" y="287403"/>
                  </a:cubicBezTo>
                  <a:lnTo>
                    <a:pt x="0" y="0"/>
                  </a:lnTo>
                  <a:lnTo>
                    <a:pt x="41058" y="0"/>
                  </a:lnTo>
                  <a:close/>
                  <a:moveTo>
                    <a:pt x="82115" y="0"/>
                  </a:moveTo>
                  <a:lnTo>
                    <a:pt x="82115" y="287403"/>
                  </a:lnTo>
                  <a:cubicBezTo>
                    <a:pt x="82115" y="298693"/>
                    <a:pt x="91353" y="307931"/>
                    <a:pt x="102644" y="307931"/>
                  </a:cubicBezTo>
                  <a:cubicBezTo>
                    <a:pt x="113935" y="307931"/>
                    <a:pt x="123173" y="298693"/>
                    <a:pt x="123173" y="287403"/>
                  </a:cubicBezTo>
                  <a:lnTo>
                    <a:pt x="123173" y="0"/>
                  </a:lnTo>
                  <a:lnTo>
                    <a:pt x="82115" y="0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D0D64A7D-BF4A-B940-90E4-623906E14845}"/>
                </a:ext>
              </a:extLst>
            </p:cNvPr>
            <p:cNvSpPr/>
            <p:nvPr/>
          </p:nvSpPr>
          <p:spPr>
            <a:xfrm>
              <a:off x="11419476" y="2321194"/>
              <a:ext cx="143701" cy="174494"/>
            </a:xfrm>
            <a:custGeom>
              <a:avLst/>
              <a:gdLst>
                <a:gd name="connsiteX0" fmla="*/ 30793 w 143701"/>
                <a:gd name="connsiteY0" fmla="*/ 0 h 174494"/>
                <a:gd name="connsiteX1" fmla="*/ 61586 w 143701"/>
                <a:gd name="connsiteY1" fmla="*/ 87247 h 174494"/>
                <a:gd name="connsiteX2" fmla="*/ 30793 w 143701"/>
                <a:gd name="connsiteY2" fmla="*/ 174494 h 174494"/>
                <a:gd name="connsiteX3" fmla="*/ 0 w 143701"/>
                <a:gd name="connsiteY3" fmla="*/ 87247 h 174494"/>
                <a:gd name="connsiteX4" fmla="*/ 30793 w 143701"/>
                <a:gd name="connsiteY4" fmla="*/ 0 h 174494"/>
                <a:gd name="connsiteX5" fmla="*/ 82115 w 143701"/>
                <a:gd name="connsiteY5" fmla="*/ 87247 h 174494"/>
                <a:gd name="connsiteX6" fmla="*/ 112908 w 143701"/>
                <a:gd name="connsiteY6" fmla="*/ 174494 h 174494"/>
                <a:gd name="connsiteX7" fmla="*/ 143701 w 143701"/>
                <a:gd name="connsiteY7" fmla="*/ 87247 h 174494"/>
                <a:gd name="connsiteX8" fmla="*/ 112908 w 143701"/>
                <a:gd name="connsiteY8" fmla="*/ 0 h 174494"/>
                <a:gd name="connsiteX9" fmla="*/ 82115 w 143701"/>
                <a:gd name="connsiteY9" fmla="*/ 87247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01" h="174494">
                  <a:moveTo>
                    <a:pt x="30793" y="0"/>
                  </a:moveTo>
                  <a:cubicBezTo>
                    <a:pt x="30793" y="0"/>
                    <a:pt x="61586" y="39005"/>
                    <a:pt x="61586" y="87247"/>
                  </a:cubicBezTo>
                  <a:cubicBezTo>
                    <a:pt x="61586" y="135490"/>
                    <a:pt x="48243" y="174494"/>
                    <a:pt x="30793" y="174494"/>
                  </a:cubicBezTo>
                  <a:cubicBezTo>
                    <a:pt x="13344" y="174494"/>
                    <a:pt x="0" y="135490"/>
                    <a:pt x="0" y="87247"/>
                  </a:cubicBezTo>
                  <a:cubicBezTo>
                    <a:pt x="0" y="39005"/>
                    <a:pt x="30793" y="0"/>
                    <a:pt x="30793" y="0"/>
                  </a:cubicBezTo>
                  <a:close/>
                  <a:moveTo>
                    <a:pt x="82115" y="87247"/>
                  </a:moveTo>
                  <a:cubicBezTo>
                    <a:pt x="82115" y="135490"/>
                    <a:pt x="95459" y="174494"/>
                    <a:pt x="112908" y="174494"/>
                  </a:cubicBezTo>
                  <a:cubicBezTo>
                    <a:pt x="130358" y="174494"/>
                    <a:pt x="143701" y="135490"/>
                    <a:pt x="143701" y="87247"/>
                  </a:cubicBezTo>
                  <a:cubicBezTo>
                    <a:pt x="143701" y="39005"/>
                    <a:pt x="112908" y="0"/>
                    <a:pt x="112908" y="0"/>
                  </a:cubicBezTo>
                  <a:cubicBezTo>
                    <a:pt x="112908" y="0"/>
                    <a:pt x="82115" y="39005"/>
                    <a:pt x="82115" y="87247"/>
                  </a:cubicBezTo>
                  <a:close/>
                </a:path>
              </a:pathLst>
            </a:custGeom>
            <a:solidFill>
              <a:srgbClr val="1B5E2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FAA2541-AF47-B24D-9012-BEA15B4041C7}"/>
                </a:ext>
              </a:extLst>
            </p:cNvPr>
            <p:cNvSpPr/>
            <p:nvPr/>
          </p:nvSpPr>
          <p:spPr>
            <a:xfrm>
              <a:off x="11388683" y="2434103"/>
              <a:ext cx="205287" cy="307931"/>
            </a:xfrm>
            <a:custGeom>
              <a:avLst/>
              <a:gdLst>
                <a:gd name="connsiteX0" fmla="*/ 123173 w 205287"/>
                <a:gd name="connsiteY0" fmla="*/ 0 h 307931"/>
                <a:gd name="connsiteX1" fmla="*/ 123173 w 205287"/>
                <a:gd name="connsiteY1" fmla="*/ 287403 h 307931"/>
                <a:gd name="connsiteX2" fmla="*/ 102644 w 205287"/>
                <a:gd name="connsiteY2" fmla="*/ 307931 h 307931"/>
                <a:gd name="connsiteX3" fmla="*/ 82115 w 205287"/>
                <a:gd name="connsiteY3" fmla="*/ 287403 h 307931"/>
                <a:gd name="connsiteX4" fmla="*/ 82115 w 205287"/>
                <a:gd name="connsiteY4" fmla="*/ 0 h 307931"/>
                <a:gd name="connsiteX5" fmla="*/ 123173 w 205287"/>
                <a:gd name="connsiteY5" fmla="*/ 0 h 307931"/>
                <a:gd name="connsiteX6" fmla="*/ 164230 w 205287"/>
                <a:gd name="connsiteY6" fmla="*/ 0 h 307931"/>
                <a:gd name="connsiteX7" fmla="*/ 164230 w 205287"/>
                <a:gd name="connsiteY7" fmla="*/ 287403 h 307931"/>
                <a:gd name="connsiteX8" fmla="*/ 184759 w 205287"/>
                <a:gd name="connsiteY8" fmla="*/ 307931 h 307931"/>
                <a:gd name="connsiteX9" fmla="*/ 205288 w 205287"/>
                <a:gd name="connsiteY9" fmla="*/ 287403 h 307931"/>
                <a:gd name="connsiteX10" fmla="*/ 205288 w 205287"/>
                <a:gd name="connsiteY10" fmla="*/ 0 h 307931"/>
                <a:gd name="connsiteX11" fmla="*/ 164230 w 205287"/>
                <a:gd name="connsiteY11" fmla="*/ 0 h 307931"/>
                <a:gd name="connsiteX12" fmla="*/ 0 w 205287"/>
                <a:gd name="connsiteY12" fmla="*/ 0 h 307931"/>
                <a:gd name="connsiteX13" fmla="*/ 0 w 205287"/>
                <a:gd name="connsiteY13" fmla="*/ 287403 h 307931"/>
                <a:gd name="connsiteX14" fmla="*/ 20529 w 205287"/>
                <a:gd name="connsiteY14" fmla="*/ 307931 h 307931"/>
                <a:gd name="connsiteX15" fmla="*/ 41058 w 205287"/>
                <a:gd name="connsiteY15" fmla="*/ 287403 h 307931"/>
                <a:gd name="connsiteX16" fmla="*/ 41058 w 205287"/>
                <a:gd name="connsiteY16" fmla="*/ 0 h 307931"/>
                <a:gd name="connsiteX17" fmla="*/ 0 w 205287"/>
                <a:gd name="connsiteY17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287" h="307931">
                  <a:moveTo>
                    <a:pt x="123173" y="0"/>
                  </a:moveTo>
                  <a:lnTo>
                    <a:pt x="123173" y="287403"/>
                  </a:lnTo>
                  <a:cubicBezTo>
                    <a:pt x="123173" y="298693"/>
                    <a:pt x="113935" y="307931"/>
                    <a:pt x="102644" y="307931"/>
                  </a:cubicBezTo>
                  <a:cubicBezTo>
                    <a:pt x="91353" y="307931"/>
                    <a:pt x="82115" y="298693"/>
                    <a:pt x="82115" y="287403"/>
                  </a:cubicBezTo>
                  <a:lnTo>
                    <a:pt x="82115" y="0"/>
                  </a:lnTo>
                  <a:lnTo>
                    <a:pt x="123173" y="0"/>
                  </a:lnTo>
                  <a:close/>
                  <a:moveTo>
                    <a:pt x="164230" y="0"/>
                  </a:moveTo>
                  <a:lnTo>
                    <a:pt x="164230" y="287403"/>
                  </a:lnTo>
                  <a:cubicBezTo>
                    <a:pt x="164230" y="298693"/>
                    <a:pt x="173468" y="307931"/>
                    <a:pt x="184759" y="307931"/>
                  </a:cubicBezTo>
                  <a:cubicBezTo>
                    <a:pt x="196050" y="307931"/>
                    <a:pt x="205288" y="298693"/>
                    <a:pt x="205288" y="287403"/>
                  </a:cubicBezTo>
                  <a:lnTo>
                    <a:pt x="205288" y="0"/>
                  </a:lnTo>
                  <a:lnTo>
                    <a:pt x="164230" y="0"/>
                  </a:lnTo>
                  <a:close/>
                  <a:moveTo>
                    <a:pt x="0" y="0"/>
                  </a:moveTo>
                  <a:lnTo>
                    <a:pt x="0" y="287403"/>
                  </a:lnTo>
                  <a:cubicBezTo>
                    <a:pt x="0" y="298693"/>
                    <a:pt x="9238" y="307931"/>
                    <a:pt x="20529" y="307931"/>
                  </a:cubicBezTo>
                  <a:cubicBezTo>
                    <a:pt x="31820" y="307931"/>
                    <a:pt x="41058" y="298693"/>
                    <a:pt x="41058" y="287403"/>
                  </a:cubicBezTo>
                  <a:lnTo>
                    <a:pt x="410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F53044DE-1AB0-C04E-BBBB-1F673C7DB134}"/>
                </a:ext>
              </a:extLst>
            </p:cNvPr>
            <p:cNvSpPr/>
            <p:nvPr/>
          </p:nvSpPr>
          <p:spPr>
            <a:xfrm>
              <a:off x="11378418" y="2290401"/>
              <a:ext cx="225816" cy="174494"/>
            </a:xfrm>
            <a:custGeom>
              <a:avLst/>
              <a:gdLst>
                <a:gd name="connsiteX0" fmla="*/ 195023 w 225816"/>
                <a:gd name="connsiteY0" fmla="*/ 0 h 174494"/>
                <a:gd name="connsiteX1" fmla="*/ 225816 w 225816"/>
                <a:gd name="connsiteY1" fmla="*/ 87247 h 174494"/>
                <a:gd name="connsiteX2" fmla="*/ 195023 w 225816"/>
                <a:gd name="connsiteY2" fmla="*/ 174494 h 174494"/>
                <a:gd name="connsiteX3" fmla="*/ 164230 w 225816"/>
                <a:gd name="connsiteY3" fmla="*/ 87247 h 174494"/>
                <a:gd name="connsiteX4" fmla="*/ 195023 w 225816"/>
                <a:gd name="connsiteY4" fmla="*/ 0 h 174494"/>
                <a:gd name="connsiteX5" fmla="*/ 0 w 225816"/>
                <a:gd name="connsiteY5" fmla="*/ 87247 h 174494"/>
                <a:gd name="connsiteX6" fmla="*/ 30793 w 225816"/>
                <a:gd name="connsiteY6" fmla="*/ 174494 h 174494"/>
                <a:gd name="connsiteX7" fmla="*/ 61586 w 225816"/>
                <a:gd name="connsiteY7" fmla="*/ 87247 h 174494"/>
                <a:gd name="connsiteX8" fmla="*/ 30793 w 225816"/>
                <a:gd name="connsiteY8" fmla="*/ 0 h 174494"/>
                <a:gd name="connsiteX9" fmla="*/ 0 w 225816"/>
                <a:gd name="connsiteY9" fmla="*/ 87247 h 174494"/>
                <a:gd name="connsiteX10" fmla="*/ 82115 w 225816"/>
                <a:gd name="connsiteY10" fmla="*/ 87247 h 174494"/>
                <a:gd name="connsiteX11" fmla="*/ 112908 w 225816"/>
                <a:gd name="connsiteY11" fmla="*/ 174494 h 174494"/>
                <a:gd name="connsiteX12" fmla="*/ 143701 w 225816"/>
                <a:gd name="connsiteY12" fmla="*/ 87247 h 174494"/>
                <a:gd name="connsiteX13" fmla="*/ 112908 w 225816"/>
                <a:gd name="connsiteY13" fmla="*/ 0 h 174494"/>
                <a:gd name="connsiteX14" fmla="*/ 82115 w 225816"/>
                <a:gd name="connsiteY14" fmla="*/ 87247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816" h="174494">
                  <a:moveTo>
                    <a:pt x="195023" y="0"/>
                  </a:moveTo>
                  <a:cubicBezTo>
                    <a:pt x="195023" y="0"/>
                    <a:pt x="225816" y="39005"/>
                    <a:pt x="225816" y="87247"/>
                  </a:cubicBezTo>
                  <a:cubicBezTo>
                    <a:pt x="225816" y="135490"/>
                    <a:pt x="212473" y="174494"/>
                    <a:pt x="195023" y="174494"/>
                  </a:cubicBezTo>
                  <a:cubicBezTo>
                    <a:pt x="177574" y="174494"/>
                    <a:pt x="164230" y="135490"/>
                    <a:pt x="164230" y="87247"/>
                  </a:cubicBezTo>
                  <a:cubicBezTo>
                    <a:pt x="164230" y="39005"/>
                    <a:pt x="195023" y="0"/>
                    <a:pt x="195023" y="0"/>
                  </a:cubicBezTo>
                  <a:close/>
                  <a:moveTo>
                    <a:pt x="0" y="87247"/>
                  </a:moveTo>
                  <a:cubicBezTo>
                    <a:pt x="0" y="135490"/>
                    <a:pt x="13344" y="174494"/>
                    <a:pt x="30793" y="174494"/>
                  </a:cubicBezTo>
                  <a:cubicBezTo>
                    <a:pt x="48243" y="174494"/>
                    <a:pt x="61586" y="135490"/>
                    <a:pt x="61586" y="87247"/>
                  </a:cubicBezTo>
                  <a:cubicBezTo>
                    <a:pt x="61586" y="39005"/>
                    <a:pt x="30793" y="0"/>
                    <a:pt x="30793" y="0"/>
                  </a:cubicBezTo>
                  <a:cubicBezTo>
                    <a:pt x="30793" y="0"/>
                    <a:pt x="0" y="39005"/>
                    <a:pt x="0" y="87247"/>
                  </a:cubicBezTo>
                  <a:close/>
                  <a:moveTo>
                    <a:pt x="82115" y="87247"/>
                  </a:moveTo>
                  <a:cubicBezTo>
                    <a:pt x="82115" y="135490"/>
                    <a:pt x="95459" y="174494"/>
                    <a:pt x="112908" y="174494"/>
                  </a:cubicBezTo>
                  <a:cubicBezTo>
                    <a:pt x="130358" y="174494"/>
                    <a:pt x="143701" y="135490"/>
                    <a:pt x="143701" y="87247"/>
                  </a:cubicBezTo>
                  <a:cubicBezTo>
                    <a:pt x="143701" y="39005"/>
                    <a:pt x="112908" y="0"/>
                    <a:pt x="112908" y="0"/>
                  </a:cubicBezTo>
                  <a:cubicBezTo>
                    <a:pt x="112908" y="0"/>
                    <a:pt x="82115" y="39005"/>
                    <a:pt x="82115" y="87247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43718B9-FF82-0548-B3CA-DDC02D9F8810}"/>
                </a:ext>
              </a:extLst>
            </p:cNvPr>
            <p:cNvSpPr/>
            <p:nvPr/>
          </p:nvSpPr>
          <p:spPr>
            <a:xfrm>
              <a:off x="11378418" y="2310930"/>
              <a:ext cx="225816" cy="164230"/>
            </a:xfrm>
            <a:custGeom>
              <a:avLst/>
              <a:gdLst>
                <a:gd name="connsiteX0" fmla="*/ 41058 w 225816"/>
                <a:gd name="connsiteY0" fmla="*/ 30793 h 164230"/>
                <a:gd name="connsiteX1" fmla="*/ 30793 w 225816"/>
                <a:gd name="connsiteY1" fmla="*/ 41058 h 164230"/>
                <a:gd name="connsiteX2" fmla="*/ 20529 w 225816"/>
                <a:gd name="connsiteY2" fmla="*/ 30793 h 164230"/>
                <a:gd name="connsiteX3" fmla="*/ 30793 w 225816"/>
                <a:gd name="connsiteY3" fmla="*/ 0 h 164230"/>
                <a:gd name="connsiteX4" fmla="*/ 41058 w 225816"/>
                <a:gd name="connsiteY4" fmla="*/ 30793 h 164230"/>
                <a:gd name="connsiteX5" fmla="*/ 10264 w 225816"/>
                <a:gd name="connsiteY5" fmla="*/ 30793 h 164230"/>
                <a:gd name="connsiteX6" fmla="*/ 0 w 225816"/>
                <a:gd name="connsiteY6" fmla="*/ 61586 h 164230"/>
                <a:gd name="connsiteX7" fmla="*/ 10264 w 225816"/>
                <a:gd name="connsiteY7" fmla="*/ 71851 h 164230"/>
                <a:gd name="connsiteX8" fmla="*/ 20529 w 225816"/>
                <a:gd name="connsiteY8" fmla="*/ 61586 h 164230"/>
                <a:gd name="connsiteX9" fmla="*/ 10264 w 225816"/>
                <a:gd name="connsiteY9" fmla="*/ 30793 h 164230"/>
                <a:gd name="connsiteX10" fmla="*/ 51322 w 225816"/>
                <a:gd name="connsiteY10" fmla="*/ 30793 h 164230"/>
                <a:gd name="connsiteX11" fmla="*/ 41058 w 225816"/>
                <a:gd name="connsiteY11" fmla="*/ 61586 h 164230"/>
                <a:gd name="connsiteX12" fmla="*/ 51322 w 225816"/>
                <a:gd name="connsiteY12" fmla="*/ 71851 h 164230"/>
                <a:gd name="connsiteX13" fmla="*/ 61586 w 225816"/>
                <a:gd name="connsiteY13" fmla="*/ 61586 h 164230"/>
                <a:gd name="connsiteX14" fmla="*/ 51322 w 225816"/>
                <a:gd name="connsiteY14" fmla="*/ 30793 h 164230"/>
                <a:gd name="connsiteX15" fmla="*/ 30793 w 225816"/>
                <a:gd name="connsiteY15" fmla="*/ 61586 h 164230"/>
                <a:gd name="connsiteX16" fmla="*/ 20529 w 225816"/>
                <a:gd name="connsiteY16" fmla="*/ 92379 h 164230"/>
                <a:gd name="connsiteX17" fmla="*/ 30793 w 225816"/>
                <a:gd name="connsiteY17" fmla="*/ 102644 h 164230"/>
                <a:gd name="connsiteX18" fmla="*/ 41058 w 225816"/>
                <a:gd name="connsiteY18" fmla="*/ 92379 h 164230"/>
                <a:gd name="connsiteX19" fmla="*/ 30793 w 225816"/>
                <a:gd name="connsiteY19" fmla="*/ 61586 h 164230"/>
                <a:gd name="connsiteX20" fmla="*/ 4106 w 225816"/>
                <a:gd name="connsiteY20" fmla="*/ 109829 h 164230"/>
                <a:gd name="connsiteX21" fmla="*/ 11291 w 225816"/>
                <a:gd name="connsiteY21" fmla="*/ 133437 h 164230"/>
                <a:gd name="connsiteX22" fmla="*/ 21555 w 225816"/>
                <a:gd name="connsiteY22" fmla="*/ 123173 h 164230"/>
                <a:gd name="connsiteX23" fmla="*/ 11291 w 225816"/>
                <a:gd name="connsiteY23" fmla="*/ 92379 h 164230"/>
                <a:gd name="connsiteX24" fmla="*/ 4106 w 225816"/>
                <a:gd name="connsiteY24" fmla="*/ 109829 h 164230"/>
                <a:gd name="connsiteX25" fmla="*/ 51322 w 225816"/>
                <a:gd name="connsiteY25" fmla="*/ 92379 h 164230"/>
                <a:gd name="connsiteX26" fmla="*/ 41058 w 225816"/>
                <a:gd name="connsiteY26" fmla="*/ 123173 h 164230"/>
                <a:gd name="connsiteX27" fmla="*/ 50295 w 225816"/>
                <a:gd name="connsiteY27" fmla="*/ 133437 h 164230"/>
                <a:gd name="connsiteX28" fmla="*/ 57481 w 225816"/>
                <a:gd name="connsiteY28" fmla="*/ 108802 h 164230"/>
                <a:gd name="connsiteX29" fmla="*/ 51322 w 225816"/>
                <a:gd name="connsiteY29" fmla="*/ 92379 h 164230"/>
                <a:gd name="connsiteX30" fmla="*/ 30793 w 225816"/>
                <a:gd name="connsiteY30" fmla="*/ 123173 h 164230"/>
                <a:gd name="connsiteX31" fmla="*/ 20529 w 225816"/>
                <a:gd name="connsiteY31" fmla="*/ 153966 h 164230"/>
                <a:gd name="connsiteX32" fmla="*/ 30793 w 225816"/>
                <a:gd name="connsiteY32" fmla="*/ 164230 h 164230"/>
                <a:gd name="connsiteX33" fmla="*/ 41058 w 225816"/>
                <a:gd name="connsiteY33" fmla="*/ 153966 h 164230"/>
                <a:gd name="connsiteX34" fmla="*/ 30793 w 225816"/>
                <a:gd name="connsiteY34" fmla="*/ 123173 h 164230"/>
                <a:gd name="connsiteX35" fmla="*/ 112908 w 225816"/>
                <a:gd name="connsiteY35" fmla="*/ 0 h 164230"/>
                <a:gd name="connsiteX36" fmla="*/ 102644 w 225816"/>
                <a:gd name="connsiteY36" fmla="*/ 30793 h 164230"/>
                <a:gd name="connsiteX37" fmla="*/ 112908 w 225816"/>
                <a:gd name="connsiteY37" fmla="*/ 41058 h 164230"/>
                <a:gd name="connsiteX38" fmla="*/ 123173 w 225816"/>
                <a:gd name="connsiteY38" fmla="*/ 30793 h 164230"/>
                <a:gd name="connsiteX39" fmla="*/ 112908 w 225816"/>
                <a:gd name="connsiteY39" fmla="*/ 0 h 164230"/>
                <a:gd name="connsiteX40" fmla="*/ 92379 w 225816"/>
                <a:gd name="connsiteY40" fmla="*/ 30793 h 164230"/>
                <a:gd name="connsiteX41" fmla="*/ 82115 w 225816"/>
                <a:gd name="connsiteY41" fmla="*/ 61586 h 164230"/>
                <a:gd name="connsiteX42" fmla="*/ 92379 w 225816"/>
                <a:gd name="connsiteY42" fmla="*/ 71851 h 164230"/>
                <a:gd name="connsiteX43" fmla="*/ 102644 w 225816"/>
                <a:gd name="connsiteY43" fmla="*/ 61586 h 164230"/>
                <a:gd name="connsiteX44" fmla="*/ 92379 w 225816"/>
                <a:gd name="connsiteY44" fmla="*/ 30793 h 164230"/>
                <a:gd name="connsiteX45" fmla="*/ 133437 w 225816"/>
                <a:gd name="connsiteY45" fmla="*/ 30793 h 164230"/>
                <a:gd name="connsiteX46" fmla="*/ 123173 w 225816"/>
                <a:gd name="connsiteY46" fmla="*/ 61586 h 164230"/>
                <a:gd name="connsiteX47" fmla="*/ 133437 w 225816"/>
                <a:gd name="connsiteY47" fmla="*/ 71851 h 164230"/>
                <a:gd name="connsiteX48" fmla="*/ 143701 w 225816"/>
                <a:gd name="connsiteY48" fmla="*/ 61586 h 164230"/>
                <a:gd name="connsiteX49" fmla="*/ 133437 w 225816"/>
                <a:gd name="connsiteY49" fmla="*/ 30793 h 164230"/>
                <a:gd name="connsiteX50" fmla="*/ 112908 w 225816"/>
                <a:gd name="connsiteY50" fmla="*/ 61586 h 164230"/>
                <a:gd name="connsiteX51" fmla="*/ 102644 w 225816"/>
                <a:gd name="connsiteY51" fmla="*/ 92379 h 164230"/>
                <a:gd name="connsiteX52" fmla="*/ 112908 w 225816"/>
                <a:gd name="connsiteY52" fmla="*/ 102644 h 164230"/>
                <a:gd name="connsiteX53" fmla="*/ 123173 w 225816"/>
                <a:gd name="connsiteY53" fmla="*/ 92379 h 164230"/>
                <a:gd name="connsiteX54" fmla="*/ 112908 w 225816"/>
                <a:gd name="connsiteY54" fmla="*/ 61586 h 164230"/>
                <a:gd name="connsiteX55" fmla="*/ 86221 w 225816"/>
                <a:gd name="connsiteY55" fmla="*/ 109829 h 164230"/>
                <a:gd name="connsiteX56" fmla="*/ 93406 w 225816"/>
                <a:gd name="connsiteY56" fmla="*/ 133437 h 164230"/>
                <a:gd name="connsiteX57" fmla="*/ 103670 w 225816"/>
                <a:gd name="connsiteY57" fmla="*/ 123173 h 164230"/>
                <a:gd name="connsiteX58" fmla="*/ 93406 w 225816"/>
                <a:gd name="connsiteY58" fmla="*/ 92379 h 164230"/>
                <a:gd name="connsiteX59" fmla="*/ 86221 w 225816"/>
                <a:gd name="connsiteY59" fmla="*/ 109829 h 164230"/>
                <a:gd name="connsiteX60" fmla="*/ 133437 w 225816"/>
                <a:gd name="connsiteY60" fmla="*/ 92379 h 164230"/>
                <a:gd name="connsiteX61" fmla="*/ 123173 w 225816"/>
                <a:gd name="connsiteY61" fmla="*/ 123173 h 164230"/>
                <a:gd name="connsiteX62" fmla="*/ 132410 w 225816"/>
                <a:gd name="connsiteY62" fmla="*/ 133437 h 164230"/>
                <a:gd name="connsiteX63" fmla="*/ 139596 w 225816"/>
                <a:gd name="connsiteY63" fmla="*/ 108802 h 164230"/>
                <a:gd name="connsiteX64" fmla="*/ 133437 w 225816"/>
                <a:gd name="connsiteY64" fmla="*/ 92379 h 164230"/>
                <a:gd name="connsiteX65" fmla="*/ 112908 w 225816"/>
                <a:gd name="connsiteY65" fmla="*/ 123173 h 164230"/>
                <a:gd name="connsiteX66" fmla="*/ 102644 w 225816"/>
                <a:gd name="connsiteY66" fmla="*/ 153966 h 164230"/>
                <a:gd name="connsiteX67" fmla="*/ 112908 w 225816"/>
                <a:gd name="connsiteY67" fmla="*/ 164230 h 164230"/>
                <a:gd name="connsiteX68" fmla="*/ 123173 w 225816"/>
                <a:gd name="connsiteY68" fmla="*/ 153966 h 164230"/>
                <a:gd name="connsiteX69" fmla="*/ 112908 w 225816"/>
                <a:gd name="connsiteY69" fmla="*/ 123173 h 164230"/>
                <a:gd name="connsiteX70" fmla="*/ 195023 w 225816"/>
                <a:gd name="connsiteY70" fmla="*/ 0 h 164230"/>
                <a:gd name="connsiteX71" fmla="*/ 184759 w 225816"/>
                <a:gd name="connsiteY71" fmla="*/ 30793 h 164230"/>
                <a:gd name="connsiteX72" fmla="*/ 195023 w 225816"/>
                <a:gd name="connsiteY72" fmla="*/ 41058 h 164230"/>
                <a:gd name="connsiteX73" fmla="*/ 205288 w 225816"/>
                <a:gd name="connsiteY73" fmla="*/ 30793 h 164230"/>
                <a:gd name="connsiteX74" fmla="*/ 195023 w 225816"/>
                <a:gd name="connsiteY74" fmla="*/ 0 h 164230"/>
                <a:gd name="connsiteX75" fmla="*/ 174494 w 225816"/>
                <a:gd name="connsiteY75" fmla="*/ 30793 h 164230"/>
                <a:gd name="connsiteX76" fmla="*/ 164230 w 225816"/>
                <a:gd name="connsiteY76" fmla="*/ 61586 h 164230"/>
                <a:gd name="connsiteX77" fmla="*/ 174494 w 225816"/>
                <a:gd name="connsiteY77" fmla="*/ 71851 h 164230"/>
                <a:gd name="connsiteX78" fmla="*/ 184759 w 225816"/>
                <a:gd name="connsiteY78" fmla="*/ 61586 h 164230"/>
                <a:gd name="connsiteX79" fmla="*/ 174494 w 225816"/>
                <a:gd name="connsiteY79" fmla="*/ 30793 h 164230"/>
                <a:gd name="connsiteX80" fmla="*/ 215552 w 225816"/>
                <a:gd name="connsiteY80" fmla="*/ 30793 h 164230"/>
                <a:gd name="connsiteX81" fmla="*/ 205288 w 225816"/>
                <a:gd name="connsiteY81" fmla="*/ 61586 h 164230"/>
                <a:gd name="connsiteX82" fmla="*/ 215552 w 225816"/>
                <a:gd name="connsiteY82" fmla="*/ 71851 h 164230"/>
                <a:gd name="connsiteX83" fmla="*/ 225816 w 225816"/>
                <a:gd name="connsiteY83" fmla="*/ 61586 h 164230"/>
                <a:gd name="connsiteX84" fmla="*/ 215552 w 225816"/>
                <a:gd name="connsiteY84" fmla="*/ 30793 h 164230"/>
                <a:gd name="connsiteX85" fmla="*/ 195023 w 225816"/>
                <a:gd name="connsiteY85" fmla="*/ 61586 h 164230"/>
                <a:gd name="connsiteX86" fmla="*/ 184759 w 225816"/>
                <a:gd name="connsiteY86" fmla="*/ 92379 h 164230"/>
                <a:gd name="connsiteX87" fmla="*/ 195023 w 225816"/>
                <a:gd name="connsiteY87" fmla="*/ 102644 h 164230"/>
                <a:gd name="connsiteX88" fmla="*/ 205288 w 225816"/>
                <a:gd name="connsiteY88" fmla="*/ 92379 h 164230"/>
                <a:gd name="connsiteX89" fmla="*/ 195023 w 225816"/>
                <a:gd name="connsiteY89" fmla="*/ 61586 h 164230"/>
                <a:gd name="connsiteX90" fmla="*/ 168336 w 225816"/>
                <a:gd name="connsiteY90" fmla="*/ 109829 h 164230"/>
                <a:gd name="connsiteX91" fmla="*/ 175521 w 225816"/>
                <a:gd name="connsiteY91" fmla="*/ 133437 h 164230"/>
                <a:gd name="connsiteX92" fmla="*/ 185785 w 225816"/>
                <a:gd name="connsiteY92" fmla="*/ 123173 h 164230"/>
                <a:gd name="connsiteX93" fmla="*/ 175521 w 225816"/>
                <a:gd name="connsiteY93" fmla="*/ 92379 h 164230"/>
                <a:gd name="connsiteX94" fmla="*/ 168336 w 225816"/>
                <a:gd name="connsiteY94" fmla="*/ 109829 h 164230"/>
                <a:gd name="connsiteX95" fmla="*/ 215552 w 225816"/>
                <a:gd name="connsiteY95" fmla="*/ 92379 h 164230"/>
                <a:gd name="connsiteX96" fmla="*/ 205288 w 225816"/>
                <a:gd name="connsiteY96" fmla="*/ 123173 h 164230"/>
                <a:gd name="connsiteX97" fmla="*/ 214525 w 225816"/>
                <a:gd name="connsiteY97" fmla="*/ 133437 h 164230"/>
                <a:gd name="connsiteX98" fmla="*/ 221710 w 225816"/>
                <a:gd name="connsiteY98" fmla="*/ 108802 h 164230"/>
                <a:gd name="connsiteX99" fmla="*/ 215552 w 225816"/>
                <a:gd name="connsiteY99" fmla="*/ 92379 h 164230"/>
                <a:gd name="connsiteX100" fmla="*/ 195023 w 225816"/>
                <a:gd name="connsiteY100" fmla="*/ 123173 h 164230"/>
                <a:gd name="connsiteX101" fmla="*/ 184759 w 225816"/>
                <a:gd name="connsiteY101" fmla="*/ 153966 h 164230"/>
                <a:gd name="connsiteX102" fmla="*/ 195023 w 225816"/>
                <a:gd name="connsiteY102" fmla="*/ 164230 h 164230"/>
                <a:gd name="connsiteX103" fmla="*/ 205288 w 225816"/>
                <a:gd name="connsiteY103" fmla="*/ 153966 h 164230"/>
                <a:gd name="connsiteX104" fmla="*/ 195023 w 225816"/>
                <a:gd name="connsiteY104" fmla="*/ 123173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25816" h="164230">
                  <a:moveTo>
                    <a:pt x="41058" y="30793"/>
                  </a:moveTo>
                  <a:cubicBezTo>
                    <a:pt x="41058" y="36952"/>
                    <a:pt x="36952" y="41058"/>
                    <a:pt x="30793" y="41058"/>
                  </a:cubicBezTo>
                  <a:cubicBezTo>
                    <a:pt x="24634" y="41058"/>
                    <a:pt x="20529" y="36952"/>
                    <a:pt x="20529" y="30793"/>
                  </a:cubicBezTo>
                  <a:cubicBezTo>
                    <a:pt x="20529" y="24635"/>
                    <a:pt x="30793" y="0"/>
                    <a:pt x="30793" y="0"/>
                  </a:cubicBezTo>
                  <a:cubicBezTo>
                    <a:pt x="30793" y="0"/>
                    <a:pt x="41058" y="24635"/>
                    <a:pt x="41058" y="30793"/>
                  </a:cubicBezTo>
                  <a:close/>
                  <a:moveTo>
                    <a:pt x="10264" y="30793"/>
                  </a:moveTo>
                  <a:cubicBezTo>
                    <a:pt x="10264" y="30793"/>
                    <a:pt x="0" y="55428"/>
                    <a:pt x="0" y="61586"/>
                  </a:cubicBezTo>
                  <a:cubicBezTo>
                    <a:pt x="0" y="67745"/>
                    <a:pt x="4106" y="71851"/>
                    <a:pt x="10264" y="71851"/>
                  </a:cubicBezTo>
                  <a:cubicBezTo>
                    <a:pt x="16423" y="71851"/>
                    <a:pt x="20529" y="67745"/>
                    <a:pt x="20529" y="61586"/>
                  </a:cubicBezTo>
                  <a:cubicBezTo>
                    <a:pt x="20529" y="55428"/>
                    <a:pt x="10264" y="30793"/>
                    <a:pt x="10264" y="30793"/>
                  </a:cubicBezTo>
                  <a:close/>
                  <a:moveTo>
                    <a:pt x="51322" y="30793"/>
                  </a:moveTo>
                  <a:cubicBezTo>
                    <a:pt x="51322" y="30793"/>
                    <a:pt x="41058" y="55428"/>
                    <a:pt x="41058" y="61586"/>
                  </a:cubicBezTo>
                  <a:cubicBezTo>
                    <a:pt x="41058" y="67745"/>
                    <a:pt x="45163" y="71851"/>
                    <a:pt x="51322" y="71851"/>
                  </a:cubicBezTo>
                  <a:cubicBezTo>
                    <a:pt x="57481" y="71851"/>
                    <a:pt x="61586" y="67745"/>
                    <a:pt x="61586" y="61586"/>
                  </a:cubicBezTo>
                  <a:cubicBezTo>
                    <a:pt x="61586" y="55428"/>
                    <a:pt x="51322" y="30793"/>
                    <a:pt x="51322" y="30793"/>
                  </a:cubicBezTo>
                  <a:close/>
                  <a:moveTo>
                    <a:pt x="30793" y="61586"/>
                  </a:moveTo>
                  <a:cubicBezTo>
                    <a:pt x="30793" y="61586"/>
                    <a:pt x="20529" y="86221"/>
                    <a:pt x="20529" y="92379"/>
                  </a:cubicBezTo>
                  <a:cubicBezTo>
                    <a:pt x="20529" y="98538"/>
                    <a:pt x="24634" y="102644"/>
                    <a:pt x="30793" y="102644"/>
                  </a:cubicBezTo>
                  <a:cubicBezTo>
                    <a:pt x="36952" y="102644"/>
                    <a:pt x="41058" y="98538"/>
                    <a:pt x="41058" y="92379"/>
                  </a:cubicBezTo>
                  <a:cubicBezTo>
                    <a:pt x="41058" y="86221"/>
                    <a:pt x="30793" y="61586"/>
                    <a:pt x="30793" y="61586"/>
                  </a:cubicBezTo>
                  <a:close/>
                  <a:moveTo>
                    <a:pt x="4106" y="109829"/>
                  </a:moveTo>
                  <a:cubicBezTo>
                    <a:pt x="6159" y="119067"/>
                    <a:pt x="8212" y="127278"/>
                    <a:pt x="11291" y="133437"/>
                  </a:cubicBezTo>
                  <a:cubicBezTo>
                    <a:pt x="16423" y="133437"/>
                    <a:pt x="21555" y="128305"/>
                    <a:pt x="21555" y="123173"/>
                  </a:cubicBezTo>
                  <a:cubicBezTo>
                    <a:pt x="21555" y="117014"/>
                    <a:pt x="11291" y="92379"/>
                    <a:pt x="11291" y="92379"/>
                  </a:cubicBezTo>
                  <a:cubicBezTo>
                    <a:pt x="11291" y="92379"/>
                    <a:pt x="7185" y="101617"/>
                    <a:pt x="4106" y="109829"/>
                  </a:cubicBezTo>
                  <a:close/>
                  <a:moveTo>
                    <a:pt x="51322" y="92379"/>
                  </a:moveTo>
                  <a:cubicBezTo>
                    <a:pt x="51322" y="92379"/>
                    <a:pt x="41058" y="117014"/>
                    <a:pt x="41058" y="123173"/>
                  </a:cubicBezTo>
                  <a:cubicBezTo>
                    <a:pt x="41058" y="128305"/>
                    <a:pt x="45163" y="132410"/>
                    <a:pt x="50295" y="133437"/>
                  </a:cubicBezTo>
                  <a:cubicBezTo>
                    <a:pt x="53375" y="126252"/>
                    <a:pt x="55428" y="118040"/>
                    <a:pt x="57481" y="108802"/>
                  </a:cubicBezTo>
                  <a:cubicBezTo>
                    <a:pt x="55428" y="100591"/>
                    <a:pt x="51322" y="92379"/>
                    <a:pt x="51322" y="92379"/>
                  </a:cubicBezTo>
                  <a:close/>
                  <a:moveTo>
                    <a:pt x="30793" y="123173"/>
                  </a:moveTo>
                  <a:cubicBezTo>
                    <a:pt x="30793" y="123173"/>
                    <a:pt x="20529" y="147807"/>
                    <a:pt x="20529" y="153966"/>
                  </a:cubicBezTo>
                  <a:cubicBezTo>
                    <a:pt x="20529" y="160124"/>
                    <a:pt x="24634" y="164230"/>
                    <a:pt x="30793" y="164230"/>
                  </a:cubicBezTo>
                  <a:cubicBezTo>
                    <a:pt x="36952" y="164230"/>
                    <a:pt x="41058" y="160124"/>
                    <a:pt x="41058" y="153966"/>
                  </a:cubicBezTo>
                  <a:cubicBezTo>
                    <a:pt x="41058" y="147807"/>
                    <a:pt x="30793" y="123173"/>
                    <a:pt x="30793" y="123173"/>
                  </a:cubicBezTo>
                  <a:close/>
                  <a:moveTo>
                    <a:pt x="112908" y="0"/>
                  </a:moveTo>
                  <a:cubicBezTo>
                    <a:pt x="112908" y="0"/>
                    <a:pt x="102644" y="24635"/>
                    <a:pt x="102644" y="30793"/>
                  </a:cubicBezTo>
                  <a:cubicBezTo>
                    <a:pt x="102644" y="36952"/>
                    <a:pt x="106749" y="41058"/>
                    <a:pt x="112908" y="41058"/>
                  </a:cubicBezTo>
                  <a:cubicBezTo>
                    <a:pt x="119067" y="41058"/>
                    <a:pt x="123173" y="36952"/>
                    <a:pt x="123173" y="30793"/>
                  </a:cubicBezTo>
                  <a:cubicBezTo>
                    <a:pt x="123173" y="24635"/>
                    <a:pt x="112908" y="0"/>
                    <a:pt x="112908" y="0"/>
                  </a:cubicBezTo>
                  <a:close/>
                  <a:moveTo>
                    <a:pt x="92379" y="30793"/>
                  </a:moveTo>
                  <a:cubicBezTo>
                    <a:pt x="92379" y="30793"/>
                    <a:pt x="82115" y="55428"/>
                    <a:pt x="82115" y="61586"/>
                  </a:cubicBezTo>
                  <a:cubicBezTo>
                    <a:pt x="82115" y="67745"/>
                    <a:pt x="86221" y="71851"/>
                    <a:pt x="92379" y="71851"/>
                  </a:cubicBezTo>
                  <a:cubicBezTo>
                    <a:pt x="98538" y="71851"/>
                    <a:pt x="102644" y="67745"/>
                    <a:pt x="102644" y="61586"/>
                  </a:cubicBezTo>
                  <a:cubicBezTo>
                    <a:pt x="102644" y="55428"/>
                    <a:pt x="92379" y="30793"/>
                    <a:pt x="92379" y="30793"/>
                  </a:cubicBezTo>
                  <a:close/>
                  <a:moveTo>
                    <a:pt x="133437" y="30793"/>
                  </a:moveTo>
                  <a:cubicBezTo>
                    <a:pt x="133437" y="30793"/>
                    <a:pt x="123173" y="55428"/>
                    <a:pt x="123173" y="61586"/>
                  </a:cubicBezTo>
                  <a:cubicBezTo>
                    <a:pt x="123173" y="67745"/>
                    <a:pt x="127278" y="71851"/>
                    <a:pt x="133437" y="71851"/>
                  </a:cubicBezTo>
                  <a:cubicBezTo>
                    <a:pt x="139596" y="71851"/>
                    <a:pt x="143701" y="67745"/>
                    <a:pt x="143701" y="61586"/>
                  </a:cubicBezTo>
                  <a:cubicBezTo>
                    <a:pt x="143701" y="55428"/>
                    <a:pt x="133437" y="30793"/>
                    <a:pt x="133437" y="30793"/>
                  </a:cubicBezTo>
                  <a:close/>
                  <a:moveTo>
                    <a:pt x="112908" y="61586"/>
                  </a:moveTo>
                  <a:cubicBezTo>
                    <a:pt x="112908" y="61586"/>
                    <a:pt x="102644" y="86221"/>
                    <a:pt x="102644" y="92379"/>
                  </a:cubicBezTo>
                  <a:cubicBezTo>
                    <a:pt x="102644" y="98538"/>
                    <a:pt x="106749" y="102644"/>
                    <a:pt x="112908" y="102644"/>
                  </a:cubicBezTo>
                  <a:cubicBezTo>
                    <a:pt x="119067" y="102644"/>
                    <a:pt x="123173" y="98538"/>
                    <a:pt x="123173" y="92379"/>
                  </a:cubicBezTo>
                  <a:cubicBezTo>
                    <a:pt x="123173" y="86221"/>
                    <a:pt x="112908" y="61586"/>
                    <a:pt x="112908" y="61586"/>
                  </a:cubicBezTo>
                  <a:close/>
                  <a:moveTo>
                    <a:pt x="86221" y="109829"/>
                  </a:moveTo>
                  <a:cubicBezTo>
                    <a:pt x="88274" y="119067"/>
                    <a:pt x="90326" y="127278"/>
                    <a:pt x="93406" y="133437"/>
                  </a:cubicBezTo>
                  <a:cubicBezTo>
                    <a:pt x="98538" y="133437"/>
                    <a:pt x="103670" y="128305"/>
                    <a:pt x="103670" y="123173"/>
                  </a:cubicBezTo>
                  <a:cubicBezTo>
                    <a:pt x="103670" y="117014"/>
                    <a:pt x="93406" y="92379"/>
                    <a:pt x="93406" y="92379"/>
                  </a:cubicBezTo>
                  <a:cubicBezTo>
                    <a:pt x="93406" y="92379"/>
                    <a:pt x="89300" y="101617"/>
                    <a:pt x="86221" y="109829"/>
                  </a:cubicBezTo>
                  <a:close/>
                  <a:moveTo>
                    <a:pt x="133437" y="92379"/>
                  </a:moveTo>
                  <a:cubicBezTo>
                    <a:pt x="133437" y="92379"/>
                    <a:pt x="123173" y="117014"/>
                    <a:pt x="123173" y="123173"/>
                  </a:cubicBezTo>
                  <a:cubicBezTo>
                    <a:pt x="123173" y="128305"/>
                    <a:pt x="127278" y="132410"/>
                    <a:pt x="132410" y="133437"/>
                  </a:cubicBezTo>
                  <a:cubicBezTo>
                    <a:pt x="135490" y="126252"/>
                    <a:pt x="137543" y="118040"/>
                    <a:pt x="139596" y="108802"/>
                  </a:cubicBezTo>
                  <a:cubicBezTo>
                    <a:pt x="137543" y="100591"/>
                    <a:pt x="133437" y="92379"/>
                    <a:pt x="133437" y="92379"/>
                  </a:cubicBezTo>
                  <a:close/>
                  <a:moveTo>
                    <a:pt x="112908" y="123173"/>
                  </a:moveTo>
                  <a:cubicBezTo>
                    <a:pt x="112908" y="123173"/>
                    <a:pt x="102644" y="147807"/>
                    <a:pt x="102644" y="153966"/>
                  </a:cubicBezTo>
                  <a:cubicBezTo>
                    <a:pt x="102644" y="160124"/>
                    <a:pt x="106749" y="164230"/>
                    <a:pt x="112908" y="164230"/>
                  </a:cubicBezTo>
                  <a:cubicBezTo>
                    <a:pt x="119067" y="164230"/>
                    <a:pt x="123173" y="160124"/>
                    <a:pt x="123173" y="153966"/>
                  </a:cubicBezTo>
                  <a:cubicBezTo>
                    <a:pt x="123173" y="147807"/>
                    <a:pt x="112908" y="123173"/>
                    <a:pt x="112908" y="123173"/>
                  </a:cubicBezTo>
                  <a:close/>
                  <a:moveTo>
                    <a:pt x="195023" y="0"/>
                  </a:moveTo>
                  <a:cubicBezTo>
                    <a:pt x="195023" y="0"/>
                    <a:pt x="184759" y="24635"/>
                    <a:pt x="184759" y="30793"/>
                  </a:cubicBezTo>
                  <a:cubicBezTo>
                    <a:pt x="184759" y="36952"/>
                    <a:pt x="188865" y="41058"/>
                    <a:pt x="195023" y="41058"/>
                  </a:cubicBezTo>
                  <a:cubicBezTo>
                    <a:pt x="201182" y="41058"/>
                    <a:pt x="205288" y="36952"/>
                    <a:pt x="205288" y="30793"/>
                  </a:cubicBezTo>
                  <a:cubicBezTo>
                    <a:pt x="205288" y="24635"/>
                    <a:pt x="195023" y="0"/>
                    <a:pt x="195023" y="0"/>
                  </a:cubicBezTo>
                  <a:close/>
                  <a:moveTo>
                    <a:pt x="174494" y="30793"/>
                  </a:moveTo>
                  <a:cubicBezTo>
                    <a:pt x="174494" y="30793"/>
                    <a:pt x="164230" y="55428"/>
                    <a:pt x="164230" y="61586"/>
                  </a:cubicBezTo>
                  <a:cubicBezTo>
                    <a:pt x="164230" y="67745"/>
                    <a:pt x="168336" y="71851"/>
                    <a:pt x="174494" y="71851"/>
                  </a:cubicBezTo>
                  <a:cubicBezTo>
                    <a:pt x="180653" y="71851"/>
                    <a:pt x="184759" y="67745"/>
                    <a:pt x="184759" y="61586"/>
                  </a:cubicBezTo>
                  <a:cubicBezTo>
                    <a:pt x="184759" y="55428"/>
                    <a:pt x="174494" y="30793"/>
                    <a:pt x="174494" y="30793"/>
                  </a:cubicBezTo>
                  <a:close/>
                  <a:moveTo>
                    <a:pt x="215552" y="30793"/>
                  </a:moveTo>
                  <a:cubicBezTo>
                    <a:pt x="215552" y="30793"/>
                    <a:pt x="205288" y="55428"/>
                    <a:pt x="205288" y="61586"/>
                  </a:cubicBezTo>
                  <a:cubicBezTo>
                    <a:pt x="205288" y="67745"/>
                    <a:pt x="209393" y="71851"/>
                    <a:pt x="215552" y="71851"/>
                  </a:cubicBezTo>
                  <a:cubicBezTo>
                    <a:pt x="221710" y="71851"/>
                    <a:pt x="225816" y="67745"/>
                    <a:pt x="225816" y="61586"/>
                  </a:cubicBezTo>
                  <a:cubicBezTo>
                    <a:pt x="225816" y="55428"/>
                    <a:pt x="215552" y="30793"/>
                    <a:pt x="215552" y="30793"/>
                  </a:cubicBezTo>
                  <a:close/>
                  <a:moveTo>
                    <a:pt x="195023" y="61586"/>
                  </a:moveTo>
                  <a:cubicBezTo>
                    <a:pt x="195023" y="61586"/>
                    <a:pt x="184759" y="86221"/>
                    <a:pt x="184759" y="92379"/>
                  </a:cubicBezTo>
                  <a:cubicBezTo>
                    <a:pt x="184759" y="98538"/>
                    <a:pt x="188865" y="102644"/>
                    <a:pt x="195023" y="102644"/>
                  </a:cubicBezTo>
                  <a:cubicBezTo>
                    <a:pt x="201182" y="102644"/>
                    <a:pt x="205288" y="98538"/>
                    <a:pt x="205288" y="92379"/>
                  </a:cubicBezTo>
                  <a:cubicBezTo>
                    <a:pt x="205288" y="86221"/>
                    <a:pt x="195023" y="61586"/>
                    <a:pt x="195023" y="61586"/>
                  </a:cubicBezTo>
                  <a:close/>
                  <a:moveTo>
                    <a:pt x="168336" y="109829"/>
                  </a:moveTo>
                  <a:cubicBezTo>
                    <a:pt x="170389" y="119067"/>
                    <a:pt x="172441" y="127278"/>
                    <a:pt x="175521" y="133437"/>
                  </a:cubicBezTo>
                  <a:cubicBezTo>
                    <a:pt x="180653" y="133437"/>
                    <a:pt x="185785" y="128305"/>
                    <a:pt x="185785" y="123173"/>
                  </a:cubicBezTo>
                  <a:cubicBezTo>
                    <a:pt x="185785" y="117014"/>
                    <a:pt x="175521" y="92379"/>
                    <a:pt x="175521" y="92379"/>
                  </a:cubicBezTo>
                  <a:cubicBezTo>
                    <a:pt x="175521" y="92379"/>
                    <a:pt x="171415" y="101617"/>
                    <a:pt x="168336" y="109829"/>
                  </a:cubicBezTo>
                  <a:close/>
                  <a:moveTo>
                    <a:pt x="215552" y="92379"/>
                  </a:moveTo>
                  <a:cubicBezTo>
                    <a:pt x="215552" y="92379"/>
                    <a:pt x="205288" y="117014"/>
                    <a:pt x="205288" y="123173"/>
                  </a:cubicBezTo>
                  <a:cubicBezTo>
                    <a:pt x="205288" y="128305"/>
                    <a:pt x="209393" y="132410"/>
                    <a:pt x="214525" y="133437"/>
                  </a:cubicBezTo>
                  <a:cubicBezTo>
                    <a:pt x="217605" y="126252"/>
                    <a:pt x="219658" y="118040"/>
                    <a:pt x="221710" y="108802"/>
                  </a:cubicBezTo>
                  <a:cubicBezTo>
                    <a:pt x="219658" y="100591"/>
                    <a:pt x="215552" y="92379"/>
                    <a:pt x="215552" y="92379"/>
                  </a:cubicBezTo>
                  <a:close/>
                  <a:moveTo>
                    <a:pt x="195023" y="123173"/>
                  </a:moveTo>
                  <a:cubicBezTo>
                    <a:pt x="195023" y="123173"/>
                    <a:pt x="184759" y="147807"/>
                    <a:pt x="184759" y="153966"/>
                  </a:cubicBezTo>
                  <a:cubicBezTo>
                    <a:pt x="184759" y="160124"/>
                    <a:pt x="188865" y="164230"/>
                    <a:pt x="195023" y="164230"/>
                  </a:cubicBezTo>
                  <a:cubicBezTo>
                    <a:pt x="201182" y="164230"/>
                    <a:pt x="205288" y="160124"/>
                    <a:pt x="205288" y="153966"/>
                  </a:cubicBezTo>
                  <a:cubicBezTo>
                    <a:pt x="205288" y="147807"/>
                    <a:pt x="195023" y="123173"/>
                    <a:pt x="195023" y="123173"/>
                  </a:cubicBezTo>
                  <a:close/>
                </a:path>
              </a:pathLst>
            </a:custGeom>
            <a:solidFill>
              <a:srgbClr val="2E7D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2A5A5F1E-6F61-7342-9EB0-947BE05AE2C3}"/>
                </a:ext>
              </a:extLst>
            </p:cNvPr>
            <p:cNvSpPr/>
            <p:nvPr/>
          </p:nvSpPr>
          <p:spPr>
            <a:xfrm>
              <a:off x="11398947" y="2505953"/>
              <a:ext cx="184758" cy="41057"/>
            </a:xfrm>
            <a:custGeom>
              <a:avLst/>
              <a:gdLst>
                <a:gd name="connsiteX0" fmla="*/ 20529 w 184758"/>
                <a:gd name="connsiteY0" fmla="*/ 30793 h 41057"/>
                <a:gd name="connsiteX1" fmla="*/ 10264 w 184758"/>
                <a:gd name="connsiteY1" fmla="*/ 41058 h 41057"/>
                <a:gd name="connsiteX2" fmla="*/ 0 w 184758"/>
                <a:gd name="connsiteY2" fmla="*/ 30793 h 41057"/>
                <a:gd name="connsiteX3" fmla="*/ 10264 w 184758"/>
                <a:gd name="connsiteY3" fmla="*/ 0 h 41057"/>
                <a:gd name="connsiteX4" fmla="*/ 20529 w 184758"/>
                <a:gd name="connsiteY4" fmla="*/ 30793 h 41057"/>
                <a:gd name="connsiteX5" fmla="*/ 92379 w 184758"/>
                <a:gd name="connsiteY5" fmla="*/ 0 h 41057"/>
                <a:gd name="connsiteX6" fmla="*/ 82115 w 184758"/>
                <a:gd name="connsiteY6" fmla="*/ 30793 h 41057"/>
                <a:gd name="connsiteX7" fmla="*/ 92379 w 184758"/>
                <a:gd name="connsiteY7" fmla="*/ 41058 h 41057"/>
                <a:gd name="connsiteX8" fmla="*/ 102644 w 184758"/>
                <a:gd name="connsiteY8" fmla="*/ 30793 h 41057"/>
                <a:gd name="connsiteX9" fmla="*/ 92379 w 184758"/>
                <a:gd name="connsiteY9" fmla="*/ 0 h 41057"/>
                <a:gd name="connsiteX10" fmla="*/ 174494 w 184758"/>
                <a:gd name="connsiteY10" fmla="*/ 0 h 41057"/>
                <a:gd name="connsiteX11" fmla="*/ 164230 w 184758"/>
                <a:gd name="connsiteY11" fmla="*/ 30793 h 41057"/>
                <a:gd name="connsiteX12" fmla="*/ 174494 w 184758"/>
                <a:gd name="connsiteY12" fmla="*/ 41058 h 41057"/>
                <a:gd name="connsiteX13" fmla="*/ 184759 w 184758"/>
                <a:gd name="connsiteY13" fmla="*/ 30793 h 41057"/>
                <a:gd name="connsiteX14" fmla="*/ 174494 w 184758"/>
                <a:gd name="connsiteY14" fmla="*/ 0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758" h="41057">
                  <a:moveTo>
                    <a:pt x="20529" y="30793"/>
                  </a:moveTo>
                  <a:cubicBezTo>
                    <a:pt x="20529" y="36952"/>
                    <a:pt x="16423" y="41058"/>
                    <a:pt x="10264" y="41058"/>
                  </a:cubicBezTo>
                  <a:cubicBezTo>
                    <a:pt x="4106" y="41058"/>
                    <a:pt x="0" y="36952"/>
                    <a:pt x="0" y="30793"/>
                  </a:cubicBezTo>
                  <a:cubicBezTo>
                    <a:pt x="0" y="24634"/>
                    <a:pt x="10264" y="0"/>
                    <a:pt x="10264" y="0"/>
                  </a:cubicBezTo>
                  <a:cubicBezTo>
                    <a:pt x="10264" y="0"/>
                    <a:pt x="20529" y="24634"/>
                    <a:pt x="20529" y="30793"/>
                  </a:cubicBezTo>
                  <a:close/>
                  <a:moveTo>
                    <a:pt x="92379" y="0"/>
                  </a:moveTo>
                  <a:cubicBezTo>
                    <a:pt x="92379" y="0"/>
                    <a:pt x="82115" y="24634"/>
                    <a:pt x="82115" y="30793"/>
                  </a:cubicBezTo>
                  <a:cubicBezTo>
                    <a:pt x="82115" y="36952"/>
                    <a:pt x="86221" y="41058"/>
                    <a:pt x="92379" y="41058"/>
                  </a:cubicBezTo>
                  <a:cubicBezTo>
                    <a:pt x="98538" y="41058"/>
                    <a:pt x="102644" y="36952"/>
                    <a:pt x="102644" y="30793"/>
                  </a:cubicBezTo>
                  <a:cubicBezTo>
                    <a:pt x="102644" y="24634"/>
                    <a:pt x="92379" y="0"/>
                    <a:pt x="92379" y="0"/>
                  </a:cubicBezTo>
                  <a:close/>
                  <a:moveTo>
                    <a:pt x="174494" y="0"/>
                  </a:moveTo>
                  <a:cubicBezTo>
                    <a:pt x="174494" y="0"/>
                    <a:pt x="164230" y="24634"/>
                    <a:pt x="164230" y="30793"/>
                  </a:cubicBezTo>
                  <a:cubicBezTo>
                    <a:pt x="164230" y="36952"/>
                    <a:pt x="168336" y="41058"/>
                    <a:pt x="174494" y="41058"/>
                  </a:cubicBezTo>
                  <a:cubicBezTo>
                    <a:pt x="180653" y="41058"/>
                    <a:pt x="184759" y="36952"/>
                    <a:pt x="184759" y="30793"/>
                  </a:cubicBezTo>
                  <a:cubicBezTo>
                    <a:pt x="184759" y="24634"/>
                    <a:pt x="174494" y="0"/>
                    <a:pt x="174494" y="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A65AEBF8-2E6D-2848-8A57-72A37282BACF}"/>
              </a:ext>
            </a:extLst>
          </p:cNvPr>
          <p:cNvGrpSpPr/>
          <p:nvPr/>
        </p:nvGrpSpPr>
        <p:grpSpPr>
          <a:xfrm>
            <a:off x="11163497" y="1604810"/>
            <a:ext cx="492690" cy="492690"/>
            <a:chOff x="11163497" y="1604810"/>
            <a:chExt cx="492690" cy="492690"/>
          </a:xfrm>
        </p:grpSpPr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3C5FB4C3-238E-BF4F-B89B-F25FB474CEAD}"/>
                </a:ext>
              </a:extLst>
            </p:cNvPr>
            <p:cNvSpPr/>
            <p:nvPr/>
          </p:nvSpPr>
          <p:spPr>
            <a:xfrm>
              <a:off x="11450899" y="1645867"/>
              <a:ext cx="20528" cy="51321"/>
            </a:xfrm>
            <a:custGeom>
              <a:avLst/>
              <a:gdLst>
                <a:gd name="connsiteX0" fmla="*/ 20529 w 20528"/>
                <a:gd name="connsiteY0" fmla="*/ 0 h 51321"/>
                <a:gd name="connsiteX1" fmla="*/ 0 w 20528"/>
                <a:gd name="connsiteY1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28" h="51321">
                  <a:moveTo>
                    <a:pt x="20529" y="0"/>
                  </a:moveTo>
                  <a:cubicBezTo>
                    <a:pt x="20529" y="0"/>
                    <a:pt x="0" y="20529"/>
                    <a:pt x="0" y="51322"/>
                  </a:cubicBezTo>
                </a:path>
              </a:pathLst>
            </a:custGeom>
            <a:noFill/>
            <a:ln w="20241" cap="rnd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281F4A74-85C1-B54D-BAF2-134D135ED218}"/>
                </a:ext>
              </a:extLst>
            </p:cNvPr>
            <p:cNvSpPr/>
            <p:nvPr/>
          </p:nvSpPr>
          <p:spPr>
            <a:xfrm>
              <a:off x="11266140" y="1676660"/>
              <a:ext cx="287402" cy="390046"/>
            </a:xfrm>
            <a:custGeom>
              <a:avLst/>
              <a:gdLst>
                <a:gd name="connsiteX0" fmla="*/ 154530 w 287402"/>
                <a:gd name="connsiteY0" fmla="*/ 0 h 390046"/>
                <a:gd name="connsiteX1" fmla="*/ 0 w 287402"/>
                <a:gd name="connsiteY1" fmla="*/ 256609 h 390046"/>
                <a:gd name="connsiteX2" fmla="*/ 143701 w 287402"/>
                <a:gd name="connsiteY2" fmla="*/ 390046 h 390046"/>
                <a:gd name="connsiteX3" fmla="*/ 287403 w 287402"/>
                <a:gd name="connsiteY3" fmla="*/ 256609 h 390046"/>
                <a:gd name="connsiteX4" fmla="*/ 230384 w 287402"/>
                <a:gd name="connsiteY4" fmla="*/ 43346 h 390046"/>
                <a:gd name="connsiteX5" fmla="*/ 184759 w 287402"/>
                <a:gd name="connsiteY5" fmla="*/ 10264 h 390046"/>
                <a:gd name="connsiteX6" fmla="*/ 154530 w 287402"/>
                <a:gd name="connsiteY6" fmla="*/ 0 h 390046"/>
                <a:gd name="connsiteX7" fmla="*/ 154530 w 287402"/>
                <a:gd name="connsiteY7" fmla="*/ 0 h 3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402" h="390046">
                  <a:moveTo>
                    <a:pt x="154530" y="0"/>
                  </a:moveTo>
                  <a:cubicBezTo>
                    <a:pt x="76747" y="0"/>
                    <a:pt x="0" y="137430"/>
                    <a:pt x="0" y="256609"/>
                  </a:cubicBezTo>
                  <a:cubicBezTo>
                    <a:pt x="0" y="338724"/>
                    <a:pt x="65918" y="390046"/>
                    <a:pt x="143701" y="390046"/>
                  </a:cubicBezTo>
                  <a:cubicBezTo>
                    <a:pt x="221485" y="390046"/>
                    <a:pt x="287403" y="338724"/>
                    <a:pt x="287403" y="256609"/>
                  </a:cubicBezTo>
                  <a:cubicBezTo>
                    <a:pt x="287403" y="159098"/>
                    <a:pt x="230384" y="140858"/>
                    <a:pt x="230384" y="43346"/>
                  </a:cubicBezTo>
                  <a:cubicBezTo>
                    <a:pt x="230384" y="17901"/>
                    <a:pt x="205288" y="10264"/>
                    <a:pt x="184759" y="10264"/>
                  </a:cubicBezTo>
                  <a:cubicBezTo>
                    <a:pt x="176496" y="10264"/>
                    <a:pt x="174494" y="0"/>
                    <a:pt x="154530" y="0"/>
                  </a:cubicBezTo>
                  <a:lnTo>
                    <a:pt x="154530" y="0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5085E352-A7BB-174B-AC16-F1AD1EA44B0D}"/>
                </a:ext>
              </a:extLst>
            </p:cNvPr>
            <p:cNvSpPr/>
            <p:nvPr/>
          </p:nvSpPr>
          <p:spPr>
            <a:xfrm>
              <a:off x="11286669" y="1697189"/>
              <a:ext cx="246345" cy="348988"/>
            </a:xfrm>
            <a:custGeom>
              <a:avLst/>
              <a:gdLst>
                <a:gd name="connsiteX0" fmla="*/ 219955 w 246345"/>
                <a:gd name="connsiteY0" fmla="*/ 138518 h 348988"/>
                <a:gd name="connsiteX1" fmla="*/ 189337 w 246345"/>
                <a:gd name="connsiteY1" fmla="*/ 22818 h 348988"/>
                <a:gd name="connsiteX2" fmla="*/ 164230 w 246345"/>
                <a:gd name="connsiteY2" fmla="*/ 10264 h 348988"/>
                <a:gd name="connsiteX3" fmla="*/ 144286 w 246345"/>
                <a:gd name="connsiteY3" fmla="*/ 3141 h 348988"/>
                <a:gd name="connsiteX4" fmla="*/ 134001 w 246345"/>
                <a:gd name="connsiteY4" fmla="*/ 0 h 348988"/>
                <a:gd name="connsiteX5" fmla="*/ 0 w 246345"/>
                <a:gd name="connsiteY5" fmla="*/ 236081 h 348988"/>
                <a:gd name="connsiteX6" fmla="*/ 123173 w 246345"/>
                <a:gd name="connsiteY6" fmla="*/ 348989 h 348988"/>
                <a:gd name="connsiteX7" fmla="*/ 246345 w 246345"/>
                <a:gd name="connsiteY7" fmla="*/ 236081 h 348988"/>
                <a:gd name="connsiteX8" fmla="*/ 219955 w 246345"/>
                <a:gd name="connsiteY8" fmla="*/ 138518 h 34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345" h="348988">
                  <a:moveTo>
                    <a:pt x="219955" y="138518"/>
                  </a:moveTo>
                  <a:cubicBezTo>
                    <a:pt x="205606" y="109377"/>
                    <a:pt x="189337" y="76346"/>
                    <a:pt x="189337" y="22818"/>
                  </a:cubicBezTo>
                  <a:cubicBezTo>
                    <a:pt x="189326" y="11168"/>
                    <a:pt x="170111" y="10264"/>
                    <a:pt x="164230" y="10264"/>
                  </a:cubicBezTo>
                  <a:cubicBezTo>
                    <a:pt x="154592" y="10264"/>
                    <a:pt x="148135" y="5799"/>
                    <a:pt x="144286" y="3141"/>
                  </a:cubicBezTo>
                  <a:cubicBezTo>
                    <a:pt x="141166" y="985"/>
                    <a:pt x="139739" y="0"/>
                    <a:pt x="134001" y="0"/>
                  </a:cubicBezTo>
                  <a:cubicBezTo>
                    <a:pt x="71389" y="0"/>
                    <a:pt x="0" y="125759"/>
                    <a:pt x="0" y="236081"/>
                  </a:cubicBezTo>
                  <a:cubicBezTo>
                    <a:pt x="0" y="310210"/>
                    <a:pt x="61966" y="348989"/>
                    <a:pt x="123173" y="348989"/>
                  </a:cubicBezTo>
                  <a:cubicBezTo>
                    <a:pt x="184379" y="348989"/>
                    <a:pt x="246345" y="310210"/>
                    <a:pt x="246345" y="236081"/>
                  </a:cubicBezTo>
                  <a:cubicBezTo>
                    <a:pt x="246345" y="192108"/>
                    <a:pt x="233525" y="166078"/>
                    <a:pt x="219955" y="138518"/>
                  </a:cubicBezTo>
                  <a:close/>
                </a:path>
              </a:pathLst>
            </a:custGeom>
            <a:solidFill>
              <a:srgbClr val="DCE77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CFC997CD-FB6C-C847-A7F1-6D01146578F4}"/>
                </a:ext>
              </a:extLst>
            </p:cNvPr>
            <p:cNvSpPr/>
            <p:nvPr/>
          </p:nvSpPr>
          <p:spPr>
            <a:xfrm>
              <a:off x="11317462" y="1779304"/>
              <a:ext cx="184758" cy="256609"/>
            </a:xfrm>
            <a:custGeom>
              <a:avLst/>
              <a:gdLst>
                <a:gd name="connsiteX0" fmla="*/ 0 w 184758"/>
                <a:gd name="connsiteY0" fmla="*/ 164230 h 256609"/>
                <a:gd name="connsiteX1" fmla="*/ 92379 w 184758"/>
                <a:gd name="connsiteY1" fmla="*/ 0 h 256609"/>
                <a:gd name="connsiteX2" fmla="*/ 184759 w 184758"/>
                <a:gd name="connsiteY2" fmla="*/ 164230 h 256609"/>
                <a:gd name="connsiteX3" fmla="*/ 92379 w 184758"/>
                <a:gd name="connsiteY3" fmla="*/ 256609 h 256609"/>
                <a:gd name="connsiteX4" fmla="*/ 0 w 184758"/>
                <a:gd name="connsiteY4" fmla="*/ 16423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58" h="256609">
                  <a:moveTo>
                    <a:pt x="0" y="164230"/>
                  </a:moveTo>
                  <a:cubicBezTo>
                    <a:pt x="0" y="113206"/>
                    <a:pt x="41355" y="0"/>
                    <a:pt x="92379" y="0"/>
                  </a:cubicBezTo>
                  <a:cubicBezTo>
                    <a:pt x="143404" y="0"/>
                    <a:pt x="184759" y="113206"/>
                    <a:pt x="184759" y="164230"/>
                  </a:cubicBezTo>
                  <a:cubicBezTo>
                    <a:pt x="184759" y="215254"/>
                    <a:pt x="143404" y="256609"/>
                    <a:pt x="92379" y="256609"/>
                  </a:cubicBezTo>
                  <a:cubicBezTo>
                    <a:pt x="41355" y="256609"/>
                    <a:pt x="0" y="215254"/>
                    <a:pt x="0" y="164230"/>
                  </a:cubicBezTo>
                  <a:close/>
                </a:path>
              </a:pathLst>
            </a:custGeom>
            <a:solidFill>
              <a:srgbClr val="FFF59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7E8C0E9D-14FE-D84D-82BF-3EE7DC78565E}"/>
                </a:ext>
              </a:extLst>
            </p:cNvPr>
            <p:cNvSpPr/>
            <p:nvPr/>
          </p:nvSpPr>
          <p:spPr>
            <a:xfrm>
              <a:off x="11348255" y="1840890"/>
              <a:ext cx="123172" cy="164230"/>
            </a:xfrm>
            <a:custGeom>
              <a:avLst/>
              <a:gdLst>
                <a:gd name="connsiteX0" fmla="*/ 123173 w 123172"/>
                <a:gd name="connsiteY0" fmla="*/ 102644 h 164230"/>
                <a:gd name="connsiteX1" fmla="*/ 61586 w 123172"/>
                <a:gd name="connsiteY1" fmla="*/ 164230 h 164230"/>
                <a:gd name="connsiteX2" fmla="*/ 0 w 123172"/>
                <a:gd name="connsiteY2" fmla="*/ 102644 h 164230"/>
                <a:gd name="connsiteX3" fmla="*/ 61586 w 123172"/>
                <a:gd name="connsiteY3" fmla="*/ 0 h 164230"/>
                <a:gd name="connsiteX4" fmla="*/ 123173 w 123172"/>
                <a:gd name="connsiteY4" fmla="*/ 102644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64230">
                  <a:moveTo>
                    <a:pt x="123173" y="102644"/>
                  </a:moveTo>
                  <a:cubicBezTo>
                    <a:pt x="123173" y="136650"/>
                    <a:pt x="95592" y="164230"/>
                    <a:pt x="61586" y="164230"/>
                  </a:cubicBezTo>
                  <a:cubicBezTo>
                    <a:pt x="27580" y="164230"/>
                    <a:pt x="0" y="136650"/>
                    <a:pt x="0" y="102644"/>
                  </a:cubicBezTo>
                  <a:cubicBezTo>
                    <a:pt x="0" y="68638"/>
                    <a:pt x="27580" y="0"/>
                    <a:pt x="61586" y="0"/>
                  </a:cubicBezTo>
                  <a:cubicBezTo>
                    <a:pt x="95592" y="0"/>
                    <a:pt x="123173" y="68638"/>
                    <a:pt x="123173" y="102644"/>
                  </a:cubicBezTo>
                  <a:close/>
                </a:path>
              </a:pathLst>
            </a:custGeom>
            <a:solidFill>
              <a:srgbClr val="96200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4A521BDC-382D-1643-B86E-54DF81B6CB78}"/>
                </a:ext>
              </a:extLst>
            </p:cNvPr>
            <p:cNvSpPr/>
            <p:nvPr/>
          </p:nvSpPr>
          <p:spPr>
            <a:xfrm>
              <a:off x="11348255" y="1840890"/>
              <a:ext cx="102643" cy="133436"/>
            </a:xfrm>
            <a:custGeom>
              <a:avLst/>
              <a:gdLst>
                <a:gd name="connsiteX0" fmla="*/ 61586 w 102643"/>
                <a:gd name="connsiteY0" fmla="*/ 0 h 133436"/>
                <a:gd name="connsiteX1" fmla="*/ 0 w 102643"/>
                <a:gd name="connsiteY1" fmla="*/ 102644 h 133436"/>
                <a:gd name="connsiteX2" fmla="*/ 1078 w 102643"/>
                <a:gd name="connsiteY2" fmla="*/ 113945 h 133436"/>
                <a:gd name="connsiteX3" fmla="*/ 41058 w 102643"/>
                <a:gd name="connsiteY3" fmla="*/ 133437 h 133436"/>
                <a:gd name="connsiteX4" fmla="*/ 102644 w 102643"/>
                <a:gd name="connsiteY4" fmla="*/ 82115 h 133436"/>
                <a:gd name="connsiteX5" fmla="*/ 83039 w 102643"/>
                <a:gd name="connsiteY5" fmla="*/ 9166 h 133436"/>
                <a:gd name="connsiteX6" fmla="*/ 61586 w 102643"/>
                <a:gd name="connsiteY6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43" h="133436">
                  <a:moveTo>
                    <a:pt x="61586" y="0"/>
                  </a:moveTo>
                  <a:cubicBezTo>
                    <a:pt x="27580" y="0"/>
                    <a:pt x="0" y="68638"/>
                    <a:pt x="0" y="102644"/>
                  </a:cubicBezTo>
                  <a:cubicBezTo>
                    <a:pt x="0" y="106513"/>
                    <a:pt x="400" y="110270"/>
                    <a:pt x="1078" y="113945"/>
                  </a:cubicBezTo>
                  <a:cubicBezTo>
                    <a:pt x="10480" y="125739"/>
                    <a:pt x="24799" y="133437"/>
                    <a:pt x="41058" y="133437"/>
                  </a:cubicBezTo>
                  <a:cubicBezTo>
                    <a:pt x="82115" y="133437"/>
                    <a:pt x="102644" y="110465"/>
                    <a:pt x="102644" y="82115"/>
                  </a:cubicBezTo>
                  <a:cubicBezTo>
                    <a:pt x="102644" y="41714"/>
                    <a:pt x="94586" y="20426"/>
                    <a:pt x="83039" y="9166"/>
                  </a:cubicBezTo>
                  <a:cubicBezTo>
                    <a:pt x="76346" y="3521"/>
                    <a:pt x="69141" y="0"/>
                    <a:pt x="61586" y="0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4" name="Gráfico 12">
            <a:extLst>
              <a:ext uri="{FF2B5EF4-FFF2-40B4-BE49-F238E27FC236}">
                <a16:creationId xmlns:a16="http://schemas.microsoft.com/office/drawing/2014/main" id="{0BDD96A0-BBEC-7543-86E3-FF5689EE7451}"/>
              </a:ext>
            </a:extLst>
          </p:cNvPr>
          <p:cNvGrpSpPr/>
          <p:nvPr/>
        </p:nvGrpSpPr>
        <p:grpSpPr>
          <a:xfrm>
            <a:off x="11253079" y="3725040"/>
            <a:ext cx="492690" cy="492690"/>
            <a:chOff x="11253079" y="3725040"/>
            <a:chExt cx="492690" cy="492690"/>
          </a:xfrm>
        </p:grpSpPr>
        <p:grpSp>
          <p:nvGrpSpPr>
            <p:cNvPr id="46" name="Gráfico 12">
              <a:extLst>
                <a:ext uri="{FF2B5EF4-FFF2-40B4-BE49-F238E27FC236}">
                  <a16:creationId xmlns:a16="http://schemas.microsoft.com/office/drawing/2014/main" id="{0BDD96A0-BBEC-7543-86E3-FF5689EE7451}"/>
                </a:ext>
              </a:extLst>
            </p:cNvPr>
            <p:cNvGrpSpPr/>
            <p:nvPr/>
          </p:nvGrpSpPr>
          <p:grpSpPr>
            <a:xfrm>
              <a:off x="11535734" y="3786636"/>
              <a:ext cx="148448" cy="148428"/>
              <a:chOff x="11535734" y="3786636"/>
              <a:chExt cx="148448" cy="148428"/>
            </a:xfrm>
            <a:solidFill>
              <a:srgbClr val="FFC107"/>
            </a:solidFill>
          </p:grpSpPr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5386E0C1-53D2-8C49-A798-A1D8BB8FD834}"/>
                  </a:ext>
                </a:extLst>
              </p:cNvPr>
              <p:cNvSpPr/>
              <p:nvPr/>
            </p:nvSpPr>
            <p:spPr>
              <a:xfrm>
                <a:off x="11535734" y="3792569"/>
                <a:ext cx="142495" cy="142495"/>
              </a:xfrm>
              <a:custGeom>
                <a:avLst/>
                <a:gdLst>
                  <a:gd name="connsiteX0" fmla="*/ 92189 w 142495"/>
                  <a:gd name="connsiteY0" fmla="*/ 136537 h 142495"/>
                  <a:gd name="connsiteX1" fmla="*/ 63449 w 142495"/>
                  <a:gd name="connsiteY1" fmla="*/ 136537 h 142495"/>
                  <a:gd name="connsiteX2" fmla="*/ 5958 w 142495"/>
                  <a:gd name="connsiteY2" fmla="*/ 79046 h 142495"/>
                  <a:gd name="connsiteX3" fmla="*/ 5958 w 142495"/>
                  <a:gd name="connsiteY3" fmla="*/ 50306 h 142495"/>
                  <a:gd name="connsiteX4" fmla="*/ 27514 w 142495"/>
                  <a:gd name="connsiteY4" fmla="*/ 28751 h 142495"/>
                  <a:gd name="connsiteX5" fmla="*/ 113745 w 142495"/>
                  <a:gd name="connsiteY5" fmla="*/ 0 h 142495"/>
                  <a:gd name="connsiteX6" fmla="*/ 142495 w 142495"/>
                  <a:gd name="connsiteY6" fmla="*/ 28751 h 142495"/>
                  <a:gd name="connsiteX7" fmla="*/ 113745 w 142495"/>
                  <a:gd name="connsiteY7" fmla="*/ 114971 h 142495"/>
                  <a:gd name="connsiteX8" fmla="*/ 92189 w 142495"/>
                  <a:gd name="connsiteY8" fmla="*/ 136537 h 14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495" h="142495">
                    <a:moveTo>
                      <a:pt x="92189" y="136537"/>
                    </a:moveTo>
                    <a:cubicBezTo>
                      <a:pt x="84265" y="144481"/>
                      <a:pt x="71394" y="144481"/>
                      <a:pt x="63449" y="136537"/>
                    </a:cubicBezTo>
                    <a:lnTo>
                      <a:pt x="5958" y="79046"/>
                    </a:lnTo>
                    <a:cubicBezTo>
                      <a:pt x="-1986" y="71112"/>
                      <a:pt x="-1986" y="58240"/>
                      <a:pt x="5958" y="50306"/>
                    </a:cubicBezTo>
                    <a:lnTo>
                      <a:pt x="27514" y="28751"/>
                    </a:lnTo>
                    <a:cubicBezTo>
                      <a:pt x="49089" y="7175"/>
                      <a:pt x="70634" y="57481"/>
                      <a:pt x="113745" y="0"/>
                    </a:cubicBezTo>
                    <a:lnTo>
                      <a:pt x="142495" y="28751"/>
                    </a:lnTo>
                    <a:cubicBezTo>
                      <a:pt x="85004" y="71851"/>
                      <a:pt x="135310" y="93406"/>
                      <a:pt x="113745" y="114971"/>
                    </a:cubicBezTo>
                    <a:lnTo>
                      <a:pt x="92189" y="13653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" name="Forma libre 49">
                <a:extLst>
                  <a:ext uri="{FF2B5EF4-FFF2-40B4-BE49-F238E27FC236}">
                    <a16:creationId xmlns:a16="http://schemas.microsoft.com/office/drawing/2014/main" id="{1044EE39-6081-5C47-94AF-7202EC12CC15}"/>
                  </a:ext>
                </a:extLst>
              </p:cNvPr>
              <p:cNvSpPr/>
              <p:nvPr/>
            </p:nvSpPr>
            <p:spPr>
              <a:xfrm>
                <a:off x="11643535" y="3786636"/>
                <a:ext cx="40646" cy="40646"/>
              </a:xfrm>
              <a:custGeom>
                <a:avLst/>
                <a:gdLst>
                  <a:gd name="connsiteX0" fmla="*/ 40647 w 40646"/>
                  <a:gd name="connsiteY0" fmla="*/ 20323 h 40646"/>
                  <a:gd name="connsiteX1" fmla="*/ 20323 w 40646"/>
                  <a:gd name="connsiteY1" fmla="*/ 40647 h 40646"/>
                  <a:gd name="connsiteX2" fmla="*/ 0 w 40646"/>
                  <a:gd name="connsiteY2" fmla="*/ 20323 h 40646"/>
                  <a:gd name="connsiteX3" fmla="*/ 20323 w 40646"/>
                  <a:gd name="connsiteY3" fmla="*/ 0 h 40646"/>
                  <a:gd name="connsiteX4" fmla="*/ 40647 w 40646"/>
                  <a:gd name="connsiteY4" fmla="*/ 20323 h 4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6" h="40646">
                    <a:moveTo>
                      <a:pt x="40647" y="20323"/>
                    </a:moveTo>
                    <a:cubicBezTo>
                      <a:pt x="40647" y="31548"/>
                      <a:pt x="31548" y="40647"/>
                      <a:pt x="20323" y="40647"/>
                    </a:cubicBezTo>
                    <a:cubicBezTo>
                      <a:pt x="9099" y="40647"/>
                      <a:pt x="0" y="31548"/>
                      <a:pt x="0" y="20323"/>
                    </a:cubicBezTo>
                    <a:cubicBezTo>
                      <a:pt x="0" y="9099"/>
                      <a:pt x="9099" y="0"/>
                      <a:pt x="20323" y="0"/>
                    </a:cubicBezTo>
                    <a:cubicBezTo>
                      <a:pt x="31548" y="0"/>
                      <a:pt x="40647" y="9099"/>
                      <a:pt x="40647" y="20323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79B2D74F-AC68-4D43-B0B3-182E52ADCDCF}"/>
                </a:ext>
              </a:extLst>
            </p:cNvPr>
            <p:cNvSpPr/>
            <p:nvPr/>
          </p:nvSpPr>
          <p:spPr>
            <a:xfrm>
              <a:off x="11304409" y="3853786"/>
              <a:ext cx="312602" cy="312612"/>
            </a:xfrm>
            <a:custGeom>
              <a:avLst/>
              <a:gdLst>
                <a:gd name="connsiteX0" fmla="*/ 299403 w 312602"/>
                <a:gd name="connsiteY0" fmla="*/ 171282 h 312612"/>
                <a:gd name="connsiteX1" fmla="*/ 292228 w 312602"/>
                <a:gd name="connsiteY1" fmla="*/ 92246 h 312612"/>
                <a:gd name="connsiteX2" fmla="*/ 256303 w 312602"/>
                <a:gd name="connsiteY2" fmla="*/ 56310 h 312612"/>
                <a:gd name="connsiteX3" fmla="*/ 220357 w 312602"/>
                <a:gd name="connsiteY3" fmla="*/ 20375 h 312612"/>
                <a:gd name="connsiteX4" fmla="*/ 141321 w 312602"/>
                <a:gd name="connsiteY4" fmla="*/ 13200 h 312612"/>
                <a:gd name="connsiteX5" fmla="*/ 91015 w 312602"/>
                <a:gd name="connsiteY5" fmla="*/ 92246 h 312612"/>
                <a:gd name="connsiteX6" fmla="*/ 19165 w 312602"/>
                <a:gd name="connsiteY6" fmla="*/ 135356 h 312612"/>
                <a:gd name="connsiteX7" fmla="*/ 19165 w 312602"/>
                <a:gd name="connsiteY7" fmla="*/ 221598 h 312612"/>
                <a:gd name="connsiteX8" fmla="*/ 55080 w 312602"/>
                <a:gd name="connsiteY8" fmla="*/ 257523 h 312612"/>
                <a:gd name="connsiteX9" fmla="*/ 91005 w 312602"/>
                <a:gd name="connsiteY9" fmla="*/ 293448 h 312612"/>
                <a:gd name="connsiteX10" fmla="*/ 177246 w 312602"/>
                <a:gd name="connsiteY10" fmla="*/ 293448 h 312612"/>
                <a:gd name="connsiteX11" fmla="*/ 220357 w 312602"/>
                <a:gd name="connsiteY11" fmla="*/ 221598 h 312612"/>
                <a:gd name="connsiteX12" fmla="*/ 299403 w 312602"/>
                <a:gd name="connsiteY12" fmla="*/ 171282 h 31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602" h="312612">
                  <a:moveTo>
                    <a:pt x="299403" y="171282"/>
                  </a:moveTo>
                  <a:cubicBezTo>
                    <a:pt x="322631" y="148064"/>
                    <a:pt x="311987" y="112005"/>
                    <a:pt x="292228" y="92246"/>
                  </a:cubicBezTo>
                  <a:lnTo>
                    <a:pt x="256303" y="56310"/>
                  </a:lnTo>
                  <a:lnTo>
                    <a:pt x="220357" y="20375"/>
                  </a:lnTo>
                  <a:cubicBezTo>
                    <a:pt x="200598" y="616"/>
                    <a:pt x="164539" y="-10028"/>
                    <a:pt x="141321" y="13200"/>
                  </a:cubicBezTo>
                  <a:cubicBezTo>
                    <a:pt x="126951" y="27560"/>
                    <a:pt x="112581" y="70691"/>
                    <a:pt x="91015" y="92246"/>
                  </a:cubicBezTo>
                  <a:cubicBezTo>
                    <a:pt x="69460" y="113801"/>
                    <a:pt x="47905" y="106616"/>
                    <a:pt x="19165" y="135356"/>
                  </a:cubicBezTo>
                  <a:cubicBezTo>
                    <a:pt x="-23956" y="178477"/>
                    <a:pt x="19165" y="221598"/>
                    <a:pt x="19165" y="221598"/>
                  </a:cubicBezTo>
                  <a:lnTo>
                    <a:pt x="55080" y="257523"/>
                  </a:lnTo>
                  <a:lnTo>
                    <a:pt x="91005" y="293448"/>
                  </a:lnTo>
                  <a:cubicBezTo>
                    <a:pt x="91005" y="293448"/>
                    <a:pt x="134136" y="336569"/>
                    <a:pt x="177246" y="293448"/>
                  </a:cubicBezTo>
                  <a:cubicBezTo>
                    <a:pt x="205987" y="264698"/>
                    <a:pt x="198812" y="243153"/>
                    <a:pt x="220357" y="221598"/>
                  </a:cubicBezTo>
                  <a:cubicBezTo>
                    <a:pt x="241912" y="200032"/>
                    <a:pt x="285043" y="185662"/>
                    <a:pt x="299403" y="171282"/>
                  </a:cubicBez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453EB3FA-85AA-2346-926C-0A4852E89C08}"/>
                </a:ext>
              </a:extLst>
            </p:cNvPr>
            <p:cNvSpPr/>
            <p:nvPr/>
          </p:nvSpPr>
          <p:spPr>
            <a:xfrm>
              <a:off x="11498582" y="3829736"/>
              <a:ext cx="142479" cy="142500"/>
            </a:xfrm>
            <a:custGeom>
              <a:avLst/>
              <a:gdLst>
                <a:gd name="connsiteX0" fmla="*/ 114971 w 142479"/>
                <a:gd name="connsiteY0" fmla="*/ 142500 h 142500"/>
                <a:gd name="connsiteX1" fmla="*/ 0 w 142479"/>
                <a:gd name="connsiteY1" fmla="*/ 27519 h 142500"/>
                <a:gd name="connsiteX2" fmla="*/ 21565 w 142479"/>
                <a:gd name="connsiteY2" fmla="*/ 5943 h 142500"/>
                <a:gd name="connsiteX3" fmla="*/ 50295 w 142479"/>
                <a:gd name="connsiteY3" fmla="*/ 5943 h 142500"/>
                <a:gd name="connsiteX4" fmla="*/ 136537 w 142479"/>
                <a:gd name="connsiteY4" fmla="*/ 92184 h 142500"/>
                <a:gd name="connsiteX5" fmla="*/ 136537 w 142479"/>
                <a:gd name="connsiteY5" fmla="*/ 120935 h 142500"/>
                <a:gd name="connsiteX6" fmla="*/ 114971 w 142479"/>
                <a:gd name="connsiteY6" fmla="*/ 142500 h 1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479" h="142500">
                  <a:moveTo>
                    <a:pt x="114971" y="142500"/>
                  </a:moveTo>
                  <a:lnTo>
                    <a:pt x="0" y="27519"/>
                  </a:lnTo>
                  <a:lnTo>
                    <a:pt x="21565" y="5943"/>
                  </a:lnTo>
                  <a:cubicBezTo>
                    <a:pt x="29490" y="-1981"/>
                    <a:pt x="42371" y="-1981"/>
                    <a:pt x="50295" y="5943"/>
                  </a:cubicBezTo>
                  <a:lnTo>
                    <a:pt x="136537" y="92184"/>
                  </a:lnTo>
                  <a:cubicBezTo>
                    <a:pt x="144461" y="100098"/>
                    <a:pt x="144461" y="112990"/>
                    <a:pt x="136537" y="120935"/>
                  </a:cubicBezTo>
                  <a:lnTo>
                    <a:pt x="114971" y="142500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6" name="Gráfico 12">
              <a:extLst>
                <a:ext uri="{FF2B5EF4-FFF2-40B4-BE49-F238E27FC236}">
                  <a16:creationId xmlns:a16="http://schemas.microsoft.com/office/drawing/2014/main" id="{0BDD96A0-BBEC-7543-86E3-FF5689EE7451}"/>
                </a:ext>
              </a:extLst>
            </p:cNvPr>
            <p:cNvGrpSpPr/>
            <p:nvPr/>
          </p:nvGrpSpPr>
          <p:grpSpPr>
            <a:xfrm>
              <a:off x="11375217" y="3921370"/>
              <a:ext cx="181488" cy="181452"/>
              <a:chOff x="11375217" y="3921370"/>
              <a:chExt cx="181488" cy="181452"/>
            </a:xfrm>
            <a:solidFill>
              <a:srgbClr val="64B5F6"/>
            </a:solidFill>
          </p:grpSpPr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08CD6589-87AB-1946-8AF1-26C0E737BD9F}"/>
                  </a:ext>
                </a:extLst>
              </p:cNvPr>
              <p:cNvSpPr/>
              <p:nvPr/>
            </p:nvSpPr>
            <p:spPr>
              <a:xfrm rot="2698785">
                <a:off x="11437549" y="3901590"/>
                <a:ext cx="20530" cy="184770"/>
              </a:xfrm>
              <a:custGeom>
                <a:avLst/>
                <a:gdLst>
                  <a:gd name="connsiteX0" fmla="*/ 0 w 20530"/>
                  <a:gd name="connsiteY0" fmla="*/ 0 h 184770"/>
                  <a:gd name="connsiteX1" fmla="*/ 20530 w 20530"/>
                  <a:gd name="connsiteY1" fmla="*/ 0 h 184770"/>
                  <a:gd name="connsiteX2" fmla="*/ 20530 w 20530"/>
                  <a:gd name="connsiteY2" fmla="*/ 184770 h 184770"/>
                  <a:gd name="connsiteX3" fmla="*/ 0 w 20530"/>
                  <a:gd name="connsiteY3" fmla="*/ 184770 h 18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30" h="184770">
                    <a:moveTo>
                      <a:pt x="0" y="0"/>
                    </a:moveTo>
                    <a:lnTo>
                      <a:pt x="20530" y="0"/>
                    </a:lnTo>
                    <a:lnTo>
                      <a:pt x="20530" y="184770"/>
                    </a:lnTo>
                    <a:lnTo>
                      <a:pt x="0" y="184770"/>
                    </a:lnTo>
                    <a:close/>
                  </a:path>
                </a:pathLst>
              </a:custGeom>
              <a:solidFill>
                <a:srgbClr val="64B5F6"/>
              </a:solidFill>
              <a:ln w="10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DECAABCA-D02B-6349-A59B-7889D7AFC963}"/>
                  </a:ext>
                </a:extLst>
              </p:cNvPr>
              <p:cNvSpPr/>
              <p:nvPr/>
            </p:nvSpPr>
            <p:spPr>
              <a:xfrm rot="2700000">
                <a:off x="11488120" y="3943774"/>
                <a:ext cx="71849" cy="20528"/>
              </a:xfrm>
              <a:custGeom>
                <a:avLst/>
                <a:gdLst>
                  <a:gd name="connsiteX0" fmla="*/ 0 w 71849"/>
                  <a:gd name="connsiteY0" fmla="*/ 0 h 20528"/>
                  <a:gd name="connsiteX1" fmla="*/ 71850 w 71849"/>
                  <a:gd name="connsiteY1" fmla="*/ 0 h 20528"/>
                  <a:gd name="connsiteX2" fmla="*/ 71850 w 71849"/>
                  <a:gd name="connsiteY2" fmla="*/ 20529 h 20528"/>
                  <a:gd name="connsiteX3" fmla="*/ 0 w 71849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9" h="20528">
                    <a:moveTo>
                      <a:pt x="0" y="0"/>
                    </a:moveTo>
                    <a:lnTo>
                      <a:pt x="71850" y="0"/>
                    </a:lnTo>
                    <a:lnTo>
                      <a:pt x="71850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C9CEB156-56BB-DB47-8577-300B29763289}"/>
                  </a:ext>
                </a:extLst>
              </p:cNvPr>
              <p:cNvSpPr/>
              <p:nvPr/>
            </p:nvSpPr>
            <p:spPr>
              <a:xfrm rot="2699271">
                <a:off x="11462069" y="3965576"/>
                <a:ext cx="51325" cy="20530"/>
              </a:xfrm>
              <a:custGeom>
                <a:avLst/>
                <a:gdLst>
                  <a:gd name="connsiteX0" fmla="*/ 0 w 51325"/>
                  <a:gd name="connsiteY0" fmla="*/ 0 h 20530"/>
                  <a:gd name="connsiteX1" fmla="*/ 51325 w 51325"/>
                  <a:gd name="connsiteY1" fmla="*/ 0 h 20530"/>
                  <a:gd name="connsiteX2" fmla="*/ 51325 w 51325"/>
                  <a:gd name="connsiteY2" fmla="*/ 20530 h 20530"/>
                  <a:gd name="connsiteX3" fmla="*/ 0 w 51325"/>
                  <a:gd name="connsiteY3" fmla="*/ 20530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25" h="20530">
                    <a:moveTo>
                      <a:pt x="0" y="0"/>
                    </a:moveTo>
                    <a:lnTo>
                      <a:pt x="51325" y="0"/>
                    </a:lnTo>
                    <a:lnTo>
                      <a:pt x="51325" y="20530"/>
                    </a:lnTo>
                    <a:lnTo>
                      <a:pt x="0" y="20530"/>
                    </a:lnTo>
                    <a:close/>
                  </a:path>
                </a:pathLst>
              </a:custGeom>
              <a:solidFill>
                <a:srgbClr val="64B5F6"/>
              </a:solidFill>
              <a:ln w="10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" name="Forma libre 63">
                <a:extLst>
                  <a:ext uri="{FF2B5EF4-FFF2-40B4-BE49-F238E27FC236}">
                    <a16:creationId xmlns:a16="http://schemas.microsoft.com/office/drawing/2014/main" id="{994FD63D-8708-AD4C-AF4E-5E15CA663BF2}"/>
                  </a:ext>
                </a:extLst>
              </p:cNvPr>
              <p:cNvSpPr/>
              <p:nvPr/>
            </p:nvSpPr>
            <p:spPr>
              <a:xfrm rot="2700000">
                <a:off x="11433040" y="3994576"/>
                <a:ext cx="51311" cy="20518"/>
              </a:xfrm>
              <a:custGeom>
                <a:avLst/>
                <a:gdLst>
                  <a:gd name="connsiteX0" fmla="*/ 0 w 51311"/>
                  <a:gd name="connsiteY0" fmla="*/ 0 h 20518"/>
                  <a:gd name="connsiteX1" fmla="*/ 51311 w 51311"/>
                  <a:gd name="connsiteY1" fmla="*/ 0 h 20518"/>
                  <a:gd name="connsiteX2" fmla="*/ 51311 w 51311"/>
                  <a:gd name="connsiteY2" fmla="*/ 20518 h 20518"/>
                  <a:gd name="connsiteX3" fmla="*/ 0 w 51311"/>
                  <a:gd name="connsiteY3" fmla="*/ 20518 h 2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11" h="20518">
                    <a:moveTo>
                      <a:pt x="0" y="0"/>
                    </a:moveTo>
                    <a:lnTo>
                      <a:pt x="51311" y="0"/>
                    </a:lnTo>
                    <a:lnTo>
                      <a:pt x="51311" y="20518"/>
                    </a:lnTo>
                    <a:lnTo>
                      <a:pt x="0" y="20518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" name="Forma libre 65">
                <a:extLst>
                  <a:ext uri="{FF2B5EF4-FFF2-40B4-BE49-F238E27FC236}">
                    <a16:creationId xmlns:a16="http://schemas.microsoft.com/office/drawing/2014/main" id="{89921FB0-5D37-8343-A193-EB1506E334F9}"/>
                  </a:ext>
                </a:extLst>
              </p:cNvPr>
              <p:cNvSpPr/>
              <p:nvPr/>
            </p:nvSpPr>
            <p:spPr>
              <a:xfrm rot="2700000">
                <a:off x="11404008" y="4023602"/>
                <a:ext cx="51311" cy="20528"/>
              </a:xfrm>
              <a:custGeom>
                <a:avLst/>
                <a:gdLst>
                  <a:gd name="connsiteX0" fmla="*/ 0 w 51311"/>
                  <a:gd name="connsiteY0" fmla="*/ 0 h 20528"/>
                  <a:gd name="connsiteX1" fmla="*/ 51311 w 51311"/>
                  <a:gd name="connsiteY1" fmla="*/ 0 h 20528"/>
                  <a:gd name="connsiteX2" fmla="*/ 51311 w 51311"/>
                  <a:gd name="connsiteY2" fmla="*/ 20529 h 20528"/>
                  <a:gd name="connsiteX3" fmla="*/ 0 w 51311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11" h="20528">
                    <a:moveTo>
                      <a:pt x="0" y="0"/>
                    </a:moveTo>
                    <a:lnTo>
                      <a:pt x="51311" y="0"/>
                    </a:lnTo>
                    <a:lnTo>
                      <a:pt x="51311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C080FED1-2324-B443-A930-78D2A47B9BF2}"/>
                  </a:ext>
                </a:extLst>
              </p:cNvPr>
              <p:cNvSpPr/>
              <p:nvPr/>
            </p:nvSpPr>
            <p:spPr>
              <a:xfrm rot="2700486">
                <a:off x="11371949" y="4059891"/>
                <a:ext cx="71860" cy="20528"/>
              </a:xfrm>
              <a:custGeom>
                <a:avLst/>
                <a:gdLst>
                  <a:gd name="connsiteX0" fmla="*/ 0 w 71860"/>
                  <a:gd name="connsiteY0" fmla="*/ 0 h 20528"/>
                  <a:gd name="connsiteX1" fmla="*/ 71860 w 71860"/>
                  <a:gd name="connsiteY1" fmla="*/ 0 h 20528"/>
                  <a:gd name="connsiteX2" fmla="*/ 71860 w 71860"/>
                  <a:gd name="connsiteY2" fmla="*/ 20529 h 20528"/>
                  <a:gd name="connsiteX3" fmla="*/ 0 w 71860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60" h="20528">
                    <a:moveTo>
                      <a:pt x="0" y="0"/>
                    </a:moveTo>
                    <a:lnTo>
                      <a:pt x="71860" y="0"/>
                    </a:lnTo>
                    <a:lnTo>
                      <a:pt x="71860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0" name="Gráfico 14">
            <a:extLst>
              <a:ext uri="{FF2B5EF4-FFF2-40B4-BE49-F238E27FC236}">
                <a16:creationId xmlns:a16="http://schemas.microsoft.com/office/drawing/2014/main" id="{973CD6F6-8F97-7C48-9B86-8377CE355404}"/>
              </a:ext>
            </a:extLst>
          </p:cNvPr>
          <p:cNvGrpSpPr/>
          <p:nvPr/>
        </p:nvGrpSpPr>
        <p:grpSpPr>
          <a:xfrm>
            <a:off x="11244982" y="4434200"/>
            <a:ext cx="492690" cy="492690"/>
            <a:chOff x="11244982" y="4434200"/>
            <a:chExt cx="492690" cy="492690"/>
          </a:xfrm>
        </p:grpSpPr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id="{344825D3-2E44-3044-80D3-0A6B900CAF22}"/>
                </a:ext>
              </a:extLst>
            </p:cNvPr>
            <p:cNvSpPr/>
            <p:nvPr/>
          </p:nvSpPr>
          <p:spPr>
            <a:xfrm>
              <a:off x="11275775" y="4505979"/>
              <a:ext cx="431103" cy="154078"/>
            </a:xfrm>
            <a:custGeom>
              <a:avLst/>
              <a:gdLst>
                <a:gd name="connsiteX0" fmla="*/ 431104 w 431103"/>
                <a:gd name="connsiteY0" fmla="*/ 141720 h 154078"/>
                <a:gd name="connsiteX1" fmla="*/ 423919 w 431103"/>
                <a:gd name="connsiteY1" fmla="*/ 153010 h 154078"/>
                <a:gd name="connsiteX2" fmla="*/ 399284 w 431103"/>
                <a:gd name="connsiteY2" fmla="*/ 150958 h 154078"/>
                <a:gd name="connsiteX3" fmla="*/ 365412 w 431103"/>
                <a:gd name="connsiteY3" fmla="*/ 142746 h 154078"/>
                <a:gd name="connsiteX4" fmla="*/ 339751 w 431103"/>
                <a:gd name="connsiteY4" fmla="*/ 151984 h 154078"/>
                <a:gd name="connsiteX5" fmla="*/ 309984 w 431103"/>
                <a:gd name="connsiteY5" fmla="*/ 147878 h 154078"/>
                <a:gd name="connsiteX6" fmla="*/ 255583 w 431103"/>
                <a:gd name="connsiteY6" fmla="*/ 138640 h 154078"/>
                <a:gd name="connsiteX7" fmla="*/ 239160 w 431103"/>
                <a:gd name="connsiteY7" fmla="*/ 148905 h 154078"/>
                <a:gd name="connsiteX8" fmla="*/ 211446 w 431103"/>
                <a:gd name="connsiteY8" fmla="*/ 151984 h 154078"/>
                <a:gd name="connsiteX9" fmla="*/ 160124 w 431103"/>
                <a:gd name="connsiteY9" fmla="*/ 131455 h 154078"/>
                <a:gd name="connsiteX10" fmla="*/ 126252 w 431103"/>
                <a:gd name="connsiteY10" fmla="*/ 146852 h 154078"/>
                <a:gd name="connsiteX11" fmla="*/ 71851 w 431103"/>
                <a:gd name="connsiteY11" fmla="*/ 146852 h 154078"/>
                <a:gd name="connsiteX12" fmla="*/ 41058 w 431103"/>
                <a:gd name="connsiteY12" fmla="*/ 131455 h 154078"/>
                <a:gd name="connsiteX13" fmla="*/ 10264 w 431103"/>
                <a:gd name="connsiteY13" fmla="*/ 150958 h 154078"/>
                <a:gd name="connsiteX14" fmla="*/ 0 w 431103"/>
                <a:gd name="connsiteY14" fmla="*/ 145825 h 154078"/>
                <a:gd name="connsiteX15" fmla="*/ 0 w 431103"/>
                <a:gd name="connsiteY15" fmla="*/ 29838 h 154078"/>
                <a:gd name="connsiteX16" fmla="*/ 4106 w 431103"/>
                <a:gd name="connsiteY16" fmla="*/ 17521 h 154078"/>
                <a:gd name="connsiteX17" fmla="*/ 33872 w 431103"/>
                <a:gd name="connsiteY17" fmla="*/ 71 h 154078"/>
                <a:gd name="connsiteX18" fmla="*/ 69798 w 431103"/>
                <a:gd name="connsiteY18" fmla="*/ 12389 h 154078"/>
                <a:gd name="connsiteX19" fmla="*/ 122146 w 431103"/>
                <a:gd name="connsiteY19" fmla="*/ 16494 h 154078"/>
                <a:gd name="connsiteX20" fmla="*/ 159098 w 431103"/>
                <a:gd name="connsiteY20" fmla="*/ 1098 h 154078"/>
                <a:gd name="connsiteX21" fmla="*/ 210420 w 431103"/>
                <a:gd name="connsiteY21" fmla="*/ 22653 h 154078"/>
                <a:gd name="connsiteX22" fmla="*/ 238134 w 431103"/>
                <a:gd name="connsiteY22" fmla="*/ 19574 h 154078"/>
                <a:gd name="connsiteX23" fmla="*/ 254556 w 431103"/>
                <a:gd name="connsiteY23" fmla="*/ 9309 h 154078"/>
                <a:gd name="connsiteX24" fmla="*/ 308958 w 431103"/>
                <a:gd name="connsiteY24" fmla="*/ 18547 h 154078"/>
                <a:gd name="connsiteX25" fmla="*/ 339751 w 431103"/>
                <a:gd name="connsiteY25" fmla="*/ 19574 h 154078"/>
                <a:gd name="connsiteX26" fmla="*/ 365412 w 431103"/>
                <a:gd name="connsiteY26" fmla="*/ 10336 h 154078"/>
                <a:gd name="connsiteX27" fmla="*/ 399284 w 431103"/>
                <a:gd name="connsiteY27" fmla="*/ 18547 h 154078"/>
                <a:gd name="connsiteX28" fmla="*/ 423919 w 431103"/>
                <a:gd name="connsiteY28" fmla="*/ 20600 h 154078"/>
                <a:gd name="connsiteX29" fmla="*/ 431104 w 431103"/>
                <a:gd name="connsiteY29" fmla="*/ 26759 h 154078"/>
                <a:gd name="connsiteX30" fmla="*/ 431104 w 431103"/>
                <a:gd name="connsiteY30" fmla="*/ 141720 h 15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1103" h="154078">
                  <a:moveTo>
                    <a:pt x="431104" y="141720"/>
                  </a:moveTo>
                  <a:cubicBezTo>
                    <a:pt x="431104" y="146852"/>
                    <a:pt x="428024" y="150958"/>
                    <a:pt x="423919" y="153010"/>
                  </a:cubicBezTo>
                  <a:cubicBezTo>
                    <a:pt x="416734" y="155063"/>
                    <a:pt x="406469" y="154037"/>
                    <a:pt x="399284" y="150958"/>
                  </a:cubicBezTo>
                  <a:cubicBezTo>
                    <a:pt x="387993" y="146852"/>
                    <a:pt x="377729" y="140693"/>
                    <a:pt x="365412" y="142746"/>
                  </a:cubicBezTo>
                  <a:cubicBezTo>
                    <a:pt x="356174" y="144799"/>
                    <a:pt x="348989" y="150958"/>
                    <a:pt x="339751" y="151984"/>
                  </a:cubicBezTo>
                  <a:cubicBezTo>
                    <a:pt x="328460" y="153010"/>
                    <a:pt x="319222" y="154037"/>
                    <a:pt x="309984" y="147878"/>
                  </a:cubicBezTo>
                  <a:cubicBezTo>
                    <a:pt x="293561" y="137614"/>
                    <a:pt x="273032" y="130429"/>
                    <a:pt x="255583" y="138640"/>
                  </a:cubicBezTo>
                  <a:cubicBezTo>
                    <a:pt x="249424" y="141720"/>
                    <a:pt x="245319" y="145825"/>
                    <a:pt x="239160" y="148905"/>
                  </a:cubicBezTo>
                  <a:cubicBezTo>
                    <a:pt x="230948" y="153010"/>
                    <a:pt x="220684" y="154037"/>
                    <a:pt x="211446" y="151984"/>
                  </a:cubicBezTo>
                  <a:cubicBezTo>
                    <a:pt x="192970" y="146852"/>
                    <a:pt x="173468" y="131455"/>
                    <a:pt x="160124" y="131455"/>
                  </a:cubicBezTo>
                  <a:cubicBezTo>
                    <a:pt x="146781" y="131455"/>
                    <a:pt x="137543" y="140693"/>
                    <a:pt x="126252" y="146852"/>
                  </a:cubicBezTo>
                  <a:cubicBezTo>
                    <a:pt x="109829" y="156090"/>
                    <a:pt x="89300" y="154037"/>
                    <a:pt x="71851" y="146852"/>
                  </a:cubicBezTo>
                  <a:cubicBezTo>
                    <a:pt x="59533" y="140693"/>
                    <a:pt x="52348" y="131455"/>
                    <a:pt x="41058" y="131455"/>
                  </a:cubicBezTo>
                  <a:cubicBezTo>
                    <a:pt x="27714" y="131455"/>
                    <a:pt x="17449" y="145825"/>
                    <a:pt x="10264" y="150958"/>
                  </a:cubicBezTo>
                  <a:cubicBezTo>
                    <a:pt x="6159" y="154037"/>
                    <a:pt x="0" y="150958"/>
                    <a:pt x="0" y="145825"/>
                  </a:cubicBezTo>
                  <a:lnTo>
                    <a:pt x="0" y="29838"/>
                  </a:lnTo>
                  <a:cubicBezTo>
                    <a:pt x="0" y="25732"/>
                    <a:pt x="1026" y="20600"/>
                    <a:pt x="4106" y="17521"/>
                  </a:cubicBezTo>
                  <a:cubicBezTo>
                    <a:pt x="10264" y="9309"/>
                    <a:pt x="22582" y="-955"/>
                    <a:pt x="33872" y="71"/>
                  </a:cubicBezTo>
                  <a:cubicBezTo>
                    <a:pt x="47216" y="1098"/>
                    <a:pt x="57481" y="6230"/>
                    <a:pt x="69798" y="12389"/>
                  </a:cubicBezTo>
                  <a:cubicBezTo>
                    <a:pt x="87247" y="20600"/>
                    <a:pt x="106749" y="25732"/>
                    <a:pt x="122146" y="16494"/>
                  </a:cubicBezTo>
                  <a:cubicBezTo>
                    <a:pt x="133437" y="10336"/>
                    <a:pt x="145754" y="3151"/>
                    <a:pt x="159098" y="1098"/>
                  </a:cubicBezTo>
                  <a:cubicBezTo>
                    <a:pt x="177574" y="-955"/>
                    <a:pt x="191944" y="17521"/>
                    <a:pt x="210420" y="22653"/>
                  </a:cubicBezTo>
                  <a:cubicBezTo>
                    <a:pt x="219658" y="24706"/>
                    <a:pt x="229922" y="23679"/>
                    <a:pt x="238134" y="19574"/>
                  </a:cubicBezTo>
                  <a:cubicBezTo>
                    <a:pt x="243266" y="16494"/>
                    <a:pt x="248398" y="12389"/>
                    <a:pt x="254556" y="9309"/>
                  </a:cubicBezTo>
                  <a:cubicBezTo>
                    <a:pt x="272006" y="1098"/>
                    <a:pt x="292535" y="8283"/>
                    <a:pt x="308958" y="18547"/>
                  </a:cubicBezTo>
                  <a:cubicBezTo>
                    <a:pt x="319222" y="22653"/>
                    <a:pt x="328460" y="20600"/>
                    <a:pt x="339751" y="19574"/>
                  </a:cubicBezTo>
                  <a:cubicBezTo>
                    <a:pt x="348989" y="18547"/>
                    <a:pt x="356174" y="12389"/>
                    <a:pt x="365412" y="10336"/>
                  </a:cubicBezTo>
                  <a:cubicBezTo>
                    <a:pt x="376703" y="8283"/>
                    <a:pt x="387993" y="14441"/>
                    <a:pt x="399284" y="18547"/>
                  </a:cubicBezTo>
                  <a:cubicBezTo>
                    <a:pt x="406469" y="21626"/>
                    <a:pt x="416734" y="22653"/>
                    <a:pt x="423919" y="20600"/>
                  </a:cubicBezTo>
                  <a:cubicBezTo>
                    <a:pt x="426998" y="19574"/>
                    <a:pt x="431104" y="22653"/>
                    <a:pt x="431104" y="26759"/>
                  </a:cubicBezTo>
                  <a:lnTo>
                    <a:pt x="431104" y="141720"/>
                  </a:ln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id="{07030ABE-925E-A846-88D6-0EA1134B311A}"/>
                </a:ext>
              </a:extLst>
            </p:cNvPr>
            <p:cNvSpPr/>
            <p:nvPr/>
          </p:nvSpPr>
          <p:spPr>
            <a:xfrm>
              <a:off x="11275775" y="4700975"/>
              <a:ext cx="432130" cy="154105"/>
            </a:xfrm>
            <a:custGeom>
              <a:avLst/>
              <a:gdLst>
                <a:gd name="connsiteX0" fmla="*/ 431104 w 432130"/>
                <a:gd name="connsiteY0" fmla="*/ 141746 h 154105"/>
                <a:gd name="connsiteX1" fmla="*/ 423919 w 432130"/>
                <a:gd name="connsiteY1" fmla="*/ 153037 h 154105"/>
                <a:gd name="connsiteX2" fmla="*/ 399284 w 432130"/>
                <a:gd name="connsiteY2" fmla="*/ 150984 h 154105"/>
                <a:gd name="connsiteX3" fmla="*/ 365412 w 432130"/>
                <a:gd name="connsiteY3" fmla="*/ 142773 h 154105"/>
                <a:gd name="connsiteX4" fmla="*/ 339751 w 432130"/>
                <a:gd name="connsiteY4" fmla="*/ 152011 h 154105"/>
                <a:gd name="connsiteX5" fmla="*/ 309984 w 432130"/>
                <a:gd name="connsiteY5" fmla="*/ 147905 h 154105"/>
                <a:gd name="connsiteX6" fmla="*/ 255583 w 432130"/>
                <a:gd name="connsiteY6" fmla="*/ 138667 h 154105"/>
                <a:gd name="connsiteX7" fmla="*/ 239160 w 432130"/>
                <a:gd name="connsiteY7" fmla="*/ 148931 h 154105"/>
                <a:gd name="connsiteX8" fmla="*/ 211446 w 432130"/>
                <a:gd name="connsiteY8" fmla="*/ 152011 h 154105"/>
                <a:gd name="connsiteX9" fmla="*/ 160124 w 432130"/>
                <a:gd name="connsiteY9" fmla="*/ 131482 h 154105"/>
                <a:gd name="connsiteX10" fmla="*/ 126252 w 432130"/>
                <a:gd name="connsiteY10" fmla="*/ 147905 h 154105"/>
                <a:gd name="connsiteX11" fmla="*/ 71851 w 432130"/>
                <a:gd name="connsiteY11" fmla="*/ 147905 h 154105"/>
                <a:gd name="connsiteX12" fmla="*/ 41058 w 432130"/>
                <a:gd name="connsiteY12" fmla="*/ 132508 h 154105"/>
                <a:gd name="connsiteX13" fmla="*/ 10264 w 432130"/>
                <a:gd name="connsiteY13" fmla="*/ 152011 h 154105"/>
                <a:gd name="connsiteX14" fmla="*/ 0 w 432130"/>
                <a:gd name="connsiteY14" fmla="*/ 146878 h 154105"/>
                <a:gd name="connsiteX15" fmla="*/ 0 w 432130"/>
                <a:gd name="connsiteY15" fmla="*/ 27812 h 154105"/>
                <a:gd name="connsiteX16" fmla="*/ 4106 w 432130"/>
                <a:gd name="connsiteY16" fmla="*/ 15494 h 154105"/>
                <a:gd name="connsiteX17" fmla="*/ 34899 w 432130"/>
                <a:gd name="connsiteY17" fmla="*/ 98 h 154105"/>
                <a:gd name="connsiteX18" fmla="*/ 70824 w 432130"/>
                <a:gd name="connsiteY18" fmla="*/ 10362 h 154105"/>
                <a:gd name="connsiteX19" fmla="*/ 123173 w 432130"/>
                <a:gd name="connsiteY19" fmla="*/ 14468 h 154105"/>
                <a:gd name="connsiteX20" fmla="*/ 160124 w 432130"/>
                <a:gd name="connsiteY20" fmla="*/ 1124 h 154105"/>
                <a:gd name="connsiteX21" fmla="*/ 211446 w 432130"/>
                <a:gd name="connsiteY21" fmla="*/ 20627 h 154105"/>
                <a:gd name="connsiteX22" fmla="*/ 239160 w 432130"/>
                <a:gd name="connsiteY22" fmla="*/ 17547 h 154105"/>
                <a:gd name="connsiteX23" fmla="*/ 255583 w 432130"/>
                <a:gd name="connsiteY23" fmla="*/ 7283 h 154105"/>
                <a:gd name="connsiteX24" fmla="*/ 309984 w 432130"/>
                <a:gd name="connsiteY24" fmla="*/ 16521 h 154105"/>
                <a:gd name="connsiteX25" fmla="*/ 339751 w 432130"/>
                <a:gd name="connsiteY25" fmla="*/ 19600 h 154105"/>
                <a:gd name="connsiteX26" fmla="*/ 365412 w 432130"/>
                <a:gd name="connsiteY26" fmla="*/ 10362 h 154105"/>
                <a:gd name="connsiteX27" fmla="*/ 399284 w 432130"/>
                <a:gd name="connsiteY27" fmla="*/ 18574 h 154105"/>
                <a:gd name="connsiteX28" fmla="*/ 423919 w 432130"/>
                <a:gd name="connsiteY28" fmla="*/ 20627 h 154105"/>
                <a:gd name="connsiteX29" fmla="*/ 432130 w 432130"/>
                <a:gd name="connsiteY29" fmla="*/ 26785 h 154105"/>
                <a:gd name="connsiteX30" fmla="*/ 431104 w 432130"/>
                <a:gd name="connsiteY30" fmla="*/ 141746 h 15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2130" h="154105">
                  <a:moveTo>
                    <a:pt x="431104" y="141746"/>
                  </a:moveTo>
                  <a:cubicBezTo>
                    <a:pt x="431104" y="146878"/>
                    <a:pt x="428024" y="150984"/>
                    <a:pt x="423919" y="153037"/>
                  </a:cubicBezTo>
                  <a:cubicBezTo>
                    <a:pt x="416734" y="155090"/>
                    <a:pt x="406469" y="154063"/>
                    <a:pt x="399284" y="150984"/>
                  </a:cubicBezTo>
                  <a:cubicBezTo>
                    <a:pt x="387993" y="146878"/>
                    <a:pt x="377729" y="140720"/>
                    <a:pt x="365412" y="142773"/>
                  </a:cubicBezTo>
                  <a:cubicBezTo>
                    <a:pt x="356174" y="144825"/>
                    <a:pt x="348989" y="150984"/>
                    <a:pt x="339751" y="152011"/>
                  </a:cubicBezTo>
                  <a:cubicBezTo>
                    <a:pt x="328460" y="153037"/>
                    <a:pt x="319222" y="154063"/>
                    <a:pt x="309984" y="147905"/>
                  </a:cubicBezTo>
                  <a:cubicBezTo>
                    <a:pt x="293561" y="137640"/>
                    <a:pt x="273032" y="130455"/>
                    <a:pt x="255583" y="138667"/>
                  </a:cubicBezTo>
                  <a:cubicBezTo>
                    <a:pt x="249424" y="141746"/>
                    <a:pt x="245319" y="145852"/>
                    <a:pt x="239160" y="148931"/>
                  </a:cubicBezTo>
                  <a:cubicBezTo>
                    <a:pt x="230948" y="153037"/>
                    <a:pt x="220684" y="154063"/>
                    <a:pt x="211446" y="152011"/>
                  </a:cubicBezTo>
                  <a:cubicBezTo>
                    <a:pt x="192970" y="146878"/>
                    <a:pt x="173468" y="131482"/>
                    <a:pt x="160124" y="131482"/>
                  </a:cubicBezTo>
                  <a:cubicBezTo>
                    <a:pt x="146781" y="131482"/>
                    <a:pt x="137543" y="140720"/>
                    <a:pt x="126252" y="147905"/>
                  </a:cubicBezTo>
                  <a:cubicBezTo>
                    <a:pt x="109829" y="157143"/>
                    <a:pt x="89300" y="155090"/>
                    <a:pt x="71851" y="147905"/>
                  </a:cubicBezTo>
                  <a:cubicBezTo>
                    <a:pt x="59533" y="141746"/>
                    <a:pt x="52348" y="132508"/>
                    <a:pt x="41058" y="132508"/>
                  </a:cubicBezTo>
                  <a:cubicBezTo>
                    <a:pt x="27714" y="132508"/>
                    <a:pt x="17449" y="146878"/>
                    <a:pt x="10264" y="152011"/>
                  </a:cubicBezTo>
                  <a:cubicBezTo>
                    <a:pt x="6159" y="155090"/>
                    <a:pt x="0" y="152011"/>
                    <a:pt x="0" y="146878"/>
                  </a:cubicBezTo>
                  <a:lnTo>
                    <a:pt x="0" y="27812"/>
                  </a:lnTo>
                  <a:cubicBezTo>
                    <a:pt x="0" y="23706"/>
                    <a:pt x="1026" y="19600"/>
                    <a:pt x="4106" y="15494"/>
                  </a:cubicBezTo>
                  <a:cubicBezTo>
                    <a:pt x="11291" y="6256"/>
                    <a:pt x="22582" y="-929"/>
                    <a:pt x="34899" y="98"/>
                  </a:cubicBezTo>
                  <a:cubicBezTo>
                    <a:pt x="48243" y="1124"/>
                    <a:pt x="58507" y="4204"/>
                    <a:pt x="70824" y="10362"/>
                  </a:cubicBezTo>
                  <a:cubicBezTo>
                    <a:pt x="88274" y="18574"/>
                    <a:pt x="107776" y="23706"/>
                    <a:pt x="123173" y="14468"/>
                  </a:cubicBezTo>
                  <a:cubicBezTo>
                    <a:pt x="134463" y="8309"/>
                    <a:pt x="146781" y="3177"/>
                    <a:pt x="160124" y="1124"/>
                  </a:cubicBezTo>
                  <a:cubicBezTo>
                    <a:pt x="178600" y="-929"/>
                    <a:pt x="192970" y="15494"/>
                    <a:pt x="211446" y="20627"/>
                  </a:cubicBezTo>
                  <a:cubicBezTo>
                    <a:pt x="220684" y="23706"/>
                    <a:pt x="230948" y="21653"/>
                    <a:pt x="239160" y="17547"/>
                  </a:cubicBezTo>
                  <a:cubicBezTo>
                    <a:pt x="244292" y="14468"/>
                    <a:pt x="249424" y="10362"/>
                    <a:pt x="255583" y="7283"/>
                  </a:cubicBezTo>
                  <a:cubicBezTo>
                    <a:pt x="273032" y="-929"/>
                    <a:pt x="293561" y="6256"/>
                    <a:pt x="309984" y="16521"/>
                  </a:cubicBezTo>
                  <a:cubicBezTo>
                    <a:pt x="319222" y="22679"/>
                    <a:pt x="328460" y="20627"/>
                    <a:pt x="339751" y="19600"/>
                  </a:cubicBezTo>
                  <a:cubicBezTo>
                    <a:pt x="348989" y="18574"/>
                    <a:pt x="356174" y="12415"/>
                    <a:pt x="365412" y="10362"/>
                  </a:cubicBezTo>
                  <a:cubicBezTo>
                    <a:pt x="376703" y="8309"/>
                    <a:pt x="387993" y="14468"/>
                    <a:pt x="399284" y="18574"/>
                  </a:cubicBezTo>
                  <a:cubicBezTo>
                    <a:pt x="406469" y="21653"/>
                    <a:pt x="416734" y="22679"/>
                    <a:pt x="423919" y="20627"/>
                  </a:cubicBezTo>
                  <a:cubicBezTo>
                    <a:pt x="428024" y="19600"/>
                    <a:pt x="432130" y="22679"/>
                    <a:pt x="432130" y="26785"/>
                  </a:cubicBezTo>
                  <a:lnTo>
                    <a:pt x="431104" y="141746"/>
                  </a:lnTo>
                  <a:close/>
                </a:path>
              </a:pathLst>
            </a:custGeom>
            <a:solidFill>
              <a:srgbClr val="FF572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id="{F1CDAA10-7094-AE4D-8BEC-EC9E209B54BD}"/>
                </a:ext>
              </a:extLst>
            </p:cNvPr>
            <p:cNvSpPr/>
            <p:nvPr/>
          </p:nvSpPr>
          <p:spPr>
            <a:xfrm>
              <a:off x="11275775" y="4538399"/>
              <a:ext cx="434183" cy="284218"/>
            </a:xfrm>
            <a:custGeom>
              <a:avLst/>
              <a:gdLst>
                <a:gd name="connsiteX0" fmla="*/ 423919 w 434183"/>
                <a:gd name="connsiteY0" fmla="*/ 86718 h 284218"/>
                <a:gd name="connsiteX1" fmla="*/ 410575 w 434183"/>
                <a:gd name="connsiteY1" fmla="*/ 87744 h 284218"/>
                <a:gd name="connsiteX2" fmla="*/ 396205 w 434183"/>
                <a:gd name="connsiteY2" fmla="*/ 83638 h 284218"/>
                <a:gd name="connsiteX3" fmla="*/ 384914 w 434183"/>
                <a:gd name="connsiteY3" fmla="*/ 78506 h 284218"/>
                <a:gd name="connsiteX4" fmla="*/ 364385 w 434183"/>
                <a:gd name="connsiteY4" fmla="*/ 74400 h 284218"/>
                <a:gd name="connsiteX5" fmla="*/ 358227 w 434183"/>
                <a:gd name="connsiteY5" fmla="*/ 76453 h 284218"/>
                <a:gd name="connsiteX6" fmla="*/ 350015 w 434183"/>
                <a:gd name="connsiteY6" fmla="*/ 79533 h 284218"/>
                <a:gd name="connsiteX7" fmla="*/ 327434 w 434183"/>
                <a:gd name="connsiteY7" fmla="*/ 83638 h 284218"/>
                <a:gd name="connsiteX8" fmla="*/ 315116 w 434183"/>
                <a:gd name="connsiteY8" fmla="*/ 81585 h 284218"/>
                <a:gd name="connsiteX9" fmla="*/ 304852 w 434183"/>
                <a:gd name="connsiteY9" fmla="*/ 76453 h 284218"/>
                <a:gd name="connsiteX10" fmla="*/ 289455 w 434183"/>
                <a:gd name="connsiteY10" fmla="*/ 68242 h 284218"/>
                <a:gd name="connsiteX11" fmla="*/ 255583 w 434183"/>
                <a:gd name="connsiteY11" fmla="*/ 68242 h 284218"/>
                <a:gd name="connsiteX12" fmla="*/ 246345 w 434183"/>
                <a:gd name="connsiteY12" fmla="*/ 73374 h 284218"/>
                <a:gd name="connsiteX13" fmla="*/ 242239 w 434183"/>
                <a:gd name="connsiteY13" fmla="*/ 76453 h 284218"/>
                <a:gd name="connsiteX14" fmla="*/ 240186 w 434183"/>
                <a:gd name="connsiteY14" fmla="*/ 77480 h 284218"/>
                <a:gd name="connsiteX15" fmla="*/ 239160 w 434183"/>
                <a:gd name="connsiteY15" fmla="*/ 77480 h 284218"/>
                <a:gd name="connsiteX16" fmla="*/ 238134 w 434183"/>
                <a:gd name="connsiteY16" fmla="*/ 77480 h 284218"/>
                <a:gd name="connsiteX17" fmla="*/ 238134 w 434183"/>
                <a:gd name="connsiteY17" fmla="*/ 77480 h 284218"/>
                <a:gd name="connsiteX18" fmla="*/ 238134 w 434183"/>
                <a:gd name="connsiteY18" fmla="*/ 77480 h 284218"/>
                <a:gd name="connsiteX19" fmla="*/ 236081 w 434183"/>
                <a:gd name="connsiteY19" fmla="*/ 79533 h 284218"/>
                <a:gd name="connsiteX20" fmla="*/ 208367 w 434183"/>
                <a:gd name="connsiteY20" fmla="*/ 79533 h 284218"/>
                <a:gd name="connsiteX21" fmla="*/ 188865 w 434183"/>
                <a:gd name="connsiteY21" fmla="*/ 67215 h 284218"/>
                <a:gd name="connsiteX22" fmla="*/ 171415 w 434183"/>
                <a:gd name="connsiteY22" fmla="*/ 57977 h 284218"/>
                <a:gd name="connsiteX23" fmla="*/ 153966 w 434183"/>
                <a:gd name="connsiteY23" fmla="*/ 57977 h 284218"/>
                <a:gd name="connsiteX24" fmla="*/ 137543 w 434183"/>
                <a:gd name="connsiteY24" fmla="*/ 67215 h 284218"/>
                <a:gd name="connsiteX25" fmla="*/ 133437 w 434183"/>
                <a:gd name="connsiteY25" fmla="*/ 70295 h 284218"/>
                <a:gd name="connsiteX26" fmla="*/ 129331 w 434183"/>
                <a:gd name="connsiteY26" fmla="*/ 73374 h 284218"/>
                <a:gd name="connsiteX27" fmla="*/ 125225 w 434183"/>
                <a:gd name="connsiteY27" fmla="*/ 76453 h 284218"/>
                <a:gd name="connsiteX28" fmla="*/ 124199 w 434183"/>
                <a:gd name="connsiteY28" fmla="*/ 77480 h 284218"/>
                <a:gd name="connsiteX29" fmla="*/ 123173 w 434183"/>
                <a:gd name="connsiteY29" fmla="*/ 78506 h 284218"/>
                <a:gd name="connsiteX30" fmla="*/ 121120 w 434183"/>
                <a:gd name="connsiteY30" fmla="*/ 79533 h 284218"/>
                <a:gd name="connsiteX31" fmla="*/ 100591 w 434183"/>
                <a:gd name="connsiteY31" fmla="*/ 82612 h 284218"/>
                <a:gd name="connsiteX32" fmla="*/ 82115 w 434183"/>
                <a:gd name="connsiteY32" fmla="*/ 78506 h 284218"/>
                <a:gd name="connsiteX33" fmla="*/ 66718 w 434183"/>
                <a:gd name="connsiteY33" fmla="*/ 70295 h 284218"/>
                <a:gd name="connsiteX34" fmla="*/ 40031 w 434183"/>
                <a:gd name="connsiteY34" fmla="*/ 57977 h 284218"/>
                <a:gd name="connsiteX35" fmla="*/ 18476 w 434183"/>
                <a:gd name="connsiteY35" fmla="*/ 59004 h 284218"/>
                <a:gd name="connsiteX36" fmla="*/ 5132 w 434183"/>
                <a:gd name="connsiteY36" fmla="*/ 65162 h 284218"/>
                <a:gd name="connsiteX37" fmla="*/ 0 w 434183"/>
                <a:gd name="connsiteY37" fmla="*/ 68242 h 284218"/>
                <a:gd name="connsiteX38" fmla="*/ 4106 w 434183"/>
                <a:gd name="connsiteY38" fmla="*/ 65162 h 284218"/>
                <a:gd name="connsiteX39" fmla="*/ 16423 w 434183"/>
                <a:gd name="connsiteY39" fmla="*/ 57977 h 284218"/>
                <a:gd name="connsiteX40" fmla="*/ 39005 w 434183"/>
                <a:gd name="connsiteY40" fmla="*/ 54898 h 284218"/>
                <a:gd name="connsiteX41" fmla="*/ 66718 w 434183"/>
                <a:gd name="connsiteY41" fmla="*/ 65162 h 284218"/>
                <a:gd name="connsiteX42" fmla="*/ 82115 w 434183"/>
                <a:gd name="connsiteY42" fmla="*/ 72347 h 284218"/>
                <a:gd name="connsiteX43" fmla="*/ 98538 w 434183"/>
                <a:gd name="connsiteY43" fmla="*/ 75427 h 284218"/>
                <a:gd name="connsiteX44" fmla="*/ 114961 w 434183"/>
                <a:gd name="connsiteY44" fmla="*/ 72347 h 284218"/>
                <a:gd name="connsiteX45" fmla="*/ 117014 w 434183"/>
                <a:gd name="connsiteY45" fmla="*/ 71321 h 284218"/>
                <a:gd name="connsiteX46" fmla="*/ 118040 w 434183"/>
                <a:gd name="connsiteY46" fmla="*/ 71321 h 284218"/>
                <a:gd name="connsiteX47" fmla="*/ 119067 w 434183"/>
                <a:gd name="connsiteY47" fmla="*/ 70295 h 284218"/>
                <a:gd name="connsiteX48" fmla="*/ 123173 w 434183"/>
                <a:gd name="connsiteY48" fmla="*/ 67215 h 284218"/>
                <a:gd name="connsiteX49" fmla="*/ 127278 w 434183"/>
                <a:gd name="connsiteY49" fmla="*/ 64136 h 284218"/>
                <a:gd name="connsiteX50" fmla="*/ 131384 w 434183"/>
                <a:gd name="connsiteY50" fmla="*/ 61057 h 284218"/>
                <a:gd name="connsiteX51" fmla="*/ 150886 w 434183"/>
                <a:gd name="connsiteY51" fmla="*/ 49766 h 284218"/>
                <a:gd name="connsiteX52" fmla="*/ 175521 w 434183"/>
                <a:gd name="connsiteY52" fmla="*/ 48739 h 284218"/>
                <a:gd name="connsiteX53" fmla="*/ 214525 w 434183"/>
                <a:gd name="connsiteY53" fmla="*/ 67215 h 284218"/>
                <a:gd name="connsiteX54" fmla="*/ 228896 w 434183"/>
                <a:gd name="connsiteY54" fmla="*/ 66189 h 284218"/>
                <a:gd name="connsiteX55" fmla="*/ 246345 w 434183"/>
                <a:gd name="connsiteY55" fmla="*/ 53872 h 284218"/>
                <a:gd name="connsiteX56" fmla="*/ 294588 w 434183"/>
                <a:gd name="connsiteY56" fmla="*/ 49766 h 284218"/>
                <a:gd name="connsiteX57" fmla="*/ 315116 w 434183"/>
                <a:gd name="connsiteY57" fmla="*/ 59004 h 284218"/>
                <a:gd name="connsiteX58" fmla="*/ 322301 w 434183"/>
                <a:gd name="connsiteY58" fmla="*/ 62083 h 284218"/>
                <a:gd name="connsiteX59" fmla="*/ 328460 w 434183"/>
                <a:gd name="connsiteY59" fmla="*/ 62083 h 284218"/>
                <a:gd name="connsiteX60" fmla="*/ 341804 w 434183"/>
                <a:gd name="connsiteY60" fmla="*/ 59004 h 284218"/>
                <a:gd name="connsiteX61" fmla="*/ 348989 w 434183"/>
                <a:gd name="connsiteY61" fmla="*/ 54898 h 284218"/>
                <a:gd name="connsiteX62" fmla="*/ 359253 w 434183"/>
                <a:gd name="connsiteY62" fmla="*/ 50792 h 284218"/>
                <a:gd name="connsiteX63" fmla="*/ 379782 w 434183"/>
                <a:gd name="connsiteY63" fmla="*/ 49766 h 284218"/>
                <a:gd name="connsiteX64" fmla="*/ 396205 w 434183"/>
                <a:gd name="connsiteY64" fmla="*/ 53872 h 284218"/>
                <a:gd name="connsiteX65" fmla="*/ 408522 w 434183"/>
                <a:gd name="connsiteY65" fmla="*/ 57977 h 284218"/>
                <a:gd name="connsiteX66" fmla="*/ 414681 w 434183"/>
                <a:gd name="connsiteY66" fmla="*/ 59004 h 284218"/>
                <a:gd name="connsiteX67" fmla="*/ 417760 w 434183"/>
                <a:gd name="connsiteY67" fmla="*/ 59004 h 284218"/>
                <a:gd name="connsiteX68" fmla="*/ 423919 w 434183"/>
                <a:gd name="connsiteY68" fmla="*/ 56951 h 284218"/>
                <a:gd name="connsiteX69" fmla="*/ 433157 w 434183"/>
                <a:gd name="connsiteY69" fmla="*/ 51819 h 284218"/>
                <a:gd name="connsiteX70" fmla="*/ 433157 w 434183"/>
                <a:gd name="connsiteY70" fmla="*/ 86718 h 284218"/>
                <a:gd name="connsiteX71" fmla="*/ 432130 w 434183"/>
                <a:gd name="connsiteY71" fmla="*/ 86718 h 284218"/>
                <a:gd name="connsiteX72" fmla="*/ 423919 w 434183"/>
                <a:gd name="connsiteY72" fmla="*/ 86718 h 284218"/>
                <a:gd name="connsiteX73" fmla="*/ 12317 w 434183"/>
                <a:gd name="connsiteY73" fmla="*/ 3576 h 284218"/>
                <a:gd name="connsiteX74" fmla="*/ 0 w 434183"/>
                <a:gd name="connsiteY74" fmla="*/ 8708 h 284218"/>
                <a:gd name="connsiteX75" fmla="*/ 0 w 434183"/>
                <a:gd name="connsiteY75" fmla="*/ 48739 h 284218"/>
                <a:gd name="connsiteX76" fmla="*/ 13344 w 434183"/>
                <a:gd name="connsiteY76" fmla="*/ 36422 h 284218"/>
                <a:gd name="connsiteX77" fmla="*/ 21555 w 434183"/>
                <a:gd name="connsiteY77" fmla="*/ 31290 h 284218"/>
                <a:gd name="connsiteX78" fmla="*/ 36952 w 434183"/>
                <a:gd name="connsiteY78" fmla="*/ 29237 h 284218"/>
                <a:gd name="connsiteX79" fmla="*/ 60560 w 434183"/>
                <a:gd name="connsiteY79" fmla="*/ 38475 h 284218"/>
                <a:gd name="connsiteX80" fmla="*/ 67745 w 434183"/>
                <a:gd name="connsiteY80" fmla="*/ 42581 h 284218"/>
                <a:gd name="connsiteX81" fmla="*/ 69798 w 434183"/>
                <a:gd name="connsiteY81" fmla="*/ 43607 h 284218"/>
                <a:gd name="connsiteX82" fmla="*/ 71851 w 434183"/>
                <a:gd name="connsiteY82" fmla="*/ 44634 h 284218"/>
                <a:gd name="connsiteX83" fmla="*/ 72877 w 434183"/>
                <a:gd name="connsiteY83" fmla="*/ 44634 h 284218"/>
                <a:gd name="connsiteX84" fmla="*/ 78009 w 434183"/>
                <a:gd name="connsiteY84" fmla="*/ 46687 h 284218"/>
                <a:gd name="connsiteX85" fmla="*/ 99564 w 434183"/>
                <a:gd name="connsiteY85" fmla="*/ 50792 h 284218"/>
                <a:gd name="connsiteX86" fmla="*/ 123173 w 434183"/>
                <a:gd name="connsiteY86" fmla="*/ 45660 h 284218"/>
                <a:gd name="connsiteX87" fmla="*/ 141648 w 434183"/>
                <a:gd name="connsiteY87" fmla="*/ 32316 h 284218"/>
                <a:gd name="connsiteX88" fmla="*/ 156019 w 434183"/>
                <a:gd name="connsiteY88" fmla="*/ 23078 h 284218"/>
                <a:gd name="connsiteX89" fmla="*/ 160124 w 434183"/>
                <a:gd name="connsiteY89" fmla="*/ 22052 h 284218"/>
                <a:gd name="connsiteX90" fmla="*/ 161151 w 434183"/>
                <a:gd name="connsiteY90" fmla="*/ 22052 h 284218"/>
                <a:gd name="connsiteX91" fmla="*/ 162177 w 434183"/>
                <a:gd name="connsiteY91" fmla="*/ 22052 h 284218"/>
                <a:gd name="connsiteX92" fmla="*/ 164230 w 434183"/>
                <a:gd name="connsiteY92" fmla="*/ 22052 h 284218"/>
                <a:gd name="connsiteX93" fmla="*/ 171415 w 434183"/>
                <a:gd name="connsiteY93" fmla="*/ 23078 h 284218"/>
                <a:gd name="connsiteX94" fmla="*/ 188865 w 434183"/>
                <a:gd name="connsiteY94" fmla="*/ 30264 h 284218"/>
                <a:gd name="connsiteX95" fmla="*/ 209393 w 434183"/>
                <a:gd name="connsiteY95" fmla="*/ 41554 h 284218"/>
                <a:gd name="connsiteX96" fmla="*/ 236081 w 434183"/>
                <a:gd name="connsiteY96" fmla="*/ 40528 h 284218"/>
                <a:gd name="connsiteX97" fmla="*/ 254556 w 434183"/>
                <a:gd name="connsiteY97" fmla="*/ 28211 h 284218"/>
                <a:gd name="connsiteX98" fmla="*/ 290482 w 434183"/>
                <a:gd name="connsiteY98" fmla="*/ 25131 h 284218"/>
                <a:gd name="connsiteX99" fmla="*/ 328460 w 434183"/>
                <a:gd name="connsiteY99" fmla="*/ 37449 h 284218"/>
                <a:gd name="connsiteX100" fmla="*/ 347962 w 434183"/>
                <a:gd name="connsiteY100" fmla="*/ 33343 h 284218"/>
                <a:gd name="connsiteX101" fmla="*/ 363359 w 434183"/>
                <a:gd name="connsiteY101" fmla="*/ 27184 h 284218"/>
                <a:gd name="connsiteX102" fmla="*/ 391073 w 434183"/>
                <a:gd name="connsiteY102" fmla="*/ 29237 h 284218"/>
                <a:gd name="connsiteX103" fmla="*/ 413654 w 434183"/>
                <a:gd name="connsiteY103" fmla="*/ 36422 h 284218"/>
                <a:gd name="connsiteX104" fmla="*/ 422892 w 434183"/>
                <a:gd name="connsiteY104" fmla="*/ 35396 h 284218"/>
                <a:gd name="connsiteX105" fmla="*/ 429051 w 434183"/>
                <a:gd name="connsiteY105" fmla="*/ 33343 h 284218"/>
                <a:gd name="connsiteX106" fmla="*/ 434183 w 434183"/>
                <a:gd name="connsiteY106" fmla="*/ 31290 h 284218"/>
                <a:gd name="connsiteX107" fmla="*/ 429051 w 434183"/>
                <a:gd name="connsiteY107" fmla="*/ 32316 h 284218"/>
                <a:gd name="connsiteX108" fmla="*/ 414681 w 434183"/>
                <a:gd name="connsiteY108" fmla="*/ 33343 h 284218"/>
                <a:gd name="connsiteX109" fmla="*/ 394152 w 434183"/>
                <a:gd name="connsiteY109" fmla="*/ 25131 h 284218"/>
                <a:gd name="connsiteX110" fmla="*/ 363359 w 434183"/>
                <a:gd name="connsiteY110" fmla="*/ 21026 h 284218"/>
                <a:gd name="connsiteX111" fmla="*/ 346936 w 434183"/>
                <a:gd name="connsiteY111" fmla="*/ 27184 h 284218"/>
                <a:gd name="connsiteX112" fmla="*/ 331539 w 434183"/>
                <a:gd name="connsiteY112" fmla="*/ 29237 h 284218"/>
                <a:gd name="connsiteX113" fmla="*/ 315116 w 434183"/>
                <a:gd name="connsiteY113" fmla="*/ 23078 h 284218"/>
                <a:gd name="connsiteX114" fmla="*/ 296640 w 434183"/>
                <a:gd name="connsiteY114" fmla="*/ 14867 h 284218"/>
                <a:gd name="connsiteX115" fmla="*/ 251477 w 434183"/>
                <a:gd name="connsiteY115" fmla="*/ 15893 h 284218"/>
                <a:gd name="connsiteX116" fmla="*/ 234028 w 434183"/>
                <a:gd name="connsiteY116" fmla="*/ 26158 h 284218"/>
                <a:gd name="connsiteX117" fmla="*/ 218631 w 434183"/>
                <a:gd name="connsiteY117" fmla="*/ 25131 h 284218"/>
                <a:gd name="connsiteX118" fmla="*/ 179627 w 434183"/>
                <a:gd name="connsiteY118" fmla="*/ 3576 h 284218"/>
                <a:gd name="connsiteX119" fmla="*/ 166283 w 434183"/>
                <a:gd name="connsiteY119" fmla="*/ 1523 h 284218"/>
                <a:gd name="connsiteX120" fmla="*/ 163204 w 434183"/>
                <a:gd name="connsiteY120" fmla="*/ 1523 h 284218"/>
                <a:gd name="connsiteX121" fmla="*/ 161151 w 434183"/>
                <a:gd name="connsiteY121" fmla="*/ 1523 h 284218"/>
                <a:gd name="connsiteX122" fmla="*/ 159098 w 434183"/>
                <a:gd name="connsiteY122" fmla="*/ 1523 h 284218"/>
                <a:gd name="connsiteX123" fmla="*/ 152939 w 434183"/>
                <a:gd name="connsiteY123" fmla="*/ 2550 h 284218"/>
                <a:gd name="connsiteX124" fmla="*/ 131384 w 434183"/>
                <a:gd name="connsiteY124" fmla="*/ 13841 h 284218"/>
                <a:gd name="connsiteX125" fmla="*/ 117014 w 434183"/>
                <a:gd name="connsiteY125" fmla="*/ 23078 h 284218"/>
                <a:gd name="connsiteX126" fmla="*/ 103670 w 434183"/>
                <a:gd name="connsiteY126" fmla="*/ 25131 h 284218"/>
                <a:gd name="connsiteX127" fmla="*/ 90327 w 434183"/>
                <a:gd name="connsiteY127" fmla="*/ 22052 h 284218"/>
                <a:gd name="connsiteX128" fmla="*/ 87247 w 434183"/>
                <a:gd name="connsiteY128" fmla="*/ 21026 h 284218"/>
                <a:gd name="connsiteX129" fmla="*/ 86221 w 434183"/>
                <a:gd name="connsiteY129" fmla="*/ 21026 h 284218"/>
                <a:gd name="connsiteX130" fmla="*/ 86221 w 434183"/>
                <a:gd name="connsiteY130" fmla="*/ 21026 h 284218"/>
                <a:gd name="connsiteX131" fmla="*/ 86221 w 434183"/>
                <a:gd name="connsiteY131" fmla="*/ 21026 h 284218"/>
                <a:gd name="connsiteX132" fmla="*/ 87247 w 434183"/>
                <a:gd name="connsiteY132" fmla="*/ 21026 h 284218"/>
                <a:gd name="connsiteX133" fmla="*/ 87247 w 434183"/>
                <a:gd name="connsiteY133" fmla="*/ 21026 h 284218"/>
                <a:gd name="connsiteX134" fmla="*/ 80062 w 434183"/>
                <a:gd name="connsiteY134" fmla="*/ 18973 h 284218"/>
                <a:gd name="connsiteX135" fmla="*/ 72877 w 434183"/>
                <a:gd name="connsiteY135" fmla="*/ 14867 h 284218"/>
                <a:gd name="connsiteX136" fmla="*/ 42084 w 434183"/>
                <a:gd name="connsiteY136" fmla="*/ 1523 h 284218"/>
                <a:gd name="connsiteX137" fmla="*/ 12317 w 434183"/>
                <a:gd name="connsiteY137" fmla="*/ 3576 h 284218"/>
                <a:gd name="connsiteX138" fmla="*/ 430077 w 434183"/>
                <a:gd name="connsiteY138" fmla="*/ 280714 h 284218"/>
                <a:gd name="connsiteX139" fmla="*/ 430077 w 434183"/>
                <a:gd name="connsiteY139" fmla="*/ 280714 h 284218"/>
                <a:gd name="connsiteX140" fmla="*/ 431104 w 434183"/>
                <a:gd name="connsiteY140" fmla="*/ 245815 h 284218"/>
                <a:gd name="connsiteX141" fmla="*/ 421866 w 434183"/>
                <a:gd name="connsiteY141" fmla="*/ 250948 h 284218"/>
                <a:gd name="connsiteX142" fmla="*/ 415707 w 434183"/>
                <a:gd name="connsiteY142" fmla="*/ 253000 h 284218"/>
                <a:gd name="connsiteX143" fmla="*/ 412628 w 434183"/>
                <a:gd name="connsiteY143" fmla="*/ 253000 h 284218"/>
                <a:gd name="connsiteX144" fmla="*/ 406469 w 434183"/>
                <a:gd name="connsiteY144" fmla="*/ 251974 h 284218"/>
                <a:gd name="connsiteX145" fmla="*/ 394152 w 434183"/>
                <a:gd name="connsiteY145" fmla="*/ 247868 h 284218"/>
                <a:gd name="connsiteX146" fmla="*/ 377729 w 434183"/>
                <a:gd name="connsiteY146" fmla="*/ 243763 h 284218"/>
                <a:gd name="connsiteX147" fmla="*/ 357200 w 434183"/>
                <a:gd name="connsiteY147" fmla="*/ 244789 h 284218"/>
                <a:gd name="connsiteX148" fmla="*/ 346936 w 434183"/>
                <a:gd name="connsiteY148" fmla="*/ 248895 h 284218"/>
                <a:gd name="connsiteX149" fmla="*/ 339751 w 434183"/>
                <a:gd name="connsiteY149" fmla="*/ 253000 h 284218"/>
                <a:gd name="connsiteX150" fmla="*/ 326407 w 434183"/>
                <a:gd name="connsiteY150" fmla="*/ 256080 h 284218"/>
                <a:gd name="connsiteX151" fmla="*/ 320249 w 434183"/>
                <a:gd name="connsiteY151" fmla="*/ 256080 h 284218"/>
                <a:gd name="connsiteX152" fmla="*/ 313063 w 434183"/>
                <a:gd name="connsiteY152" fmla="*/ 253000 h 284218"/>
                <a:gd name="connsiteX153" fmla="*/ 292535 w 434183"/>
                <a:gd name="connsiteY153" fmla="*/ 243763 h 284218"/>
                <a:gd name="connsiteX154" fmla="*/ 244292 w 434183"/>
                <a:gd name="connsiteY154" fmla="*/ 247868 h 284218"/>
                <a:gd name="connsiteX155" fmla="*/ 226843 w 434183"/>
                <a:gd name="connsiteY155" fmla="*/ 260186 h 284218"/>
                <a:gd name="connsiteX156" fmla="*/ 212473 w 434183"/>
                <a:gd name="connsiteY156" fmla="*/ 261212 h 284218"/>
                <a:gd name="connsiteX157" fmla="*/ 173468 w 434183"/>
                <a:gd name="connsiteY157" fmla="*/ 242736 h 284218"/>
                <a:gd name="connsiteX158" fmla="*/ 148833 w 434183"/>
                <a:gd name="connsiteY158" fmla="*/ 243763 h 284218"/>
                <a:gd name="connsiteX159" fmla="*/ 129331 w 434183"/>
                <a:gd name="connsiteY159" fmla="*/ 255053 h 284218"/>
                <a:gd name="connsiteX160" fmla="*/ 125225 w 434183"/>
                <a:gd name="connsiteY160" fmla="*/ 258133 h 284218"/>
                <a:gd name="connsiteX161" fmla="*/ 121120 w 434183"/>
                <a:gd name="connsiteY161" fmla="*/ 261212 h 284218"/>
                <a:gd name="connsiteX162" fmla="*/ 117014 w 434183"/>
                <a:gd name="connsiteY162" fmla="*/ 264291 h 284218"/>
                <a:gd name="connsiteX163" fmla="*/ 115987 w 434183"/>
                <a:gd name="connsiteY163" fmla="*/ 265318 h 284218"/>
                <a:gd name="connsiteX164" fmla="*/ 114961 w 434183"/>
                <a:gd name="connsiteY164" fmla="*/ 265318 h 284218"/>
                <a:gd name="connsiteX165" fmla="*/ 112908 w 434183"/>
                <a:gd name="connsiteY165" fmla="*/ 266344 h 284218"/>
                <a:gd name="connsiteX166" fmla="*/ 96485 w 434183"/>
                <a:gd name="connsiteY166" fmla="*/ 269423 h 284218"/>
                <a:gd name="connsiteX167" fmla="*/ 80062 w 434183"/>
                <a:gd name="connsiteY167" fmla="*/ 266344 h 284218"/>
                <a:gd name="connsiteX168" fmla="*/ 64666 w 434183"/>
                <a:gd name="connsiteY168" fmla="*/ 259159 h 284218"/>
                <a:gd name="connsiteX169" fmla="*/ 36952 w 434183"/>
                <a:gd name="connsiteY169" fmla="*/ 248895 h 284218"/>
                <a:gd name="connsiteX170" fmla="*/ 14370 w 434183"/>
                <a:gd name="connsiteY170" fmla="*/ 251974 h 284218"/>
                <a:gd name="connsiteX171" fmla="*/ 2053 w 434183"/>
                <a:gd name="connsiteY171" fmla="*/ 259159 h 284218"/>
                <a:gd name="connsiteX172" fmla="*/ 0 w 434183"/>
                <a:gd name="connsiteY172" fmla="*/ 263265 h 284218"/>
                <a:gd name="connsiteX173" fmla="*/ 4106 w 434183"/>
                <a:gd name="connsiteY173" fmla="*/ 260186 h 284218"/>
                <a:gd name="connsiteX174" fmla="*/ 17449 w 434183"/>
                <a:gd name="connsiteY174" fmla="*/ 254027 h 284218"/>
                <a:gd name="connsiteX175" fmla="*/ 39005 w 434183"/>
                <a:gd name="connsiteY175" fmla="*/ 253000 h 284218"/>
                <a:gd name="connsiteX176" fmla="*/ 65692 w 434183"/>
                <a:gd name="connsiteY176" fmla="*/ 265318 h 284218"/>
                <a:gd name="connsiteX177" fmla="*/ 81089 w 434183"/>
                <a:gd name="connsiteY177" fmla="*/ 273529 h 284218"/>
                <a:gd name="connsiteX178" fmla="*/ 99564 w 434183"/>
                <a:gd name="connsiteY178" fmla="*/ 277635 h 284218"/>
                <a:gd name="connsiteX179" fmla="*/ 120093 w 434183"/>
                <a:gd name="connsiteY179" fmla="*/ 274556 h 284218"/>
                <a:gd name="connsiteX180" fmla="*/ 122146 w 434183"/>
                <a:gd name="connsiteY180" fmla="*/ 273529 h 284218"/>
                <a:gd name="connsiteX181" fmla="*/ 123173 w 434183"/>
                <a:gd name="connsiteY181" fmla="*/ 272503 h 284218"/>
                <a:gd name="connsiteX182" fmla="*/ 124199 w 434183"/>
                <a:gd name="connsiteY182" fmla="*/ 271476 h 284218"/>
                <a:gd name="connsiteX183" fmla="*/ 128305 w 434183"/>
                <a:gd name="connsiteY183" fmla="*/ 268397 h 284218"/>
                <a:gd name="connsiteX184" fmla="*/ 133437 w 434183"/>
                <a:gd name="connsiteY184" fmla="*/ 265318 h 284218"/>
                <a:gd name="connsiteX185" fmla="*/ 137543 w 434183"/>
                <a:gd name="connsiteY185" fmla="*/ 262238 h 284218"/>
                <a:gd name="connsiteX186" fmla="*/ 153966 w 434183"/>
                <a:gd name="connsiteY186" fmla="*/ 253000 h 284218"/>
                <a:gd name="connsiteX187" fmla="*/ 171415 w 434183"/>
                <a:gd name="connsiteY187" fmla="*/ 253000 h 284218"/>
                <a:gd name="connsiteX188" fmla="*/ 188865 w 434183"/>
                <a:gd name="connsiteY188" fmla="*/ 262238 h 284218"/>
                <a:gd name="connsiteX189" fmla="*/ 208367 w 434183"/>
                <a:gd name="connsiteY189" fmla="*/ 274556 h 284218"/>
                <a:gd name="connsiteX190" fmla="*/ 236081 w 434183"/>
                <a:gd name="connsiteY190" fmla="*/ 274556 h 284218"/>
                <a:gd name="connsiteX191" fmla="*/ 238134 w 434183"/>
                <a:gd name="connsiteY191" fmla="*/ 273529 h 284218"/>
                <a:gd name="connsiteX192" fmla="*/ 238134 w 434183"/>
                <a:gd name="connsiteY192" fmla="*/ 273529 h 284218"/>
                <a:gd name="connsiteX193" fmla="*/ 238134 w 434183"/>
                <a:gd name="connsiteY193" fmla="*/ 273529 h 284218"/>
                <a:gd name="connsiteX194" fmla="*/ 239160 w 434183"/>
                <a:gd name="connsiteY194" fmla="*/ 273529 h 284218"/>
                <a:gd name="connsiteX195" fmla="*/ 240186 w 434183"/>
                <a:gd name="connsiteY195" fmla="*/ 273529 h 284218"/>
                <a:gd name="connsiteX196" fmla="*/ 242239 w 434183"/>
                <a:gd name="connsiteY196" fmla="*/ 272503 h 284218"/>
                <a:gd name="connsiteX197" fmla="*/ 246345 w 434183"/>
                <a:gd name="connsiteY197" fmla="*/ 269423 h 284218"/>
                <a:gd name="connsiteX198" fmla="*/ 254556 w 434183"/>
                <a:gd name="connsiteY198" fmla="*/ 264291 h 284218"/>
                <a:gd name="connsiteX199" fmla="*/ 288429 w 434183"/>
                <a:gd name="connsiteY199" fmla="*/ 264291 h 284218"/>
                <a:gd name="connsiteX200" fmla="*/ 303825 w 434183"/>
                <a:gd name="connsiteY200" fmla="*/ 272503 h 284218"/>
                <a:gd name="connsiteX201" fmla="*/ 314090 w 434183"/>
                <a:gd name="connsiteY201" fmla="*/ 277635 h 284218"/>
                <a:gd name="connsiteX202" fmla="*/ 326407 w 434183"/>
                <a:gd name="connsiteY202" fmla="*/ 279688 h 284218"/>
                <a:gd name="connsiteX203" fmla="*/ 348989 w 434183"/>
                <a:gd name="connsiteY203" fmla="*/ 275582 h 284218"/>
                <a:gd name="connsiteX204" fmla="*/ 357200 w 434183"/>
                <a:gd name="connsiteY204" fmla="*/ 272503 h 284218"/>
                <a:gd name="connsiteX205" fmla="*/ 363359 w 434183"/>
                <a:gd name="connsiteY205" fmla="*/ 270450 h 284218"/>
                <a:gd name="connsiteX206" fmla="*/ 383888 w 434183"/>
                <a:gd name="connsiteY206" fmla="*/ 274556 h 284218"/>
                <a:gd name="connsiteX207" fmla="*/ 395178 w 434183"/>
                <a:gd name="connsiteY207" fmla="*/ 279688 h 284218"/>
                <a:gd name="connsiteX208" fmla="*/ 409549 w 434183"/>
                <a:gd name="connsiteY208" fmla="*/ 283794 h 284218"/>
                <a:gd name="connsiteX209" fmla="*/ 422892 w 434183"/>
                <a:gd name="connsiteY209" fmla="*/ 282767 h 284218"/>
                <a:gd name="connsiteX210" fmla="*/ 430077 w 434183"/>
                <a:gd name="connsiteY210" fmla="*/ 280714 h 284218"/>
                <a:gd name="connsiteX211" fmla="*/ 12317 w 434183"/>
                <a:gd name="connsiteY211" fmla="*/ 198599 h 284218"/>
                <a:gd name="connsiteX212" fmla="*/ 0 w 434183"/>
                <a:gd name="connsiteY212" fmla="*/ 203731 h 284218"/>
                <a:gd name="connsiteX213" fmla="*/ 0 w 434183"/>
                <a:gd name="connsiteY213" fmla="*/ 243763 h 284218"/>
                <a:gd name="connsiteX214" fmla="*/ 13344 w 434183"/>
                <a:gd name="connsiteY214" fmla="*/ 231445 h 284218"/>
                <a:gd name="connsiteX215" fmla="*/ 21555 w 434183"/>
                <a:gd name="connsiteY215" fmla="*/ 226313 h 284218"/>
                <a:gd name="connsiteX216" fmla="*/ 36952 w 434183"/>
                <a:gd name="connsiteY216" fmla="*/ 224260 h 284218"/>
                <a:gd name="connsiteX217" fmla="*/ 60560 w 434183"/>
                <a:gd name="connsiteY217" fmla="*/ 233498 h 284218"/>
                <a:gd name="connsiteX218" fmla="*/ 67745 w 434183"/>
                <a:gd name="connsiteY218" fmla="*/ 237604 h 284218"/>
                <a:gd name="connsiteX219" fmla="*/ 69798 w 434183"/>
                <a:gd name="connsiteY219" fmla="*/ 238630 h 284218"/>
                <a:gd name="connsiteX220" fmla="*/ 71851 w 434183"/>
                <a:gd name="connsiteY220" fmla="*/ 239657 h 284218"/>
                <a:gd name="connsiteX221" fmla="*/ 72877 w 434183"/>
                <a:gd name="connsiteY221" fmla="*/ 239657 h 284218"/>
                <a:gd name="connsiteX222" fmla="*/ 78009 w 434183"/>
                <a:gd name="connsiteY222" fmla="*/ 241710 h 284218"/>
                <a:gd name="connsiteX223" fmla="*/ 99564 w 434183"/>
                <a:gd name="connsiteY223" fmla="*/ 245815 h 284218"/>
                <a:gd name="connsiteX224" fmla="*/ 123173 w 434183"/>
                <a:gd name="connsiteY224" fmla="*/ 240683 h 284218"/>
                <a:gd name="connsiteX225" fmla="*/ 141648 w 434183"/>
                <a:gd name="connsiteY225" fmla="*/ 227340 h 284218"/>
                <a:gd name="connsiteX226" fmla="*/ 156019 w 434183"/>
                <a:gd name="connsiteY226" fmla="*/ 218102 h 284218"/>
                <a:gd name="connsiteX227" fmla="*/ 160124 w 434183"/>
                <a:gd name="connsiteY227" fmla="*/ 217075 h 284218"/>
                <a:gd name="connsiteX228" fmla="*/ 161151 w 434183"/>
                <a:gd name="connsiteY228" fmla="*/ 217075 h 284218"/>
                <a:gd name="connsiteX229" fmla="*/ 162177 w 434183"/>
                <a:gd name="connsiteY229" fmla="*/ 217075 h 284218"/>
                <a:gd name="connsiteX230" fmla="*/ 164230 w 434183"/>
                <a:gd name="connsiteY230" fmla="*/ 217075 h 284218"/>
                <a:gd name="connsiteX231" fmla="*/ 171415 w 434183"/>
                <a:gd name="connsiteY231" fmla="*/ 218102 h 284218"/>
                <a:gd name="connsiteX232" fmla="*/ 188865 w 434183"/>
                <a:gd name="connsiteY232" fmla="*/ 225287 h 284218"/>
                <a:gd name="connsiteX233" fmla="*/ 209393 w 434183"/>
                <a:gd name="connsiteY233" fmla="*/ 236577 h 284218"/>
                <a:gd name="connsiteX234" fmla="*/ 236081 w 434183"/>
                <a:gd name="connsiteY234" fmla="*/ 235551 h 284218"/>
                <a:gd name="connsiteX235" fmla="*/ 254556 w 434183"/>
                <a:gd name="connsiteY235" fmla="*/ 223234 h 284218"/>
                <a:gd name="connsiteX236" fmla="*/ 290482 w 434183"/>
                <a:gd name="connsiteY236" fmla="*/ 220154 h 284218"/>
                <a:gd name="connsiteX237" fmla="*/ 328460 w 434183"/>
                <a:gd name="connsiteY237" fmla="*/ 232472 h 284218"/>
                <a:gd name="connsiteX238" fmla="*/ 347962 w 434183"/>
                <a:gd name="connsiteY238" fmla="*/ 228366 h 284218"/>
                <a:gd name="connsiteX239" fmla="*/ 363359 w 434183"/>
                <a:gd name="connsiteY239" fmla="*/ 222207 h 284218"/>
                <a:gd name="connsiteX240" fmla="*/ 391073 w 434183"/>
                <a:gd name="connsiteY240" fmla="*/ 224260 h 284218"/>
                <a:gd name="connsiteX241" fmla="*/ 413654 w 434183"/>
                <a:gd name="connsiteY241" fmla="*/ 231445 h 284218"/>
                <a:gd name="connsiteX242" fmla="*/ 422892 w 434183"/>
                <a:gd name="connsiteY242" fmla="*/ 230419 h 284218"/>
                <a:gd name="connsiteX243" fmla="*/ 429051 w 434183"/>
                <a:gd name="connsiteY243" fmla="*/ 228366 h 284218"/>
                <a:gd name="connsiteX244" fmla="*/ 434183 w 434183"/>
                <a:gd name="connsiteY244" fmla="*/ 226313 h 284218"/>
                <a:gd name="connsiteX245" fmla="*/ 429051 w 434183"/>
                <a:gd name="connsiteY245" fmla="*/ 227340 h 284218"/>
                <a:gd name="connsiteX246" fmla="*/ 414681 w 434183"/>
                <a:gd name="connsiteY246" fmla="*/ 228366 h 284218"/>
                <a:gd name="connsiteX247" fmla="*/ 394152 w 434183"/>
                <a:gd name="connsiteY247" fmla="*/ 220154 h 284218"/>
                <a:gd name="connsiteX248" fmla="*/ 363359 w 434183"/>
                <a:gd name="connsiteY248" fmla="*/ 216049 h 284218"/>
                <a:gd name="connsiteX249" fmla="*/ 346936 w 434183"/>
                <a:gd name="connsiteY249" fmla="*/ 222207 h 284218"/>
                <a:gd name="connsiteX250" fmla="*/ 331539 w 434183"/>
                <a:gd name="connsiteY250" fmla="*/ 224260 h 284218"/>
                <a:gd name="connsiteX251" fmla="*/ 315116 w 434183"/>
                <a:gd name="connsiteY251" fmla="*/ 218102 h 284218"/>
                <a:gd name="connsiteX252" fmla="*/ 296640 w 434183"/>
                <a:gd name="connsiteY252" fmla="*/ 209890 h 284218"/>
                <a:gd name="connsiteX253" fmla="*/ 251477 w 434183"/>
                <a:gd name="connsiteY253" fmla="*/ 210917 h 284218"/>
                <a:gd name="connsiteX254" fmla="*/ 234028 w 434183"/>
                <a:gd name="connsiteY254" fmla="*/ 221181 h 284218"/>
                <a:gd name="connsiteX255" fmla="*/ 218631 w 434183"/>
                <a:gd name="connsiteY255" fmla="*/ 220154 h 284218"/>
                <a:gd name="connsiteX256" fmla="*/ 179627 w 434183"/>
                <a:gd name="connsiteY256" fmla="*/ 198599 h 284218"/>
                <a:gd name="connsiteX257" fmla="*/ 166283 w 434183"/>
                <a:gd name="connsiteY257" fmla="*/ 196546 h 284218"/>
                <a:gd name="connsiteX258" fmla="*/ 163204 w 434183"/>
                <a:gd name="connsiteY258" fmla="*/ 196546 h 284218"/>
                <a:gd name="connsiteX259" fmla="*/ 161151 w 434183"/>
                <a:gd name="connsiteY259" fmla="*/ 196546 h 284218"/>
                <a:gd name="connsiteX260" fmla="*/ 159098 w 434183"/>
                <a:gd name="connsiteY260" fmla="*/ 196546 h 284218"/>
                <a:gd name="connsiteX261" fmla="*/ 152939 w 434183"/>
                <a:gd name="connsiteY261" fmla="*/ 197573 h 284218"/>
                <a:gd name="connsiteX262" fmla="*/ 131384 w 434183"/>
                <a:gd name="connsiteY262" fmla="*/ 208864 h 284218"/>
                <a:gd name="connsiteX263" fmla="*/ 117014 w 434183"/>
                <a:gd name="connsiteY263" fmla="*/ 218102 h 284218"/>
                <a:gd name="connsiteX264" fmla="*/ 103670 w 434183"/>
                <a:gd name="connsiteY264" fmla="*/ 220154 h 284218"/>
                <a:gd name="connsiteX265" fmla="*/ 90327 w 434183"/>
                <a:gd name="connsiteY265" fmla="*/ 217075 h 284218"/>
                <a:gd name="connsiteX266" fmla="*/ 87247 w 434183"/>
                <a:gd name="connsiteY266" fmla="*/ 216049 h 284218"/>
                <a:gd name="connsiteX267" fmla="*/ 86221 w 434183"/>
                <a:gd name="connsiteY267" fmla="*/ 216049 h 284218"/>
                <a:gd name="connsiteX268" fmla="*/ 86221 w 434183"/>
                <a:gd name="connsiteY268" fmla="*/ 216049 h 284218"/>
                <a:gd name="connsiteX269" fmla="*/ 86221 w 434183"/>
                <a:gd name="connsiteY269" fmla="*/ 216049 h 284218"/>
                <a:gd name="connsiteX270" fmla="*/ 87247 w 434183"/>
                <a:gd name="connsiteY270" fmla="*/ 216049 h 284218"/>
                <a:gd name="connsiteX271" fmla="*/ 87247 w 434183"/>
                <a:gd name="connsiteY271" fmla="*/ 216049 h 284218"/>
                <a:gd name="connsiteX272" fmla="*/ 80062 w 434183"/>
                <a:gd name="connsiteY272" fmla="*/ 213996 h 284218"/>
                <a:gd name="connsiteX273" fmla="*/ 72877 w 434183"/>
                <a:gd name="connsiteY273" fmla="*/ 209890 h 284218"/>
                <a:gd name="connsiteX274" fmla="*/ 42084 w 434183"/>
                <a:gd name="connsiteY274" fmla="*/ 196546 h 284218"/>
                <a:gd name="connsiteX275" fmla="*/ 12317 w 434183"/>
                <a:gd name="connsiteY275" fmla="*/ 198599 h 2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</a:cxnLst>
              <a:rect l="l" t="t" r="r" b="b"/>
              <a:pathLst>
                <a:path w="434183" h="284218">
                  <a:moveTo>
                    <a:pt x="423919" y="86718"/>
                  </a:moveTo>
                  <a:cubicBezTo>
                    <a:pt x="419813" y="87744"/>
                    <a:pt x="414681" y="87744"/>
                    <a:pt x="410575" y="87744"/>
                  </a:cubicBezTo>
                  <a:cubicBezTo>
                    <a:pt x="406469" y="87744"/>
                    <a:pt x="401337" y="85691"/>
                    <a:pt x="396205" y="83638"/>
                  </a:cubicBezTo>
                  <a:cubicBezTo>
                    <a:pt x="393126" y="81585"/>
                    <a:pt x="389020" y="80559"/>
                    <a:pt x="384914" y="78506"/>
                  </a:cubicBezTo>
                  <a:cubicBezTo>
                    <a:pt x="377729" y="75427"/>
                    <a:pt x="370544" y="73374"/>
                    <a:pt x="364385" y="74400"/>
                  </a:cubicBezTo>
                  <a:cubicBezTo>
                    <a:pt x="362332" y="74400"/>
                    <a:pt x="360280" y="75427"/>
                    <a:pt x="358227" y="76453"/>
                  </a:cubicBezTo>
                  <a:cubicBezTo>
                    <a:pt x="355147" y="77480"/>
                    <a:pt x="353095" y="78506"/>
                    <a:pt x="350015" y="79533"/>
                  </a:cubicBezTo>
                  <a:cubicBezTo>
                    <a:pt x="342830" y="81585"/>
                    <a:pt x="335645" y="83638"/>
                    <a:pt x="327434" y="83638"/>
                  </a:cubicBezTo>
                  <a:cubicBezTo>
                    <a:pt x="323328" y="83638"/>
                    <a:pt x="320249" y="82612"/>
                    <a:pt x="315116" y="81585"/>
                  </a:cubicBezTo>
                  <a:cubicBezTo>
                    <a:pt x="311011" y="80559"/>
                    <a:pt x="306905" y="78506"/>
                    <a:pt x="304852" y="76453"/>
                  </a:cubicBezTo>
                  <a:cubicBezTo>
                    <a:pt x="298693" y="72347"/>
                    <a:pt x="294588" y="70295"/>
                    <a:pt x="289455" y="68242"/>
                  </a:cubicBezTo>
                  <a:cubicBezTo>
                    <a:pt x="278165" y="64136"/>
                    <a:pt x="265847" y="63109"/>
                    <a:pt x="255583" y="68242"/>
                  </a:cubicBezTo>
                  <a:lnTo>
                    <a:pt x="246345" y="73374"/>
                  </a:lnTo>
                  <a:lnTo>
                    <a:pt x="242239" y="76453"/>
                  </a:lnTo>
                  <a:lnTo>
                    <a:pt x="240186" y="77480"/>
                  </a:lnTo>
                  <a:lnTo>
                    <a:pt x="239160" y="77480"/>
                  </a:lnTo>
                  <a:lnTo>
                    <a:pt x="238134" y="77480"/>
                  </a:lnTo>
                  <a:lnTo>
                    <a:pt x="238134" y="77480"/>
                  </a:lnTo>
                  <a:lnTo>
                    <a:pt x="238134" y="77480"/>
                  </a:lnTo>
                  <a:lnTo>
                    <a:pt x="236081" y="79533"/>
                  </a:lnTo>
                  <a:cubicBezTo>
                    <a:pt x="226843" y="83638"/>
                    <a:pt x="217605" y="82612"/>
                    <a:pt x="208367" y="79533"/>
                  </a:cubicBezTo>
                  <a:cubicBezTo>
                    <a:pt x="200155" y="76453"/>
                    <a:pt x="193997" y="71321"/>
                    <a:pt x="188865" y="67215"/>
                  </a:cubicBezTo>
                  <a:cubicBezTo>
                    <a:pt x="182706" y="63109"/>
                    <a:pt x="177574" y="60030"/>
                    <a:pt x="171415" y="57977"/>
                  </a:cubicBezTo>
                  <a:cubicBezTo>
                    <a:pt x="165256" y="55924"/>
                    <a:pt x="159098" y="55924"/>
                    <a:pt x="153966" y="57977"/>
                  </a:cubicBezTo>
                  <a:cubicBezTo>
                    <a:pt x="147807" y="60030"/>
                    <a:pt x="142675" y="63109"/>
                    <a:pt x="137543" y="67215"/>
                  </a:cubicBezTo>
                  <a:lnTo>
                    <a:pt x="133437" y="70295"/>
                  </a:lnTo>
                  <a:lnTo>
                    <a:pt x="129331" y="73374"/>
                  </a:lnTo>
                  <a:lnTo>
                    <a:pt x="125225" y="76453"/>
                  </a:lnTo>
                  <a:lnTo>
                    <a:pt x="124199" y="77480"/>
                  </a:lnTo>
                  <a:cubicBezTo>
                    <a:pt x="123173" y="78506"/>
                    <a:pt x="123173" y="78506"/>
                    <a:pt x="123173" y="78506"/>
                  </a:cubicBezTo>
                  <a:cubicBezTo>
                    <a:pt x="122146" y="78506"/>
                    <a:pt x="122146" y="79533"/>
                    <a:pt x="121120" y="79533"/>
                  </a:cubicBezTo>
                  <a:cubicBezTo>
                    <a:pt x="113935" y="82612"/>
                    <a:pt x="106749" y="82612"/>
                    <a:pt x="100591" y="82612"/>
                  </a:cubicBezTo>
                  <a:cubicBezTo>
                    <a:pt x="94432" y="82612"/>
                    <a:pt x="87247" y="80559"/>
                    <a:pt x="82115" y="78506"/>
                  </a:cubicBezTo>
                  <a:cubicBezTo>
                    <a:pt x="75956" y="76453"/>
                    <a:pt x="71851" y="73374"/>
                    <a:pt x="66718" y="70295"/>
                  </a:cubicBezTo>
                  <a:cubicBezTo>
                    <a:pt x="57481" y="64136"/>
                    <a:pt x="49269" y="60030"/>
                    <a:pt x="40031" y="57977"/>
                  </a:cubicBezTo>
                  <a:cubicBezTo>
                    <a:pt x="31820" y="55924"/>
                    <a:pt x="23608" y="56951"/>
                    <a:pt x="18476" y="59004"/>
                  </a:cubicBezTo>
                  <a:cubicBezTo>
                    <a:pt x="12317" y="61057"/>
                    <a:pt x="8211" y="63109"/>
                    <a:pt x="5132" y="65162"/>
                  </a:cubicBezTo>
                  <a:cubicBezTo>
                    <a:pt x="1026" y="67215"/>
                    <a:pt x="0" y="68242"/>
                    <a:pt x="0" y="68242"/>
                  </a:cubicBezTo>
                  <a:cubicBezTo>
                    <a:pt x="0" y="68242"/>
                    <a:pt x="1026" y="67215"/>
                    <a:pt x="4106" y="65162"/>
                  </a:cubicBezTo>
                  <a:cubicBezTo>
                    <a:pt x="6159" y="63109"/>
                    <a:pt x="10264" y="60030"/>
                    <a:pt x="16423" y="57977"/>
                  </a:cubicBezTo>
                  <a:cubicBezTo>
                    <a:pt x="22582" y="55924"/>
                    <a:pt x="30793" y="53872"/>
                    <a:pt x="39005" y="54898"/>
                  </a:cubicBezTo>
                  <a:cubicBezTo>
                    <a:pt x="48243" y="55924"/>
                    <a:pt x="57481" y="60030"/>
                    <a:pt x="66718" y="65162"/>
                  </a:cubicBezTo>
                  <a:cubicBezTo>
                    <a:pt x="71851" y="67215"/>
                    <a:pt x="76983" y="70295"/>
                    <a:pt x="82115" y="72347"/>
                  </a:cubicBezTo>
                  <a:cubicBezTo>
                    <a:pt x="87247" y="74400"/>
                    <a:pt x="93406" y="75427"/>
                    <a:pt x="98538" y="75427"/>
                  </a:cubicBezTo>
                  <a:cubicBezTo>
                    <a:pt x="104697" y="75427"/>
                    <a:pt x="110855" y="74400"/>
                    <a:pt x="114961" y="72347"/>
                  </a:cubicBezTo>
                  <a:cubicBezTo>
                    <a:pt x="115987" y="72347"/>
                    <a:pt x="115987" y="71321"/>
                    <a:pt x="117014" y="71321"/>
                  </a:cubicBezTo>
                  <a:cubicBezTo>
                    <a:pt x="117014" y="71321"/>
                    <a:pt x="118040" y="70295"/>
                    <a:pt x="118040" y="71321"/>
                  </a:cubicBezTo>
                  <a:lnTo>
                    <a:pt x="119067" y="70295"/>
                  </a:lnTo>
                  <a:lnTo>
                    <a:pt x="123173" y="67215"/>
                  </a:lnTo>
                  <a:lnTo>
                    <a:pt x="127278" y="64136"/>
                  </a:lnTo>
                  <a:lnTo>
                    <a:pt x="131384" y="61057"/>
                  </a:lnTo>
                  <a:cubicBezTo>
                    <a:pt x="136516" y="56951"/>
                    <a:pt x="142675" y="51819"/>
                    <a:pt x="150886" y="49766"/>
                  </a:cubicBezTo>
                  <a:cubicBezTo>
                    <a:pt x="158071" y="46687"/>
                    <a:pt x="167309" y="46687"/>
                    <a:pt x="175521" y="48739"/>
                  </a:cubicBezTo>
                  <a:cubicBezTo>
                    <a:pt x="191944" y="51819"/>
                    <a:pt x="204261" y="63109"/>
                    <a:pt x="214525" y="67215"/>
                  </a:cubicBezTo>
                  <a:cubicBezTo>
                    <a:pt x="219658" y="69268"/>
                    <a:pt x="224790" y="68242"/>
                    <a:pt x="228896" y="66189"/>
                  </a:cubicBezTo>
                  <a:cubicBezTo>
                    <a:pt x="235054" y="62083"/>
                    <a:pt x="240186" y="57977"/>
                    <a:pt x="246345" y="53872"/>
                  </a:cubicBezTo>
                  <a:cubicBezTo>
                    <a:pt x="261742" y="45660"/>
                    <a:pt x="280217" y="45660"/>
                    <a:pt x="294588" y="49766"/>
                  </a:cubicBezTo>
                  <a:cubicBezTo>
                    <a:pt x="301773" y="51819"/>
                    <a:pt x="309984" y="55924"/>
                    <a:pt x="315116" y="59004"/>
                  </a:cubicBezTo>
                  <a:cubicBezTo>
                    <a:pt x="318196" y="60030"/>
                    <a:pt x="320249" y="61057"/>
                    <a:pt x="322301" y="62083"/>
                  </a:cubicBezTo>
                  <a:cubicBezTo>
                    <a:pt x="323328" y="62083"/>
                    <a:pt x="326407" y="63109"/>
                    <a:pt x="328460" y="62083"/>
                  </a:cubicBezTo>
                  <a:cubicBezTo>
                    <a:pt x="332566" y="62083"/>
                    <a:pt x="337698" y="61057"/>
                    <a:pt x="341804" y="59004"/>
                  </a:cubicBezTo>
                  <a:cubicBezTo>
                    <a:pt x="343857" y="57977"/>
                    <a:pt x="346936" y="56951"/>
                    <a:pt x="348989" y="54898"/>
                  </a:cubicBezTo>
                  <a:cubicBezTo>
                    <a:pt x="352068" y="53872"/>
                    <a:pt x="355147" y="51819"/>
                    <a:pt x="359253" y="50792"/>
                  </a:cubicBezTo>
                  <a:cubicBezTo>
                    <a:pt x="366438" y="48739"/>
                    <a:pt x="373623" y="48739"/>
                    <a:pt x="379782" y="49766"/>
                  </a:cubicBezTo>
                  <a:cubicBezTo>
                    <a:pt x="385940" y="50792"/>
                    <a:pt x="391073" y="52845"/>
                    <a:pt x="396205" y="53872"/>
                  </a:cubicBezTo>
                  <a:cubicBezTo>
                    <a:pt x="400311" y="55924"/>
                    <a:pt x="404416" y="56951"/>
                    <a:pt x="408522" y="57977"/>
                  </a:cubicBezTo>
                  <a:cubicBezTo>
                    <a:pt x="410575" y="59004"/>
                    <a:pt x="412628" y="59004"/>
                    <a:pt x="414681" y="59004"/>
                  </a:cubicBezTo>
                  <a:cubicBezTo>
                    <a:pt x="416734" y="59004"/>
                    <a:pt x="416734" y="59004"/>
                    <a:pt x="417760" y="59004"/>
                  </a:cubicBezTo>
                  <a:cubicBezTo>
                    <a:pt x="419813" y="57977"/>
                    <a:pt x="421866" y="57977"/>
                    <a:pt x="423919" y="56951"/>
                  </a:cubicBezTo>
                  <a:cubicBezTo>
                    <a:pt x="424945" y="56951"/>
                    <a:pt x="429051" y="53872"/>
                    <a:pt x="433157" y="51819"/>
                  </a:cubicBezTo>
                  <a:lnTo>
                    <a:pt x="433157" y="86718"/>
                  </a:lnTo>
                  <a:cubicBezTo>
                    <a:pt x="433157" y="86718"/>
                    <a:pt x="432130" y="86718"/>
                    <a:pt x="432130" y="86718"/>
                  </a:cubicBezTo>
                  <a:cubicBezTo>
                    <a:pt x="428024" y="85691"/>
                    <a:pt x="425972" y="86718"/>
                    <a:pt x="423919" y="86718"/>
                  </a:cubicBezTo>
                  <a:close/>
                  <a:moveTo>
                    <a:pt x="12317" y="3576"/>
                  </a:moveTo>
                  <a:cubicBezTo>
                    <a:pt x="7185" y="4603"/>
                    <a:pt x="3079" y="6655"/>
                    <a:pt x="0" y="8708"/>
                  </a:cubicBezTo>
                  <a:lnTo>
                    <a:pt x="0" y="48739"/>
                  </a:lnTo>
                  <a:cubicBezTo>
                    <a:pt x="6159" y="43607"/>
                    <a:pt x="12317" y="37449"/>
                    <a:pt x="13344" y="36422"/>
                  </a:cubicBezTo>
                  <a:cubicBezTo>
                    <a:pt x="15397" y="35396"/>
                    <a:pt x="18476" y="33343"/>
                    <a:pt x="21555" y="31290"/>
                  </a:cubicBezTo>
                  <a:cubicBezTo>
                    <a:pt x="25661" y="29237"/>
                    <a:pt x="30793" y="28211"/>
                    <a:pt x="36952" y="29237"/>
                  </a:cubicBezTo>
                  <a:cubicBezTo>
                    <a:pt x="43110" y="30264"/>
                    <a:pt x="50295" y="33343"/>
                    <a:pt x="60560" y="38475"/>
                  </a:cubicBezTo>
                  <a:cubicBezTo>
                    <a:pt x="62613" y="39501"/>
                    <a:pt x="65692" y="40528"/>
                    <a:pt x="67745" y="42581"/>
                  </a:cubicBezTo>
                  <a:lnTo>
                    <a:pt x="69798" y="43607"/>
                  </a:lnTo>
                  <a:lnTo>
                    <a:pt x="71851" y="44634"/>
                  </a:lnTo>
                  <a:lnTo>
                    <a:pt x="72877" y="44634"/>
                  </a:lnTo>
                  <a:cubicBezTo>
                    <a:pt x="73904" y="44634"/>
                    <a:pt x="75956" y="45660"/>
                    <a:pt x="78009" y="46687"/>
                  </a:cubicBezTo>
                  <a:cubicBezTo>
                    <a:pt x="85194" y="48739"/>
                    <a:pt x="92379" y="50792"/>
                    <a:pt x="99564" y="50792"/>
                  </a:cubicBezTo>
                  <a:cubicBezTo>
                    <a:pt x="106749" y="50792"/>
                    <a:pt x="114961" y="49766"/>
                    <a:pt x="123173" y="45660"/>
                  </a:cubicBezTo>
                  <a:cubicBezTo>
                    <a:pt x="131384" y="41554"/>
                    <a:pt x="136516" y="36422"/>
                    <a:pt x="141648" y="32316"/>
                  </a:cubicBezTo>
                  <a:cubicBezTo>
                    <a:pt x="146781" y="28211"/>
                    <a:pt x="150886" y="25131"/>
                    <a:pt x="156019" y="23078"/>
                  </a:cubicBezTo>
                  <a:cubicBezTo>
                    <a:pt x="157045" y="23078"/>
                    <a:pt x="158071" y="22052"/>
                    <a:pt x="160124" y="22052"/>
                  </a:cubicBezTo>
                  <a:lnTo>
                    <a:pt x="161151" y="22052"/>
                  </a:lnTo>
                  <a:cubicBezTo>
                    <a:pt x="161151" y="22052"/>
                    <a:pt x="162177" y="22052"/>
                    <a:pt x="162177" y="22052"/>
                  </a:cubicBezTo>
                  <a:cubicBezTo>
                    <a:pt x="163204" y="22052"/>
                    <a:pt x="164230" y="22052"/>
                    <a:pt x="164230" y="22052"/>
                  </a:cubicBezTo>
                  <a:cubicBezTo>
                    <a:pt x="166283" y="22052"/>
                    <a:pt x="169362" y="22052"/>
                    <a:pt x="171415" y="23078"/>
                  </a:cubicBezTo>
                  <a:cubicBezTo>
                    <a:pt x="176547" y="24105"/>
                    <a:pt x="182706" y="27184"/>
                    <a:pt x="188865" y="30264"/>
                  </a:cubicBezTo>
                  <a:cubicBezTo>
                    <a:pt x="195023" y="33343"/>
                    <a:pt x="201182" y="38475"/>
                    <a:pt x="209393" y="41554"/>
                  </a:cubicBezTo>
                  <a:cubicBezTo>
                    <a:pt x="217605" y="44634"/>
                    <a:pt x="227869" y="44634"/>
                    <a:pt x="236081" y="40528"/>
                  </a:cubicBezTo>
                  <a:cubicBezTo>
                    <a:pt x="244292" y="36422"/>
                    <a:pt x="248398" y="31290"/>
                    <a:pt x="254556" y="28211"/>
                  </a:cubicBezTo>
                  <a:cubicBezTo>
                    <a:pt x="264821" y="22052"/>
                    <a:pt x="278165" y="22052"/>
                    <a:pt x="290482" y="25131"/>
                  </a:cubicBezTo>
                  <a:cubicBezTo>
                    <a:pt x="301773" y="28211"/>
                    <a:pt x="314090" y="36422"/>
                    <a:pt x="328460" y="37449"/>
                  </a:cubicBezTo>
                  <a:cubicBezTo>
                    <a:pt x="335645" y="37449"/>
                    <a:pt x="341804" y="36422"/>
                    <a:pt x="347962" y="33343"/>
                  </a:cubicBezTo>
                  <a:cubicBezTo>
                    <a:pt x="354121" y="30264"/>
                    <a:pt x="358227" y="28211"/>
                    <a:pt x="363359" y="27184"/>
                  </a:cubicBezTo>
                  <a:cubicBezTo>
                    <a:pt x="372597" y="24105"/>
                    <a:pt x="382861" y="27184"/>
                    <a:pt x="391073" y="29237"/>
                  </a:cubicBezTo>
                  <a:cubicBezTo>
                    <a:pt x="399284" y="32316"/>
                    <a:pt x="406469" y="35396"/>
                    <a:pt x="413654" y="36422"/>
                  </a:cubicBezTo>
                  <a:cubicBezTo>
                    <a:pt x="416734" y="36422"/>
                    <a:pt x="419813" y="36422"/>
                    <a:pt x="422892" y="35396"/>
                  </a:cubicBezTo>
                  <a:cubicBezTo>
                    <a:pt x="424945" y="34369"/>
                    <a:pt x="426998" y="33343"/>
                    <a:pt x="429051" y="33343"/>
                  </a:cubicBezTo>
                  <a:cubicBezTo>
                    <a:pt x="432130" y="32316"/>
                    <a:pt x="434183" y="31290"/>
                    <a:pt x="434183" y="31290"/>
                  </a:cubicBezTo>
                  <a:cubicBezTo>
                    <a:pt x="434183" y="31290"/>
                    <a:pt x="432130" y="31290"/>
                    <a:pt x="429051" y="32316"/>
                  </a:cubicBezTo>
                  <a:cubicBezTo>
                    <a:pt x="425972" y="32316"/>
                    <a:pt x="420839" y="34369"/>
                    <a:pt x="414681" y="33343"/>
                  </a:cubicBezTo>
                  <a:cubicBezTo>
                    <a:pt x="408522" y="33343"/>
                    <a:pt x="402364" y="29237"/>
                    <a:pt x="394152" y="25131"/>
                  </a:cubicBezTo>
                  <a:cubicBezTo>
                    <a:pt x="385940" y="22052"/>
                    <a:pt x="375676" y="17946"/>
                    <a:pt x="363359" y="21026"/>
                  </a:cubicBezTo>
                  <a:cubicBezTo>
                    <a:pt x="357200" y="22052"/>
                    <a:pt x="352068" y="25131"/>
                    <a:pt x="346936" y="27184"/>
                  </a:cubicBezTo>
                  <a:cubicBezTo>
                    <a:pt x="341804" y="29237"/>
                    <a:pt x="336672" y="30264"/>
                    <a:pt x="331539" y="29237"/>
                  </a:cubicBezTo>
                  <a:cubicBezTo>
                    <a:pt x="326407" y="28211"/>
                    <a:pt x="320249" y="26158"/>
                    <a:pt x="315116" y="23078"/>
                  </a:cubicBezTo>
                  <a:cubicBezTo>
                    <a:pt x="309984" y="19999"/>
                    <a:pt x="302799" y="16920"/>
                    <a:pt x="296640" y="14867"/>
                  </a:cubicBezTo>
                  <a:cubicBezTo>
                    <a:pt x="283297" y="10761"/>
                    <a:pt x="265847" y="8708"/>
                    <a:pt x="251477" y="15893"/>
                  </a:cubicBezTo>
                  <a:cubicBezTo>
                    <a:pt x="244292" y="18973"/>
                    <a:pt x="238134" y="25131"/>
                    <a:pt x="234028" y="26158"/>
                  </a:cubicBezTo>
                  <a:cubicBezTo>
                    <a:pt x="228896" y="28211"/>
                    <a:pt x="223763" y="28211"/>
                    <a:pt x="218631" y="25131"/>
                  </a:cubicBezTo>
                  <a:cubicBezTo>
                    <a:pt x="208367" y="19999"/>
                    <a:pt x="197076" y="8708"/>
                    <a:pt x="179627" y="3576"/>
                  </a:cubicBezTo>
                  <a:cubicBezTo>
                    <a:pt x="175521" y="2550"/>
                    <a:pt x="171415" y="1523"/>
                    <a:pt x="166283" y="1523"/>
                  </a:cubicBezTo>
                  <a:cubicBezTo>
                    <a:pt x="165256" y="1523"/>
                    <a:pt x="164230" y="1523"/>
                    <a:pt x="163204" y="1523"/>
                  </a:cubicBezTo>
                  <a:cubicBezTo>
                    <a:pt x="162177" y="1523"/>
                    <a:pt x="163204" y="1523"/>
                    <a:pt x="161151" y="1523"/>
                  </a:cubicBezTo>
                  <a:lnTo>
                    <a:pt x="159098" y="1523"/>
                  </a:lnTo>
                  <a:cubicBezTo>
                    <a:pt x="157045" y="1523"/>
                    <a:pt x="154992" y="2550"/>
                    <a:pt x="152939" y="2550"/>
                  </a:cubicBezTo>
                  <a:cubicBezTo>
                    <a:pt x="144728" y="5629"/>
                    <a:pt x="137543" y="9735"/>
                    <a:pt x="131384" y="13841"/>
                  </a:cubicBezTo>
                  <a:cubicBezTo>
                    <a:pt x="125225" y="17946"/>
                    <a:pt x="121120" y="22052"/>
                    <a:pt x="117014" y="23078"/>
                  </a:cubicBezTo>
                  <a:cubicBezTo>
                    <a:pt x="112908" y="25131"/>
                    <a:pt x="107776" y="25131"/>
                    <a:pt x="103670" y="25131"/>
                  </a:cubicBezTo>
                  <a:cubicBezTo>
                    <a:pt x="98538" y="25131"/>
                    <a:pt x="94432" y="23078"/>
                    <a:pt x="90327" y="22052"/>
                  </a:cubicBezTo>
                  <a:cubicBezTo>
                    <a:pt x="89300" y="22052"/>
                    <a:pt x="88274" y="21026"/>
                    <a:pt x="87247" y="21026"/>
                  </a:cubicBezTo>
                  <a:lnTo>
                    <a:pt x="86221" y="21026"/>
                  </a:lnTo>
                  <a:lnTo>
                    <a:pt x="86221" y="21026"/>
                  </a:lnTo>
                  <a:lnTo>
                    <a:pt x="86221" y="21026"/>
                  </a:lnTo>
                  <a:cubicBezTo>
                    <a:pt x="87247" y="22052"/>
                    <a:pt x="86221" y="21026"/>
                    <a:pt x="87247" y="21026"/>
                  </a:cubicBezTo>
                  <a:lnTo>
                    <a:pt x="87247" y="21026"/>
                  </a:lnTo>
                  <a:lnTo>
                    <a:pt x="80062" y="18973"/>
                  </a:lnTo>
                  <a:cubicBezTo>
                    <a:pt x="78009" y="17946"/>
                    <a:pt x="74930" y="15893"/>
                    <a:pt x="72877" y="14867"/>
                  </a:cubicBezTo>
                  <a:cubicBezTo>
                    <a:pt x="64666" y="9735"/>
                    <a:pt x="53375" y="3576"/>
                    <a:pt x="42084" y="1523"/>
                  </a:cubicBezTo>
                  <a:cubicBezTo>
                    <a:pt x="30793" y="-1556"/>
                    <a:pt x="19502" y="497"/>
                    <a:pt x="12317" y="3576"/>
                  </a:cubicBezTo>
                  <a:close/>
                  <a:moveTo>
                    <a:pt x="430077" y="280714"/>
                  </a:moveTo>
                  <a:cubicBezTo>
                    <a:pt x="430077" y="280714"/>
                    <a:pt x="431104" y="280714"/>
                    <a:pt x="430077" y="280714"/>
                  </a:cubicBezTo>
                  <a:lnTo>
                    <a:pt x="431104" y="245815"/>
                  </a:lnTo>
                  <a:cubicBezTo>
                    <a:pt x="426998" y="248895"/>
                    <a:pt x="422892" y="250948"/>
                    <a:pt x="421866" y="250948"/>
                  </a:cubicBezTo>
                  <a:cubicBezTo>
                    <a:pt x="419813" y="250948"/>
                    <a:pt x="417760" y="251974"/>
                    <a:pt x="415707" y="253000"/>
                  </a:cubicBezTo>
                  <a:cubicBezTo>
                    <a:pt x="414681" y="253000"/>
                    <a:pt x="414681" y="253000"/>
                    <a:pt x="412628" y="253000"/>
                  </a:cubicBezTo>
                  <a:cubicBezTo>
                    <a:pt x="410575" y="253000"/>
                    <a:pt x="408522" y="253000"/>
                    <a:pt x="406469" y="251974"/>
                  </a:cubicBezTo>
                  <a:cubicBezTo>
                    <a:pt x="402364" y="250948"/>
                    <a:pt x="399284" y="248895"/>
                    <a:pt x="394152" y="247868"/>
                  </a:cubicBezTo>
                  <a:cubicBezTo>
                    <a:pt x="390046" y="245815"/>
                    <a:pt x="383888" y="244789"/>
                    <a:pt x="377729" y="243763"/>
                  </a:cubicBezTo>
                  <a:cubicBezTo>
                    <a:pt x="371570" y="242736"/>
                    <a:pt x="364385" y="242736"/>
                    <a:pt x="357200" y="244789"/>
                  </a:cubicBezTo>
                  <a:cubicBezTo>
                    <a:pt x="354121" y="245815"/>
                    <a:pt x="350015" y="246842"/>
                    <a:pt x="346936" y="248895"/>
                  </a:cubicBezTo>
                  <a:cubicBezTo>
                    <a:pt x="344883" y="249921"/>
                    <a:pt x="341804" y="250948"/>
                    <a:pt x="339751" y="253000"/>
                  </a:cubicBezTo>
                  <a:cubicBezTo>
                    <a:pt x="335645" y="255053"/>
                    <a:pt x="331539" y="256080"/>
                    <a:pt x="326407" y="256080"/>
                  </a:cubicBezTo>
                  <a:cubicBezTo>
                    <a:pt x="324354" y="256080"/>
                    <a:pt x="321275" y="256080"/>
                    <a:pt x="320249" y="256080"/>
                  </a:cubicBezTo>
                  <a:cubicBezTo>
                    <a:pt x="318196" y="256080"/>
                    <a:pt x="316143" y="255053"/>
                    <a:pt x="313063" y="253000"/>
                  </a:cubicBezTo>
                  <a:cubicBezTo>
                    <a:pt x="307931" y="249921"/>
                    <a:pt x="299720" y="245815"/>
                    <a:pt x="292535" y="243763"/>
                  </a:cubicBezTo>
                  <a:cubicBezTo>
                    <a:pt x="278165" y="239657"/>
                    <a:pt x="259689" y="238630"/>
                    <a:pt x="244292" y="247868"/>
                  </a:cubicBezTo>
                  <a:cubicBezTo>
                    <a:pt x="238134" y="251974"/>
                    <a:pt x="233001" y="256080"/>
                    <a:pt x="226843" y="260186"/>
                  </a:cubicBezTo>
                  <a:cubicBezTo>
                    <a:pt x="222737" y="262238"/>
                    <a:pt x="216578" y="263265"/>
                    <a:pt x="212473" y="261212"/>
                  </a:cubicBezTo>
                  <a:cubicBezTo>
                    <a:pt x="201182" y="257106"/>
                    <a:pt x="188865" y="245815"/>
                    <a:pt x="173468" y="242736"/>
                  </a:cubicBezTo>
                  <a:cubicBezTo>
                    <a:pt x="165256" y="240683"/>
                    <a:pt x="157045" y="241710"/>
                    <a:pt x="148833" y="243763"/>
                  </a:cubicBezTo>
                  <a:cubicBezTo>
                    <a:pt x="141648" y="246842"/>
                    <a:pt x="135490" y="250948"/>
                    <a:pt x="129331" y="255053"/>
                  </a:cubicBezTo>
                  <a:lnTo>
                    <a:pt x="125225" y="258133"/>
                  </a:lnTo>
                  <a:lnTo>
                    <a:pt x="121120" y="261212"/>
                  </a:lnTo>
                  <a:lnTo>
                    <a:pt x="117014" y="264291"/>
                  </a:lnTo>
                  <a:lnTo>
                    <a:pt x="115987" y="265318"/>
                  </a:lnTo>
                  <a:cubicBezTo>
                    <a:pt x="117014" y="265318"/>
                    <a:pt x="115987" y="265318"/>
                    <a:pt x="114961" y="265318"/>
                  </a:cubicBezTo>
                  <a:cubicBezTo>
                    <a:pt x="113935" y="265318"/>
                    <a:pt x="113935" y="266344"/>
                    <a:pt x="112908" y="266344"/>
                  </a:cubicBezTo>
                  <a:cubicBezTo>
                    <a:pt x="107776" y="268397"/>
                    <a:pt x="101617" y="269423"/>
                    <a:pt x="96485" y="269423"/>
                  </a:cubicBezTo>
                  <a:cubicBezTo>
                    <a:pt x="90327" y="269423"/>
                    <a:pt x="85194" y="268397"/>
                    <a:pt x="80062" y="266344"/>
                  </a:cubicBezTo>
                  <a:cubicBezTo>
                    <a:pt x="74930" y="264291"/>
                    <a:pt x="69798" y="262238"/>
                    <a:pt x="64666" y="259159"/>
                  </a:cubicBezTo>
                  <a:cubicBezTo>
                    <a:pt x="55428" y="254027"/>
                    <a:pt x="45163" y="249921"/>
                    <a:pt x="36952" y="248895"/>
                  </a:cubicBezTo>
                  <a:cubicBezTo>
                    <a:pt x="27714" y="247868"/>
                    <a:pt x="19502" y="248895"/>
                    <a:pt x="14370" y="251974"/>
                  </a:cubicBezTo>
                  <a:cubicBezTo>
                    <a:pt x="8211" y="254027"/>
                    <a:pt x="4106" y="257106"/>
                    <a:pt x="2053" y="259159"/>
                  </a:cubicBezTo>
                  <a:cubicBezTo>
                    <a:pt x="1026" y="262238"/>
                    <a:pt x="0" y="263265"/>
                    <a:pt x="0" y="263265"/>
                  </a:cubicBezTo>
                  <a:cubicBezTo>
                    <a:pt x="0" y="263265"/>
                    <a:pt x="1026" y="262238"/>
                    <a:pt x="4106" y="260186"/>
                  </a:cubicBezTo>
                  <a:cubicBezTo>
                    <a:pt x="7185" y="258133"/>
                    <a:pt x="11291" y="256080"/>
                    <a:pt x="17449" y="254027"/>
                  </a:cubicBezTo>
                  <a:cubicBezTo>
                    <a:pt x="23608" y="251974"/>
                    <a:pt x="30793" y="250948"/>
                    <a:pt x="39005" y="253000"/>
                  </a:cubicBezTo>
                  <a:cubicBezTo>
                    <a:pt x="47216" y="255053"/>
                    <a:pt x="56454" y="259159"/>
                    <a:pt x="65692" y="265318"/>
                  </a:cubicBezTo>
                  <a:cubicBezTo>
                    <a:pt x="70824" y="267371"/>
                    <a:pt x="74930" y="271476"/>
                    <a:pt x="81089" y="273529"/>
                  </a:cubicBezTo>
                  <a:cubicBezTo>
                    <a:pt x="87247" y="275582"/>
                    <a:pt x="93406" y="277635"/>
                    <a:pt x="99564" y="277635"/>
                  </a:cubicBezTo>
                  <a:cubicBezTo>
                    <a:pt x="105723" y="277635"/>
                    <a:pt x="112908" y="277635"/>
                    <a:pt x="120093" y="274556"/>
                  </a:cubicBezTo>
                  <a:cubicBezTo>
                    <a:pt x="121120" y="274556"/>
                    <a:pt x="122146" y="273529"/>
                    <a:pt x="122146" y="273529"/>
                  </a:cubicBezTo>
                  <a:cubicBezTo>
                    <a:pt x="123173" y="273529"/>
                    <a:pt x="122146" y="273529"/>
                    <a:pt x="123173" y="272503"/>
                  </a:cubicBezTo>
                  <a:lnTo>
                    <a:pt x="124199" y="271476"/>
                  </a:lnTo>
                  <a:lnTo>
                    <a:pt x="128305" y="268397"/>
                  </a:lnTo>
                  <a:lnTo>
                    <a:pt x="133437" y="265318"/>
                  </a:lnTo>
                  <a:lnTo>
                    <a:pt x="137543" y="262238"/>
                  </a:lnTo>
                  <a:cubicBezTo>
                    <a:pt x="142675" y="258133"/>
                    <a:pt x="147807" y="255053"/>
                    <a:pt x="153966" y="253000"/>
                  </a:cubicBezTo>
                  <a:cubicBezTo>
                    <a:pt x="159098" y="250948"/>
                    <a:pt x="166283" y="251974"/>
                    <a:pt x="171415" y="253000"/>
                  </a:cubicBezTo>
                  <a:cubicBezTo>
                    <a:pt x="177574" y="255053"/>
                    <a:pt x="182706" y="258133"/>
                    <a:pt x="188865" y="262238"/>
                  </a:cubicBezTo>
                  <a:cubicBezTo>
                    <a:pt x="195023" y="266344"/>
                    <a:pt x="200155" y="270450"/>
                    <a:pt x="208367" y="274556"/>
                  </a:cubicBezTo>
                  <a:cubicBezTo>
                    <a:pt x="216578" y="278661"/>
                    <a:pt x="226843" y="278661"/>
                    <a:pt x="236081" y="274556"/>
                  </a:cubicBezTo>
                  <a:lnTo>
                    <a:pt x="238134" y="273529"/>
                  </a:lnTo>
                  <a:lnTo>
                    <a:pt x="238134" y="273529"/>
                  </a:lnTo>
                  <a:lnTo>
                    <a:pt x="238134" y="273529"/>
                  </a:lnTo>
                  <a:lnTo>
                    <a:pt x="239160" y="273529"/>
                  </a:lnTo>
                  <a:lnTo>
                    <a:pt x="240186" y="273529"/>
                  </a:lnTo>
                  <a:lnTo>
                    <a:pt x="242239" y="272503"/>
                  </a:lnTo>
                  <a:lnTo>
                    <a:pt x="246345" y="269423"/>
                  </a:lnTo>
                  <a:lnTo>
                    <a:pt x="254556" y="264291"/>
                  </a:lnTo>
                  <a:cubicBezTo>
                    <a:pt x="264821" y="259159"/>
                    <a:pt x="277138" y="260186"/>
                    <a:pt x="288429" y="264291"/>
                  </a:cubicBezTo>
                  <a:cubicBezTo>
                    <a:pt x="294588" y="266344"/>
                    <a:pt x="297667" y="268397"/>
                    <a:pt x="303825" y="272503"/>
                  </a:cubicBezTo>
                  <a:cubicBezTo>
                    <a:pt x="306905" y="274556"/>
                    <a:pt x="309984" y="276609"/>
                    <a:pt x="314090" y="277635"/>
                  </a:cubicBezTo>
                  <a:cubicBezTo>
                    <a:pt x="319222" y="279688"/>
                    <a:pt x="322301" y="279688"/>
                    <a:pt x="326407" y="279688"/>
                  </a:cubicBezTo>
                  <a:cubicBezTo>
                    <a:pt x="334619" y="279688"/>
                    <a:pt x="341804" y="278661"/>
                    <a:pt x="348989" y="275582"/>
                  </a:cubicBezTo>
                  <a:cubicBezTo>
                    <a:pt x="352068" y="274556"/>
                    <a:pt x="354121" y="273529"/>
                    <a:pt x="357200" y="272503"/>
                  </a:cubicBezTo>
                  <a:cubicBezTo>
                    <a:pt x="359253" y="271476"/>
                    <a:pt x="361306" y="271476"/>
                    <a:pt x="363359" y="270450"/>
                  </a:cubicBezTo>
                  <a:cubicBezTo>
                    <a:pt x="370544" y="269423"/>
                    <a:pt x="376703" y="271476"/>
                    <a:pt x="383888" y="274556"/>
                  </a:cubicBezTo>
                  <a:cubicBezTo>
                    <a:pt x="387993" y="276609"/>
                    <a:pt x="391073" y="277635"/>
                    <a:pt x="395178" y="279688"/>
                  </a:cubicBezTo>
                  <a:cubicBezTo>
                    <a:pt x="400311" y="281741"/>
                    <a:pt x="404416" y="282767"/>
                    <a:pt x="409549" y="283794"/>
                  </a:cubicBezTo>
                  <a:cubicBezTo>
                    <a:pt x="413654" y="284820"/>
                    <a:pt x="418787" y="283794"/>
                    <a:pt x="422892" y="282767"/>
                  </a:cubicBezTo>
                  <a:cubicBezTo>
                    <a:pt x="425972" y="281741"/>
                    <a:pt x="428024" y="280714"/>
                    <a:pt x="430077" y="280714"/>
                  </a:cubicBezTo>
                  <a:close/>
                  <a:moveTo>
                    <a:pt x="12317" y="198599"/>
                  </a:moveTo>
                  <a:cubicBezTo>
                    <a:pt x="7185" y="199626"/>
                    <a:pt x="3079" y="201679"/>
                    <a:pt x="0" y="203731"/>
                  </a:cubicBezTo>
                  <a:lnTo>
                    <a:pt x="0" y="243763"/>
                  </a:lnTo>
                  <a:cubicBezTo>
                    <a:pt x="6159" y="238630"/>
                    <a:pt x="12317" y="232472"/>
                    <a:pt x="13344" y="231445"/>
                  </a:cubicBezTo>
                  <a:cubicBezTo>
                    <a:pt x="15397" y="230419"/>
                    <a:pt x="18476" y="228366"/>
                    <a:pt x="21555" y="226313"/>
                  </a:cubicBezTo>
                  <a:cubicBezTo>
                    <a:pt x="25661" y="224260"/>
                    <a:pt x="30793" y="223234"/>
                    <a:pt x="36952" y="224260"/>
                  </a:cubicBezTo>
                  <a:cubicBezTo>
                    <a:pt x="43110" y="225287"/>
                    <a:pt x="50295" y="228366"/>
                    <a:pt x="60560" y="233498"/>
                  </a:cubicBezTo>
                  <a:cubicBezTo>
                    <a:pt x="62613" y="234525"/>
                    <a:pt x="65692" y="235551"/>
                    <a:pt x="67745" y="237604"/>
                  </a:cubicBezTo>
                  <a:lnTo>
                    <a:pt x="69798" y="238630"/>
                  </a:lnTo>
                  <a:lnTo>
                    <a:pt x="71851" y="239657"/>
                  </a:lnTo>
                  <a:lnTo>
                    <a:pt x="72877" y="239657"/>
                  </a:lnTo>
                  <a:cubicBezTo>
                    <a:pt x="73904" y="239657"/>
                    <a:pt x="75956" y="240683"/>
                    <a:pt x="78009" y="241710"/>
                  </a:cubicBezTo>
                  <a:cubicBezTo>
                    <a:pt x="85194" y="243763"/>
                    <a:pt x="92379" y="245815"/>
                    <a:pt x="99564" y="245815"/>
                  </a:cubicBezTo>
                  <a:cubicBezTo>
                    <a:pt x="106749" y="245815"/>
                    <a:pt x="114961" y="244789"/>
                    <a:pt x="123173" y="240683"/>
                  </a:cubicBezTo>
                  <a:cubicBezTo>
                    <a:pt x="131384" y="236577"/>
                    <a:pt x="136516" y="231445"/>
                    <a:pt x="141648" y="227340"/>
                  </a:cubicBezTo>
                  <a:cubicBezTo>
                    <a:pt x="146781" y="223234"/>
                    <a:pt x="150886" y="220154"/>
                    <a:pt x="156019" y="218102"/>
                  </a:cubicBezTo>
                  <a:cubicBezTo>
                    <a:pt x="157045" y="218102"/>
                    <a:pt x="158071" y="217075"/>
                    <a:pt x="160124" y="217075"/>
                  </a:cubicBezTo>
                  <a:lnTo>
                    <a:pt x="161151" y="217075"/>
                  </a:lnTo>
                  <a:cubicBezTo>
                    <a:pt x="161151" y="217075"/>
                    <a:pt x="162177" y="217075"/>
                    <a:pt x="162177" y="217075"/>
                  </a:cubicBezTo>
                  <a:cubicBezTo>
                    <a:pt x="163204" y="217075"/>
                    <a:pt x="164230" y="217075"/>
                    <a:pt x="164230" y="217075"/>
                  </a:cubicBezTo>
                  <a:cubicBezTo>
                    <a:pt x="166283" y="217075"/>
                    <a:pt x="169362" y="217075"/>
                    <a:pt x="171415" y="218102"/>
                  </a:cubicBezTo>
                  <a:cubicBezTo>
                    <a:pt x="176547" y="219128"/>
                    <a:pt x="182706" y="222207"/>
                    <a:pt x="188865" y="225287"/>
                  </a:cubicBezTo>
                  <a:cubicBezTo>
                    <a:pt x="195023" y="228366"/>
                    <a:pt x="201182" y="233498"/>
                    <a:pt x="209393" y="236577"/>
                  </a:cubicBezTo>
                  <a:cubicBezTo>
                    <a:pt x="217605" y="239657"/>
                    <a:pt x="227869" y="239657"/>
                    <a:pt x="236081" y="235551"/>
                  </a:cubicBezTo>
                  <a:cubicBezTo>
                    <a:pt x="244292" y="231445"/>
                    <a:pt x="248398" y="226313"/>
                    <a:pt x="254556" y="223234"/>
                  </a:cubicBezTo>
                  <a:cubicBezTo>
                    <a:pt x="264821" y="217075"/>
                    <a:pt x="278165" y="217075"/>
                    <a:pt x="290482" y="220154"/>
                  </a:cubicBezTo>
                  <a:cubicBezTo>
                    <a:pt x="301773" y="223234"/>
                    <a:pt x="314090" y="231445"/>
                    <a:pt x="328460" y="232472"/>
                  </a:cubicBezTo>
                  <a:cubicBezTo>
                    <a:pt x="335645" y="232472"/>
                    <a:pt x="341804" y="231445"/>
                    <a:pt x="347962" y="228366"/>
                  </a:cubicBezTo>
                  <a:cubicBezTo>
                    <a:pt x="354121" y="225287"/>
                    <a:pt x="358227" y="223234"/>
                    <a:pt x="363359" y="222207"/>
                  </a:cubicBezTo>
                  <a:cubicBezTo>
                    <a:pt x="372597" y="219128"/>
                    <a:pt x="382861" y="222207"/>
                    <a:pt x="391073" y="224260"/>
                  </a:cubicBezTo>
                  <a:cubicBezTo>
                    <a:pt x="399284" y="227340"/>
                    <a:pt x="406469" y="230419"/>
                    <a:pt x="413654" y="231445"/>
                  </a:cubicBezTo>
                  <a:cubicBezTo>
                    <a:pt x="416734" y="231445"/>
                    <a:pt x="419813" y="231445"/>
                    <a:pt x="422892" y="230419"/>
                  </a:cubicBezTo>
                  <a:cubicBezTo>
                    <a:pt x="424945" y="229392"/>
                    <a:pt x="426998" y="228366"/>
                    <a:pt x="429051" y="228366"/>
                  </a:cubicBezTo>
                  <a:cubicBezTo>
                    <a:pt x="432130" y="227340"/>
                    <a:pt x="434183" y="226313"/>
                    <a:pt x="434183" y="226313"/>
                  </a:cubicBezTo>
                  <a:cubicBezTo>
                    <a:pt x="434183" y="226313"/>
                    <a:pt x="432130" y="226313"/>
                    <a:pt x="429051" y="227340"/>
                  </a:cubicBezTo>
                  <a:cubicBezTo>
                    <a:pt x="425972" y="227340"/>
                    <a:pt x="420839" y="229392"/>
                    <a:pt x="414681" y="228366"/>
                  </a:cubicBezTo>
                  <a:cubicBezTo>
                    <a:pt x="408522" y="228366"/>
                    <a:pt x="402364" y="224260"/>
                    <a:pt x="394152" y="220154"/>
                  </a:cubicBezTo>
                  <a:cubicBezTo>
                    <a:pt x="385940" y="217075"/>
                    <a:pt x="375676" y="212969"/>
                    <a:pt x="363359" y="216049"/>
                  </a:cubicBezTo>
                  <a:cubicBezTo>
                    <a:pt x="357200" y="217075"/>
                    <a:pt x="352068" y="220154"/>
                    <a:pt x="346936" y="222207"/>
                  </a:cubicBezTo>
                  <a:cubicBezTo>
                    <a:pt x="341804" y="224260"/>
                    <a:pt x="336672" y="225287"/>
                    <a:pt x="331539" y="224260"/>
                  </a:cubicBezTo>
                  <a:cubicBezTo>
                    <a:pt x="326407" y="223234"/>
                    <a:pt x="320249" y="221181"/>
                    <a:pt x="315116" y="218102"/>
                  </a:cubicBezTo>
                  <a:cubicBezTo>
                    <a:pt x="309984" y="215022"/>
                    <a:pt x="302799" y="211943"/>
                    <a:pt x="296640" y="209890"/>
                  </a:cubicBezTo>
                  <a:cubicBezTo>
                    <a:pt x="283297" y="205784"/>
                    <a:pt x="265847" y="203731"/>
                    <a:pt x="251477" y="210917"/>
                  </a:cubicBezTo>
                  <a:cubicBezTo>
                    <a:pt x="244292" y="213996"/>
                    <a:pt x="238134" y="220154"/>
                    <a:pt x="234028" y="221181"/>
                  </a:cubicBezTo>
                  <a:cubicBezTo>
                    <a:pt x="228896" y="223234"/>
                    <a:pt x="223763" y="223234"/>
                    <a:pt x="218631" y="220154"/>
                  </a:cubicBezTo>
                  <a:cubicBezTo>
                    <a:pt x="208367" y="215022"/>
                    <a:pt x="197076" y="203731"/>
                    <a:pt x="179627" y="198599"/>
                  </a:cubicBezTo>
                  <a:cubicBezTo>
                    <a:pt x="175521" y="197573"/>
                    <a:pt x="171415" y="196546"/>
                    <a:pt x="166283" y="196546"/>
                  </a:cubicBezTo>
                  <a:cubicBezTo>
                    <a:pt x="165256" y="196546"/>
                    <a:pt x="164230" y="196546"/>
                    <a:pt x="163204" y="196546"/>
                  </a:cubicBezTo>
                  <a:cubicBezTo>
                    <a:pt x="162177" y="196546"/>
                    <a:pt x="163204" y="196546"/>
                    <a:pt x="161151" y="196546"/>
                  </a:cubicBezTo>
                  <a:lnTo>
                    <a:pt x="159098" y="196546"/>
                  </a:lnTo>
                  <a:cubicBezTo>
                    <a:pt x="157045" y="196546"/>
                    <a:pt x="154992" y="197573"/>
                    <a:pt x="152939" y="197573"/>
                  </a:cubicBezTo>
                  <a:cubicBezTo>
                    <a:pt x="144728" y="200652"/>
                    <a:pt x="137543" y="204758"/>
                    <a:pt x="131384" y="208864"/>
                  </a:cubicBezTo>
                  <a:cubicBezTo>
                    <a:pt x="125225" y="212969"/>
                    <a:pt x="121120" y="217075"/>
                    <a:pt x="117014" y="218102"/>
                  </a:cubicBezTo>
                  <a:cubicBezTo>
                    <a:pt x="112908" y="220154"/>
                    <a:pt x="107776" y="220154"/>
                    <a:pt x="103670" y="220154"/>
                  </a:cubicBezTo>
                  <a:cubicBezTo>
                    <a:pt x="98538" y="220154"/>
                    <a:pt x="94432" y="218102"/>
                    <a:pt x="90327" y="217075"/>
                  </a:cubicBezTo>
                  <a:cubicBezTo>
                    <a:pt x="89300" y="217075"/>
                    <a:pt x="88274" y="216049"/>
                    <a:pt x="87247" y="216049"/>
                  </a:cubicBezTo>
                  <a:lnTo>
                    <a:pt x="86221" y="216049"/>
                  </a:lnTo>
                  <a:lnTo>
                    <a:pt x="86221" y="216049"/>
                  </a:lnTo>
                  <a:lnTo>
                    <a:pt x="86221" y="216049"/>
                  </a:lnTo>
                  <a:cubicBezTo>
                    <a:pt x="87247" y="217075"/>
                    <a:pt x="86221" y="216049"/>
                    <a:pt x="87247" y="216049"/>
                  </a:cubicBezTo>
                  <a:lnTo>
                    <a:pt x="87247" y="216049"/>
                  </a:lnTo>
                  <a:lnTo>
                    <a:pt x="80062" y="213996"/>
                  </a:lnTo>
                  <a:cubicBezTo>
                    <a:pt x="78009" y="212969"/>
                    <a:pt x="74930" y="210917"/>
                    <a:pt x="72877" y="209890"/>
                  </a:cubicBezTo>
                  <a:cubicBezTo>
                    <a:pt x="64666" y="204758"/>
                    <a:pt x="53375" y="198599"/>
                    <a:pt x="42084" y="196546"/>
                  </a:cubicBezTo>
                  <a:cubicBezTo>
                    <a:pt x="30793" y="193467"/>
                    <a:pt x="19502" y="195520"/>
                    <a:pt x="12317" y="198599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8" name="Gráfico 16">
            <a:extLst>
              <a:ext uri="{FF2B5EF4-FFF2-40B4-BE49-F238E27FC236}">
                <a16:creationId xmlns:a16="http://schemas.microsoft.com/office/drawing/2014/main" id="{E9B1592F-CB71-7542-AEDE-54CBAF25FB46}"/>
              </a:ext>
            </a:extLst>
          </p:cNvPr>
          <p:cNvGrpSpPr/>
          <p:nvPr/>
        </p:nvGrpSpPr>
        <p:grpSpPr>
          <a:xfrm>
            <a:off x="10582444" y="5865426"/>
            <a:ext cx="492690" cy="492690"/>
            <a:chOff x="10582444" y="5865426"/>
            <a:chExt cx="492690" cy="492690"/>
          </a:xfrm>
        </p:grpSpPr>
        <p:sp>
          <p:nvSpPr>
            <p:cNvPr id="80" name="Forma libre 79">
              <a:extLst>
                <a:ext uri="{FF2B5EF4-FFF2-40B4-BE49-F238E27FC236}">
                  <a16:creationId xmlns:a16="http://schemas.microsoft.com/office/drawing/2014/main" id="{72703B18-72BE-164A-B236-86C508935E89}"/>
                </a:ext>
              </a:extLst>
            </p:cNvPr>
            <p:cNvSpPr/>
            <p:nvPr/>
          </p:nvSpPr>
          <p:spPr>
            <a:xfrm>
              <a:off x="10644030" y="5977994"/>
              <a:ext cx="369517" cy="339063"/>
            </a:xfrm>
            <a:custGeom>
              <a:avLst/>
              <a:gdLst>
                <a:gd name="connsiteX0" fmla="*/ 297667 w 369517"/>
                <a:gd name="connsiteY0" fmla="*/ 339 h 339063"/>
                <a:gd name="connsiteX1" fmla="*/ 369518 w 369517"/>
                <a:gd name="connsiteY1" fmla="*/ 82454 h 339063"/>
                <a:gd name="connsiteX2" fmla="*/ 51322 w 369517"/>
                <a:gd name="connsiteY2" fmla="*/ 339064 h 339063"/>
                <a:gd name="connsiteX3" fmla="*/ 10264 w 369517"/>
                <a:gd name="connsiteY3" fmla="*/ 328799 h 339063"/>
                <a:gd name="connsiteX4" fmla="*/ 0 w 369517"/>
                <a:gd name="connsiteY4" fmla="*/ 298006 h 339063"/>
                <a:gd name="connsiteX5" fmla="*/ 71851 w 369517"/>
                <a:gd name="connsiteY5" fmla="*/ 226156 h 339063"/>
                <a:gd name="connsiteX6" fmla="*/ 203368 w 369517"/>
                <a:gd name="connsiteY6" fmla="*/ 143394 h 339063"/>
                <a:gd name="connsiteX7" fmla="*/ 256609 w 369517"/>
                <a:gd name="connsiteY7" fmla="*/ 51661 h 339063"/>
                <a:gd name="connsiteX8" fmla="*/ 277138 w 369517"/>
                <a:gd name="connsiteY8" fmla="*/ 10604 h 3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17" h="339063">
                  <a:moveTo>
                    <a:pt x="297667" y="339"/>
                  </a:moveTo>
                  <a:cubicBezTo>
                    <a:pt x="307931" y="339"/>
                    <a:pt x="369518" y="-9925"/>
                    <a:pt x="369518" y="82454"/>
                  </a:cubicBezTo>
                  <a:cubicBezTo>
                    <a:pt x="369518" y="174834"/>
                    <a:pt x="236081" y="339064"/>
                    <a:pt x="51322" y="339064"/>
                  </a:cubicBezTo>
                  <a:cubicBezTo>
                    <a:pt x="30793" y="339064"/>
                    <a:pt x="10264" y="328799"/>
                    <a:pt x="10264" y="328799"/>
                  </a:cubicBezTo>
                  <a:lnTo>
                    <a:pt x="0" y="298006"/>
                  </a:lnTo>
                  <a:cubicBezTo>
                    <a:pt x="0" y="298006"/>
                    <a:pt x="10264" y="256949"/>
                    <a:pt x="71851" y="226156"/>
                  </a:cubicBezTo>
                  <a:cubicBezTo>
                    <a:pt x="133437" y="195362"/>
                    <a:pt x="177194" y="169558"/>
                    <a:pt x="203368" y="143394"/>
                  </a:cubicBezTo>
                  <a:cubicBezTo>
                    <a:pt x="223897" y="122875"/>
                    <a:pt x="256609" y="82454"/>
                    <a:pt x="256609" y="51661"/>
                  </a:cubicBezTo>
                  <a:cubicBezTo>
                    <a:pt x="256609" y="31564"/>
                    <a:pt x="277138" y="10604"/>
                    <a:pt x="277138" y="10604"/>
                  </a:cubicBezTo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0CA60DC4-A07F-7249-A939-4AD490602CCB}"/>
                </a:ext>
              </a:extLst>
            </p:cNvPr>
            <p:cNvSpPr/>
            <p:nvPr/>
          </p:nvSpPr>
          <p:spPr>
            <a:xfrm>
              <a:off x="10654294" y="5977994"/>
              <a:ext cx="359253" cy="339063"/>
            </a:xfrm>
            <a:custGeom>
              <a:avLst/>
              <a:gdLst>
                <a:gd name="connsiteX0" fmla="*/ 10264 w 359253"/>
                <a:gd name="connsiteY0" fmla="*/ 308271 h 339063"/>
                <a:gd name="connsiteX1" fmla="*/ 143701 w 359253"/>
                <a:gd name="connsiteY1" fmla="*/ 256949 h 339063"/>
                <a:gd name="connsiteX2" fmla="*/ 297667 w 359253"/>
                <a:gd name="connsiteY2" fmla="*/ 339 h 339063"/>
                <a:gd name="connsiteX3" fmla="*/ 359253 w 359253"/>
                <a:gd name="connsiteY3" fmla="*/ 82454 h 339063"/>
                <a:gd name="connsiteX4" fmla="*/ 41058 w 359253"/>
                <a:gd name="connsiteY4" fmla="*/ 339064 h 339063"/>
                <a:gd name="connsiteX5" fmla="*/ 0 w 359253"/>
                <a:gd name="connsiteY5" fmla="*/ 328799 h 339063"/>
                <a:gd name="connsiteX6" fmla="*/ 10264 w 359253"/>
                <a:gd name="connsiteY6" fmla="*/ 308271 h 3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53" h="339063">
                  <a:moveTo>
                    <a:pt x="10264" y="308271"/>
                  </a:moveTo>
                  <a:cubicBezTo>
                    <a:pt x="10264" y="308271"/>
                    <a:pt x="82115" y="287742"/>
                    <a:pt x="143701" y="256949"/>
                  </a:cubicBezTo>
                  <a:cubicBezTo>
                    <a:pt x="205288" y="226156"/>
                    <a:pt x="338724" y="133776"/>
                    <a:pt x="297667" y="339"/>
                  </a:cubicBezTo>
                  <a:cubicBezTo>
                    <a:pt x="297667" y="339"/>
                    <a:pt x="359253" y="-9925"/>
                    <a:pt x="359253" y="82454"/>
                  </a:cubicBezTo>
                  <a:cubicBezTo>
                    <a:pt x="359253" y="174834"/>
                    <a:pt x="225816" y="339064"/>
                    <a:pt x="41058" y="339064"/>
                  </a:cubicBezTo>
                  <a:cubicBezTo>
                    <a:pt x="20529" y="339064"/>
                    <a:pt x="0" y="328799"/>
                    <a:pt x="0" y="328799"/>
                  </a:cubicBezTo>
                  <a:lnTo>
                    <a:pt x="10264" y="308271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4" name="Gráfico 16">
              <a:extLst>
                <a:ext uri="{FF2B5EF4-FFF2-40B4-BE49-F238E27FC236}">
                  <a16:creationId xmlns:a16="http://schemas.microsoft.com/office/drawing/2014/main" id="{E9B1592F-CB71-7542-AEDE-54CBAF25FB46}"/>
                </a:ext>
              </a:extLst>
            </p:cNvPr>
            <p:cNvGrpSpPr/>
            <p:nvPr/>
          </p:nvGrpSpPr>
          <p:grpSpPr>
            <a:xfrm>
              <a:off x="10890375" y="5906483"/>
              <a:ext cx="113554" cy="130870"/>
              <a:chOff x="10890375" y="5906483"/>
              <a:chExt cx="113554" cy="130870"/>
            </a:xfrm>
            <a:solidFill>
              <a:srgbClr val="C0CA33"/>
            </a:solidFill>
          </p:grpSpPr>
          <p:sp>
            <p:nvSpPr>
              <p:cNvPr id="86" name="Forma libre 85">
                <a:extLst>
                  <a:ext uri="{FF2B5EF4-FFF2-40B4-BE49-F238E27FC236}">
                    <a16:creationId xmlns:a16="http://schemas.microsoft.com/office/drawing/2014/main" id="{5B95BF58-D9E0-2A4F-A3C6-30BBB0154F91}"/>
                  </a:ext>
                </a:extLst>
              </p:cNvPr>
              <p:cNvSpPr/>
              <p:nvPr/>
            </p:nvSpPr>
            <p:spPr>
              <a:xfrm>
                <a:off x="10890375" y="5906483"/>
                <a:ext cx="113554" cy="130870"/>
              </a:xfrm>
              <a:custGeom>
                <a:avLst/>
                <a:gdLst>
                  <a:gd name="connsiteX0" fmla="*/ 113555 w 113554"/>
                  <a:gd name="connsiteY0" fmla="*/ 102007 h 130870"/>
                  <a:gd name="connsiteX1" fmla="*/ 51322 w 113554"/>
                  <a:gd name="connsiteY1" fmla="*/ 0 h 130870"/>
                  <a:gd name="connsiteX2" fmla="*/ 0 w 113554"/>
                  <a:gd name="connsiteY2" fmla="*/ 20529 h 130870"/>
                  <a:gd name="connsiteX3" fmla="*/ 30793 w 113554"/>
                  <a:gd name="connsiteY3" fmla="*/ 82115 h 130870"/>
                  <a:gd name="connsiteX4" fmla="*/ 69705 w 113554"/>
                  <a:gd name="connsiteY4" fmla="*/ 130871 h 130870"/>
                  <a:gd name="connsiteX5" fmla="*/ 113555 w 113554"/>
                  <a:gd name="connsiteY5" fmla="*/ 102007 h 13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554" h="130870">
                    <a:moveTo>
                      <a:pt x="113555" y="102007"/>
                    </a:moveTo>
                    <a:cubicBezTo>
                      <a:pt x="94309" y="60734"/>
                      <a:pt x="51322" y="82115"/>
                      <a:pt x="51322" y="0"/>
                    </a:cubicBezTo>
                    <a:cubicBezTo>
                      <a:pt x="20529" y="0"/>
                      <a:pt x="0" y="20529"/>
                      <a:pt x="0" y="20529"/>
                    </a:cubicBezTo>
                    <a:cubicBezTo>
                      <a:pt x="0" y="20529"/>
                      <a:pt x="30793" y="51322"/>
                      <a:pt x="30793" y="82115"/>
                    </a:cubicBezTo>
                    <a:cubicBezTo>
                      <a:pt x="51322" y="82115"/>
                      <a:pt x="67868" y="80504"/>
                      <a:pt x="69705" y="130871"/>
                    </a:cubicBezTo>
                    <a:cubicBezTo>
                      <a:pt x="83583" y="72066"/>
                      <a:pt x="113555" y="102007"/>
                      <a:pt x="113555" y="102007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8" name="Forma libre 87">
                <a:extLst>
                  <a:ext uri="{FF2B5EF4-FFF2-40B4-BE49-F238E27FC236}">
                    <a16:creationId xmlns:a16="http://schemas.microsoft.com/office/drawing/2014/main" id="{F428755D-C966-0F43-8057-C96D1EA61D17}"/>
                  </a:ext>
                </a:extLst>
              </p:cNvPr>
              <p:cNvSpPr/>
              <p:nvPr/>
            </p:nvSpPr>
            <p:spPr>
              <a:xfrm>
                <a:off x="10900637" y="5977413"/>
                <a:ext cx="61906" cy="59940"/>
              </a:xfrm>
              <a:custGeom>
                <a:avLst/>
                <a:gdLst>
                  <a:gd name="connsiteX0" fmla="*/ 2 w 61906"/>
                  <a:gd name="connsiteY0" fmla="*/ 52243 h 59940"/>
                  <a:gd name="connsiteX1" fmla="*/ 20531 w 61906"/>
                  <a:gd name="connsiteY1" fmla="*/ 11185 h 59940"/>
                  <a:gd name="connsiteX2" fmla="*/ 61907 w 61906"/>
                  <a:gd name="connsiteY2" fmla="*/ 7018 h 59940"/>
                  <a:gd name="connsiteX3" fmla="*/ 59443 w 61906"/>
                  <a:gd name="connsiteY3" fmla="*/ 59941 h 59940"/>
                  <a:gd name="connsiteX4" fmla="*/ 36348 w 61906"/>
                  <a:gd name="connsiteY4" fmla="*/ 25730 h 59940"/>
                  <a:gd name="connsiteX5" fmla="*/ 2 w 61906"/>
                  <a:gd name="connsiteY5" fmla="*/ 52243 h 5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06" h="59940">
                    <a:moveTo>
                      <a:pt x="2" y="52243"/>
                    </a:moveTo>
                    <a:cubicBezTo>
                      <a:pt x="2" y="52243"/>
                      <a:pt x="-645" y="33633"/>
                      <a:pt x="20531" y="11185"/>
                    </a:cubicBezTo>
                    <a:cubicBezTo>
                      <a:pt x="41706" y="-11263"/>
                      <a:pt x="61907" y="7018"/>
                      <a:pt x="61907" y="7018"/>
                    </a:cubicBezTo>
                    <a:lnTo>
                      <a:pt x="59443" y="59941"/>
                    </a:lnTo>
                    <a:cubicBezTo>
                      <a:pt x="59443" y="59941"/>
                      <a:pt x="50462" y="26582"/>
                      <a:pt x="36348" y="25730"/>
                    </a:cubicBezTo>
                    <a:cubicBezTo>
                      <a:pt x="6582" y="23933"/>
                      <a:pt x="2" y="52243"/>
                      <a:pt x="2" y="52243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id="{26395382-328B-8744-B23E-0CB2336D6A5E}"/>
                </a:ext>
              </a:extLst>
            </p:cNvPr>
            <p:cNvSpPr/>
            <p:nvPr/>
          </p:nvSpPr>
          <p:spPr>
            <a:xfrm>
              <a:off x="10644030" y="6276001"/>
              <a:ext cx="20528" cy="30793"/>
            </a:xfrm>
            <a:custGeom>
              <a:avLst/>
              <a:gdLst>
                <a:gd name="connsiteX0" fmla="*/ 0 w 20528"/>
                <a:gd name="connsiteY0" fmla="*/ 10264 h 30793"/>
                <a:gd name="connsiteX1" fmla="*/ 10264 w 20528"/>
                <a:gd name="connsiteY1" fmla="*/ 30793 h 30793"/>
                <a:gd name="connsiteX2" fmla="*/ 20529 w 20528"/>
                <a:gd name="connsiteY2" fmla="*/ 30793 h 30793"/>
                <a:gd name="connsiteX3" fmla="*/ 20529 w 20528"/>
                <a:gd name="connsiteY3" fmla="*/ 10264 h 30793"/>
                <a:gd name="connsiteX4" fmla="*/ 0 w 20528"/>
                <a:gd name="connsiteY4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30793">
                  <a:moveTo>
                    <a:pt x="0" y="10264"/>
                  </a:moveTo>
                  <a:lnTo>
                    <a:pt x="10264" y="30793"/>
                  </a:lnTo>
                  <a:lnTo>
                    <a:pt x="20529" y="30793"/>
                  </a:lnTo>
                  <a:lnTo>
                    <a:pt x="20529" y="10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C6E7310A-BA3C-0447-9568-CAE665493B7B}"/>
                </a:ext>
              </a:extLst>
            </p:cNvPr>
            <p:cNvSpPr/>
            <p:nvPr/>
          </p:nvSpPr>
          <p:spPr>
            <a:xfrm>
              <a:off x="10890375" y="5906483"/>
              <a:ext cx="51321" cy="20528"/>
            </a:xfrm>
            <a:custGeom>
              <a:avLst/>
              <a:gdLst>
                <a:gd name="connsiteX0" fmla="*/ 51322 w 51321"/>
                <a:gd name="connsiteY0" fmla="*/ 0 h 20528"/>
                <a:gd name="connsiteX1" fmla="*/ 0 w 51321"/>
                <a:gd name="connsiteY1" fmla="*/ 20529 h 20528"/>
                <a:gd name="connsiteX2" fmla="*/ 30793 w 51321"/>
                <a:gd name="connsiteY2" fmla="*/ 20529 h 20528"/>
                <a:gd name="connsiteX3" fmla="*/ 51322 w 51321"/>
                <a:gd name="connsiteY3" fmla="*/ 0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21" h="20528">
                  <a:moveTo>
                    <a:pt x="51322" y="0"/>
                  </a:moveTo>
                  <a:cubicBezTo>
                    <a:pt x="20529" y="0"/>
                    <a:pt x="0" y="20529"/>
                    <a:pt x="0" y="20529"/>
                  </a:cubicBezTo>
                  <a:lnTo>
                    <a:pt x="30793" y="20529"/>
                  </a:lnTo>
                  <a:lnTo>
                    <a:pt x="51322" y="0"/>
                  </a:lnTo>
                  <a:close/>
                </a:path>
              </a:pathLst>
            </a:custGeom>
            <a:solidFill>
              <a:srgbClr val="8277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4" name="Gráfico 18">
            <a:extLst>
              <a:ext uri="{FF2B5EF4-FFF2-40B4-BE49-F238E27FC236}">
                <a16:creationId xmlns:a16="http://schemas.microsoft.com/office/drawing/2014/main" id="{9EA78D92-544E-7C42-ADBA-F2294059F15C}"/>
              </a:ext>
            </a:extLst>
          </p:cNvPr>
          <p:cNvGrpSpPr/>
          <p:nvPr/>
        </p:nvGrpSpPr>
        <p:grpSpPr>
          <a:xfrm>
            <a:off x="9912342" y="5865426"/>
            <a:ext cx="492690" cy="492690"/>
            <a:chOff x="9912342" y="5865426"/>
            <a:chExt cx="492690" cy="492690"/>
          </a:xfrm>
        </p:grpSpPr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1C4151B2-0EDA-0D45-83BC-66669F6B8660}"/>
                </a:ext>
              </a:extLst>
            </p:cNvPr>
            <p:cNvSpPr/>
            <p:nvPr/>
          </p:nvSpPr>
          <p:spPr>
            <a:xfrm>
              <a:off x="10158045" y="5937276"/>
              <a:ext cx="51963" cy="61586"/>
            </a:xfrm>
            <a:custGeom>
              <a:avLst/>
              <a:gdLst>
                <a:gd name="connsiteX0" fmla="*/ 642 w 51963"/>
                <a:gd name="connsiteY0" fmla="*/ 61586 h 61586"/>
                <a:gd name="connsiteX1" fmla="*/ 51963 w 51963"/>
                <a:gd name="connsiteY1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63" h="61586">
                  <a:moveTo>
                    <a:pt x="642" y="61586"/>
                  </a:moveTo>
                  <a:cubicBezTo>
                    <a:pt x="642" y="61586"/>
                    <a:pt x="-9623" y="0"/>
                    <a:pt x="51963" y="0"/>
                  </a:cubicBezTo>
                </a:path>
              </a:pathLst>
            </a:custGeom>
            <a:noFill/>
            <a:ln w="20241" cap="rnd">
              <a:solidFill>
                <a:srgbClr val="8D6E6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id="{5F594555-E0C4-9447-9EBB-D7B240057347}"/>
                </a:ext>
              </a:extLst>
            </p:cNvPr>
            <p:cNvSpPr/>
            <p:nvPr/>
          </p:nvSpPr>
          <p:spPr>
            <a:xfrm>
              <a:off x="9963663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id="{261E7EF4-8A3F-A642-8059-34A2C0A6C694}"/>
                </a:ext>
              </a:extLst>
            </p:cNvPr>
            <p:cNvSpPr/>
            <p:nvPr/>
          </p:nvSpPr>
          <p:spPr>
            <a:xfrm>
              <a:off x="10189480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id="{4234181A-46DF-DA44-9E0A-FBA6A526BA82}"/>
                </a:ext>
              </a:extLst>
            </p:cNvPr>
            <p:cNvSpPr/>
            <p:nvPr/>
          </p:nvSpPr>
          <p:spPr>
            <a:xfrm>
              <a:off x="10076572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F8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id="{FFDAA080-7CF6-A449-AA6C-AEE5CA702F0F}"/>
                </a:ext>
              </a:extLst>
            </p:cNvPr>
            <p:cNvSpPr/>
            <p:nvPr/>
          </p:nvSpPr>
          <p:spPr>
            <a:xfrm>
              <a:off x="9943135" y="6138458"/>
              <a:ext cx="431103" cy="158077"/>
            </a:xfrm>
            <a:custGeom>
              <a:avLst/>
              <a:gdLst>
                <a:gd name="connsiteX0" fmla="*/ 431104 w 431103"/>
                <a:gd name="connsiteY0" fmla="*/ 26852 h 158077"/>
                <a:gd name="connsiteX1" fmla="*/ 402733 w 431103"/>
                <a:gd name="connsiteY1" fmla="*/ 0 h 158077"/>
                <a:gd name="connsiteX2" fmla="*/ 387542 w 431103"/>
                <a:gd name="connsiteY2" fmla="*/ 4260 h 158077"/>
                <a:gd name="connsiteX3" fmla="*/ 386023 w 431103"/>
                <a:gd name="connsiteY3" fmla="*/ 4876 h 158077"/>
                <a:gd name="connsiteX4" fmla="*/ 332412 w 431103"/>
                <a:gd name="connsiteY4" fmla="*/ 30988 h 158077"/>
                <a:gd name="connsiteX5" fmla="*/ 215603 w 431103"/>
                <a:gd name="connsiteY5" fmla="*/ 52184 h 158077"/>
                <a:gd name="connsiteX6" fmla="*/ 98795 w 431103"/>
                <a:gd name="connsiteY6" fmla="*/ 30988 h 158077"/>
                <a:gd name="connsiteX7" fmla="*/ 47873 w 431103"/>
                <a:gd name="connsiteY7" fmla="*/ 7442 h 158077"/>
                <a:gd name="connsiteX8" fmla="*/ 28371 w 431103"/>
                <a:gd name="connsiteY8" fmla="*/ 0 h 158077"/>
                <a:gd name="connsiteX9" fmla="*/ 0 w 431103"/>
                <a:gd name="connsiteY9" fmla="*/ 26852 h 158077"/>
                <a:gd name="connsiteX10" fmla="*/ 493 w 431103"/>
                <a:gd name="connsiteY10" fmla="*/ 31563 h 158077"/>
                <a:gd name="connsiteX11" fmla="*/ 1304 w 431103"/>
                <a:gd name="connsiteY11" fmla="*/ 34878 h 158077"/>
                <a:gd name="connsiteX12" fmla="*/ 1694 w 431103"/>
                <a:gd name="connsiteY12" fmla="*/ 35679 h 158077"/>
                <a:gd name="connsiteX13" fmla="*/ 3613 w 431103"/>
                <a:gd name="connsiteY13" fmla="*/ 39733 h 158077"/>
                <a:gd name="connsiteX14" fmla="*/ 63927 w 431103"/>
                <a:gd name="connsiteY14" fmla="*/ 112518 h 158077"/>
                <a:gd name="connsiteX15" fmla="*/ 215552 w 431103"/>
                <a:gd name="connsiteY15" fmla="*/ 158071 h 158077"/>
                <a:gd name="connsiteX16" fmla="*/ 367372 w 431103"/>
                <a:gd name="connsiteY16" fmla="*/ 112754 h 158077"/>
                <a:gd name="connsiteX17" fmla="*/ 420193 w 431103"/>
                <a:gd name="connsiteY17" fmla="*/ 54288 h 158077"/>
                <a:gd name="connsiteX18" fmla="*/ 428035 w 431103"/>
                <a:gd name="connsiteY18" fmla="*/ 39251 h 158077"/>
                <a:gd name="connsiteX19" fmla="*/ 428148 w 431103"/>
                <a:gd name="connsiteY19" fmla="*/ 38594 h 158077"/>
                <a:gd name="connsiteX20" fmla="*/ 431104 w 431103"/>
                <a:gd name="connsiteY20" fmla="*/ 26852 h 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1103" h="158077">
                  <a:moveTo>
                    <a:pt x="431104" y="26852"/>
                  </a:moveTo>
                  <a:cubicBezTo>
                    <a:pt x="431104" y="12030"/>
                    <a:pt x="418417" y="0"/>
                    <a:pt x="402733" y="0"/>
                  </a:cubicBezTo>
                  <a:cubicBezTo>
                    <a:pt x="397139" y="0"/>
                    <a:pt x="391925" y="1581"/>
                    <a:pt x="387542" y="4260"/>
                  </a:cubicBezTo>
                  <a:cubicBezTo>
                    <a:pt x="387039" y="4465"/>
                    <a:pt x="386495" y="4578"/>
                    <a:pt x="386023" y="4876"/>
                  </a:cubicBezTo>
                  <a:cubicBezTo>
                    <a:pt x="369025" y="15253"/>
                    <a:pt x="351072" y="24029"/>
                    <a:pt x="332412" y="30988"/>
                  </a:cubicBezTo>
                  <a:cubicBezTo>
                    <a:pt x="295193" y="44978"/>
                    <a:pt x="255429" y="52615"/>
                    <a:pt x="215603" y="52184"/>
                  </a:cubicBezTo>
                  <a:cubicBezTo>
                    <a:pt x="175767" y="52646"/>
                    <a:pt x="136013" y="44968"/>
                    <a:pt x="98795" y="30988"/>
                  </a:cubicBezTo>
                  <a:cubicBezTo>
                    <a:pt x="81397" y="24522"/>
                    <a:pt x="63947" y="16854"/>
                    <a:pt x="47873" y="7442"/>
                  </a:cubicBezTo>
                  <a:cubicBezTo>
                    <a:pt x="42782" y="2843"/>
                    <a:pt x="35946" y="0"/>
                    <a:pt x="28371" y="0"/>
                  </a:cubicBezTo>
                  <a:cubicBezTo>
                    <a:pt x="12687" y="0"/>
                    <a:pt x="0" y="12020"/>
                    <a:pt x="0" y="26852"/>
                  </a:cubicBezTo>
                  <a:cubicBezTo>
                    <a:pt x="0" y="28453"/>
                    <a:pt x="216" y="30013"/>
                    <a:pt x="493" y="31563"/>
                  </a:cubicBezTo>
                  <a:cubicBezTo>
                    <a:pt x="503" y="32425"/>
                    <a:pt x="688" y="33452"/>
                    <a:pt x="1304" y="34878"/>
                  </a:cubicBezTo>
                  <a:cubicBezTo>
                    <a:pt x="1427" y="35155"/>
                    <a:pt x="1560" y="35422"/>
                    <a:pt x="1694" y="35679"/>
                  </a:cubicBezTo>
                  <a:cubicBezTo>
                    <a:pt x="2217" y="37106"/>
                    <a:pt x="2864" y="38440"/>
                    <a:pt x="3613" y="39733"/>
                  </a:cubicBezTo>
                  <a:cubicBezTo>
                    <a:pt x="17080" y="68484"/>
                    <a:pt x="38594" y="92985"/>
                    <a:pt x="63927" y="112518"/>
                  </a:cubicBezTo>
                  <a:cubicBezTo>
                    <a:pt x="106503" y="144594"/>
                    <a:pt x="161007" y="158215"/>
                    <a:pt x="215552" y="158071"/>
                  </a:cubicBezTo>
                  <a:cubicBezTo>
                    <a:pt x="270097" y="158410"/>
                    <a:pt x="324775" y="144830"/>
                    <a:pt x="367372" y="112754"/>
                  </a:cubicBezTo>
                  <a:cubicBezTo>
                    <a:pt x="388578" y="96588"/>
                    <a:pt x="406880" y="77024"/>
                    <a:pt x="420193" y="54288"/>
                  </a:cubicBezTo>
                  <a:cubicBezTo>
                    <a:pt x="423015" y="49372"/>
                    <a:pt x="425643" y="44363"/>
                    <a:pt x="428035" y="39251"/>
                  </a:cubicBezTo>
                  <a:cubicBezTo>
                    <a:pt x="428137" y="39066"/>
                    <a:pt x="428117" y="38789"/>
                    <a:pt x="428148" y="38594"/>
                  </a:cubicBezTo>
                  <a:cubicBezTo>
                    <a:pt x="429985" y="35043"/>
                    <a:pt x="431104" y="31081"/>
                    <a:pt x="431104" y="26852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6" name="Gráfico 18">
              <a:extLst>
                <a:ext uri="{FF2B5EF4-FFF2-40B4-BE49-F238E27FC236}">
                  <a16:creationId xmlns:a16="http://schemas.microsoft.com/office/drawing/2014/main" id="{9EA78D92-544E-7C42-ADBA-F2294059F15C}"/>
                </a:ext>
              </a:extLst>
            </p:cNvPr>
            <p:cNvGrpSpPr/>
            <p:nvPr/>
          </p:nvGrpSpPr>
          <p:grpSpPr>
            <a:xfrm>
              <a:off x="9996694" y="6050184"/>
              <a:ext cx="339915" cy="122937"/>
              <a:chOff x="9996694" y="6050184"/>
              <a:chExt cx="339915" cy="122937"/>
            </a:xfrm>
            <a:solidFill>
              <a:srgbClr val="4C2114"/>
            </a:solidFill>
          </p:grpSpPr>
          <p:sp>
            <p:nvSpPr>
              <p:cNvPr id="108" name="Forma libre 107">
                <a:extLst>
                  <a:ext uri="{FF2B5EF4-FFF2-40B4-BE49-F238E27FC236}">
                    <a16:creationId xmlns:a16="http://schemas.microsoft.com/office/drawing/2014/main" id="{D7D41CCD-FFAF-2C42-88EC-E91CA63C2A64}"/>
                  </a:ext>
                </a:extLst>
              </p:cNvPr>
              <p:cNvSpPr/>
              <p:nvPr/>
            </p:nvSpPr>
            <p:spPr>
              <a:xfrm>
                <a:off x="9996694" y="6050184"/>
                <a:ext cx="120801" cy="62984"/>
              </a:xfrm>
              <a:custGeom>
                <a:avLst/>
                <a:gdLst>
                  <a:gd name="connsiteX0" fmla="*/ 120801 w 120801"/>
                  <a:gd name="connsiteY0" fmla="*/ 42176 h 62984"/>
                  <a:gd name="connsiteX1" fmla="*/ 49084 w 120801"/>
                  <a:gd name="connsiteY1" fmla="*/ 0 h 62984"/>
                  <a:gd name="connsiteX2" fmla="*/ 0 w 120801"/>
                  <a:gd name="connsiteY2" fmla="*/ 16402 h 62984"/>
                  <a:gd name="connsiteX3" fmla="*/ 5892 w 120801"/>
                  <a:gd name="connsiteY3" fmla="*/ 20077 h 62984"/>
                  <a:gd name="connsiteX4" fmla="*/ 8889 w 120801"/>
                  <a:gd name="connsiteY4" fmla="*/ 42772 h 62984"/>
                  <a:gd name="connsiteX5" fmla="*/ 20005 w 120801"/>
                  <a:gd name="connsiteY5" fmla="*/ 59893 h 62984"/>
                  <a:gd name="connsiteX6" fmla="*/ 39261 w 120801"/>
                  <a:gd name="connsiteY6" fmla="*/ 48746 h 62984"/>
                  <a:gd name="connsiteX7" fmla="*/ 54966 w 120801"/>
                  <a:gd name="connsiteY7" fmla="*/ 32394 h 62984"/>
                  <a:gd name="connsiteX8" fmla="*/ 71851 w 120801"/>
                  <a:gd name="connsiteY8" fmla="*/ 39374 h 62984"/>
                  <a:gd name="connsiteX9" fmla="*/ 79877 w 120801"/>
                  <a:gd name="connsiteY9" fmla="*/ 61586 h 62984"/>
                  <a:gd name="connsiteX10" fmla="*/ 100406 w 120801"/>
                  <a:gd name="connsiteY10" fmla="*/ 41058 h 62984"/>
                  <a:gd name="connsiteX11" fmla="*/ 120801 w 120801"/>
                  <a:gd name="connsiteY11" fmla="*/ 42176 h 6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801" h="62984">
                    <a:moveTo>
                      <a:pt x="120801" y="42176"/>
                    </a:moveTo>
                    <a:cubicBezTo>
                      <a:pt x="106770" y="17018"/>
                      <a:pt x="79929" y="0"/>
                      <a:pt x="49084" y="0"/>
                    </a:cubicBezTo>
                    <a:cubicBezTo>
                      <a:pt x="30649" y="0"/>
                      <a:pt x="13703" y="6148"/>
                      <a:pt x="0" y="16402"/>
                    </a:cubicBezTo>
                    <a:cubicBezTo>
                      <a:pt x="2494" y="16967"/>
                      <a:pt x="4691" y="18147"/>
                      <a:pt x="5892" y="20077"/>
                    </a:cubicBezTo>
                    <a:cubicBezTo>
                      <a:pt x="9443" y="25784"/>
                      <a:pt x="8509" y="36141"/>
                      <a:pt x="8889" y="42772"/>
                    </a:cubicBezTo>
                    <a:cubicBezTo>
                      <a:pt x="9279" y="49751"/>
                      <a:pt x="11979" y="58076"/>
                      <a:pt x="20005" y="59893"/>
                    </a:cubicBezTo>
                    <a:cubicBezTo>
                      <a:pt x="28422" y="61802"/>
                      <a:pt x="35145" y="54606"/>
                      <a:pt x="39261" y="48746"/>
                    </a:cubicBezTo>
                    <a:cubicBezTo>
                      <a:pt x="43408" y="42833"/>
                      <a:pt x="48222" y="35515"/>
                      <a:pt x="54966" y="32394"/>
                    </a:cubicBezTo>
                    <a:cubicBezTo>
                      <a:pt x="64347" y="28063"/>
                      <a:pt x="69346" y="35022"/>
                      <a:pt x="71851" y="39374"/>
                    </a:cubicBezTo>
                    <a:cubicBezTo>
                      <a:pt x="74355" y="43726"/>
                      <a:pt x="73698" y="52903"/>
                      <a:pt x="79877" y="61586"/>
                    </a:cubicBezTo>
                    <a:cubicBezTo>
                      <a:pt x="84825" y="68545"/>
                      <a:pt x="91897" y="47606"/>
                      <a:pt x="100406" y="41058"/>
                    </a:cubicBezTo>
                    <a:cubicBezTo>
                      <a:pt x="110147" y="33575"/>
                      <a:pt x="119590" y="53662"/>
                      <a:pt x="120801" y="42176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" name="Forma libre 109">
                <a:extLst>
                  <a:ext uri="{FF2B5EF4-FFF2-40B4-BE49-F238E27FC236}">
                    <a16:creationId xmlns:a16="http://schemas.microsoft.com/office/drawing/2014/main" id="{FC041A6B-8E32-BE47-AE48-999F9D333A56}"/>
                  </a:ext>
                </a:extLst>
              </p:cNvPr>
              <p:cNvSpPr/>
              <p:nvPr/>
            </p:nvSpPr>
            <p:spPr>
              <a:xfrm>
                <a:off x="10076572" y="6050184"/>
                <a:ext cx="163090" cy="122937"/>
              </a:xfrm>
              <a:custGeom>
                <a:avLst/>
                <a:gdLst>
                  <a:gd name="connsiteX0" fmla="*/ 82115 w 163090"/>
                  <a:gd name="connsiteY0" fmla="*/ 0 h 122937"/>
                  <a:gd name="connsiteX1" fmla="*/ 25661 w 163090"/>
                  <a:gd name="connsiteY1" fmla="*/ 22520 h 122937"/>
                  <a:gd name="connsiteX2" fmla="*/ 14924 w 163090"/>
                  <a:gd name="connsiteY2" fmla="*/ 27098 h 122937"/>
                  <a:gd name="connsiteX3" fmla="*/ 0 w 163090"/>
                  <a:gd name="connsiteY3" fmla="*/ 61586 h 122937"/>
                  <a:gd name="connsiteX4" fmla="*/ 17326 w 163090"/>
                  <a:gd name="connsiteY4" fmla="*/ 45225 h 122937"/>
                  <a:gd name="connsiteX5" fmla="*/ 18394 w 163090"/>
                  <a:gd name="connsiteY5" fmla="*/ 62438 h 122937"/>
                  <a:gd name="connsiteX6" fmla="*/ 20508 w 163090"/>
                  <a:gd name="connsiteY6" fmla="*/ 81776 h 122937"/>
                  <a:gd name="connsiteX7" fmla="*/ 34560 w 163090"/>
                  <a:gd name="connsiteY7" fmla="*/ 76983 h 122937"/>
                  <a:gd name="connsiteX8" fmla="*/ 62900 w 163090"/>
                  <a:gd name="connsiteY8" fmla="*/ 43182 h 122937"/>
                  <a:gd name="connsiteX9" fmla="*/ 97840 w 163090"/>
                  <a:gd name="connsiteY9" fmla="*/ 68412 h 122937"/>
                  <a:gd name="connsiteX10" fmla="*/ 104040 w 163090"/>
                  <a:gd name="connsiteY10" fmla="*/ 94094 h 122937"/>
                  <a:gd name="connsiteX11" fmla="*/ 107447 w 163090"/>
                  <a:gd name="connsiteY11" fmla="*/ 117619 h 122937"/>
                  <a:gd name="connsiteX12" fmla="*/ 123060 w 163090"/>
                  <a:gd name="connsiteY12" fmla="*/ 115053 h 122937"/>
                  <a:gd name="connsiteX13" fmla="*/ 129259 w 163090"/>
                  <a:gd name="connsiteY13" fmla="*/ 93221 h 122937"/>
                  <a:gd name="connsiteX14" fmla="*/ 130450 w 163090"/>
                  <a:gd name="connsiteY14" fmla="*/ 67468 h 122937"/>
                  <a:gd name="connsiteX15" fmla="*/ 138651 w 163090"/>
                  <a:gd name="connsiteY15" fmla="*/ 48438 h 122937"/>
                  <a:gd name="connsiteX16" fmla="*/ 163091 w 163090"/>
                  <a:gd name="connsiteY16" fmla="*/ 69018 h 122937"/>
                  <a:gd name="connsiteX17" fmla="*/ 82115 w 163090"/>
                  <a:gd name="connsiteY17" fmla="*/ 0 h 12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3090" h="122937">
                    <a:moveTo>
                      <a:pt x="82115" y="0"/>
                    </a:moveTo>
                    <a:cubicBezTo>
                      <a:pt x="60693" y="0"/>
                      <a:pt x="40503" y="8858"/>
                      <a:pt x="25661" y="22520"/>
                    </a:cubicBezTo>
                    <a:cubicBezTo>
                      <a:pt x="22623" y="25312"/>
                      <a:pt x="17480" y="23937"/>
                      <a:pt x="14924" y="27098"/>
                    </a:cubicBezTo>
                    <a:cubicBezTo>
                      <a:pt x="11640" y="31152"/>
                      <a:pt x="2248" y="35443"/>
                      <a:pt x="0" y="61586"/>
                    </a:cubicBezTo>
                    <a:cubicBezTo>
                      <a:pt x="8499" y="71851"/>
                      <a:pt x="11547" y="43141"/>
                      <a:pt x="17326" y="45225"/>
                    </a:cubicBezTo>
                    <a:cubicBezTo>
                      <a:pt x="23526" y="47462"/>
                      <a:pt x="19389" y="57101"/>
                      <a:pt x="18394" y="62438"/>
                    </a:cubicBezTo>
                    <a:cubicBezTo>
                      <a:pt x="16998" y="69921"/>
                      <a:pt x="16064" y="77424"/>
                      <a:pt x="20508" y="81776"/>
                    </a:cubicBezTo>
                    <a:cubicBezTo>
                      <a:pt x="26267" y="87432"/>
                      <a:pt x="30906" y="82238"/>
                      <a:pt x="34560" y="76983"/>
                    </a:cubicBezTo>
                    <a:cubicBezTo>
                      <a:pt x="43418" y="64265"/>
                      <a:pt x="46251" y="48704"/>
                      <a:pt x="62900" y="43182"/>
                    </a:cubicBezTo>
                    <a:cubicBezTo>
                      <a:pt x="80083" y="37475"/>
                      <a:pt x="92318" y="54411"/>
                      <a:pt x="97840" y="68412"/>
                    </a:cubicBezTo>
                    <a:cubicBezTo>
                      <a:pt x="101012" y="76439"/>
                      <a:pt x="103116" y="85625"/>
                      <a:pt x="104040" y="94094"/>
                    </a:cubicBezTo>
                    <a:cubicBezTo>
                      <a:pt x="104830" y="101443"/>
                      <a:pt x="104881" y="110712"/>
                      <a:pt x="107447" y="117619"/>
                    </a:cubicBezTo>
                    <a:cubicBezTo>
                      <a:pt x="111163" y="127648"/>
                      <a:pt x="119077" y="121582"/>
                      <a:pt x="123060" y="115053"/>
                    </a:cubicBezTo>
                    <a:cubicBezTo>
                      <a:pt x="127186" y="108310"/>
                      <a:pt x="128890" y="100919"/>
                      <a:pt x="129259" y="93221"/>
                    </a:cubicBezTo>
                    <a:cubicBezTo>
                      <a:pt x="129670" y="84732"/>
                      <a:pt x="130060" y="76131"/>
                      <a:pt x="130450" y="67468"/>
                    </a:cubicBezTo>
                    <a:cubicBezTo>
                      <a:pt x="130748" y="60478"/>
                      <a:pt x="132154" y="52133"/>
                      <a:pt x="138651" y="48438"/>
                    </a:cubicBezTo>
                    <a:cubicBezTo>
                      <a:pt x="153884" y="39754"/>
                      <a:pt x="153422" y="64460"/>
                      <a:pt x="163091" y="69018"/>
                    </a:cubicBezTo>
                    <a:cubicBezTo>
                      <a:pt x="156799" y="29900"/>
                      <a:pt x="122998" y="0"/>
                      <a:pt x="82115" y="0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grpSp>
            <p:nvGrpSpPr>
              <p:cNvPr id="112" name="Gráfico 18">
                <a:extLst>
                  <a:ext uri="{FF2B5EF4-FFF2-40B4-BE49-F238E27FC236}">
                    <a16:creationId xmlns:a16="http://schemas.microsoft.com/office/drawing/2014/main" id="{9EA78D92-544E-7C42-ADBA-F2294059F15C}"/>
                  </a:ext>
                </a:extLst>
              </p:cNvPr>
              <p:cNvGrpSpPr/>
              <p:nvPr/>
            </p:nvGrpSpPr>
            <p:grpSpPr>
              <a:xfrm>
                <a:off x="10209639" y="6050184"/>
                <a:ext cx="126970" cy="75630"/>
                <a:chOff x="10209639" y="6050184"/>
                <a:chExt cx="126970" cy="75630"/>
              </a:xfrm>
              <a:solidFill>
                <a:srgbClr val="4C2114"/>
              </a:solidFill>
            </p:grpSpPr>
            <p:sp>
              <p:nvSpPr>
                <p:cNvPr id="114" name="Forma libre 113">
                  <a:extLst>
                    <a:ext uri="{FF2B5EF4-FFF2-40B4-BE49-F238E27FC236}">
                      <a16:creationId xmlns:a16="http://schemas.microsoft.com/office/drawing/2014/main" id="{762C624D-9711-DB46-81A4-A2BE012176CD}"/>
                    </a:ext>
                  </a:extLst>
                </p:cNvPr>
                <p:cNvSpPr/>
                <p:nvPr/>
              </p:nvSpPr>
              <p:spPr>
                <a:xfrm>
                  <a:off x="10209639" y="6050184"/>
                  <a:ext cx="126877" cy="75630"/>
                </a:xfrm>
                <a:custGeom>
                  <a:avLst/>
                  <a:gdLst>
                    <a:gd name="connsiteX0" fmla="*/ 126601 w 126877"/>
                    <a:gd name="connsiteY0" fmla="*/ 32117 h 75630"/>
                    <a:gd name="connsiteX1" fmla="*/ 126878 w 126877"/>
                    <a:gd name="connsiteY1" fmla="*/ 31963 h 75630"/>
                    <a:gd name="connsiteX2" fmla="*/ 61956 w 126877"/>
                    <a:gd name="connsiteY2" fmla="*/ 0 h 75630"/>
                    <a:gd name="connsiteX3" fmla="*/ 0 w 126877"/>
                    <a:gd name="connsiteY3" fmla="*/ 28330 h 75630"/>
                    <a:gd name="connsiteX4" fmla="*/ 20744 w 126877"/>
                    <a:gd name="connsiteY4" fmla="*/ 45389 h 75630"/>
                    <a:gd name="connsiteX5" fmla="*/ 29407 w 126877"/>
                    <a:gd name="connsiteY5" fmla="*/ 68648 h 75630"/>
                    <a:gd name="connsiteX6" fmla="*/ 36941 w 126877"/>
                    <a:gd name="connsiteY6" fmla="*/ 67365 h 75630"/>
                    <a:gd name="connsiteX7" fmla="*/ 40308 w 126877"/>
                    <a:gd name="connsiteY7" fmla="*/ 59862 h 75630"/>
                    <a:gd name="connsiteX8" fmla="*/ 45861 w 126877"/>
                    <a:gd name="connsiteY8" fmla="*/ 41684 h 75630"/>
                    <a:gd name="connsiteX9" fmla="*/ 61956 w 126877"/>
                    <a:gd name="connsiteY9" fmla="*/ 30157 h 75630"/>
                    <a:gd name="connsiteX10" fmla="*/ 90604 w 126877"/>
                    <a:gd name="connsiteY10" fmla="*/ 47483 h 75630"/>
                    <a:gd name="connsiteX11" fmla="*/ 110753 w 126877"/>
                    <a:gd name="connsiteY11" fmla="*/ 75536 h 75630"/>
                    <a:gd name="connsiteX12" fmla="*/ 118636 w 126877"/>
                    <a:gd name="connsiteY12" fmla="*/ 50480 h 75630"/>
                    <a:gd name="connsiteX13" fmla="*/ 126601 w 126877"/>
                    <a:gd name="connsiteY13" fmla="*/ 32117 h 75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6877" h="75630">
                      <a:moveTo>
                        <a:pt x="126601" y="32117"/>
                      </a:moveTo>
                      <a:cubicBezTo>
                        <a:pt x="126745" y="32117"/>
                        <a:pt x="126796" y="32015"/>
                        <a:pt x="126878" y="31963"/>
                      </a:cubicBezTo>
                      <a:cubicBezTo>
                        <a:pt x="111851" y="12553"/>
                        <a:pt x="88397" y="0"/>
                        <a:pt x="61956" y="0"/>
                      </a:cubicBezTo>
                      <a:cubicBezTo>
                        <a:pt x="37198" y="0"/>
                        <a:pt x="15058" y="11003"/>
                        <a:pt x="0" y="28330"/>
                      </a:cubicBezTo>
                      <a:lnTo>
                        <a:pt x="20744" y="45389"/>
                      </a:lnTo>
                      <a:lnTo>
                        <a:pt x="29407" y="68648"/>
                      </a:lnTo>
                      <a:cubicBezTo>
                        <a:pt x="31399" y="70167"/>
                        <a:pt x="35412" y="68915"/>
                        <a:pt x="36941" y="67365"/>
                      </a:cubicBezTo>
                      <a:cubicBezTo>
                        <a:pt x="39056" y="65251"/>
                        <a:pt x="39805" y="62695"/>
                        <a:pt x="40308" y="59862"/>
                      </a:cubicBezTo>
                      <a:cubicBezTo>
                        <a:pt x="41386" y="53672"/>
                        <a:pt x="42515" y="47124"/>
                        <a:pt x="45861" y="41684"/>
                      </a:cubicBezTo>
                      <a:cubicBezTo>
                        <a:pt x="49074" y="36469"/>
                        <a:pt x="55848" y="31388"/>
                        <a:pt x="61956" y="30157"/>
                      </a:cubicBezTo>
                      <a:cubicBezTo>
                        <a:pt x="75207" y="27478"/>
                        <a:pt x="85102" y="35648"/>
                        <a:pt x="90604" y="47483"/>
                      </a:cubicBezTo>
                      <a:cubicBezTo>
                        <a:pt x="96095" y="59308"/>
                        <a:pt x="101587" y="77085"/>
                        <a:pt x="110753" y="75536"/>
                      </a:cubicBezTo>
                      <a:cubicBezTo>
                        <a:pt x="119919" y="73986"/>
                        <a:pt x="119488" y="58394"/>
                        <a:pt x="118636" y="50480"/>
                      </a:cubicBezTo>
                      <a:cubicBezTo>
                        <a:pt x="117773" y="42556"/>
                        <a:pt x="114561" y="31224"/>
                        <a:pt x="126601" y="32117"/>
                      </a:cubicBezTo>
                      <a:close/>
                    </a:path>
                  </a:pathLst>
                </a:custGeom>
                <a:solidFill>
                  <a:srgbClr val="4C2114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16" name="Forma libre 115">
                  <a:extLst>
                    <a:ext uri="{FF2B5EF4-FFF2-40B4-BE49-F238E27FC236}">
                      <a16:creationId xmlns:a16="http://schemas.microsoft.com/office/drawing/2014/main" id="{2092C7F7-1005-8147-B98A-270E1EE2E734}"/>
                    </a:ext>
                  </a:extLst>
                </p:cNvPr>
                <p:cNvSpPr/>
                <p:nvPr/>
              </p:nvSpPr>
              <p:spPr>
                <a:xfrm>
                  <a:off x="10336548" y="6082250"/>
                  <a:ext cx="61" cy="20"/>
                </a:xfrm>
                <a:custGeom>
                  <a:avLst/>
                  <a:gdLst>
                    <a:gd name="connsiteX0" fmla="*/ 41 w 61"/>
                    <a:gd name="connsiteY0" fmla="*/ 0 h 20"/>
                    <a:gd name="connsiteX1" fmla="*/ 0 w 61"/>
                    <a:gd name="connsiteY1" fmla="*/ 10 h 20"/>
                    <a:gd name="connsiteX2" fmla="*/ 62 w 61"/>
                    <a:gd name="connsiteY2" fmla="*/ 21 h 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1" h="20">
                      <a:moveTo>
                        <a:pt x="41" y="0"/>
                      </a:moveTo>
                      <a:lnTo>
                        <a:pt x="0" y="10"/>
                      </a:lnTo>
                      <a:lnTo>
                        <a:pt x="62" y="21"/>
                      </a:lnTo>
                      <a:close/>
                    </a:path>
                  </a:pathLst>
                </a:custGeom>
                <a:solidFill>
                  <a:srgbClr val="4C2114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0525EA9D-83DA-DB4E-A769-F07AB0FC27CB}"/>
                </a:ext>
              </a:extLst>
            </p:cNvPr>
            <p:cNvSpPr/>
            <p:nvPr/>
          </p:nvSpPr>
          <p:spPr>
            <a:xfrm>
              <a:off x="10117629" y="5998857"/>
              <a:ext cx="82115" cy="61592"/>
            </a:xfrm>
            <a:custGeom>
              <a:avLst/>
              <a:gdLst>
                <a:gd name="connsiteX0" fmla="*/ 0 w 82115"/>
                <a:gd name="connsiteY0" fmla="*/ 28151 h 61592"/>
                <a:gd name="connsiteX1" fmla="*/ 41058 w 82115"/>
                <a:gd name="connsiteY1" fmla="*/ 3095 h 61592"/>
                <a:gd name="connsiteX2" fmla="*/ 82115 w 82115"/>
                <a:gd name="connsiteY2" fmla="*/ 28151 h 61592"/>
                <a:gd name="connsiteX3" fmla="*/ 41058 w 82115"/>
                <a:gd name="connsiteY3" fmla="*/ 61592 h 61592"/>
                <a:gd name="connsiteX4" fmla="*/ 0 w 82115"/>
                <a:gd name="connsiteY4" fmla="*/ 28151 h 6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61592">
                  <a:moveTo>
                    <a:pt x="0" y="28151"/>
                  </a:moveTo>
                  <a:cubicBezTo>
                    <a:pt x="0" y="5076"/>
                    <a:pt x="16423" y="-5804"/>
                    <a:pt x="41058" y="3095"/>
                  </a:cubicBezTo>
                  <a:cubicBezTo>
                    <a:pt x="65692" y="-5793"/>
                    <a:pt x="82115" y="5076"/>
                    <a:pt x="82115" y="28151"/>
                  </a:cubicBezTo>
                  <a:cubicBezTo>
                    <a:pt x="82115" y="51246"/>
                    <a:pt x="63732" y="61592"/>
                    <a:pt x="41058" y="61592"/>
                  </a:cubicBezTo>
                  <a:cubicBezTo>
                    <a:pt x="18384" y="61592"/>
                    <a:pt x="0" y="51246"/>
                    <a:pt x="0" y="28151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0" name="Gráfico 20">
            <a:extLst>
              <a:ext uri="{FF2B5EF4-FFF2-40B4-BE49-F238E27FC236}">
                <a16:creationId xmlns:a16="http://schemas.microsoft.com/office/drawing/2014/main" id="{6C5BCEDC-CC54-B64F-BB8A-C642F01CA29B}"/>
              </a:ext>
            </a:extLst>
          </p:cNvPr>
          <p:cNvGrpSpPr/>
          <p:nvPr/>
        </p:nvGrpSpPr>
        <p:grpSpPr>
          <a:xfrm>
            <a:off x="8572132" y="5865426"/>
            <a:ext cx="492690" cy="492690"/>
            <a:chOff x="8572132" y="5865426"/>
            <a:chExt cx="492690" cy="492690"/>
          </a:xfrm>
        </p:grpSpPr>
        <p:grpSp>
          <p:nvGrpSpPr>
            <p:cNvPr id="122" name="Gráfico 20">
              <a:extLst>
                <a:ext uri="{FF2B5EF4-FFF2-40B4-BE49-F238E27FC236}">
                  <a16:creationId xmlns:a16="http://schemas.microsoft.com/office/drawing/2014/main" id="{6C5BCEDC-CC54-B64F-BB8A-C642F01CA29B}"/>
                </a:ext>
              </a:extLst>
            </p:cNvPr>
            <p:cNvGrpSpPr/>
            <p:nvPr/>
          </p:nvGrpSpPr>
          <p:grpSpPr>
            <a:xfrm>
              <a:off x="8674779" y="5916747"/>
              <a:ext cx="287398" cy="390046"/>
              <a:chOff x="8674779" y="5916747"/>
              <a:chExt cx="287398" cy="390046"/>
            </a:xfrm>
            <a:solidFill>
              <a:srgbClr val="90CAF9"/>
            </a:solidFill>
          </p:grpSpPr>
          <p:sp>
            <p:nvSpPr>
              <p:cNvPr id="124" name="Forma libre 123">
                <a:extLst>
                  <a:ext uri="{FF2B5EF4-FFF2-40B4-BE49-F238E27FC236}">
                    <a16:creationId xmlns:a16="http://schemas.microsoft.com/office/drawing/2014/main" id="{B5980DB7-333C-D244-97F7-A55663DCF468}"/>
                  </a:ext>
                </a:extLst>
              </p:cNvPr>
              <p:cNvSpPr/>
              <p:nvPr/>
            </p:nvSpPr>
            <p:spPr>
              <a:xfrm>
                <a:off x="8726097" y="6250340"/>
                <a:ext cx="184758" cy="56454"/>
              </a:xfrm>
              <a:custGeom>
                <a:avLst/>
                <a:gdLst>
                  <a:gd name="connsiteX0" fmla="*/ 184759 w 184758"/>
                  <a:gd name="connsiteY0" fmla="*/ 56454 h 56454"/>
                  <a:gd name="connsiteX1" fmla="*/ 0 w 184758"/>
                  <a:gd name="connsiteY1" fmla="*/ 56454 h 56454"/>
                  <a:gd name="connsiteX2" fmla="*/ 0 w 184758"/>
                  <a:gd name="connsiteY2" fmla="*/ 46190 h 56454"/>
                  <a:gd name="connsiteX3" fmla="*/ 82115 w 184758"/>
                  <a:gd name="connsiteY3" fmla="*/ 15397 h 56454"/>
                  <a:gd name="connsiteX4" fmla="*/ 102644 w 184758"/>
                  <a:gd name="connsiteY4" fmla="*/ 15397 h 56454"/>
                  <a:gd name="connsiteX5" fmla="*/ 184759 w 184758"/>
                  <a:gd name="connsiteY5" fmla="*/ 46190 h 56454"/>
                  <a:gd name="connsiteX6" fmla="*/ 184759 w 184758"/>
                  <a:gd name="connsiteY6" fmla="*/ 56454 h 5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758" h="56454">
                    <a:moveTo>
                      <a:pt x="184759" y="56454"/>
                    </a:moveTo>
                    <a:lnTo>
                      <a:pt x="0" y="56454"/>
                    </a:lnTo>
                    <a:lnTo>
                      <a:pt x="0" y="46190"/>
                    </a:lnTo>
                    <a:cubicBezTo>
                      <a:pt x="0" y="46190"/>
                      <a:pt x="82115" y="35925"/>
                      <a:pt x="82115" y="15397"/>
                    </a:cubicBezTo>
                    <a:cubicBezTo>
                      <a:pt x="82115" y="-5132"/>
                      <a:pt x="102644" y="-5132"/>
                      <a:pt x="102644" y="15397"/>
                    </a:cubicBezTo>
                    <a:cubicBezTo>
                      <a:pt x="102644" y="35925"/>
                      <a:pt x="184759" y="46190"/>
                      <a:pt x="184759" y="46190"/>
                    </a:cubicBezTo>
                    <a:lnTo>
                      <a:pt x="184759" y="56454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" name="Forma libre 125">
                <a:extLst>
                  <a:ext uri="{FF2B5EF4-FFF2-40B4-BE49-F238E27FC236}">
                    <a16:creationId xmlns:a16="http://schemas.microsoft.com/office/drawing/2014/main" id="{78DE8840-07FF-2340-A41B-6D4A3830B070}"/>
                  </a:ext>
                </a:extLst>
              </p:cNvPr>
              <p:cNvSpPr/>
              <p:nvPr/>
            </p:nvSpPr>
            <p:spPr>
              <a:xfrm>
                <a:off x="8784953" y="6200814"/>
                <a:ext cx="67046" cy="64922"/>
              </a:xfrm>
              <a:custGeom>
                <a:avLst/>
                <a:gdLst>
                  <a:gd name="connsiteX0" fmla="*/ 64316 w 67046"/>
                  <a:gd name="connsiteY0" fmla="*/ 0 h 64922"/>
                  <a:gd name="connsiteX1" fmla="*/ 2730 w 67046"/>
                  <a:gd name="connsiteY1" fmla="*/ 175 h 64922"/>
                  <a:gd name="connsiteX2" fmla="*/ 23259 w 67046"/>
                  <a:gd name="connsiteY2" fmla="*/ 64922 h 64922"/>
                  <a:gd name="connsiteX3" fmla="*/ 43788 w 67046"/>
                  <a:gd name="connsiteY3" fmla="*/ 64922 h 64922"/>
                  <a:gd name="connsiteX4" fmla="*/ 64316 w 67046"/>
                  <a:gd name="connsiteY4" fmla="*/ 0 h 6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46" h="64922">
                    <a:moveTo>
                      <a:pt x="64316" y="0"/>
                    </a:moveTo>
                    <a:cubicBezTo>
                      <a:pt x="84845" y="0"/>
                      <a:pt x="-17799" y="175"/>
                      <a:pt x="2730" y="175"/>
                    </a:cubicBezTo>
                    <a:cubicBezTo>
                      <a:pt x="23259" y="175"/>
                      <a:pt x="23259" y="64922"/>
                      <a:pt x="23259" y="64922"/>
                    </a:cubicBezTo>
                    <a:lnTo>
                      <a:pt x="43788" y="64922"/>
                    </a:lnTo>
                    <a:cubicBezTo>
                      <a:pt x="43788" y="64912"/>
                      <a:pt x="43788" y="0"/>
                      <a:pt x="64316" y="0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8" name="Forma libre 127">
                <a:extLst>
                  <a:ext uri="{FF2B5EF4-FFF2-40B4-BE49-F238E27FC236}">
                    <a16:creationId xmlns:a16="http://schemas.microsoft.com/office/drawing/2014/main" id="{05BD9D42-0AC4-134D-A556-5AAA75DA5AE2}"/>
                  </a:ext>
                </a:extLst>
              </p:cNvPr>
              <p:cNvSpPr/>
              <p:nvPr/>
            </p:nvSpPr>
            <p:spPr>
              <a:xfrm>
                <a:off x="8674779" y="5916747"/>
                <a:ext cx="287398" cy="287402"/>
              </a:xfrm>
              <a:custGeom>
                <a:avLst/>
                <a:gdLst>
                  <a:gd name="connsiteX0" fmla="*/ 62568 w 287398"/>
                  <a:gd name="connsiteY0" fmla="*/ 0 h 287402"/>
                  <a:gd name="connsiteX1" fmla="*/ 143698 w 287398"/>
                  <a:gd name="connsiteY1" fmla="*/ 287403 h 287402"/>
                  <a:gd name="connsiteX2" fmla="*/ 224827 w 287398"/>
                  <a:gd name="connsiteY2" fmla="*/ 0 h 287402"/>
                  <a:gd name="connsiteX3" fmla="*/ 62568 w 287398"/>
                  <a:gd name="connsiteY3" fmla="*/ 0 h 28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98" h="287402">
                    <a:moveTo>
                      <a:pt x="62568" y="0"/>
                    </a:moveTo>
                    <a:cubicBezTo>
                      <a:pt x="52427" y="61586"/>
                      <a:pt x="-114913" y="287403"/>
                      <a:pt x="143698" y="287403"/>
                    </a:cubicBezTo>
                    <a:cubicBezTo>
                      <a:pt x="402309" y="287403"/>
                      <a:pt x="234979" y="61586"/>
                      <a:pt x="224827" y="0"/>
                    </a:cubicBezTo>
                    <a:lnTo>
                      <a:pt x="62568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D8B56955-5400-5F4E-963A-EB8E0851AAEB}"/>
                </a:ext>
              </a:extLst>
            </p:cNvPr>
            <p:cNvSpPr/>
            <p:nvPr/>
          </p:nvSpPr>
          <p:spPr>
            <a:xfrm>
              <a:off x="8674781" y="6070713"/>
              <a:ext cx="287387" cy="133436"/>
            </a:xfrm>
            <a:custGeom>
              <a:avLst/>
              <a:gdLst>
                <a:gd name="connsiteX0" fmla="*/ 4911 w 287387"/>
                <a:gd name="connsiteY0" fmla="*/ 0 h 133436"/>
                <a:gd name="connsiteX1" fmla="*/ 143696 w 287387"/>
                <a:gd name="connsiteY1" fmla="*/ 133437 h 133436"/>
                <a:gd name="connsiteX2" fmla="*/ 282481 w 287387"/>
                <a:gd name="connsiteY2" fmla="*/ 0 h 133436"/>
                <a:gd name="connsiteX3" fmla="*/ 4911 w 287387"/>
                <a:gd name="connsiteY3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387" h="133436">
                  <a:moveTo>
                    <a:pt x="4911" y="0"/>
                  </a:moveTo>
                  <a:cubicBezTo>
                    <a:pt x="-10978" y="69264"/>
                    <a:pt x="5825" y="133437"/>
                    <a:pt x="143696" y="133437"/>
                  </a:cubicBezTo>
                  <a:cubicBezTo>
                    <a:pt x="281567" y="133437"/>
                    <a:pt x="298360" y="69264"/>
                    <a:pt x="282481" y="0"/>
                  </a:cubicBezTo>
                  <a:lnTo>
                    <a:pt x="4911" y="0"/>
                  </a:lnTo>
                  <a:close/>
                </a:path>
              </a:pathLst>
            </a:custGeom>
            <a:solidFill>
              <a:srgbClr val="9B231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id="{5EE6D24F-1B0B-F34B-9F36-59DE0EC1FCB1}"/>
                </a:ext>
              </a:extLst>
            </p:cNvPr>
            <p:cNvSpPr/>
            <p:nvPr/>
          </p:nvSpPr>
          <p:spPr>
            <a:xfrm>
              <a:off x="8699102" y="5937276"/>
              <a:ext cx="81817" cy="133436"/>
            </a:xfrm>
            <a:custGeom>
              <a:avLst/>
              <a:gdLst>
                <a:gd name="connsiteX0" fmla="*/ 31029 w 81817"/>
                <a:gd name="connsiteY0" fmla="*/ 133437 h 133436"/>
                <a:gd name="connsiteX1" fmla="*/ 63588 w 81817"/>
                <a:gd name="connsiteY1" fmla="*/ 43244 h 133436"/>
                <a:gd name="connsiteX2" fmla="*/ 81817 w 81817"/>
                <a:gd name="connsiteY2" fmla="*/ 0 h 133436"/>
                <a:gd name="connsiteX3" fmla="*/ 52872 w 81817"/>
                <a:gd name="connsiteY3" fmla="*/ 0 h 133436"/>
                <a:gd name="connsiteX4" fmla="*/ 34642 w 81817"/>
                <a:gd name="connsiteY4" fmla="*/ 43244 h 133436"/>
                <a:gd name="connsiteX5" fmla="*/ 0 w 81817"/>
                <a:gd name="connsiteY5" fmla="*/ 133437 h 133436"/>
                <a:gd name="connsiteX6" fmla="*/ 31029 w 81817"/>
                <a:gd name="connsiteY6" fmla="*/ 133437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817" h="133436">
                  <a:moveTo>
                    <a:pt x="31029" y="133437"/>
                  </a:moveTo>
                  <a:cubicBezTo>
                    <a:pt x="39159" y="101279"/>
                    <a:pt x="52328" y="68238"/>
                    <a:pt x="63588" y="43244"/>
                  </a:cubicBezTo>
                  <a:cubicBezTo>
                    <a:pt x="71091" y="26574"/>
                    <a:pt x="77558" y="12225"/>
                    <a:pt x="81817" y="0"/>
                  </a:cubicBezTo>
                  <a:lnTo>
                    <a:pt x="52872" y="0"/>
                  </a:lnTo>
                  <a:cubicBezTo>
                    <a:pt x="48612" y="12225"/>
                    <a:pt x="42156" y="26574"/>
                    <a:pt x="34642" y="43244"/>
                  </a:cubicBezTo>
                  <a:cubicBezTo>
                    <a:pt x="22356" y="70496"/>
                    <a:pt x="7801" y="102900"/>
                    <a:pt x="0" y="133437"/>
                  </a:cubicBezTo>
                  <a:lnTo>
                    <a:pt x="31029" y="133437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FC2DAEDD-9779-F14F-8CF8-6DD3332DB861}"/>
                </a:ext>
              </a:extLst>
            </p:cNvPr>
            <p:cNvSpPr/>
            <p:nvPr/>
          </p:nvSpPr>
          <p:spPr>
            <a:xfrm>
              <a:off x="8693492" y="6070713"/>
              <a:ext cx="46831" cy="102171"/>
            </a:xfrm>
            <a:custGeom>
              <a:avLst/>
              <a:gdLst>
                <a:gd name="connsiteX0" fmla="*/ 36639 w 46831"/>
                <a:gd name="connsiteY0" fmla="*/ 0 h 102171"/>
                <a:gd name="connsiteX1" fmla="*/ 5610 w 46831"/>
                <a:gd name="connsiteY1" fmla="*/ 0 h 102171"/>
                <a:gd name="connsiteX2" fmla="*/ 9469 w 46831"/>
                <a:gd name="connsiteY2" fmla="*/ 75761 h 102171"/>
                <a:gd name="connsiteX3" fmla="*/ 46832 w 46831"/>
                <a:gd name="connsiteY3" fmla="*/ 102172 h 102171"/>
                <a:gd name="connsiteX4" fmla="*/ 38415 w 46831"/>
                <a:gd name="connsiteY4" fmla="*/ 92379 h 102171"/>
                <a:gd name="connsiteX5" fmla="*/ 36639 w 46831"/>
                <a:gd name="connsiteY5" fmla="*/ 0 h 10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31" h="102171">
                  <a:moveTo>
                    <a:pt x="36639" y="0"/>
                  </a:moveTo>
                  <a:lnTo>
                    <a:pt x="5610" y="0"/>
                  </a:lnTo>
                  <a:cubicBezTo>
                    <a:pt x="-1801" y="28966"/>
                    <a:pt x="-3146" y="56239"/>
                    <a:pt x="9469" y="75761"/>
                  </a:cubicBezTo>
                  <a:cubicBezTo>
                    <a:pt x="16901" y="87257"/>
                    <a:pt x="29536" y="96003"/>
                    <a:pt x="46832" y="102172"/>
                  </a:cubicBezTo>
                  <a:cubicBezTo>
                    <a:pt x="43598" y="99133"/>
                    <a:pt x="40704" y="95921"/>
                    <a:pt x="38415" y="92379"/>
                  </a:cubicBezTo>
                  <a:cubicBezTo>
                    <a:pt x="24702" y="71163"/>
                    <a:pt x="27483" y="36141"/>
                    <a:pt x="36639" y="0"/>
                  </a:cubicBez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6" name="Gráfico 22">
            <a:extLst>
              <a:ext uri="{FF2B5EF4-FFF2-40B4-BE49-F238E27FC236}">
                <a16:creationId xmlns:a16="http://schemas.microsoft.com/office/drawing/2014/main" id="{93FC779F-0981-1242-8D4C-F329C280496D}"/>
              </a:ext>
            </a:extLst>
          </p:cNvPr>
          <p:cNvGrpSpPr/>
          <p:nvPr/>
        </p:nvGrpSpPr>
        <p:grpSpPr>
          <a:xfrm>
            <a:off x="9242237" y="5865426"/>
            <a:ext cx="492690" cy="492690"/>
            <a:chOff x="9242237" y="5865426"/>
            <a:chExt cx="492690" cy="492690"/>
          </a:xfrm>
        </p:grpSpPr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id="{0AC611ED-05A1-C74E-A85D-DD8BCD70E9F5}"/>
                </a:ext>
              </a:extLst>
            </p:cNvPr>
            <p:cNvSpPr/>
            <p:nvPr/>
          </p:nvSpPr>
          <p:spPr>
            <a:xfrm>
              <a:off x="9314087" y="6009127"/>
              <a:ext cx="348988" cy="307931"/>
            </a:xfrm>
            <a:custGeom>
              <a:avLst/>
              <a:gdLst>
                <a:gd name="connsiteX0" fmla="*/ 348989 w 348988"/>
                <a:gd name="connsiteY0" fmla="*/ 82115 h 307931"/>
                <a:gd name="connsiteX1" fmla="*/ 348989 w 348988"/>
                <a:gd name="connsiteY1" fmla="*/ 92379 h 307931"/>
                <a:gd name="connsiteX2" fmla="*/ 225816 w 348988"/>
                <a:gd name="connsiteY2" fmla="*/ 236081 h 307931"/>
                <a:gd name="connsiteX3" fmla="*/ 225816 w 348988"/>
                <a:gd name="connsiteY3" fmla="*/ 195023 h 307931"/>
                <a:gd name="connsiteX4" fmla="*/ 307931 w 348988"/>
                <a:gd name="connsiteY4" fmla="*/ 92379 h 307931"/>
                <a:gd name="connsiteX5" fmla="*/ 307931 w 348988"/>
                <a:gd name="connsiteY5" fmla="*/ 82115 h 307931"/>
                <a:gd name="connsiteX6" fmla="*/ 246345 w 348988"/>
                <a:gd name="connsiteY6" fmla="*/ 41058 h 307931"/>
                <a:gd name="connsiteX7" fmla="*/ 225816 w 348988"/>
                <a:gd name="connsiteY7" fmla="*/ 41058 h 307931"/>
                <a:gd name="connsiteX8" fmla="*/ 225816 w 348988"/>
                <a:gd name="connsiteY8" fmla="*/ 0 h 307931"/>
                <a:gd name="connsiteX9" fmla="*/ 246345 w 348988"/>
                <a:gd name="connsiteY9" fmla="*/ 0 h 307931"/>
                <a:gd name="connsiteX10" fmla="*/ 348989 w 348988"/>
                <a:gd name="connsiteY10" fmla="*/ 82115 h 307931"/>
                <a:gd name="connsiteX11" fmla="*/ 0 w 348988"/>
                <a:gd name="connsiteY11" fmla="*/ 266874 h 307931"/>
                <a:gd name="connsiteX12" fmla="*/ 0 w 348988"/>
                <a:gd name="connsiteY12" fmla="*/ 285350 h 307931"/>
                <a:gd name="connsiteX13" fmla="*/ 23608 w 348988"/>
                <a:gd name="connsiteY13" fmla="*/ 307931 h 307931"/>
                <a:gd name="connsiteX14" fmla="*/ 223763 w 348988"/>
                <a:gd name="connsiteY14" fmla="*/ 307931 h 307931"/>
                <a:gd name="connsiteX15" fmla="*/ 247371 w 348988"/>
                <a:gd name="connsiteY15" fmla="*/ 284323 h 307931"/>
                <a:gd name="connsiteX16" fmla="*/ 247371 w 348988"/>
                <a:gd name="connsiteY16" fmla="*/ 266874 h 307931"/>
                <a:gd name="connsiteX17" fmla="*/ 0 w 348988"/>
                <a:gd name="connsiteY17" fmla="*/ 266874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988" h="307931">
                  <a:moveTo>
                    <a:pt x="348989" y="82115"/>
                  </a:moveTo>
                  <a:lnTo>
                    <a:pt x="348989" y="92379"/>
                  </a:lnTo>
                  <a:cubicBezTo>
                    <a:pt x="348989" y="164230"/>
                    <a:pt x="306905" y="236081"/>
                    <a:pt x="225816" y="236081"/>
                  </a:cubicBezTo>
                  <a:lnTo>
                    <a:pt x="225816" y="195023"/>
                  </a:lnTo>
                  <a:cubicBezTo>
                    <a:pt x="290482" y="195023"/>
                    <a:pt x="307931" y="128305"/>
                    <a:pt x="307931" y="92379"/>
                  </a:cubicBezTo>
                  <a:lnTo>
                    <a:pt x="307931" y="82115"/>
                  </a:lnTo>
                  <a:cubicBezTo>
                    <a:pt x="307931" y="62613"/>
                    <a:pt x="300746" y="41058"/>
                    <a:pt x="246345" y="41058"/>
                  </a:cubicBezTo>
                  <a:lnTo>
                    <a:pt x="225816" y="41058"/>
                  </a:lnTo>
                  <a:lnTo>
                    <a:pt x="225816" y="0"/>
                  </a:lnTo>
                  <a:lnTo>
                    <a:pt x="246345" y="0"/>
                  </a:lnTo>
                  <a:cubicBezTo>
                    <a:pt x="338724" y="0"/>
                    <a:pt x="348989" y="57481"/>
                    <a:pt x="348989" y="82115"/>
                  </a:cubicBezTo>
                  <a:close/>
                  <a:moveTo>
                    <a:pt x="0" y="266874"/>
                  </a:moveTo>
                  <a:lnTo>
                    <a:pt x="0" y="285350"/>
                  </a:lnTo>
                  <a:cubicBezTo>
                    <a:pt x="0" y="297667"/>
                    <a:pt x="10264" y="307931"/>
                    <a:pt x="23608" y="307931"/>
                  </a:cubicBezTo>
                  <a:lnTo>
                    <a:pt x="223763" y="307931"/>
                  </a:lnTo>
                  <a:cubicBezTo>
                    <a:pt x="236081" y="307931"/>
                    <a:pt x="247371" y="297667"/>
                    <a:pt x="247371" y="284323"/>
                  </a:cubicBezTo>
                  <a:lnTo>
                    <a:pt x="247371" y="266874"/>
                  </a:lnTo>
                  <a:lnTo>
                    <a:pt x="0" y="266874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151F6CAD-1E57-7B4E-B8CA-B54E8A368D51}"/>
                </a:ext>
              </a:extLst>
            </p:cNvPr>
            <p:cNvSpPr/>
            <p:nvPr/>
          </p:nvSpPr>
          <p:spPr>
            <a:xfrm>
              <a:off x="9314087" y="5906483"/>
              <a:ext cx="246345" cy="82115"/>
            </a:xfrm>
            <a:custGeom>
              <a:avLst/>
              <a:gdLst>
                <a:gd name="connsiteX0" fmla="*/ 10264 w 246345"/>
                <a:gd name="connsiteY0" fmla="*/ 0 h 82115"/>
                <a:gd name="connsiteX1" fmla="*/ 0 w 246345"/>
                <a:gd name="connsiteY1" fmla="*/ 82115 h 82115"/>
                <a:gd name="connsiteX2" fmla="*/ 246345 w 246345"/>
                <a:gd name="connsiteY2" fmla="*/ 82115 h 82115"/>
                <a:gd name="connsiteX3" fmla="*/ 236081 w 246345"/>
                <a:gd name="connsiteY3" fmla="*/ 0 h 82115"/>
                <a:gd name="connsiteX4" fmla="*/ 10264 w 246345"/>
                <a:gd name="connsiteY4" fmla="*/ 0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45" h="82115">
                  <a:moveTo>
                    <a:pt x="10264" y="0"/>
                  </a:moveTo>
                  <a:cubicBezTo>
                    <a:pt x="10264" y="0"/>
                    <a:pt x="0" y="45163"/>
                    <a:pt x="0" y="82115"/>
                  </a:cubicBezTo>
                  <a:lnTo>
                    <a:pt x="246345" y="82115"/>
                  </a:lnTo>
                  <a:cubicBezTo>
                    <a:pt x="246345" y="41058"/>
                    <a:pt x="236081" y="0"/>
                    <a:pt x="236081" y="0"/>
                  </a:cubicBezTo>
                  <a:lnTo>
                    <a:pt x="10264" y="0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id="{A0791591-0854-1F4E-BC79-1400EF31DB2A}"/>
                </a:ext>
              </a:extLst>
            </p:cNvPr>
            <p:cNvSpPr/>
            <p:nvPr/>
          </p:nvSpPr>
          <p:spPr>
            <a:xfrm>
              <a:off x="9314087" y="5988598"/>
              <a:ext cx="246345" cy="287402"/>
            </a:xfrm>
            <a:custGeom>
              <a:avLst/>
              <a:gdLst>
                <a:gd name="connsiteX0" fmla="*/ 0 w 246345"/>
                <a:gd name="connsiteY0" fmla="*/ 0 h 287402"/>
                <a:gd name="connsiteX1" fmla="*/ 246345 w 246345"/>
                <a:gd name="connsiteY1" fmla="*/ 0 h 287402"/>
                <a:gd name="connsiteX2" fmla="*/ 246345 w 246345"/>
                <a:gd name="connsiteY2" fmla="*/ 287403 h 287402"/>
                <a:gd name="connsiteX3" fmla="*/ 0 w 246345"/>
                <a:gd name="connsiteY3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345" h="287402">
                  <a:moveTo>
                    <a:pt x="0" y="0"/>
                  </a:moveTo>
                  <a:lnTo>
                    <a:pt x="246345" y="0"/>
                  </a:lnTo>
                  <a:lnTo>
                    <a:pt x="246345" y="287403"/>
                  </a:lnTo>
                  <a:lnTo>
                    <a:pt x="0" y="287403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id="{376C1EFD-60EB-FE4F-B367-12918F74410F}"/>
                </a:ext>
              </a:extLst>
            </p:cNvPr>
            <p:cNvSpPr/>
            <p:nvPr/>
          </p:nvSpPr>
          <p:spPr>
            <a:xfrm>
              <a:off x="9314087" y="6009127"/>
              <a:ext cx="246345" cy="246345"/>
            </a:xfrm>
            <a:custGeom>
              <a:avLst/>
              <a:gdLst>
                <a:gd name="connsiteX0" fmla="*/ 123173 w 246345"/>
                <a:gd name="connsiteY0" fmla="*/ 184759 h 246345"/>
                <a:gd name="connsiteX1" fmla="*/ 143701 w 246345"/>
                <a:gd name="connsiteY1" fmla="*/ 205288 h 246345"/>
                <a:gd name="connsiteX2" fmla="*/ 123173 w 246345"/>
                <a:gd name="connsiteY2" fmla="*/ 225816 h 246345"/>
                <a:gd name="connsiteX3" fmla="*/ 102644 w 246345"/>
                <a:gd name="connsiteY3" fmla="*/ 205288 h 246345"/>
                <a:gd name="connsiteX4" fmla="*/ 123173 w 246345"/>
                <a:gd name="connsiteY4" fmla="*/ 184759 h 246345"/>
                <a:gd name="connsiteX5" fmla="*/ 123173 w 246345"/>
                <a:gd name="connsiteY5" fmla="*/ 164230 h 246345"/>
                <a:gd name="connsiteX6" fmla="*/ 82115 w 246345"/>
                <a:gd name="connsiteY6" fmla="*/ 205288 h 246345"/>
                <a:gd name="connsiteX7" fmla="*/ 123173 w 246345"/>
                <a:gd name="connsiteY7" fmla="*/ 246345 h 246345"/>
                <a:gd name="connsiteX8" fmla="*/ 164230 w 246345"/>
                <a:gd name="connsiteY8" fmla="*/ 205288 h 246345"/>
                <a:gd name="connsiteX9" fmla="*/ 123173 w 246345"/>
                <a:gd name="connsiteY9" fmla="*/ 164230 h 246345"/>
                <a:gd name="connsiteX10" fmla="*/ 123173 w 246345"/>
                <a:gd name="connsiteY10" fmla="*/ 164230 h 246345"/>
                <a:gd name="connsiteX11" fmla="*/ 174494 w 246345"/>
                <a:gd name="connsiteY11" fmla="*/ 102644 h 246345"/>
                <a:gd name="connsiteX12" fmla="*/ 195023 w 246345"/>
                <a:gd name="connsiteY12" fmla="*/ 123173 h 246345"/>
                <a:gd name="connsiteX13" fmla="*/ 174494 w 246345"/>
                <a:gd name="connsiteY13" fmla="*/ 143701 h 246345"/>
                <a:gd name="connsiteX14" fmla="*/ 153966 w 246345"/>
                <a:gd name="connsiteY14" fmla="*/ 123173 h 246345"/>
                <a:gd name="connsiteX15" fmla="*/ 174494 w 246345"/>
                <a:gd name="connsiteY15" fmla="*/ 102644 h 246345"/>
                <a:gd name="connsiteX16" fmla="*/ 174494 w 246345"/>
                <a:gd name="connsiteY16" fmla="*/ 82115 h 246345"/>
                <a:gd name="connsiteX17" fmla="*/ 133437 w 246345"/>
                <a:gd name="connsiteY17" fmla="*/ 123173 h 246345"/>
                <a:gd name="connsiteX18" fmla="*/ 174494 w 246345"/>
                <a:gd name="connsiteY18" fmla="*/ 164230 h 246345"/>
                <a:gd name="connsiteX19" fmla="*/ 215552 w 246345"/>
                <a:gd name="connsiteY19" fmla="*/ 123173 h 246345"/>
                <a:gd name="connsiteX20" fmla="*/ 174494 w 246345"/>
                <a:gd name="connsiteY20" fmla="*/ 82115 h 246345"/>
                <a:gd name="connsiteX21" fmla="*/ 174494 w 246345"/>
                <a:gd name="connsiteY21" fmla="*/ 82115 h 246345"/>
                <a:gd name="connsiteX22" fmla="*/ 123173 w 246345"/>
                <a:gd name="connsiteY22" fmla="*/ 20529 h 246345"/>
                <a:gd name="connsiteX23" fmla="*/ 143701 w 246345"/>
                <a:gd name="connsiteY23" fmla="*/ 41058 h 246345"/>
                <a:gd name="connsiteX24" fmla="*/ 123173 w 246345"/>
                <a:gd name="connsiteY24" fmla="*/ 61586 h 246345"/>
                <a:gd name="connsiteX25" fmla="*/ 102644 w 246345"/>
                <a:gd name="connsiteY25" fmla="*/ 41058 h 246345"/>
                <a:gd name="connsiteX26" fmla="*/ 123173 w 246345"/>
                <a:gd name="connsiteY26" fmla="*/ 20529 h 246345"/>
                <a:gd name="connsiteX27" fmla="*/ 123173 w 246345"/>
                <a:gd name="connsiteY27" fmla="*/ 0 h 246345"/>
                <a:gd name="connsiteX28" fmla="*/ 82115 w 246345"/>
                <a:gd name="connsiteY28" fmla="*/ 41058 h 246345"/>
                <a:gd name="connsiteX29" fmla="*/ 123173 w 246345"/>
                <a:gd name="connsiteY29" fmla="*/ 82115 h 246345"/>
                <a:gd name="connsiteX30" fmla="*/ 164230 w 246345"/>
                <a:gd name="connsiteY30" fmla="*/ 41058 h 246345"/>
                <a:gd name="connsiteX31" fmla="*/ 123173 w 246345"/>
                <a:gd name="connsiteY31" fmla="*/ 0 h 246345"/>
                <a:gd name="connsiteX32" fmla="*/ 123173 w 246345"/>
                <a:gd name="connsiteY32" fmla="*/ 0 h 246345"/>
                <a:gd name="connsiteX33" fmla="*/ 71851 w 246345"/>
                <a:gd name="connsiteY33" fmla="*/ 102644 h 246345"/>
                <a:gd name="connsiteX34" fmla="*/ 92379 w 246345"/>
                <a:gd name="connsiteY34" fmla="*/ 123173 h 246345"/>
                <a:gd name="connsiteX35" fmla="*/ 71851 w 246345"/>
                <a:gd name="connsiteY35" fmla="*/ 143701 h 246345"/>
                <a:gd name="connsiteX36" fmla="*/ 51322 w 246345"/>
                <a:gd name="connsiteY36" fmla="*/ 123173 h 246345"/>
                <a:gd name="connsiteX37" fmla="*/ 71851 w 246345"/>
                <a:gd name="connsiteY37" fmla="*/ 102644 h 246345"/>
                <a:gd name="connsiteX38" fmla="*/ 71851 w 246345"/>
                <a:gd name="connsiteY38" fmla="*/ 82115 h 246345"/>
                <a:gd name="connsiteX39" fmla="*/ 30793 w 246345"/>
                <a:gd name="connsiteY39" fmla="*/ 123173 h 246345"/>
                <a:gd name="connsiteX40" fmla="*/ 71851 w 246345"/>
                <a:gd name="connsiteY40" fmla="*/ 164230 h 246345"/>
                <a:gd name="connsiteX41" fmla="*/ 112908 w 246345"/>
                <a:gd name="connsiteY41" fmla="*/ 123173 h 246345"/>
                <a:gd name="connsiteX42" fmla="*/ 71851 w 246345"/>
                <a:gd name="connsiteY42" fmla="*/ 82115 h 246345"/>
                <a:gd name="connsiteX43" fmla="*/ 71851 w 246345"/>
                <a:gd name="connsiteY43" fmla="*/ 82115 h 246345"/>
                <a:gd name="connsiteX44" fmla="*/ 246345 w 246345"/>
                <a:gd name="connsiteY44" fmla="*/ 96485 h 246345"/>
                <a:gd name="connsiteX45" fmla="*/ 236081 w 246345"/>
                <a:gd name="connsiteY45" fmla="*/ 123173 h 246345"/>
                <a:gd name="connsiteX46" fmla="*/ 246345 w 246345"/>
                <a:gd name="connsiteY46" fmla="*/ 149860 h 246345"/>
                <a:gd name="connsiteX47" fmla="*/ 246345 w 246345"/>
                <a:gd name="connsiteY47" fmla="*/ 96485 h 246345"/>
                <a:gd name="connsiteX48" fmla="*/ 246345 w 246345"/>
                <a:gd name="connsiteY48" fmla="*/ 96485 h 246345"/>
                <a:gd name="connsiteX49" fmla="*/ 0 w 246345"/>
                <a:gd name="connsiteY49" fmla="*/ 96485 h 246345"/>
                <a:gd name="connsiteX50" fmla="*/ 0 w 246345"/>
                <a:gd name="connsiteY50" fmla="*/ 149860 h 246345"/>
                <a:gd name="connsiteX51" fmla="*/ 10264 w 246345"/>
                <a:gd name="connsiteY51" fmla="*/ 123173 h 246345"/>
                <a:gd name="connsiteX52" fmla="*/ 0 w 246345"/>
                <a:gd name="connsiteY52" fmla="*/ 96485 h 246345"/>
                <a:gd name="connsiteX53" fmla="*/ 0 w 246345"/>
                <a:gd name="connsiteY53" fmla="*/ 96485 h 246345"/>
                <a:gd name="connsiteX54" fmla="*/ 20529 w 246345"/>
                <a:gd name="connsiteY54" fmla="*/ 0 h 246345"/>
                <a:gd name="connsiteX55" fmla="*/ 0 w 246345"/>
                <a:gd name="connsiteY55" fmla="*/ 6159 h 246345"/>
                <a:gd name="connsiteX56" fmla="*/ 0 w 246345"/>
                <a:gd name="connsiteY56" fmla="*/ 41058 h 246345"/>
                <a:gd name="connsiteX57" fmla="*/ 20529 w 246345"/>
                <a:gd name="connsiteY57" fmla="*/ 20529 h 246345"/>
                <a:gd name="connsiteX58" fmla="*/ 41058 w 246345"/>
                <a:gd name="connsiteY58" fmla="*/ 41058 h 246345"/>
                <a:gd name="connsiteX59" fmla="*/ 20529 w 246345"/>
                <a:gd name="connsiteY59" fmla="*/ 61586 h 246345"/>
                <a:gd name="connsiteX60" fmla="*/ 0 w 246345"/>
                <a:gd name="connsiteY60" fmla="*/ 41058 h 246345"/>
                <a:gd name="connsiteX61" fmla="*/ 0 w 246345"/>
                <a:gd name="connsiteY61" fmla="*/ 75956 h 246345"/>
                <a:gd name="connsiteX62" fmla="*/ 20529 w 246345"/>
                <a:gd name="connsiteY62" fmla="*/ 82115 h 246345"/>
                <a:gd name="connsiteX63" fmla="*/ 61586 w 246345"/>
                <a:gd name="connsiteY63" fmla="*/ 41058 h 246345"/>
                <a:gd name="connsiteX64" fmla="*/ 20529 w 246345"/>
                <a:gd name="connsiteY64" fmla="*/ 0 h 246345"/>
                <a:gd name="connsiteX65" fmla="*/ 225816 w 246345"/>
                <a:gd name="connsiteY65" fmla="*/ 0 h 246345"/>
                <a:gd name="connsiteX66" fmla="*/ 184759 w 246345"/>
                <a:gd name="connsiteY66" fmla="*/ 41058 h 246345"/>
                <a:gd name="connsiteX67" fmla="*/ 225816 w 246345"/>
                <a:gd name="connsiteY67" fmla="*/ 82115 h 246345"/>
                <a:gd name="connsiteX68" fmla="*/ 246345 w 246345"/>
                <a:gd name="connsiteY68" fmla="*/ 75956 h 246345"/>
                <a:gd name="connsiteX69" fmla="*/ 246345 w 246345"/>
                <a:gd name="connsiteY69" fmla="*/ 5132 h 246345"/>
                <a:gd name="connsiteX70" fmla="*/ 225816 w 246345"/>
                <a:gd name="connsiteY70" fmla="*/ 0 h 246345"/>
                <a:gd name="connsiteX71" fmla="*/ 225816 w 246345"/>
                <a:gd name="connsiteY71" fmla="*/ 61586 h 246345"/>
                <a:gd name="connsiteX72" fmla="*/ 225816 w 246345"/>
                <a:gd name="connsiteY72" fmla="*/ 61586 h 246345"/>
                <a:gd name="connsiteX73" fmla="*/ 225816 w 246345"/>
                <a:gd name="connsiteY73" fmla="*/ 61586 h 246345"/>
                <a:gd name="connsiteX74" fmla="*/ 205288 w 246345"/>
                <a:gd name="connsiteY74" fmla="*/ 41058 h 246345"/>
                <a:gd name="connsiteX75" fmla="*/ 225816 w 246345"/>
                <a:gd name="connsiteY75" fmla="*/ 20529 h 246345"/>
                <a:gd name="connsiteX76" fmla="*/ 225816 w 246345"/>
                <a:gd name="connsiteY76" fmla="*/ 20529 h 246345"/>
                <a:gd name="connsiteX77" fmla="*/ 225816 w 246345"/>
                <a:gd name="connsiteY77" fmla="*/ 20529 h 246345"/>
                <a:gd name="connsiteX78" fmla="*/ 246345 w 246345"/>
                <a:gd name="connsiteY78" fmla="*/ 41058 h 246345"/>
                <a:gd name="connsiteX79" fmla="*/ 225816 w 246345"/>
                <a:gd name="connsiteY79" fmla="*/ 61586 h 246345"/>
                <a:gd name="connsiteX80" fmla="*/ 20529 w 246345"/>
                <a:gd name="connsiteY80" fmla="*/ 164230 h 246345"/>
                <a:gd name="connsiteX81" fmla="*/ 0 w 246345"/>
                <a:gd name="connsiteY81" fmla="*/ 170389 h 246345"/>
                <a:gd name="connsiteX82" fmla="*/ 0 w 246345"/>
                <a:gd name="connsiteY82" fmla="*/ 205288 h 246345"/>
                <a:gd name="connsiteX83" fmla="*/ 20529 w 246345"/>
                <a:gd name="connsiteY83" fmla="*/ 184759 h 246345"/>
                <a:gd name="connsiteX84" fmla="*/ 41058 w 246345"/>
                <a:gd name="connsiteY84" fmla="*/ 205288 h 246345"/>
                <a:gd name="connsiteX85" fmla="*/ 20529 w 246345"/>
                <a:gd name="connsiteY85" fmla="*/ 225816 h 246345"/>
                <a:gd name="connsiteX86" fmla="*/ 0 w 246345"/>
                <a:gd name="connsiteY86" fmla="*/ 205288 h 246345"/>
                <a:gd name="connsiteX87" fmla="*/ 0 w 246345"/>
                <a:gd name="connsiteY87" fmla="*/ 240186 h 246345"/>
                <a:gd name="connsiteX88" fmla="*/ 20529 w 246345"/>
                <a:gd name="connsiteY88" fmla="*/ 246345 h 246345"/>
                <a:gd name="connsiteX89" fmla="*/ 61586 w 246345"/>
                <a:gd name="connsiteY89" fmla="*/ 205288 h 246345"/>
                <a:gd name="connsiteX90" fmla="*/ 20529 w 246345"/>
                <a:gd name="connsiteY90" fmla="*/ 164230 h 246345"/>
                <a:gd name="connsiteX91" fmla="*/ 225816 w 246345"/>
                <a:gd name="connsiteY91" fmla="*/ 164230 h 246345"/>
                <a:gd name="connsiteX92" fmla="*/ 184759 w 246345"/>
                <a:gd name="connsiteY92" fmla="*/ 205288 h 246345"/>
                <a:gd name="connsiteX93" fmla="*/ 225816 w 246345"/>
                <a:gd name="connsiteY93" fmla="*/ 246345 h 246345"/>
                <a:gd name="connsiteX94" fmla="*/ 246345 w 246345"/>
                <a:gd name="connsiteY94" fmla="*/ 240186 h 246345"/>
                <a:gd name="connsiteX95" fmla="*/ 246345 w 246345"/>
                <a:gd name="connsiteY95" fmla="*/ 169362 h 246345"/>
                <a:gd name="connsiteX96" fmla="*/ 225816 w 246345"/>
                <a:gd name="connsiteY96" fmla="*/ 164230 h 246345"/>
                <a:gd name="connsiteX97" fmla="*/ 225816 w 246345"/>
                <a:gd name="connsiteY97" fmla="*/ 225816 h 246345"/>
                <a:gd name="connsiteX98" fmla="*/ 225816 w 246345"/>
                <a:gd name="connsiteY98" fmla="*/ 225816 h 246345"/>
                <a:gd name="connsiteX99" fmla="*/ 225816 w 246345"/>
                <a:gd name="connsiteY99" fmla="*/ 225816 h 246345"/>
                <a:gd name="connsiteX100" fmla="*/ 205288 w 246345"/>
                <a:gd name="connsiteY100" fmla="*/ 205288 h 246345"/>
                <a:gd name="connsiteX101" fmla="*/ 225816 w 246345"/>
                <a:gd name="connsiteY101" fmla="*/ 184759 h 246345"/>
                <a:gd name="connsiteX102" fmla="*/ 225816 w 246345"/>
                <a:gd name="connsiteY102" fmla="*/ 184759 h 246345"/>
                <a:gd name="connsiteX103" fmla="*/ 225816 w 246345"/>
                <a:gd name="connsiteY103" fmla="*/ 184759 h 246345"/>
                <a:gd name="connsiteX104" fmla="*/ 246345 w 246345"/>
                <a:gd name="connsiteY104" fmla="*/ 205288 h 246345"/>
                <a:gd name="connsiteX105" fmla="*/ 225816 w 246345"/>
                <a:gd name="connsiteY105" fmla="*/ 225816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46345" h="246345">
                  <a:moveTo>
                    <a:pt x="123173" y="184759"/>
                  </a:moveTo>
                  <a:cubicBezTo>
                    <a:pt x="134463" y="184759"/>
                    <a:pt x="143701" y="193997"/>
                    <a:pt x="143701" y="205288"/>
                  </a:cubicBezTo>
                  <a:cubicBezTo>
                    <a:pt x="143701" y="216578"/>
                    <a:pt x="134463" y="225816"/>
                    <a:pt x="123173" y="225816"/>
                  </a:cubicBezTo>
                  <a:cubicBezTo>
                    <a:pt x="111882" y="225816"/>
                    <a:pt x="102644" y="216578"/>
                    <a:pt x="102644" y="205288"/>
                  </a:cubicBezTo>
                  <a:cubicBezTo>
                    <a:pt x="102644" y="193997"/>
                    <a:pt x="111882" y="184759"/>
                    <a:pt x="123173" y="184759"/>
                  </a:cubicBezTo>
                  <a:moveTo>
                    <a:pt x="123173" y="164230"/>
                  </a:moveTo>
                  <a:cubicBezTo>
                    <a:pt x="100591" y="164230"/>
                    <a:pt x="82115" y="182706"/>
                    <a:pt x="82115" y="205288"/>
                  </a:cubicBezTo>
                  <a:cubicBezTo>
                    <a:pt x="82115" y="227869"/>
                    <a:pt x="100591" y="246345"/>
                    <a:pt x="123173" y="246345"/>
                  </a:cubicBezTo>
                  <a:cubicBezTo>
                    <a:pt x="145754" y="246345"/>
                    <a:pt x="164230" y="227869"/>
                    <a:pt x="164230" y="205288"/>
                  </a:cubicBezTo>
                  <a:cubicBezTo>
                    <a:pt x="164230" y="182706"/>
                    <a:pt x="145754" y="164230"/>
                    <a:pt x="123173" y="164230"/>
                  </a:cubicBezTo>
                  <a:lnTo>
                    <a:pt x="123173" y="164230"/>
                  </a:lnTo>
                  <a:close/>
                  <a:moveTo>
                    <a:pt x="174494" y="102644"/>
                  </a:moveTo>
                  <a:cubicBezTo>
                    <a:pt x="185785" y="102644"/>
                    <a:pt x="195023" y="111882"/>
                    <a:pt x="195023" y="123173"/>
                  </a:cubicBezTo>
                  <a:cubicBezTo>
                    <a:pt x="195023" y="134463"/>
                    <a:pt x="185785" y="143701"/>
                    <a:pt x="174494" y="143701"/>
                  </a:cubicBezTo>
                  <a:cubicBezTo>
                    <a:pt x="163204" y="143701"/>
                    <a:pt x="153966" y="134463"/>
                    <a:pt x="153966" y="123173"/>
                  </a:cubicBezTo>
                  <a:cubicBezTo>
                    <a:pt x="153966" y="111882"/>
                    <a:pt x="163204" y="102644"/>
                    <a:pt x="174494" y="102644"/>
                  </a:cubicBezTo>
                  <a:moveTo>
                    <a:pt x="174494" y="82115"/>
                  </a:moveTo>
                  <a:cubicBezTo>
                    <a:pt x="151913" y="82115"/>
                    <a:pt x="133437" y="100591"/>
                    <a:pt x="133437" y="123173"/>
                  </a:cubicBezTo>
                  <a:cubicBezTo>
                    <a:pt x="133437" y="145754"/>
                    <a:pt x="151913" y="164230"/>
                    <a:pt x="174494" y="164230"/>
                  </a:cubicBezTo>
                  <a:cubicBezTo>
                    <a:pt x="197076" y="164230"/>
                    <a:pt x="215552" y="145754"/>
                    <a:pt x="215552" y="123173"/>
                  </a:cubicBezTo>
                  <a:cubicBezTo>
                    <a:pt x="215552" y="100591"/>
                    <a:pt x="197076" y="82115"/>
                    <a:pt x="174494" y="82115"/>
                  </a:cubicBezTo>
                  <a:lnTo>
                    <a:pt x="174494" y="82115"/>
                  </a:lnTo>
                  <a:close/>
                  <a:moveTo>
                    <a:pt x="123173" y="20529"/>
                  </a:moveTo>
                  <a:cubicBezTo>
                    <a:pt x="134463" y="20529"/>
                    <a:pt x="143701" y="29767"/>
                    <a:pt x="143701" y="41058"/>
                  </a:cubicBezTo>
                  <a:cubicBezTo>
                    <a:pt x="143701" y="52348"/>
                    <a:pt x="134463" y="61586"/>
                    <a:pt x="123173" y="61586"/>
                  </a:cubicBezTo>
                  <a:cubicBezTo>
                    <a:pt x="111882" y="61586"/>
                    <a:pt x="102644" y="52348"/>
                    <a:pt x="102644" y="41058"/>
                  </a:cubicBezTo>
                  <a:cubicBezTo>
                    <a:pt x="102644" y="29767"/>
                    <a:pt x="111882" y="20529"/>
                    <a:pt x="123173" y="20529"/>
                  </a:cubicBezTo>
                  <a:moveTo>
                    <a:pt x="123173" y="0"/>
                  </a:moveTo>
                  <a:cubicBezTo>
                    <a:pt x="100591" y="0"/>
                    <a:pt x="82115" y="18476"/>
                    <a:pt x="82115" y="41058"/>
                  </a:cubicBezTo>
                  <a:cubicBezTo>
                    <a:pt x="82115" y="63639"/>
                    <a:pt x="100591" y="82115"/>
                    <a:pt x="123173" y="82115"/>
                  </a:cubicBezTo>
                  <a:cubicBezTo>
                    <a:pt x="145754" y="82115"/>
                    <a:pt x="164230" y="63639"/>
                    <a:pt x="164230" y="41058"/>
                  </a:cubicBezTo>
                  <a:cubicBezTo>
                    <a:pt x="164230" y="18476"/>
                    <a:pt x="145754" y="0"/>
                    <a:pt x="123173" y="0"/>
                  </a:cubicBezTo>
                  <a:lnTo>
                    <a:pt x="123173" y="0"/>
                  </a:lnTo>
                  <a:close/>
                  <a:moveTo>
                    <a:pt x="71851" y="102644"/>
                  </a:moveTo>
                  <a:cubicBezTo>
                    <a:pt x="83141" y="102644"/>
                    <a:pt x="92379" y="111882"/>
                    <a:pt x="92379" y="123173"/>
                  </a:cubicBezTo>
                  <a:cubicBezTo>
                    <a:pt x="92379" y="134463"/>
                    <a:pt x="83141" y="143701"/>
                    <a:pt x="71851" y="143701"/>
                  </a:cubicBezTo>
                  <a:cubicBezTo>
                    <a:pt x="60560" y="143701"/>
                    <a:pt x="51322" y="134463"/>
                    <a:pt x="51322" y="123173"/>
                  </a:cubicBezTo>
                  <a:cubicBezTo>
                    <a:pt x="51322" y="111882"/>
                    <a:pt x="60560" y="102644"/>
                    <a:pt x="71851" y="102644"/>
                  </a:cubicBezTo>
                  <a:moveTo>
                    <a:pt x="71851" y="82115"/>
                  </a:moveTo>
                  <a:cubicBezTo>
                    <a:pt x="49269" y="82115"/>
                    <a:pt x="30793" y="100591"/>
                    <a:pt x="30793" y="123173"/>
                  </a:cubicBezTo>
                  <a:cubicBezTo>
                    <a:pt x="30793" y="145754"/>
                    <a:pt x="49269" y="164230"/>
                    <a:pt x="71851" y="164230"/>
                  </a:cubicBezTo>
                  <a:cubicBezTo>
                    <a:pt x="94432" y="164230"/>
                    <a:pt x="112908" y="145754"/>
                    <a:pt x="112908" y="123173"/>
                  </a:cubicBezTo>
                  <a:cubicBezTo>
                    <a:pt x="112908" y="100591"/>
                    <a:pt x="94432" y="82115"/>
                    <a:pt x="71851" y="82115"/>
                  </a:cubicBezTo>
                  <a:lnTo>
                    <a:pt x="71851" y="82115"/>
                  </a:lnTo>
                  <a:close/>
                  <a:moveTo>
                    <a:pt x="246345" y="96485"/>
                  </a:moveTo>
                  <a:cubicBezTo>
                    <a:pt x="240186" y="103670"/>
                    <a:pt x="236081" y="112908"/>
                    <a:pt x="236081" y="123173"/>
                  </a:cubicBezTo>
                  <a:cubicBezTo>
                    <a:pt x="236081" y="133437"/>
                    <a:pt x="240186" y="142675"/>
                    <a:pt x="246345" y="149860"/>
                  </a:cubicBezTo>
                  <a:lnTo>
                    <a:pt x="246345" y="96485"/>
                  </a:lnTo>
                  <a:lnTo>
                    <a:pt x="246345" y="96485"/>
                  </a:lnTo>
                  <a:close/>
                  <a:moveTo>
                    <a:pt x="0" y="96485"/>
                  </a:moveTo>
                  <a:lnTo>
                    <a:pt x="0" y="149860"/>
                  </a:lnTo>
                  <a:cubicBezTo>
                    <a:pt x="6159" y="142675"/>
                    <a:pt x="10264" y="133437"/>
                    <a:pt x="10264" y="123173"/>
                  </a:cubicBezTo>
                  <a:cubicBezTo>
                    <a:pt x="10264" y="112908"/>
                    <a:pt x="6159" y="103670"/>
                    <a:pt x="0" y="96485"/>
                  </a:cubicBezTo>
                  <a:lnTo>
                    <a:pt x="0" y="96485"/>
                  </a:lnTo>
                  <a:close/>
                  <a:moveTo>
                    <a:pt x="20529" y="0"/>
                  </a:moveTo>
                  <a:cubicBezTo>
                    <a:pt x="13344" y="0"/>
                    <a:pt x="6159" y="2053"/>
                    <a:pt x="0" y="6159"/>
                  </a:cubicBezTo>
                  <a:lnTo>
                    <a:pt x="0" y="41058"/>
                  </a:lnTo>
                  <a:cubicBezTo>
                    <a:pt x="0" y="29767"/>
                    <a:pt x="9238" y="20529"/>
                    <a:pt x="20529" y="20529"/>
                  </a:cubicBezTo>
                  <a:cubicBezTo>
                    <a:pt x="31820" y="20529"/>
                    <a:pt x="41058" y="29767"/>
                    <a:pt x="41058" y="41058"/>
                  </a:cubicBezTo>
                  <a:cubicBezTo>
                    <a:pt x="41058" y="52348"/>
                    <a:pt x="31820" y="61586"/>
                    <a:pt x="20529" y="61586"/>
                  </a:cubicBezTo>
                  <a:cubicBezTo>
                    <a:pt x="9238" y="61586"/>
                    <a:pt x="0" y="52348"/>
                    <a:pt x="0" y="41058"/>
                  </a:cubicBezTo>
                  <a:lnTo>
                    <a:pt x="0" y="75956"/>
                  </a:lnTo>
                  <a:cubicBezTo>
                    <a:pt x="6159" y="80062"/>
                    <a:pt x="13344" y="82115"/>
                    <a:pt x="20529" y="82115"/>
                  </a:cubicBezTo>
                  <a:cubicBezTo>
                    <a:pt x="43110" y="82115"/>
                    <a:pt x="61586" y="63639"/>
                    <a:pt x="61586" y="41058"/>
                  </a:cubicBezTo>
                  <a:cubicBezTo>
                    <a:pt x="61586" y="18476"/>
                    <a:pt x="43110" y="0"/>
                    <a:pt x="20529" y="0"/>
                  </a:cubicBezTo>
                  <a:close/>
                  <a:moveTo>
                    <a:pt x="225816" y="0"/>
                  </a:moveTo>
                  <a:cubicBezTo>
                    <a:pt x="203235" y="0"/>
                    <a:pt x="184759" y="18476"/>
                    <a:pt x="184759" y="41058"/>
                  </a:cubicBezTo>
                  <a:cubicBezTo>
                    <a:pt x="184759" y="63639"/>
                    <a:pt x="203235" y="82115"/>
                    <a:pt x="225816" y="82115"/>
                  </a:cubicBezTo>
                  <a:cubicBezTo>
                    <a:pt x="233001" y="82115"/>
                    <a:pt x="240186" y="80062"/>
                    <a:pt x="246345" y="75956"/>
                  </a:cubicBezTo>
                  <a:lnTo>
                    <a:pt x="246345" y="5132"/>
                  </a:lnTo>
                  <a:cubicBezTo>
                    <a:pt x="240186" y="2053"/>
                    <a:pt x="233001" y="0"/>
                    <a:pt x="225816" y="0"/>
                  </a:cubicBezTo>
                  <a:close/>
                  <a:moveTo>
                    <a:pt x="225816" y="61586"/>
                  </a:moveTo>
                  <a:lnTo>
                    <a:pt x="225816" y="61586"/>
                  </a:lnTo>
                  <a:cubicBezTo>
                    <a:pt x="225816" y="61586"/>
                    <a:pt x="225816" y="61586"/>
                    <a:pt x="225816" y="61586"/>
                  </a:cubicBezTo>
                  <a:cubicBezTo>
                    <a:pt x="214525" y="61586"/>
                    <a:pt x="205288" y="52348"/>
                    <a:pt x="205288" y="41058"/>
                  </a:cubicBezTo>
                  <a:cubicBezTo>
                    <a:pt x="205288" y="29767"/>
                    <a:pt x="214525" y="20529"/>
                    <a:pt x="225816" y="20529"/>
                  </a:cubicBezTo>
                  <a:cubicBezTo>
                    <a:pt x="225816" y="20529"/>
                    <a:pt x="225816" y="20529"/>
                    <a:pt x="225816" y="20529"/>
                  </a:cubicBezTo>
                  <a:lnTo>
                    <a:pt x="225816" y="20529"/>
                  </a:lnTo>
                  <a:cubicBezTo>
                    <a:pt x="237107" y="20529"/>
                    <a:pt x="246345" y="29767"/>
                    <a:pt x="246345" y="41058"/>
                  </a:cubicBezTo>
                  <a:cubicBezTo>
                    <a:pt x="246345" y="52348"/>
                    <a:pt x="237107" y="61586"/>
                    <a:pt x="225816" y="61586"/>
                  </a:cubicBezTo>
                  <a:close/>
                  <a:moveTo>
                    <a:pt x="20529" y="164230"/>
                  </a:moveTo>
                  <a:cubicBezTo>
                    <a:pt x="13344" y="164230"/>
                    <a:pt x="6159" y="166283"/>
                    <a:pt x="0" y="170389"/>
                  </a:cubicBezTo>
                  <a:lnTo>
                    <a:pt x="0" y="205288"/>
                  </a:lnTo>
                  <a:cubicBezTo>
                    <a:pt x="0" y="193997"/>
                    <a:pt x="9238" y="184759"/>
                    <a:pt x="20529" y="184759"/>
                  </a:cubicBezTo>
                  <a:cubicBezTo>
                    <a:pt x="31820" y="184759"/>
                    <a:pt x="41058" y="193997"/>
                    <a:pt x="41058" y="205288"/>
                  </a:cubicBezTo>
                  <a:cubicBezTo>
                    <a:pt x="41058" y="216578"/>
                    <a:pt x="31820" y="225816"/>
                    <a:pt x="20529" y="225816"/>
                  </a:cubicBezTo>
                  <a:cubicBezTo>
                    <a:pt x="9238" y="225816"/>
                    <a:pt x="0" y="216578"/>
                    <a:pt x="0" y="205288"/>
                  </a:cubicBezTo>
                  <a:lnTo>
                    <a:pt x="0" y="240186"/>
                  </a:lnTo>
                  <a:cubicBezTo>
                    <a:pt x="6159" y="244292"/>
                    <a:pt x="13344" y="246345"/>
                    <a:pt x="20529" y="246345"/>
                  </a:cubicBezTo>
                  <a:cubicBezTo>
                    <a:pt x="43110" y="246345"/>
                    <a:pt x="61586" y="227869"/>
                    <a:pt x="61586" y="205288"/>
                  </a:cubicBezTo>
                  <a:cubicBezTo>
                    <a:pt x="61586" y="182706"/>
                    <a:pt x="43110" y="164230"/>
                    <a:pt x="20529" y="164230"/>
                  </a:cubicBezTo>
                  <a:close/>
                  <a:moveTo>
                    <a:pt x="225816" y="164230"/>
                  </a:moveTo>
                  <a:cubicBezTo>
                    <a:pt x="203235" y="164230"/>
                    <a:pt x="184759" y="182706"/>
                    <a:pt x="184759" y="205288"/>
                  </a:cubicBezTo>
                  <a:cubicBezTo>
                    <a:pt x="184759" y="227869"/>
                    <a:pt x="203235" y="246345"/>
                    <a:pt x="225816" y="246345"/>
                  </a:cubicBezTo>
                  <a:cubicBezTo>
                    <a:pt x="233001" y="246345"/>
                    <a:pt x="240186" y="244292"/>
                    <a:pt x="246345" y="240186"/>
                  </a:cubicBezTo>
                  <a:lnTo>
                    <a:pt x="246345" y="169362"/>
                  </a:lnTo>
                  <a:cubicBezTo>
                    <a:pt x="240186" y="166283"/>
                    <a:pt x="233001" y="164230"/>
                    <a:pt x="225816" y="164230"/>
                  </a:cubicBezTo>
                  <a:close/>
                  <a:moveTo>
                    <a:pt x="225816" y="225816"/>
                  </a:moveTo>
                  <a:lnTo>
                    <a:pt x="225816" y="225816"/>
                  </a:lnTo>
                  <a:cubicBezTo>
                    <a:pt x="225816" y="225816"/>
                    <a:pt x="225816" y="225816"/>
                    <a:pt x="225816" y="225816"/>
                  </a:cubicBezTo>
                  <a:cubicBezTo>
                    <a:pt x="214525" y="225816"/>
                    <a:pt x="205288" y="216578"/>
                    <a:pt x="205288" y="205288"/>
                  </a:cubicBezTo>
                  <a:cubicBezTo>
                    <a:pt x="205288" y="193997"/>
                    <a:pt x="214525" y="184759"/>
                    <a:pt x="225816" y="184759"/>
                  </a:cubicBezTo>
                  <a:cubicBezTo>
                    <a:pt x="225816" y="184759"/>
                    <a:pt x="225816" y="184759"/>
                    <a:pt x="225816" y="184759"/>
                  </a:cubicBezTo>
                  <a:lnTo>
                    <a:pt x="225816" y="184759"/>
                  </a:lnTo>
                  <a:cubicBezTo>
                    <a:pt x="237107" y="184759"/>
                    <a:pt x="246345" y="193997"/>
                    <a:pt x="246345" y="205288"/>
                  </a:cubicBezTo>
                  <a:cubicBezTo>
                    <a:pt x="246345" y="216578"/>
                    <a:pt x="237107" y="225816"/>
                    <a:pt x="225816" y="225816"/>
                  </a:cubicBez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6" name="Gráfico 24">
            <a:extLst>
              <a:ext uri="{FF2B5EF4-FFF2-40B4-BE49-F238E27FC236}">
                <a16:creationId xmlns:a16="http://schemas.microsoft.com/office/drawing/2014/main" id="{25DF2F88-D022-D742-8CCF-0449CEA9E44F}"/>
              </a:ext>
            </a:extLst>
          </p:cNvPr>
          <p:cNvGrpSpPr/>
          <p:nvPr/>
        </p:nvGrpSpPr>
        <p:grpSpPr>
          <a:xfrm>
            <a:off x="7902027" y="5865426"/>
            <a:ext cx="492690" cy="492690"/>
            <a:chOff x="7902027" y="5865426"/>
            <a:chExt cx="492690" cy="492690"/>
          </a:xfrm>
        </p:grpSpPr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id="{A27ED32D-EB1A-B84E-84D3-2E5FB0A6EA1C}"/>
                </a:ext>
              </a:extLst>
            </p:cNvPr>
            <p:cNvSpPr/>
            <p:nvPr/>
          </p:nvSpPr>
          <p:spPr>
            <a:xfrm>
              <a:off x="7932820" y="5937270"/>
              <a:ext cx="431103" cy="348994"/>
            </a:xfrm>
            <a:custGeom>
              <a:avLst/>
              <a:gdLst>
                <a:gd name="connsiteX0" fmla="*/ 431104 w 431103"/>
                <a:gd name="connsiteY0" fmla="*/ 133443 h 348994"/>
                <a:gd name="connsiteX1" fmla="*/ 215552 w 431103"/>
                <a:gd name="connsiteY1" fmla="*/ 348995 h 348994"/>
                <a:gd name="connsiteX2" fmla="*/ 0 w 431103"/>
                <a:gd name="connsiteY2" fmla="*/ 133443 h 348994"/>
                <a:gd name="connsiteX3" fmla="*/ 133437 w 431103"/>
                <a:gd name="connsiteY3" fmla="*/ 6 h 348994"/>
                <a:gd name="connsiteX4" fmla="*/ 135490 w 431103"/>
                <a:gd name="connsiteY4" fmla="*/ 51328 h 348994"/>
                <a:gd name="connsiteX5" fmla="*/ 61586 w 431103"/>
                <a:gd name="connsiteY5" fmla="*/ 133443 h 348994"/>
                <a:gd name="connsiteX6" fmla="*/ 215552 w 431103"/>
                <a:gd name="connsiteY6" fmla="*/ 277144 h 348994"/>
                <a:gd name="connsiteX7" fmla="*/ 369518 w 431103"/>
                <a:gd name="connsiteY7" fmla="*/ 133443 h 348994"/>
                <a:gd name="connsiteX8" fmla="*/ 296640 w 431103"/>
                <a:gd name="connsiteY8" fmla="*/ 51328 h 348994"/>
                <a:gd name="connsiteX9" fmla="*/ 296640 w 431103"/>
                <a:gd name="connsiteY9" fmla="*/ 51328 h 348994"/>
                <a:gd name="connsiteX10" fmla="*/ 296640 w 431103"/>
                <a:gd name="connsiteY10" fmla="*/ 51328 h 348994"/>
                <a:gd name="connsiteX11" fmla="*/ 291508 w 431103"/>
                <a:gd name="connsiteY11" fmla="*/ 51328 h 348994"/>
                <a:gd name="connsiteX12" fmla="*/ 222737 w 431103"/>
                <a:gd name="connsiteY12" fmla="*/ 70830 h 348994"/>
                <a:gd name="connsiteX13" fmla="*/ 206314 w 431103"/>
                <a:gd name="connsiteY13" fmla="*/ 112914 h 348994"/>
                <a:gd name="connsiteX14" fmla="*/ 216578 w 431103"/>
                <a:gd name="connsiteY14" fmla="*/ 146786 h 348994"/>
                <a:gd name="connsiteX15" fmla="*/ 216578 w 431103"/>
                <a:gd name="connsiteY15" fmla="*/ 146786 h 348994"/>
                <a:gd name="connsiteX16" fmla="*/ 185785 w 431103"/>
                <a:gd name="connsiteY16" fmla="*/ 175527 h 348994"/>
                <a:gd name="connsiteX17" fmla="*/ 165256 w 431103"/>
                <a:gd name="connsiteY17" fmla="*/ 112914 h 348994"/>
                <a:gd name="connsiteX18" fmla="*/ 297667 w 431103"/>
                <a:gd name="connsiteY18" fmla="*/ 6 h 348994"/>
                <a:gd name="connsiteX19" fmla="*/ 297667 w 431103"/>
                <a:gd name="connsiteY19" fmla="*/ 6 h 348994"/>
                <a:gd name="connsiteX20" fmla="*/ 431104 w 431103"/>
                <a:gd name="connsiteY20" fmla="*/ 133443 h 348994"/>
                <a:gd name="connsiteX21" fmla="*/ 331539 w 431103"/>
                <a:gd name="connsiteY21" fmla="*/ 205293 h 348994"/>
                <a:gd name="connsiteX22" fmla="*/ 246345 w 431103"/>
                <a:gd name="connsiteY22" fmla="*/ 175527 h 348994"/>
                <a:gd name="connsiteX23" fmla="*/ 246345 w 431103"/>
                <a:gd name="connsiteY23" fmla="*/ 175527 h 348994"/>
                <a:gd name="connsiteX24" fmla="*/ 215552 w 431103"/>
                <a:gd name="connsiteY24" fmla="*/ 204267 h 348994"/>
                <a:gd name="connsiteX25" fmla="*/ 325381 w 431103"/>
                <a:gd name="connsiteY25" fmla="*/ 246351 h 348994"/>
                <a:gd name="connsiteX26" fmla="*/ 328460 w 431103"/>
                <a:gd name="connsiteY26" fmla="*/ 246351 h 348994"/>
                <a:gd name="connsiteX27" fmla="*/ 348989 w 431103"/>
                <a:gd name="connsiteY27" fmla="*/ 228901 h 348994"/>
                <a:gd name="connsiteX28" fmla="*/ 331539 w 431103"/>
                <a:gd name="connsiteY28" fmla="*/ 205293 h 34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1103" h="348994">
                  <a:moveTo>
                    <a:pt x="431104" y="133443"/>
                  </a:moveTo>
                  <a:cubicBezTo>
                    <a:pt x="431104" y="248404"/>
                    <a:pt x="351042" y="348995"/>
                    <a:pt x="215552" y="348995"/>
                  </a:cubicBezTo>
                  <a:cubicBezTo>
                    <a:pt x="80062" y="348995"/>
                    <a:pt x="0" y="248404"/>
                    <a:pt x="0" y="133443"/>
                  </a:cubicBezTo>
                  <a:cubicBezTo>
                    <a:pt x="0" y="-3074"/>
                    <a:pt x="131384" y="6"/>
                    <a:pt x="133437" y="6"/>
                  </a:cubicBezTo>
                  <a:cubicBezTo>
                    <a:pt x="147807" y="6"/>
                    <a:pt x="149860" y="51328"/>
                    <a:pt x="135490" y="51328"/>
                  </a:cubicBezTo>
                  <a:cubicBezTo>
                    <a:pt x="123173" y="51328"/>
                    <a:pt x="61586" y="60566"/>
                    <a:pt x="61586" y="133443"/>
                  </a:cubicBezTo>
                  <a:cubicBezTo>
                    <a:pt x="61586" y="224796"/>
                    <a:pt x="150886" y="277144"/>
                    <a:pt x="215552" y="277144"/>
                  </a:cubicBezTo>
                  <a:cubicBezTo>
                    <a:pt x="280217" y="277144"/>
                    <a:pt x="369518" y="224796"/>
                    <a:pt x="369518" y="133443"/>
                  </a:cubicBezTo>
                  <a:cubicBezTo>
                    <a:pt x="369518" y="61592"/>
                    <a:pt x="309984" y="51328"/>
                    <a:pt x="296640" y="51328"/>
                  </a:cubicBezTo>
                  <a:cubicBezTo>
                    <a:pt x="296640" y="51328"/>
                    <a:pt x="296640" y="51328"/>
                    <a:pt x="296640" y="51328"/>
                  </a:cubicBezTo>
                  <a:cubicBezTo>
                    <a:pt x="296640" y="51328"/>
                    <a:pt x="296640" y="51328"/>
                    <a:pt x="296640" y="51328"/>
                  </a:cubicBezTo>
                  <a:cubicBezTo>
                    <a:pt x="294588" y="51328"/>
                    <a:pt x="293561" y="51328"/>
                    <a:pt x="291508" y="51328"/>
                  </a:cubicBezTo>
                  <a:cubicBezTo>
                    <a:pt x="278165" y="51328"/>
                    <a:pt x="243266" y="52354"/>
                    <a:pt x="222737" y="70830"/>
                  </a:cubicBezTo>
                  <a:cubicBezTo>
                    <a:pt x="211446" y="81094"/>
                    <a:pt x="206314" y="94438"/>
                    <a:pt x="206314" y="112914"/>
                  </a:cubicBezTo>
                  <a:cubicBezTo>
                    <a:pt x="206314" y="126258"/>
                    <a:pt x="210420" y="137548"/>
                    <a:pt x="216578" y="146786"/>
                  </a:cubicBezTo>
                  <a:cubicBezTo>
                    <a:pt x="216578" y="146786"/>
                    <a:pt x="216578" y="146786"/>
                    <a:pt x="216578" y="146786"/>
                  </a:cubicBezTo>
                  <a:cubicBezTo>
                    <a:pt x="212473" y="157051"/>
                    <a:pt x="197076" y="170394"/>
                    <a:pt x="185785" y="175527"/>
                  </a:cubicBezTo>
                  <a:cubicBezTo>
                    <a:pt x="185785" y="175527"/>
                    <a:pt x="165256" y="157051"/>
                    <a:pt x="165256" y="112914"/>
                  </a:cubicBezTo>
                  <a:cubicBezTo>
                    <a:pt x="164230" y="1032"/>
                    <a:pt x="293561" y="6"/>
                    <a:pt x="297667" y="6"/>
                  </a:cubicBezTo>
                  <a:cubicBezTo>
                    <a:pt x="297667" y="6"/>
                    <a:pt x="297667" y="6"/>
                    <a:pt x="297667" y="6"/>
                  </a:cubicBezTo>
                  <a:cubicBezTo>
                    <a:pt x="299720" y="6"/>
                    <a:pt x="431104" y="-3074"/>
                    <a:pt x="431104" y="133443"/>
                  </a:cubicBezTo>
                  <a:close/>
                  <a:moveTo>
                    <a:pt x="331539" y="205293"/>
                  </a:moveTo>
                  <a:cubicBezTo>
                    <a:pt x="330513" y="205293"/>
                    <a:pt x="283297" y="198108"/>
                    <a:pt x="246345" y="175527"/>
                  </a:cubicBezTo>
                  <a:cubicBezTo>
                    <a:pt x="246345" y="175527"/>
                    <a:pt x="246345" y="175527"/>
                    <a:pt x="246345" y="175527"/>
                  </a:cubicBezTo>
                  <a:cubicBezTo>
                    <a:pt x="238134" y="186817"/>
                    <a:pt x="226843" y="196055"/>
                    <a:pt x="215552" y="204267"/>
                  </a:cubicBezTo>
                  <a:cubicBezTo>
                    <a:pt x="257636" y="237113"/>
                    <a:pt x="321275" y="245324"/>
                    <a:pt x="325381" y="246351"/>
                  </a:cubicBezTo>
                  <a:cubicBezTo>
                    <a:pt x="326407" y="246351"/>
                    <a:pt x="327434" y="246351"/>
                    <a:pt x="328460" y="246351"/>
                  </a:cubicBezTo>
                  <a:cubicBezTo>
                    <a:pt x="338724" y="246351"/>
                    <a:pt x="346936" y="239166"/>
                    <a:pt x="348989" y="228901"/>
                  </a:cubicBezTo>
                  <a:cubicBezTo>
                    <a:pt x="350015" y="217611"/>
                    <a:pt x="342830" y="207346"/>
                    <a:pt x="331539" y="205293"/>
                  </a:cubicBez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id="{91D2695C-60D7-E84B-A382-B19D18FF2643}"/>
                </a:ext>
              </a:extLst>
            </p:cNvPr>
            <p:cNvSpPr/>
            <p:nvPr/>
          </p:nvSpPr>
          <p:spPr>
            <a:xfrm>
              <a:off x="7963613" y="5937276"/>
              <a:ext cx="359253" cy="307931"/>
            </a:xfrm>
            <a:custGeom>
              <a:avLst/>
              <a:gdLst>
                <a:gd name="connsiteX0" fmla="*/ 265847 w 359253"/>
                <a:gd name="connsiteY0" fmla="*/ 51322 h 307931"/>
                <a:gd name="connsiteX1" fmla="*/ 265847 w 359253"/>
                <a:gd name="connsiteY1" fmla="*/ 51322 h 307931"/>
                <a:gd name="connsiteX2" fmla="*/ 338724 w 359253"/>
                <a:gd name="connsiteY2" fmla="*/ 133437 h 307931"/>
                <a:gd name="connsiteX3" fmla="*/ 184759 w 359253"/>
                <a:gd name="connsiteY3" fmla="*/ 277138 h 307931"/>
                <a:gd name="connsiteX4" fmla="*/ 89300 w 359253"/>
                <a:gd name="connsiteY4" fmla="*/ 243266 h 307931"/>
                <a:gd name="connsiteX5" fmla="*/ 236081 w 359253"/>
                <a:gd name="connsiteY5" fmla="*/ 112908 h 307931"/>
                <a:gd name="connsiteX6" fmla="*/ 220684 w 359253"/>
                <a:gd name="connsiteY6" fmla="*/ 55428 h 307931"/>
                <a:gd name="connsiteX7" fmla="*/ 184759 w 359253"/>
                <a:gd name="connsiteY7" fmla="*/ 78009 h 307931"/>
                <a:gd name="connsiteX8" fmla="*/ 195023 w 359253"/>
                <a:gd name="connsiteY8" fmla="*/ 113935 h 307931"/>
                <a:gd name="connsiteX9" fmla="*/ 68771 w 359253"/>
                <a:gd name="connsiteY9" fmla="*/ 206314 h 307931"/>
                <a:gd name="connsiteX10" fmla="*/ 56454 w 359253"/>
                <a:gd name="connsiteY10" fmla="*/ 212473 h 307931"/>
                <a:gd name="connsiteX11" fmla="*/ 56454 w 359253"/>
                <a:gd name="connsiteY11" fmla="*/ 212473 h 307931"/>
                <a:gd name="connsiteX12" fmla="*/ 30793 w 359253"/>
                <a:gd name="connsiteY12" fmla="*/ 133437 h 307931"/>
                <a:gd name="connsiteX13" fmla="*/ 104697 w 359253"/>
                <a:gd name="connsiteY13" fmla="*/ 51322 h 307931"/>
                <a:gd name="connsiteX14" fmla="*/ 109829 w 359253"/>
                <a:gd name="connsiteY14" fmla="*/ 51322 h 307931"/>
                <a:gd name="connsiteX15" fmla="*/ 147807 w 359253"/>
                <a:gd name="connsiteY15" fmla="*/ 55428 h 307931"/>
                <a:gd name="connsiteX16" fmla="*/ 148833 w 359253"/>
                <a:gd name="connsiteY16" fmla="*/ 54401 h 307931"/>
                <a:gd name="connsiteX17" fmla="*/ 182706 w 359253"/>
                <a:gd name="connsiteY17" fmla="*/ 22582 h 307931"/>
                <a:gd name="connsiteX18" fmla="*/ 183732 w 359253"/>
                <a:gd name="connsiteY18" fmla="*/ 21555 h 307931"/>
                <a:gd name="connsiteX19" fmla="*/ 107776 w 359253"/>
                <a:gd name="connsiteY19" fmla="*/ 0 h 307931"/>
                <a:gd name="connsiteX20" fmla="*/ 0 w 359253"/>
                <a:gd name="connsiteY20" fmla="*/ 133437 h 307931"/>
                <a:gd name="connsiteX21" fmla="*/ 184759 w 359253"/>
                <a:gd name="connsiteY21" fmla="*/ 307931 h 307931"/>
                <a:gd name="connsiteX22" fmla="*/ 359253 w 359253"/>
                <a:gd name="connsiteY22" fmla="*/ 143701 h 307931"/>
                <a:gd name="connsiteX23" fmla="*/ 265847 w 359253"/>
                <a:gd name="connsiteY23" fmla="*/ 51322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9253" h="307931">
                  <a:moveTo>
                    <a:pt x="265847" y="51322"/>
                  </a:moveTo>
                  <a:cubicBezTo>
                    <a:pt x="265847" y="51322"/>
                    <a:pt x="265847" y="51322"/>
                    <a:pt x="265847" y="51322"/>
                  </a:cubicBezTo>
                  <a:cubicBezTo>
                    <a:pt x="279191" y="51322"/>
                    <a:pt x="338724" y="61586"/>
                    <a:pt x="338724" y="133437"/>
                  </a:cubicBezTo>
                  <a:cubicBezTo>
                    <a:pt x="338724" y="224790"/>
                    <a:pt x="249424" y="277138"/>
                    <a:pt x="184759" y="277138"/>
                  </a:cubicBezTo>
                  <a:cubicBezTo>
                    <a:pt x="153966" y="277138"/>
                    <a:pt x="118040" y="265847"/>
                    <a:pt x="89300" y="243266"/>
                  </a:cubicBezTo>
                  <a:cubicBezTo>
                    <a:pt x="129331" y="235054"/>
                    <a:pt x="236081" y="204261"/>
                    <a:pt x="236081" y="112908"/>
                  </a:cubicBezTo>
                  <a:cubicBezTo>
                    <a:pt x="236081" y="89300"/>
                    <a:pt x="229922" y="69798"/>
                    <a:pt x="220684" y="55428"/>
                  </a:cubicBezTo>
                  <a:cubicBezTo>
                    <a:pt x="206314" y="55428"/>
                    <a:pt x="186812" y="72877"/>
                    <a:pt x="184759" y="78009"/>
                  </a:cubicBezTo>
                  <a:cubicBezTo>
                    <a:pt x="191944" y="87247"/>
                    <a:pt x="195023" y="98538"/>
                    <a:pt x="195023" y="113935"/>
                  </a:cubicBezTo>
                  <a:cubicBezTo>
                    <a:pt x="195023" y="187838"/>
                    <a:pt x="69798" y="206314"/>
                    <a:pt x="68771" y="206314"/>
                  </a:cubicBezTo>
                  <a:cubicBezTo>
                    <a:pt x="63639" y="207340"/>
                    <a:pt x="59533" y="209393"/>
                    <a:pt x="56454" y="212473"/>
                  </a:cubicBezTo>
                  <a:lnTo>
                    <a:pt x="56454" y="212473"/>
                  </a:lnTo>
                  <a:cubicBezTo>
                    <a:pt x="41058" y="189891"/>
                    <a:pt x="30793" y="164230"/>
                    <a:pt x="30793" y="133437"/>
                  </a:cubicBezTo>
                  <a:cubicBezTo>
                    <a:pt x="30793" y="60560"/>
                    <a:pt x="92379" y="51322"/>
                    <a:pt x="104697" y="51322"/>
                  </a:cubicBezTo>
                  <a:cubicBezTo>
                    <a:pt x="106749" y="51322"/>
                    <a:pt x="108802" y="51322"/>
                    <a:pt x="109829" y="51322"/>
                  </a:cubicBezTo>
                  <a:cubicBezTo>
                    <a:pt x="118040" y="51322"/>
                    <a:pt x="132410" y="51322"/>
                    <a:pt x="147807" y="55428"/>
                  </a:cubicBezTo>
                  <a:cubicBezTo>
                    <a:pt x="147807" y="55428"/>
                    <a:pt x="147807" y="54401"/>
                    <a:pt x="148833" y="54401"/>
                  </a:cubicBezTo>
                  <a:cubicBezTo>
                    <a:pt x="150886" y="51322"/>
                    <a:pt x="166283" y="30793"/>
                    <a:pt x="182706" y="22582"/>
                  </a:cubicBezTo>
                  <a:cubicBezTo>
                    <a:pt x="183732" y="22582"/>
                    <a:pt x="183732" y="21555"/>
                    <a:pt x="183732" y="21555"/>
                  </a:cubicBezTo>
                  <a:cubicBezTo>
                    <a:pt x="153966" y="5132"/>
                    <a:pt x="121120" y="1026"/>
                    <a:pt x="107776" y="0"/>
                  </a:cubicBezTo>
                  <a:cubicBezTo>
                    <a:pt x="88274" y="1026"/>
                    <a:pt x="0" y="11291"/>
                    <a:pt x="0" y="133437"/>
                  </a:cubicBezTo>
                  <a:cubicBezTo>
                    <a:pt x="0" y="191944"/>
                    <a:pt x="49269" y="307931"/>
                    <a:pt x="184759" y="307931"/>
                  </a:cubicBezTo>
                  <a:cubicBezTo>
                    <a:pt x="320249" y="307931"/>
                    <a:pt x="359253" y="195023"/>
                    <a:pt x="359253" y="143701"/>
                  </a:cubicBezTo>
                  <a:cubicBezTo>
                    <a:pt x="359253" y="59533"/>
                    <a:pt x="290482" y="51322"/>
                    <a:pt x="265847" y="51322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id="{23B7458E-78E1-B049-9427-08D35B8B2484}"/>
                </a:ext>
              </a:extLst>
            </p:cNvPr>
            <p:cNvSpPr/>
            <p:nvPr/>
          </p:nvSpPr>
          <p:spPr>
            <a:xfrm>
              <a:off x="7963613" y="6066607"/>
              <a:ext cx="386966" cy="188864"/>
            </a:xfrm>
            <a:custGeom>
              <a:avLst/>
              <a:gdLst>
                <a:gd name="connsiteX0" fmla="*/ 359253 w 386966"/>
                <a:gd name="connsiteY0" fmla="*/ 75956 h 188864"/>
                <a:gd name="connsiteX1" fmla="*/ 369518 w 386966"/>
                <a:gd name="connsiteY1" fmla="*/ 86221 h 188864"/>
                <a:gd name="connsiteX2" fmla="*/ 359253 w 386966"/>
                <a:gd name="connsiteY2" fmla="*/ 96485 h 188864"/>
                <a:gd name="connsiteX3" fmla="*/ 348989 w 386966"/>
                <a:gd name="connsiteY3" fmla="*/ 86221 h 188864"/>
                <a:gd name="connsiteX4" fmla="*/ 359253 w 386966"/>
                <a:gd name="connsiteY4" fmla="*/ 75956 h 188864"/>
                <a:gd name="connsiteX5" fmla="*/ 277138 w 386966"/>
                <a:gd name="connsiteY5" fmla="*/ 147807 h 188864"/>
                <a:gd name="connsiteX6" fmla="*/ 287403 w 386966"/>
                <a:gd name="connsiteY6" fmla="*/ 158071 h 188864"/>
                <a:gd name="connsiteX7" fmla="*/ 277138 w 386966"/>
                <a:gd name="connsiteY7" fmla="*/ 168336 h 188864"/>
                <a:gd name="connsiteX8" fmla="*/ 266874 w 386966"/>
                <a:gd name="connsiteY8" fmla="*/ 158071 h 188864"/>
                <a:gd name="connsiteX9" fmla="*/ 277138 w 386966"/>
                <a:gd name="connsiteY9" fmla="*/ 147807 h 188864"/>
                <a:gd name="connsiteX10" fmla="*/ 225816 w 386966"/>
                <a:gd name="connsiteY10" fmla="*/ 168336 h 188864"/>
                <a:gd name="connsiteX11" fmla="*/ 236081 w 386966"/>
                <a:gd name="connsiteY11" fmla="*/ 178600 h 188864"/>
                <a:gd name="connsiteX12" fmla="*/ 225816 w 386966"/>
                <a:gd name="connsiteY12" fmla="*/ 188865 h 188864"/>
                <a:gd name="connsiteX13" fmla="*/ 215552 w 386966"/>
                <a:gd name="connsiteY13" fmla="*/ 178600 h 188864"/>
                <a:gd name="connsiteX14" fmla="*/ 225816 w 386966"/>
                <a:gd name="connsiteY14" fmla="*/ 168336 h 188864"/>
                <a:gd name="connsiteX15" fmla="*/ 112908 w 386966"/>
                <a:gd name="connsiteY15" fmla="*/ 147807 h 188864"/>
                <a:gd name="connsiteX16" fmla="*/ 123173 w 386966"/>
                <a:gd name="connsiteY16" fmla="*/ 158071 h 188864"/>
                <a:gd name="connsiteX17" fmla="*/ 112908 w 386966"/>
                <a:gd name="connsiteY17" fmla="*/ 168336 h 188864"/>
                <a:gd name="connsiteX18" fmla="*/ 102644 w 386966"/>
                <a:gd name="connsiteY18" fmla="*/ 158071 h 188864"/>
                <a:gd name="connsiteX19" fmla="*/ 112908 w 386966"/>
                <a:gd name="connsiteY19" fmla="*/ 147807 h 188864"/>
                <a:gd name="connsiteX20" fmla="*/ 71851 w 386966"/>
                <a:gd name="connsiteY20" fmla="*/ 147807 h 188864"/>
                <a:gd name="connsiteX21" fmla="*/ 82115 w 386966"/>
                <a:gd name="connsiteY21" fmla="*/ 158071 h 188864"/>
                <a:gd name="connsiteX22" fmla="*/ 71851 w 386966"/>
                <a:gd name="connsiteY22" fmla="*/ 168336 h 188864"/>
                <a:gd name="connsiteX23" fmla="*/ 61586 w 386966"/>
                <a:gd name="connsiteY23" fmla="*/ 158071 h 188864"/>
                <a:gd name="connsiteX24" fmla="*/ 71851 w 386966"/>
                <a:gd name="connsiteY24" fmla="*/ 147807 h 188864"/>
                <a:gd name="connsiteX25" fmla="*/ 13344 w 386966"/>
                <a:gd name="connsiteY25" fmla="*/ 6159 h 188864"/>
                <a:gd name="connsiteX26" fmla="*/ 23608 w 386966"/>
                <a:gd name="connsiteY26" fmla="*/ 16423 h 188864"/>
                <a:gd name="connsiteX27" fmla="*/ 13344 w 386966"/>
                <a:gd name="connsiteY27" fmla="*/ 26687 h 188864"/>
                <a:gd name="connsiteX28" fmla="*/ 3079 w 386966"/>
                <a:gd name="connsiteY28" fmla="*/ 16423 h 188864"/>
                <a:gd name="connsiteX29" fmla="*/ 13344 w 386966"/>
                <a:gd name="connsiteY29" fmla="*/ 6159 h 188864"/>
                <a:gd name="connsiteX30" fmla="*/ 10264 w 386966"/>
                <a:gd name="connsiteY30" fmla="*/ 55428 h 188864"/>
                <a:gd name="connsiteX31" fmla="*/ 20529 w 386966"/>
                <a:gd name="connsiteY31" fmla="*/ 65692 h 188864"/>
                <a:gd name="connsiteX32" fmla="*/ 10264 w 386966"/>
                <a:gd name="connsiteY32" fmla="*/ 75956 h 188864"/>
                <a:gd name="connsiteX33" fmla="*/ 0 w 386966"/>
                <a:gd name="connsiteY33" fmla="*/ 65692 h 188864"/>
                <a:gd name="connsiteX34" fmla="*/ 10264 w 386966"/>
                <a:gd name="connsiteY34" fmla="*/ 55428 h 188864"/>
                <a:gd name="connsiteX35" fmla="*/ 359253 w 386966"/>
                <a:gd name="connsiteY35" fmla="*/ 34899 h 188864"/>
                <a:gd name="connsiteX36" fmla="*/ 369518 w 386966"/>
                <a:gd name="connsiteY36" fmla="*/ 45163 h 188864"/>
                <a:gd name="connsiteX37" fmla="*/ 359253 w 386966"/>
                <a:gd name="connsiteY37" fmla="*/ 55428 h 188864"/>
                <a:gd name="connsiteX38" fmla="*/ 348989 w 386966"/>
                <a:gd name="connsiteY38" fmla="*/ 45163 h 188864"/>
                <a:gd name="connsiteX39" fmla="*/ 359253 w 386966"/>
                <a:gd name="connsiteY39" fmla="*/ 34899 h 188864"/>
                <a:gd name="connsiteX40" fmla="*/ 376703 w 386966"/>
                <a:gd name="connsiteY40" fmla="*/ 0 h 188864"/>
                <a:gd name="connsiteX41" fmla="*/ 386967 w 386966"/>
                <a:gd name="connsiteY41" fmla="*/ 10264 h 188864"/>
                <a:gd name="connsiteX42" fmla="*/ 376703 w 386966"/>
                <a:gd name="connsiteY42" fmla="*/ 20529 h 188864"/>
                <a:gd name="connsiteX43" fmla="*/ 366438 w 386966"/>
                <a:gd name="connsiteY43" fmla="*/ 10264 h 188864"/>
                <a:gd name="connsiteX44" fmla="*/ 376703 w 386966"/>
                <a:gd name="connsiteY44" fmla="*/ 0 h 18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86966" h="188864">
                  <a:moveTo>
                    <a:pt x="359253" y="75956"/>
                  </a:moveTo>
                  <a:cubicBezTo>
                    <a:pt x="365412" y="75956"/>
                    <a:pt x="369518" y="80062"/>
                    <a:pt x="369518" y="86221"/>
                  </a:cubicBezTo>
                  <a:cubicBezTo>
                    <a:pt x="369518" y="92379"/>
                    <a:pt x="365412" y="96485"/>
                    <a:pt x="359253" y="96485"/>
                  </a:cubicBezTo>
                  <a:cubicBezTo>
                    <a:pt x="353095" y="96485"/>
                    <a:pt x="348989" y="92379"/>
                    <a:pt x="348989" y="86221"/>
                  </a:cubicBezTo>
                  <a:cubicBezTo>
                    <a:pt x="348989" y="80062"/>
                    <a:pt x="353095" y="75956"/>
                    <a:pt x="359253" y="75956"/>
                  </a:cubicBezTo>
                  <a:close/>
                  <a:moveTo>
                    <a:pt x="277138" y="147807"/>
                  </a:moveTo>
                  <a:cubicBezTo>
                    <a:pt x="283297" y="147807"/>
                    <a:pt x="287403" y="151913"/>
                    <a:pt x="287403" y="158071"/>
                  </a:cubicBezTo>
                  <a:cubicBezTo>
                    <a:pt x="287403" y="164230"/>
                    <a:pt x="283297" y="168336"/>
                    <a:pt x="277138" y="168336"/>
                  </a:cubicBezTo>
                  <a:cubicBezTo>
                    <a:pt x="270980" y="168336"/>
                    <a:pt x="266874" y="164230"/>
                    <a:pt x="266874" y="158071"/>
                  </a:cubicBezTo>
                  <a:cubicBezTo>
                    <a:pt x="266874" y="151913"/>
                    <a:pt x="270980" y="147807"/>
                    <a:pt x="277138" y="147807"/>
                  </a:cubicBezTo>
                  <a:close/>
                  <a:moveTo>
                    <a:pt x="225816" y="168336"/>
                  </a:moveTo>
                  <a:cubicBezTo>
                    <a:pt x="231975" y="168336"/>
                    <a:pt x="236081" y="172442"/>
                    <a:pt x="236081" y="178600"/>
                  </a:cubicBezTo>
                  <a:cubicBezTo>
                    <a:pt x="236081" y="184759"/>
                    <a:pt x="231975" y="188865"/>
                    <a:pt x="225816" y="188865"/>
                  </a:cubicBezTo>
                  <a:cubicBezTo>
                    <a:pt x="219658" y="188865"/>
                    <a:pt x="215552" y="184759"/>
                    <a:pt x="215552" y="178600"/>
                  </a:cubicBezTo>
                  <a:cubicBezTo>
                    <a:pt x="215552" y="172442"/>
                    <a:pt x="219658" y="168336"/>
                    <a:pt x="225816" y="168336"/>
                  </a:cubicBezTo>
                  <a:close/>
                  <a:moveTo>
                    <a:pt x="112908" y="147807"/>
                  </a:moveTo>
                  <a:cubicBezTo>
                    <a:pt x="119067" y="147807"/>
                    <a:pt x="123173" y="151913"/>
                    <a:pt x="123173" y="158071"/>
                  </a:cubicBezTo>
                  <a:cubicBezTo>
                    <a:pt x="123173" y="164230"/>
                    <a:pt x="119067" y="168336"/>
                    <a:pt x="112908" y="168336"/>
                  </a:cubicBezTo>
                  <a:cubicBezTo>
                    <a:pt x="106749" y="168336"/>
                    <a:pt x="102644" y="164230"/>
                    <a:pt x="102644" y="158071"/>
                  </a:cubicBezTo>
                  <a:cubicBezTo>
                    <a:pt x="102644" y="151913"/>
                    <a:pt x="106749" y="147807"/>
                    <a:pt x="112908" y="147807"/>
                  </a:cubicBezTo>
                  <a:close/>
                  <a:moveTo>
                    <a:pt x="71851" y="147807"/>
                  </a:moveTo>
                  <a:cubicBezTo>
                    <a:pt x="78009" y="147807"/>
                    <a:pt x="82115" y="151913"/>
                    <a:pt x="82115" y="158071"/>
                  </a:cubicBezTo>
                  <a:cubicBezTo>
                    <a:pt x="82115" y="164230"/>
                    <a:pt x="78009" y="168336"/>
                    <a:pt x="71851" y="168336"/>
                  </a:cubicBezTo>
                  <a:cubicBezTo>
                    <a:pt x="65692" y="168336"/>
                    <a:pt x="61586" y="164230"/>
                    <a:pt x="61586" y="158071"/>
                  </a:cubicBezTo>
                  <a:cubicBezTo>
                    <a:pt x="61586" y="151913"/>
                    <a:pt x="65692" y="147807"/>
                    <a:pt x="71851" y="147807"/>
                  </a:cubicBezTo>
                  <a:close/>
                  <a:moveTo>
                    <a:pt x="13344" y="6159"/>
                  </a:moveTo>
                  <a:cubicBezTo>
                    <a:pt x="19502" y="6159"/>
                    <a:pt x="23608" y="10264"/>
                    <a:pt x="23608" y="16423"/>
                  </a:cubicBezTo>
                  <a:cubicBezTo>
                    <a:pt x="23608" y="22582"/>
                    <a:pt x="19502" y="26687"/>
                    <a:pt x="13344" y="26687"/>
                  </a:cubicBezTo>
                  <a:cubicBezTo>
                    <a:pt x="7185" y="26687"/>
                    <a:pt x="3079" y="22582"/>
                    <a:pt x="3079" y="16423"/>
                  </a:cubicBezTo>
                  <a:cubicBezTo>
                    <a:pt x="3079" y="10264"/>
                    <a:pt x="8212" y="6159"/>
                    <a:pt x="13344" y="6159"/>
                  </a:cubicBezTo>
                  <a:close/>
                  <a:moveTo>
                    <a:pt x="10264" y="55428"/>
                  </a:moveTo>
                  <a:cubicBezTo>
                    <a:pt x="16423" y="55428"/>
                    <a:pt x="20529" y="59533"/>
                    <a:pt x="20529" y="65692"/>
                  </a:cubicBezTo>
                  <a:cubicBezTo>
                    <a:pt x="20529" y="71851"/>
                    <a:pt x="16423" y="75956"/>
                    <a:pt x="10264" y="75956"/>
                  </a:cubicBezTo>
                  <a:cubicBezTo>
                    <a:pt x="4106" y="75956"/>
                    <a:pt x="0" y="71851"/>
                    <a:pt x="0" y="65692"/>
                  </a:cubicBezTo>
                  <a:cubicBezTo>
                    <a:pt x="0" y="59533"/>
                    <a:pt x="4106" y="55428"/>
                    <a:pt x="10264" y="55428"/>
                  </a:cubicBezTo>
                  <a:close/>
                  <a:moveTo>
                    <a:pt x="359253" y="34899"/>
                  </a:moveTo>
                  <a:cubicBezTo>
                    <a:pt x="365412" y="34899"/>
                    <a:pt x="369518" y="39005"/>
                    <a:pt x="369518" y="45163"/>
                  </a:cubicBezTo>
                  <a:cubicBezTo>
                    <a:pt x="369518" y="51322"/>
                    <a:pt x="365412" y="55428"/>
                    <a:pt x="359253" y="55428"/>
                  </a:cubicBezTo>
                  <a:cubicBezTo>
                    <a:pt x="353095" y="55428"/>
                    <a:pt x="348989" y="51322"/>
                    <a:pt x="348989" y="45163"/>
                  </a:cubicBezTo>
                  <a:cubicBezTo>
                    <a:pt x="348989" y="39005"/>
                    <a:pt x="353095" y="34899"/>
                    <a:pt x="359253" y="34899"/>
                  </a:cubicBezTo>
                  <a:close/>
                  <a:moveTo>
                    <a:pt x="376703" y="0"/>
                  </a:moveTo>
                  <a:cubicBezTo>
                    <a:pt x="382861" y="0"/>
                    <a:pt x="386967" y="4106"/>
                    <a:pt x="386967" y="10264"/>
                  </a:cubicBezTo>
                  <a:cubicBezTo>
                    <a:pt x="386967" y="16423"/>
                    <a:pt x="382861" y="20529"/>
                    <a:pt x="376703" y="20529"/>
                  </a:cubicBezTo>
                  <a:cubicBezTo>
                    <a:pt x="370544" y="20529"/>
                    <a:pt x="366438" y="16423"/>
                    <a:pt x="366438" y="10264"/>
                  </a:cubicBezTo>
                  <a:cubicBezTo>
                    <a:pt x="366438" y="4106"/>
                    <a:pt x="370544" y="0"/>
                    <a:pt x="376703" y="0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4" name="Gráfico 26">
            <a:extLst>
              <a:ext uri="{FF2B5EF4-FFF2-40B4-BE49-F238E27FC236}">
                <a16:creationId xmlns:a16="http://schemas.microsoft.com/office/drawing/2014/main" id="{42D89509-A268-A846-B1B0-746221AF59EB}"/>
              </a:ext>
            </a:extLst>
          </p:cNvPr>
          <p:cNvGrpSpPr/>
          <p:nvPr/>
        </p:nvGrpSpPr>
        <p:grpSpPr>
          <a:xfrm>
            <a:off x="6561817" y="5865426"/>
            <a:ext cx="492690" cy="492690"/>
            <a:chOff x="6561817" y="5865426"/>
            <a:chExt cx="492690" cy="492690"/>
          </a:xfrm>
        </p:grpSpPr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id="{0D588C27-A124-8645-B8AC-CBF07C70AF12}"/>
                </a:ext>
              </a:extLst>
            </p:cNvPr>
            <p:cNvSpPr/>
            <p:nvPr/>
          </p:nvSpPr>
          <p:spPr>
            <a:xfrm>
              <a:off x="6705518" y="5885954"/>
              <a:ext cx="205287" cy="451632"/>
            </a:xfrm>
            <a:custGeom>
              <a:avLst/>
              <a:gdLst>
                <a:gd name="connsiteX0" fmla="*/ 205288 w 205287"/>
                <a:gd name="connsiteY0" fmla="*/ 92379 h 451632"/>
                <a:gd name="connsiteX1" fmla="*/ 174494 w 205287"/>
                <a:gd name="connsiteY1" fmla="*/ 0 h 451632"/>
                <a:gd name="connsiteX2" fmla="*/ 102644 w 205287"/>
                <a:gd name="connsiteY2" fmla="*/ 0 h 451632"/>
                <a:gd name="connsiteX3" fmla="*/ 30793 w 205287"/>
                <a:gd name="connsiteY3" fmla="*/ 0 h 451632"/>
                <a:gd name="connsiteX4" fmla="*/ 0 w 205287"/>
                <a:gd name="connsiteY4" fmla="*/ 92379 h 451632"/>
                <a:gd name="connsiteX5" fmla="*/ 61586 w 205287"/>
                <a:gd name="connsiteY5" fmla="*/ 307931 h 451632"/>
                <a:gd name="connsiteX6" fmla="*/ 21555 w 205287"/>
                <a:gd name="connsiteY6" fmla="*/ 434183 h 451632"/>
                <a:gd name="connsiteX7" fmla="*/ 33872 w 205287"/>
                <a:gd name="connsiteY7" fmla="*/ 451633 h 451632"/>
                <a:gd name="connsiteX8" fmla="*/ 171415 w 205287"/>
                <a:gd name="connsiteY8" fmla="*/ 451633 h 451632"/>
                <a:gd name="connsiteX9" fmla="*/ 183732 w 205287"/>
                <a:gd name="connsiteY9" fmla="*/ 434183 h 451632"/>
                <a:gd name="connsiteX10" fmla="*/ 143701 w 205287"/>
                <a:gd name="connsiteY10" fmla="*/ 307931 h 451632"/>
                <a:gd name="connsiteX11" fmla="*/ 205288 w 205287"/>
                <a:gd name="connsiteY11" fmla="*/ 92379 h 45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87" h="451632">
                  <a:moveTo>
                    <a:pt x="205288" y="92379"/>
                  </a:move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cubicBezTo>
                    <a:pt x="0" y="129331"/>
                    <a:pt x="61586" y="264821"/>
                    <a:pt x="61586" y="307931"/>
                  </a:cubicBezTo>
                  <a:cubicBezTo>
                    <a:pt x="61586" y="341804"/>
                    <a:pt x="31820" y="403390"/>
                    <a:pt x="21555" y="434183"/>
                  </a:cubicBezTo>
                  <a:cubicBezTo>
                    <a:pt x="18476" y="442395"/>
                    <a:pt x="24634" y="451633"/>
                    <a:pt x="33872" y="451633"/>
                  </a:cubicBezTo>
                  <a:lnTo>
                    <a:pt x="171415" y="451633"/>
                  </a:lnTo>
                  <a:cubicBezTo>
                    <a:pt x="180653" y="451633"/>
                    <a:pt x="186812" y="442395"/>
                    <a:pt x="183732" y="434183"/>
                  </a:cubicBezTo>
                  <a:cubicBezTo>
                    <a:pt x="172441" y="403390"/>
                    <a:pt x="143701" y="341804"/>
                    <a:pt x="143701" y="307931"/>
                  </a:cubicBezTo>
                  <a:cubicBezTo>
                    <a:pt x="143701" y="264821"/>
                    <a:pt x="205288" y="129331"/>
                    <a:pt x="205288" y="92379"/>
                  </a:cubicBez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id="{D230F9D9-2D43-634B-8931-0599643C0860}"/>
                </a:ext>
              </a:extLst>
            </p:cNvPr>
            <p:cNvSpPr/>
            <p:nvPr/>
          </p:nvSpPr>
          <p:spPr>
            <a:xfrm>
              <a:off x="6705518" y="5885954"/>
              <a:ext cx="205287" cy="410575"/>
            </a:xfrm>
            <a:custGeom>
              <a:avLst/>
              <a:gdLst>
                <a:gd name="connsiteX0" fmla="*/ 51322 w 205287"/>
                <a:gd name="connsiteY0" fmla="*/ 410575 h 410575"/>
                <a:gd name="connsiteX1" fmla="*/ 153966 w 205287"/>
                <a:gd name="connsiteY1" fmla="*/ 410575 h 410575"/>
                <a:gd name="connsiteX2" fmla="*/ 167309 w 205287"/>
                <a:gd name="connsiteY2" fmla="*/ 391073 h 410575"/>
                <a:gd name="connsiteX3" fmla="*/ 143701 w 205287"/>
                <a:gd name="connsiteY3" fmla="*/ 307931 h 410575"/>
                <a:gd name="connsiteX4" fmla="*/ 205288 w 205287"/>
                <a:gd name="connsiteY4" fmla="*/ 92379 h 410575"/>
                <a:gd name="connsiteX5" fmla="*/ 174494 w 205287"/>
                <a:gd name="connsiteY5" fmla="*/ 0 h 410575"/>
                <a:gd name="connsiteX6" fmla="*/ 102644 w 205287"/>
                <a:gd name="connsiteY6" fmla="*/ 0 h 410575"/>
                <a:gd name="connsiteX7" fmla="*/ 30793 w 205287"/>
                <a:gd name="connsiteY7" fmla="*/ 0 h 410575"/>
                <a:gd name="connsiteX8" fmla="*/ 0 w 205287"/>
                <a:gd name="connsiteY8" fmla="*/ 92379 h 410575"/>
                <a:gd name="connsiteX9" fmla="*/ 61586 w 205287"/>
                <a:gd name="connsiteY9" fmla="*/ 307931 h 410575"/>
                <a:gd name="connsiteX10" fmla="*/ 37978 w 205287"/>
                <a:gd name="connsiteY10" fmla="*/ 391073 h 410575"/>
                <a:gd name="connsiteX11" fmla="*/ 51322 w 205287"/>
                <a:gd name="connsiteY11" fmla="*/ 410575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87" h="410575">
                  <a:moveTo>
                    <a:pt x="51322" y="410575"/>
                  </a:moveTo>
                  <a:lnTo>
                    <a:pt x="153966" y="410575"/>
                  </a:lnTo>
                  <a:cubicBezTo>
                    <a:pt x="164230" y="410575"/>
                    <a:pt x="170389" y="400311"/>
                    <a:pt x="167309" y="391073"/>
                  </a:cubicBezTo>
                  <a:cubicBezTo>
                    <a:pt x="158071" y="367465"/>
                    <a:pt x="143701" y="327434"/>
                    <a:pt x="143701" y="307931"/>
                  </a:cubicBezTo>
                  <a:cubicBezTo>
                    <a:pt x="143701" y="263794"/>
                    <a:pt x="205288" y="129331"/>
                    <a:pt x="205288" y="92379"/>
                  </a:cubicBez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cubicBezTo>
                    <a:pt x="0" y="129331"/>
                    <a:pt x="61586" y="264821"/>
                    <a:pt x="61586" y="307931"/>
                  </a:cubicBezTo>
                  <a:cubicBezTo>
                    <a:pt x="61586" y="327434"/>
                    <a:pt x="47216" y="367465"/>
                    <a:pt x="37978" y="391073"/>
                  </a:cubicBezTo>
                  <a:cubicBezTo>
                    <a:pt x="34899" y="400311"/>
                    <a:pt x="42084" y="410575"/>
                    <a:pt x="51322" y="410575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id="{CE186D31-BF5B-5445-A21B-7109A64FE62B}"/>
                </a:ext>
              </a:extLst>
            </p:cNvPr>
            <p:cNvSpPr/>
            <p:nvPr/>
          </p:nvSpPr>
          <p:spPr>
            <a:xfrm>
              <a:off x="6705518" y="5885954"/>
              <a:ext cx="205287" cy="92379"/>
            </a:xfrm>
            <a:custGeom>
              <a:avLst/>
              <a:gdLst>
                <a:gd name="connsiteX0" fmla="*/ 102644 w 205287"/>
                <a:gd name="connsiteY0" fmla="*/ 0 h 92379"/>
                <a:gd name="connsiteX1" fmla="*/ 30793 w 205287"/>
                <a:gd name="connsiteY1" fmla="*/ 0 h 92379"/>
                <a:gd name="connsiteX2" fmla="*/ 0 w 205287"/>
                <a:gd name="connsiteY2" fmla="*/ 92379 h 92379"/>
                <a:gd name="connsiteX3" fmla="*/ 205288 w 205287"/>
                <a:gd name="connsiteY3" fmla="*/ 92379 h 92379"/>
                <a:gd name="connsiteX4" fmla="*/ 174494 w 205287"/>
                <a:gd name="connsiteY4" fmla="*/ 0 h 92379"/>
                <a:gd name="connsiteX5" fmla="*/ 102644 w 205287"/>
                <a:gd name="connsiteY5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87" h="92379">
                  <a:moveTo>
                    <a:pt x="102644" y="0"/>
                  </a:move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lnTo>
                    <a:pt x="205288" y="92379"/>
                  </a:ln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id="{D764241B-E2A1-2B4E-85A5-4C320E014065}"/>
                </a:ext>
              </a:extLst>
            </p:cNvPr>
            <p:cNvSpPr/>
            <p:nvPr/>
          </p:nvSpPr>
          <p:spPr>
            <a:xfrm>
              <a:off x="6734610" y="5906483"/>
              <a:ext cx="46863" cy="71850"/>
            </a:xfrm>
            <a:custGeom>
              <a:avLst/>
              <a:gdLst>
                <a:gd name="connsiteX0" fmla="*/ 14018 w 46863"/>
                <a:gd name="connsiteY0" fmla="*/ 0 h 71850"/>
                <a:gd name="connsiteX1" fmla="*/ 1701 w 46863"/>
                <a:gd name="connsiteY1" fmla="*/ 40031 h 71850"/>
                <a:gd name="connsiteX2" fmla="*/ 674 w 46863"/>
                <a:gd name="connsiteY2" fmla="*/ 71851 h 71850"/>
                <a:gd name="connsiteX3" fmla="*/ 24282 w 46863"/>
                <a:gd name="connsiteY3" fmla="*/ 71851 h 71850"/>
                <a:gd name="connsiteX4" fmla="*/ 26335 w 46863"/>
                <a:gd name="connsiteY4" fmla="*/ 45163 h 71850"/>
                <a:gd name="connsiteX5" fmla="*/ 44811 w 46863"/>
                <a:gd name="connsiteY5" fmla="*/ 3079 h 71850"/>
                <a:gd name="connsiteX6" fmla="*/ 46864 w 46863"/>
                <a:gd name="connsiteY6" fmla="*/ 0 h 71850"/>
                <a:gd name="connsiteX7" fmla="*/ 14018 w 46863"/>
                <a:gd name="connsiteY7" fmla="*/ 0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63" h="71850">
                  <a:moveTo>
                    <a:pt x="14018" y="0"/>
                  </a:moveTo>
                  <a:cubicBezTo>
                    <a:pt x="8886" y="10264"/>
                    <a:pt x="4780" y="24635"/>
                    <a:pt x="1701" y="40031"/>
                  </a:cubicBezTo>
                  <a:cubicBezTo>
                    <a:pt x="-352" y="49269"/>
                    <a:pt x="-352" y="60560"/>
                    <a:pt x="674" y="71851"/>
                  </a:cubicBezTo>
                  <a:lnTo>
                    <a:pt x="24282" y="71851"/>
                  </a:lnTo>
                  <a:cubicBezTo>
                    <a:pt x="23256" y="62613"/>
                    <a:pt x="24282" y="53375"/>
                    <a:pt x="26335" y="45163"/>
                  </a:cubicBezTo>
                  <a:cubicBezTo>
                    <a:pt x="30441" y="26687"/>
                    <a:pt x="38652" y="12317"/>
                    <a:pt x="44811" y="3079"/>
                  </a:cubicBezTo>
                  <a:cubicBezTo>
                    <a:pt x="45837" y="2053"/>
                    <a:pt x="45837" y="1026"/>
                    <a:pt x="46864" y="0"/>
                  </a:cubicBezTo>
                  <a:lnTo>
                    <a:pt x="14018" y="0"/>
                  </a:lnTo>
                  <a:close/>
                </a:path>
              </a:pathLst>
            </a:custGeom>
            <a:solidFill>
              <a:srgbClr val="FFFD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id="{4AEBB26E-4846-644C-8BEA-26A932FC19A2}"/>
                </a:ext>
              </a:extLst>
            </p:cNvPr>
            <p:cNvSpPr/>
            <p:nvPr/>
          </p:nvSpPr>
          <p:spPr>
            <a:xfrm>
              <a:off x="6736311" y="5977307"/>
              <a:ext cx="66094" cy="320248"/>
            </a:xfrm>
            <a:custGeom>
              <a:avLst/>
              <a:gdLst>
                <a:gd name="connsiteX0" fmla="*/ 9238 w 66094"/>
                <a:gd name="connsiteY0" fmla="*/ 46190 h 320248"/>
                <a:gd name="connsiteX1" fmla="*/ 34899 w 66094"/>
                <a:gd name="connsiteY1" fmla="*/ 125225 h 320248"/>
                <a:gd name="connsiteX2" fmla="*/ 47216 w 66094"/>
                <a:gd name="connsiteY2" fmla="*/ 165256 h 320248"/>
                <a:gd name="connsiteX3" fmla="*/ 55428 w 66094"/>
                <a:gd name="connsiteY3" fmla="*/ 204261 h 320248"/>
                <a:gd name="connsiteX4" fmla="*/ 56454 w 66094"/>
                <a:gd name="connsiteY4" fmla="*/ 241213 h 320248"/>
                <a:gd name="connsiteX5" fmla="*/ 51322 w 66094"/>
                <a:gd name="connsiteY5" fmla="*/ 274059 h 320248"/>
                <a:gd name="connsiteX6" fmla="*/ 37978 w 66094"/>
                <a:gd name="connsiteY6" fmla="*/ 320249 h 320248"/>
                <a:gd name="connsiteX7" fmla="*/ 40031 w 66094"/>
                <a:gd name="connsiteY7" fmla="*/ 320249 h 320248"/>
                <a:gd name="connsiteX8" fmla="*/ 56454 w 66094"/>
                <a:gd name="connsiteY8" fmla="*/ 275085 h 320248"/>
                <a:gd name="connsiteX9" fmla="*/ 63639 w 66094"/>
                <a:gd name="connsiteY9" fmla="*/ 241213 h 320248"/>
                <a:gd name="connsiteX10" fmla="*/ 65692 w 66094"/>
                <a:gd name="connsiteY10" fmla="*/ 202208 h 320248"/>
                <a:gd name="connsiteX11" fmla="*/ 59533 w 66094"/>
                <a:gd name="connsiteY11" fmla="*/ 161151 h 320248"/>
                <a:gd name="connsiteX12" fmla="*/ 50295 w 66094"/>
                <a:gd name="connsiteY12" fmla="*/ 120093 h 320248"/>
                <a:gd name="connsiteX13" fmla="*/ 29767 w 66094"/>
                <a:gd name="connsiteY13" fmla="*/ 40031 h 320248"/>
                <a:gd name="connsiteX14" fmla="*/ 23608 w 66094"/>
                <a:gd name="connsiteY14" fmla="*/ 4106 h 320248"/>
                <a:gd name="connsiteX15" fmla="*/ 23608 w 66094"/>
                <a:gd name="connsiteY15" fmla="*/ 0 h 320248"/>
                <a:gd name="connsiteX16" fmla="*/ 0 w 66094"/>
                <a:gd name="connsiteY16" fmla="*/ 0 h 320248"/>
                <a:gd name="connsiteX17" fmla="*/ 1026 w 66094"/>
                <a:gd name="connsiteY17" fmla="*/ 6159 h 320248"/>
                <a:gd name="connsiteX18" fmla="*/ 9238 w 66094"/>
                <a:gd name="connsiteY18" fmla="*/ 46190 h 32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94" h="320248">
                  <a:moveTo>
                    <a:pt x="9238" y="46190"/>
                  </a:moveTo>
                  <a:cubicBezTo>
                    <a:pt x="17449" y="71851"/>
                    <a:pt x="26687" y="98538"/>
                    <a:pt x="34899" y="125225"/>
                  </a:cubicBezTo>
                  <a:cubicBezTo>
                    <a:pt x="39005" y="138569"/>
                    <a:pt x="43110" y="151913"/>
                    <a:pt x="47216" y="165256"/>
                  </a:cubicBezTo>
                  <a:cubicBezTo>
                    <a:pt x="50295" y="178600"/>
                    <a:pt x="54401" y="191944"/>
                    <a:pt x="55428" y="204261"/>
                  </a:cubicBezTo>
                  <a:cubicBezTo>
                    <a:pt x="57481" y="216578"/>
                    <a:pt x="57481" y="229922"/>
                    <a:pt x="56454" y="241213"/>
                  </a:cubicBezTo>
                  <a:cubicBezTo>
                    <a:pt x="55428" y="253530"/>
                    <a:pt x="53375" y="263794"/>
                    <a:pt x="51322" y="274059"/>
                  </a:cubicBezTo>
                  <a:cubicBezTo>
                    <a:pt x="47216" y="293561"/>
                    <a:pt x="42084" y="308958"/>
                    <a:pt x="37978" y="320249"/>
                  </a:cubicBezTo>
                  <a:lnTo>
                    <a:pt x="40031" y="320249"/>
                  </a:lnTo>
                  <a:cubicBezTo>
                    <a:pt x="45163" y="308958"/>
                    <a:pt x="50295" y="293561"/>
                    <a:pt x="56454" y="275085"/>
                  </a:cubicBezTo>
                  <a:cubicBezTo>
                    <a:pt x="59533" y="264821"/>
                    <a:pt x="61586" y="253530"/>
                    <a:pt x="63639" y="241213"/>
                  </a:cubicBezTo>
                  <a:cubicBezTo>
                    <a:pt x="65692" y="228896"/>
                    <a:pt x="66718" y="216578"/>
                    <a:pt x="65692" y="202208"/>
                  </a:cubicBezTo>
                  <a:cubicBezTo>
                    <a:pt x="64666" y="188865"/>
                    <a:pt x="62613" y="175521"/>
                    <a:pt x="59533" y="161151"/>
                  </a:cubicBezTo>
                  <a:cubicBezTo>
                    <a:pt x="56454" y="147807"/>
                    <a:pt x="53375" y="133437"/>
                    <a:pt x="50295" y="120093"/>
                  </a:cubicBezTo>
                  <a:cubicBezTo>
                    <a:pt x="43110" y="92379"/>
                    <a:pt x="35925" y="65692"/>
                    <a:pt x="29767" y="40031"/>
                  </a:cubicBezTo>
                  <a:cubicBezTo>
                    <a:pt x="26687" y="27714"/>
                    <a:pt x="24634" y="14370"/>
                    <a:pt x="23608" y="4106"/>
                  </a:cubicBezTo>
                  <a:cubicBezTo>
                    <a:pt x="23608" y="3079"/>
                    <a:pt x="23608" y="2053"/>
                    <a:pt x="23608" y="0"/>
                  </a:cubicBezTo>
                  <a:lnTo>
                    <a:pt x="0" y="0"/>
                  </a:lnTo>
                  <a:cubicBezTo>
                    <a:pt x="0" y="2053"/>
                    <a:pt x="0" y="4106"/>
                    <a:pt x="1026" y="6159"/>
                  </a:cubicBezTo>
                  <a:cubicBezTo>
                    <a:pt x="2053" y="20529"/>
                    <a:pt x="5132" y="32846"/>
                    <a:pt x="9238" y="46190"/>
                  </a:cubicBezTo>
                  <a:close/>
                </a:path>
              </a:pathLst>
            </a:custGeom>
            <a:solidFill>
              <a:srgbClr val="FBC02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66" name="Gráfico 28">
            <a:extLst>
              <a:ext uri="{FF2B5EF4-FFF2-40B4-BE49-F238E27FC236}">
                <a16:creationId xmlns:a16="http://schemas.microsoft.com/office/drawing/2014/main" id="{4BB7E2E9-E7AB-954F-AFB2-ED6185614D4B}"/>
              </a:ext>
            </a:extLst>
          </p:cNvPr>
          <p:cNvGrpSpPr/>
          <p:nvPr/>
        </p:nvGrpSpPr>
        <p:grpSpPr>
          <a:xfrm>
            <a:off x="7231922" y="5865426"/>
            <a:ext cx="492690" cy="492690"/>
            <a:chOff x="7231922" y="5865426"/>
            <a:chExt cx="492690" cy="492690"/>
          </a:xfrm>
        </p:grpSpPr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id="{1313F8CC-7DDF-E74C-AF8A-6ED101633DBF}"/>
                </a:ext>
              </a:extLst>
            </p:cNvPr>
            <p:cNvSpPr/>
            <p:nvPr/>
          </p:nvSpPr>
          <p:spPr>
            <a:xfrm>
              <a:off x="7437209" y="5937276"/>
              <a:ext cx="82115" cy="92379"/>
            </a:xfrm>
            <a:custGeom>
              <a:avLst/>
              <a:gdLst>
                <a:gd name="connsiteX0" fmla="*/ 10264 w 82115"/>
                <a:gd name="connsiteY0" fmla="*/ 0 h 92379"/>
                <a:gd name="connsiteX1" fmla="*/ 0 w 82115"/>
                <a:gd name="connsiteY1" fmla="*/ 92379 h 92379"/>
                <a:gd name="connsiteX2" fmla="*/ 82115 w 82115"/>
                <a:gd name="connsiteY2" fmla="*/ 92379 h 92379"/>
                <a:gd name="connsiteX3" fmla="*/ 71851 w 82115"/>
                <a:gd name="connsiteY3" fmla="*/ 0 h 92379"/>
                <a:gd name="connsiteX4" fmla="*/ 10264 w 82115"/>
                <a:gd name="connsiteY4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92379">
                  <a:moveTo>
                    <a:pt x="10264" y="0"/>
                  </a:moveTo>
                  <a:cubicBezTo>
                    <a:pt x="0" y="41058"/>
                    <a:pt x="0" y="92379"/>
                    <a:pt x="0" y="92379"/>
                  </a:cubicBezTo>
                  <a:lnTo>
                    <a:pt x="82115" y="92379"/>
                  </a:lnTo>
                  <a:cubicBezTo>
                    <a:pt x="82115" y="92379"/>
                    <a:pt x="82115" y="41058"/>
                    <a:pt x="71851" y="0"/>
                  </a:cubicBezTo>
                  <a:lnTo>
                    <a:pt x="10264" y="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70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396152" y="5896219"/>
              <a:ext cx="164230" cy="420839"/>
              <a:chOff x="7396152" y="5896219"/>
              <a:chExt cx="164230" cy="420839"/>
            </a:xfrm>
            <a:solidFill>
              <a:schemeClr val="accent1"/>
            </a:solidFill>
          </p:grpSpPr>
          <p:sp>
            <p:nvSpPr>
              <p:cNvPr id="172" name="Forma libre 171">
                <a:extLst>
                  <a:ext uri="{FF2B5EF4-FFF2-40B4-BE49-F238E27FC236}">
                    <a16:creationId xmlns:a16="http://schemas.microsoft.com/office/drawing/2014/main" id="{991B3994-6908-8F4A-A6DE-19B1315DD958}"/>
                  </a:ext>
                </a:extLst>
              </p:cNvPr>
              <p:cNvSpPr/>
              <p:nvPr/>
            </p:nvSpPr>
            <p:spPr>
              <a:xfrm>
                <a:off x="7396152" y="6029656"/>
                <a:ext cx="164230" cy="287402"/>
              </a:xfrm>
              <a:custGeom>
                <a:avLst/>
                <a:gdLst>
                  <a:gd name="connsiteX0" fmla="*/ 123173 w 164230"/>
                  <a:gd name="connsiteY0" fmla="*/ 0 h 287402"/>
                  <a:gd name="connsiteX1" fmla="*/ 41058 w 164230"/>
                  <a:gd name="connsiteY1" fmla="*/ 0 h 287402"/>
                  <a:gd name="connsiteX2" fmla="*/ 0 w 164230"/>
                  <a:gd name="connsiteY2" fmla="*/ 102644 h 287402"/>
                  <a:gd name="connsiteX3" fmla="*/ 0 w 164230"/>
                  <a:gd name="connsiteY3" fmla="*/ 256609 h 287402"/>
                  <a:gd name="connsiteX4" fmla="*/ 20529 w 164230"/>
                  <a:gd name="connsiteY4" fmla="*/ 287403 h 287402"/>
                  <a:gd name="connsiteX5" fmla="*/ 143701 w 164230"/>
                  <a:gd name="connsiteY5" fmla="*/ 287403 h 287402"/>
                  <a:gd name="connsiteX6" fmla="*/ 164230 w 164230"/>
                  <a:gd name="connsiteY6" fmla="*/ 256609 h 287402"/>
                  <a:gd name="connsiteX7" fmla="*/ 164230 w 164230"/>
                  <a:gd name="connsiteY7" fmla="*/ 102644 h 287402"/>
                  <a:gd name="connsiteX8" fmla="*/ 123173 w 164230"/>
                  <a:gd name="connsiteY8" fmla="*/ 0 h 28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0" h="287402">
                    <a:moveTo>
                      <a:pt x="123173" y="0"/>
                    </a:moveTo>
                    <a:lnTo>
                      <a:pt x="41058" y="0"/>
                    </a:lnTo>
                    <a:cubicBezTo>
                      <a:pt x="41058" y="20529"/>
                      <a:pt x="0" y="71851"/>
                      <a:pt x="0" y="102644"/>
                    </a:cubicBezTo>
                    <a:lnTo>
                      <a:pt x="0" y="256609"/>
                    </a:lnTo>
                    <a:cubicBezTo>
                      <a:pt x="0" y="277138"/>
                      <a:pt x="9197" y="287403"/>
                      <a:pt x="20529" y="287403"/>
                    </a:cubicBezTo>
                    <a:lnTo>
                      <a:pt x="143701" y="287403"/>
                    </a:lnTo>
                    <a:cubicBezTo>
                      <a:pt x="155033" y="287403"/>
                      <a:pt x="164230" y="277138"/>
                      <a:pt x="164230" y="256609"/>
                    </a:cubicBezTo>
                    <a:lnTo>
                      <a:pt x="164230" y="102644"/>
                    </a:lnTo>
                    <a:cubicBezTo>
                      <a:pt x="164230" y="71851"/>
                      <a:pt x="123173" y="20529"/>
                      <a:pt x="123173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74" name="Forma libre 173">
                <a:extLst>
                  <a:ext uri="{FF2B5EF4-FFF2-40B4-BE49-F238E27FC236}">
                    <a16:creationId xmlns:a16="http://schemas.microsoft.com/office/drawing/2014/main" id="{DC2CB725-E17E-D641-B089-56C582FC07CA}"/>
                  </a:ext>
                </a:extLst>
              </p:cNvPr>
              <p:cNvSpPr/>
              <p:nvPr/>
            </p:nvSpPr>
            <p:spPr>
              <a:xfrm>
                <a:off x="7437199" y="5896219"/>
                <a:ext cx="82132" cy="41057"/>
              </a:xfrm>
              <a:custGeom>
                <a:avLst/>
                <a:gdLst>
                  <a:gd name="connsiteX0" fmla="*/ 75074 w 82132"/>
                  <a:gd name="connsiteY0" fmla="*/ 10264 h 41057"/>
                  <a:gd name="connsiteX1" fmla="*/ 64809 w 82132"/>
                  <a:gd name="connsiteY1" fmla="*/ 0 h 41057"/>
                  <a:gd name="connsiteX2" fmla="*/ 17326 w 82132"/>
                  <a:gd name="connsiteY2" fmla="*/ 0 h 41057"/>
                  <a:gd name="connsiteX3" fmla="*/ 7062 w 82132"/>
                  <a:gd name="connsiteY3" fmla="*/ 10264 h 41057"/>
                  <a:gd name="connsiteX4" fmla="*/ 0 w 82132"/>
                  <a:gd name="connsiteY4" fmla="*/ 30793 h 41057"/>
                  <a:gd name="connsiteX5" fmla="*/ 10264 w 82132"/>
                  <a:gd name="connsiteY5" fmla="*/ 41058 h 41057"/>
                  <a:gd name="connsiteX6" fmla="*/ 71861 w 82132"/>
                  <a:gd name="connsiteY6" fmla="*/ 41058 h 41057"/>
                  <a:gd name="connsiteX7" fmla="*/ 82125 w 82132"/>
                  <a:gd name="connsiteY7" fmla="*/ 30793 h 41057"/>
                  <a:gd name="connsiteX8" fmla="*/ 75074 w 82132"/>
                  <a:gd name="connsiteY8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132" h="41057">
                    <a:moveTo>
                      <a:pt x="75074" y="10264"/>
                    </a:moveTo>
                    <a:cubicBezTo>
                      <a:pt x="71224" y="4711"/>
                      <a:pt x="70485" y="0"/>
                      <a:pt x="64809" y="0"/>
                    </a:cubicBezTo>
                    <a:lnTo>
                      <a:pt x="17326" y="0"/>
                    </a:lnTo>
                    <a:cubicBezTo>
                      <a:pt x="11650" y="0"/>
                      <a:pt x="10695" y="4496"/>
                      <a:pt x="7062" y="10264"/>
                    </a:cubicBezTo>
                    <a:cubicBezTo>
                      <a:pt x="7062" y="10264"/>
                      <a:pt x="0" y="25117"/>
                      <a:pt x="0" y="30793"/>
                    </a:cubicBezTo>
                    <a:cubicBezTo>
                      <a:pt x="0" y="36469"/>
                      <a:pt x="4588" y="41058"/>
                      <a:pt x="10264" y="41058"/>
                    </a:cubicBezTo>
                    <a:lnTo>
                      <a:pt x="71861" y="41058"/>
                    </a:lnTo>
                    <a:cubicBezTo>
                      <a:pt x="77537" y="41058"/>
                      <a:pt x="82341" y="36562"/>
                      <a:pt x="82125" y="30793"/>
                    </a:cubicBezTo>
                    <a:cubicBezTo>
                      <a:pt x="81910" y="25025"/>
                      <a:pt x="75074" y="10264"/>
                      <a:pt x="75074" y="10264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76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396152" y="6101506"/>
              <a:ext cx="164230" cy="215551"/>
              <a:chOff x="7396152" y="6101506"/>
              <a:chExt cx="164230" cy="215551"/>
            </a:xfrm>
            <a:solidFill>
              <a:srgbClr val="33691E"/>
            </a:solidFill>
          </p:grpSpPr>
          <p:sp>
            <p:nvSpPr>
              <p:cNvPr id="178" name="Forma libre 177">
                <a:extLst>
                  <a:ext uri="{FF2B5EF4-FFF2-40B4-BE49-F238E27FC236}">
                    <a16:creationId xmlns:a16="http://schemas.microsoft.com/office/drawing/2014/main" id="{E7AB31AA-9AF0-364F-92CF-4FC05F2D478A}"/>
                  </a:ext>
                </a:extLst>
              </p:cNvPr>
              <p:cNvSpPr/>
              <p:nvPr/>
            </p:nvSpPr>
            <p:spPr>
              <a:xfrm>
                <a:off x="7396152" y="6152828"/>
                <a:ext cx="164230" cy="82115"/>
              </a:xfrm>
              <a:custGeom>
                <a:avLst/>
                <a:gdLst>
                  <a:gd name="connsiteX0" fmla="*/ 0 w 164230"/>
                  <a:gd name="connsiteY0" fmla="*/ 0 h 82115"/>
                  <a:gd name="connsiteX1" fmla="*/ 164230 w 164230"/>
                  <a:gd name="connsiteY1" fmla="*/ 0 h 82115"/>
                  <a:gd name="connsiteX2" fmla="*/ 164230 w 164230"/>
                  <a:gd name="connsiteY2" fmla="*/ 82115 h 82115"/>
                  <a:gd name="connsiteX3" fmla="*/ 0 w 164230"/>
                  <a:gd name="connsiteY3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230" h="82115">
                    <a:moveTo>
                      <a:pt x="0" y="0"/>
                    </a:moveTo>
                    <a:lnTo>
                      <a:pt x="164230" y="0"/>
                    </a:lnTo>
                    <a:lnTo>
                      <a:pt x="164230" y="82115"/>
                    </a:lnTo>
                    <a:lnTo>
                      <a:pt x="0" y="82115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80" name="Forma libre 179">
                <a:extLst>
                  <a:ext uri="{FF2B5EF4-FFF2-40B4-BE49-F238E27FC236}">
                    <a16:creationId xmlns:a16="http://schemas.microsoft.com/office/drawing/2014/main" id="{93B9B617-31F4-3A43-871A-A30D59DFE281}"/>
                  </a:ext>
                </a:extLst>
              </p:cNvPr>
              <p:cNvSpPr/>
              <p:nvPr/>
            </p:nvSpPr>
            <p:spPr>
              <a:xfrm>
                <a:off x="7416680" y="6101506"/>
                <a:ext cx="123172" cy="184758"/>
              </a:xfrm>
              <a:custGeom>
                <a:avLst/>
                <a:gdLst>
                  <a:gd name="connsiteX0" fmla="*/ 61597 w 123172"/>
                  <a:gd name="connsiteY0" fmla="*/ 184759 h 184758"/>
                  <a:gd name="connsiteX1" fmla="*/ 0 w 123172"/>
                  <a:gd name="connsiteY1" fmla="*/ 121705 h 184758"/>
                  <a:gd name="connsiteX2" fmla="*/ 0 w 123172"/>
                  <a:gd name="connsiteY2" fmla="*/ 63023 h 184758"/>
                  <a:gd name="connsiteX3" fmla="*/ 61597 w 123172"/>
                  <a:gd name="connsiteY3" fmla="*/ 0 h 184758"/>
                  <a:gd name="connsiteX4" fmla="*/ 123173 w 123172"/>
                  <a:gd name="connsiteY4" fmla="*/ 63034 h 184758"/>
                  <a:gd name="connsiteX5" fmla="*/ 123173 w 123172"/>
                  <a:gd name="connsiteY5" fmla="*/ 121715 h 184758"/>
                  <a:gd name="connsiteX6" fmla="*/ 61597 w 123172"/>
                  <a:gd name="connsiteY6" fmla="*/ 184759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172" h="184758">
                    <a:moveTo>
                      <a:pt x="61597" y="184759"/>
                    </a:moveTo>
                    <a:cubicBezTo>
                      <a:pt x="27632" y="184759"/>
                      <a:pt x="0" y="156470"/>
                      <a:pt x="0" y="121705"/>
                    </a:cubicBezTo>
                    <a:lnTo>
                      <a:pt x="0" y="63023"/>
                    </a:lnTo>
                    <a:cubicBezTo>
                      <a:pt x="0" y="28278"/>
                      <a:pt x="27632" y="0"/>
                      <a:pt x="61597" y="0"/>
                    </a:cubicBezTo>
                    <a:cubicBezTo>
                      <a:pt x="95551" y="0"/>
                      <a:pt x="123173" y="28278"/>
                      <a:pt x="123173" y="63034"/>
                    </a:cubicBezTo>
                    <a:lnTo>
                      <a:pt x="123173" y="121715"/>
                    </a:lnTo>
                    <a:cubicBezTo>
                      <a:pt x="123173" y="156470"/>
                      <a:pt x="95551" y="184759"/>
                      <a:pt x="61597" y="184759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82" name="Forma libre 181">
                <a:extLst>
                  <a:ext uri="{FF2B5EF4-FFF2-40B4-BE49-F238E27FC236}">
                    <a16:creationId xmlns:a16="http://schemas.microsoft.com/office/drawing/2014/main" id="{52D4C5A4-BFE8-384A-8A45-F5653371542D}"/>
                  </a:ext>
                </a:extLst>
              </p:cNvPr>
              <p:cNvSpPr/>
              <p:nvPr/>
            </p:nvSpPr>
            <p:spPr>
              <a:xfrm>
                <a:off x="7406744" y="6296529"/>
                <a:ext cx="143044" cy="20528"/>
              </a:xfrm>
              <a:custGeom>
                <a:avLst/>
                <a:gdLst>
                  <a:gd name="connsiteX0" fmla="*/ 0 w 143044"/>
                  <a:gd name="connsiteY0" fmla="*/ 17265 h 20528"/>
                  <a:gd name="connsiteX1" fmla="*/ 9936 w 143044"/>
                  <a:gd name="connsiteY1" fmla="*/ 20529 h 20528"/>
                  <a:gd name="connsiteX2" fmla="*/ 133108 w 143044"/>
                  <a:gd name="connsiteY2" fmla="*/ 20529 h 20528"/>
                  <a:gd name="connsiteX3" fmla="*/ 143044 w 143044"/>
                  <a:gd name="connsiteY3" fmla="*/ 17265 h 20528"/>
                  <a:gd name="connsiteX4" fmla="*/ 122844 w 143044"/>
                  <a:gd name="connsiteY4" fmla="*/ 0 h 20528"/>
                  <a:gd name="connsiteX5" fmla="*/ 20200 w 143044"/>
                  <a:gd name="connsiteY5" fmla="*/ 0 h 20528"/>
                  <a:gd name="connsiteX6" fmla="*/ 0 w 143044"/>
                  <a:gd name="connsiteY6" fmla="*/ 17265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044" h="20528">
                    <a:moveTo>
                      <a:pt x="0" y="17265"/>
                    </a:moveTo>
                    <a:cubicBezTo>
                      <a:pt x="2956" y="19369"/>
                      <a:pt x="6302" y="20529"/>
                      <a:pt x="9936" y="20529"/>
                    </a:cubicBezTo>
                    <a:lnTo>
                      <a:pt x="133108" y="20529"/>
                    </a:lnTo>
                    <a:cubicBezTo>
                      <a:pt x="136742" y="20529"/>
                      <a:pt x="140088" y="19369"/>
                      <a:pt x="143044" y="17265"/>
                    </a:cubicBezTo>
                    <a:cubicBezTo>
                      <a:pt x="141464" y="7483"/>
                      <a:pt x="133057" y="0"/>
                      <a:pt x="122844" y="0"/>
                    </a:cubicBezTo>
                    <a:lnTo>
                      <a:pt x="20200" y="0"/>
                    </a:lnTo>
                    <a:cubicBezTo>
                      <a:pt x="9987" y="0"/>
                      <a:pt x="1581" y="7483"/>
                      <a:pt x="0" y="17265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id="{352D4AD0-AE5A-0743-A98A-4405CF99BB5B}"/>
                </a:ext>
              </a:extLst>
            </p:cNvPr>
            <p:cNvSpPr/>
            <p:nvPr/>
          </p:nvSpPr>
          <p:spPr>
            <a:xfrm>
              <a:off x="7437209" y="6122035"/>
              <a:ext cx="82115" cy="143701"/>
            </a:xfrm>
            <a:custGeom>
              <a:avLst/>
              <a:gdLst>
                <a:gd name="connsiteX0" fmla="*/ 82115 w 82115"/>
                <a:gd name="connsiteY0" fmla="*/ 42505 h 143701"/>
                <a:gd name="connsiteX1" fmla="*/ 41068 w 82115"/>
                <a:gd name="connsiteY1" fmla="*/ 0 h 143701"/>
                <a:gd name="connsiteX2" fmla="*/ 0 w 82115"/>
                <a:gd name="connsiteY2" fmla="*/ 42505 h 143701"/>
                <a:gd name="connsiteX3" fmla="*/ 0 w 82115"/>
                <a:gd name="connsiteY3" fmla="*/ 101186 h 143701"/>
                <a:gd name="connsiteX4" fmla="*/ 41068 w 82115"/>
                <a:gd name="connsiteY4" fmla="*/ 143701 h 143701"/>
                <a:gd name="connsiteX5" fmla="*/ 82115 w 82115"/>
                <a:gd name="connsiteY5" fmla="*/ 101176 h 143701"/>
                <a:gd name="connsiteX6" fmla="*/ 82115 w 82115"/>
                <a:gd name="connsiteY6" fmla="*/ 42505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15" h="143701">
                  <a:moveTo>
                    <a:pt x="82115" y="42505"/>
                  </a:moveTo>
                  <a:cubicBezTo>
                    <a:pt x="82115" y="19061"/>
                    <a:pt x="63701" y="0"/>
                    <a:pt x="41068" y="0"/>
                  </a:cubicBezTo>
                  <a:cubicBezTo>
                    <a:pt x="18425" y="0"/>
                    <a:pt x="0" y="19061"/>
                    <a:pt x="0" y="42505"/>
                  </a:cubicBezTo>
                  <a:lnTo>
                    <a:pt x="0" y="101186"/>
                  </a:lnTo>
                  <a:cubicBezTo>
                    <a:pt x="0" y="124630"/>
                    <a:pt x="18425" y="143701"/>
                    <a:pt x="41068" y="143701"/>
                  </a:cubicBezTo>
                  <a:cubicBezTo>
                    <a:pt x="63701" y="143701"/>
                    <a:pt x="82115" y="124630"/>
                    <a:pt x="82115" y="101176"/>
                  </a:cubicBezTo>
                  <a:lnTo>
                    <a:pt x="82115" y="42505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86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416680" y="5896219"/>
              <a:ext cx="123172" cy="318195"/>
              <a:chOff x="7416680" y="5896219"/>
              <a:chExt cx="123172" cy="318195"/>
            </a:xfrm>
            <a:solidFill>
              <a:srgbClr val="FF3D00"/>
            </a:solidFill>
          </p:grpSpPr>
          <p:sp>
            <p:nvSpPr>
              <p:cNvPr id="188" name="Forma libre 187">
                <a:extLst>
                  <a:ext uri="{FF2B5EF4-FFF2-40B4-BE49-F238E27FC236}">
                    <a16:creationId xmlns:a16="http://schemas.microsoft.com/office/drawing/2014/main" id="{B61F1A3D-22EC-2446-B3A7-41BD007EF4E3}"/>
                  </a:ext>
                </a:extLst>
              </p:cNvPr>
              <p:cNvSpPr/>
              <p:nvPr/>
            </p:nvSpPr>
            <p:spPr>
              <a:xfrm>
                <a:off x="7437209" y="5896219"/>
                <a:ext cx="82115" cy="20528"/>
              </a:xfrm>
              <a:custGeom>
                <a:avLst/>
                <a:gdLst>
                  <a:gd name="connsiteX0" fmla="*/ 82115 w 82115"/>
                  <a:gd name="connsiteY0" fmla="*/ 20529 h 20528"/>
                  <a:gd name="connsiteX1" fmla="*/ 82115 w 82115"/>
                  <a:gd name="connsiteY1" fmla="*/ 10264 h 20528"/>
                  <a:gd name="connsiteX2" fmla="*/ 71851 w 82115"/>
                  <a:gd name="connsiteY2" fmla="*/ 0 h 20528"/>
                  <a:gd name="connsiteX3" fmla="*/ 10264 w 82115"/>
                  <a:gd name="connsiteY3" fmla="*/ 0 h 20528"/>
                  <a:gd name="connsiteX4" fmla="*/ 0 w 82115"/>
                  <a:gd name="connsiteY4" fmla="*/ 10264 h 20528"/>
                  <a:gd name="connsiteX5" fmla="*/ 0 w 82115"/>
                  <a:gd name="connsiteY5" fmla="*/ 20529 h 20528"/>
                  <a:gd name="connsiteX6" fmla="*/ 82115 w 82115"/>
                  <a:gd name="connsiteY6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115" h="20528">
                    <a:moveTo>
                      <a:pt x="82115" y="20529"/>
                    </a:moveTo>
                    <a:lnTo>
                      <a:pt x="82115" y="10264"/>
                    </a:lnTo>
                    <a:cubicBezTo>
                      <a:pt x="82115" y="4588"/>
                      <a:pt x="77527" y="0"/>
                      <a:pt x="71851" y="0"/>
                    </a:cubicBezTo>
                    <a:lnTo>
                      <a:pt x="10264" y="0"/>
                    </a:lnTo>
                    <a:cubicBezTo>
                      <a:pt x="4588" y="0"/>
                      <a:pt x="0" y="4588"/>
                      <a:pt x="0" y="10264"/>
                    </a:cubicBezTo>
                    <a:lnTo>
                      <a:pt x="0" y="20529"/>
                    </a:lnTo>
                    <a:lnTo>
                      <a:pt x="82115" y="20529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90" name="Forma libre 189">
                <a:extLst>
                  <a:ext uri="{FF2B5EF4-FFF2-40B4-BE49-F238E27FC236}">
                    <a16:creationId xmlns:a16="http://schemas.microsoft.com/office/drawing/2014/main" id="{6C21BADE-5D46-F64D-8A1D-53BD1A38AD1B}"/>
                  </a:ext>
                </a:extLst>
              </p:cNvPr>
              <p:cNvSpPr/>
              <p:nvPr/>
            </p:nvSpPr>
            <p:spPr>
              <a:xfrm>
                <a:off x="7416680" y="6173357"/>
                <a:ext cx="123172" cy="41057"/>
              </a:xfrm>
              <a:custGeom>
                <a:avLst/>
                <a:gdLst>
                  <a:gd name="connsiteX0" fmla="*/ 0 w 123172"/>
                  <a:gd name="connsiteY0" fmla="*/ 0 h 41057"/>
                  <a:gd name="connsiteX1" fmla="*/ 123173 w 123172"/>
                  <a:gd name="connsiteY1" fmla="*/ 0 h 41057"/>
                  <a:gd name="connsiteX2" fmla="*/ 123173 w 123172"/>
                  <a:gd name="connsiteY2" fmla="*/ 41058 h 41057"/>
                  <a:gd name="connsiteX3" fmla="*/ 0 w 123172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41057">
                    <a:moveTo>
                      <a:pt x="0" y="0"/>
                    </a:moveTo>
                    <a:lnTo>
                      <a:pt x="123173" y="0"/>
                    </a:lnTo>
                    <a:lnTo>
                      <a:pt x="123173" y="41058"/>
                    </a:lnTo>
                    <a:lnTo>
                      <a:pt x="0" y="4105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92" name="Gráfico 30">
            <a:extLst>
              <a:ext uri="{FF2B5EF4-FFF2-40B4-BE49-F238E27FC236}">
                <a16:creationId xmlns:a16="http://schemas.microsoft.com/office/drawing/2014/main" id="{779E7583-4A68-9548-B733-A8A3F4EC5180}"/>
              </a:ext>
            </a:extLst>
          </p:cNvPr>
          <p:cNvGrpSpPr/>
          <p:nvPr/>
        </p:nvGrpSpPr>
        <p:grpSpPr>
          <a:xfrm>
            <a:off x="5221607" y="5865426"/>
            <a:ext cx="492690" cy="492690"/>
            <a:chOff x="5221607" y="5865426"/>
            <a:chExt cx="492690" cy="492690"/>
          </a:xfrm>
        </p:grpSpPr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id="{856EFD59-E646-EC4E-9F6A-BB43C69C29C0}"/>
                </a:ext>
              </a:extLst>
            </p:cNvPr>
            <p:cNvSpPr/>
            <p:nvPr/>
          </p:nvSpPr>
          <p:spPr>
            <a:xfrm>
              <a:off x="5360176" y="6234943"/>
              <a:ext cx="215551" cy="71850"/>
            </a:xfrm>
            <a:custGeom>
              <a:avLst/>
              <a:gdLst>
                <a:gd name="connsiteX0" fmla="*/ 179627 w 215551"/>
                <a:gd name="connsiteY0" fmla="*/ 71851 h 71850"/>
                <a:gd name="connsiteX1" fmla="*/ 35925 w 215551"/>
                <a:gd name="connsiteY1" fmla="*/ 71851 h 71850"/>
                <a:gd name="connsiteX2" fmla="*/ 0 w 215551"/>
                <a:gd name="connsiteY2" fmla="*/ 35925 h 71850"/>
                <a:gd name="connsiteX3" fmla="*/ 0 w 215551"/>
                <a:gd name="connsiteY3" fmla="*/ 35925 h 71850"/>
                <a:gd name="connsiteX4" fmla="*/ 35925 w 215551"/>
                <a:gd name="connsiteY4" fmla="*/ 0 h 71850"/>
                <a:gd name="connsiteX5" fmla="*/ 179627 w 215551"/>
                <a:gd name="connsiteY5" fmla="*/ 0 h 71850"/>
                <a:gd name="connsiteX6" fmla="*/ 215552 w 215551"/>
                <a:gd name="connsiteY6" fmla="*/ 35925 h 71850"/>
                <a:gd name="connsiteX7" fmla="*/ 215552 w 215551"/>
                <a:gd name="connsiteY7" fmla="*/ 35925 h 71850"/>
                <a:gd name="connsiteX8" fmla="*/ 179627 w 215551"/>
                <a:gd name="connsiteY8" fmla="*/ 71851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51" h="71850">
                  <a:moveTo>
                    <a:pt x="179627" y="71851"/>
                  </a:moveTo>
                  <a:lnTo>
                    <a:pt x="35925" y="71851"/>
                  </a:lnTo>
                  <a:cubicBezTo>
                    <a:pt x="16166" y="71851"/>
                    <a:pt x="0" y="55684"/>
                    <a:pt x="0" y="35925"/>
                  </a:cubicBezTo>
                  <a:lnTo>
                    <a:pt x="0" y="35925"/>
                  </a:lnTo>
                  <a:cubicBezTo>
                    <a:pt x="0" y="16166"/>
                    <a:pt x="16166" y="0"/>
                    <a:pt x="35925" y="0"/>
                  </a:cubicBezTo>
                  <a:lnTo>
                    <a:pt x="179627" y="0"/>
                  </a:lnTo>
                  <a:cubicBezTo>
                    <a:pt x="199385" y="0"/>
                    <a:pt x="215552" y="16166"/>
                    <a:pt x="215552" y="35925"/>
                  </a:cubicBezTo>
                  <a:lnTo>
                    <a:pt x="215552" y="35925"/>
                  </a:lnTo>
                  <a:cubicBezTo>
                    <a:pt x="215552" y="55684"/>
                    <a:pt x="199385" y="71851"/>
                    <a:pt x="179627" y="71851"/>
                  </a:cubicBez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195">
              <a:extLst>
                <a:ext uri="{FF2B5EF4-FFF2-40B4-BE49-F238E27FC236}">
                  <a16:creationId xmlns:a16="http://schemas.microsoft.com/office/drawing/2014/main" id="{B2308D50-3242-DD4F-8582-09A14408A4F9}"/>
                </a:ext>
              </a:extLst>
            </p:cNvPr>
            <p:cNvSpPr/>
            <p:nvPr/>
          </p:nvSpPr>
          <p:spPr>
            <a:xfrm>
              <a:off x="5344779" y="5937276"/>
              <a:ext cx="246345" cy="328460"/>
            </a:xfrm>
            <a:custGeom>
              <a:avLst/>
              <a:gdLst>
                <a:gd name="connsiteX0" fmla="*/ 246345 w 246345"/>
                <a:gd name="connsiteY0" fmla="*/ 71851 h 328460"/>
                <a:gd name="connsiteX1" fmla="*/ 205288 w 246345"/>
                <a:gd name="connsiteY1" fmla="*/ 0 h 328460"/>
                <a:gd name="connsiteX2" fmla="*/ 41058 w 246345"/>
                <a:gd name="connsiteY2" fmla="*/ 0 h 328460"/>
                <a:gd name="connsiteX3" fmla="*/ 0 w 246345"/>
                <a:gd name="connsiteY3" fmla="*/ 71851 h 328460"/>
                <a:gd name="connsiteX4" fmla="*/ 0 w 246345"/>
                <a:gd name="connsiteY4" fmla="*/ 328460 h 328460"/>
                <a:gd name="connsiteX5" fmla="*/ 246345 w 246345"/>
                <a:gd name="connsiteY5" fmla="*/ 328460 h 328460"/>
                <a:gd name="connsiteX6" fmla="*/ 246345 w 246345"/>
                <a:gd name="connsiteY6" fmla="*/ 71851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28460">
                  <a:moveTo>
                    <a:pt x="246345" y="71851"/>
                  </a:moveTo>
                  <a:cubicBezTo>
                    <a:pt x="246345" y="51989"/>
                    <a:pt x="205288" y="10593"/>
                    <a:pt x="205288" y="0"/>
                  </a:cubicBezTo>
                  <a:lnTo>
                    <a:pt x="41058" y="0"/>
                  </a:lnTo>
                  <a:cubicBezTo>
                    <a:pt x="41058" y="11260"/>
                    <a:pt x="0" y="52646"/>
                    <a:pt x="0" y="71851"/>
                  </a:cubicBezTo>
                  <a:cubicBezTo>
                    <a:pt x="0" y="91055"/>
                    <a:pt x="0" y="328460"/>
                    <a:pt x="0" y="328460"/>
                  </a:cubicBezTo>
                  <a:lnTo>
                    <a:pt x="246345" y="328460"/>
                  </a:lnTo>
                  <a:cubicBezTo>
                    <a:pt x="246345" y="328460"/>
                    <a:pt x="246345" y="91712"/>
                    <a:pt x="246345" y="71851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8" name="Forma libre 197">
              <a:extLst>
                <a:ext uri="{FF2B5EF4-FFF2-40B4-BE49-F238E27FC236}">
                  <a16:creationId xmlns:a16="http://schemas.microsoft.com/office/drawing/2014/main" id="{688A50F3-39E6-444C-883D-A8104BE52161}"/>
                </a:ext>
              </a:extLst>
            </p:cNvPr>
            <p:cNvSpPr/>
            <p:nvPr/>
          </p:nvSpPr>
          <p:spPr>
            <a:xfrm>
              <a:off x="5344779" y="5916747"/>
              <a:ext cx="246345" cy="369517"/>
            </a:xfrm>
            <a:custGeom>
              <a:avLst/>
              <a:gdLst>
                <a:gd name="connsiteX0" fmla="*/ 225816 w 246345"/>
                <a:gd name="connsiteY0" fmla="*/ 369518 h 369517"/>
                <a:gd name="connsiteX1" fmla="*/ 20529 w 246345"/>
                <a:gd name="connsiteY1" fmla="*/ 369518 h 369517"/>
                <a:gd name="connsiteX2" fmla="*/ 0 w 246345"/>
                <a:gd name="connsiteY2" fmla="*/ 348989 h 369517"/>
                <a:gd name="connsiteX3" fmla="*/ 246345 w 246345"/>
                <a:gd name="connsiteY3" fmla="*/ 348989 h 369517"/>
                <a:gd name="connsiteX4" fmla="*/ 225816 w 246345"/>
                <a:gd name="connsiteY4" fmla="*/ 369518 h 369517"/>
                <a:gd name="connsiteX5" fmla="*/ 215552 w 246345"/>
                <a:gd name="connsiteY5" fmla="*/ 10264 h 369517"/>
                <a:gd name="connsiteX6" fmla="*/ 215552 w 246345"/>
                <a:gd name="connsiteY6" fmla="*/ 10264 h 369517"/>
                <a:gd name="connsiteX7" fmla="*/ 205288 w 246345"/>
                <a:gd name="connsiteY7" fmla="*/ 0 h 369517"/>
                <a:gd name="connsiteX8" fmla="*/ 41058 w 246345"/>
                <a:gd name="connsiteY8" fmla="*/ 0 h 369517"/>
                <a:gd name="connsiteX9" fmla="*/ 30793 w 246345"/>
                <a:gd name="connsiteY9" fmla="*/ 10264 h 369517"/>
                <a:gd name="connsiteX10" fmla="*/ 30793 w 246345"/>
                <a:gd name="connsiteY10" fmla="*/ 10264 h 369517"/>
                <a:gd name="connsiteX11" fmla="*/ 41058 w 246345"/>
                <a:gd name="connsiteY11" fmla="*/ 20529 h 369517"/>
                <a:gd name="connsiteX12" fmla="*/ 205288 w 246345"/>
                <a:gd name="connsiteY12" fmla="*/ 20529 h 369517"/>
                <a:gd name="connsiteX13" fmla="*/ 215552 w 246345"/>
                <a:gd name="connsiteY13" fmla="*/ 10264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345" h="369517">
                  <a:moveTo>
                    <a:pt x="225816" y="369518"/>
                  </a:moveTo>
                  <a:lnTo>
                    <a:pt x="20529" y="369518"/>
                  </a:lnTo>
                  <a:cubicBezTo>
                    <a:pt x="3593" y="369518"/>
                    <a:pt x="0" y="348989"/>
                    <a:pt x="0" y="348989"/>
                  </a:cubicBezTo>
                  <a:lnTo>
                    <a:pt x="246345" y="348989"/>
                  </a:lnTo>
                  <a:cubicBezTo>
                    <a:pt x="246345" y="348989"/>
                    <a:pt x="242752" y="369518"/>
                    <a:pt x="225816" y="369518"/>
                  </a:cubicBezTo>
                  <a:close/>
                  <a:moveTo>
                    <a:pt x="215552" y="10264"/>
                  </a:moveTo>
                  <a:lnTo>
                    <a:pt x="215552" y="10264"/>
                  </a:lnTo>
                  <a:cubicBezTo>
                    <a:pt x="215552" y="4598"/>
                    <a:pt x="210953" y="0"/>
                    <a:pt x="205288" y="0"/>
                  </a:cubicBezTo>
                  <a:lnTo>
                    <a:pt x="41058" y="0"/>
                  </a:lnTo>
                  <a:cubicBezTo>
                    <a:pt x="35392" y="0"/>
                    <a:pt x="30793" y="4598"/>
                    <a:pt x="30793" y="10264"/>
                  </a:cubicBezTo>
                  <a:lnTo>
                    <a:pt x="30793" y="10264"/>
                  </a:lnTo>
                  <a:cubicBezTo>
                    <a:pt x="30793" y="15930"/>
                    <a:pt x="35392" y="20529"/>
                    <a:pt x="41058" y="20529"/>
                  </a:cubicBezTo>
                  <a:lnTo>
                    <a:pt x="205288" y="20529"/>
                  </a:lnTo>
                  <a:cubicBezTo>
                    <a:pt x="210953" y="20529"/>
                    <a:pt x="215552" y="15930"/>
                    <a:pt x="215552" y="10264"/>
                  </a:cubicBezTo>
                  <a:close/>
                </a:path>
              </a:pathLst>
            </a:custGeom>
            <a:solidFill>
              <a:srgbClr val="C5CAE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00" name="Gráfico 30">
              <a:extLst>
                <a:ext uri="{FF2B5EF4-FFF2-40B4-BE49-F238E27FC236}">
                  <a16:creationId xmlns:a16="http://schemas.microsoft.com/office/drawing/2014/main" id="{779E7583-4A68-9548-B733-A8A3F4EC5180}"/>
                </a:ext>
              </a:extLst>
            </p:cNvPr>
            <p:cNvGrpSpPr/>
            <p:nvPr/>
          </p:nvGrpSpPr>
          <p:grpSpPr>
            <a:xfrm>
              <a:off x="5344779" y="6029656"/>
              <a:ext cx="246345" cy="184758"/>
              <a:chOff x="5344779" y="6029656"/>
              <a:chExt cx="246345" cy="184758"/>
            </a:xfrm>
            <a:solidFill>
              <a:srgbClr val="33691E"/>
            </a:solidFill>
          </p:grpSpPr>
          <p:sp>
            <p:nvSpPr>
              <p:cNvPr id="202" name="Forma libre 201">
                <a:extLst>
                  <a:ext uri="{FF2B5EF4-FFF2-40B4-BE49-F238E27FC236}">
                    <a16:creationId xmlns:a16="http://schemas.microsoft.com/office/drawing/2014/main" id="{9862B452-F176-3746-852A-01E0A3ECF168}"/>
                  </a:ext>
                </a:extLst>
              </p:cNvPr>
              <p:cNvSpPr/>
              <p:nvPr/>
            </p:nvSpPr>
            <p:spPr>
              <a:xfrm>
                <a:off x="5344779" y="6070713"/>
                <a:ext cx="246345" cy="102643"/>
              </a:xfrm>
              <a:custGeom>
                <a:avLst/>
                <a:gdLst>
                  <a:gd name="connsiteX0" fmla="*/ 0 w 246345"/>
                  <a:gd name="connsiteY0" fmla="*/ 0 h 102643"/>
                  <a:gd name="connsiteX1" fmla="*/ 246345 w 246345"/>
                  <a:gd name="connsiteY1" fmla="*/ 0 h 102643"/>
                  <a:gd name="connsiteX2" fmla="*/ 246345 w 246345"/>
                  <a:gd name="connsiteY2" fmla="*/ 102644 h 102643"/>
                  <a:gd name="connsiteX3" fmla="*/ 0 w 246345"/>
                  <a:gd name="connsiteY3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102643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102644"/>
                    </a:lnTo>
                    <a:lnTo>
                      <a:pt x="0" y="102644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04" name="Forma libre 203">
                <a:extLst>
                  <a:ext uri="{FF2B5EF4-FFF2-40B4-BE49-F238E27FC236}">
                    <a16:creationId xmlns:a16="http://schemas.microsoft.com/office/drawing/2014/main" id="{C3090C69-F05B-CB45-8D13-33D1BF1116BC}"/>
                  </a:ext>
                </a:extLst>
              </p:cNvPr>
              <p:cNvSpPr/>
              <p:nvPr/>
            </p:nvSpPr>
            <p:spPr>
              <a:xfrm>
                <a:off x="5375572" y="6029656"/>
                <a:ext cx="184758" cy="184758"/>
              </a:xfrm>
              <a:custGeom>
                <a:avLst/>
                <a:gdLst>
                  <a:gd name="connsiteX0" fmla="*/ 92379 w 184758"/>
                  <a:gd name="connsiteY0" fmla="*/ 0 h 184758"/>
                  <a:gd name="connsiteX1" fmla="*/ 0 w 184758"/>
                  <a:gd name="connsiteY1" fmla="*/ 92379 h 184758"/>
                  <a:gd name="connsiteX2" fmla="*/ 92379 w 184758"/>
                  <a:gd name="connsiteY2" fmla="*/ 184759 h 184758"/>
                  <a:gd name="connsiteX3" fmla="*/ 184759 w 184758"/>
                  <a:gd name="connsiteY3" fmla="*/ 92379 h 184758"/>
                  <a:gd name="connsiteX4" fmla="*/ 92379 w 184758"/>
                  <a:gd name="connsiteY4" fmla="*/ 0 h 184758"/>
                  <a:gd name="connsiteX5" fmla="*/ 92379 w 184758"/>
                  <a:gd name="connsiteY5" fmla="*/ 0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758" h="184758">
                    <a:moveTo>
                      <a:pt x="92379" y="0"/>
                    </a:moveTo>
                    <a:cubicBezTo>
                      <a:pt x="41355" y="0"/>
                      <a:pt x="0" y="41355"/>
                      <a:pt x="0" y="92379"/>
                    </a:cubicBezTo>
                    <a:cubicBezTo>
                      <a:pt x="0" y="143404"/>
                      <a:pt x="41355" y="184759"/>
                      <a:pt x="92379" y="184759"/>
                    </a:cubicBezTo>
                    <a:cubicBezTo>
                      <a:pt x="143404" y="184759"/>
                      <a:pt x="184759" y="143404"/>
                      <a:pt x="184759" y="92379"/>
                    </a:cubicBezTo>
                    <a:cubicBezTo>
                      <a:pt x="184759" y="41355"/>
                      <a:pt x="143404" y="0"/>
                      <a:pt x="92379" y="0"/>
                    </a:cubicBezTo>
                    <a:lnTo>
                      <a:pt x="92379" y="0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06" name="Forma libre 205">
              <a:extLst>
                <a:ext uri="{FF2B5EF4-FFF2-40B4-BE49-F238E27FC236}">
                  <a16:creationId xmlns:a16="http://schemas.microsoft.com/office/drawing/2014/main" id="{55630C27-0318-EF4C-97B5-B63492934C1F}"/>
                </a:ext>
              </a:extLst>
            </p:cNvPr>
            <p:cNvSpPr/>
            <p:nvPr/>
          </p:nvSpPr>
          <p:spPr>
            <a:xfrm>
              <a:off x="5406365" y="6060449"/>
              <a:ext cx="123172" cy="123172"/>
            </a:xfrm>
            <a:custGeom>
              <a:avLst/>
              <a:gdLst>
                <a:gd name="connsiteX0" fmla="*/ 61586 w 123172"/>
                <a:gd name="connsiteY0" fmla="*/ 0 h 123172"/>
                <a:gd name="connsiteX1" fmla="*/ 0 w 123172"/>
                <a:gd name="connsiteY1" fmla="*/ 61586 h 123172"/>
                <a:gd name="connsiteX2" fmla="*/ 61586 w 123172"/>
                <a:gd name="connsiteY2" fmla="*/ 123173 h 123172"/>
                <a:gd name="connsiteX3" fmla="*/ 123173 w 123172"/>
                <a:gd name="connsiteY3" fmla="*/ 61586 h 123172"/>
                <a:gd name="connsiteX4" fmla="*/ 61586 w 123172"/>
                <a:gd name="connsiteY4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61586" y="0"/>
                  </a:moveTo>
                  <a:cubicBezTo>
                    <a:pt x="27632" y="0"/>
                    <a:pt x="0" y="27632"/>
                    <a:pt x="0" y="61586"/>
                  </a:cubicBezTo>
                  <a:cubicBezTo>
                    <a:pt x="0" y="95541"/>
                    <a:pt x="27632" y="123173"/>
                    <a:pt x="61586" y="123173"/>
                  </a:cubicBezTo>
                  <a:cubicBezTo>
                    <a:pt x="95541" y="123173"/>
                    <a:pt x="123173" y="95541"/>
                    <a:pt x="123173" y="61586"/>
                  </a:cubicBezTo>
                  <a:cubicBezTo>
                    <a:pt x="123173" y="27632"/>
                    <a:pt x="95541" y="0"/>
                    <a:pt x="61586" y="0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8" name="Forma libre 207">
              <a:extLst>
                <a:ext uri="{FF2B5EF4-FFF2-40B4-BE49-F238E27FC236}">
                  <a16:creationId xmlns:a16="http://schemas.microsoft.com/office/drawing/2014/main" id="{3451E261-CE03-B64C-940E-E515CE95E30B}"/>
                </a:ext>
              </a:extLst>
            </p:cNvPr>
            <p:cNvSpPr/>
            <p:nvPr/>
          </p:nvSpPr>
          <p:spPr>
            <a:xfrm>
              <a:off x="5396101" y="6101506"/>
              <a:ext cx="143701" cy="41057"/>
            </a:xfrm>
            <a:custGeom>
              <a:avLst/>
              <a:gdLst>
                <a:gd name="connsiteX0" fmla="*/ 0 w 143701"/>
                <a:gd name="connsiteY0" fmla="*/ 0 h 41057"/>
                <a:gd name="connsiteX1" fmla="*/ 143701 w 143701"/>
                <a:gd name="connsiteY1" fmla="*/ 0 h 41057"/>
                <a:gd name="connsiteX2" fmla="*/ 143701 w 143701"/>
                <a:gd name="connsiteY2" fmla="*/ 41058 h 41057"/>
                <a:gd name="connsiteX3" fmla="*/ 0 w 143701"/>
                <a:gd name="connsiteY3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01" h="41057">
                  <a:moveTo>
                    <a:pt x="0" y="0"/>
                  </a:moveTo>
                  <a:lnTo>
                    <a:pt x="143701" y="0"/>
                  </a:lnTo>
                  <a:lnTo>
                    <a:pt x="143701" y="41058"/>
                  </a:lnTo>
                  <a:lnTo>
                    <a:pt x="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10" name="Gráfico 32">
            <a:extLst>
              <a:ext uri="{FF2B5EF4-FFF2-40B4-BE49-F238E27FC236}">
                <a16:creationId xmlns:a16="http://schemas.microsoft.com/office/drawing/2014/main" id="{56057918-97ED-E244-B843-A2E162ECD0EF}"/>
              </a:ext>
            </a:extLst>
          </p:cNvPr>
          <p:cNvGrpSpPr/>
          <p:nvPr/>
        </p:nvGrpSpPr>
        <p:grpSpPr>
          <a:xfrm>
            <a:off x="5891712" y="5865426"/>
            <a:ext cx="492690" cy="492690"/>
            <a:chOff x="5891712" y="5865426"/>
            <a:chExt cx="492690" cy="492690"/>
          </a:xfrm>
        </p:grpSpPr>
        <p:grpSp>
          <p:nvGrpSpPr>
            <p:cNvPr id="212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5953298" y="5896219"/>
              <a:ext cx="297666" cy="143701"/>
              <a:chOff x="5953298" y="5896219"/>
              <a:chExt cx="297666" cy="143701"/>
            </a:xfrm>
            <a:solidFill>
              <a:srgbClr val="FFECB3"/>
            </a:solidFill>
          </p:grpSpPr>
          <p:sp>
            <p:nvSpPr>
              <p:cNvPr id="214" name="Forma libre 213">
                <a:extLst>
                  <a:ext uri="{FF2B5EF4-FFF2-40B4-BE49-F238E27FC236}">
                    <a16:creationId xmlns:a16="http://schemas.microsoft.com/office/drawing/2014/main" id="{76D77A1D-977C-0143-9B94-A724F4FFE24D}"/>
                  </a:ext>
                </a:extLst>
              </p:cNvPr>
              <p:cNvSpPr/>
              <p:nvPr/>
            </p:nvSpPr>
            <p:spPr>
              <a:xfrm>
                <a:off x="5984091" y="5906483"/>
                <a:ext cx="123172" cy="123172"/>
              </a:xfrm>
              <a:custGeom>
                <a:avLst/>
                <a:gdLst>
                  <a:gd name="connsiteX0" fmla="*/ 123173 w 123172"/>
                  <a:gd name="connsiteY0" fmla="*/ 61586 h 123172"/>
                  <a:gd name="connsiteX1" fmla="*/ 61586 w 123172"/>
                  <a:gd name="connsiteY1" fmla="*/ 123173 h 123172"/>
                  <a:gd name="connsiteX2" fmla="*/ 0 w 123172"/>
                  <a:gd name="connsiteY2" fmla="*/ 61586 h 123172"/>
                  <a:gd name="connsiteX3" fmla="*/ 61586 w 123172"/>
                  <a:gd name="connsiteY3" fmla="*/ 0 h 123172"/>
                  <a:gd name="connsiteX4" fmla="*/ 123173 w 123172"/>
                  <a:gd name="connsiteY4" fmla="*/ 61586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2" h="123172">
                    <a:moveTo>
                      <a:pt x="123173" y="61586"/>
                    </a:moveTo>
                    <a:cubicBezTo>
                      <a:pt x="123173" y="95599"/>
                      <a:pt x="95599" y="123173"/>
                      <a:pt x="61586" y="123173"/>
                    </a:cubicBezTo>
                    <a:cubicBezTo>
                      <a:pt x="27573" y="123173"/>
                      <a:pt x="0" y="95599"/>
                      <a:pt x="0" y="61586"/>
                    </a:cubicBezTo>
                    <a:cubicBezTo>
                      <a:pt x="0" y="27573"/>
                      <a:pt x="27573" y="0"/>
                      <a:pt x="61586" y="0"/>
                    </a:cubicBezTo>
                    <a:cubicBezTo>
                      <a:pt x="95599" y="0"/>
                      <a:pt x="123173" y="27573"/>
                      <a:pt x="123173" y="61586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16" name="Forma libre 215">
                <a:extLst>
                  <a:ext uri="{FF2B5EF4-FFF2-40B4-BE49-F238E27FC236}">
                    <a16:creationId xmlns:a16="http://schemas.microsoft.com/office/drawing/2014/main" id="{D42BEF76-8C62-E049-93FE-EEFB13FA199E}"/>
                  </a:ext>
                </a:extLst>
              </p:cNvPr>
              <p:cNvSpPr/>
              <p:nvPr/>
            </p:nvSpPr>
            <p:spPr>
              <a:xfrm>
                <a:off x="6066206" y="5896219"/>
                <a:ext cx="112908" cy="112908"/>
              </a:xfrm>
              <a:custGeom>
                <a:avLst/>
                <a:gdLst>
                  <a:gd name="connsiteX0" fmla="*/ 112908 w 112908"/>
                  <a:gd name="connsiteY0" fmla="*/ 56454 h 112908"/>
                  <a:gd name="connsiteX1" fmla="*/ 56454 w 112908"/>
                  <a:gd name="connsiteY1" fmla="*/ 112908 h 112908"/>
                  <a:gd name="connsiteX2" fmla="*/ 0 w 112908"/>
                  <a:gd name="connsiteY2" fmla="*/ 56454 h 112908"/>
                  <a:gd name="connsiteX3" fmla="*/ 56454 w 112908"/>
                  <a:gd name="connsiteY3" fmla="*/ 0 h 112908"/>
                  <a:gd name="connsiteX4" fmla="*/ 112908 w 112908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08" h="112908">
                    <a:moveTo>
                      <a:pt x="112908" y="56454"/>
                    </a:moveTo>
                    <a:cubicBezTo>
                      <a:pt x="112908" y="87633"/>
                      <a:pt x="87633" y="112908"/>
                      <a:pt x="56454" y="112908"/>
                    </a:cubicBezTo>
                    <a:cubicBezTo>
                      <a:pt x="25275" y="112908"/>
                      <a:pt x="0" y="87633"/>
                      <a:pt x="0" y="56454"/>
                    </a:cubicBezTo>
                    <a:cubicBezTo>
                      <a:pt x="0" y="25275"/>
                      <a:pt x="25275" y="0"/>
                      <a:pt x="56454" y="0"/>
                    </a:cubicBezTo>
                    <a:cubicBezTo>
                      <a:pt x="87633" y="0"/>
                      <a:pt x="112908" y="25275"/>
                      <a:pt x="112908" y="56454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18" name="Forma libre 217">
                <a:extLst>
                  <a:ext uri="{FF2B5EF4-FFF2-40B4-BE49-F238E27FC236}">
                    <a16:creationId xmlns:a16="http://schemas.microsoft.com/office/drawing/2014/main" id="{47CFCA08-5520-5845-AF10-5E9BF13B6C41}"/>
                  </a:ext>
                </a:extLst>
              </p:cNvPr>
              <p:cNvSpPr/>
              <p:nvPr/>
            </p:nvSpPr>
            <p:spPr>
              <a:xfrm>
                <a:off x="6158585" y="5927012"/>
                <a:ext cx="71850" cy="71850"/>
              </a:xfrm>
              <a:custGeom>
                <a:avLst/>
                <a:gdLst>
                  <a:gd name="connsiteX0" fmla="*/ 71851 w 71850"/>
                  <a:gd name="connsiteY0" fmla="*/ 35925 h 71850"/>
                  <a:gd name="connsiteX1" fmla="*/ 35925 w 71850"/>
                  <a:gd name="connsiteY1" fmla="*/ 71851 h 71850"/>
                  <a:gd name="connsiteX2" fmla="*/ 0 w 71850"/>
                  <a:gd name="connsiteY2" fmla="*/ 35925 h 71850"/>
                  <a:gd name="connsiteX3" fmla="*/ 35925 w 71850"/>
                  <a:gd name="connsiteY3" fmla="*/ 0 h 71850"/>
                  <a:gd name="connsiteX4" fmla="*/ 71851 w 71850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71851" y="35925"/>
                    </a:moveTo>
                    <a:cubicBezTo>
                      <a:pt x="71851" y="55766"/>
                      <a:pt x="55766" y="71851"/>
                      <a:pt x="35925" y="71851"/>
                    </a:cubicBezTo>
                    <a:cubicBezTo>
                      <a:pt x="16084" y="71851"/>
                      <a:pt x="0" y="55766"/>
                      <a:pt x="0" y="35925"/>
                    </a:cubicBezTo>
                    <a:cubicBezTo>
                      <a:pt x="0" y="16084"/>
                      <a:pt x="16084" y="0"/>
                      <a:pt x="35925" y="0"/>
                    </a:cubicBezTo>
                    <a:cubicBezTo>
                      <a:pt x="55766" y="0"/>
                      <a:pt x="71851" y="16084"/>
                      <a:pt x="71851" y="35925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0" name="Forma libre 219">
                <a:extLst>
                  <a:ext uri="{FF2B5EF4-FFF2-40B4-BE49-F238E27FC236}">
                    <a16:creationId xmlns:a16="http://schemas.microsoft.com/office/drawing/2014/main" id="{118CCFF6-9CB4-4149-BEC6-418B9B80D3D7}"/>
                  </a:ext>
                </a:extLst>
              </p:cNvPr>
              <p:cNvSpPr/>
              <p:nvPr/>
            </p:nvSpPr>
            <p:spPr>
              <a:xfrm>
                <a:off x="6127792" y="5968069"/>
                <a:ext cx="71850" cy="71850"/>
              </a:xfrm>
              <a:custGeom>
                <a:avLst/>
                <a:gdLst>
                  <a:gd name="connsiteX0" fmla="*/ 71851 w 71850"/>
                  <a:gd name="connsiteY0" fmla="*/ 35925 h 71850"/>
                  <a:gd name="connsiteX1" fmla="*/ 35925 w 71850"/>
                  <a:gd name="connsiteY1" fmla="*/ 71851 h 71850"/>
                  <a:gd name="connsiteX2" fmla="*/ 0 w 71850"/>
                  <a:gd name="connsiteY2" fmla="*/ 35925 h 71850"/>
                  <a:gd name="connsiteX3" fmla="*/ 35925 w 71850"/>
                  <a:gd name="connsiteY3" fmla="*/ 0 h 71850"/>
                  <a:gd name="connsiteX4" fmla="*/ 71851 w 71850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71851" y="35925"/>
                    </a:moveTo>
                    <a:cubicBezTo>
                      <a:pt x="71851" y="55766"/>
                      <a:pt x="55766" y="71851"/>
                      <a:pt x="35925" y="71851"/>
                    </a:cubicBezTo>
                    <a:cubicBezTo>
                      <a:pt x="16084" y="71851"/>
                      <a:pt x="0" y="55766"/>
                      <a:pt x="0" y="35925"/>
                    </a:cubicBezTo>
                    <a:cubicBezTo>
                      <a:pt x="0" y="16084"/>
                      <a:pt x="16084" y="0"/>
                      <a:pt x="35925" y="0"/>
                    </a:cubicBezTo>
                    <a:cubicBezTo>
                      <a:pt x="55766" y="0"/>
                      <a:pt x="71851" y="16084"/>
                      <a:pt x="71851" y="35925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2" name="Forma libre 221">
                <a:extLst>
                  <a:ext uri="{FF2B5EF4-FFF2-40B4-BE49-F238E27FC236}">
                    <a16:creationId xmlns:a16="http://schemas.microsoft.com/office/drawing/2014/main" id="{48D93A4D-E1D9-1549-A7F8-AB14A9794CE4}"/>
                  </a:ext>
                </a:extLst>
              </p:cNvPr>
              <p:cNvSpPr/>
              <p:nvPr/>
            </p:nvSpPr>
            <p:spPr>
              <a:xfrm>
                <a:off x="5953298" y="5947541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4" name="Forma libre 223">
                <a:extLst>
                  <a:ext uri="{FF2B5EF4-FFF2-40B4-BE49-F238E27FC236}">
                    <a16:creationId xmlns:a16="http://schemas.microsoft.com/office/drawing/2014/main" id="{D53BD095-C367-CE40-A6CD-0FF083481127}"/>
                  </a:ext>
                </a:extLst>
              </p:cNvPr>
              <p:cNvSpPr/>
              <p:nvPr/>
            </p:nvSpPr>
            <p:spPr>
              <a:xfrm>
                <a:off x="6199643" y="5947541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26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5973827" y="6039920"/>
              <a:ext cx="349091" cy="277138"/>
              <a:chOff x="5973827" y="6039920"/>
              <a:chExt cx="349091" cy="277138"/>
            </a:xfrm>
            <a:solidFill>
              <a:srgbClr val="BBDEFB"/>
            </a:solidFill>
          </p:grpSpPr>
          <p:sp>
            <p:nvSpPr>
              <p:cNvPr id="228" name="Forma libre 227">
                <a:extLst>
                  <a:ext uri="{FF2B5EF4-FFF2-40B4-BE49-F238E27FC236}">
                    <a16:creationId xmlns:a16="http://schemas.microsoft.com/office/drawing/2014/main" id="{44524D5F-C322-A248-A54D-139B4243AC5B}"/>
                  </a:ext>
                </a:extLst>
              </p:cNvPr>
              <p:cNvSpPr/>
              <p:nvPr/>
            </p:nvSpPr>
            <p:spPr>
              <a:xfrm>
                <a:off x="6168852" y="6039920"/>
                <a:ext cx="154066" cy="225816"/>
              </a:xfrm>
              <a:custGeom>
                <a:avLst/>
                <a:gdLst>
                  <a:gd name="connsiteX0" fmla="*/ 56555 w 154066"/>
                  <a:gd name="connsiteY0" fmla="*/ 225816 h 225816"/>
                  <a:gd name="connsiteX1" fmla="*/ 56555 w 154066"/>
                  <a:gd name="connsiteY1" fmla="*/ 225816 h 225816"/>
                  <a:gd name="connsiteX2" fmla="*/ 100 w 154066"/>
                  <a:gd name="connsiteY2" fmla="*/ 169362 h 225816"/>
                  <a:gd name="connsiteX3" fmla="*/ 100 w 154066"/>
                  <a:gd name="connsiteY3" fmla="*/ 56454 h 225816"/>
                  <a:gd name="connsiteX4" fmla="*/ 29 w 154066"/>
                  <a:gd name="connsiteY4" fmla="*/ 49300 h 225816"/>
                  <a:gd name="connsiteX5" fmla="*/ 4812 w 154066"/>
                  <a:gd name="connsiteY5" fmla="*/ 32138 h 225816"/>
                  <a:gd name="connsiteX6" fmla="*/ 9328 w 154066"/>
                  <a:gd name="connsiteY6" fmla="*/ 27550 h 225816"/>
                  <a:gd name="connsiteX7" fmla="*/ 16123 w 154066"/>
                  <a:gd name="connsiteY7" fmla="*/ 27406 h 225816"/>
                  <a:gd name="connsiteX8" fmla="*/ 25033 w 154066"/>
                  <a:gd name="connsiteY8" fmla="*/ 29931 h 225816"/>
                  <a:gd name="connsiteX9" fmla="*/ 25238 w 154066"/>
                  <a:gd name="connsiteY9" fmla="*/ 30044 h 225816"/>
                  <a:gd name="connsiteX10" fmla="*/ 107876 w 154066"/>
                  <a:gd name="connsiteY10" fmla="*/ 0 h 225816"/>
                  <a:gd name="connsiteX11" fmla="*/ 154066 w 154066"/>
                  <a:gd name="connsiteY11" fmla="*/ 56444 h 225816"/>
                  <a:gd name="connsiteX12" fmla="*/ 143401 w 154066"/>
                  <a:gd name="connsiteY12" fmla="*/ 172821 h 225816"/>
                  <a:gd name="connsiteX13" fmla="*/ 87348 w 154066"/>
                  <a:gd name="connsiteY13" fmla="*/ 225806 h 225816"/>
                  <a:gd name="connsiteX14" fmla="*/ 56555 w 154066"/>
                  <a:gd name="connsiteY14" fmla="*/ 225816 h 225816"/>
                  <a:gd name="connsiteX15" fmla="*/ 30894 w 154066"/>
                  <a:gd name="connsiteY15" fmla="*/ 61586 h 225816"/>
                  <a:gd name="connsiteX16" fmla="*/ 30894 w 154066"/>
                  <a:gd name="connsiteY16" fmla="*/ 169362 h 225816"/>
                  <a:gd name="connsiteX17" fmla="*/ 56555 w 154066"/>
                  <a:gd name="connsiteY17" fmla="*/ 195023 h 225816"/>
                  <a:gd name="connsiteX18" fmla="*/ 87337 w 154066"/>
                  <a:gd name="connsiteY18" fmla="*/ 195013 h 225816"/>
                  <a:gd name="connsiteX19" fmla="*/ 113409 w 154066"/>
                  <a:gd name="connsiteY19" fmla="*/ 165883 h 225816"/>
                  <a:gd name="connsiteX20" fmla="*/ 123294 w 154066"/>
                  <a:gd name="connsiteY20" fmla="*/ 55571 h 225816"/>
                  <a:gd name="connsiteX21" fmla="*/ 107876 w 154066"/>
                  <a:gd name="connsiteY21" fmla="*/ 30793 h 225816"/>
                  <a:gd name="connsiteX22" fmla="*/ 36549 w 154066"/>
                  <a:gd name="connsiteY22" fmla="*/ 59215 h 225816"/>
                  <a:gd name="connsiteX23" fmla="*/ 32772 w 154066"/>
                  <a:gd name="connsiteY23" fmla="*/ 61586 h 225816"/>
                  <a:gd name="connsiteX24" fmla="*/ 30894 w 154066"/>
                  <a:gd name="connsiteY24" fmla="*/ 61586 h 22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4066" h="225816">
                    <a:moveTo>
                      <a:pt x="56555" y="225816"/>
                    </a:moveTo>
                    <a:lnTo>
                      <a:pt x="56555" y="225816"/>
                    </a:lnTo>
                    <a:cubicBezTo>
                      <a:pt x="25433" y="225816"/>
                      <a:pt x="100" y="200484"/>
                      <a:pt x="100" y="169362"/>
                    </a:cubicBezTo>
                    <a:lnTo>
                      <a:pt x="100" y="56454"/>
                    </a:lnTo>
                    <a:cubicBezTo>
                      <a:pt x="100" y="53488"/>
                      <a:pt x="59" y="51137"/>
                      <a:pt x="29" y="49300"/>
                    </a:cubicBezTo>
                    <a:cubicBezTo>
                      <a:pt x="-74" y="42802"/>
                      <a:pt x="-166" y="37198"/>
                      <a:pt x="4812" y="32138"/>
                    </a:cubicBezTo>
                    <a:lnTo>
                      <a:pt x="9328" y="27550"/>
                    </a:lnTo>
                    <a:lnTo>
                      <a:pt x="16123" y="27406"/>
                    </a:lnTo>
                    <a:cubicBezTo>
                      <a:pt x="20373" y="27406"/>
                      <a:pt x="23401" y="29048"/>
                      <a:pt x="25033" y="29931"/>
                    </a:cubicBezTo>
                    <a:cubicBezTo>
                      <a:pt x="25104" y="29972"/>
                      <a:pt x="25176" y="30003"/>
                      <a:pt x="25238" y="30044"/>
                    </a:cubicBezTo>
                    <a:cubicBezTo>
                      <a:pt x="39639" y="21494"/>
                      <a:pt x="78767" y="0"/>
                      <a:pt x="107876" y="0"/>
                    </a:cubicBezTo>
                    <a:cubicBezTo>
                      <a:pt x="154066" y="0"/>
                      <a:pt x="154066" y="35330"/>
                      <a:pt x="154066" y="56444"/>
                    </a:cubicBezTo>
                    <a:cubicBezTo>
                      <a:pt x="153502" y="66729"/>
                      <a:pt x="148698" y="149963"/>
                      <a:pt x="143401" y="172821"/>
                    </a:cubicBezTo>
                    <a:cubicBezTo>
                      <a:pt x="135734" y="205996"/>
                      <a:pt x="114774" y="225806"/>
                      <a:pt x="87348" y="225806"/>
                    </a:cubicBezTo>
                    <a:lnTo>
                      <a:pt x="56555" y="225816"/>
                    </a:lnTo>
                    <a:close/>
                    <a:moveTo>
                      <a:pt x="30894" y="61586"/>
                    </a:moveTo>
                    <a:lnTo>
                      <a:pt x="30894" y="169362"/>
                    </a:lnTo>
                    <a:cubicBezTo>
                      <a:pt x="30894" y="183506"/>
                      <a:pt x="42400" y="195023"/>
                      <a:pt x="56555" y="195023"/>
                    </a:cubicBezTo>
                    <a:lnTo>
                      <a:pt x="87337" y="195013"/>
                    </a:lnTo>
                    <a:cubicBezTo>
                      <a:pt x="104161" y="195013"/>
                      <a:pt x="110884" y="176763"/>
                      <a:pt x="113409" y="165883"/>
                    </a:cubicBezTo>
                    <a:cubicBezTo>
                      <a:pt x="117381" y="148690"/>
                      <a:pt x="121887" y="80432"/>
                      <a:pt x="123294" y="55571"/>
                    </a:cubicBezTo>
                    <a:cubicBezTo>
                      <a:pt x="123273" y="30793"/>
                      <a:pt x="122103" y="30793"/>
                      <a:pt x="107876" y="30793"/>
                    </a:cubicBezTo>
                    <a:cubicBezTo>
                      <a:pt x="86373" y="30793"/>
                      <a:pt x="48220" y="51835"/>
                      <a:pt x="36549" y="59215"/>
                    </a:cubicBezTo>
                    <a:lnTo>
                      <a:pt x="32772" y="61586"/>
                    </a:lnTo>
                    <a:lnTo>
                      <a:pt x="30894" y="61586"/>
                    </a:lnTo>
                    <a:close/>
                  </a:path>
                </a:pathLst>
              </a:custGeom>
              <a:solidFill>
                <a:srgbClr val="BBDEF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30" name="Forma libre 229">
                <a:extLst>
                  <a:ext uri="{FF2B5EF4-FFF2-40B4-BE49-F238E27FC236}">
                    <a16:creationId xmlns:a16="http://schemas.microsoft.com/office/drawing/2014/main" id="{C70F38D0-9759-B648-9DAE-88755B9A980A}"/>
                  </a:ext>
                </a:extLst>
              </p:cNvPr>
              <p:cNvSpPr/>
              <p:nvPr/>
            </p:nvSpPr>
            <p:spPr>
              <a:xfrm>
                <a:off x="5973827" y="6276001"/>
                <a:ext cx="256609" cy="41057"/>
              </a:xfrm>
              <a:custGeom>
                <a:avLst/>
                <a:gdLst>
                  <a:gd name="connsiteX0" fmla="*/ 0 w 256609"/>
                  <a:gd name="connsiteY0" fmla="*/ 0 h 41057"/>
                  <a:gd name="connsiteX1" fmla="*/ 0 w 256609"/>
                  <a:gd name="connsiteY1" fmla="*/ 20529 h 41057"/>
                  <a:gd name="connsiteX2" fmla="*/ 20529 w 256609"/>
                  <a:gd name="connsiteY2" fmla="*/ 41058 h 41057"/>
                  <a:gd name="connsiteX3" fmla="*/ 236081 w 256609"/>
                  <a:gd name="connsiteY3" fmla="*/ 41058 h 41057"/>
                  <a:gd name="connsiteX4" fmla="*/ 256609 w 256609"/>
                  <a:gd name="connsiteY4" fmla="*/ 20529 h 41057"/>
                  <a:gd name="connsiteX5" fmla="*/ 256609 w 256609"/>
                  <a:gd name="connsiteY5" fmla="*/ 0 h 41057"/>
                  <a:gd name="connsiteX6" fmla="*/ 0 w 256609"/>
                  <a:gd name="connsiteY6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609" h="41057">
                    <a:moveTo>
                      <a:pt x="0" y="0"/>
                    </a:move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36081" y="41058"/>
                    </a:lnTo>
                    <a:cubicBezTo>
                      <a:pt x="247413" y="41058"/>
                      <a:pt x="256609" y="31861"/>
                      <a:pt x="256609" y="20529"/>
                    </a:cubicBezTo>
                    <a:lnTo>
                      <a:pt x="25660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DEF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32" name="Forma libre 231">
              <a:extLst>
                <a:ext uri="{FF2B5EF4-FFF2-40B4-BE49-F238E27FC236}">
                  <a16:creationId xmlns:a16="http://schemas.microsoft.com/office/drawing/2014/main" id="{A10F6CC3-A271-5B45-BDA9-3A3A61E2C33A}"/>
                </a:ext>
              </a:extLst>
            </p:cNvPr>
            <p:cNvSpPr/>
            <p:nvPr/>
          </p:nvSpPr>
          <p:spPr>
            <a:xfrm>
              <a:off x="5973827" y="5988598"/>
              <a:ext cx="256609" cy="287402"/>
            </a:xfrm>
            <a:custGeom>
              <a:avLst/>
              <a:gdLst>
                <a:gd name="connsiteX0" fmla="*/ 0 w 256609"/>
                <a:gd name="connsiteY0" fmla="*/ 0 h 287402"/>
                <a:gd name="connsiteX1" fmla="*/ 256609 w 256609"/>
                <a:gd name="connsiteY1" fmla="*/ 0 h 287402"/>
                <a:gd name="connsiteX2" fmla="*/ 256609 w 256609"/>
                <a:gd name="connsiteY2" fmla="*/ 287403 h 287402"/>
                <a:gd name="connsiteX3" fmla="*/ 0 w 256609"/>
                <a:gd name="connsiteY3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09" h="287402">
                  <a:moveTo>
                    <a:pt x="0" y="0"/>
                  </a:moveTo>
                  <a:lnTo>
                    <a:pt x="256609" y="0"/>
                  </a:lnTo>
                  <a:lnTo>
                    <a:pt x="256609" y="287403"/>
                  </a:lnTo>
                  <a:lnTo>
                    <a:pt x="0" y="287403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233">
              <a:extLst>
                <a:ext uri="{FF2B5EF4-FFF2-40B4-BE49-F238E27FC236}">
                  <a16:creationId xmlns:a16="http://schemas.microsoft.com/office/drawing/2014/main" id="{CEF17115-28B9-EB44-B686-878CCFB2BE7D}"/>
                </a:ext>
              </a:extLst>
            </p:cNvPr>
            <p:cNvSpPr/>
            <p:nvPr/>
          </p:nvSpPr>
          <p:spPr>
            <a:xfrm>
              <a:off x="5973827" y="5988598"/>
              <a:ext cx="256609" cy="82115"/>
            </a:xfrm>
            <a:custGeom>
              <a:avLst/>
              <a:gdLst>
                <a:gd name="connsiteX0" fmla="*/ 0 w 256609"/>
                <a:gd name="connsiteY0" fmla="*/ 0 h 82115"/>
                <a:gd name="connsiteX1" fmla="*/ 256609 w 256609"/>
                <a:gd name="connsiteY1" fmla="*/ 0 h 82115"/>
                <a:gd name="connsiteX2" fmla="*/ 256609 w 256609"/>
                <a:gd name="connsiteY2" fmla="*/ 82115 h 82115"/>
                <a:gd name="connsiteX3" fmla="*/ 0 w 256609"/>
                <a:gd name="connsiteY3" fmla="*/ 82115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09" h="82115">
                  <a:moveTo>
                    <a:pt x="0" y="0"/>
                  </a:moveTo>
                  <a:lnTo>
                    <a:pt x="256609" y="0"/>
                  </a:lnTo>
                  <a:lnTo>
                    <a:pt x="256609" y="82115"/>
                  </a:lnTo>
                  <a:lnTo>
                    <a:pt x="0" y="82115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235">
              <a:extLst>
                <a:ext uri="{FF2B5EF4-FFF2-40B4-BE49-F238E27FC236}">
                  <a16:creationId xmlns:a16="http://schemas.microsoft.com/office/drawing/2014/main" id="{60618640-B136-264F-BF16-EBC35DAEBD25}"/>
                </a:ext>
              </a:extLst>
            </p:cNvPr>
            <p:cNvSpPr/>
            <p:nvPr/>
          </p:nvSpPr>
          <p:spPr>
            <a:xfrm>
              <a:off x="6127792" y="6132299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237">
              <a:extLst>
                <a:ext uri="{FF2B5EF4-FFF2-40B4-BE49-F238E27FC236}">
                  <a16:creationId xmlns:a16="http://schemas.microsoft.com/office/drawing/2014/main" id="{BC16FA87-E702-8742-84E1-51C62F002089}"/>
                </a:ext>
              </a:extLst>
            </p:cNvPr>
            <p:cNvSpPr/>
            <p:nvPr/>
          </p:nvSpPr>
          <p:spPr>
            <a:xfrm>
              <a:off x="6148321" y="6193886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239">
              <a:extLst>
                <a:ext uri="{FF2B5EF4-FFF2-40B4-BE49-F238E27FC236}">
                  <a16:creationId xmlns:a16="http://schemas.microsoft.com/office/drawing/2014/main" id="{F0E0077C-4ECA-0E40-9296-ED9FBD8787F4}"/>
                </a:ext>
              </a:extLst>
            </p:cNvPr>
            <p:cNvSpPr/>
            <p:nvPr/>
          </p:nvSpPr>
          <p:spPr>
            <a:xfrm>
              <a:off x="6179114" y="611177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FFF8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42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6015921" y="5947541"/>
              <a:ext cx="142664" cy="212544"/>
              <a:chOff x="6015921" y="5947541"/>
              <a:chExt cx="142664" cy="212544"/>
            </a:xfrm>
            <a:solidFill>
              <a:srgbClr val="FFFDF0"/>
            </a:solidFill>
          </p:grpSpPr>
          <p:sp>
            <p:nvSpPr>
              <p:cNvPr id="244" name="Forma libre 243">
                <a:extLst>
                  <a:ext uri="{FF2B5EF4-FFF2-40B4-BE49-F238E27FC236}">
                    <a16:creationId xmlns:a16="http://schemas.microsoft.com/office/drawing/2014/main" id="{5CC47F23-2316-3A4A-8C56-43815591F01A}"/>
                  </a:ext>
                </a:extLst>
              </p:cNvPr>
              <p:cNvSpPr/>
              <p:nvPr/>
            </p:nvSpPr>
            <p:spPr>
              <a:xfrm>
                <a:off x="6018302" y="5973201"/>
                <a:ext cx="85758" cy="186883"/>
              </a:xfrm>
              <a:custGeom>
                <a:avLst/>
                <a:gdLst>
                  <a:gd name="connsiteX0" fmla="*/ 21175 w 85758"/>
                  <a:gd name="connsiteY0" fmla="*/ 92810 h 186883"/>
                  <a:gd name="connsiteX1" fmla="*/ 0 w 85758"/>
                  <a:gd name="connsiteY1" fmla="*/ 15397 h 186883"/>
                  <a:gd name="connsiteX2" fmla="*/ 85759 w 85758"/>
                  <a:gd name="connsiteY2" fmla="*/ 15397 h 186883"/>
                  <a:gd name="connsiteX3" fmla="*/ 66636 w 85758"/>
                  <a:gd name="connsiteY3" fmla="*/ 102510 h 186883"/>
                  <a:gd name="connsiteX4" fmla="*/ 77866 w 85758"/>
                  <a:gd name="connsiteY4" fmla="*/ 143865 h 186883"/>
                  <a:gd name="connsiteX5" fmla="*/ 77917 w 85758"/>
                  <a:gd name="connsiteY5" fmla="*/ 144214 h 186883"/>
                  <a:gd name="connsiteX6" fmla="*/ 78615 w 85758"/>
                  <a:gd name="connsiteY6" fmla="*/ 151163 h 186883"/>
                  <a:gd name="connsiteX7" fmla="*/ 42895 w 85758"/>
                  <a:gd name="connsiteY7" fmla="*/ 186883 h 186883"/>
                  <a:gd name="connsiteX8" fmla="*/ 7175 w 85758"/>
                  <a:gd name="connsiteY8" fmla="*/ 151163 h 186883"/>
                  <a:gd name="connsiteX9" fmla="*/ 7750 w 85758"/>
                  <a:gd name="connsiteY9" fmla="*/ 145015 h 186883"/>
                  <a:gd name="connsiteX10" fmla="*/ 21175 w 85758"/>
                  <a:gd name="connsiteY10" fmla="*/ 92810 h 18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758" h="186883">
                    <a:moveTo>
                      <a:pt x="21175" y="92810"/>
                    </a:moveTo>
                    <a:cubicBezTo>
                      <a:pt x="26882" y="63095"/>
                      <a:pt x="26882" y="30762"/>
                      <a:pt x="0" y="15397"/>
                    </a:cubicBezTo>
                    <a:cubicBezTo>
                      <a:pt x="17111" y="-5132"/>
                      <a:pt x="68433" y="-5132"/>
                      <a:pt x="85759" y="15397"/>
                    </a:cubicBezTo>
                    <a:cubicBezTo>
                      <a:pt x="55910" y="32456"/>
                      <a:pt x="59174" y="70434"/>
                      <a:pt x="66636" y="102510"/>
                    </a:cubicBezTo>
                    <a:cubicBezTo>
                      <a:pt x="72631" y="119231"/>
                      <a:pt x="76387" y="134289"/>
                      <a:pt x="77866" y="143865"/>
                    </a:cubicBezTo>
                    <a:cubicBezTo>
                      <a:pt x="77886" y="143989"/>
                      <a:pt x="77896" y="144091"/>
                      <a:pt x="77917" y="144214"/>
                    </a:cubicBezTo>
                    <a:cubicBezTo>
                      <a:pt x="78338" y="146996"/>
                      <a:pt x="78615" y="149480"/>
                      <a:pt x="78615" y="151163"/>
                    </a:cubicBezTo>
                    <a:cubicBezTo>
                      <a:pt x="78615" y="170892"/>
                      <a:pt x="62613" y="186883"/>
                      <a:pt x="42895" y="186883"/>
                    </a:cubicBezTo>
                    <a:cubicBezTo>
                      <a:pt x="23156" y="186883"/>
                      <a:pt x="7175" y="170881"/>
                      <a:pt x="7175" y="151163"/>
                    </a:cubicBezTo>
                    <a:cubicBezTo>
                      <a:pt x="7175" y="149624"/>
                      <a:pt x="7401" y="147458"/>
                      <a:pt x="7750" y="145015"/>
                    </a:cubicBezTo>
                    <a:cubicBezTo>
                      <a:pt x="9187" y="133437"/>
                      <a:pt x="14267" y="116008"/>
                      <a:pt x="21175" y="92810"/>
                    </a:cubicBez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46" name="Forma libre 245">
                <a:extLst>
                  <a:ext uri="{FF2B5EF4-FFF2-40B4-BE49-F238E27FC236}">
                    <a16:creationId xmlns:a16="http://schemas.microsoft.com/office/drawing/2014/main" id="{430A63F6-24B5-F446-A292-389850D99E9A}"/>
                  </a:ext>
                </a:extLst>
              </p:cNvPr>
              <p:cNvSpPr/>
              <p:nvPr/>
            </p:nvSpPr>
            <p:spPr>
              <a:xfrm>
                <a:off x="6015921" y="5947541"/>
                <a:ext cx="100570" cy="41057"/>
              </a:xfrm>
              <a:custGeom>
                <a:avLst/>
                <a:gdLst>
                  <a:gd name="connsiteX0" fmla="*/ 100570 w 100570"/>
                  <a:gd name="connsiteY0" fmla="*/ 41058 h 41057"/>
                  <a:gd name="connsiteX1" fmla="*/ 50285 w 100570"/>
                  <a:gd name="connsiteY1" fmla="*/ 0 h 41057"/>
                  <a:gd name="connsiteX2" fmla="*/ 0 w 100570"/>
                  <a:gd name="connsiteY2" fmla="*/ 41058 h 41057"/>
                  <a:gd name="connsiteX3" fmla="*/ 100570 w 100570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570" h="41057">
                    <a:moveTo>
                      <a:pt x="100570" y="41058"/>
                    </a:moveTo>
                    <a:cubicBezTo>
                      <a:pt x="95818" y="17624"/>
                      <a:pt x="75115" y="0"/>
                      <a:pt x="50285" y="0"/>
                    </a:cubicBezTo>
                    <a:cubicBezTo>
                      <a:pt x="25456" y="0"/>
                      <a:pt x="4752" y="17624"/>
                      <a:pt x="0" y="41058"/>
                    </a:cubicBezTo>
                    <a:lnTo>
                      <a:pt x="100570" y="41058"/>
                    </a:ln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47" name="Forma libre 246">
                <a:extLst>
                  <a:ext uri="{FF2B5EF4-FFF2-40B4-BE49-F238E27FC236}">
                    <a16:creationId xmlns:a16="http://schemas.microsoft.com/office/drawing/2014/main" id="{B5F6A7EC-1BE2-CC47-89A2-A706829121A7}"/>
                  </a:ext>
                </a:extLst>
              </p:cNvPr>
              <p:cNvSpPr/>
              <p:nvPr/>
            </p:nvSpPr>
            <p:spPr>
              <a:xfrm>
                <a:off x="6107263" y="5957805"/>
                <a:ext cx="51321" cy="30793"/>
              </a:xfrm>
              <a:custGeom>
                <a:avLst/>
                <a:gdLst>
                  <a:gd name="connsiteX0" fmla="*/ 50798 w 51321"/>
                  <a:gd name="connsiteY0" fmla="*/ 30793 h 30793"/>
                  <a:gd name="connsiteX1" fmla="*/ 51322 w 51321"/>
                  <a:gd name="connsiteY1" fmla="*/ 25661 h 30793"/>
                  <a:gd name="connsiteX2" fmla="*/ 25661 w 51321"/>
                  <a:gd name="connsiteY2" fmla="*/ 0 h 30793"/>
                  <a:gd name="connsiteX3" fmla="*/ 0 w 51321"/>
                  <a:gd name="connsiteY3" fmla="*/ 25661 h 30793"/>
                  <a:gd name="connsiteX4" fmla="*/ 513 w 51321"/>
                  <a:gd name="connsiteY4" fmla="*/ 30793 h 30793"/>
                  <a:gd name="connsiteX5" fmla="*/ 50798 w 51321"/>
                  <a:gd name="connsiteY5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21" h="30793">
                    <a:moveTo>
                      <a:pt x="50798" y="30793"/>
                    </a:moveTo>
                    <a:cubicBezTo>
                      <a:pt x="51137" y="29130"/>
                      <a:pt x="51322" y="27416"/>
                      <a:pt x="51322" y="25661"/>
                    </a:cubicBezTo>
                    <a:cubicBezTo>
                      <a:pt x="51322" y="11486"/>
                      <a:pt x="39836" y="0"/>
                      <a:pt x="25661" y="0"/>
                    </a:cubicBezTo>
                    <a:cubicBezTo>
                      <a:pt x="11486" y="0"/>
                      <a:pt x="0" y="11486"/>
                      <a:pt x="0" y="25661"/>
                    </a:cubicBezTo>
                    <a:cubicBezTo>
                      <a:pt x="0" y="27416"/>
                      <a:pt x="185" y="29130"/>
                      <a:pt x="513" y="30793"/>
                    </a:cubicBezTo>
                    <a:lnTo>
                      <a:pt x="50798" y="30793"/>
                    </a:ln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248" name="Gráfico 34">
            <a:extLst>
              <a:ext uri="{FF2B5EF4-FFF2-40B4-BE49-F238E27FC236}">
                <a16:creationId xmlns:a16="http://schemas.microsoft.com/office/drawing/2014/main" id="{1DF2848D-D95E-094B-8FBA-816D52E9FF7B}"/>
              </a:ext>
            </a:extLst>
          </p:cNvPr>
          <p:cNvGrpSpPr/>
          <p:nvPr/>
        </p:nvGrpSpPr>
        <p:grpSpPr>
          <a:xfrm>
            <a:off x="4551502" y="5865426"/>
            <a:ext cx="492690" cy="492690"/>
            <a:chOff x="4551502" y="5865426"/>
            <a:chExt cx="492690" cy="492690"/>
          </a:xfrm>
        </p:grpSpPr>
        <p:sp>
          <p:nvSpPr>
            <p:cNvPr id="250" name="Forma libre 249">
              <a:extLst>
                <a:ext uri="{FF2B5EF4-FFF2-40B4-BE49-F238E27FC236}">
                  <a16:creationId xmlns:a16="http://schemas.microsoft.com/office/drawing/2014/main" id="{4A86D195-1E69-1A4A-8ECE-34C7C1B0DFBD}"/>
                </a:ext>
              </a:extLst>
            </p:cNvPr>
            <p:cNvSpPr/>
            <p:nvPr/>
          </p:nvSpPr>
          <p:spPr>
            <a:xfrm>
              <a:off x="4664769" y="6070713"/>
              <a:ext cx="266514" cy="236080"/>
            </a:xfrm>
            <a:custGeom>
              <a:avLst/>
              <a:gdLst>
                <a:gd name="connsiteX0" fmla="*/ 174494 w 266514"/>
                <a:gd name="connsiteY0" fmla="*/ 0 h 236080"/>
                <a:gd name="connsiteX1" fmla="*/ 133437 w 266514"/>
                <a:gd name="connsiteY1" fmla="*/ 5830 h 236080"/>
                <a:gd name="connsiteX2" fmla="*/ 92379 w 266514"/>
                <a:gd name="connsiteY2" fmla="*/ 0 h 236080"/>
                <a:gd name="connsiteX3" fmla="*/ 0 w 266514"/>
                <a:gd name="connsiteY3" fmla="*/ 93344 h 236080"/>
                <a:gd name="connsiteX4" fmla="*/ 86241 w 266514"/>
                <a:gd name="connsiteY4" fmla="*/ 195023 h 236080"/>
                <a:gd name="connsiteX5" fmla="*/ 82115 w 266514"/>
                <a:gd name="connsiteY5" fmla="*/ 195023 h 236080"/>
                <a:gd name="connsiteX6" fmla="*/ 133437 w 266514"/>
                <a:gd name="connsiteY6" fmla="*/ 236081 h 236080"/>
                <a:gd name="connsiteX7" fmla="*/ 190302 w 266514"/>
                <a:gd name="connsiteY7" fmla="*/ 194808 h 236080"/>
                <a:gd name="connsiteX8" fmla="*/ 186186 w 266514"/>
                <a:gd name="connsiteY8" fmla="*/ 194808 h 236080"/>
                <a:gd name="connsiteX9" fmla="*/ 266515 w 266514"/>
                <a:gd name="connsiteY9" fmla="*/ 93344 h 236080"/>
                <a:gd name="connsiteX10" fmla="*/ 174494 w 266514"/>
                <a:gd name="connsiteY10" fmla="*/ 0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514" h="236080">
                  <a:moveTo>
                    <a:pt x="174494" y="0"/>
                  </a:moveTo>
                  <a:cubicBezTo>
                    <a:pt x="156809" y="0"/>
                    <a:pt x="143701" y="5830"/>
                    <a:pt x="133437" y="5830"/>
                  </a:cubicBezTo>
                  <a:cubicBezTo>
                    <a:pt x="123173" y="5830"/>
                    <a:pt x="107889" y="0"/>
                    <a:pt x="92379" y="0"/>
                  </a:cubicBezTo>
                  <a:cubicBezTo>
                    <a:pt x="36038" y="0"/>
                    <a:pt x="0" y="40955"/>
                    <a:pt x="0" y="93344"/>
                  </a:cubicBezTo>
                  <a:cubicBezTo>
                    <a:pt x="0" y="145734"/>
                    <a:pt x="41058" y="195023"/>
                    <a:pt x="86241" y="195023"/>
                  </a:cubicBezTo>
                  <a:cubicBezTo>
                    <a:pt x="84661" y="195023"/>
                    <a:pt x="83306" y="195023"/>
                    <a:pt x="82115" y="195023"/>
                  </a:cubicBezTo>
                  <a:cubicBezTo>
                    <a:pt x="123173" y="195023"/>
                    <a:pt x="133437" y="236081"/>
                    <a:pt x="133437" y="236081"/>
                  </a:cubicBezTo>
                  <a:cubicBezTo>
                    <a:pt x="133437" y="236081"/>
                    <a:pt x="143701" y="195023"/>
                    <a:pt x="190302" y="194808"/>
                  </a:cubicBezTo>
                  <a:cubicBezTo>
                    <a:pt x="189111" y="194818"/>
                    <a:pt x="187746" y="194818"/>
                    <a:pt x="186186" y="194808"/>
                  </a:cubicBezTo>
                  <a:cubicBezTo>
                    <a:pt x="225816" y="195023"/>
                    <a:pt x="266515" y="145734"/>
                    <a:pt x="266515" y="93344"/>
                  </a:cubicBezTo>
                  <a:cubicBezTo>
                    <a:pt x="266515" y="40955"/>
                    <a:pt x="233237" y="51"/>
                    <a:pt x="174494" y="0"/>
                  </a:cubicBezTo>
                  <a:close/>
                </a:path>
              </a:pathLst>
            </a:custGeom>
            <a:solidFill>
              <a:srgbClr val="D81B6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52" name="Gráfico 34">
              <a:extLst>
                <a:ext uri="{FF2B5EF4-FFF2-40B4-BE49-F238E27FC236}">
                  <a16:creationId xmlns:a16="http://schemas.microsoft.com/office/drawing/2014/main" id="{1DF2848D-D95E-094B-8FBA-816D52E9FF7B}"/>
                </a:ext>
              </a:extLst>
            </p:cNvPr>
            <p:cNvGrpSpPr/>
            <p:nvPr/>
          </p:nvGrpSpPr>
          <p:grpSpPr>
            <a:xfrm>
              <a:off x="4720001" y="6072006"/>
              <a:ext cx="159960" cy="162936"/>
              <a:chOff x="4720001" y="6072006"/>
              <a:chExt cx="159960" cy="162936"/>
            </a:xfrm>
            <a:solidFill>
              <a:srgbClr val="AD1457"/>
            </a:solidFill>
          </p:grpSpPr>
          <p:sp>
            <p:nvSpPr>
              <p:cNvPr id="254" name="Forma libre 253">
                <a:extLst>
                  <a:ext uri="{FF2B5EF4-FFF2-40B4-BE49-F238E27FC236}">
                    <a16:creationId xmlns:a16="http://schemas.microsoft.com/office/drawing/2014/main" id="{976C8030-E222-1C44-840C-AA78E37806AC}"/>
                  </a:ext>
                </a:extLst>
              </p:cNvPr>
              <p:cNvSpPr/>
              <p:nvPr/>
            </p:nvSpPr>
            <p:spPr>
              <a:xfrm>
                <a:off x="4765339" y="6072006"/>
                <a:ext cx="65014" cy="50890"/>
              </a:xfrm>
              <a:custGeom>
                <a:avLst/>
                <a:gdLst>
                  <a:gd name="connsiteX0" fmla="*/ 0 w 65014"/>
                  <a:gd name="connsiteY0" fmla="*/ 18384 h 50890"/>
                  <a:gd name="connsiteX1" fmla="*/ 32507 w 65014"/>
                  <a:gd name="connsiteY1" fmla="*/ 50891 h 50890"/>
                  <a:gd name="connsiteX2" fmla="*/ 65015 w 65014"/>
                  <a:gd name="connsiteY2" fmla="*/ 18384 h 50890"/>
                  <a:gd name="connsiteX3" fmla="*/ 59071 w 65014"/>
                  <a:gd name="connsiteY3" fmla="*/ 0 h 50890"/>
                  <a:gd name="connsiteX4" fmla="*/ 32507 w 65014"/>
                  <a:gd name="connsiteY4" fmla="*/ 4537 h 50890"/>
                  <a:gd name="connsiteX5" fmla="*/ 5799 w 65014"/>
                  <a:gd name="connsiteY5" fmla="*/ 133 h 50890"/>
                  <a:gd name="connsiteX6" fmla="*/ 0 w 65014"/>
                  <a:gd name="connsiteY6" fmla="*/ 18384 h 5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014" h="50890">
                    <a:moveTo>
                      <a:pt x="0" y="18384"/>
                    </a:moveTo>
                    <a:cubicBezTo>
                      <a:pt x="0" y="36336"/>
                      <a:pt x="14555" y="50891"/>
                      <a:pt x="32507" y="50891"/>
                    </a:cubicBezTo>
                    <a:cubicBezTo>
                      <a:pt x="50460" y="50891"/>
                      <a:pt x="65015" y="36336"/>
                      <a:pt x="65015" y="18384"/>
                    </a:cubicBezTo>
                    <a:cubicBezTo>
                      <a:pt x="65015" y="11506"/>
                      <a:pt x="62736" y="5245"/>
                      <a:pt x="59071" y="0"/>
                    </a:cubicBezTo>
                    <a:cubicBezTo>
                      <a:pt x="48448" y="1714"/>
                      <a:pt x="39723" y="4537"/>
                      <a:pt x="32507" y="4537"/>
                    </a:cubicBezTo>
                    <a:cubicBezTo>
                      <a:pt x="25466" y="4537"/>
                      <a:pt x="16012" y="1858"/>
                      <a:pt x="5799" y="133"/>
                    </a:cubicBezTo>
                    <a:cubicBezTo>
                      <a:pt x="2217" y="5337"/>
                      <a:pt x="0" y="11578"/>
                      <a:pt x="0" y="18384"/>
                    </a:cubicBezTo>
                    <a:close/>
                  </a:path>
                </a:pathLst>
              </a:custGeom>
              <a:solidFill>
                <a:srgbClr val="AD14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6" name="Forma libre 255">
                <a:extLst>
                  <a:ext uri="{FF2B5EF4-FFF2-40B4-BE49-F238E27FC236}">
                    <a16:creationId xmlns:a16="http://schemas.microsoft.com/office/drawing/2014/main" id="{AF1D7F3B-4C47-1F47-B30C-4BB3C2F3FE01}"/>
                  </a:ext>
                </a:extLst>
              </p:cNvPr>
              <p:cNvSpPr/>
              <p:nvPr/>
            </p:nvSpPr>
            <p:spPr>
              <a:xfrm>
                <a:off x="4725996" y="6142564"/>
                <a:ext cx="31655" cy="10264"/>
              </a:xfrm>
              <a:custGeom>
                <a:avLst/>
                <a:gdLst>
                  <a:gd name="connsiteX0" fmla="*/ 0 w 31655"/>
                  <a:gd name="connsiteY0" fmla="*/ 0 h 10264"/>
                  <a:gd name="connsiteX1" fmla="*/ 31655 w 31655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55" h="10264">
                    <a:moveTo>
                      <a:pt x="0" y="0"/>
                    </a:moveTo>
                    <a:lnTo>
                      <a:pt x="31655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7" name="Forma libre 256">
                <a:extLst>
                  <a:ext uri="{FF2B5EF4-FFF2-40B4-BE49-F238E27FC236}">
                    <a16:creationId xmlns:a16="http://schemas.microsoft.com/office/drawing/2014/main" id="{BF1CA5BA-D1D9-9343-9EC6-B0E56988D289}"/>
                  </a:ext>
                </a:extLst>
              </p:cNvPr>
              <p:cNvSpPr/>
              <p:nvPr/>
            </p:nvSpPr>
            <p:spPr>
              <a:xfrm>
                <a:off x="4838904" y="6152828"/>
                <a:ext cx="41057" cy="10264"/>
              </a:xfrm>
              <a:custGeom>
                <a:avLst/>
                <a:gdLst>
                  <a:gd name="connsiteX0" fmla="*/ 0 w 41057"/>
                  <a:gd name="connsiteY0" fmla="*/ 0 h 10264"/>
                  <a:gd name="connsiteX1" fmla="*/ 41058 w 41057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057" h="10264">
                    <a:moveTo>
                      <a:pt x="0" y="0"/>
                    </a:moveTo>
                    <a:lnTo>
                      <a:pt x="41058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8" name="Forma libre 257">
                <a:extLst>
                  <a:ext uri="{FF2B5EF4-FFF2-40B4-BE49-F238E27FC236}">
                    <a16:creationId xmlns:a16="http://schemas.microsoft.com/office/drawing/2014/main" id="{7F00C78F-0CFF-B645-BF3B-7A8559714F49}"/>
                  </a:ext>
                </a:extLst>
              </p:cNvPr>
              <p:cNvSpPr/>
              <p:nvPr/>
            </p:nvSpPr>
            <p:spPr>
              <a:xfrm>
                <a:off x="4720001" y="6193886"/>
                <a:ext cx="67580" cy="10264"/>
              </a:xfrm>
              <a:custGeom>
                <a:avLst/>
                <a:gdLst>
                  <a:gd name="connsiteX0" fmla="*/ 0 w 67580"/>
                  <a:gd name="connsiteY0" fmla="*/ 0 h 10264"/>
                  <a:gd name="connsiteX1" fmla="*/ 67581 w 67580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580" h="10264">
                    <a:moveTo>
                      <a:pt x="0" y="0"/>
                    </a:moveTo>
                    <a:lnTo>
                      <a:pt x="67581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9" name="Forma libre 258">
                <a:extLst>
                  <a:ext uri="{FF2B5EF4-FFF2-40B4-BE49-F238E27FC236}">
                    <a16:creationId xmlns:a16="http://schemas.microsoft.com/office/drawing/2014/main" id="{4DC9DCD7-510E-5348-B745-73BC7449E1C2}"/>
                  </a:ext>
                </a:extLst>
              </p:cNvPr>
              <p:cNvSpPr/>
              <p:nvPr/>
            </p:nvSpPr>
            <p:spPr>
              <a:xfrm>
                <a:off x="4804908" y="6234943"/>
                <a:ext cx="44259" cy="10264"/>
              </a:xfrm>
              <a:custGeom>
                <a:avLst/>
                <a:gdLst>
                  <a:gd name="connsiteX0" fmla="*/ 0 w 44259"/>
                  <a:gd name="connsiteY0" fmla="*/ 0 h 10264"/>
                  <a:gd name="connsiteX1" fmla="*/ 44260 w 44259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259" h="10264">
                    <a:moveTo>
                      <a:pt x="0" y="0"/>
                    </a:moveTo>
                    <a:lnTo>
                      <a:pt x="44260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60" name="Forma libre 259">
              <a:extLst>
                <a:ext uri="{FF2B5EF4-FFF2-40B4-BE49-F238E27FC236}">
                  <a16:creationId xmlns:a16="http://schemas.microsoft.com/office/drawing/2014/main" id="{AC3A89BB-DB3A-3547-965B-BB968154C1E2}"/>
                </a:ext>
              </a:extLst>
            </p:cNvPr>
            <p:cNvSpPr/>
            <p:nvPr/>
          </p:nvSpPr>
          <p:spPr>
            <a:xfrm>
              <a:off x="4797436" y="5916750"/>
              <a:ext cx="154364" cy="184756"/>
            </a:xfrm>
            <a:custGeom>
              <a:avLst/>
              <a:gdLst>
                <a:gd name="connsiteX0" fmla="*/ 144728 w 154364"/>
                <a:gd name="connsiteY0" fmla="*/ 24303 h 184756"/>
                <a:gd name="connsiteX1" fmla="*/ 145764 w 154364"/>
                <a:gd name="connsiteY1" fmla="*/ 19171 h 184756"/>
                <a:gd name="connsiteX2" fmla="*/ 135500 w 154364"/>
                <a:gd name="connsiteY2" fmla="*/ 14039 h 184756"/>
                <a:gd name="connsiteX3" fmla="*/ 133447 w 154364"/>
                <a:gd name="connsiteY3" fmla="*/ 14039 h 184756"/>
                <a:gd name="connsiteX4" fmla="*/ 133447 w 154364"/>
                <a:gd name="connsiteY4" fmla="*/ 5828 h 184756"/>
                <a:gd name="connsiteX5" fmla="*/ 117024 w 154364"/>
                <a:gd name="connsiteY5" fmla="*/ 1722 h 184756"/>
                <a:gd name="connsiteX6" fmla="*/ 98538 w 154364"/>
                <a:gd name="connsiteY6" fmla="*/ 7891 h 184756"/>
                <a:gd name="connsiteX7" fmla="*/ 101628 w 154364"/>
                <a:gd name="connsiteY7" fmla="*/ 706 h 184756"/>
                <a:gd name="connsiteX8" fmla="*/ 88274 w 154364"/>
                <a:gd name="connsiteY8" fmla="*/ 1732 h 184756"/>
                <a:gd name="connsiteX9" fmla="*/ 70834 w 154364"/>
                <a:gd name="connsiteY9" fmla="*/ 7901 h 184756"/>
                <a:gd name="connsiteX10" fmla="*/ 59533 w 154364"/>
                <a:gd name="connsiteY10" fmla="*/ 17129 h 184756"/>
                <a:gd name="connsiteX11" fmla="*/ 60570 w 154364"/>
                <a:gd name="connsiteY11" fmla="*/ 10970 h 184756"/>
                <a:gd name="connsiteX12" fmla="*/ 36952 w 154364"/>
                <a:gd name="connsiteY12" fmla="*/ 37657 h 184756"/>
                <a:gd name="connsiteX13" fmla="*/ 31820 w 154364"/>
                <a:gd name="connsiteY13" fmla="*/ 30483 h 184756"/>
                <a:gd name="connsiteX14" fmla="*/ 0 w 154364"/>
                <a:gd name="connsiteY14" fmla="*/ 133126 h 184756"/>
                <a:gd name="connsiteX15" fmla="*/ 0 w 154364"/>
                <a:gd name="connsiteY15" fmla="*/ 164669 h 184756"/>
                <a:gd name="connsiteX16" fmla="*/ 411 w 154364"/>
                <a:gd name="connsiteY16" fmla="*/ 168887 h 184756"/>
                <a:gd name="connsiteX17" fmla="*/ 411 w 154364"/>
                <a:gd name="connsiteY17" fmla="*/ 184756 h 184756"/>
                <a:gd name="connsiteX18" fmla="*/ 10675 w 154364"/>
                <a:gd name="connsiteY18" fmla="*/ 175939 h 184756"/>
                <a:gd name="connsiteX19" fmla="*/ 10675 w 154364"/>
                <a:gd name="connsiteY19" fmla="*/ 175939 h 184756"/>
                <a:gd name="connsiteX20" fmla="*/ 22582 w 154364"/>
                <a:gd name="connsiteY20" fmla="*/ 129010 h 184756"/>
                <a:gd name="connsiteX21" fmla="*/ 49269 w 154364"/>
                <a:gd name="connsiteY21" fmla="*/ 95138 h 184756"/>
                <a:gd name="connsiteX22" fmla="*/ 63639 w 154364"/>
                <a:gd name="connsiteY22" fmla="*/ 92059 h 184756"/>
                <a:gd name="connsiteX23" fmla="*/ 57470 w 154364"/>
                <a:gd name="connsiteY23" fmla="*/ 78705 h 184756"/>
                <a:gd name="connsiteX24" fmla="*/ 73904 w 154364"/>
                <a:gd name="connsiteY24" fmla="*/ 88969 h 184756"/>
                <a:gd name="connsiteX25" fmla="*/ 84168 w 154364"/>
                <a:gd name="connsiteY25" fmla="*/ 78705 h 184756"/>
                <a:gd name="connsiteX26" fmla="*/ 99564 w 154364"/>
                <a:gd name="connsiteY26" fmla="*/ 88969 h 184756"/>
                <a:gd name="connsiteX27" fmla="*/ 106750 w 154364"/>
                <a:gd name="connsiteY27" fmla="*/ 78705 h 184756"/>
                <a:gd name="connsiteX28" fmla="*/ 135490 w 154364"/>
                <a:gd name="connsiteY28" fmla="*/ 78705 h 184756"/>
                <a:gd name="connsiteX29" fmla="*/ 119056 w 154364"/>
                <a:gd name="connsiteY29" fmla="*/ 53044 h 184756"/>
                <a:gd name="connsiteX30" fmla="*/ 141638 w 154364"/>
                <a:gd name="connsiteY30" fmla="*/ 56133 h 184756"/>
                <a:gd name="connsiteX31" fmla="*/ 153955 w 154364"/>
                <a:gd name="connsiteY31" fmla="*/ 45869 h 184756"/>
                <a:gd name="connsiteX32" fmla="*/ 144728 w 154364"/>
                <a:gd name="connsiteY32" fmla="*/ 24303 h 18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364" h="184756">
                  <a:moveTo>
                    <a:pt x="144728" y="24303"/>
                  </a:moveTo>
                  <a:cubicBezTo>
                    <a:pt x="140632" y="20208"/>
                    <a:pt x="144728" y="22251"/>
                    <a:pt x="145764" y="19171"/>
                  </a:cubicBezTo>
                  <a:cubicBezTo>
                    <a:pt x="147817" y="15076"/>
                    <a:pt x="139596" y="14039"/>
                    <a:pt x="135500" y="14039"/>
                  </a:cubicBezTo>
                  <a:cubicBezTo>
                    <a:pt x="134463" y="14039"/>
                    <a:pt x="134463" y="14039"/>
                    <a:pt x="133447" y="14039"/>
                  </a:cubicBezTo>
                  <a:cubicBezTo>
                    <a:pt x="122156" y="13013"/>
                    <a:pt x="134474" y="10960"/>
                    <a:pt x="133447" y="5828"/>
                  </a:cubicBezTo>
                  <a:cubicBezTo>
                    <a:pt x="132421" y="695"/>
                    <a:pt x="120103" y="1722"/>
                    <a:pt x="117024" y="1722"/>
                  </a:cubicBezTo>
                  <a:cubicBezTo>
                    <a:pt x="110855" y="2759"/>
                    <a:pt x="103670" y="4811"/>
                    <a:pt x="98538" y="7891"/>
                  </a:cubicBezTo>
                  <a:cubicBezTo>
                    <a:pt x="100591" y="6854"/>
                    <a:pt x="103670" y="2759"/>
                    <a:pt x="101628" y="706"/>
                  </a:cubicBezTo>
                  <a:cubicBezTo>
                    <a:pt x="99575" y="-1347"/>
                    <a:pt x="91363" y="1732"/>
                    <a:pt x="88274" y="1732"/>
                  </a:cubicBezTo>
                  <a:cubicBezTo>
                    <a:pt x="82115" y="3785"/>
                    <a:pt x="76983" y="4822"/>
                    <a:pt x="70834" y="7901"/>
                  </a:cubicBezTo>
                  <a:cubicBezTo>
                    <a:pt x="66729" y="9954"/>
                    <a:pt x="63649" y="14060"/>
                    <a:pt x="59533" y="17129"/>
                  </a:cubicBezTo>
                  <a:cubicBezTo>
                    <a:pt x="59533" y="15086"/>
                    <a:pt x="60570" y="13033"/>
                    <a:pt x="60570" y="10970"/>
                  </a:cubicBezTo>
                  <a:cubicBezTo>
                    <a:pt x="51332" y="8917"/>
                    <a:pt x="35936" y="28419"/>
                    <a:pt x="36952" y="37657"/>
                  </a:cubicBezTo>
                  <a:cubicBezTo>
                    <a:pt x="36952" y="33562"/>
                    <a:pt x="36952" y="26367"/>
                    <a:pt x="31820" y="30483"/>
                  </a:cubicBezTo>
                  <a:cubicBezTo>
                    <a:pt x="29777" y="34578"/>
                    <a:pt x="0" y="66408"/>
                    <a:pt x="0" y="133126"/>
                  </a:cubicBezTo>
                  <a:cubicBezTo>
                    <a:pt x="0" y="151602"/>
                    <a:pt x="10" y="157237"/>
                    <a:pt x="0" y="164669"/>
                  </a:cubicBezTo>
                  <a:cubicBezTo>
                    <a:pt x="0" y="166239"/>
                    <a:pt x="174" y="167615"/>
                    <a:pt x="411" y="168887"/>
                  </a:cubicBezTo>
                  <a:lnTo>
                    <a:pt x="411" y="184756"/>
                  </a:lnTo>
                  <a:cubicBezTo>
                    <a:pt x="5533" y="184756"/>
                    <a:pt x="9905" y="180835"/>
                    <a:pt x="10675" y="175939"/>
                  </a:cubicBezTo>
                  <a:cubicBezTo>
                    <a:pt x="10778" y="175888"/>
                    <a:pt x="10572" y="175990"/>
                    <a:pt x="10675" y="175939"/>
                  </a:cubicBezTo>
                  <a:cubicBezTo>
                    <a:pt x="12759" y="161507"/>
                    <a:pt x="16423" y="146460"/>
                    <a:pt x="22582" y="129010"/>
                  </a:cubicBezTo>
                  <a:cubicBezTo>
                    <a:pt x="26677" y="114640"/>
                    <a:pt x="32846" y="98217"/>
                    <a:pt x="49269" y="95138"/>
                  </a:cubicBezTo>
                  <a:cubicBezTo>
                    <a:pt x="53375" y="94101"/>
                    <a:pt x="59533" y="96164"/>
                    <a:pt x="63639" y="92059"/>
                  </a:cubicBezTo>
                  <a:cubicBezTo>
                    <a:pt x="62602" y="91022"/>
                    <a:pt x="58507" y="79741"/>
                    <a:pt x="57470" y="78705"/>
                  </a:cubicBezTo>
                  <a:cubicBezTo>
                    <a:pt x="62602" y="79741"/>
                    <a:pt x="67735" y="87943"/>
                    <a:pt x="73904" y="88969"/>
                  </a:cubicBezTo>
                  <a:cubicBezTo>
                    <a:pt x="82115" y="90006"/>
                    <a:pt x="83131" y="84874"/>
                    <a:pt x="84168" y="78705"/>
                  </a:cubicBezTo>
                  <a:cubicBezTo>
                    <a:pt x="87247" y="83837"/>
                    <a:pt x="94432" y="87943"/>
                    <a:pt x="99564" y="88969"/>
                  </a:cubicBezTo>
                  <a:cubicBezTo>
                    <a:pt x="105723" y="90006"/>
                    <a:pt x="110855" y="84874"/>
                    <a:pt x="106750" y="78705"/>
                  </a:cubicBezTo>
                  <a:cubicBezTo>
                    <a:pt x="112908" y="82810"/>
                    <a:pt x="135490" y="95138"/>
                    <a:pt x="135490" y="78705"/>
                  </a:cubicBezTo>
                  <a:cubicBezTo>
                    <a:pt x="135490" y="69477"/>
                    <a:pt x="127278" y="56133"/>
                    <a:pt x="119056" y="53044"/>
                  </a:cubicBezTo>
                  <a:cubicBezTo>
                    <a:pt x="125225" y="53044"/>
                    <a:pt x="134453" y="57149"/>
                    <a:pt x="141638" y="56133"/>
                  </a:cubicBezTo>
                  <a:cubicBezTo>
                    <a:pt x="147807" y="56133"/>
                    <a:pt x="151902" y="52028"/>
                    <a:pt x="153955" y="45869"/>
                  </a:cubicBezTo>
                  <a:cubicBezTo>
                    <a:pt x="156019" y="36621"/>
                    <a:pt x="149860" y="30472"/>
                    <a:pt x="144728" y="2430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260">
              <a:extLst>
                <a:ext uri="{FF2B5EF4-FFF2-40B4-BE49-F238E27FC236}">
                  <a16:creationId xmlns:a16="http://schemas.microsoft.com/office/drawing/2014/main" id="{7837991A-BBD1-0043-8C6B-5BD3047B18FF}"/>
                </a:ext>
              </a:extLst>
            </p:cNvPr>
            <p:cNvSpPr/>
            <p:nvPr/>
          </p:nvSpPr>
          <p:spPr>
            <a:xfrm>
              <a:off x="4643476" y="5916740"/>
              <a:ext cx="154370" cy="184776"/>
            </a:xfrm>
            <a:custGeom>
              <a:avLst/>
              <a:gdLst>
                <a:gd name="connsiteX0" fmla="*/ 154371 w 154370"/>
                <a:gd name="connsiteY0" fmla="*/ 133126 h 184776"/>
                <a:gd name="connsiteX1" fmla="*/ 122551 w 154370"/>
                <a:gd name="connsiteY1" fmla="*/ 30483 h 184776"/>
                <a:gd name="connsiteX2" fmla="*/ 117419 w 154370"/>
                <a:gd name="connsiteY2" fmla="*/ 37657 h 184776"/>
                <a:gd name="connsiteX3" fmla="*/ 93801 w 154370"/>
                <a:gd name="connsiteY3" fmla="*/ 10970 h 184776"/>
                <a:gd name="connsiteX4" fmla="*/ 94837 w 154370"/>
                <a:gd name="connsiteY4" fmla="*/ 17129 h 184776"/>
                <a:gd name="connsiteX5" fmla="*/ 83536 w 154370"/>
                <a:gd name="connsiteY5" fmla="*/ 7901 h 184776"/>
                <a:gd name="connsiteX6" fmla="*/ 66097 w 154370"/>
                <a:gd name="connsiteY6" fmla="*/ 1732 h 184776"/>
                <a:gd name="connsiteX7" fmla="*/ 52743 w 154370"/>
                <a:gd name="connsiteY7" fmla="*/ 706 h 184776"/>
                <a:gd name="connsiteX8" fmla="*/ 55833 w 154370"/>
                <a:gd name="connsiteY8" fmla="*/ 7891 h 184776"/>
                <a:gd name="connsiteX9" fmla="*/ 37347 w 154370"/>
                <a:gd name="connsiteY9" fmla="*/ 1722 h 184776"/>
                <a:gd name="connsiteX10" fmla="*/ 20924 w 154370"/>
                <a:gd name="connsiteY10" fmla="*/ 5828 h 184776"/>
                <a:gd name="connsiteX11" fmla="*/ 20924 w 154370"/>
                <a:gd name="connsiteY11" fmla="*/ 14039 h 184776"/>
                <a:gd name="connsiteX12" fmla="*/ 18871 w 154370"/>
                <a:gd name="connsiteY12" fmla="*/ 14039 h 184776"/>
                <a:gd name="connsiteX13" fmla="*/ 8606 w 154370"/>
                <a:gd name="connsiteY13" fmla="*/ 19171 h 184776"/>
                <a:gd name="connsiteX14" fmla="*/ 9643 w 154370"/>
                <a:gd name="connsiteY14" fmla="*/ 24303 h 184776"/>
                <a:gd name="connsiteX15" fmla="*/ 405 w 154370"/>
                <a:gd name="connsiteY15" fmla="*/ 45879 h 184776"/>
                <a:gd name="connsiteX16" fmla="*/ 12722 w 154370"/>
                <a:gd name="connsiteY16" fmla="*/ 56144 h 184776"/>
                <a:gd name="connsiteX17" fmla="*/ 35304 w 154370"/>
                <a:gd name="connsiteY17" fmla="*/ 53054 h 184776"/>
                <a:gd name="connsiteX18" fmla="*/ 18871 w 154370"/>
                <a:gd name="connsiteY18" fmla="*/ 78715 h 184776"/>
                <a:gd name="connsiteX19" fmla="*/ 47611 w 154370"/>
                <a:gd name="connsiteY19" fmla="*/ 78715 h 184776"/>
                <a:gd name="connsiteX20" fmla="*/ 54796 w 154370"/>
                <a:gd name="connsiteY20" fmla="*/ 88979 h 184776"/>
                <a:gd name="connsiteX21" fmla="*/ 70193 w 154370"/>
                <a:gd name="connsiteY21" fmla="*/ 78715 h 184776"/>
                <a:gd name="connsiteX22" fmla="*/ 80457 w 154370"/>
                <a:gd name="connsiteY22" fmla="*/ 88979 h 184776"/>
                <a:gd name="connsiteX23" fmla="*/ 96890 w 154370"/>
                <a:gd name="connsiteY23" fmla="*/ 78715 h 184776"/>
                <a:gd name="connsiteX24" fmla="*/ 90721 w 154370"/>
                <a:gd name="connsiteY24" fmla="*/ 92069 h 184776"/>
                <a:gd name="connsiteX25" fmla="*/ 105092 w 154370"/>
                <a:gd name="connsiteY25" fmla="*/ 95148 h 184776"/>
                <a:gd name="connsiteX26" fmla="*/ 131779 w 154370"/>
                <a:gd name="connsiteY26" fmla="*/ 129021 h 184776"/>
                <a:gd name="connsiteX27" fmla="*/ 144096 w 154370"/>
                <a:gd name="connsiteY27" fmla="*/ 174512 h 184776"/>
                <a:gd name="connsiteX28" fmla="*/ 154361 w 154370"/>
                <a:gd name="connsiteY28" fmla="*/ 184777 h 184776"/>
                <a:gd name="connsiteX29" fmla="*/ 154361 w 154370"/>
                <a:gd name="connsiteY29" fmla="*/ 164248 h 184776"/>
                <a:gd name="connsiteX30" fmla="*/ 154361 w 154370"/>
                <a:gd name="connsiteY30" fmla="*/ 164248 h 184776"/>
                <a:gd name="connsiteX31" fmla="*/ 154371 w 154370"/>
                <a:gd name="connsiteY31" fmla="*/ 133126 h 18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370" h="184776">
                  <a:moveTo>
                    <a:pt x="154371" y="133126"/>
                  </a:moveTo>
                  <a:cubicBezTo>
                    <a:pt x="154371" y="66408"/>
                    <a:pt x="124604" y="34578"/>
                    <a:pt x="122551" y="30483"/>
                  </a:cubicBezTo>
                  <a:cubicBezTo>
                    <a:pt x="117419" y="26377"/>
                    <a:pt x="117419" y="33562"/>
                    <a:pt x="117419" y="37657"/>
                  </a:cubicBezTo>
                  <a:cubicBezTo>
                    <a:pt x="118445" y="28430"/>
                    <a:pt x="103049" y="8917"/>
                    <a:pt x="93801" y="10970"/>
                  </a:cubicBezTo>
                  <a:cubicBezTo>
                    <a:pt x="93801" y="13023"/>
                    <a:pt x="94837" y="15076"/>
                    <a:pt x="94837" y="17129"/>
                  </a:cubicBezTo>
                  <a:cubicBezTo>
                    <a:pt x="90732" y="14049"/>
                    <a:pt x="87652" y="9954"/>
                    <a:pt x="83536" y="7901"/>
                  </a:cubicBezTo>
                  <a:cubicBezTo>
                    <a:pt x="77378" y="4822"/>
                    <a:pt x="72246" y="3795"/>
                    <a:pt x="66097" y="1732"/>
                  </a:cubicBezTo>
                  <a:cubicBezTo>
                    <a:pt x="63008" y="1732"/>
                    <a:pt x="54796" y="-1347"/>
                    <a:pt x="52743" y="706"/>
                  </a:cubicBezTo>
                  <a:cubicBezTo>
                    <a:pt x="50701" y="2759"/>
                    <a:pt x="53780" y="6864"/>
                    <a:pt x="55833" y="7891"/>
                  </a:cubicBezTo>
                  <a:cubicBezTo>
                    <a:pt x="50701" y="4811"/>
                    <a:pt x="43516" y="2759"/>
                    <a:pt x="37347" y="1722"/>
                  </a:cubicBezTo>
                  <a:cubicBezTo>
                    <a:pt x="34267" y="1722"/>
                    <a:pt x="21950" y="695"/>
                    <a:pt x="20924" y="5828"/>
                  </a:cubicBezTo>
                  <a:cubicBezTo>
                    <a:pt x="19897" y="10960"/>
                    <a:pt x="32214" y="13013"/>
                    <a:pt x="20924" y="14039"/>
                  </a:cubicBezTo>
                  <a:cubicBezTo>
                    <a:pt x="19897" y="14039"/>
                    <a:pt x="19897" y="14039"/>
                    <a:pt x="18871" y="14039"/>
                  </a:cubicBezTo>
                  <a:cubicBezTo>
                    <a:pt x="14775" y="14039"/>
                    <a:pt x="6554" y="15076"/>
                    <a:pt x="8606" y="19171"/>
                  </a:cubicBezTo>
                  <a:cubicBezTo>
                    <a:pt x="9643" y="22251"/>
                    <a:pt x="13739" y="20208"/>
                    <a:pt x="9643" y="24303"/>
                  </a:cubicBezTo>
                  <a:cubicBezTo>
                    <a:pt x="4511" y="30483"/>
                    <a:pt x="-1648" y="36631"/>
                    <a:pt x="405" y="45879"/>
                  </a:cubicBezTo>
                  <a:cubicBezTo>
                    <a:pt x="2458" y="52038"/>
                    <a:pt x="6564" y="56144"/>
                    <a:pt x="12722" y="56144"/>
                  </a:cubicBezTo>
                  <a:cubicBezTo>
                    <a:pt x="19907" y="57170"/>
                    <a:pt x="29145" y="53054"/>
                    <a:pt x="35304" y="53054"/>
                  </a:cubicBezTo>
                  <a:cubicBezTo>
                    <a:pt x="27082" y="56144"/>
                    <a:pt x="18871" y="69487"/>
                    <a:pt x="18871" y="78715"/>
                  </a:cubicBezTo>
                  <a:cubicBezTo>
                    <a:pt x="18871" y="95148"/>
                    <a:pt x="41452" y="82821"/>
                    <a:pt x="47611" y="78715"/>
                  </a:cubicBezTo>
                  <a:cubicBezTo>
                    <a:pt x="43516" y="84884"/>
                    <a:pt x="48648" y="90016"/>
                    <a:pt x="54796" y="88979"/>
                  </a:cubicBezTo>
                  <a:cubicBezTo>
                    <a:pt x="59928" y="87953"/>
                    <a:pt x="67113" y="83847"/>
                    <a:pt x="70193" y="78715"/>
                  </a:cubicBezTo>
                  <a:cubicBezTo>
                    <a:pt x="71229" y="84884"/>
                    <a:pt x="72246" y="90016"/>
                    <a:pt x="80457" y="88979"/>
                  </a:cubicBezTo>
                  <a:cubicBezTo>
                    <a:pt x="86626" y="87953"/>
                    <a:pt x="91758" y="79752"/>
                    <a:pt x="96890" y="78715"/>
                  </a:cubicBezTo>
                  <a:cubicBezTo>
                    <a:pt x="95854" y="79752"/>
                    <a:pt x="91758" y="91032"/>
                    <a:pt x="90721" y="92069"/>
                  </a:cubicBezTo>
                  <a:cubicBezTo>
                    <a:pt x="94827" y="96164"/>
                    <a:pt x="100986" y="94111"/>
                    <a:pt x="105092" y="95148"/>
                  </a:cubicBezTo>
                  <a:cubicBezTo>
                    <a:pt x="121515" y="98228"/>
                    <a:pt x="127673" y="114640"/>
                    <a:pt x="131779" y="129021"/>
                  </a:cubicBezTo>
                  <a:cubicBezTo>
                    <a:pt x="138245" y="147312"/>
                    <a:pt x="142177" y="162801"/>
                    <a:pt x="144096" y="174512"/>
                  </a:cubicBezTo>
                  <a:cubicBezTo>
                    <a:pt x="144096" y="180189"/>
                    <a:pt x="148684" y="184777"/>
                    <a:pt x="154361" y="184777"/>
                  </a:cubicBezTo>
                  <a:lnTo>
                    <a:pt x="154361" y="164248"/>
                  </a:lnTo>
                  <a:lnTo>
                    <a:pt x="154361" y="164248"/>
                  </a:lnTo>
                  <a:cubicBezTo>
                    <a:pt x="154361" y="157012"/>
                    <a:pt x="154371" y="151233"/>
                    <a:pt x="154371" y="133126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62" name="Gráfico 36">
            <a:extLst>
              <a:ext uri="{FF2B5EF4-FFF2-40B4-BE49-F238E27FC236}">
                <a16:creationId xmlns:a16="http://schemas.microsoft.com/office/drawing/2014/main" id="{53D31F5E-74D6-1B49-AED2-E9D9DE0FB6EB}"/>
              </a:ext>
            </a:extLst>
          </p:cNvPr>
          <p:cNvGrpSpPr/>
          <p:nvPr/>
        </p:nvGrpSpPr>
        <p:grpSpPr>
          <a:xfrm>
            <a:off x="3881397" y="5865426"/>
            <a:ext cx="492690" cy="492690"/>
            <a:chOff x="3881397" y="5865426"/>
            <a:chExt cx="492690" cy="492690"/>
          </a:xfrm>
        </p:grpSpPr>
        <p:grpSp>
          <p:nvGrpSpPr>
            <p:cNvPr id="263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66155" y="5968069"/>
              <a:ext cx="123172" cy="143701"/>
              <a:chOff x="4066155" y="5968069"/>
              <a:chExt cx="123172" cy="143701"/>
            </a:xfrm>
            <a:solidFill>
              <a:srgbClr val="FF4081"/>
            </a:solidFill>
          </p:grpSpPr>
          <p:sp>
            <p:nvSpPr>
              <p:cNvPr id="264" name="Forma libre 263">
                <a:extLst>
                  <a:ext uri="{FF2B5EF4-FFF2-40B4-BE49-F238E27FC236}">
                    <a16:creationId xmlns:a16="http://schemas.microsoft.com/office/drawing/2014/main" id="{915B5202-E46A-2C43-9FF6-800E9499C2D7}"/>
                  </a:ext>
                </a:extLst>
              </p:cNvPr>
              <p:cNvSpPr/>
              <p:nvPr/>
            </p:nvSpPr>
            <p:spPr>
              <a:xfrm>
                <a:off x="4066155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5" name="Forma libre 264">
                <a:extLst>
                  <a:ext uri="{FF2B5EF4-FFF2-40B4-BE49-F238E27FC236}">
                    <a16:creationId xmlns:a16="http://schemas.microsoft.com/office/drawing/2014/main" id="{D6B58264-6ABA-374C-987D-FE2C752B5B2E}"/>
                  </a:ext>
                </a:extLst>
              </p:cNvPr>
              <p:cNvSpPr/>
              <p:nvPr/>
            </p:nvSpPr>
            <p:spPr>
              <a:xfrm>
                <a:off x="4168799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6" name="Forma libre 265">
                <a:extLst>
                  <a:ext uri="{FF2B5EF4-FFF2-40B4-BE49-F238E27FC236}">
                    <a16:creationId xmlns:a16="http://schemas.microsoft.com/office/drawing/2014/main" id="{93C1071B-C60E-D047-82F9-396A6C9393F8}"/>
                  </a:ext>
                </a:extLst>
              </p:cNvPr>
              <p:cNvSpPr/>
              <p:nvPr/>
            </p:nvSpPr>
            <p:spPr>
              <a:xfrm>
                <a:off x="4117477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67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66155" y="5927012"/>
              <a:ext cx="123172" cy="30793"/>
              <a:chOff x="4066155" y="5927012"/>
              <a:chExt cx="123172" cy="30793"/>
            </a:xfrm>
            <a:solidFill>
              <a:srgbClr val="FF9800"/>
            </a:solidFill>
          </p:grpSpPr>
          <p:sp>
            <p:nvSpPr>
              <p:cNvPr id="268" name="Forma libre 267">
                <a:extLst>
                  <a:ext uri="{FF2B5EF4-FFF2-40B4-BE49-F238E27FC236}">
                    <a16:creationId xmlns:a16="http://schemas.microsoft.com/office/drawing/2014/main" id="{BDCC1190-9F92-484A-A14E-100DA5234D21}"/>
                  </a:ext>
                </a:extLst>
              </p:cNvPr>
              <p:cNvSpPr/>
              <p:nvPr/>
            </p:nvSpPr>
            <p:spPr>
              <a:xfrm>
                <a:off x="4066155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9" name="Forma libre 268">
                <a:extLst>
                  <a:ext uri="{FF2B5EF4-FFF2-40B4-BE49-F238E27FC236}">
                    <a16:creationId xmlns:a16="http://schemas.microsoft.com/office/drawing/2014/main" id="{8399895D-8C90-B742-B3FB-A1BE2A1B11AF}"/>
                  </a:ext>
                </a:extLst>
              </p:cNvPr>
              <p:cNvSpPr/>
              <p:nvPr/>
            </p:nvSpPr>
            <p:spPr>
              <a:xfrm>
                <a:off x="4117477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0" name="Forma libre 269">
                <a:extLst>
                  <a:ext uri="{FF2B5EF4-FFF2-40B4-BE49-F238E27FC236}">
                    <a16:creationId xmlns:a16="http://schemas.microsoft.com/office/drawing/2014/main" id="{F43209AB-E3E9-FF41-9F86-E0C5922E8475}"/>
                  </a:ext>
                </a:extLst>
              </p:cNvPr>
              <p:cNvSpPr/>
              <p:nvPr/>
            </p:nvSpPr>
            <p:spPr>
              <a:xfrm>
                <a:off x="4168799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71" name="Forma libre 270">
              <a:extLst>
                <a:ext uri="{FF2B5EF4-FFF2-40B4-BE49-F238E27FC236}">
                  <a16:creationId xmlns:a16="http://schemas.microsoft.com/office/drawing/2014/main" id="{8989DC7E-8FB4-5A4A-8101-AB7386826D9B}"/>
                </a:ext>
              </a:extLst>
            </p:cNvPr>
            <p:cNvSpPr/>
            <p:nvPr/>
          </p:nvSpPr>
          <p:spPr>
            <a:xfrm>
              <a:off x="4025098" y="6060449"/>
              <a:ext cx="205287" cy="123172"/>
            </a:xfrm>
            <a:custGeom>
              <a:avLst/>
              <a:gdLst>
                <a:gd name="connsiteX0" fmla="*/ 205288 w 205287"/>
                <a:gd name="connsiteY0" fmla="*/ 123173 h 123172"/>
                <a:gd name="connsiteX1" fmla="*/ 205288 w 205287"/>
                <a:gd name="connsiteY1" fmla="*/ 30793 h 123172"/>
                <a:gd name="connsiteX2" fmla="*/ 174494 w 205287"/>
                <a:gd name="connsiteY2" fmla="*/ 0 h 123172"/>
                <a:gd name="connsiteX3" fmla="*/ 30793 w 205287"/>
                <a:gd name="connsiteY3" fmla="*/ 0 h 123172"/>
                <a:gd name="connsiteX4" fmla="*/ 0 w 205287"/>
                <a:gd name="connsiteY4" fmla="*/ 30793 h 123172"/>
                <a:gd name="connsiteX5" fmla="*/ 0 w 205287"/>
                <a:gd name="connsiteY5" fmla="*/ 123173 h 123172"/>
                <a:gd name="connsiteX6" fmla="*/ 205288 w 205287"/>
                <a:gd name="connsiteY6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123172">
                  <a:moveTo>
                    <a:pt x="205288" y="123173"/>
                  </a:moveTo>
                  <a:lnTo>
                    <a:pt x="205288" y="30793"/>
                  </a:lnTo>
                  <a:cubicBezTo>
                    <a:pt x="205288" y="13795"/>
                    <a:pt x="191502" y="0"/>
                    <a:pt x="174494" y="0"/>
                  </a:cubicBez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123173"/>
                  </a:lnTo>
                  <a:lnTo>
                    <a:pt x="205288" y="123173"/>
                  </a:ln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271">
              <a:extLst>
                <a:ext uri="{FF2B5EF4-FFF2-40B4-BE49-F238E27FC236}">
                  <a16:creationId xmlns:a16="http://schemas.microsoft.com/office/drawing/2014/main" id="{03823938-9E75-1E42-965C-011F5DE1CE31}"/>
                </a:ext>
              </a:extLst>
            </p:cNvPr>
            <p:cNvSpPr/>
            <p:nvPr/>
          </p:nvSpPr>
          <p:spPr>
            <a:xfrm>
              <a:off x="4025098" y="6060449"/>
              <a:ext cx="205287" cy="45336"/>
            </a:xfrm>
            <a:custGeom>
              <a:avLst/>
              <a:gdLst>
                <a:gd name="connsiteX0" fmla="*/ 174494 w 205287"/>
                <a:gd name="connsiteY0" fmla="*/ 0 h 45336"/>
                <a:gd name="connsiteX1" fmla="*/ 30793 w 205287"/>
                <a:gd name="connsiteY1" fmla="*/ 0 h 45336"/>
                <a:gd name="connsiteX2" fmla="*/ 0 w 205287"/>
                <a:gd name="connsiteY2" fmla="*/ 30793 h 45336"/>
                <a:gd name="connsiteX3" fmla="*/ 0 w 205287"/>
                <a:gd name="connsiteY3" fmla="*/ 30793 h 45336"/>
                <a:gd name="connsiteX4" fmla="*/ 51322 w 205287"/>
                <a:gd name="connsiteY4" fmla="*/ 30793 h 45336"/>
                <a:gd name="connsiteX5" fmla="*/ 102644 w 205287"/>
                <a:gd name="connsiteY5" fmla="*/ 30793 h 45336"/>
                <a:gd name="connsiteX6" fmla="*/ 153966 w 205287"/>
                <a:gd name="connsiteY6" fmla="*/ 30793 h 45336"/>
                <a:gd name="connsiteX7" fmla="*/ 205288 w 205287"/>
                <a:gd name="connsiteY7" fmla="*/ 30793 h 45336"/>
                <a:gd name="connsiteX8" fmla="*/ 205288 w 205287"/>
                <a:gd name="connsiteY8" fmla="*/ 30793 h 45336"/>
                <a:gd name="connsiteX9" fmla="*/ 174494 w 205287"/>
                <a:gd name="connsiteY9" fmla="*/ 0 h 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287" h="45336">
                  <a:moveTo>
                    <a:pt x="174494" y="0"/>
                  </a:move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30793"/>
                  </a:lnTo>
                  <a:cubicBezTo>
                    <a:pt x="0" y="30793"/>
                    <a:pt x="23310" y="63516"/>
                    <a:pt x="51322" y="30793"/>
                  </a:cubicBezTo>
                  <a:cubicBezTo>
                    <a:pt x="51322" y="30793"/>
                    <a:pt x="74632" y="61802"/>
                    <a:pt x="102644" y="30793"/>
                  </a:cubicBezTo>
                  <a:cubicBezTo>
                    <a:pt x="102644" y="30793"/>
                    <a:pt x="126170" y="61802"/>
                    <a:pt x="153966" y="30793"/>
                  </a:cubicBezTo>
                  <a:cubicBezTo>
                    <a:pt x="153966" y="30793"/>
                    <a:pt x="177707" y="62233"/>
                    <a:pt x="205288" y="30793"/>
                  </a:cubicBezTo>
                  <a:lnTo>
                    <a:pt x="205288" y="30793"/>
                  </a:lnTo>
                  <a:cubicBezTo>
                    <a:pt x="205288" y="13795"/>
                    <a:pt x="191502" y="0"/>
                    <a:pt x="174494" y="0"/>
                  </a:cubicBezTo>
                  <a:close/>
                </a:path>
              </a:pathLst>
            </a:custGeom>
            <a:solidFill>
              <a:srgbClr val="6A1B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73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25098" y="6142564"/>
              <a:ext cx="205287" cy="41057"/>
              <a:chOff x="4025098" y="6142564"/>
              <a:chExt cx="205287" cy="41057"/>
            </a:xfrm>
            <a:solidFill>
              <a:srgbClr val="FFEB3B"/>
            </a:solidFill>
          </p:grpSpPr>
          <p:sp>
            <p:nvSpPr>
              <p:cNvPr id="274" name="Forma libre 273">
                <a:extLst>
                  <a:ext uri="{FF2B5EF4-FFF2-40B4-BE49-F238E27FC236}">
                    <a16:creationId xmlns:a16="http://schemas.microsoft.com/office/drawing/2014/main" id="{BCE7C19A-19AD-2E48-89B7-C716869F5A2B}"/>
                  </a:ext>
                </a:extLst>
              </p:cNvPr>
              <p:cNvSpPr/>
              <p:nvPr/>
            </p:nvSpPr>
            <p:spPr>
              <a:xfrm>
                <a:off x="4025098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5" name="Forma libre 274">
                <a:extLst>
                  <a:ext uri="{FF2B5EF4-FFF2-40B4-BE49-F238E27FC236}">
                    <a16:creationId xmlns:a16="http://schemas.microsoft.com/office/drawing/2014/main" id="{6CC0C350-FF07-1746-8251-29B17BBC0A5F}"/>
                  </a:ext>
                </a:extLst>
              </p:cNvPr>
              <p:cNvSpPr/>
              <p:nvPr/>
            </p:nvSpPr>
            <p:spPr>
              <a:xfrm>
                <a:off x="4066155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6" name="Forma libre 275">
                <a:extLst>
                  <a:ext uri="{FF2B5EF4-FFF2-40B4-BE49-F238E27FC236}">
                    <a16:creationId xmlns:a16="http://schemas.microsoft.com/office/drawing/2014/main" id="{7FB16C72-E452-4144-80A4-2935BC950C5A}"/>
                  </a:ext>
                </a:extLst>
              </p:cNvPr>
              <p:cNvSpPr/>
              <p:nvPr/>
            </p:nvSpPr>
            <p:spPr>
              <a:xfrm>
                <a:off x="4107213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7" name="Forma libre 276">
                <a:extLst>
                  <a:ext uri="{FF2B5EF4-FFF2-40B4-BE49-F238E27FC236}">
                    <a16:creationId xmlns:a16="http://schemas.microsoft.com/office/drawing/2014/main" id="{E6C940FE-9E39-B546-AC3C-E8BBC780205A}"/>
                  </a:ext>
                </a:extLst>
              </p:cNvPr>
              <p:cNvSpPr/>
              <p:nvPr/>
            </p:nvSpPr>
            <p:spPr>
              <a:xfrm>
                <a:off x="4148270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8" name="Forma libre 277">
                <a:extLst>
                  <a:ext uri="{FF2B5EF4-FFF2-40B4-BE49-F238E27FC236}">
                    <a16:creationId xmlns:a16="http://schemas.microsoft.com/office/drawing/2014/main" id="{508E1042-73AE-2D44-897F-F3C2681405A7}"/>
                  </a:ext>
                </a:extLst>
              </p:cNvPr>
              <p:cNvSpPr/>
              <p:nvPr/>
            </p:nvSpPr>
            <p:spPr>
              <a:xfrm>
                <a:off x="4189328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79" name="Forma libre 278">
              <a:extLst>
                <a:ext uri="{FF2B5EF4-FFF2-40B4-BE49-F238E27FC236}">
                  <a16:creationId xmlns:a16="http://schemas.microsoft.com/office/drawing/2014/main" id="{697EF69D-58F1-414D-A075-E00242250BE7}"/>
                </a:ext>
              </a:extLst>
            </p:cNvPr>
            <p:cNvSpPr/>
            <p:nvPr/>
          </p:nvSpPr>
          <p:spPr>
            <a:xfrm>
              <a:off x="3963512" y="6163092"/>
              <a:ext cx="328460" cy="123172"/>
            </a:xfrm>
            <a:custGeom>
              <a:avLst/>
              <a:gdLst>
                <a:gd name="connsiteX0" fmla="*/ 328460 w 328460"/>
                <a:gd name="connsiteY0" fmla="*/ 123173 h 123172"/>
                <a:gd name="connsiteX1" fmla="*/ 328460 w 328460"/>
                <a:gd name="connsiteY1" fmla="*/ 30793 h 123172"/>
                <a:gd name="connsiteX2" fmla="*/ 297667 w 328460"/>
                <a:gd name="connsiteY2" fmla="*/ 0 h 123172"/>
                <a:gd name="connsiteX3" fmla="*/ 30793 w 328460"/>
                <a:gd name="connsiteY3" fmla="*/ 0 h 123172"/>
                <a:gd name="connsiteX4" fmla="*/ 0 w 328460"/>
                <a:gd name="connsiteY4" fmla="*/ 30793 h 123172"/>
                <a:gd name="connsiteX5" fmla="*/ 0 w 328460"/>
                <a:gd name="connsiteY5" fmla="*/ 123173 h 123172"/>
                <a:gd name="connsiteX6" fmla="*/ 328460 w 328460"/>
                <a:gd name="connsiteY6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460" h="123172">
                  <a:moveTo>
                    <a:pt x="328460" y="123173"/>
                  </a:moveTo>
                  <a:lnTo>
                    <a:pt x="328460" y="30793"/>
                  </a:lnTo>
                  <a:cubicBezTo>
                    <a:pt x="328460" y="13795"/>
                    <a:pt x="314675" y="0"/>
                    <a:pt x="297667" y="0"/>
                  </a:cubicBez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123173"/>
                  </a:lnTo>
                  <a:lnTo>
                    <a:pt x="328460" y="123173"/>
                  </a:lnTo>
                  <a:close/>
                </a:path>
              </a:pathLst>
            </a:custGeom>
            <a:solidFill>
              <a:srgbClr val="FF40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279">
              <a:extLst>
                <a:ext uri="{FF2B5EF4-FFF2-40B4-BE49-F238E27FC236}">
                  <a16:creationId xmlns:a16="http://schemas.microsoft.com/office/drawing/2014/main" id="{D6761251-E164-1047-A0BD-CA2AAB53434F}"/>
                </a:ext>
              </a:extLst>
            </p:cNvPr>
            <p:cNvSpPr/>
            <p:nvPr/>
          </p:nvSpPr>
          <p:spPr>
            <a:xfrm>
              <a:off x="3942983" y="6265736"/>
              <a:ext cx="369517" cy="30793"/>
            </a:xfrm>
            <a:custGeom>
              <a:avLst/>
              <a:gdLst>
                <a:gd name="connsiteX0" fmla="*/ 0 w 369517"/>
                <a:gd name="connsiteY0" fmla="*/ 0 h 30793"/>
                <a:gd name="connsiteX1" fmla="*/ 0 w 369517"/>
                <a:gd name="connsiteY1" fmla="*/ 10264 h 30793"/>
                <a:gd name="connsiteX2" fmla="*/ 20529 w 369517"/>
                <a:gd name="connsiteY2" fmla="*/ 30793 h 30793"/>
                <a:gd name="connsiteX3" fmla="*/ 348989 w 369517"/>
                <a:gd name="connsiteY3" fmla="*/ 30793 h 30793"/>
                <a:gd name="connsiteX4" fmla="*/ 369518 w 369517"/>
                <a:gd name="connsiteY4" fmla="*/ 10264 h 30793"/>
                <a:gd name="connsiteX5" fmla="*/ 369518 w 369517"/>
                <a:gd name="connsiteY5" fmla="*/ 0 h 30793"/>
                <a:gd name="connsiteX6" fmla="*/ 0 w 369517"/>
                <a:gd name="connsiteY6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30793">
                  <a:moveTo>
                    <a:pt x="0" y="0"/>
                  </a:moveTo>
                  <a:lnTo>
                    <a:pt x="0" y="10264"/>
                  </a:lnTo>
                  <a:cubicBezTo>
                    <a:pt x="0" y="21596"/>
                    <a:pt x="9197" y="30793"/>
                    <a:pt x="20529" y="30793"/>
                  </a:cubicBezTo>
                  <a:lnTo>
                    <a:pt x="348989" y="30793"/>
                  </a:lnTo>
                  <a:cubicBezTo>
                    <a:pt x="360321" y="30793"/>
                    <a:pt x="369518" y="21596"/>
                    <a:pt x="369518" y="10264"/>
                  </a:cubicBezTo>
                  <a:lnTo>
                    <a:pt x="3695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280">
              <a:extLst>
                <a:ext uri="{FF2B5EF4-FFF2-40B4-BE49-F238E27FC236}">
                  <a16:creationId xmlns:a16="http://schemas.microsoft.com/office/drawing/2014/main" id="{9D4BD17C-9A64-CE4B-873A-486201A6D9EA}"/>
                </a:ext>
              </a:extLst>
            </p:cNvPr>
            <p:cNvSpPr/>
            <p:nvPr/>
          </p:nvSpPr>
          <p:spPr>
            <a:xfrm>
              <a:off x="3963512" y="6179382"/>
              <a:ext cx="328460" cy="55704"/>
            </a:xfrm>
            <a:custGeom>
              <a:avLst/>
              <a:gdLst>
                <a:gd name="connsiteX0" fmla="*/ 233073 w 328460"/>
                <a:gd name="connsiteY0" fmla="*/ 7257 h 55704"/>
                <a:gd name="connsiteX1" fmla="*/ 226576 w 328460"/>
                <a:gd name="connsiteY1" fmla="*/ 760 h 55704"/>
                <a:gd name="connsiteX2" fmla="*/ 219401 w 328460"/>
                <a:gd name="connsiteY2" fmla="*/ 6497 h 55704"/>
                <a:gd name="connsiteX3" fmla="*/ 109901 w 328460"/>
                <a:gd name="connsiteY3" fmla="*/ 7257 h 55704"/>
                <a:gd name="connsiteX4" fmla="*/ 102644 w 328460"/>
                <a:gd name="connsiteY4" fmla="*/ 0 h 55704"/>
                <a:gd name="connsiteX5" fmla="*/ 95387 w 328460"/>
                <a:gd name="connsiteY5" fmla="*/ 7257 h 55704"/>
                <a:gd name="connsiteX6" fmla="*/ 400 w 328460"/>
                <a:gd name="connsiteY6" fmla="*/ 10511 h 55704"/>
                <a:gd name="connsiteX7" fmla="*/ 0 w 328460"/>
                <a:gd name="connsiteY7" fmla="*/ 14504 h 55704"/>
                <a:gd name="connsiteX8" fmla="*/ 0 w 328460"/>
                <a:gd name="connsiteY8" fmla="*/ 37239 h 55704"/>
                <a:gd name="connsiteX9" fmla="*/ 102654 w 328460"/>
                <a:gd name="connsiteY9" fmla="*/ 28699 h 55704"/>
                <a:gd name="connsiteX10" fmla="*/ 225108 w 328460"/>
                <a:gd name="connsiteY10" fmla="*/ 28053 h 55704"/>
                <a:gd name="connsiteX11" fmla="*/ 282270 w 328460"/>
                <a:gd name="connsiteY11" fmla="*/ 55705 h 55704"/>
                <a:gd name="connsiteX12" fmla="*/ 328460 w 328460"/>
                <a:gd name="connsiteY12" fmla="*/ 37270 h 55704"/>
                <a:gd name="connsiteX13" fmla="*/ 328460 w 328460"/>
                <a:gd name="connsiteY13" fmla="*/ 14504 h 55704"/>
                <a:gd name="connsiteX14" fmla="*/ 328060 w 328460"/>
                <a:gd name="connsiteY14" fmla="*/ 10500 h 55704"/>
                <a:gd name="connsiteX15" fmla="*/ 233073 w 328460"/>
                <a:gd name="connsiteY15" fmla="*/ 7257 h 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8460" h="55704">
                  <a:moveTo>
                    <a:pt x="233073" y="7257"/>
                  </a:moveTo>
                  <a:lnTo>
                    <a:pt x="226576" y="760"/>
                  </a:lnTo>
                  <a:lnTo>
                    <a:pt x="219401" y="6497"/>
                  </a:lnTo>
                  <a:cubicBezTo>
                    <a:pt x="171908" y="44506"/>
                    <a:pt x="147335" y="44681"/>
                    <a:pt x="109901" y="7257"/>
                  </a:cubicBezTo>
                  <a:lnTo>
                    <a:pt x="102644" y="0"/>
                  </a:lnTo>
                  <a:lnTo>
                    <a:pt x="95387" y="7257"/>
                  </a:lnTo>
                  <a:cubicBezTo>
                    <a:pt x="59297" y="43326"/>
                    <a:pt x="35710" y="44352"/>
                    <a:pt x="400" y="10511"/>
                  </a:cubicBezTo>
                  <a:cubicBezTo>
                    <a:pt x="226" y="11835"/>
                    <a:pt x="0" y="13138"/>
                    <a:pt x="0" y="14504"/>
                  </a:cubicBezTo>
                  <a:lnTo>
                    <a:pt x="0" y="37239"/>
                  </a:lnTo>
                  <a:cubicBezTo>
                    <a:pt x="35289" y="64368"/>
                    <a:pt x="66513" y="61555"/>
                    <a:pt x="102654" y="28699"/>
                  </a:cubicBezTo>
                  <a:cubicBezTo>
                    <a:pt x="142223" y="64563"/>
                    <a:pt x="176804" y="64296"/>
                    <a:pt x="225108" y="28053"/>
                  </a:cubicBezTo>
                  <a:cubicBezTo>
                    <a:pt x="245185" y="46487"/>
                    <a:pt x="263733" y="55705"/>
                    <a:pt x="282270" y="55705"/>
                  </a:cubicBezTo>
                  <a:cubicBezTo>
                    <a:pt x="297390" y="55705"/>
                    <a:pt x="312509" y="49515"/>
                    <a:pt x="328460" y="37270"/>
                  </a:cubicBezTo>
                  <a:lnTo>
                    <a:pt x="328460" y="14504"/>
                  </a:lnTo>
                  <a:cubicBezTo>
                    <a:pt x="328460" y="13128"/>
                    <a:pt x="328234" y="11825"/>
                    <a:pt x="328060" y="10500"/>
                  </a:cubicBezTo>
                  <a:cubicBezTo>
                    <a:pt x="292750" y="44322"/>
                    <a:pt x="269163" y="43326"/>
                    <a:pt x="233073" y="7257"/>
                  </a:cubicBezTo>
                  <a:close/>
                </a:path>
              </a:pathLst>
            </a:custGeom>
            <a:solidFill>
              <a:srgbClr val="FCE4E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82" name="Gráfico 38">
            <a:extLst>
              <a:ext uri="{FF2B5EF4-FFF2-40B4-BE49-F238E27FC236}">
                <a16:creationId xmlns:a16="http://schemas.microsoft.com/office/drawing/2014/main" id="{B037DBEA-A022-804B-81FA-398680EA5472}"/>
              </a:ext>
            </a:extLst>
          </p:cNvPr>
          <p:cNvGrpSpPr/>
          <p:nvPr/>
        </p:nvGrpSpPr>
        <p:grpSpPr>
          <a:xfrm>
            <a:off x="3211292" y="5865426"/>
            <a:ext cx="492690" cy="492690"/>
            <a:chOff x="3211292" y="5865426"/>
            <a:chExt cx="492690" cy="492690"/>
          </a:xfrm>
        </p:grpSpPr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id="{8F2C1A68-4069-B341-9B3F-66F470D32E78}"/>
                </a:ext>
              </a:extLst>
            </p:cNvPr>
            <p:cNvSpPr/>
            <p:nvPr/>
          </p:nvSpPr>
          <p:spPr>
            <a:xfrm>
              <a:off x="3385786" y="5927012"/>
              <a:ext cx="143701" cy="400310"/>
            </a:xfrm>
            <a:custGeom>
              <a:avLst/>
              <a:gdLst>
                <a:gd name="connsiteX0" fmla="*/ 143701 w 143701"/>
                <a:gd name="connsiteY0" fmla="*/ 143701 h 400310"/>
                <a:gd name="connsiteX1" fmla="*/ 143701 w 143701"/>
                <a:gd name="connsiteY1" fmla="*/ 92379 h 400310"/>
                <a:gd name="connsiteX2" fmla="*/ 102644 w 143701"/>
                <a:gd name="connsiteY2" fmla="*/ 22551 h 400310"/>
                <a:gd name="connsiteX3" fmla="*/ 102644 w 143701"/>
                <a:gd name="connsiteY3" fmla="*/ 0 h 400310"/>
                <a:gd name="connsiteX4" fmla="*/ 41058 w 143701"/>
                <a:gd name="connsiteY4" fmla="*/ 0 h 400310"/>
                <a:gd name="connsiteX5" fmla="*/ 41058 w 143701"/>
                <a:gd name="connsiteY5" fmla="*/ 22551 h 400310"/>
                <a:gd name="connsiteX6" fmla="*/ 0 w 143701"/>
                <a:gd name="connsiteY6" fmla="*/ 92379 h 400310"/>
                <a:gd name="connsiteX7" fmla="*/ 0 w 143701"/>
                <a:gd name="connsiteY7" fmla="*/ 143701 h 400310"/>
                <a:gd name="connsiteX8" fmla="*/ 20529 w 143701"/>
                <a:gd name="connsiteY8" fmla="*/ 174494 h 400310"/>
                <a:gd name="connsiteX9" fmla="*/ 0 w 143701"/>
                <a:gd name="connsiteY9" fmla="*/ 205288 h 400310"/>
                <a:gd name="connsiteX10" fmla="*/ 0 w 143701"/>
                <a:gd name="connsiteY10" fmla="*/ 369518 h 400310"/>
                <a:gd name="connsiteX11" fmla="*/ 30793 w 143701"/>
                <a:gd name="connsiteY11" fmla="*/ 400311 h 400310"/>
                <a:gd name="connsiteX12" fmla="*/ 71851 w 143701"/>
                <a:gd name="connsiteY12" fmla="*/ 400311 h 400310"/>
                <a:gd name="connsiteX13" fmla="*/ 112908 w 143701"/>
                <a:gd name="connsiteY13" fmla="*/ 400311 h 400310"/>
                <a:gd name="connsiteX14" fmla="*/ 143701 w 143701"/>
                <a:gd name="connsiteY14" fmla="*/ 369518 h 400310"/>
                <a:gd name="connsiteX15" fmla="*/ 143701 w 143701"/>
                <a:gd name="connsiteY15" fmla="*/ 205288 h 400310"/>
                <a:gd name="connsiteX16" fmla="*/ 123173 w 143701"/>
                <a:gd name="connsiteY16" fmla="*/ 174494 h 400310"/>
                <a:gd name="connsiteX17" fmla="*/ 143701 w 143701"/>
                <a:gd name="connsiteY17" fmla="*/ 143701 h 4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701" h="400310">
                  <a:moveTo>
                    <a:pt x="143701" y="143701"/>
                  </a:moveTo>
                  <a:lnTo>
                    <a:pt x="143701" y="92379"/>
                  </a:lnTo>
                  <a:cubicBezTo>
                    <a:pt x="143701" y="80011"/>
                    <a:pt x="127340" y="42238"/>
                    <a:pt x="102644" y="22551"/>
                  </a:cubicBezTo>
                  <a:lnTo>
                    <a:pt x="102644" y="0"/>
                  </a:lnTo>
                  <a:lnTo>
                    <a:pt x="41058" y="0"/>
                  </a:lnTo>
                  <a:lnTo>
                    <a:pt x="41058" y="22551"/>
                  </a:lnTo>
                  <a:cubicBezTo>
                    <a:pt x="16351" y="42238"/>
                    <a:pt x="0" y="80011"/>
                    <a:pt x="0" y="92379"/>
                  </a:cubicBezTo>
                  <a:lnTo>
                    <a:pt x="0" y="143701"/>
                  </a:lnTo>
                  <a:cubicBezTo>
                    <a:pt x="0" y="160699"/>
                    <a:pt x="20529" y="164230"/>
                    <a:pt x="20529" y="174494"/>
                  </a:cubicBezTo>
                  <a:cubicBezTo>
                    <a:pt x="20529" y="184759"/>
                    <a:pt x="0" y="188290"/>
                    <a:pt x="0" y="205288"/>
                  </a:cubicBezTo>
                  <a:lnTo>
                    <a:pt x="0" y="369518"/>
                  </a:lnTo>
                  <a:cubicBezTo>
                    <a:pt x="0" y="386515"/>
                    <a:pt x="13785" y="400311"/>
                    <a:pt x="30793" y="400311"/>
                  </a:cubicBezTo>
                  <a:lnTo>
                    <a:pt x="71851" y="400311"/>
                  </a:lnTo>
                  <a:lnTo>
                    <a:pt x="112908" y="400311"/>
                  </a:lnTo>
                  <a:cubicBezTo>
                    <a:pt x="129906" y="400311"/>
                    <a:pt x="143701" y="386515"/>
                    <a:pt x="143701" y="369518"/>
                  </a:cubicBezTo>
                  <a:lnTo>
                    <a:pt x="143701" y="205288"/>
                  </a:lnTo>
                  <a:cubicBezTo>
                    <a:pt x="143701" y="188290"/>
                    <a:pt x="123173" y="184759"/>
                    <a:pt x="123173" y="174494"/>
                  </a:cubicBezTo>
                  <a:cubicBezTo>
                    <a:pt x="123173" y="164230"/>
                    <a:pt x="143701" y="160699"/>
                    <a:pt x="143701" y="143701"/>
                  </a:cubicBezTo>
                  <a:close/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id="{51E8A4A0-AAD3-6144-92E0-DBEA75CB1923}"/>
                </a:ext>
              </a:extLst>
            </p:cNvPr>
            <p:cNvSpPr/>
            <p:nvPr/>
          </p:nvSpPr>
          <p:spPr>
            <a:xfrm>
              <a:off x="3426843" y="5896219"/>
              <a:ext cx="61586" cy="51321"/>
            </a:xfrm>
            <a:custGeom>
              <a:avLst/>
              <a:gdLst>
                <a:gd name="connsiteX0" fmla="*/ 61586 w 61586"/>
                <a:gd name="connsiteY0" fmla="*/ 10264 h 51321"/>
                <a:gd name="connsiteX1" fmla="*/ 51322 w 61586"/>
                <a:gd name="connsiteY1" fmla="*/ 0 h 51321"/>
                <a:gd name="connsiteX2" fmla="*/ 10264 w 61586"/>
                <a:gd name="connsiteY2" fmla="*/ 0 h 51321"/>
                <a:gd name="connsiteX3" fmla="*/ 0 w 61586"/>
                <a:gd name="connsiteY3" fmla="*/ 10264 h 51321"/>
                <a:gd name="connsiteX4" fmla="*/ 0 w 61586"/>
                <a:gd name="connsiteY4" fmla="*/ 51322 h 51321"/>
                <a:gd name="connsiteX5" fmla="*/ 61586 w 61586"/>
                <a:gd name="connsiteY5" fmla="*/ 51322 h 51321"/>
                <a:gd name="connsiteX6" fmla="*/ 61586 w 61586"/>
                <a:gd name="connsiteY6" fmla="*/ 10264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586" h="51321">
                  <a:moveTo>
                    <a:pt x="61586" y="10264"/>
                  </a:moveTo>
                  <a:cubicBezTo>
                    <a:pt x="61586" y="4588"/>
                    <a:pt x="56998" y="0"/>
                    <a:pt x="51322" y="0"/>
                  </a:cubicBezTo>
                  <a:lnTo>
                    <a:pt x="10264" y="0"/>
                  </a:lnTo>
                  <a:cubicBezTo>
                    <a:pt x="4598" y="0"/>
                    <a:pt x="0" y="4588"/>
                    <a:pt x="0" y="10264"/>
                  </a:cubicBezTo>
                  <a:lnTo>
                    <a:pt x="0" y="51322"/>
                  </a:lnTo>
                  <a:lnTo>
                    <a:pt x="61586" y="51322"/>
                  </a:lnTo>
                  <a:lnTo>
                    <a:pt x="61586" y="10264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284">
              <a:extLst>
                <a:ext uri="{FF2B5EF4-FFF2-40B4-BE49-F238E27FC236}">
                  <a16:creationId xmlns:a16="http://schemas.microsoft.com/office/drawing/2014/main" id="{7BC5E96D-B8DC-6C46-ADAF-600A1B7B232A}"/>
                </a:ext>
              </a:extLst>
            </p:cNvPr>
            <p:cNvSpPr/>
            <p:nvPr/>
          </p:nvSpPr>
          <p:spPr>
            <a:xfrm>
              <a:off x="3385786" y="6002723"/>
              <a:ext cx="143701" cy="324599"/>
            </a:xfrm>
            <a:custGeom>
              <a:avLst/>
              <a:gdLst>
                <a:gd name="connsiteX0" fmla="*/ 143701 w 143701"/>
                <a:gd name="connsiteY0" fmla="*/ 150125 h 324599"/>
                <a:gd name="connsiteX1" fmla="*/ 143701 w 143701"/>
                <a:gd name="connsiteY1" fmla="*/ 129576 h 324599"/>
                <a:gd name="connsiteX2" fmla="*/ 123173 w 143701"/>
                <a:gd name="connsiteY2" fmla="*/ 98783 h 324599"/>
                <a:gd name="connsiteX3" fmla="*/ 143701 w 143701"/>
                <a:gd name="connsiteY3" fmla="*/ 67990 h 324599"/>
                <a:gd name="connsiteX4" fmla="*/ 143701 w 143701"/>
                <a:gd name="connsiteY4" fmla="*/ 16668 h 324599"/>
                <a:gd name="connsiteX5" fmla="*/ 140211 w 143701"/>
                <a:gd name="connsiteY5" fmla="*/ 1815 h 324599"/>
                <a:gd name="connsiteX6" fmla="*/ 130912 w 143701"/>
                <a:gd name="connsiteY6" fmla="*/ 6404 h 324599"/>
                <a:gd name="connsiteX7" fmla="*/ 116757 w 143701"/>
                <a:gd name="connsiteY7" fmla="*/ 11577 h 324599"/>
                <a:gd name="connsiteX8" fmla="*/ 92308 w 143701"/>
                <a:gd name="connsiteY8" fmla="*/ 14749 h 324599"/>
                <a:gd name="connsiteX9" fmla="*/ 59164 w 143701"/>
                <a:gd name="connsiteY9" fmla="*/ 9473 h 324599"/>
                <a:gd name="connsiteX10" fmla="*/ 21062 w 143701"/>
                <a:gd name="connsiteY10" fmla="*/ 142 h 324599"/>
                <a:gd name="connsiteX11" fmla="*/ 3418 w 143701"/>
                <a:gd name="connsiteY11" fmla="*/ 1990 h 324599"/>
                <a:gd name="connsiteX12" fmla="*/ 0 w 143701"/>
                <a:gd name="connsiteY12" fmla="*/ 16668 h 324599"/>
                <a:gd name="connsiteX13" fmla="*/ 0 w 143701"/>
                <a:gd name="connsiteY13" fmla="*/ 67990 h 324599"/>
                <a:gd name="connsiteX14" fmla="*/ 20529 w 143701"/>
                <a:gd name="connsiteY14" fmla="*/ 98783 h 324599"/>
                <a:gd name="connsiteX15" fmla="*/ 0 w 143701"/>
                <a:gd name="connsiteY15" fmla="*/ 129576 h 324599"/>
                <a:gd name="connsiteX16" fmla="*/ 0 w 143701"/>
                <a:gd name="connsiteY16" fmla="*/ 293806 h 324599"/>
                <a:gd name="connsiteX17" fmla="*/ 30793 w 143701"/>
                <a:gd name="connsiteY17" fmla="*/ 324599 h 324599"/>
                <a:gd name="connsiteX18" fmla="*/ 71851 w 143701"/>
                <a:gd name="connsiteY18" fmla="*/ 324599 h 324599"/>
                <a:gd name="connsiteX19" fmla="*/ 112908 w 143701"/>
                <a:gd name="connsiteY19" fmla="*/ 324599 h 324599"/>
                <a:gd name="connsiteX20" fmla="*/ 143701 w 143701"/>
                <a:gd name="connsiteY20" fmla="*/ 293806 h 324599"/>
                <a:gd name="connsiteX21" fmla="*/ 143701 w 143701"/>
                <a:gd name="connsiteY21" fmla="*/ 150125 h 32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701" h="324599">
                  <a:moveTo>
                    <a:pt x="143701" y="150125"/>
                  </a:moveTo>
                  <a:lnTo>
                    <a:pt x="143701" y="129576"/>
                  </a:lnTo>
                  <a:cubicBezTo>
                    <a:pt x="143701" y="112578"/>
                    <a:pt x="123173" y="109047"/>
                    <a:pt x="123173" y="98783"/>
                  </a:cubicBezTo>
                  <a:cubicBezTo>
                    <a:pt x="123173" y="88519"/>
                    <a:pt x="143701" y="84988"/>
                    <a:pt x="143701" y="67990"/>
                  </a:cubicBezTo>
                  <a:lnTo>
                    <a:pt x="143701" y="16668"/>
                  </a:lnTo>
                  <a:cubicBezTo>
                    <a:pt x="143701" y="13312"/>
                    <a:pt x="142459" y="8046"/>
                    <a:pt x="140211" y="1815"/>
                  </a:cubicBezTo>
                  <a:cubicBezTo>
                    <a:pt x="137337" y="3581"/>
                    <a:pt x="134268" y="5141"/>
                    <a:pt x="130912" y="6404"/>
                  </a:cubicBezTo>
                  <a:cubicBezTo>
                    <a:pt x="126231" y="8169"/>
                    <a:pt x="121428" y="9914"/>
                    <a:pt x="116757" y="11577"/>
                  </a:cubicBezTo>
                  <a:cubicBezTo>
                    <a:pt x="108597" y="14471"/>
                    <a:pt x="100919" y="14749"/>
                    <a:pt x="92308" y="14749"/>
                  </a:cubicBezTo>
                  <a:cubicBezTo>
                    <a:pt x="80719" y="14749"/>
                    <a:pt x="70260" y="12511"/>
                    <a:pt x="59164" y="9473"/>
                  </a:cubicBezTo>
                  <a:cubicBezTo>
                    <a:pt x="46744" y="6065"/>
                    <a:pt x="33934" y="1292"/>
                    <a:pt x="21062" y="142"/>
                  </a:cubicBezTo>
                  <a:cubicBezTo>
                    <a:pt x="15386" y="-371"/>
                    <a:pt x="9300" y="563"/>
                    <a:pt x="3418" y="1990"/>
                  </a:cubicBezTo>
                  <a:cubicBezTo>
                    <a:pt x="1211" y="8149"/>
                    <a:pt x="0" y="13342"/>
                    <a:pt x="0" y="16668"/>
                  </a:cubicBezTo>
                  <a:lnTo>
                    <a:pt x="0" y="67990"/>
                  </a:lnTo>
                  <a:cubicBezTo>
                    <a:pt x="0" y="84988"/>
                    <a:pt x="20529" y="88519"/>
                    <a:pt x="20529" y="98783"/>
                  </a:cubicBezTo>
                  <a:cubicBezTo>
                    <a:pt x="20529" y="109047"/>
                    <a:pt x="0" y="112578"/>
                    <a:pt x="0" y="129576"/>
                  </a:cubicBezTo>
                  <a:lnTo>
                    <a:pt x="0" y="293806"/>
                  </a:lnTo>
                  <a:cubicBezTo>
                    <a:pt x="0" y="310804"/>
                    <a:pt x="13785" y="324599"/>
                    <a:pt x="30793" y="324599"/>
                  </a:cubicBezTo>
                  <a:lnTo>
                    <a:pt x="71851" y="324599"/>
                  </a:lnTo>
                  <a:lnTo>
                    <a:pt x="112908" y="324599"/>
                  </a:lnTo>
                  <a:cubicBezTo>
                    <a:pt x="129906" y="324599"/>
                    <a:pt x="143701" y="310804"/>
                    <a:pt x="143701" y="293806"/>
                  </a:cubicBezTo>
                  <a:lnTo>
                    <a:pt x="143701" y="150125"/>
                  </a:lnTo>
                </a:path>
              </a:pathLst>
            </a:custGeom>
            <a:solidFill>
              <a:srgbClr val="4DD0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86" name="Gráfico 38">
              <a:extLst>
                <a:ext uri="{FF2B5EF4-FFF2-40B4-BE49-F238E27FC236}">
                  <a16:creationId xmlns:a16="http://schemas.microsoft.com/office/drawing/2014/main" id="{B037DBEA-A022-804B-81FA-398680EA5472}"/>
                </a:ext>
              </a:extLst>
            </p:cNvPr>
            <p:cNvGrpSpPr/>
            <p:nvPr/>
          </p:nvGrpSpPr>
          <p:grpSpPr>
            <a:xfrm>
              <a:off x="3385776" y="6160947"/>
              <a:ext cx="143711" cy="119528"/>
              <a:chOff x="3385776" y="6160947"/>
              <a:chExt cx="143711" cy="119528"/>
            </a:xfrm>
            <a:solidFill>
              <a:srgbClr val="00BCD4"/>
            </a:solidFill>
          </p:grpSpPr>
          <p:sp>
            <p:nvSpPr>
              <p:cNvPr id="287" name="Forma libre 286">
                <a:extLst>
                  <a:ext uri="{FF2B5EF4-FFF2-40B4-BE49-F238E27FC236}">
                    <a16:creationId xmlns:a16="http://schemas.microsoft.com/office/drawing/2014/main" id="{1DC59672-8DF0-C344-958D-66EAA9ACC1E3}"/>
                  </a:ext>
                </a:extLst>
              </p:cNvPr>
              <p:cNvSpPr/>
              <p:nvPr/>
            </p:nvSpPr>
            <p:spPr>
              <a:xfrm>
                <a:off x="3385776" y="6243083"/>
                <a:ext cx="143711" cy="37393"/>
              </a:xfrm>
              <a:custGeom>
                <a:avLst/>
                <a:gdLst>
                  <a:gd name="connsiteX0" fmla="*/ 143712 w 143711"/>
                  <a:gd name="connsiteY0" fmla="*/ 0 h 37393"/>
                  <a:gd name="connsiteX1" fmla="*/ 123870 w 143711"/>
                  <a:gd name="connsiteY1" fmla="*/ 9197 h 37393"/>
                  <a:gd name="connsiteX2" fmla="*/ 109911 w 143711"/>
                  <a:gd name="connsiteY2" fmla="*/ 14298 h 37393"/>
                  <a:gd name="connsiteX3" fmla="*/ 88900 w 143711"/>
                  <a:gd name="connsiteY3" fmla="*/ 16875 h 37393"/>
                  <a:gd name="connsiteX4" fmla="*/ 58466 w 143711"/>
                  <a:gd name="connsiteY4" fmla="*/ 11958 h 37393"/>
                  <a:gd name="connsiteX5" fmla="*/ 49105 w 143711"/>
                  <a:gd name="connsiteY5" fmla="*/ 9228 h 37393"/>
                  <a:gd name="connsiteX6" fmla="*/ 18568 w 143711"/>
                  <a:gd name="connsiteY6" fmla="*/ 2299 h 37393"/>
                  <a:gd name="connsiteX7" fmla="*/ 0 w 143711"/>
                  <a:gd name="connsiteY7" fmla="*/ 3962 h 37393"/>
                  <a:gd name="connsiteX8" fmla="*/ 0 w 143711"/>
                  <a:gd name="connsiteY8" fmla="*/ 25435 h 37393"/>
                  <a:gd name="connsiteX9" fmla="*/ 3110 w 143711"/>
                  <a:gd name="connsiteY9" fmla="*/ 24183 h 37393"/>
                  <a:gd name="connsiteX10" fmla="*/ 16721 w 143711"/>
                  <a:gd name="connsiteY10" fmla="*/ 22746 h 37393"/>
                  <a:gd name="connsiteX11" fmla="*/ 43192 w 143711"/>
                  <a:gd name="connsiteY11" fmla="*/ 28894 h 37393"/>
                  <a:gd name="connsiteX12" fmla="*/ 53026 w 143711"/>
                  <a:gd name="connsiteY12" fmla="*/ 31758 h 37393"/>
                  <a:gd name="connsiteX13" fmla="*/ 88889 w 143711"/>
                  <a:gd name="connsiteY13" fmla="*/ 37393 h 37393"/>
                  <a:gd name="connsiteX14" fmla="*/ 116788 w 143711"/>
                  <a:gd name="connsiteY14" fmla="*/ 33636 h 37393"/>
                  <a:gd name="connsiteX15" fmla="*/ 131097 w 143711"/>
                  <a:gd name="connsiteY15" fmla="*/ 28402 h 37393"/>
                  <a:gd name="connsiteX16" fmla="*/ 143712 w 143711"/>
                  <a:gd name="connsiteY16" fmla="*/ 22828 h 37393"/>
                  <a:gd name="connsiteX17" fmla="*/ 143712 w 143711"/>
                  <a:gd name="connsiteY17" fmla="*/ 0 h 3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393">
                    <a:moveTo>
                      <a:pt x="143712" y="0"/>
                    </a:moveTo>
                    <a:cubicBezTo>
                      <a:pt x="140560" y="1755"/>
                      <a:pt x="126765" y="8109"/>
                      <a:pt x="123870" y="9197"/>
                    </a:cubicBezTo>
                    <a:cubicBezTo>
                      <a:pt x="119252" y="10942"/>
                      <a:pt x="114509" y="12666"/>
                      <a:pt x="109911" y="14298"/>
                    </a:cubicBezTo>
                    <a:cubicBezTo>
                      <a:pt x="103198" y="16680"/>
                      <a:pt x="96701" y="16875"/>
                      <a:pt x="88900" y="16875"/>
                    </a:cubicBezTo>
                    <a:cubicBezTo>
                      <a:pt x="77907" y="16875"/>
                      <a:pt x="67776" y="14524"/>
                      <a:pt x="58466" y="11958"/>
                    </a:cubicBezTo>
                    <a:cubicBezTo>
                      <a:pt x="55366" y="11116"/>
                      <a:pt x="52246" y="10172"/>
                      <a:pt x="49105" y="9228"/>
                    </a:cubicBezTo>
                    <a:cubicBezTo>
                      <a:pt x="39313" y="6292"/>
                      <a:pt x="29192" y="3254"/>
                      <a:pt x="18568" y="2299"/>
                    </a:cubicBezTo>
                    <a:cubicBezTo>
                      <a:pt x="13087" y="1837"/>
                      <a:pt x="7021" y="2463"/>
                      <a:pt x="0" y="3962"/>
                    </a:cubicBezTo>
                    <a:lnTo>
                      <a:pt x="0" y="25435"/>
                    </a:lnTo>
                    <a:cubicBezTo>
                      <a:pt x="1047" y="25014"/>
                      <a:pt x="2094" y="24593"/>
                      <a:pt x="3110" y="24183"/>
                    </a:cubicBezTo>
                    <a:cubicBezTo>
                      <a:pt x="8643" y="22879"/>
                      <a:pt x="13097" y="22387"/>
                      <a:pt x="16721" y="22746"/>
                    </a:cubicBezTo>
                    <a:cubicBezTo>
                      <a:pt x="25271" y="23505"/>
                      <a:pt x="33975" y="26123"/>
                      <a:pt x="43192" y="28894"/>
                    </a:cubicBezTo>
                    <a:cubicBezTo>
                      <a:pt x="46487" y="29880"/>
                      <a:pt x="49772" y="30855"/>
                      <a:pt x="53026" y="31758"/>
                    </a:cubicBezTo>
                    <a:cubicBezTo>
                      <a:pt x="63721" y="34683"/>
                      <a:pt x="75474" y="37393"/>
                      <a:pt x="88889" y="37393"/>
                    </a:cubicBezTo>
                    <a:cubicBezTo>
                      <a:pt x="98004" y="37393"/>
                      <a:pt x="106996" y="37106"/>
                      <a:pt x="116788" y="33636"/>
                    </a:cubicBezTo>
                    <a:cubicBezTo>
                      <a:pt x="121510" y="31943"/>
                      <a:pt x="126385" y="30177"/>
                      <a:pt x="131097" y="28402"/>
                    </a:cubicBezTo>
                    <a:cubicBezTo>
                      <a:pt x="132934" y="27714"/>
                      <a:pt x="138395" y="25291"/>
                      <a:pt x="143712" y="22828"/>
                    </a:cubicBez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8" name="Forma libre 287">
                <a:extLst>
                  <a:ext uri="{FF2B5EF4-FFF2-40B4-BE49-F238E27FC236}">
                    <a16:creationId xmlns:a16="http://schemas.microsoft.com/office/drawing/2014/main" id="{0FB2657D-35C0-B445-9260-48F07C47D6CE}"/>
                  </a:ext>
                </a:extLst>
              </p:cNvPr>
              <p:cNvSpPr/>
              <p:nvPr/>
            </p:nvSpPr>
            <p:spPr>
              <a:xfrm>
                <a:off x="3385776" y="6202005"/>
                <a:ext cx="143711" cy="37403"/>
              </a:xfrm>
              <a:custGeom>
                <a:avLst/>
                <a:gdLst>
                  <a:gd name="connsiteX0" fmla="*/ 123870 w 143711"/>
                  <a:gd name="connsiteY0" fmla="*/ 9207 h 37403"/>
                  <a:gd name="connsiteX1" fmla="*/ 109911 w 143711"/>
                  <a:gd name="connsiteY1" fmla="*/ 14309 h 37403"/>
                  <a:gd name="connsiteX2" fmla="*/ 88900 w 143711"/>
                  <a:gd name="connsiteY2" fmla="*/ 16885 h 37403"/>
                  <a:gd name="connsiteX3" fmla="*/ 58466 w 143711"/>
                  <a:gd name="connsiteY3" fmla="*/ 11968 h 37403"/>
                  <a:gd name="connsiteX4" fmla="*/ 49105 w 143711"/>
                  <a:gd name="connsiteY4" fmla="*/ 9238 h 37403"/>
                  <a:gd name="connsiteX5" fmla="*/ 18568 w 143711"/>
                  <a:gd name="connsiteY5" fmla="*/ 2309 h 37403"/>
                  <a:gd name="connsiteX6" fmla="*/ 0 w 143711"/>
                  <a:gd name="connsiteY6" fmla="*/ 3983 h 37403"/>
                  <a:gd name="connsiteX7" fmla="*/ 0 w 143711"/>
                  <a:gd name="connsiteY7" fmla="*/ 25445 h 37403"/>
                  <a:gd name="connsiteX8" fmla="*/ 3110 w 143711"/>
                  <a:gd name="connsiteY8" fmla="*/ 24193 h 37403"/>
                  <a:gd name="connsiteX9" fmla="*/ 16721 w 143711"/>
                  <a:gd name="connsiteY9" fmla="*/ 22756 h 37403"/>
                  <a:gd name="connsiteX10" fmla="*/ 43192 w 143711"/>
                  <a:gd name="connsiteY10" fmla="*/ 28904 h 37403"/>
                  <a:gd name="connsiteX11" fmla="*/ 53026 w 143711"/>
                  <a:gd name="connsiteY11" fmla="*/ 31768 h 37403"/>
                  <a:gd name="connsiteX12" fmla="*/ 88889 w 143711"/>
                  <a:gd name="connsiteY12" fmla="*/ 37403 h 37403"/>
                  <a:gd name="connsiteX13" fmla="*/ 116788 w 143711"/>
                  <a:gd name="connsiteY13" fmla="*/ 33647 h 37403"/>
                  <a:gd name="connsiteX14" fmla="*/ 131097 w 143711"/>
                  <a:gd name="connsiteY14" fmla="*/ 28412 h 37403"/>
                  <a:gd name="connsiteX15" fmla="*/ 143712 w 143711"/>
                  <a:gd name="connsiteY15" fmla="*/ 22838 h 37403"/>
                  <a:gd name="connsiteX16" fmla="*/ 143712 w 143711"/>
                  <a:gd name="connsiteY16" fmla="*/ 0 h 37403"/>
                  <a:gd name="connsiteX17" fmla="*/ 123870 w 143711"/>
                  <a:gd name="connsiteY17" fmla="*/ 9207 h 3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403">
                    <a:moveTo>
                      <a:pt x="123870" y="9207"/>
                    </a:moveTo>
                    <a:cubicBezTo>
                      <a:pt x="119252" y="10952"/>
                      <a:pt x="114509" y="12677"/>
                      <a:pt x="109911" y="14309"/>
                    </a:cubicBezTo>
                    <a:cubicBezTo>
                      <a:pt x="103198" y="16690"/>
                      <a:pt x="96701" y="16885"/>
                      <a:pt x="88900" y="16885"/>
                    </a:cubicBezTo>
                    <a:cubicBezTo>
                      <a:pt x="77907" y="16885"/>
                      <a:pt x="67776" y="14534"/>
                      <a:pt x="58466" y="11968"/>
                    </a:cubicBezTo>
                    <a:cubicBezTo>
                      <a:pt x="55366" y="11127"/>
                      <a:pt x="52246" y="10182"/>
                      <a:pt x="49105" y="9238"/>
                    </a:cubicBezTo>
                    <a:cubicBezTo>
                      <a:pt x="39313" y="6302"/>
                      <a:pt x="29192" y="3264"/>
                      <a:pt x="18568" y="2309"/>
                    </a:cubicBezTo>
                    <a:cubicBezTo>
                      <a:pt x="13087" y="1848"/>
                      <a:pt x="7021" y="2484"/>
                      <a:pt x="0" y="3983"/>
                    </a:cubicBezTo>
                    <a:lnTo>
                      <a:pt x="0" y="25445"/>
                    </a:lnTo>
                    <a:cubicBezTo>
                      <a:pt x="1047" y="25025"/>
                      <a:pt x="2094" y="24604"/>
                      <a:pt x="3110" y="24193"/>
                    </a:cubicBezTo>
                    <a:cubicBezTo>
                      <a:pt x="8643" y="22890"/>
                      <a:pt x="13097" y="22387"/>
                      <a:pt x="16721" y="22756"/>
                    </a:cubicBezTo>
                    <a:cubicBezTo>
                      <a:pt x="25271" y="23516"/>
                      <a:pt x="33975" y="26133"/>
                      <a:pt x="43192" y="28904"/>
                    </a:cubicBezTo>
                    <a:cubicBezTo>
                      <a:pt x="46487" y="29890"/>
                      <a:pt x="49772" y="30865"/>
                      <a:pt x="53026" y="31768"/>
                    </a:cubicBezTo>
                    <a:cubicBezTo>
                      <a:pt x="63721" y="34694"/>
                      <a:pt x="75474" y="37403"/>
                      <a:pt x="88889" y="37403"/>
                    </a:cubicBezTo>
                    <a:cubicBezTo>
                      <a:pt x="98004" y="37403"/>
                      <a:pt x="106996" y="37116"/>
                      <a:pt x="116788" y="33647"/>
                    </a:cubicBezTo>
                    <a:cubicBezTo>
                      <a:pt x="121510" y="31953"/>
                      <a:pt x="126385" y="30188"/>
                      <a:pt x="131097" y="28412"/>
                    </a:cubicBezTo>
                    <a:cubicBezTo>
                      <a:pt x="132934" y="27724"/>
                      <a:pt x="138395" y="25302"/>
                      <a:pt x="143712" y="22838"/>
                    </a:cubicBezTo>
                    <a:lnTo>
                      <a:pt x="143712" y="0"/>
                    </a:lnTo>
                    <a:cubicBezTo>
                      <a:pt x="140560" y="1776"/>
                      <a:pt x="126765" y="8129"/>
                      <a:pt x="123870" y="9207"/>
                    </a:cubicBez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9" name="Forma libre 288">
                <a:extLst>
                  <a:ext uri="{FF2B5EF4-FFF2-40B4-BE49-F238E27FC236}">
                    <a16:creationId xmlns:a16="http://schemas.microsoft.com/office/drawing/2014/main" id="{846D4A9A-CF29-4845-9B32-46C26ADE44B5}"/>
                  </a:ext>
                </a:extLst>
              </p:cNvPr>
              <p:cNvSpPr/>
              <p:nvPr/>
            </p:nvSpPr>
            <p:spPr>
              <a:xfrm>
                <a:off x="3385776" y="6160947"/>
                <a:ext cx="143711" cy="37403"/>
              </a:xfrm>
              <a:custGeom>
                <a:avLst/>
                <a:gdLst>
                  <a:gd name="connsiteX0" fmla="*/ 123870 w 143711"/>
                  <a:gd name="connsiteY0" fmla="*/ 9207 h 37403"/>
                  <a:gd name="connsiteX1" fmla="*/ 109911 w 143711"/>
                  <a:gd name="connsiteY1" fmla="*/ 14309 h 37403"/>
                  <a:gd name="connsiteX2" fmla="*/ 88900 w 143711"/>
                  <a:gd name="connsiteY2" fmla="*/ 16885 h 37403"/>
                  <a:gd name="connsiteX3" fmla="*/ 58466 w 143711"/>
                  <a:gd name="connsiteY3" fmla="*/ 11968 h 37403"/>
                  <a:gd name="connsiteX4" fmla="*/ 49105 w 143711"/>
                  <a:gd name="connsiteY4" fmla="*/ 9238 h 37403"/>
                  <a:gd name="connsiteX5" fmla="*/ 18568 w 143711"/>
                  <a:gd name="connsiteY5" fmla="*/ 2309 h 37403"/>
                  <a:gd name="connsiteX6" fmla="*/ 0 w 143711"/>
                  <a:gd name="connsiteY6" fmla="*/ 3972 h 37403"/>
                  <a:gd name="connsiteX7" fmla="*/ 0 w 143711"/>
                  <a:gd name="connsiteY7" fmla="*/ 25445 h 37403"/>
                  <a:gd name="connsiteX8" fmla="*/ 3110 w 143711"/>
                  <a:gd name="connsiteY8" fmla="*/ 24193 h 37403"/>
                  <a:gd name="connsiteX9" fmla="*/ 16721 w 143711"/>
                  <a:gd name="connsiteY9" fmla="*/ 22756 h 37403"/>
                  <a:gd name="connsiteX10" fmla="*/ 43192 w 143711"/>
                  <a:gd name="connsiteY10" fmla="*/ 28904 h 37403"/>
                  <a:gd name="connsiteX11" fmla="*/ 53026 w 143711"/>
                  <a:gd name="connsiteY11" fmla="*/ 31768 h 37403"/>
                  <a:gd name="connsiteX12" fmla="*/ 88889 w 143711"/>
                  <a:gd name="connsiteY12" fmla="*/ 37403 h 37403"/>
                  <a:gd name="connsiteX13" fmla="*/ 116788 w 143711"/>
                  <a:gd name="connsiteY13" fmla="*/ 33647 h 37403"/>
                  <a:gd name="connsiteX14" fmla="*/ 131097 w 143711"/>
                  <a:gd name="connsiteY14" fmla="*/ 28412 h 37403"/>
                  <a:gd name="connsiteX15" fmla="*/ 143712 w 143711"/>
                  <a:gd name="connsiteY15" fmla="*/ 22838 h 37403"/>
                  <a:gd name="connsiteX16" fmla="*/ 143712 w 143711"/>
                  <a:gd name="connsiteY16" fmla="*/ 0 h 37403"/>
                  <a:gd name="connsiteX17" fmla="*/ 123870 w 143711"/>
                  <a:gd name="connsiteY17" fmla="*/ 9207 h 3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403">
                    <a:moveTo>
                      <a:pt x="123870" y="9207"/>
                    </a:moveTo>
                    <a:cubicBezTo>
                      <a:pt x="119252" y="10952"/>
                      <a:pt x="114509" y="12676"/>
                      <a:pt x="109911" y="14309"/>
                    </a:cubicBezTo>
                    <a:cubicBezTo>
                      <a:pt x="103198" y="16690"/>
                      <a:pt x="96701" y="16885"/>
                      <a:pt x="88900" y="16885"/>
                    </a:cubicBezTo>
                    <a:cubicBezTo>
                      <a:pt x="77907" y="16885"/>
                      <a:pt x="67776" y="14534"/>
                      <a:pt x="58466" y="11968"/>
                    </a:cubicBezTo>
                    <a:cubicBezTo>
                      <a:pt x="55366" y="11127"/>
                      <a:pt x="52246" y="10182"/>
                      <a:pt x="49105" y="9238"/>
                    </a:cubicBezTo>
                    <a:cubicBezTo>
                      <a:pt x="39313" y="6302"/>
                      <a:pt x="29192" y="3264"/>
                      <a:pt x="18568" y="2309"/>
                    </a:cubicBezTo>
                    <a:cubicBezTo>
                      <a:pt x="13087" y="1848"/>
                      <a:pt x="7021" y="2474"/>
                      <a:pt x="0" y="3972"/>
                    </a:cubicBezTo>
                    <a:lnTo>
                      <a:pt x="0" y="25445"/>
                    </a:lnTo>
                    <a:cubicBezTo>
                      <a:pt x="1047" y="25025"/>
                      <a:pt x="2094" y="24604"/>
                      <a:pt x="3110" y="24193"/>
                    </a:cubicBezTo>
                    <a:cubicBezTo>
                      <a:pt x="8643" y="22890"/>
                      <a:pt x="13097" y="22387"/>
                      <a:pt x="16721" y="22756"/>
                    </a:cubicBezTo>
                    <a:cubicBezTo>
                      <a:pt x="25271" y="23516"/>
                      <a:pt x="33975" y="26133"/>
                      <a:pt x="43192" y="28904"/>
                    </a:cubicBezTo>
                    <a:cubicBezTo>
                      <a:pt x="46487" y="29890"/>
                      <a:pt x="49772" y="30865"/>
                      <a:pt x="53026" y="31768"/>
                    </a:cubicBezTo>
                    <a:cubicBezTo>
                      <a:pt x="63721" y="34694"/>
                      <a:pt x="75474" y="37403"/>
                      <a:pt x="88889" y="37403"/>
                    </a:cubicBezTo>
                    <a:cubicBezTo>
                      <a:pt x="98004" y="37403"/>
                      <a:pt x="106996" y="37116"/>
                      <a:pt x="116788" y="33647"/>
                    </a:cubicBezTo>
                    <a:cubicBezTo>
                      <a:pt x="121510" y="31953"/>
                      <a:pt x="126385" y="30188"/>
                      <a:pt x="131097" y="28412"/>
                    </a:cubicBezTo>
                    <a:cubicBezTo>
                      <a:pt x="132934" y="27724"/>
                      <a:pt x="138395" y="25302"/>
                      <a:pt x="143712" y="22838"/>
                    </a:cubicBezTo>
                    <a:lnTo>
                      <a:pt x="143712" y="0"/>
                    </a:lnTo>
                    <a:cubicBezTo>
                      <a:pt x="140560" y="1776"/>
                      <a:pt x="126765" y="8129"/>
                      <a:pt x="123870" y="9207"/>
                    </a:cubicBez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290" name="Gráfico 40">
            <a:extLst>
              <a:ext uri="{FF2B5EF4-FFF2-40B4-BE49-F238E27FC236}">
                <a16:creationId xmlns:a16="http://schemas.microsoft.com/office/drawing/2014/main" id="{D27B9D9E-FFD9-064A-B485-26E5B0DA0299}"/>
              </a:ext>
            </a:extLst>
          </p:cNvPr>
          <p:cNvGrpSpPr/>
          <p:nvPr/>
        </p:nvGrpSpPr>
        <p:grpSpPr>
          <a:xfrm>
            <a:off x="2541187" y="5865426"/>
            <a:ext cx="492690" cy="492690"/>
            <a:chOff x="2541187" y="5865426"/>
            <a:chExt cx="492690" cy="492690"/>
          </a:xfrm>
        </p:grpSpPr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id="{AFCEFF64-78BD-E14D-9556-DC87AB5EFAF2}"/>
                </a:ext>
              </a:extLst>
            </p:cNvPr>
            <p:cNvSpPr/>
            <p:nvPr/>
          </p:nvSpPr>
          <p:spPr>
            <a:xfrm>
              <a:off x="2602769" y="5927005"/>
              <a:ext cx="369529" cy="369513"/>
            </a:xfrm>
            <a:custGeom>
              <a:avLst/>
              <a:gdLst>
                <a:gd name="connsiteX0" fmla="*/ 349619 w 369529"/>
                <a:gd name="connsiteY0" fmla="*/ 19909 h 369513"/>
                <a:gd name="connsiteX1" fmla="*/ 259693 w 369529"/>
                <a:gd name="connsiteY1" fmla="*/ 259695 h 369513"/>
                <a:gd name="connsiteX2" fmla="*/ 19917 w 369529"/>
                <a:gd name="connsiteY2" fmla="*/ 349611 h 369513"/>
                <a:gd name="connsiteX3" fmla="*/ 109833 w 369529"/>
                <a:gd name="connsiteY3" fmla="*/ 109825 h 369513"/>
                <a:gd name="connsiteX4" fmla="*/ 349619 w 369529"/>
                <a:gd name="connsiteY4" fmla="*/ 19909 h 36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29" h="369513">
                  <a:moveTo>
                    <a:pt x="349619" y="19909"/>
                  </a:moveTo>
                  <a:cubicBezTo>
                    <a:pt x="399422" y="69722"/>
                    <a:pt x="350738" y="168640"/>
                    <a:pt x="259693" y="259695"/>
                  </a:cubicBezTo>
                  <a:cubicBezTo>
                    <a:pt x="168648" y="350709"/>
                    <a:pt x="69720" y="399403"/>
                    <a:pt x="19917" y="349611"/>
                  </a:cubicBezTo>
                  <a:cubicBezTo>
                    <a:pt x="-29896" y="299798"/>
                    <a:pt x="18788" y="200880"/>
                    <a:pt x="109833" y="109825"/>
                  </a:cubicBezTo>
                  <a:cubicBezTo>
                    <a:pt x="200867" y="18800"/>
                    <a:pt x="299806" y="-29894"/>
                    <a:pt x="349619" y="19909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92" name="Gráfico 40">
              <a:extLst>
                <a:ext uri="{FF2B5EF4-FFF2-40B4-BE49-F238E27FC236}">
                  <a16:creationId xmlns:a16="http://schemas.microsoft.com/office/drawing/2014/main" id="{D27B9D9E-FFD9-064A-B485-26E5B0DA0299}"/>
                </a:ext>
              </a:extLst>
            </p:cNvPr>
            <p:cNvGrpSpPr/>
            <p:nvPr/>
          </p:nvGrpSpPr>
          <p:grpSpPr>
            <a:xfrm>
              <a:off x="2704578" y="5946247"/>
              <a:ext cx="206171" cy="316255"/>
              <a:chOff x="2704578" y="5946247"/>
              <a:chExt cx="206171" cy="316255"/>
            </a:xfrm>
            <a:solidFill>
              <a:srgbClr val="FFA000"/>
            </a:solidFill>
          </p:grpSpPr>
          <p:sp>
            <p:nvSpPr>
              <p:cNvPr id="293" name="Forma libre 292">
                <a:extLst>
                  <a:ext uri="{FF2B5EF4-FFF2-40B4-BE49-F238E27FC236}">
                    <a16:creationId xmlns:a16="http://schemas.microsoft.com/office/drawing/2014/main" id="{0ED648A0-AAFC-E94B-BBA5-9B255697D565}"/>
                  </a:ext>
                </a:extLst>
              </p:cNvPr>
              <p:cNvSpPr/>
              <p:nvPr/>
            </p:nvSpPr>
            <p:spPr>
              <a:xfrm>
                <a:off x="2704578" y="6079479"/>
                <a:ext cx="41716" cy="183024"/>
              </a:xfrm>
              <a:custGeom>
                <a:avLst/>
                <a:gdLst>
                  <a:gd name="connsiteX0" fmla="*/ 40932 w 41716"/>
                  <a:gd name="connsiteY0" fmla="*/ 82967 h 183024"/>
                  <a:gd name="connsiteX1" fmla="*/ 28666 w 41716"/>
                  <a:gd name="connsiteY1" fmla="*/ 164394 h 183024"/>
                  <a:gd name="connsiteX2" fmla="*/ 1239 w 41716"/>
                  <a:gd name="connsiteY2" fmla="*/ 183024 h 183024"/>
                  <a:gd name="connsiteX3" fmla="*/ 1486 w 41716"/>
                  <a:gd name="connsiteY3" fmla="*/ 22027 h 183024"/>
                  <a:gd name="connsiteX4" fmla="*/ 15815 w 41716"/>
                  <a:gd name="connsiteY4" fmla="*/ 0 h 183024"/>
                  <a:gd name="connsiteX5" fmla="*/ 40932 w 41716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6" h="183024">
                    <a:moveTo>
                      <a:pt x="40932" y="82967"/>
                    </a:moveTo>
                    <a:cubicBezTo>
                      <a:pt x="44062" y="125893"/>
                      <a:pt x="37390" y="150394"/>
                      <a:pt x="28666" y="164394"/>
                    </a:cubicBezTo>
                    <a:cubicBezTo>
                      <a:pt x="10036" y="181135"/>
                      <a:pt x="1239" y="183024"/>
                      <a:pt x="1239" y="183024"/>
                    </a:cubicBezTo>
                    <a:cubicBezTo>
                      <a:pt x="1239" y="183024"/>
                      <a:pt x="-1707" y="66359"/>
                      <a:pt x="1486" y="22027"/>
                    </a:cubicBezTo>
                    <a:cubicBezTo>
                      <a:pt x="1701" y="19030"/>
                      <a:pt x="15815" y="0"/>
                      <a:pt x="15815" y="0"/>
                    </a:cubicBezTo>
                    <a:cubicBezTo>
                      <a:pt x="15815" y="0"/>
                      <a:pt x="37698" y="38625"/>
                      <a:pt x="40932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4" name="Forma libre 293">
                <a:extLst>
                  <a:ext uri="{FF2B5EF4-FFF2-40B4-BE49-F238E27FC236}">
                    <a16:creationId xmlns:a16="http://schemas.microsoft.com/office/drawing/2014/main" id="{4F24DF53-F203-DE47-9634-EFD380D398CD}"/>
                  </a:ext>
                </a:extLst>
              </p:cNvPr>
              <p:cNvSpPr/>
              <p:nvPr/>
            </p:nvSpPr>
            <p:spPr>
              <a:xfrm>
                <a:off x="2786690" y="6010831"/>
                <a:ext cx="41718" cy="183024"/>
              </a:xfrm>
              <a:custGeom>
                <a:avLst/>
                <a:gdLst>
                  <a:gd name="connsiteX0" fmla="*/ 40934 w 41718"/>
                  <a:gd name="connsiteY0" fmla="*/ 82967 h 183024"/>
                  <a:gd name="connsiteX1" fmla="*/ 28668 w 41718"/>
                  <a:gd name="connsiteY1" fmla="*/ 164394 h 183024"/>
                  <a:gd name="connsiteX2" fmla="*/ 1242 w 41718"/>
                  <a:gd name="connsiteY2" fmla="*/ 183024 h 183024"/>
                  <a:gd name="connsiteX3" fmla="*/ 1478 w 41718"/>
                  <a:gd name="connsiteY3" fmla="*/ 22027 h 183024"/>
                  <a:gd name="connsiteX4" fmla="*/ 15807 w 41718"/>
                  <a:gd name="connsiteY4" fmla="*/ 0 h 183024"/>
                  <a:gd name="connsiteX5" fmla="*/ 40934 w 41718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8" h="183024">
                    <a:moveTo>
                      <a:pt x="40934" y="82967"/>
                    </a:moveTo>
                    <a:cubicBezTo>
                      <a:pt x="44065" y="125893"/>
                      <a:pt x="37383" y="150394"/>
                      <a:pt x="28668" y="164394"/>
                    </a:cubicBezTo>
                    <a:cubicBezTo>
                      <a:pt x="10039" y="181135"/>
                      <a:pt x="1242" y="183024"/>
                      <a:pt x="1242" y="183024"/>
                    </a:cubicBezTo>
                    <a:cubicBezTo>
                      <a:pt x="1242" y="183024"/>
                      <a:pt x="-1704" y="66369"/>
                      <a:pt x="1478" y="22027"/>
                    </a:cubicBezTo>
                    <a:cubicBezTo>
                      <a:pt x="1694" y="19030"/>
                      <a:pt x="15807" y="0"/>
                      <a:pt x="15807" y="0"/>
                    </a:cubicBezTo>
                    <a:cubicBezTo>
                      <a:pt x="15807" y="0"/>
                      <a:pt x="37711" y="38635"/>
                      <a:pt x="40934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5" name="Forma libre 294">
                <a:extLst>
                  <a:ext uri="{FF2B5EF4-FFF2-40B4-BE49-F238E27FC236}">
                    <a16:creationId xmlns:a16="http://schemas.microsoft.com/office/drawing/2014/main" id="{0F6F3B1A-B8E5-2746-A443-1973B0CE9FDC}"/>
                  </a:ext>
                </a:extLst>
              </p:cNvPr>
              <p:cNvSpPr/>
              <p:nvPr/>
            </p:nvSpPr>
            <p:spPr>
              <a:xfrm>
                <a:off x="2869031" y="5946247"/>
                <a:ext cx="41718" cy="183024"/>
              </a:xfrm>
              <a:custGeom>
                <a:avLst/>
                <a:gdLst>
                  <a:gd name="connsiteX0" fmla="*/ 40934 w 41718"/>
                  <a:gd name="connsiteY0" fmla="*/ 82967 h 183024"/>
                  <a:gd name="connsiteX1" fmla="*/ 28668 w 41718"/>
                  <a:gd name="connsiteY1" fmla="*/ 164394 h 183024"/>
                  <a:gd name="connsiteX2" fmla="*/ 1242 w 41718"/>
                  <a:gd name="connsiteY2" fmla="*/ 183024 h 183024"/>
                  <a:gd name="connsiteX3" fmla="*/ 1478 w 41718"/>
                  <a:gd name="connsiteY3" fmla="*/ 22027 h 183024"/>
                  <a:gd name="connsiteX4" fmla="*/ 15807 w 41718"/>
                  <a:gd name="connsiteY4" fmla="*/ 0 h 183024"/>
                  <a:gd name="connsiteX5" fmla="*/ 40934 w 41718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8" h="183024">
                    <a:moveTo>
                      <a:pt x="40934" y="82967"/>
                    </a:moveTo>
                    <a:cubicBezTo>
                      <a:pt x="44065" y="125893"/>
                      <a:pt x="37383" y="150394"/>
                      <a:pt x="28668" y="164394"/>
                    </a:cubicBezTo>
                    <a:cubicBezTo>
                      <a:pt x="10039" y="181135"/>
                      <a:pt x="1242" y="183024"/>
                      <a:pt x="1242" y="183024"/>
                    </a:cubicBezTo>
                    <a:cubicBezTo>
                      <a:pt x="1242" y="183024"/>
                      <a:pt x="-1704" y="66369"/>
                      <a:pt x="1478" y="22027"/>
                    </a:cubicBezTo>
                    <a:cubicBezTo>
                      <a:pt x="1694" y="19030"/>
                      <a:pt x="15807" y="0"/>
                      <a:pt x="15807" y="0"/>
                    </a:cubicBezTo>
                    <a:cubicBezTo>
                      <a:pt x="15807" y="0"/>
                      <a:pt x="37691" y="38635"/>
                      <a:pt x="40934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96" name="Gráfico 40">
              <a:extLst>
                <a:ext uri="{FF2B5EF4-FFF2-40B4-BE49-F238E27FC236}">
                  <a16:creationId xmlns:a16="http://schemas.microsoft.com/office/drawing/2014/main" id="{D27B9D9E-FFD9-064A-B485-26E5B0DA0299}"/>
                </a:ext>
              </a:extLst>
            </p:cNvPr>
            <p:cNvGrpSpPr/>
            <p:nvPr/>
          </p:nvGrpSpPr>
          <p:grpSpPr>
            <a:xfrm>
              <a:off x="2685699" y="5968069"/>
              <a:ext cx="204476" cy="294433"/>
              <a:chOff x="2685699" y="5968069"/>
              <a:chExt cx="204476" cy="294433"/>
            </a:xfrm>
            <a:solidFill>
              <a:srgbClr val="FFE082"/>
            </a:solidFill>
          </p:grpSpPr>
          <p:sp>
            <p:nvSpPr>
              <p:cNvPr id="297" name="Forma libre 296">
                <a:extLst>
                  <a:ext uri="{FF2B5EF4-FFF2-40B4-BE49-F238E27FC236}">
                    <a16:creationId xmlns:a16="http://schemas.microsoft.com/office/drawing/2014/main" id="{D19625B7-8E64-F641-AF0A-2A515E076CFF}"/>
                  </a:ext>
                </a:extLst>
              </p:cNvPr>
              <p:cNvSpPr/>
              <p:nvPr/>
            </p:nvSpPr>
            <p:spPr>
              <a:xfrm>
                <a:off x="2685699" y="6101506"/>
                <a:ext cx="40246" cy="160996"/>
              </a:xfrm>
              <a:custGeom>
                <a:avLst/>
                <a:gdLst>
                  <a:gd name="connsiteX0" fmla="*/ 40247 w 40246"/>
                  <a:gd name="connsiteY0" fmla="*/ 80504 h 160996"/>
                  <a:gd name="connsiteX1" fmla="*/ 20118 w 40246"/>
                  <a:gd name="connsiteY1" fmla="*/ 160997 h 160996"/>
                  <a:gd name="connsiteX2" fmla="*/ 0 w 40246"/>
                  <a:gd name="connsiteY2" fmla="*/ 80504 h 160996"/>
                  <a:gd name="connsiteX3" fmla="*/ 20118 w 40246"/>
                  <a:gd name="connsiteY3" fmla="*/ 0 h 160996"/>
                  <a:gd name="connsiteX4" fmla="*/ 40247 w 40246"/>
                  <a:gd name="connsiteY4" fmla="*/ 80504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46" h="160996">
                    <a:moveTo>
                      <a:pt x="40247" y="80504"/>
                    </a:moveTo>
                    <a:cubicBezTo>
                      <a:pt x="40247" y="124959"/>
                      <a:pt x="20118" y="160997"/>
                      <a:pt x="20118" y="160997"/>
                    </a:cubicBezTo>
                    <a:cubicBezTo>
                      <a:pt x="20118" y="160997"/>
                      <a:pt x="0" y="124959"/>
                      <a:pt x="0" y="80504"/>
                    </a:cubicBezTo>
                    <a:cubicBezTo>
                      <a:pt x="0" y="36048"/>
                      <a:pt x="20118" y="0"/>
                      <a:pt x="20118" y="0"/>
                    </a:cubicBezTo>
                    <a:cubicBezTo>
                      <a:pt x="20118" y="0"/>
                      <a:pt x="40247" y="36048"/>
                      <a:pt x="40247" y="80504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8" name="Forma libre 297">
                <a:extLst>
                  <a:ext uri="{FF2B5EF4-FFF2-40B4-BE49-F238E27FC236}">
                    <a16:creationId xmlns:a16="http://schemas.microsoft.com/office/drawing/2014/main" id="{C66E38A4-6009-1A48-A109-CA7ADDCAB435}"/>
                  </a:ext>
                </a:extLst>
              </p:cNvPr>
              <p:cNvSpPr/>
              <p:nvPr/>
            </p:nvSpPr>
            <p:spPr>
              <a:xfrm>
                <a:off x="2767957" y="6032889"/>
                <a:ext cx="40246" cy="160996"/>
              </a:xfrm>
              <a:custGeom>
                <a:avLst/>
                <a:gdLst>
                  <a:gd name="connsiteX0" fmla="*/ 40247 w 40246"/>
                  <a:gd name="connsiteY0" fmla="*/ 80493 h 160996"/>
                  <a:gd name="connsiteX1" fmla="*/ 20128 w 40246"/>
                  <a:gd name="connsiteY1" fmla="*/ 160997 h 160996"/>
                  <a:gd name="connsiteX2" fmla="*/ 0 w 40246"/>
                  <a:gd name="connsiteY2" fmla="*/ 80493 h 160996"/>
                  <a:gd name="connsiteX3" fmla="*/ 20128 w 40246"/>
                  <a:gd name="connsiteY3" fmla="*/ 0 h 160996"/>
                  <a:gd name="connsiteX4" fmla="*/ 40247 w 40246"/>
                  <a:gd name="connsiteY4" fmla="*/ 80493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46" h="160996">
                    <a:moveTo>
                      <a:pt x="40247" y="80493"/>
                    </a:moveTo>
                    <a:cubicBezTo>
                      <a:pt x="40247" y="124959"/>
                      <a:pt x="20128" y="160997"/>
                      <a:pt x="20128" y="160997"/>
                    </a:cubicBezTo>
                    <a:cubicBezTo>
                      <a:pt x="20128" y="160997"/>
                      <a:pt x="10" y="124959"/>
                      <a:pt x="0" y="80493"/>
                    </a:cubicBezTo>
                    <a:cubicBezTo>
                      <a:pt x="0" y="36048"/>
                      <a:pt x="20128" y="0"/>
                      <a:pt x="20128" y="0"/>
                    </a:cubicBezTo>
                    <a:cubicBezTo>
                      <a:pt x="20128" y="0"/>
                      <a:pt x="40247" y="36048"/>
                      <a:pt x="40247" y="80493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9" name="Forma libre 298">
                <a:extLst>
                  <a:ext uri="{FF2B5EF4-FFF2-40B4-BE49-F238E27FC236}">
                    <a16:creationId xmlns:a16="http://schemas.microsoft.com/office/drawing/2014/main" id="{451BF02F-9E3E-CA46-BC50-D87B209766FB}"/>
                  </a:ext>
                </a:extLst>
              </p:cNvPr>
              <p:cNvSpPr/>
              <p:nvPr/>
            </p:nvSpPr>
            <p:spPr>
              <a:xfrm>
                <a:off x="2849918" y="5968069"/>
                <a:ext cx="40256" cy="160996"/>
              </a:xfrm>
              <a:custGeom>
                <a:avLst/>
                <a:gdLst>
                  <a:gd name="connsiteX0" fmla="*/ 40257 w 40256"/>
                  <a:gd name="connsiteY0" fmla="*/ 80493 h 160996"/>
                  <a:gd name="connsiteX1" fmla="*/ 20128 w 40256"/>
                  <a:gd name="connsiteY1" fmla="*/ 160997 h 160996"/>
                  <a:gd name="connsiteX2" fmla="*/ 0 w 40256"/>
                  <a:gd name="connsiteY2" fmla="*/ 80493 h 160996"/>
                  <a:gd name="connsiteX3" fmla="*/ 20128 w 40256"/>
                  <a:gd name="connsiteY3" fmla="*/ 0 h 160996"/>
                  <a:gd name="connsiteX4" fmla="*/ 40257 w 40256"/>
                  <a:gd name="connsiteY4" fmla="*/ 80493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56" h="160996">
                    <a:moveTo>
                      <a:pt x="40257" y="80493"/>
                    </a:moveTo>
                    <a:cubicBezTo>
                      <a:pt x="40257" y="124959"/>
                      <a:pt x="20128" y="160997"/>
                      <a:pt x="20128" y="160997"/>
                    </a:cubicBezTo>
                    <a:cubicBezTo>
                      <a:pt x="20128" y="160997"/>
                      <a:pt x="10" y="124959"/>
                      <a:pt x="0" y="80493"/>
                    </a:cubicBezTo>
                    <a:cubicBezTo>
                      <a:pt x="0" y="36048"/>
                      <a:pt x="20128" y="0"/>
                      <a:pt x="20128" y="0"/>
                    </a:cubicBezTo>
                    <a:cubicBezTo>
                      <a:pt x="20128" y="0"/>
                      <a:pt x="40257" y="36048"/>
                      <a:pt x="40257" y="80493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00" name="Gráfico 42">
            <a:extLst>
              <a:ext uri="{FF2B5EF4-FFF2-40B4-BE49-F238E27FC236}">
                <a16:creationId xmlns:a16="http://schemas.microsoft.com/office/drawing/2014/main" id="{DB54F824-C4A0-7144-AC1C-FE216698C822}"/>
              </a:ext>
            </a:extLst>
          </p:cNvPr>
          <p:cNvGrpSpPr/>
          <p:nvPr/>
        </p:nvGrpSpPr>
        <p:grpSpPr>
          <a:xfrm>
            <a:off x="1871082" y="5865426"/>
            <a:ext cx="492690" cy="492690"/>
            <a:chOff x="1871082" y="5865426"/>
            <a:chExt cx="492690" cy="492690"/>
          </a:xfrm>
        </p:grpSpPr>
        <p:grpSp>
          <p:nvGrpSpPr>
            <p:cNvPr id="301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2025047" y="6101506"/>
              <a:ext cx="184758" cy="205287"/>
              <a:chOff x="2025047" y="6101506"/>
              <a:chExt cx="184758" cy="205287"/>
            </a:xfrm>
            <a:noFill/>
          </p:grpSpPr>
          <p:sp>
            <p:nvSpPr>
              <p:cNvPr id="302" name="Forma libre 301">
                <a:extLst>
                  <a:ext uri="{FF2B5EF4-FFF2-40B4-BE49-F238E27FC236}">
                    <a16:creationId xmlns:a16="http://schemas.microsoft.com/office/drawing/2014/main" id="{1F2F017A-62E0-9C48-9345-FBF863670B7A}"/>
                  </a:ext>
                </a:extLst>
              </p:cNvPr>
              <p:cNvSpPr/>
              <p:nvPr/>
            </p:nvSpPr>
            <p:spPr>
              <a:xfrm>
                <a:off x="2117427" y="6101506"/>
                <a:ext cx="10264" cy="205287"/>
              </a:xfrm>
              <a:custGeom>
                <a:avLst/>
                <a:gdLst>
                  <a:gd name="connsiteX0" fmla="*/ 0 w 10264"/>
                  <a:gd name="connsiteY0" fmla="*/ 205288 h 205287"/>
                  <a:gd name="connsiteX1" fmla="*/ 0 w 10264"/>
                  <a:gd name="connsiteY1" fmla="*/ 0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64" h="205287">
                    <a:moveTo>
                      <a:pt x="0" y="205288"/>
                    </a:moveTo>
                    <a:lnTo>
                      <a:pt x="0" y="0"/>
                    </a:lnTo>
                  </a:path>
                </a:pathLst>
              </a:custGeom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3" name="Forma libre 302">
                <a:extLst>
                  <a:ext uri="{FF2B5EF4-FFF2-40B4-BE49-F238E27FC236}">
                    <a16:creationId xmlns:a16="http://schemas.microsoft.com/office/drawing/2014/main" id="{4983C61E-FEA7-7445-A417-604D049C30FA}"/>
                  </a:ext>
                </a:extLst>
              </p:cNvPr>
              <p:cNvSpPr/>
              <p:nvPr/>
            </p:nvSpPr>
            <p:spPr>
              <a:xfrm>
                <a:off x="2148220" y="6111771"/>
                <a:ext cx="61586" cy="195023"/>
              </a:xfrm>
              <a:custGeom>
                <a:avLst/>
                <a:gdLst>
                  <a:gd name="connsiteX0" fmla="*/ 0 w 61586"/>
                  <a:gd name="connsiteY0" fmla="*/ 195023 h 195023"/>
                  <a:gd name="connsiteX1" fmla="*/ 61586 w 61586"/>
                  <a:gd name="connsiteY1" fmla="*/ 0 h 19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195023">
                    <a:moveTo>
                      <a:pt x="0" y="195023"/>
                    </a:moveTo>
                    <a:cubicBezTo>
                      <a:pt x="0" y="71851"/>
                      <a:pt x="61586" y="0"/>
                      <a:pt x="61586" y="0"/>
                    </a:cubicBezTo>
                  </a:path>
                </a:pathLst>
              </a:custGeom>
              <a:noFill/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4" name="Forma libre 303">
                <a:extLst>
                  <a:ext uri="{FF2B5EF4-FFF2-40B4-BE49-F238E27FC236}">
                    <a16:creationId xmlns:a16="http://schemas.microsoft.com/office/drawing/2014/main" id="{E02555D8-7441-204E-B3C7-F16302F50A33}"/>
                  </a:ext>
                </a:extLst>
              </p:cNvPr>
              <p:cNvSpPr/>
              <p:nvPr/>
            </p:nvSpPr>
            <p:spPr>
              <a:xfrm>
                <a:off x="2025047" y="6111771"/>
                <a:ext cx="61586" cy="195023"/>
              </a:xfrm>
              <a:custGeom>
                <a:avLst/>
                <a:gdLst>
                  <a:gd name="connsiteX0" fmla="*/ 61586 w 61586"/>
                  <a:gd name="connsiteY0" fmla="*/ 195023 h 195023"/>
                  <a:gd name="connsiteX1" fmla="*/ 0 w 61586"/>
                  <a:gd name="connsiteY1" fmla="*/ 0 h 19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195023">
                    <a:moveTo>
                      <a:pt x="61586" y="195023"/>
                    </a:moveTo>
                    <a:cubicBezTo>
                      <a:pt x="61586" y="71851"/>
                      <a:pt x="0" y="0"/>
                      <a:pt x="0" y="0"/>
                    </a:cubicBezTo>
                  </a:path>
                </a:pathLst>
              </a:custGeom>
              <a:noFill/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05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1922403" y="5916747"/>
              <a:ext cx="390046" cy="246345"/>
              <a:chOff x="1922403" y="5916747"/>
              <a:chExt cx="390046" cy="246345"/>
            </a:xfrm>
            <a:solidFill>
              <a:srgbClr val="558B2F"/>
            </a:solidFill>
          </p:grpSpPr>
          <p:sp>
            <p:nvSpPr>
              <p:cNvPr id="306" name="Forma libre 305">
                <a:extLst>
                  <a:ext uri="{FF2B5EF4-FFF2-40B4-BE49-F238E27FC236}">
                    <a16:creationId xmlns:a16="http://schemas.microsoft.com/office/drawing/2014/main" id="{1C1ED0D0-AFF7-3549-8732-C439890EAD36}"/>
                  </a:ext>
                </a:extLst>
              </p:cNvPr>
              <p:cNvSpPr/>
              <p:nvPr/>
            </p:nvSpPr>
            <p:spPr>
              <a:xfrm>
                <a:off x="2107162" y="5998862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7" name="Forma libre 306">
                <a:extLst>
                  <a:ext uri="{FF2B5EF4-FFF2-40B4-BE49-F238E27FC236}">
                    <a16:creationId xmlns:a16="http://schemas.microsoft.com/office/drawing/2014/main" id="{ABBF3930-69B3-4344-BFDD-1D334BC386AA}"/>
                  </a:ext>
                </a:extLst>
              </p:cNvPr>
              <p:cNvSpPr/>
              <p:nvPr/>
            </p:nvSpPr>
            <p:spPr>
              <a:xfrm>
                <a:off x="2168748" y="5988598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8" name="Forma libre 307">
                <a:extLst>
                  <a:ext uri="{FF2B5EF4-FFF2-40B4-BE49-F238E27FC236}">
                    <a16:creationId xmlns:a16="http://schemas.microsoft.com/office/drawing/2014/main" id="{81B3ACAA-0E76-4B4F-BB24-C1EAD555B5B0}"/>
                  </a:ext>
                </a:extLst>
              </p:cNvPr>
              <p:cNvSpPr/>
              <p:nvPr/>
            </p:nvSpPr>
            <p:spPr>
              <a:xfrm>
                <a:off x="1922403" y="5988598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9" name="Forma libre 308">
                <a:extLst>
                  <a:ext uri="{FF2B5EF4-FFF2-40B4-BE49-F238E27FC236}">
                    <a16:creationId xmlns:a16="http://schemas.microsoft.com/office/drawing/2014/main" id="{032C6990-71D2-8945-848C-F6426D600E88}"/>
                  </a:ext>
                </a:extLst>
              </p:cNvPr>
              <p:cNvSpPr/>
              <p:nvPr/>
            </p:nvSpPr>
            <p:spPr>
              <a:xfrm>
                <a:off x="1994254" y="59988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0" name="Forma libre 309">
                <a:extLst>
                  <a:ext uri="{FF2B5EF4-FFF2-40B4-BE49-F238E27FC236}">
                    <a16:creationId xmlns:a16="http://schemas.microsoft.com/office/drawing/2014/main" id="{B990925F-3D52-3947-BC5E-6DA536AA9403}"/>
                  </a:ext>
                </a:extLst>
              </p:cNvPr>
              <p:cNvSpPr/>
              <p:nvPr/>
            </p:nvSpPr>
            <p:spPr>
              <a:xfrm>
                <a:off x="1983990" y="5916747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1" name="Forma libre 310">
                <a:extLst>
                  <a:ext uri="{FF2B5EF4-FFF2-40B4-BE49-F238E27FC236}">
                    <a16:creationId xmlns:a16="http://schemas.microsoft.com/office/drawing/2014/main" id="{337B9787-1BE9-4447-BF03-47E776A999E2}"/>
                  </a:ext>
                </a:extLst>
              </p:cNvPr>
              <p:cNvSpPr/>
              <p:nvPr/>
            </p:nvSpPr>
            <p:spPr>
              <a:xfrm>
                <a:off x="2096898" y="5927012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12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1922403" y="5988598"/>
              <a:ext cx="390046" cy="307931"/>
              <a:chOff x="1922403" y="5988598"/>
              <a:chExt cx="390046" cy="307931"/>
            </a:xfrm>
            <a:solidFill>
              <a:srgbClr val="689F38"/>
            </a:solidFill>
          </p:grpSpPr>
          <p:sp>
            <p:nvSpPr>
              <p:cNvPr id="313" name="Forma libre 312">
                <a:extLst>
                  <a:ext uri="{FF2B5EF4-FFF2-40B4-BE49-F238E27FC236}">
                    <a16:creationId xmlns:a16="http://schemas.microsoft.com/office/drawing/2014/main" id="{7710F2D0-1D55-364D-8EB6-646206D69D38}"/>
                  </a:ext>
                </a:extLst>
              </p:cNvPr>
              <p:cNvSpPr/>
              <p:nvPr/>
            </p:nvSpPr>
            <p:spPr>
              <a:xfrm>
                <a:off x="2035312" y="6091242"/>
                <a:ext cx="61586" cy="205287"/>
              </a:xfrm>
              <a:custGeom>
                <a:avLst/>
                <a:gdLst>
                  <a:gd name="connsiteX0" fmla="*/ 61586 w 61586"/>
                  <a:gd name="connsiteY0" fmla="*/ 127956 h 205287"/>
                  <a:gd name="connsiteX1" fmla="*/ 5327 w 61586"/>
                  <a:gd name="connsiteY1" fmla="*/ 7165 h 205287"/>
                  <a:gd name="connsiteX2" fmla="*/ 0 w 61586"/>
                  <a:gd name="connsiteY2" fmla="*/ 0 h 205287"/>
                  <a:gd name="connsiteX3" fmla="*/ 61586 w 61586"/>
                  <a:gd name="connsiteY3" fmla="*/ 205288 h 205287"/>
                  <a:gd name="connsiteX4" fmla="*/ 61586 w 61586"/>
                  <a:gd name="connsiteY4" fmla="*/ 12795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61586" y="127956"/>
                    </a:moveTo>
                    <a:cubicBezTo>
                      <a:pt x="43429" y="52513"/>
                      <a:pt x="7349" y="9536"/>
                      <a:pt x="5327" y="7165"/>
                    </a:cubicBezTo>
                    <a:lnTo>
                      <a:pt x="0" y="0"/>
                    </a:lnTo>
                    <a:cubicBezTo>
                      <a:pt x="50839" y="91959"/>
                      <a:pt x="61586" y="205288"/>
                      <a:pt x="61586" y="205288"/>
                    </a:cubicBezTo>
                    <a:lnTo>
                      <a:pt x="61586" y="12795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4" name="Forma libre 313">
                <a:extLst>
                  <a:ext uri="{FF2B5EF4-FFF2-40B4-BE49-F238E27FC236}">
                    <a16:creationId xmlns:a16="http://schemas.microsoft.com/office/drawing/2014/main" id="{7F535FF6-4601-404E-BC98-46D7120814CF}"/>
                  </a:ext>
                </a:extLst>
              </p:cNvPr>
              <p:cNvSpPr/>
              <p:nvPr/>
            </p:nvSpPr>
            <p:spPr>
              <a:xfrm>
                <a:off x="2137955" y="6091242"/>
                <a:ext cx="61586" cy="205287"/>
              </a:xfrm>
              <a:custGeom>
                <a:avLst/>
                <a:gdLst>
                  <a:gd name="connsiteX0" fmla="*/ 0 w 61586"/>
                  <a:gd name="connsiteY0" fmla="*/ 127956 h 205287"/>
                  <a:gd name="connsiteX1" fmla="*/ 56259 w 61586"/>
                  <a:gd name="connsiteY1" fmla="*/ 7165 h 205287"/>
                  <a:gd name="connsiteX2" fmla="*/ 61586 w 61586"/>
                  <a:gd name="connsiteY2" fmla="*/ 0 h 205287"/>
                  <a:gd name="connsiteX3" fmla="*/ 0 w 61586"/>
                  <a:gd name="connsiteY3" fmla="*/ 205288 h 205287"/>
                  <a:gd name="connsiteX4" fmla="*/ 0 w 61586"/>
                  <a:gd name="connsiteY4" fmla="*/ 12795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0" y="127956"/>
                    </a:moveTo>
                    <a:cubicBezTo>
                      <a:pt x="18158" y="52513"/>
                      <a:pt x="54237" y="9536"/>
                      <a:pt x="56259" y="7165"/>
                    </a:cubicBezTo>
                    <a:lnTo>
                      <a:pt x="61586" y="0"/>
                    </a:lnTo>
                    <a:cubicBezTo>
                      <a:pt x="10747" y="91959"/>
                      <a:pt x="0" y="205288"/>
                      <a:pt x="0" y="205288"/>
                    </a:cubicBezTo>
                    <a:lnTo>
                      <a:pt x="0" y="12795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5" name="Forma libre 314">
                <a:extLst>
                  <a:ext uri="{FF2B5EF4-FFF2-40B4-BE49-F238E27FC236}">
                    <a16:creationId xmlns:a16="http://schemas.microsoft.com/office/drawing/2014/main" id="{E08FC284-FE39-334A-93AD-6D520683AAC7}"/>
                  </a:ext>
                </a:extLst>
              </p:cNvPr>
              <p:cNvSpPr/>
              <p:nvPr/>
            </p:nvSpPr>
            <p:spPr>
              <a:xfrm>
                <a:off x="1994254" y="59988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6" name="Forma libre 315">
                <a:extLst>
                  <a:ext uri="{FF2B5EF4-FFF2-40B4-BE49-F238E27FC236}">
                    <a16:creationId xmlns:a16="http://schemas.microsoft.com/office/drawing/2014/main" id="{FDEC2110-B4A1-364B-A75C-A5CC1F3CBAB4}"/>
                  </a:ext>
                </a:extLst>
              </p:cNvPr>
              <p:cNvSpPr/>
              <p:nvPr/>
            </p:nvSpPr>
            <p:spPr>
              <a:xfrm>
                <a:off x="1922403" y="5988598"/>
                <a:ext cx="102376" cy="143701"/>
              </a:xfrm>
              <a:custGeom>
                <a:avLst/>
                <a:gdLst>
                  <a:gd name="connsiteX0" fmla="*/ 80801 w 102376"/>
                  <a:gd name="connsiteY0" fmla="*/ 143075 h 143701"/>
                  <a:gd name="connsiteX1" fmla="*/ 61586 w 102376"/>
                  <a:gd name="connsiteY1" fmla="*/ 82115 h 143701"/>
                  <a:gd name="connsiteX2" fmla="*/ 102377 w 102376"/>
                  <a:gd name="connsiteY2" fmla="*/ 6877 h 143701"/>
                  <a:gd name="connsiteX3" fmla="*/ 71851 w 102376"/>
                  <a:gd name="connsiteY3" fmla="*/ 0 h 143701"/>
                  <a:gd name="connsiteX4" fmla="*/ 0 w 102376"/>
                  <a:gd name="connsiteY4" fmla="*/ 71851 h 143701"/>
                  <a:gd name="connsiteX5" fmla="*/ 71851 w 102376"/>
                  <a:gd name="connsiteY5" fmla="*/ 143701 h 143701"/>
                  <a:gd name="connsiteX6" fmla="*/ 82115 w 102376"/>
                  <a:gd name="connsiteY6" fmla="*/ 142890 h 143701"/>
                  <a:gd name="connsiteX7" fmla="*/ 82115 w 102376"/>
                  <a:gd name="connsiteY7" fmla="*/ 142839 h 143701"/>
                  <a:gd name="connsiteX8" fmla="*/ 80801 w 102376"/>
                  <a:gd name="connsiteY8" fmla="*/ 143075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376" h="143701">
                    <a:moveTo>
                      <a:pt x="80801" y="143075"/>
                    </a:moveTo>
                    <a:cubicBezTo>
                      <a:pt x="68412" y="127566"/>
                      <a:pt x="61586" y="106821"/>
                      <a:pt x="61586" y="82115"/>
                    </a:cubicBezTo>
                    <a:cubicBezTo>
                      <a:pt x="61586" y="48756"/>
                      <a:pt x="77650" y="22715"/>
                      <a:pt x="102377" y="6877"/>
                    </a:cubicBezTo>
                    <a:cubicBezTo>
                      <a:pt x="93098" y="2515"/>
                      <a:pt x="82782" y="0"/>
                      <a:pt x="71851" y="0"/>
                    </a:cubicBezTo>
                    <a:cubicBezTo>
                      <a:pt x="32169" y="0"/>
                      <a:pt x="0" y="32169"/>
                      <a:pt x="0" y="71851"/>
                    </a:cubicBezTo>
                    <a:cubicBezTo>
                      <a:pt x="0" y="111533"/>
                      <a:pt x="32169" y="143701"/>
                      <a:pt x="71851" y="143701"/>
                    </a:cubicBezTo>
                    <a:cubicBezTo>
                      <a:pt x="75341" y="143701"/>
                      <a:pt x="78748" y="143373"/>
                      <a:pt x="82115" y="142890"/>
                    </a:cubicBezTo>
                    <a:cubicBezTo>
                      <a:pt x="82115" y="142870"/>
                      <a:pt x="82115" y="142860"/>
                      <a:pt x="82115" y="142839"/>
                    </a:cubicBezTo>
                    <a:cubicBezTo>
                      <a:pt x="81674" y="142911"/>
                      <a:pt x="81253" y="143024"/>
                      <a:pt x="80801" y="143075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7" name="Forma libre 316">
                <a:extLst>
                  <a:ext uri="{FF2B5EF4-FFF2-40B4-BE49-F238E27FC236}">
                    <a16:creationId xmlns:a16="http://schemas.microsoft.com/office/drawing/2014/main" id="{55168739-F523-D34B-8471-C7F162EAB5C3}"/>
                  </a:ext>
                </a:extLst>
              </p:cNvPr>
              <p:cNvSpPr/>
              <p:nvPr/>
            </p:nvSpPr>
            <p:spPr>
              <a:xfrm>
                <a:off x="2220491" y="5988598"/>
                <a:ext cx="91958" cy="143701"/>
              </a:xfrm>
              <a:custGeom>
                <a:avLst/>
                <a:gdLst>
                  <a:gd name="connsiteX0" fmla="*/ 20108 w 91958"/>
                  <a:gd name="connsiteY0" fmla="*/ 0 h 143701"/>
                  <a:gd name="connsiteX1" fmla="*/ 626 w 91958"/>
                  <a:gd name="connsiteY1" fmla="*/ 2751 h 143701"/>
                  <a:gd name="connsiteX2" fmla="*/ 40637 w 91958"/>
                  <a:gd name="connsiteY2" fmla="*/ 71851 h 143701"/>
                  <a:gd name="connsiteX3" fmla="*/ 5471 w 91958"/>
                  <a:gd name="connsiteY3" fmla="*/ 142203 h 143701"/>
                  <a:gd name="connsiteX4" fmla="*/ 0 w 91958"/>
                  <a:gd name="connsiteY4" fmla="*/ 140796 h 143701"/>
                  <a:gd name="connsiteX5" fmla="*/ 20108 w 91958"/>
                  <a:gd name="connsiteY5" fmla="*/ 143701 h 143701"/>
                  <a:gd name="connsiteX6" fmla="*/ 91959 w 91958"/>
                  <a:gd name="connsiteY6" fmla="*/ 71851 h 143701"/>
                  <a:gd name="connsiteX7" fmla="*/ 20108 w 91958"/>
                  <a:gd name="connsiteY7" fmla="*/ 0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958" h="143701">
                    <a:moveTo>
                      <a:pt x="20108" y="0"/>
                    </a:moveTo>
                    <a:cubicBezTo>
                      <a:pt x="13344" y="0"/>
                      <a:pt x="6826" y="1006"/>
                      <a:pt x="626" y="2751"/>
                    </a:cubicBezTo>
                    <a:cubicBezTo>
                      <a:pt x="24758" y="16433"/>
                      <a:pt x="40637" y="40349"/>
                      <a:pt x="40637" y="71851"/>
                    </a:cubicBezTo>
                    <a:cubicBezTo>
                      <a:pt x="40637" y="104358"/>
                      <a:pt x="27899" y="128756"/>
                      <a:pt x="5471" y="142203"/>
                    </a:cubicBezTo>
                    <a:cubicBezTo>
                      <a:pt x="3613" y="141833"/>
                      <a:pt x="1796" y="141330"/>
                      <a:pt x="0" y="140796"/>
                    </a:cubicBezTo>
                    <a:cubicBezTo>
                      <a:pt x="6384" y="142654"/>
                      <a:pt x="13118" y="143701"/>
                      <a:pt x="20108" y="143701"/>
                    </a:cubicBezTo>
                    <a:cubicBezTo>
                      <a:pt x="59790" y="143701"/>
                      <a:pt x="91959" y="111533"/>
                      <a:pt x="91959" y="71851"/>
                    </a:cubicBezTo>
                    <a:cubicBezTo>
                      <a:pt x="91959" y="32169"/>
                      <a:pt x="59790" y="0"/>
                      <a:pt x="20108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8" name="Forma libre 317">
                <a:extLst>
                  <a:ext uri="{FF2B5EF4-FFF2-40B4-BE49-F238E27FC236}">
                    <a16:creationId xmlns:a16="http://schemas.microsoft.com/office/drawing/2014/main" id="{40DEEB71-D04C-E643-A6AA-8C4101C9FE89}"/>
                  </a:ext>
                </a:extLst>
              </p:cNvPr>
              <p:cNvSpPr/>
              <p:nvPr/>
            </p:nvSpPr>
            <p:spPr>
              <a:xfrm>
                <a:off x="2143546" y="5998862"/>
                <a:ext cx="107317" cy="143701"/>
              </a:xfrm>
              <a:custGeom>
                <a:avLst/>
                <a:gdLst>
                  <a:gd name="connsiteX0" fmla="*/ 35467 w 107317"/>
                  <a:gd name="connsiteY0" fmla="*/ 0 h 143701"/>
                  <a:gd name="connsiteX1" fmla="*/ 188 w 107317"/>
                  <a:gd name="connsiteY1" fmla="*/ 9300 h 143701"/>
                  <a:gd name="connsiteX2" fmla="*/ 25202 w 107317"/>
                  <a:gd name="connsiteY2" fmla="*/ 71851 h 143701"/>
                  <a:gd name="connsiteX3" fmla="*/ 3175 w 107317"/>
                  <a:gd name="connsiteY3" fmla="*/ 135972 h 143701"/>
                  <a:gd name="connsiteX4" fmla="*/ 35467 w 107317"/>
                  <a:gd name="connsiteY4" fmla="*/ 143701 h 143701"/>
                  <a:gd name="connsiteX5" fmla="*/ 107317 w 107317"/>
                  <a:gd name="connsiteY5" fmla="*/ 71851 h 143701"/>
                  <a:gd name="connsiteX6" fmla="*/ 35467 w 107317"/>
                  <a:gd name="connsiteY6" fmla="*/ 0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317" h="143701">
                    <a:moveTo>
                      <a:pt x="35467" y="0"/>
                    </a:moveTo>
                    <a:cubicBezTo>
                      <a:pt x="19629" y="0"/>
                      <a:pt x="-2255" y="10685"/>
                      <a:pt x="188" y="9300"/>
                    </a:cubicBezTo>
                    <a:cubicBezTo>
                      <a:pt x="15728" y="25004"/>
                      <a:pt x="25202" y="46272"/>
                      <a:pt x="25202" y="71851"/>
                    </a:cubicBezTo>
                    <a:cubicBezTo>
                      <a:pt x="25202" y="98312"/>
                      <a:pt x="17288" y="120145"/>
                      <a:pt x="3175" y="135972"/>
                    </a:cubicBezTo>
                    <a:cubicBezTo>
                      <a:pt x="12895" y="140879"/>
                      <a:pt x="23837" y="143701"/>
                      <a:pt x="35467" y="143701"/>
                    </a:cubicBezTo>
                    <a:cubicBezTo>
                      <a:pt x="75139" y="143701"/>
                      <a:pt x="107317" y="111522"/>
                      <a:pt x="107317" y="71851"/>
                    </a:cubicBezTo>
                    <a:cubicBezTo>
                      <a:pt x="107317" y="32179"/>
                      <a:pt x="75139" y="0"/>
                      <a:pt x="35467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19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2014783" y="5937276"/>
              <a:ext cx="277138" cy="184758"/>
              <a:chOff x="2014783" y="5937276"/>
              <a:chExt cx="277138" cy="184758"/>
            </a:xfrm>
            <a:solidFill>
              <a:srgbClr val="33691E"/>
            </a:solidFill>
          </p:grpSpPr>
          <p:sp>
            <p:nvSpPr>
              <p:cNvPr id="320" name="Forma libre 319">
                <a:extLst>
                  <a:ext uri="{FF2B5EF4-FFF2-40B4-BE49-F238E27FC236}">
                    <a16:creationId xmlns:a16="http://schemas.microsoft.com/office/drawing/2014/main" id="{F2480BB3-479F-0F4A-8DF3-D76638BB487F}"/>
                  </a:ext>
                </a:extLst>
              </p:cNvPr>
              <p:cNvSpPr/>
              <p:nvPr/>
            </p:nvSpPr>
            <p:spPr>
              <a:xfrm>
                <a:off x="2014783" y="59680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1" name="Forma libre 320">
                <a:extLst>
                  <a:ext uri="{FF2B5EF4-FFF2-40B4-BE49-F238E27FC236}">
                    <a16:creationId xmlns:a16="http://schemas.microsoft.com/office/drawing/2014/main" id="{004C09C1-74F7-8443-ACEB-5B4E95851EF4}"/>
                  </a:ext>
                </a:extLst>
              </p:cNvPr>
              <p:cNvSpPr/>
              <p:nvPr/>
            </p:nvSpPr>
            <p:spPr>
              <a:xfrm>
                <a:off x="2035312" y="593727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2" name="Forma libre 321">
                <a:extLst>
                  <a:ext uri="{FF2B5EF4-FFF2-40B4-BE49-F238E27FC236}">
                    <a16:creationId xmlns:a16="http://schemas.microsoft.com/office/drawing/2014/main" id="{785E6B09-84AB-F047-94DA-72874828DB8B}"/>
                  </a:ext>
                </a:extLst>
              </p:cNvPr>
              <p:cNvSpPr/>
              <p:nvPr/>
            </p:nvSpPr>
            <p:spPr>
              <a:xfrm>
                <a:off x="2055840" y="59680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3" name="Forma libre 322">
                <a:extLst>
                  <a:ext uri="{FF2B5EF4-FFF2-40B4-BE49-F238E27FC236}">
                    <a16:creationId xmlns:a16="http://schemas.microsoft.com/office/drawing/2014/main" id="{F944BBE7-69EF-5C49-BD88-C9B5BAAF0931}"/>
                  </a:ext>
                </a:extLst>
              </p:cNvPr>
              <p:cNvSpPr/>
              <p:nvPr/>
            </p:nvSpPr>
            <p:spPr>
              <a:xfrm>
                <a:off x="2179013" y="594754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4" name="Forma libre 323">
                <a:extLst>
                  <a:ext uri="{FF2B5EF4-FFF2-40B4-BE49-F238E27FC236}">
                    <a16:creationId xmlns:a16="http://schemas.microsoft.com/office/drawing/2014/main" id="{03C26FB5-6787-F440-B874-FF21533F3F1C}"/>
                  </a:ext>
                </a:extLst>
              </p:cNvPr>
              <p:cNvSpPr/>
              <p:nvPr/>
            </p:nvSpPr>
            <p:spPr>
              <a:xfrm>
                <a:off x="2199542" y="609124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5" name="Forma libre 324">
                <a:extLst>
                  <a:ext uri="{FF2B5EF4-FFF2-40B4-BE49-F238E27FC236}">
                    <a16:creationId xmlns:a16="http://schemas.microsoft.com/office/drawing/2014/main" id="{095EF6A6-C08D-1F45-B559-3F23254DE955}"/>
                  </a:ext>
                </a:extLst>
              </p:cNvPr>
              <p:cNvSpPr/>
              <p:nvPr/>
            </p:nvSpPr>
            <p:spPr>
              <a:xfrm>
                <a:off x="2220070" y="606044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6" name="Forma libre 325">
                <a:extLst>
                  <a:ext uri="{FF2B5EF4-FFF2-40B4-BE49-F238E27FC236}">
                    <a16:creationId xmlns:a16="http://schemas.microsoft.com/office/drawing/2014/main" id="{6FDDE0BD-6BF2-D044-919D-C51B20B4F929}"/>
                  </a:ext>
                </a:extLst>
              </p:cNvPr>
              <p:cNvSpPr/>
              <p:nvPr/>
            </p:nvSpPr>
            <p:spPr>
              <a:xfrm>
                <a:off x="2179013" y="606044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7" name="Forma libre 326">
                <a:extLst>
                  <a:ext uri="{FF2B5EF4-FFF2-40B4-BE49-F238E27FC236}">
                    <a16:creationId xmlns:a16="http://schemas.microsoft.com/office/drawing/2014/main" id="{5009E747-FD81-D641-B8E0-B6B5A4F15372}"/>
                  </a:ext>
                </a:extLst>
              </p:cNvPr>
              <p:cNvSpPr/>
              <p:nvPr/>
            </p:nvSpPr>
            <p:spPr>
              <a:xfrm>
                <a:off x="2250863" y="60091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8" name="Forma libre 327">
                <a:extLst>
                  <a:ext uri="{FF2B5EF4-FFF2-40B4-BE49-F238E27FC236}">
                    <a16:creationId xmlns:a16="http://schemas.microsoft.com/office/drawing/2014/main" id="{C7D66886-5942-054F-894E-3A55D7DFFD02}"/>
                  </a:ext>
                </a:extLst>
              </p:cNvPr>
              <p:cNvSpPr/>
              <p:nvPr/>
            </p:nvSpPr>
            <p:spPr>
              <a:xfrm>
                <a:off x="2271392" y="60399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9" name="Forma libre 328">
                <a:extLst>
                  <a:ext uri="{FF2B5EF4-FFF2-40B4-BE49-F238E27FC236}">
                    <a16:creationId xmlns:a16="http://schemas.microsoft.com/office/drawing/2014/main" id="{9D71F3D8-1256-3D44-A7A3-A42B1BE67BE3}"/>
                  </a:ext>
                </a:extLst>
              </p:cNvPr>
              <p:cNvSpPr/>
              <p:nvPr/>
            </p:nvSpPr>
            <p:spPr>
              <a:xfrm>
                <a:off x="2035312" y="60399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0" name="Forma libre 329">
                <a:extLst>
                  <a:ext uri="{FF2B5EF4-FFF2-40B4-BE49-F238E27FC236}">
                    <a16:creationId xmlns:a16="http://schemas.microsoft.com/office/drawing/2014/main" id="{960619F2-985D-E04A-9C14-20B6FB7F96AD}"/>
                  </a:ext>
                </a:extLst>
              </p:cNvPr>
              <p:cNvSpPr/>
              <p:nvPr/>
            </p:nvSpPr>
            <p:spPr>
              <a:xfrm>
                <a:off x="2014783" y="607071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1" name="Forma libre 330">
                <a:extLst>
                  <a:ext uri="{FF2B5EF4-FFF2-40B4-BE49-F238E27FC236}">
                    <a16:creationId xmlns:a16="http://schemas.microsoft.com/office/drawing/2014/main" id="{73CD16DD-B230-1D4C-B24A-2C24B5413466}"/>
                  </a:ext>
                </a:extLst>
              </p:cNvPr>
              <p:cNvSpPr/>
              <p:nvPr/>
            </p:nvSpPr>
            <p:spPr>
              <a:xfrm>
                <a:off x="2055840" y="607071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2" name="Forma libre 331">
                <a:extLst>
                  <a:ext uri="{FF2B5EF4-FFF2-40B4-BE49-F238E27FC236}">
                    <a16:creationId xmlns:a16="http://schemas.microsoft.com/office/drawing/2014/main" id="{62FB9BBE-9458-CF4D-A798-C1E3F172553C}"/>
                  </a:ext>
                </a:extLst>
              </p:cNvPr>
              <p:cNvSpPr/>
              <p:nvPr/>
            </p:nvSpPr>
            <p:spPr>
              <a:xfrm>
                <a:off x="2035312" y="610150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3" name="Forma libre 332">
                <a:extLst>
                  <a:ext uri="{FF2B5EF4-FFF2-40B4-BE49-F238E27FC236}">
                    <a16:creationId xmlns:a16="http://schemas.microsoft.com/office/drawing/2014/main" id="{A65D0AC6-04DA-6C4C-8D53-C096AA62DB1F}"/>
                  </a:ext>
                </a:extLst>
              </p:cNvPr>
              <p:cNvSpPr/>
              <p:nvPr/>
            </p:nvSpPr>
            <p:spPr>
              <a:xfrm>
                <a:off x="2116297" y="5938467"/>
                <a:ext cx="21657" cy="80103"/>
              </a:xfrm>
              <a:custGeom>
                <a:avLst/>
                <a:gdLst>
                  <a:gd name="connsiteX0" fmla="*/ 6846 w 21657"/>
                  <a:gd name="connsiteY0" fmla="*/ 75063 h 80103"/>
                  <a:gd name="connsiteX1" fmla="*/ 13354 w 21657"/>
                  <a:gd name="connsiteY1" fmla="*/ 80103 h 80103"/>
                  <a:gd name="connsiteX2" fmla="*/ 21658 w 21657"/>
                  <a:gd name="connsiteY2" fmla="*/ 39867 h 80103"/>
                  <a:gd name="connsiteX3" fmla="*/ 13621 w 21657"/>
                  <a:gd name="connsiteY3" fmla="*/ 0 h 80103"/>
                  <a:gd name="connsiteX4" fmla="*/ 0 w 21657"/>
                  <a:gd name="connsiteY4" fmla="*/ 11393 h 80103"/>
                  <a:gd name="connsiteX5" fmla="*/ 11393 w 21657"/>
                  <a:gd name="connsiteY5" fmla="*/ 50131 h 80103"/>
                  <a:gd name="connsiteX6" fmla="*/ 6846 w 21657"/>
                  <a:gd name="connsiteY6" fmla="*/ 75063 h 8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57" h="80103">
                    <a:moveTo>
                      <a:pt x="6846" y="75063"/>
                    </a:moveTo>
                    <a:cubicBezTo>
                      <a:pt x="9105" y="76634"/>
                      <a:pt x="11270" y="78317"/>
                      <a:pt x="13354" y="80103"/>
                    </a:cubicBezTo>
                    <a:cubicBezTo>
                      <a:pt x="18722" y="68679"/>
                      <a:pt x="21658" y="55212"/>
                      <a:pt x="21658" y="39867"/>
                    </a:cubicBezTo>
                    <a:cubicBezTo>
                      <a:pt x="21658" y="24706"/>
                      <a:pt x="18845" y="11363"/>
                      <a:pt x="13621" y="0"/>
                    </a:cubicBezTo>
                    <a:cubicBezTo>
                      <a:pt x="8612" y="3223"/>
                      <a:pt x="4054" y="7062"/>
                      <a:pt x="0" y="11393"/>
                    </a:cubicBezTo>
                    <a:cubicBezTo>
                      <a:pt x="7185" y="22582"/>
                      <a:pt x="11393" y="35853"/>
                      <a:pt x="11393" y="50131"/>
                    </a:cubicBezTo>
                    <a:cubicBezTo>
                      <a:pt x="11393" y="58918"/>
                      <a:pt x="9741" y="67293"/>
                      <a:pt x="6846" y="75063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34" name="Gráfico 44">
            <a:extLst>
              <a:ext uri="{FF2B5EF4-FFF2-40B4-BE49-F238E27FC236}">
                <a16:creationId xmlns:a16="http://schemas.microsoft.com/office/drawing/2014/main" id="{22263AB1-B3CA-664F-90A3-75EEC50B83DB}"/>
              </a:ext>
            </a:extLst>
          </p:cNvPr>
          <p:cNvGrpSpPr/>
          <p:nvPr/>
        </p:nvGrpSpPr>
        <p:grpSpPr>
          <a:xfrm>
            <a:off x="1200977" y="5865426"/>
            <a:ext cx="492690" cy="492690"/>
            <a:chOff x="1200977" y="5865426"/>
            <a:chExt cx="492690" cy="492690"/>
          </a:xfrm>
        </p:grpSpPr>
        <p:sp>
          <p:nvSpPr>
            <p:cNvPr id="335" name="Forma libre 334">
              <a:extLst>
                <a:ext uri="{FF2B5EF4-FFF2-40B4-BE49-F238E27FC236}">
                  <a16:creationId xmlns:a16="http://schemas.microsoft.com/office/drawing/2014/main" id="{5E5D2672-72E8-924A-8BD4-CE1B0E84C1D9}"/>
                </a:ext>
              </a:extLst>
            </p:cNvPr>
            <p:cNvSpPr/>
            <p:nvPr/>
          </p:nvSpPr>
          <p:spPr>
            <a:xfrm>
              <a:off x="1310531" y="6163749"/>
              <a:ext cx="178874" cy="153309"/>
            </a:xfrm>
            <a:custGeom>
              <a:avLst/>
              <a:gdLst>
                <a:gd name="connsiteX0" fmla="*/ 116262 w 178874"/>
                <a:gd name="connsiteY0" fmla="*/ 153309 h 153309"/>
                <a:gd name="connsiteX1" fmla="*/ 70072 w 178874"/>
                <a:gd name="connsiteY1" fmla="*/ 130728 h 153309"/>
                <a:gd name="connsiteX2" fmla="*/ 12592 w 178874"/>
                <a:gd name="connsiteY2" fmla="*/ 112252 h 153309"/>
                <a:gd name="connsiteX3" fmla="*/ 4380 w 178874"/>
                <a:gd name="connsiteY3" fmla="*/ 49639 h 153309"/>
                <a:gd name="connsiteX4" fmla="*/ 5407 w 178874"/>
                <a:gd name="connsiteY4" fmla="*/ 47586 h 153309"/>
                <a:gd name="connsiteX5" fmla="*/ 34147 w 178874"/>
                <a:gd name="connsiteY5" fmla="*/ 4476 h 153309"/>
                <a:gd name="connsiteX6" fmla="*/ 45438 w 178874"/>
                <a:gd name="connsiteY6" fmla="*/ 370 h 153309"/>
                <a:gd name="connsiteX7" fmla="*/ 171689 w 178874"/>
                <a:gd name="connsiteY7" fmla="*/ 49639 h 153309"/>
                <a:gd name="connsiteX8" fmla="*/ 178875 w 178874"/>
                <a:gd name="connsiteY8" fmla="*/ 60930 h 153309"/>
                <a:gd name="connsiteX9" fmla="*/ 166557 w 178874"/>
                <a:gd name="connsiteY9" fmla="*/ 127648 h 153309"/>
                <a:gd name="connsiteX10" fmla="*/ 164504 w 178874"/>
                <a:gd name="connsiteY10" fmla="*/ 131754 h 153309"/>
                <a:gd name="connsiteX11" fmla="*/ 122421 w 178874"/>
                <a:gd name="connsiteY11" fmla="*/ 152283 h 153309"/>
                <a:gd name="connsiteX12" fmla="*/ 116262 w 178874"/>
                <a:gd name="connsiteY12" fmla="*/ 153309 h 15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874" h="153309">
                  <a:moveTo>
                    <a:pt x="116262" y="153309"/>
                  </a:moveTo>
                  <a:cubicBezTo>
                    <a:pt x="96760" y="153309"/>
                    <a:pt x="79310" y="143045"/>
                    <a:pt x="70072" y="130728"/>
                  </a:cubicBezTo>
                  <a:cubicBezTo>
                    <a:pt x="49543" y="133807"/>
                    <a:pt x="23882" y="128675"/>
                    <a:pt x="12592" y="112252"/>
                  </a:cubicBezTo>
                  <a:cubicBezTo>
                    <a:pt x="-5884" y="87617"/>
                    <a:pt x="274" y="60930"/>
                    <a:pt x="4380" y="49639"/>
                  </a:cubicBezTo>
                  <a:cubicBezTo>
                    <a:pt x="4380" y="48613"/>
                    <a:pt x="5407" y="47586"/>
                    <a:pt x="5407" y="47586"/>
                  </a:cubicBezTo>
                  <a:lnTo>
                    <a:pt x="34147" y="4476"/>
                  </a:lnTo>
                  <a:cubicBezTo>
                    <a:pt x="36200" y="370"/>
                    <a:pt x="41332" y="-656"/>
                    <a:pt x="45438" y="370"/>
                  </a:cubicBezTo>
                  <a:lnTo>
                    <a:pt x="171689" y="49639"/>
                  </a:lnTo>
                  <a:cubicBezTo>
                    <a:pt x="176822" y="50666"/>
                    <a:pt x="178875" y="55798"/>
                    <a:pt x="178875" y="60930"/>
                  </a:cubicBezTo>
                  <a:lnTo>
                    <a:pt x="166557" y="127648"/>
                  </a:lnTo>
                  <a:cubicBezTo>
                    <a:pt x="166557" y="129701"/>
                    <a:pt x="165531" y="130728"/>
                    <a:pt x="164504" y="131754"/>
                  </a:cubicBezTo>
                  <a:cubicBezTo>
                    <a:pt x="163478" y="132781"/>
                    <a:pt x="150134" y="150230"/>
                    <a:pt x="122421" y="152283"/>
                  </a:cubicBezTo>
                  <a:cubicBezTo>
                    <a:pt x="120368" y="153309"/>
                    <a:pt x="118315" y="153309"/>
                    <a:pt x="116262" y="153309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6" name="Forma libre 335">
              <a:extLst>
                <a:ext uri="{FF2B5EF4-FFF2-40B4-BE49-F238E27FC236}">
                  <a16:creationId xmlns:a16="http://schemas.microsoft.com/office/drawing/2014/main" id="{7C1E4AAB-7A1D-7640-944A-66FD2897CA96}"/>
                </a:ext>
              </a:extLst>
            </p:cNvPr>
            <p:cNvSpPr/>
            <p:nvPr/>
          </p:nvSpPr>
          <p:spPr>
            <a:xfrm>
              <a:off x="1311832" y="6219546"/>
              <a:ext cx="158071" cy="81253"/>
            </a:xfrm>
            <a:custGeom>
              <a:avLst/>
              <a:gdLst>
                <a:gd name="connsiteX0" fmla="*/ 140622 w 158071"/>
                <a:gd name="connsiteY0" fmla="*/ 66718 h 81253"/>
                <a:gd name="connsiteX1" fmla="*/ 140622 w 158071"/>
                <a:gd name="connsiteY1" fmla="*/ 66718 h 81253"/>
                <a:gd name="connsiteX2" fmla="*/ 129331 w 158071"/>
                <a:gd name="connsiteY2" fmla="*/ 46190 h 81253"/>
                <a:gd name="connsiteX3" fmla="*/ 129331 w 158071"/>
                <a:gd name="connsiteY3" fmla="*/ 46190 h 81253"/>
                <a:gd name="connsiteX4" fmla="*/ 129331 w 158071"/>
                <a:gd name="connsiteY4" fmla="*/ 46190 h 81253"/>
                <a:gd name="connsiteX5" fmla="*/ 127278 w 158071"/>
                <a:gd name="connsiteY5" fmla="*/ 40031 h 81253"/>
                <a:gd name="connsiteX6" fmla="*/ 123172 w 158071"/>
                <a:gd name="connsiteY6" fmla="*/ 24635 h 81253"/>
                <a:gd name="connsiteX7" fmla="*/ 101617 w 158071"/>
                <a:gd name="connsiteY7" fmla="*/ 18476 h 81253"/>
                <a:gd name="connsiteX8" fmla="*/ 101617 w 158071"/>
                <a:gd name="connsiteY8" fmla="*/ 18476 h 81253"/>
                <a:gd name="connsiteX9" fmla="*/ 96485 w 158071"/>
                <a:gd name="connsiteY9" fmla="*/ 16423 h 81253"/>
                <a:gd name="connsiteX10" fmla="*/ 90327 w 158071"/>
                <a:gd name="connsiteY10" fmla="*/ 13344 h 81253"/>
                <a:gd name="connsiteX11" fmla="*/ 85194 w 158071"/>
                <a:gd name="connsiteY11" fmla="*/ 11291 h 81253"/>
                <a:gd name="connsiteX12" fmla="*/ 85194 w 158071"/>
                <a:gd name="connsiteY12" fmla="*/ 11291 h 81253"/>
                <a:gd name="connsiteX13" fmla="*/ 65692 w 158071"/>
                <a:gd name="connsiteY13" fmla="*/ 0 h 81253"/>
                <a:gd name="connsiteX14" fmla="*/ 65692 w 158071"/>
                <a:gd name="connsiteY14" fmla="*/ 0 h 81253"/>
                <a:gd name="connsiteX15" fmla="*/ 65692 w 158071"/>
                <a:gd name="connsiteY15" fmla="*/ 0 h 81253"/>
                <a:gd name="connsiteX16" fmla="*/ 65692 w 158071"/>
                <a:gd name="connsiteY16" fmla="*/ 0 h 81253"/>
                <a:gd name="connsiteX17" fmla="*/ 65692 w 158071"/>
                <a:gd name="connsiteY17" fmla="*/ 0 h 81253"/>
                <a:gd name="connsiteX18" fmla="*/ 65692 w 158071"/>
                <a:gd name="connsiteY18" fmla="*/ 0 h 81253"/>
                <a:gd name="connsiteX19" fmla="*/ 45163 w 158071"/>
                <a:gd name="connsiteY19" fmla="*/ 8211 h 81253"/>
                <a:gd name="connsiteX20" fmla="*/ 43110 w 158071"/>
                <a:gd name="connsiteY20" fmla="*/ 8211 h 81253"/>
                <a:gd name="connsiteX21" fmla="*/ 43110 w 158071"/>
                <a:gd name="connsiteY21" fmla="*/ 8211 h 81253"/>
                <a:gd name="connsiteX22" fmla="*/ 43110 w 158071"/>
                <a:gd name="connsiteY22" fmla="*/ 8211 h 81253"/>
                <a:gd name="connsiteX23" fmla="*/ 43110 w 158071"/>
                <a:gd name="connsiteY23" fmla="*/ 8211 h 81253"/>
                <a:gd name="connsiteX24" fmla="*/ 43110 w 158071"/>
                <a:gd name="connsiteY24" fmla="*/ 8211 h 81253"/>
                <a:gd name="connsiteX25" fmla="*/ 24634 w 158071"/>
                <a:gd name="connsiteY25" fmla="*/ 10264 h 81253"/>
                <a:gd name="connsiteX26" fmla="*/ 0 w 158071"/>
                <a:gd name="connsiteY26" fmla="*/ 6159 h 81253"/>
                <a:gd name="connsiteX27" fmla="*/ 49269 w 158071"/>
                <a:gd name="connsiteY27" fmla="*/ 27714 h 81253"/>
                <a:gd name="connsiteX28" fmla="*/ 64666 w 158071"/>
                <a:gd name="connsiteY28" fmla="*/ 22582 h 81253"/>
                <a:gd name="connsiteX29" fmla="*/ 106750 w 158071"/>
                <a:gd name="connsiteY29" fmla="*/ 41058 h 81253"/>
                <a:gd name="connsiteX30" fmla="*/ 107776 w 158071"/>
                <a:gd name="connsiteY30" fmla="*/ 46190 h 81253"/>
                <a:gd name="connsiteX31" fmla="*/ 158071 w 158071"/>
                <a:gd name="connsiteY31" fmla="*/ 81089 h 81253"/>
                <a:gd name="connsiteX32" fmla="*/ 140622 w 158071"/>
                <a:gd name="connsiteY32" fmla="*/ 66718 h 8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071" h="81253">
                  <a:moveTo>
                    <a:pt x="140622" y="66718"/>
                  </a:moveTo>
                  <a:cubicBezTo>
                    <a:pt x="140622" y="66718"/>
                    <a:pt x="140622" y="66718"/>
                    <a:pt x="140622" y="66718"/>
                  </a:cubicBezTo>
                  <a:cubicBezTo>
                    <a:pt x="135490" y="60560"/>
                    <a:pt x="131384" y="53375"/>
                    <a:pt x="129331" y="46190"/>
                  </a:cubicBezTo>
                  <a:cubicBezTo>
                    <a:pt x="129331" y="46190"/>
                    <a:pt x="129331" y="46190"/>
                    <a:pt x="129331" y="46190"/>
                  </a:cubicBezTo>
                  <a:cubicBezTo>
                    <a:pt x="129331" y="46190"/>
                    <a:pt x="129331" y="46190"/>
                    <a:pt x="129331" y="46190"/>
                  </a:cubicBezTo>
                  <a:cubicBezTo>
                    <a:pt x="128305" y="44137"/>
                    <a:pt x="128305" y="42084"/>
                    <a:pt x="127278" y="40031"/>
                  </a:cubicBezTo>
                  <a:cubicBezTo>
                    <a:pt x="126252" y="37978"/>
                    <a:pt x="125225" y="32846"/>
                    <a:pt x="123172" y="24635"/>
                  </a:cubicBezTo>
                  <a:cubicBezTo>
                    <a:pt x="115987" y="23608"/>
                    <a:pt x="108802" y="21555"/>
                    <a:pt x="101617" y="18476"/>
                  </a:cubicBezTo>
                  <a:cubicBezTo>
                    <a:pt x="101617" y="18476"/>
                    <a:pt x="101617" y="18476"/>
                    <a:pt x="101617" y="18476"/>
                  </a:cubicBezTo>
                  <a:cubicBezTo>
                    <a:pt x="99564" y="17449"/>
                    <a:pt x="98538" y="17449"/>
                    <a:pt x="96485" y="16423"/>
                  </a:cubicBezTo>
                  <a:cubicBezTo>
                    <a:pt x="94432" y="15397"/>
                    <a:pt x="92379" y="14370"/>
                    <a:pt x="90327" y="13344"/>
                  </a:cubicBezTo>
                  <a:cubicBezTo>
                    <a:pt x="88274" y="12317"/>
                    <a:pt x="87247" y="12317"/>
                    <a:pt x="85194" y="11291"/>
                  </a:cubicBezTo>
                  <a:cubicBezTo>
                    <a:pt x="85194" y="11291"/>
                    <a:pt x="85194" y="11291"/>
                    <a:pt x="85194" y="11291"/>
                  </a:cubicBezTo>
                  <a:cubicBezTo>
                    <a:pt x="78009" y="8211"/>
                    <a:pt x="71851" y="4106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59533" y="4106"/>
                    <a:pt x="52348" y="7185"/>
                    <a:pt x="45163" y="8211"/>
                  </a:cubicBezTo>
                  <a:cubicBezTo>
                    <a:pt x="45163" y="8211"/>
                    <a:pt x="44137" y="8211"/>
                    <a:pt x="43110" y="8211"/>
                  </a:cubicBezTo>
                  <a:lnTo>
                    <a:pt x="43110" y="8211"/>
                  </a:lnTo>
                  <a:cubicBezTo>
                    <a:pt x="43110" y="8211"/>
                    <a:pt x="43110" y="8211"/>
                    <a:pt x="43110" y="8211"/>
                  </a:cubicBezTo>
                  <a:cubicBezTo>
                    <a:pt x="43110" y="8211"/>
                    <a:pt x="43110" y="8211"/>
                    <a:pt x="43110" y="8211"/>
                  </a:cubicBezTo>
                  <a:lnTo>
                    <a:pt x="43110" y="8211"/>
                  </a:lnTo>
                  <a:cubicBezTo>
                    <a:pt x="40031" y="9238"/>
                    <a:pt x="32846" y="10264"/>
                    <a:pt x="24634" y="10264"/>
                  </a:cubicBezTo>
                  <a:cubicBezTo>
                    <a:pt x="17449" y="10264"/>
                    <a:pt x="8212" y="9238"/>
                    <a:pt x="0" y="6159"/>
                  </a:cubicBezTo>
                  <a:cubicBezTo>
                    <a:pt x="18476" y="28740"/>
                    <a:pt x="40031" y="29767"/>
                    <a:pt x="49269" y="27714"/>
                  </a:cubicBezTo>
                  <a:cubicBezTo>
                    <a:pt x="54401" y="26687"/>
                    <a:pt x="59533" y="25661"/>
                    <a:pt x="64666" y="22582"/>
                  </a:cubicBezTo>
                  <a:cubicBezTo>
                    <a:pt x="76983" y="30793"/>
                    <a:pt x="91353" y="36952"/>
                    <a:pt x="106750" y="41058"/>
                  </a:cubicBezTo>
                  <a:cubicBezTo>
                    <a:pt x="107776" y="43110"/>
                    <a:pt x="107776" y="44137"/>
                    <a:pt x="107776" y="46190"/>
                  </a:cubicBezTo>
                  <a:cubicBezTo>
                    <a:pt x="113935" y="65692"/>
                    <a:pt x="135490" y="83141"/>
                    <a:pt x="158071" y="81089"/>
                  </a:cubicBezTo>
                  <a:cubicBezTo>
                    <a:pt x="150886" y="78009"/>
                    <a:pt x="145754" y="72877"/>
                    <a:pt x="140622" y="66718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7" name="Forma libre 336">
              <a:extLst>
                <a:ext uri="{FF2B5EF4-FFF2-40B4-BE49-F238E27FC236}">
                  <a16:creationId xmlns:a16="http://schemas.microsoft.com/office/drawing/2014/main" id="{6748C75A-B8F9-3D48-B7BA-DDA4FB7207BC}"/>
                </a:ext>
              </a:extLst>
            </p:cNvPr>
            <p:cNvSpPr/>
            <p:nvPr/>
          </p:nvSpPr>
          <p:spPr>
            <a:xfrm>
              <a:off x="1251660" y="5937465"/>
              <a:ext cx="156656" cy="291319"/>
            </a:xfrm>
            <a:custGeom>
              <a:avLst/>
              <a:gdLst>
                <a:gd name="connsiteX0" fmla="*/ 84806 w 156656"/>
                <a:gd name="connsiteY0" fmla="*/ 291320 h 291319"/>
                <a:gd name="connsiteX1" fmla="*/ 29378 w 156656"/>
                <a:gd name="connsiteY1" fmla="*/ 265659 h 291319"/>
                <a:gd name="connsiteX2" fmla="*/ 26299 w 156656"/>
                <a:gd name="connsiteY2" fmla="*/ 204072 h 291319"/>
                <a:gd name="connsiteX3" fmla="*/ 3717 w 156656"/>
                <a:gd name="connsiteY3" fmla="*/ 121957 h 291319"/>
                <a:gd name="connsiteX4" fmla="*/ 62224 w 156656"/>
                <a:gd name="connsiteY4" fmla="*/ 70636 h 291319"/>
                <a:gd name="connsiteX5" fmla="*/ 81727 w 156656"/>
                <a:gd name="connsiteY5" fmla="*/ 21367 h 291319"/>
                <a:gd name="connsiteX6" fmla="*/ 145366 w 156656"/>
                <a:gd name="connsiteY6" fmla="*/ 838 h 291319"/>
                <a:gd name="connsiteX7" fmla="*/ 152551 w 156656"/>
                <a:gd name="connsiteY7" fmla="*/ 12129 h 291319"/>
                <a:gd name="connsiteX8" fmla="*/ 156656 w 156656"/>
                <a:gd name="connsiteY8" fmla="*/ 253341 h 291319"/>
                <a:gd name="connsiteX9" fmla="*/ 105335 w 156656"/>
                <a:gd name="connsiteY9" fmla="*/ 290293 h 291319"/>
                <a:gd name="connsiteX10" fmla="*/ 84806 w 156656"/>
                <a:gd name="connsiteY10" fmla="*/ 291320 h 29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656" h="291319">
                  <a:moveTo>
                    <a:pt x="84806" y="291320"/>
                  </a:moveTo>
                  <a:cubicBezTo>
                    <a:pt x="68383" y="291320"/>
                    <a:pt x="44775" y="287214"/>
                    <a:pt x="29378" y="265659"/>
                  </a:cubicBezTo>
                  <a:cubicBezTo>
                    <a:pt x="19114" y="250262"/>
                    <a:pt x="17061" y="222548"/>
                    <a:pt x="26299" y="204072"/>
                  </a:cubicBezTo>
                  <a:cubicBezTo>
                    <a:pt x="8849" y="188676"/>
                    <a:pt x="-7574" y="155830"/>
                    <a:pt x="3717" y="121957"/>
                  </a:cubicBezTo>
                  <a:cubicBezTo>
                    <a:pt x="13982" y="90138"/>
                    <a:pt x="42722" y="75768"/>
                    <a:pt x="62224" y="70636"/>
                  </a:cubicBezTo>
                  <a:cubicBezTo>
                    <a:pt x="62224" y="55239"/>
                    <a:pt x="66330" y="36763"/>
                    <a:pt x="81727" y="21367"/>
                  </a:cubicBezTo>
                  <a:cubicBezTo>
                    <a:pt x="108414" y="-6347"/>
                    <a:pt x="143313" y="838"/>
                    <a:pt x="145366" y="838"/>
                  </a:cubicBezTo>
                  <a:cubicBezTo>
                    <a:pt x="150498" y="1864"/>
                    <a:pt x="153577" y="6996"/>
                    <a:pt x="152551" y="12129"/>
                  </a:cubicBezTo>
                  <a:lnTo>
                    <a:pt x="156656" y="253341"/>
                  </a:lnTo>
                  <a:cubicBezTo>
                    <a:pt x="155630" y="257447"/>
                    <a:pt x="129969" y="286187"/>
                    <a:pt x="105335" y="290293"/>
                  </a:cubicBezTo>
                  <a:cubicBezTo>
                    <a:pt x="105335" y="289267"/>
                    <a:pt x="96097" y="291320"/>
                    <a:pt x="84806" y="291320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8" name="Forma libre 337">
              <a:extLst>
                <a:ext uri="{FF2B5EF4-FFF2-40B4-BE49-F238E27FC236}">
                  <a16:creationId xmlns:a16="http://schemas.microsoft.com/office/drawing/2014/main" id="{0C16EB47-B6E6-8648-B31B-7EF6685CAD48}"/>
                </a:ext>
              </a:extLst>
            </p:cNvPr>
            <p:cNvSpPr/>
            <p:nvPr/>
          </p:nvSpPr>
          <p:spPr>
            <a:xfrm>
              <a:off x="1303620" y="5938303"/>
              <a:ext cx="339597" cy="368491"/>
            </a:xfrm>
            <a:custGeom>
              <a:avLst/>
              <a:gdLst>
                <a:gd name="connsiteX0" fmla="*/ 324354 w 339597"/>
                <a:gd name="connsiteY0" fmla="*/ 214525 h 368491"/>
                <a:gd name="connsiteX1" fmla="*/ 275085 w 339597"/>
                <a:gd name="connsiteY1" fmla="*/ 228896 h 368491"/>
                <a:gd name="connsiteX2" fmla="*/ 275085 w 339597"/>
                <a:gd name="connsiteY2" fmla="*/ 228896 h 368491"/>
                <a:gd name="connsiteX3" fmla="*/ 287403 w 339597"/>
                <a:gd name="connsiteY3" fmla="*/ 173468 h 368491"/>
                <a:gd name="connsiteX4" fmla="*/ 153966 w 339597"/>
                <a:gd name="connsiteY4" fmla="*/ 40031 h 368491"/>
                <a:gd name="connsiteX5" fmla="*/ 75956 w 339597"/>
                <a:gd name="connsiteY5" fmla="*/ 65692 h 368491"/>
                <a:gd name="connsiteX6" fmla="*/ 75956 w 339597"/>
                <a:gd name="connsiteY6" fmla="*/ 65692 h 368491"/>
                <a:gd name="connsiteX7" fmla="*/ 66718 w 339597"/>
                <a:gd name="connsiteY7" fmla="*/ 42084 h 368491"/>
                <a:gd name="connsiteX8" fmla="*/ 66718 w 339597"/>
                <a:gd name="connsiteY8" fmla="*/ 41058 h 368491"/>
                <a:gd name="connsiteX9" fmla="*/ 66718 w 339597"/>
                <a:gd name="connsiteY9" fmla="*/ 36952 h 368491"/>
                <a:gd name="connsiteX10" fmla="*/ 67745 w 339597"/>
                <a:gd name="connsiteY10" fmla="*/ 27714 h 368491"/>
                <a:gd name="connsiteX11" fmla="*/ 67745 w 339597"/>
                <a:gd name="connsiteY11" fmla="*/ 26687 h 368491"/>
                <a:gd name="connsiteX12" fmla="*/ 69798 w 339597"/>
                <a:gd name="connsiteY12" fmla="*/ 18476 h 368491"/>
                <a:gd name="connsiteX13" fmla="*/ 70824 w 339597"/>
                <a:gd name="connsiteY13" fmla="*/ 17449 h 368491"/>
                <a:gd name="connsiteX14" fmla="*/ 74930 w 339597"/>
                <a:gd name="connsiteY14" fmla="*/ 9238 h 368491"/>
                <a:gd name="connsiteX15" fmla="*/ 74930 w 339597"/>
                <a:gd name="connsiteY15" fmla="*/ 8212 h 368491"/>
                <a:gd name="connsiteX16" fmla="*/ 81089 w 339597"/>
                <a:gd name="connsiteY16" fmla="*/ 0 h 368491"/>
                <a:gd name="connsiteX17" fmla="*/ 81089 w 339597"/>
                <a:gd name="connsiteY17" fmla="*/ 0 h 368491"/>
                <a:gd name="connsiteX18" fmla="*/ 45163 w 339597"/>
                <a:gd name="connsiteY18" fmla="*/ 37978 h 368491"/>
                <a:gd name="connsiteX19" fmla="*/ 48243 w 339597"/>
                <a:gd name="connsiteY19" fmla="*/ 62613 h 368491"/>
                <a:gd name="connsiteX20" fmla="*/ 0 w 339597"/>
                <a:gd name="connsiteY20" fmla="*/ 173468 h 368491"/>
                <a:gd name="connsiteX21" fmla="*/ 52348 w 339597"/>
                <a:gd name="connsiteY21" fmla="*/ 288429 h 368491"/>
                <a:gd name="connsiteX22" fmla="*/ 54401 w 339597"/>
                <a:gd name="connsiteY22" fmla="*/ 288429 h 368491"/>
                <a:gd name="connsiteX23" fmla="*/ 74930 w 339597"/>
                <a:gd name="connsiteY23" fmla="*/ 280217 h 368491"/>
                <a:gd name="connsiteX24" fmla="*/ 74930 w 339597"/>
                <a:gd name="connsiteY24" fmla="*/ 280217 h 368491"/>
                <a:gd name="connsiteX25" fmla="*/ 132410 w 339597"/>
                <a:gd name="connsiteY25" fmla="*/ 304852 h 368491"/>
                <a:gd name="connsiteX26" fmla="*/ 136516 w 339597"/>
                <a:gd name="connsiteY26" fmla="*/ 320249 h 368491"/>
                <a:gd name="connsiteX27" fmla="*/ 177574 w 339597"/>
                <a:gd name="connsiteY27" fmla="*/ 366438 h 368491"/>
                <a:gd name="connsiteX28" fmla="*/ 195023 w 339597"/>
                <a:gd name="connsiteY28" fmla="*/ 368491 h 368491"/>
                <a:gd name="connsiteX29" fmla="*/ 228896 w 339597"/>
                <a:gd name="connsiteY29" fmla="*/ 359253 h 368491"/>
                <a:gd name="connsiteX30" fmla="*/ 285350 w 339597"/>
                <a:gd name="connsiteY30" fmla="*/ 355147 h 368491"/>
                <a:gd name="connsiteX31" fmla="*/ 309984 w 339597"/>
                <a:gd name="connsiteY31" fmla="*/ 299720 h 368491"/>
                <a:gd name="connsiteX32" fmla="*/ 338724 w 339597"/>
                <a:gd name="connsiteY32" fmla="*/ 263794 h 368491"/>
                <a:gd name="connsiteX33" fmla="*/ 324354 w 339597"/>
                <a:gd name="connsiteY33" fmla="*/ 214525 h 36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9597" h="368491">
                  <a:moveTo>
                    <a:pt x="324354" y="214525"/>
                  </a:moveTo>
                  <a:cubicBezTo>
                    <a:pt x="308958" y="229922"/>
                    <a:pt x="287403" y="230948"/>
                    <a:pt x="275085" y="228896"/>
                  </a:cubicBezTo>
                  <a:lnTo>
                    <a:pt x="275085" y="228896"/>
                  </a:lnTo>
                  <a:cubicBezTo>
                    <a:pt x="283297" y="211446"/>
                    <a:pt x="287403" y="192970"/>
                    <a:pt x="287403" y="173468"/>
                  </a:cubicBezTo>
                  <a:cubicBezTo>
                    <a:pt x="287403" y="99564"/>
                    <a:pt x="227869" y="40031"/>
                    <a:pt x="153966" y="40031"/>
                  </a:cubicBezTo>
                  <a:cubicBezTo>
                    <a:pt x="124199" y="40031"/>
                    <a:pt x="97512" y="49269"/>
                    <a:pt x="75956" y="65692"/>
                  </a:cubicBezTo>
                  <a:cubicBezTo>
                    <a:pt x="75956" y="65692"/>
                    <a:pt x="75956" y="65692"/>
                    <a:pt x="75956" y="65692"/>
                  </a:cubicBezTo>
                  <a:cubicBezTo>
                    <a:pt x="70824" y="59533"/>
                    <a:pt x="67745" y="49269"/>
                    <a:pt x="66718" y="42084"/>
                  </a:cubicBezTo>
                  <a:cubicBezTo>
                    <a:pt x="66718" y="42084"/>
                    <a:pt x="66718" y="41058"/>
                    <a:pt x="66718" y="41058"/>
                  </a:cubicBezTo>
                  <a:cubicBezTo>
                    <a:pt x="66718" y="40031"/>
                    <a:pt x="66718" y="37978"/>
                    <a:pt x="66718" y="36952"/>
                  </a:cubicBezTo>
                  <a:cubicBezTo>
                    <a:pt x="66718" y="33872"/>
                    <a:pt x="66718" y="30793"/>
                    <a:pt x="67745" y="27714"/>
                  </a:cubicBezTo>
                  <a:cubicBezTo>
                    <a:pt x="67745" y="27714"/>
                    <a:pt x="67745" y="26687"/>
                    <a:pt x="67745" y="26687"/>
                  </a:cubicBezTo>
                  <a:cubicBezTo>
                    <a:pt x="68771" y="23608"/>
                    <a:pt x="68771" y="20529"/>
                    <a:pt x="69798" y="18476"/>
                  </a:cubicBezTo>
                  <a:cubicBezTo>
                    <a:pt x="69798" y="18476"/>
                    <a:pt x="69798" y="17449"/>
                    <a:pt x="70824" y="17449"/>
                  </a:cubicBezTo>
                  <a:cubicBezTo>
                    <a:pt x="71851" y="14370"/>
                    <a:pt x="72877" y="12317"/>
                    <a:pt x="74930" y="9238"/>
                  </a:cubicBezTo>
                  <a:cubicBezTo>
                    <a:pt x="74930" y="9238"/>
                    <a:pt x="74930" y="9238"/>
                    <a:pt x="74930" y="8212"/>
                  </a:cubicBezTo>
                  <a:cubicBezTo>
                    <a:pt x="76983" y="5132"/>
                    <a:pt x="79036" y="3079"/>
                    <a:pt x="81089" y="0"/>
                  </a:cubicBezTo>
                  <a:cubicBezTo>
                    <a:pt x="81089" y="0"/>
                    <a:pt x="81089" y="0"/>
                    <a:pt x="81089" y="0"/>
                  </a:cubicBezTo>
                  <a:cubicBezTo>
                    <a:pt x="69798" y="5132"/>
                    <a:pt x="48243" y="18476"/>
                    <a:pt x="45163" y="37978"/>
                  </a:cubicBezTo>
                  <a:cubicBezTo>
                    <a:pt x="45163" y="48243"/>
                    <a:pt x="46190" y="56454"/>
                    <a:pt x="48243" y="62613"/>
                  </a:cubicBezTo>
                  <a:cubicBezTo>
                    <a:pt x="18476" y="89300"/>
                    <a:pt x="0" y="129331"/>
                    <a:pt x="0" y="173468"/>
                  </a:cubicBezTo>
                  <a:cubicBezTo>
                    <a:pt x="0" y="219658"/>
                    <a:pt x="20529" y="260715"/>
                    <a:pt x="52348" y="288429"/>
                  </a:cubicBezTo>
                  <a:cubicBezTo>
                    <a:pt x="53375" y="288429"/>
                    <a:pt x="54401" y="288429"/>
                    <a:pt x="54401" y="288429"/>
                  </a:cubicBezTo>
                  <a:cubicBezTo>
                    <a:pt x="61586" y="287403"/>
                    <a:pt x="67745" y="284323"/>
                    <a:pt x="74930" y="280217"/>
                  </a:cubicBezTo>
                  <a:cubicBezTo>
                    <a:pt x="74930" y="280217"/>
                    <a:pt x="74930" y="280217"/>
                    <a:pt x="74930" y="280217"/>
                  </a:cubicBezTo>
                  <a:cubicBezTo>
                    <a:pt x="91353" y="292535"/>
                    <a:pt x="110855" y="300746"/>
                    <a:pt x="132410" y="304852"/>
                  </a:cubicBezTo>
                  <a:cubicBezTo>
                    <a:pt x="134463" y="313063"/>
                    <a:pt x="136516" y="319222"/>
                    <a:pt x="136516" y="320249"/>
                  </a:cubicBezTo>
                  <a:cubicBezTo>
                    <a:pt x="142675" y="342830"/>
                    <a:pt x="158071" y="360280"/>
                    <a:pt x="177574" y="366438"/>
                  </a:cubicBezTo>
                  <a:cubicBezTo>
                    <a:pt x="182706" y="367465"/>
                    <a:pt x="188865" y="368491"/>
                    <a:pt x="195023" y="368491"/>
                  </a:cubicBezTo>
                  <a:cubicBezTo>
                    <a:pt x="206314" y="368491"/>
                    <a:pt x="219658" y="365412"/>
                    <a:pt x="228896" y="359253"/>
                  </a:cubicBezTo>
                  <a:cubicBezTo>
                    <a:pt x="243266" y="364385"/>
                    <a:pt x="267900" y="365412"/>
                    <a:pt x="285350" y="355147"/>
                  </a:cubicBezTo>
                  <a:cubicBezTo>
                    <a:pt x="302799" y="344883"/>
                    <a:pt x="313063" y="319222"/>
                    <a:pt x="309984" y="299720"/>
                  </a:cubicBezTo>
                  <a:cubicBezTo>
                    <a:pt x="325381" y="291508"/>
                    <a:pt x="334619" y="279191"/>
                    <a:pt x="338724" y="263794"/>
                  </a:cubicBezTo>
                  <a:cubicBezTo>
                    <a:pt x="341804" y="247371"/>
                    <a:pt x="336672" y="226843"/>
                    <a:pt x="324354" y="214525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9" name="Forma libre 338">
              <a:extLst>
                <a:ext uri="{FF2B5EF4-FFF2-40B4-BE49-F238E27FC236}">
                  <a16:creationId xmlns:a16="http://schemas.microsoft.com/office/drawing/2014/main" id="{07DC40B6-C74B-4E4E-83F8-B940EB779825}"/>
                </a:ext>
              </a:extLst>
            </p:cNvPr>
            <p:cNvSpPr/>
            <p:nvPr/>
          </p:nvSpPr>
          <p:spPr>
            <a:xfrm>
              <a:off x="1433978" y="6153854"/>
              <a:ext cx="193996" cy="111881"/>
            </a:xfrm>
            <a:custGeom>
              <a:avLst/>
              <a:gdLst>
                <a:gd name="connsiteX0" fmla="*/ 144728 w 193996"/>
                <a:gd name="connsiteY0" fmla="*/ 13344 h 111881"/>
                <a:gd name="connsiteX1" fmla="*/ 56454 w 193996"/>
                <a:gd name="connsiteY1" fmla="*/ 87247 h 111881"/>
                <a:gd name="connsiteX2" fmla="*/ 55428 w 193996"/>
                <a:gd name="connsiteY2" fmla="*/ 87247 h 111881"/>
                <a:gd name="connsiteX3" fmla="*/ 41058 w 193996"/>
                <a:gd name="connsiteY3" fmla="*/ 90327 h 111881"/>
                <a:gd name="connsiteX4" fmla="*/ 40031 w 193996"/>
                <a:gd name="connsiteY4" fmla="*/ 90327 h 111881"/>
                <a:gd name="connsiteX5" fmla="*/ 23608 w 193996"/>
                <a:gd name="connsiteY5" fmla="*/ 91353 h 111881"/>
                <a:gd name="connsiteX6" fmla="*/ 23608 w 193996"/>
                <a:gd name="connsiteY6" fmla="*/ 91353 h 111881"/>
                <a:gd name="connsiteX7" fmla="*/ 23608 w 193996"/>
                <a:gd name="connsiteY7" fmla="*/ 91353 h 111881"/>
                <a:gd name="connsiteX8" fmla="*/ 11291 w 193996"/>
                <a:gd name="connsiteY8" fmla="*/ 90327 h 111881"/>
                <a:gd name="connsiteX9" fmla="*/ 4106 w 193996"/>
                <a:gd name="connsiteY9" fmla="*/ 89300 h 111881"/>
                <a:gd name="connsiteX10" fmla="*/ 0 w 193996"/>
                <a:gd name="connsiteY10" fmla="*/ 89300 h 111881"/>
                <a:gd name="connsiteX11" fmla="*/ 4106 w 193996"/>
                <a:gd name="connsiteY11" fmla="*/ 104697 h 111881"/>
                <a:gd name="connsiteX12" fmla="*/ 6159 w 193996"/>
                <a:gd name="connsiteY12" fmla="*/ 110855 h 111881"/>
                <a:gd name="connsiteX13" fmla="*/ 23608 w 193996"/>
                <a:gd name="connsiteY13" fmla="*/ 111882 h 111881"/>
                <a:gd name="connsiteX14" fmla="*/ 156019 w 193996"/>
                <a:gd name="connsiteY14" fmla="*/ 35925 h 111881"/>
                <a:gd name="connsiteX15" fmla="*/ 193997 w 193996"/>
                <a:gd name="connsiteY15" fmla="*/ 0 h 111881"/>
                <a:gd name="connsiteX16" fmla="*/ 187838 w 193996"/>
                <a:gd name="connsiteY16" fmla="*/ 5132 h 111881"/>
                <a:gd name="connsiteX17" fmla="*/ 144728 w 193996"/>
                <a:gd name="connsiteY17" fmla="*/ 13344 h 11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996" h="111881">
                  <a:moveTo>
                    <a:pt x="144728" y="13344"/>
                  </a:moveTo>
                  <a:cubicBezTo>
                    <a:pt x="128305" y="49269"/>
                    <a:pt x="95459" y="76983"/>
                    <a:pt x="56454" y="87247"/>
                  </a:cubicBezTo>
                  <a:cubicBezTo>
                    <a:pt x="56454" y="87247"/>
                    <a:pt x="55428" y="87247"/>
                    <a:pt x="55428" y="87247"/>
                  </a:cubicBezTo>
                  <a:cubicBezTo>
                    <a:pt x="50295" y="88274"/>
                    <a:pt x="46190" y="89300"/>
                    <a:pt x="41058" y="90327"/>
                  </a:cubicBezTo>
                  <a:cubicBezTo>
                    <a:pt x="41058" y="90327"/>
                    <a:pt x="40031" y="90327"/>
                    <a:pt x="40031" y="90327"/>
                  </a:cubicBezTo>
                  <a:cubicBezTo>
                    <a:pt x="33872" y="91353"/>
                    <a:pt x="28740" y="91353"/>
                    <a:pt x="23608" y="91353"/>
                  </a:cubicBezTo>
                  <a:cubicBezTo>
                    <a:pt x="23608" y="91353"/>
                    <a:pt x="23608" y="91353"/>
                    <a:pt x="23608" y="91353"/>
                  </a:cubicBezTo>
                  <a:cubicBezTo>
                    <a:pt x="23608" y="91353"/>
                    <a:pt x="23608" y="91353"/>
                    <a:pt x="23608" y="91353"/>
                  </a:cubicBezTo>
                  <a:cubicBezTo>
                    <a:pt x="19502" y="91353"/>
                    <a:pt x="15397" y="91353"/>
                    <a:pt x="11291" y="90327"/>
                  </a:cubicBezTo>
                  <a:cubicBezTo>
                    <a:pt x="9238" y="90327"/>
                    <a:pt x="6159" y="89300"/>
                    <a:pt x="4106" y="89300"/>
                  </a:cubicBezTo>
                  <a:cubicBezTo>
                    <a:pt x="3079" y="89300"/>
                    <a:pt x="2053" y="89300"/>
                    <a:pt x="0" y="89300"/>
                  </a:cubicBezTo>
                  <a:cubicBezTo>
                    <a:pt x="2053" y="97512"/>
                    <a:pt x="4106" y="103670"/>
                    <a:pt x="4106" y="104697"/>
                  </a:cubicBezTo>
                  <a:cubicBezTo>
                    <a:pt x="5132" y="106749"/>
                    <a:pt x="5132" y="108802"/>
                    <a:pt x="6159" y="110855"/>
                  </a:cubicBezTo>
                  <a:cubicBezTo>
                    <a:pt x="12317" y="111882"/>
                    <a:pt x="17449" y="111882"/>
                    <a:pt x="23608" y="111882"/>
                  </a:cubicBezTo>
                  <a:cubicBezTo>
                    <a:pt x="80062" y="111882"/>
                    <a:pt x="129331" y="81089"/>
                    <a:pt x="156019" y="35925"/>
                  </a:cubicBezTo>
                  <a:cubicBezTo>
                    <a:pt x="170389" y="34899"/>
                    <a:pt x="188864" y="21555"/>
                    <a:pt x="193997" y="0"/>
                  </a:cubicBezTo>
                  <a:cubicBezTo>
                    <a:pt x="191944" y="2053"/>
                    <a:pt x="189891" y="3079"/>
                    <a:pt x="187838" y="5132"/>
                  </a:cubicBezTo>
                  <a:cubicBezTo>
                    <a:pt x="173468" y="14370"/>
                    <a:pt x="156019" y="14370"/>
                    <a:pt x="144728" y="13344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0" name="Forma libre 339">
              <a:extLst>
                <a:ext uri="{FF2B5EF4-FFF2-40B4-BE49-F238E27FC236}">
                  <a16:creationId xmlns:a16="http://schemas.microsoft.com/office/drawing/2014/main" id="{4BD900AB-98CC-6F41-8705-3A1009F4B2B3}"/>
                </a:ext>
              </a:extLst>
            </p:cNvPr>
            <p:cNvSpPr/>
            <p:nvPr/>
          </p:nvSpPr>
          <p:spPr>
            <a:xfrm>
              <a:off x="1326202" y="6135379"/>
              <a:ext cx="258662" cy="109828"/>
            </a:xfrm>
            <a:custGeom>
              <a:avLst/>
              <a:gdLst>
                <a:gd name="connsiteX0" fmla="*/ 234028 w 258662"/>
                <a:gd name="connsiteY0" fmla="*/ 17449 h 109828"/>
                <a:gd name="connsiteX1" fmla="*/ 186812 w 258662"/>
                <a:gd name="connsiteY1" fmla="*/ 42084 h 109828"/>
                <a:gd name="connsiteX2" fmla="*/ 134463 w 258662"/>
                <a:gd name="connsiteY2" fmla="*/ 51322 h 109828"/>
                <a:gd name="connsiteX3" fmla="*/ 69798 w 258662"/>
                <a:gd name="connsiteY3" fmla="*/ 6159 h 109828"/>
                <a:gd name="connsiteX4" fmla="*/ 0 w 258662"/>
                <a:gd name="connsiteY4" fmla="*/ 0 h 109828"/>
                <a:gd name="connsiteX5" fmla="*/ 131384 w 258662"/>
                <a:gd name="connsiteY5" fmla="*/ 109829 h 109828"/>
                <a:gd name="connsiteX6" fmla="*/ 258662 w 258662"/>
                <a:gd name="connsiteY6" fmla="*/ 14370 h 109828"/>
                <a:gd name="connsiteX7" fmla="*/ 234028 w 258662"/>
                <a:gd name="connsiteY7" fmla="*/ 17449 h 10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662" h="109828">
                  <a:moveTo>
                    <a:pt x="234028" y="17449"/>
                  </a:moveTo>
                  <a:cubicBezTo>
                    <a:pt x="223763" y="13344"/>
                    <a:pt x="198102" y="18476"/>
                    <a:pt x="186812" y="42084"/>
                  </a:cubicBezTo>
                  <a:cubicBezTo>
                    <a:pt x="170389" y="27714"/>
                    <a:pt x="144728" y="36952"/>
                    <a:pt x="134463" y="51322"/>
                  </a:cubicBezTo>
                  <a:cubicBezTo>
                    <a:pt x="130358" y="37978"/>
                    <a:pt x="119067" y="-6159"/>
                    <a:pt x="69798" y="6159"/>
                  </a:cubicBezTo>
                  <a:lnTo>
                    <a:pt x="0" y="0"/>
                  </a:lnTo>
                  <a:cubicBezTo>
                    <a:pt x="11291" y="62613"/>
                    <a:pt x="65692" y="109829"/>
                    <a:pt x="131384" y="109829"/>
                  </a:cubicBezTo>
                  <a:cubicBezTo>
                    <a:pt x="191944" y="109829"/>
                    <a:pt x="242239" y="69798"/>
                    <a:pt x="258662" y="14370"/>
                  </a:cubicBezTo>
                  <a:lnTo>
                    <a:pt x="234028" y="17449"/>
                  </a:lnTo>
                  <a:close/>
                </a:path>
              </a:pathLst>
            </a:custGeom>
            <a:solidFill>
              <a:srgbClr val="9CCC6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1" name="Forma libre 340">
              <a:extLst>
                <a:ext uri="{FF2B5EF4-FFF2-40B4-BE49-F238E27FC236}">
                  <a16:creationId xmlns:a16="http://schemas.microsoft.com/office/drawing/2014/main" id="{36D43EF7-ABC4-CF44-A392-9F3722EE820C}"/>
                </a:ext>
              </a:extLst>
            </p:cNvPr>
            <p:cNvSpPr/>
            <p:nvPr/>
          </p:nvSpPr>
          <p:spPr>
            <a:xfrm>
              <a:off x="1335440" y="6139484"/>
              <a:ext cx="243265" cy="48242"/>
            </a:xfrm>
            <a:custGeom>
              <a:avLst/>
              <a:gdLst>
                <a:gd name="connsiteX0" fmla="*/ 82115 w 243265"/>
                <a:gd name="connsiteY0" fmla="*/ 1026 h 48242"/>
                <a:gd name="connsiteX1" fmla="*/ 70824 w 243265"/>
                <a:gd name="connsiteY1" fmla="*/ 23608 h 48242"/>
                <a:gd name="connsiteX2" fmla="*/ 42084 w 243265"/>
                <a:gd name="connsiteY2" fmla="*/ 33872 h 48242"/>
                <a:gd name="connsiteX3" fmla="*/ 22582 w 243265"/>
                <a:gd name="connsiteY3" fmla="*/ 47216 h 48242"/>
                <a:gd name="connsiteX4" fmla="*/ 12317 w 243265"/>
                <a:gd name="connsiteY4" fmla="*/ 48243 h 48242"/>
                <a:gd name="connsiteX5" fmla="*/ 12317 w 243265"/>
                <a:gd name="connsiteY5" fmla="*/ 48243 h 48242"/>
                <a:gd name="connsiteX6" fmla="*/ 0 w 243265"/>
                <a:gd name="connsiteY6" fmla="*/ 25661 h 48242"/>
                <a:gd name="connsiteX7" fmla="*/ 12317 w 243265"/>
                <a:gd name="connsiteY7" fmla="*/ 27714 h 48242"/>
                <a:gd name="connsiteX8" fmla="*/ 16423 w 243265"/>
                <a:gd name="connsiteY8" fmla="*/ 26687 h 48242"/>
                <a:gd name="connsiteX9" fmla="*/ 32846 w 243265"/>
                <a:gd name="connsiteY9" fmla="*/ 8211 h 48242"/>
                <a:gd name="connsiteX10" fmla="*/ 52348 w 243265"/>
                <a:gd name="connsiteY10" fmla="*/ 14370 h 48242"/>
                <a:gd name="connsiteX11" fmla="*/ 65692 w 243265"/>
                <a:gd name="connsiteY11" fmla="*/ 11291 h 48242"/>
                <a:gd name="connsiteX12" fmla="*/ 76983 w 243265"/>
                <a:gd name="connsiteY12" fmla="*/ 0 h 48242"/>
                <a:gd name="connsiteX13" fmla="*/ 82115 w 243265"/>
                <a:gd name="connsiteY13" fmla="*/ 1026 h 48242"/>
                <a:gd name="connsiteX14" fmla="*/ 214525 w 243265"/>
                <a:gd name="connsiteY14" fmla="*/ 12317 h 48242"/>
                <a:gd name="connsiteX15" fmla="*/ 205287 w 243265"/>
                <a:gd name="connsiteY15" fmla="*/ 14370 h 48242"/>
                <a:gd name="connsiteX16" fmla="*/ 233001 w 243265"/>
                <a:gd name="connsiteY16" fmla="*/ 46190 h 48242"/>
                <a:gd name="connsiteX17" fmla="*/ 243266 w 243265"/>
                <a:gd name="connsiteY17" fmla="*/ 27714 h 48242"/>
                <a:gd name="connsiteX18" fmla="*/ 214525 w 243265"/>
                <a:gd name="connsiteY18" fmla="*/ 12317 h 4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3265" h="48242">
                  <a:moveTo>
                    <a:pt x="82115" y="1026"/>
                  </a:moveTo>
                  <a:cubicBezTo>
                    <a:pt x="80062" y="10264"/>
                    <a:pt x="76983" y="18476"/>
                    <a:pt x="70824" y="23608"/>
                  </a:cubicBezTo>
                  <a:cubicBezTo>
                    <a:pt x="60560" y="31820"/>
                    <a:pt x="45163" y="34899"/>
                    <a:pt x="42084" y="33872"/>
                  </a:cubicBezTo>
                  <a:cubicBezTo>
                    <a:pt x="36952" y="40031"/>
                    <a:pt x="29767" y="45163"/>
                    <a:pt x="22582" y="47216"/>
                  </a:cubicBezTo>
                  <a:cubicBezTo>
                    <a:pt x="19502" y="48243"/>
                    <a:pt x="16423" y="48243"/>
                    <a:pt x="12317" y="48243"/>
                  </a:cubicBezTo>
                  <a:cubicBezTo>
                    <a:pt x="12317" y="48243"/>
                    <a:pt x="12317" y="48243"/>
                    <a:pt x="12317" y="48243"/>
                  </a:cubicBezTo>
                  <a:cubicBezTo>
                    <a:pt x="7185" y="41058"/>
                    <a:pt x="3079" y="33872"/>
                    <a:pt x="0" y="25661"/>
                  </a:cubicBezTo>
                  <a:cubicBezTo>
                    <a:pt x="4106" y="26687"/>
                    <a:pt x="8211" y="27714"/>
                    <a:pt x="12317" y="27714"/>
                  </a:cubicBezTo>
                  <a:cubicBezTo>
                    <a:pt x="14370" y="27714"/>
                    <a:pt x="15397" y="27714"/>
                    <a:pt x="16423" y="26687"/>
                  </a:cubicBezTo>
                  <a:cubicBezTo>
                    <a:pt x="23608" y="24634"/>
                    <a:pt x="29767" y="16423"/>
                    <a:pt x="32846" y="8211"/>
                  </a:cubicBezTo>
                  <a:cubicBezTo>
                    <a:pt x="37978" y="11291"/>
                    <a:pt x="44137" y="14370"/>
                    <a:pt x="52348" y="14370"/>
                  </a:cubicBezTo>
                  <a:cubicBezTo>
                    <a:pt x="56454" y="14370"/>
                    <a:pt x="60560" y="13344"/>
                    <a:pt x="65692" y="11291"/>
                  </a:cubicBezTo>
                  <a:cubicBezTo>
                    <a:pt x="69798" y="9238"/>
                    <a:pt x="73903" y="5132"/>
                    <a:pt x="76983" y="0"/>
                  </a:cubicBezTo>
                  <a:cubicBezTo>
                    <a:pt x="78009" y="1026"/>
                    <a:pt x="80062" y="1026"/>
                    <a:pt x="82115" y="1026"/>
                  </a:cubicBezTo>
                  <a:close/>
                  <a:moveTo>
                    <a:pt x="214525" y="12317"/>
                  </a:moveTo>
                  <a:cubicBezTo>
                    <a:pt x="211446" y="12317"/>
                    <a:pt x="208367" y="13344"/>
                    <a:pt x="205287" y="14370"/>
                  </a:cubicBezTo>
                  <a:cubicBezTo>
                    <a:pt x="209393" y="28740"/>
                    <a:pt x="220684" y="42084"/>
                    <a:pt x="233001" y="46190"/>
                  </a:cubicBezTo>
                  <a:cubicBezTo>
                    <a:pt x="237107" y="40031"/>
                    <a:pt x="240186" y="33872"/>
                    <a:pt x="243266" y="27714"/>
                  </a:cubicBezTo>
                  <a:cubicBezTo>
                    <a:pt x="231975" y="25661"/>
                    <a:pt x="221711" y="20529"/>
                    <a:pt x="214525" y="12317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2" name="Forma libre 341">
              <a:extLst>
                <a:ext uri="{FF2B5EF4-FFF2-40B4-BE49-F238E27FC236}">
                  <a16:creationId xmlns:a16="http://schemas.microsoft.com/office/drawing/2014/main" id="{F34F7D03-75D8-F14C-A1B6-302FD4466CA5}"/>
                </a:ext>
              </a:extLst>
            </p:cNvPr>
            <p:cNvSpPr/>
            <p:nvPr/>
          </p:nvSpPr>
          <p:spPr>
            <a:xfrm>
              <a:off x="1324149" y="5907041"/>
              <a:ext cx="318070" cy="261518"/>
            </a:xfrm>
            <a:custGeom>
              <a:avLst/>
              <a:gdLst>
                <a:gd name="connsiteX0" fmla="*/ 306905 w 318070"/>
                <a:gd name="connsiteY0" fmla="*/ 171883 h 261518"/>
                <a:gd name="connsiteX1" fmla="*/ 306905 w 318070"/>
                <a:gd name="connsiteY1" fmla="*/ 94900 h 261518"/>
                <a:gd name="connsiteX2" fmla="*/ 251477 w 318070"/>
                <a:gd name="connsiteY2" fmla="*/ 69240 h 261518"/>
                <a:gd name="connsiteX3" fmla="*/ 191944 w 318070"/>
                <a:gd name="connsiteY3" fmla="*/ 1495 h 261518"/>
                <a:gd name="connsiteX4" fmla="*/ 131384 w 318070"/>
                <a:gd name="connsiteY4" fmla="*/ 16891 h 261518"/>
                <a:gd name="connsiteX5" fmla="*/ 64666 w 318070"/>
                <a:gd name="connsiteY5" fmla="*/ 25103 h 261518"/>
                <a:gd name="connsiteX6" fmla="*/ 45163 w 318070"/>
                <a:gd name="connsiteY6" fmla="*/ 68213 h 261518"/>
                <a:gd name="connsiteX7" fmla="*/ 54401 w 318070"/>
                <a:gd name="connsiteY7" fmla="*/ 96953 h 261518"/>
                <a:gd name="connsiteX8" fmla="*/ 0 w 318070"/>
                <a:gd name="connsiteY8" fmla="*/ 204729 h 261518"/>
                <a:gd name="connsiteX9" fmla="*/ 11291 w 318070"/>
                <a:gd name="connsiteY9" fmla="*/ 258104 h 261518"/>
                <a:gd name="connsiteX10" fmla="*/ 28740 w 318070"/>
                <a:gd name="connsiteY10" fmla="*/ 260157 h 261518"/>
                <a:gd name="connsiteX11" fmla="*/ 45163 w 318070"/>
                <a:gd name="connsiteY11" fmla="*/ 241681 h 261518"/>
                <a:gd name="connsiteX12" fmla="*/ 78009 w 318070"/>
                <a:gd name="connsiteY12" fmla="*/ 244760 h 261518"/>
                <a:gd name="connsiteX13" fmla="*/ 93406 w 318070"/>
                <a:gd name="connsiteY13" fmla="*/ 216020 h 261518"/>
                <a:gd name="connsiteX14" fmla="*/ 144728 w 318070"/>
                <a:gd name="connsiteY14" fmla="*/ 164698 h 261518"/>
                <a:gd name="connsiteX15" fmla="*/ 165256 w 318070"/>
                <a:gd name="connsiteY15" fmla="*/ 113376 h 261518"/>
                <a:gd name="connsiteX16" fmla="*/ 149860 w 318070"/>
                <a:gd name="connsiteY16" fmla="*/ 73345 h 261518"/>
                <a:gd name="connsiteX17" fmla="*/ 143701 w 318070"/>
                <a:gd name="connsiteY17" fmla="*/ 72319 h 261518"/>
                <a:gd name="connsiteX18" fmla="*/ 266874 w 318070"/>
                <a:gd name="connsiteY18" fmla="*/ 205756 h 261518"/>
                <a:gd name="connsiteX19" fmla="*/ 254556 w 318070"/>
                <a:gd name="connsiteY19" fmla="*/ 261183 h 261518"/>
                <a:gd name="connsiteX20" fmla="*/ 308958 w 318070"/>
                <a:gd name="connsiteY20" fmla="*/ 240655 h 261518"/>
                <a:gd name="connsiteX21" fmla="*/ 315116 w 318070"/>
                <a:gd name="connsiteY21" fmla="*/ 190359 h 261518"/>
                <a:gd name="connsiteX22" fmla="*/ 306905 w 318070"/>
                <a:gd name="connsiteY22" fmla="*/ 171883 h 26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070" h="261518">
                  <a:moveTo>
                    <a:pt x="306905" y="171883"/>
                  </a:moveTo>
                  <a:cubicBezTo>
                    <a:pt x="321275" y="147249"/>
                    <a:pt x="322301" y="115429"/>
                    <a:pt x="306905" y="94900"/>
                  </a:cubicBezTo>
                  <a:cubicBezTo>
                    <a:pt x="294588" y="77451"/>
                    <a:pt x="274059" y="68213"/>
                    <a:pt x="251477" y="69240"/>
                  </a:cubicBezTo>
                  <a:cubicBezTo>
                    <a:pt x="252504" y="42552"/>
                    <a:pt x="237107" y="13812"/>
                    <a:pt x="191944" y="1495"/>
                  </a:cubicBezTo>
                  <a:cubicBezTo>
                    <a:pt x="174494" y="-2611"/>
                    <a:pt x="148833" y="1495"/>
                    <a:pt x="131384" y="16891"/>
                  </a:cubicBezTo>
                  <a:cubicBezTo>
                    <a:pt x="111882" y="5600"/>
                    <a:pt x="80062" y="11759"/>
                    <a:pt x="64666" y="25103"/>
                  </a:cubicBezTo>
                  <a:cubicBezTo>
                    <a:pt x="51322" y="37420"/>
                    <a:pt x="44137" y="51790"/>
                    <a:pt x="45163" y="68213"/>
                  </a:cubicBezTo>
                  <a:cubicBezTo>
                    <a:pt x="45163" y="75398"/>
                    <a:pt x="48243" y="89768"/>
                    <a:pt x="54401" y="96953"/>
                  </a:cubicBezTo>
                  <a:cubicBezTo>
                    <a:pt x="21555" y="120561"/>
                    <a:pt x="0" y="160592"/>
                    <a:pt x="0" y="204729"/>
                  </a:cubicBezTo>
                  <a:cubicBezTo>
                    <a:pt x="0" y="224232"/>
                    <a:pt x="4106" y="241681"/>
                    <a:pt x="11291" y="258104"/>
                  </a:cubicBezTo>
                  <a:cubicBezTo>
                    <a:pt x="16423" y="260157"/>
                    <a:pt x="23608" y="261183"/>
                    <a:pt x="28740" y="260157"/>
                  </a:cubicBezTo>
                  <a:cubicBezTo>
                    <a:pt x="35925" y="258104"/>
                    <a:pt x="42084" y="249893"/>
                    <a:pt x="45163" y="241681"/>
                  </a:cubicBezTo>
                  <a:cubicBezTo>
                    <a:pt x="52348" y="245787"/>
                    <a:pt x="63639" y="250919"/>
                    <a:pt x="78009" y="244760"/>
                  </a:cubicBezTo>
                  <a:cubicBezTo>
                    <a:pt x="87247" y="240655"/>
                    <a:pt x="95459" y="225258"/>
                    <a:pt x="93406" y="216020"/>
                  </a:cubicBezTo>
                  <a:cubicBezTo>
                    <a:pt x="115987" y="233470"/>
                    <a:pt x="161151" y="207809"/>
                    <a:pt x="144728" y="164698"/>
                  </a:cubicBezTo>
                  <a:lnTo>
                    <a:pt x="165256" y="113376"/>
                  </a:lnTo>
                  <a:lnTo>
                    <a:pt x="149860" y="73345"/>
                  </a:lnTo>
                  <a:cubicBezTo>
                    <a:pt x="147807" y="73345"/>
                    <a:pt x="145754" y="73345"/>
                    <a:pt x="143701" y="72319"/>
                  </a:cubicBezTo>
                  <a:cubicBezTo>
                    <a:pt x="212473" y="77451"/>
                    <a:pt x="266874" y="134932"/>
                    <a:pt x="266874" y="205756"/>
                  </a:cubicBezTo>
                  <a:cubicBezTo>
                    <a:pt x="266874" y="225258"/>
                    <a:pt x="262768" y="244760"/>
                    <a:pt x="254556" y="261183"/>
                  </a:cubicBezTo>
                  <a:cubicBezTo>
                    <a:pt x="268927" y="262210"/>
                    <a:pt x="293561" y="262210"/>
                    <a:pt x="308958" y="240655"/>
                  </a:cubicBezTo>
                  <a:cubicBezTo>
                    <a:pt x="317169" y="229364"/>
                    <a:pt x="319222" y="206782"/>
                    <a:pt x="315116" y="190359"/>
                  </a:cubicBezTo>
                  <a:cubicBezTo>
                    <a:pt x="313063" y="182148"/>
                    <a:pt x="311011" y="175989"/>
                    <a:pt x="306905" y="171883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3" name="Forma libre 342">
              <a:extLst>
                <a:ext uri="{FF2B5EF4-FFF2-40B4-BE49-F238E27FC236}">
                  <a16:creationId xmlns:a16="http://schemas.microsoft.com/office/drawing/2014/main" id="{EE1304A6-5823-5544-8619-4FDCAA1FE7AC}"/>
                </a:ext>
              </a:extLst>
            </p:cNvPr>
            <p:cNvSpPr/>
            <p:nvPr/>
          </p:nvSpPr>
          <p:spPr>
            <a:xfrm>
              <a:off x="1371365" y="5957805"/>
              <a:ext cx="240186" cy="209041"/>
            </a:xfrm>
            <a:custGeom>
              <a:avLst/>
              <a:gdLst>
                <a:gd name="connsiteX0" fmla="*/ 86221 w 240186"/>
                <a:gd name="connsiteY0" fmla="*/ 0 h 209041"/>
                <a:gd name="connsiteX1" fmla="*/ 0 w 240186"/>
                <a:gd name="connsiteY1" fmla="*/ 26687 h 209041"/>
                <a:gd name="connsiteX2" fmla="*/ 8211 w 240186"/>
                <a:gd name="connsiteY2" fmla="*/ 46190 h 209041"/>
                <a:gd name="connsiteX3" fmla="*/ 30793 w 240186"/>
                <a:gd name="connsiteY3" fmla="*/ 32846 h 209041"/>
                <a:gd name="connsiteX4" fmla="*/ 36952 w 240186"/>
                <a:gd name="connsiteY4" fmla="*/ 76983 h 209041"/>
                <a:gd name="connsiteX5" fmla="*/ 68771 w 240186"/>
                <a:gd name="connsiteY5" fmla="*/ 103670 h 209041"/>
                <a:gd name="connsiteX6" fmla="*/ 81089 w 240186"/>
                <a:gd name="connsiteY6" fmla="*/ 137543 h 209041"/>
                <a:gd name="connsiteX7" fmla="*/ 97512 w 240186"/>
                <a:gd name="connsiteY7" fmla="*/ 146781 h 209041"/>
                <a:gd name="connsiteX8" fmla="*/ 100591 w 240186"/>
                <a:gd name="connsiteY8" fmla="*/ 135490 h 209041"/>
                <a:gd name="connsiteX9" fmla="*/ 96485 w 240186"/>
                <a:gd name="connsiteY9" fmla="*/ 131384 h 209041"/>
                <a:gd name="connsiteX10" fmla="*/ 93406 w 240186"/>
                <a:gd name="connsiteY10" fmla="*/ 87247 h 209041"/>
                <a:gd name="connsiteX11" fmla="*/ 91353 w 240186"/>
                <a:gd name="connsiteY11" fmla="*/ 87247 h 209041"/>
                <a:gd name="connsiteX12" fmla="*/ 55428 w 240186"/>
                <a:gd name="connsiteY12" fmla="*/ 23608 h 209041"/>
                <a:gd name="connsiteX13" fmla="*/ 54401 w 240186"/>
                <a:gd name="connsiteY13" fmla="*/ 23608 h 209041"/>
                <a:gd name="connsiteX14" fmla="*/ 86221 w 240186"/>
                <a:gd name="connsiteY14" fmla="*/ 19502 h 209041"/>
                <a:gd name="connsiteX15" fmla="*/ 219658 w 240186"/>
                <a:gd name="connsiteY15" fmla="*/ 152939 h 209041"/>
                <a:gd name="connsiteX16" fmla="*/ 207340 w 240186"/>
                <a:gd name="connsiteY16" fmla="*/ 208367 h 209041"/>
                <a:gd name="connsiteX17" fmla="*/ 207340 w 240186"/>
                <a:gd name="connsiteY17" fmla="*/ 208367 h 209041"/>
                <a:gd name="connsiteX18" fmla="*/ 229922 w 240186"/>
                <a:gd name="connsiteY18" fmla="*/ 207340 h 209041"/>
                <a:gd name="connsiteX19" fmla="*/ 240186 w 240186"/>
                <a:gd name="connsiteY19" fmla="*/ 151913 h 209041"/>
                <a:gd name="connsiteX20" fmla="*/ 86221 w 240186"/>
                <a:gd name="connsiteY20" fmla="*/ 0 h 2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0186" h="209041">
                  <a:moveTo>
                    <a:pt x="86221" y="0"/>
                  </a:moveTo>
                  <a:cubicBezTo>
                    <a:pt x="54401" y="0"/>
                    <a:pt x="24634" y="10264"/>
                    <a:pt x="0" y="26687"/>
                  </a:cubicBezTo>
                  <a:cubicBezTo>
                    <a:pt x="1026" y="33872"/>
                    <a:pt x="4106" y="41058"/>
                    <a:pt x="8211" y="46190"/>
                  </a:cubicBezTo>
                  <a:cubicBezTo>
                    <a:pt x="15397" y="41058"/>
                    <a:pt x="22582" y="36952"/>
                    <a:pt x="30793" y="32846"/>
                  </a:cubicBezTo>
                  <a:cubicBezTo>
                    <a:pt x="27714" y="48243"/>
                    <a:pt x="29767" y="63639"/>
                    <a:pt x="36952" y="76983"/>
                  </a:cubicBezTo>
                  <a:cubicBezTo>
                    <a:pt x="44137" y="89300"/>
                    <a:pt x="55428" y="98538"/>
                    <a:pt x="68771" y="103670"/>
                  </a:cubicBezTo>
                  <a:cubicBezTo>
                    <a:pt x="68771" y="108802"/>
                    <a:pt x="66718" y="124199"/>
                    <a:pt x="81089" y="137543"/>
                  </a:cubicBezTo>
                  <a:cubicBezTo>
                    <a:pt x="86221" y="141648"/>
                    <a:pt x="91353" y="144728"/>
                    <a:pt x="97512" y="146781"/>
                  </a:cubicBezTo>
                  <a:cubicBezTo>
                    <a:pt x="98538" y="143701"/>
                    <a:pt x="100591" y="139596"/>
                    <a:pt x="100591" y="135490"/>
                  </a:cubicBezTo>
                  <a:cubicBezTo>
                    <a:pt x="99564" y="134463"/>
                    <a:pt x="97512" y="132410"/>
                    <a:pt x="96485" y="131384"/>
                  </a:cubicBezTo>
                  <a:cubicBezTo>
                    <a:pt x="87247" y="119067"/>
                    <a:pt x="87247" y="101617"/>
                    <a:pt x="93406" y="87247"/>
                  </a:cubicBezTo>
                  <a:cubicBezTo>
                    <a:pt x="92379" y="87247"/>
                    <a:pt x="92379" y="87247"/>
                    <a:pt x="91353" y="87247"/>
                  </a:cubicBezTo>
                  <a:cubicBezTo>
                    <a:pt x="60560" y="87247"/>
                    <a:pt x="36952" y="56454"/>
                    <a:pt x="55428" y="23608"/>
                  </a:cubicBezTo>
                  <a:cubicBezTo>
                    <a:pt x="55428" y="23608"/>
                    <a:pt x="54401" y="23608"/>
                    <a:pt x="54401" y="23608"/>
                  </a:cubicBezTo>
                  <a:cubicBezTo>
                    <a:pt x="64666" y="21555"/>
                    <a:pt x="74930" y="19502"/>
                    <a:pt x="86221" y="19502"/>
                  </a:cubicBezTo>
                  <a:cubicBezTo>
                    <a:pt x="160124" y="19502"/>
                    <a:pt x="219658" y="79036"/>
                    <a:pt x="219658" y="152939"/>
                  </a:cubicBezTo>
                  <a:cubicBezTo>
                    <a:pt x="219658" y="172441"/>
                    <a:pt x="215552" y="191944"/>
                    <a:pt x="207340" y="208367"/>
                  </a:cubicBezTo>
                  <a:lnTo>
                    <a:pt x="207340" y="208367"/>
                  </a:lnTo>
                  <a:cubicBezTo>
                    <a:pt x="213499" y="209393"/>
                    <a:pt x="221711" y="209393"/>
                    <a:pt x="229922" y="207340"/>
                  </a:cubicBezTo>
                  <a:cubicBezTo>
                    <a:pt x="236081" y="189891"/>
                    <a:pt x="240186" y="171415"/>
                    <a:pt x="240186" y="151913"/>
                  </a:cubicBezTo>
                  <a:cubicBezTo>
                    <a:pt x="240186" y="68771"/>
                    <a:pt x="170389" y="0"/>
                    <a:pt x="86221" y="0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4" name="Forma libre 343">
              <a:extLst>
                <a:ext uri="{FF2B5EF4-FFF2-40B4-BE49-F238E27FC236}">
                  <a16:creationId xmlns:a16="http://schemas.microsoft.com/office/drawing/2014/main" id="{F4AA46C4-4D51-EA44-909A-B46C2414D4AC}"/>
                </a:ext>
              </a:extLst>
            </p:cNvPr>
            <p:cNvSpPr/>
            <p:nvPr/>
          </p:nvSpPr>
          <p:spPr>
            <a:xfrm>
              <a:off x="1420442" y="5978334"/>
              <a:ext cx="170580" cy="189890"/>
            </a:xfrm>
            <a:custGeom>
              <a:avLst/>
              <a:gdLst>
                <a:gd name="connsiteX0" fmla="*/ 170580 w 170580"/>
                <a:gd name="connsiteY0" fmla="*/ 133437 h 189890"/>
                <a:gd name="connsiteX1" fmla="*/ 37143 w 170580"/>
                <a:gd name="connsiteY1" fmla="*/ 0 h 189890"/>
                <a:gd name="connsiteX2" fmla="*/ 6350 w 170580"/>
                <a:gd name="connsiteY2" fmla="*/ 4106 h 189890"/>
                <a:gd name="connsiteX3" fmla="*/ 44328 w 170580"/>
                <a:gd name="connsiteY3" fmla="*/ 67745 h 189890"/>
                <a:gd name="connsiteX4" fmla="*/ 47408 w 170580"/>
                <a:gd name="connsiteY4" fmla="*/ 111882 h 189890"/>
                <a:gd name="connsiteX5" fmla="*/ 89492 w 170580"/>
                <a:gd name="connsiteY5" fmla="*/ 124199 h 189890"/>
                <a:gd name="connsiteX6" fmla="*/ 94624 w 170580"/>
                <a:gd name="connsiteY6" fmla="*/ 151913 h 189890"/>
                <a:gd name="connsiteX7" fmla="*/ 120285 w 170580"/>
                <a:gd name="connsiteY7" fmla="*/ 154992 h 189890"/>
                <a:gd name="connsiteX8" fmla="*/ 158263 w 170580"/>
                <a:gd name="connsiteY8" fmla="*/ 189891 h 189890"/>
                <a:gd name="connsiteX9" fmla="*/ 170580 w 170580"/>
                <a:gd name="connsiteY9" fmla="*/ 133437 h 1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80" h="189890">
                  <a:moveTo>
                    <a:pt x="170580" y="133437"/>
                  </a:moveTo>
                  <a:cubicBezTo>
                    <a:pt x="170580" y="59533"/>
                    <a:pt x="111047" y="0"/>
                    <a:pt x="37143" y="0"/>
                  </a:cubicBezTo>
                  <a:cubicBezTo>
                    <a:pt x="26879" y="0"/>
                    <a:pt x="16615" y="1026"/>
                    <a:pt x="6350" y="4106"/>
                  </a:cubicBezTo>
                  <a:cubicBezTo>
                    <a:pt x="-12126" y="36952"/>
                    <a:pt x="12509" y="68771"/>
                    <a:pt x="44328" y="67745"/>
                  </a:cubicBezTo>
                  <a:cubicBezTo>
                    <a:pt x="38170" y="82115"/>
                    <a:pt x="38170" y="99564"/>
                    <a:pt x="47408" y="111882"/>
                  </a:cubicBezTo>
                  <a:cubicBezTo>
                    <a:pt x="56646" y="124199"/>
                    <a:pt x="74095" y="125225"/>
                    <a:pt x="89492" y="124199"/>
                  </a:cubicBezTo>
                  <a:cubicBezTo>
                    <a:pt x="87439" y="132410"/>
                    <a:pt x="88465" y="146781"/>
                    <a:pt x="94624" y="151913"/>
                  </a:cubicBezTo>
                  <a:cubicBezTo>
                    <a:pt x="100783" y="157045"/>
                    <a:pt x="114126" y="157045"/>
                    <a:pt x="120285" y="154992"/>
                  </a:cubicBezTo>
                  <a:cubicBezTo>
                    <a:pt x="125417" y="175521"/>
                    <a:pt x="141840" y="186812"/>
                    <a:pt x="158263" y="189891"/>
                  </a:cubicBezTo>
                  <a:cubicBezTo>
                    <a:pt x="165448" y="172441"/>
                    <a:pt x="170580" y="152939"/>
                    <a:pt x="170580" y="133437"/>
                  </a:cubicBez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5" name="Forma libre 344">
              <a:extLst>
                <a:ext uri="{FF2B5EF4-FFF2-40B4-BE49-F238E27FC236}">
                  <a16:creationId xmlns:a16="http://schemas.microsoft.com/office/drawing/2014/main" id="{DCCB681D-88D5-7049-9250-28924FB29473}"/>
                </a:ext>
              </a:extLst>
            </p:cNvPr>
            <p:cNvSpPr/>
            <p:nvPr/>
          </p:nvSpPr>
          <p:spPr>
            <a:xfrm>
              <a:off x="1517119" y="5993730"/>
              <a:ext cx="35925" cy="87247"/>
            </a:xfrm>
            <a:custGeom>
              <a:avLst/>
              <a:gdLst>
                <a:gd name="connsiteX0" fmla="*/ 2053 w 35925"/>
                <a:gd name="connsiteY0" fmla="*/ 0 h 87247"/>
                <a:gd name="connsiteX1" fmla="*/ 7185 w 35925"/>
                <a:gd name="connsiteY1" fmla="*/ 6159 h 87247"/>
                <a:gd name="connsiteX2" fmla="*/ 13344 w 35925"/>
                <a:gd name="connsiteY2" fmla="*/ 14370 h 87247"/>
                <a:gd name="connsiteX3" fmla="*/ 15397 w 35925"/>
                <a:gd name="connsiteY3" fmla="*/ 17449 h 87247"/>
                <a:gd name="connsiteX4" fmla="*/ 17449 w 35925"/>
                <a:gd name="connsiteY4" fmla="*/ 21555 h 87247"/>
                <a:gd name="connsiteX5" fmla="*/ 19502 w 35925"/>
                <a:gd name="connsiteY5" fmla="*/ 25661 h 87247"/>
                <a:gd name="connsiteX6" fmla="*/ 21555 w 35925"/>
                <a:gd name="connsiteY6" fmla="*/ 30793 h 87247"/>
                <a:gd name="connsiteX7" fmla="*/ 22582 w 35925"/>
                <a:gd name="connsiteY7" fmla="*/ 36952 h 87247"/>
                <a:gd name="connsiteX8" fmla="*/ 22582 w 35925"/>
                <a:gd name="connsiteY8" fmla="*/ 44137 h 87247"/>
                <a:gd name="connsiteX9" fmla="*/ 21555 w 35925"/>
                <a:gd name="connsiteY9" fmla="*/ 51322 h 87247"/>
                <a:gd name="connsiteX10" fmla="*/ 9238 w 35925"/>
                <a:gd name="connsiteY10" fmla="*/ 76983 h 87247"/>
                <a:gd name="connsiteX11" fmla="*/ 0 w 35925"/>
                <a:gd name="connsiteY11" fmla="*/ 87247 h 87247"/>
                <a:gd name="connsiteX12" fmla="*/ 11291 w 35925"/>
                <a:gd name="connsiteY12" fmla="*/ 79036 h 87247"/>
                <a:gd name="connsiteX13" fmla="*/ 30793 w 35925"/>
                <a:gd name="connsiteY13" fmla="*/ 54401 h 87247"/>
                <a:gd name="connsiteX14" fmla="*/ 33872 w 35925"/>
                <a:gd name="connsiteY14" fmla="*/ 46190 h 87247"/>
                <a:gd name="connsiteX15" fmla="*/ 35925 w 35925"/>
                <a:gd name="connsiteY15" fmla="*/ 36952 h 87247"/>
                <a:gd name="connsiteX16" fmla="*/ 35925 w 35925"/>
                <a:gd name="connsiteY16" fmla="*/ 28740 h 87247"/>
                <a:gd name="connsiteX17" fmla="*/ 35925 w 35925"/>
                <a:gd name="connsiteY17" fmla="*/ 27714 h 87247"/>
                <a:gd name="connsiteX18" fmla="*/ 35925 w 35925"/>
                <a:gd name="connsiteY18" fmla="*/ 27714 h 87247"/>
                <a:gd name="connsiteX19" fmla="*/ 2053 w 35925"/>
                <a:gd name="connsiteY19" fmla="*/ 0 h 8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25" h="87247">
                  <a:moveTo>
                    <a:pt x="2053" y="0"/>
                  </a:moveTo>
                  <a:lnTo>
                    <a:pt x="7185" y="6159"/>
                  </a:lnTo>
                  <a:lnTo>
                    <a:pt x="13344" y="14370"/>
                  </a:lnTo>
                  <a:cubicBezTo>
                    <a:pt x="13344" y="14370"/>
                    <a:pt x="14370" y="15397"/>
                    <a:pt x="15397" y="17449"/>
                  </a:cubicBezTo>
                  <a:cubicBezTo>
                    <a:pt x="16423" y="18476"/>
                    <a:pt x="16423" y="19502"/>
                    <a:pt x="17449" y="21555"/>
                  </a:cubicBezTo>
                  <a:cubicBezTo>
                    <a:pt x="18476" y="22582"/>
                    <a:pt x="18476" y="23608"/>
                    <a:pt x="19502" y="25661"/>
                  </a:cubicBezTo>
                  <a:cubicBezTo>
                    <a:pt x="20529" y="26687"/>
                    <a:pt x="20529" y="28740"/>
                    <a:pt x="21555" y="30793"/>
                  </a:cubicBezTo>
                  <a:cubicBezTo>
                    <a:pt x="22582" y="32846"/>
                    <a:pt x="22582" y="34899"/>
                    <a:pt x="22582" y="36952"/>
                  </a:cubicBezTo>
                  <a:cubicBezTo>
                    <a:pt x="22582" y="39005"/>
                    <a:pt x="22582" y="41058"/>
                    <a:pt x="22582" y="44137"/>
                  </a:cubicBezTo>
                  <a:cubicBezTo>
                    <a:pt x="22582" y="46190"/>
                    <a:pt x="22582" y="49269"/>
                    <a:pt x="21555" y="51322"/>
                  </a:cubicBezTo>
                  <a:cubicBezTo>
                    <a:pt x="19502" y="61586"/>
                    <a:pt x="14370" y="70824"/>
                    <a:pt x="9238" y="76983"/>
                  </a:cubicBezTo>
                  <a:cubicBezTo>
                    <a:pt x="4106" y="83141"/>
                    <a:pt x="0" y="87247"/>
                    <a:pt x="0" y="87247"/>
                  </a:cubicBezTo>
                  <a:cubicBezTo>
                    <a:pt x="0" y="87247"/>
                    <a:pt x="5132" y="84168"/>
                    <a:pt x="11291" y="79036"/>
                  </a:cubicBezTo>
                  <a:cubicBezTo>
                    <a:pt x="17449" y="73904"/>
                    <a:pt x="25661" y="64666"/>
                    <a:pt x="30793" y="54401"/>
                  </a:cubicBezTo>
                  <a:cubicBezTo>
                    <a:pt x="31820" y="51322"/>
                    <a:pt x="32846" y="49269"/>
                    <a:pt x="33872" y="46190"/>
                  </a:cubicBezTo>
                  <a:cubicBezTo>
                    <a:pt x="34899" y="43110"/>
                    <a:pt x="34899" y="40031"/>
                    <a:pt x="35925" y="36952"/>
                  </a:cubicBezTo>
                  <a:cubicBezTo>
                    <a:pt x="35925" y="33872"/>
                    <a:pt x="35925" y="30793"/>
                    <a:pt x="35925" y="28740"/>
                  </a:cubicBezTo>
                  <a:cubicBezTo>
                    <a:pt x="35925" y="28740"/>
                    <a:pt x="35925" y="27714"/>
                    <a:pt x="35925" y="27714"/>
                  </a:cubicBezTo>
                  <a:lnTo>
                    <a:pt x="35925" y="27714"/>
                  </a:lnTo>
                  <a:cubicBezTo>
                    <a:pt x="26687" y="16423"/>
                    <a:pt x="15397" y="7185"/>
                    <a:pt x="2053" y="0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46" name="Gráfico 46">
            <a:extLst>
              <a:ext uri="{FF2B5EF4-FFF2-40B4-BE49-F238E27FC236}">
                <a16:creationId xmlns:a16="http://schemas.microsoft.com/office/drawing/2014/main" id="{BD301535-BF93-E342-8D74-D8CC8F423850}"/>
              </a:ext>
            </a:extLst>
          </p:cNvPr>
          <p:cNvGrpSpPr/>
          <p:nvPr/>
        </p:nvGrpSpPr>
        <p:grpSpPr>
          <a:xfrm>
            <a:off x="530872" y="5865426"/>
            <a:ext cx="492690" cy="492690"/>
            <a:chOff x="530872" y="5865426"/>
            <a:chExt cx="492690" cy="492690"/>
          </a:xfrm>
        </p:grpSpPr>
        <p:grpSp>
          <p:nvGrpSpPr>
            <p:cNvPr id="347" name="Gráfico 46">
              <a:extLst>
                <a:ext uri="{FF2B5EF4-FFF2-40B4-BE49-F238E27FC236}">
                  <a16:creationId xmlns:a16="http://schemas.microsoft.com/office/drawing/2014/main" id="{BD301535-BF93-E342-8D74-D8CC8F423850}"/>
                </a:ext>
              </a:extLst>
            </p:cNvPr>
            <p:cNvGrpSpPr/>
            <p:nvPr/>
          </p:nvGrpSpPr>
          <p:grpSpPr>
            <a:xfrm>
              <a:off x="715630" y="5927012"/>
              <a:ext cx="134483" cy="107909"/>
              <a:chOff x="715630" y="5927012"/>
              <a:chExt cx="134483" cy="107909"/>
            </a:xfrm>
            <a:solidFill>
              <a:srgbClr val="BCAAA4"/>
            </a:solidFill>
          </p:grpSpPr>
          <p:sp>
            <p:nvSpPr>
              <p:cNvPr id="348" name="Forma libre 347">
                <a:extLst>
                  <a:ext uri="{FF2B5EF4-FFF2-40B4-BE49-F238E27FC236}">
                    <a16:creationId xmlns:a16="http://schemas.microsoft.com/office/drawing/2014/main" id="{5A69C05B-BDD2-8341-ACB4-31AA025578C4}"/>
                  </a:ext>
                </a:extLst>
              </p:cNvPr>
              <p:cNvSpPr/>
              <p:nvPr/>
            </p:nvSpPr>
            <p:spPr>
              <a:xfrm>
                <a:off x="817956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49" name="Forma libre 348">
                <a:extLst>
                  <a:ext uri="{FF2B5EF4-FFF2-40B4-BE49-F238E27FC236}">
                    <a16:creationId xmlns:a16="http://schemas.microsoft.com/office/drawing/2014/main" id="{C734FD98-3E48-344F-875C-FA87521C8BDB}"/>
                  </a:ext>
                </a:extLst>
              </p:cNvPr>
              <p:cNvSpPr/>
              <p:nvPr/>
            </p:nvSpPr>
            <p:spPr>
              <a:xfrm>
                <a:off x="766798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0" name="Forma libre 349">
                <a:extLst>
                  <a:ext uri="{FF2B5EF4-FFF2-40B4-BE49-F238E27FC236}">
                    <a16:creationId xmlns:a16="http://schemas.microsoft.com/office/drawing/2014/main" id="{644919E9-AAEE-1141-9023-3633C7703372}"/>
                  </a:ext>
                </a:extLst>
              </p:cNvPr>
              <p:cNvSpPr/>
              <p:nvPr/>
            </p:nvSpPr>
            <p:spPr>
              <a:xfrm>
                <a:off x="715630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51" name="Gráfico 46">
              <a:extLst>
                <a:ext uri="{FF2B5EF4-FFF2-40B4-BE49-F238E27FC236}">
                  <a16:creationId xmlns:a16="http://schemas.microsoft.com/office/drawing/2014/main" id="{BD301535-BF93-E342-8D74-D8CC8F423850}"/>
                </a:ext>
              </a:extLst>
            </p:cNvPr>
            <p:cNvGrpSpPr/>
            <p:nvPr/>
          </p:nvGrpSpPr>
          <p:grpSpPr>
            <a:xfrm>
              <a:off x="633515" y="6019391"/>
              <a:ext cx="338879" cy="225816"/>
              <a:chOff x="633515" y="6019391"/>
              <a:chExt cx="338879" cy="225816"/>
            </a:xfrm>
            <a:solidFill>
              <a:schemeClr val="accent1"/>
            </a:solidFill>
          </p:grpSpPr>
          <p:sp>
            <p:nvSpPr>
              <p:cNvPr id="352" name="Forma libre 351">
                <a:extLst>
                  <a:ext uri="{FF2B5EF4-FFF2-40B4-BE49-F238E27FC236}">
                    <a16:creationId xmlns:a16="http://schemas.microsoft.com/office/drawing/2014/main" id="{BB87EE89-A472-4B4D-A305-34C8F6B128F6}"/>
                  </a:ext>
                </a:extLst>
              </p:cNvPr>
              <p:cNvSpPr/>
              <p:nvPr/>
            </p:nvSpPr>
            <p:spPr>
              <a:xfrm>
                <a:off x="838803" y="6060737"/>
                <a:ext cx="133591" cy="143423"/>
              </a:xfrm>
              <a:custGeom>
                <a:avLst/>
                <a:gdLst>
                  <a:gd name="connsiteX0" fmla="*/ 0 w 133591"/>
                  <a:gd name="connsiteY0" fmla="*/ 143423 h 143423"/>
                  <a:gd name="connsiteX1" fmla="*/ 107776 w 133591"/>
                  <a:gd name="connsiteY1" fmla="*/ 68565 h 143423"/>
                  <a:gd name="connsiteX2" fmla="*/ 113770 w 133591"/>
                  <a:gd name="connsiteY2" fmla="*/ 1847 h 143423"/>
                  <a:gd name="connsiteX3" fmla="*/ 41058 w 133591"/>
                  <a:gd name="connsiteY3" fmla="*/ 40769 h 14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591" h="143423">
                    <a:moveTo>
                      <a:pt x="0" y="143423"/>
                    </a:moveTo>
                    <a:cubicBezTo>
                      <a:pt x="0" y="143423"/>
                      <a:pt x="79446" y="94965"/>
                      <a:pt x="107776" y="68565"/>
                    </a:cubicBezTo>
                    <a:cubicBezTo>
                      <a:pt x="148618" y="30505"/>
                      <a:pt x="133437" y="9976"/>
                      <a:pt x="113770" y="1847"/>
                    </a:cubicBezTo>
                    <a:cubicBezTo>
                      <a:pt x="90101" y="-7925"/>
                      <a:pt x="62233" y="23433"/>
                      <a:pt x="41058" y="40769"/>
                    </a:cubicBezTo>
                  </a:path>
                </a:pathLst>
              </a:custGeom>
              <a:noFill/>
              <a:ln w="20241" cap="rnd">
                <a:solidFill>
                  <a:srgbClr val="F500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3" name="Forma libre 352">
                <a:extLst>
                  <a:ext uri="{FF2B5EF4-FFF2-40B4-BE49-F238E27FC236}">
                    <a16:creationId xmlns:a16="http://schemas.microsoft.com/office/drawing/2014/main" id="{E04F0C4C-8D32-0649-BCAC-16FC88996FD1}"/>
                  </a:ext>
                </a:extLst>
              </p:cNvPr>
              <p:cNvSpPr/>
              <p:nvPr/>
            </p:nvSpPr>
            <p:spPr>
              <a:xfrm>
                <a:off x="633515" y="6019391"/>
                <a:ext cx="287392" cy="225816"/>
              </a:xfrm>
              <a:custGeom>
                <a:avLst/>
                <a:gdLst>
                  <a:gd name="connsiteX0" fmla="*/ 79826 w 287392"/>
                  <a:gd name="connsiteY0" fmla="*/ 225816 h 225816"/>
                  <a:gd name="connsiteX1" fmla="*/ 207566 w 287392"/>
                  <a:gd name="connsiteY1" fmla="*/ 225816 h 225816"/>
                  <a:gd name="connsiteX2" fmla="*/ 287392 w 287392"/>
                  <a:gd name="connsiteY2" fmla="*/ 0 h 225816"/>
                  <a:gd name="connsiteX3" fmla="*/ 0 w 287392"/>
                  <a:gd name="connsiteY3" fmla="*/ 0 h 225816"/>
                  <a:gd name="connsiteX4" fmla="*/ 79826 w 287392"/>
                  <a:gd name="connsiteY4" fmla="*/ 225816 h 22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392" h="225816">
                    <a:moveTo>
                      <a:pt x="79826" y="225816"/>
                    </a:moveTo>
                    <a:lnTo>
                      <a:pt x="207566" y="225816"/>
                    </a:lnTo>
                    <a:cubicBezTo>
                      <a:pt x="279417" y="178775"/>
                      <a:pt x="287392" y="0"/>
                      <a:pt x="287392" y="0"/>
                    </a:cubicBezTo>
                    <a:lnTo>
                      <a:pt x="0" y="0"/>
                    </a:lnTo>
                    <a:cubicBezTo>
                      <a:pt x="0" y="0"/>
                      <a:pt x="15971" y="178775"/>
                      <a:pt x="79826" y="225816"/>
                    </a:cubicBezTo>
                    <a:close/>
                  </a:path>
                </a:pathLst>
              </a:custGeom>
              <a:solidFill>
                <a:srgbClr val="F500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354" name="Forma libre 353">
              <a:extLst>
                <a:ext uri="{FF2B5EF4-FFF2-40B4-BE49-F238E27FC236}">
                  <a16:creationId xmlns:a16="http://schemas.microsoft.com/office/drawing/2014/main" id="{49CC8AAF-B5FF-1148-A90F-EA1D19C9078C}"/>
                </a:ext>
              </a:extLst>
            </p:cNvPr>
            <p:cNvSpPr/>
            <p:nvPr/>
          </p:nvSpPr>
          <p:spPr>
            <a:xfrm>
              <a:off x="575008" y="6234943"/>
              <a:ext cx="404416" cy="61586"/>
            </a:xfrm>
            <a:custGeom>
              <a:avLst/>
              <a:gdLst>
                <a:gd name="connsiteX0" fmla="*/ 0 w 404416"/>
                <a:gd name="connsiteY0" fmla="*/ 0 h 61586"/>
                <a:gd name="connsiteX1" fmla="*/ 202208 w 404416"/>
                <a:gd name="connsiteY1" fmla="*/ 61586 h 61586"/>
                <a:gd name="connsiteX2" fmla="*/ 404416 w 404416"/>
                <a:gd name="connsiteY2" fmla="*/ 0 h 61586"/>
                <a:gd name="connsiteX3" fmla="*/ 0 w 404416"/>
                <a:gd name="connsiteY3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416" h="61586">
                  <a:moveTo>
                    <a:pt x="0" y="0"/>
                  </a:moveTo>
                  <a:cubicBezTo>
                    <a:pt x="16320" y="29110"/>
                    <a:pt x="100509" y="61586"/>
                    <a:pt x="202208" y="61586"/>
                  </a:cubicBezTo>
                  <a:cubicBezTo>
                    <a:pt x="303908" y="61586"/>
                    <a:pt x="388086" y="29110"/>
                    <a:pt x="4044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D14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55" name="Gráfico 48">
            <a:extLst>
              <a:ext uri="{FF2B5EF4-FFF2-40B4-BE49-F238E27FC236}">
                <a16:creationId xmlns:a16="http://schemas.microsoft.com/office/drawing/2014/main" id="{A93BABD9-E730-2D49-8211-AA808AE868D5}"/>
              </a:ext>
            </a:extLst>
          </p:cNvPr>
          <p:cNvGrpSpPr/>
          <p:nvPr/>
        </p:nvGrpSpPr>
        <p:grpSpPr>
          <a:xfrm>
            <a:off x="11274749" y="5217647"/>
            <a:ext cx="492690" cy="492690"/>
            <a:chOff x="11274749" y="5217647"/>
            <a:chExt cx="492690" cy="492690"/>
          </a:xfrm>
        </p:grpSpPr>
        <p:grpSp>
          <p:nvGrpSpPr>
            <p:cNvPr id="356" name="Gráfico 48">
              <a:extLst>
                <a:ext uri="{FF2B5EF4-FFF2-40B4-BE49-F238E27FC236}">
                  <a16:creationId xmlns:a16="http://schemas.microsoft.com/office/drawing/2014/main" id="{A93BABD9-E730-2D49-8211-AA808AE868D5}"/>
                </a:ext>
              </a:extLst>
            </p:cNvPr>
            <p:cNvGrpSpPr/>
            <p:nvPr/>
          </p:nvGrpSpPr>
          <p:grpSpPr>
            <a:xfrm>
              <a:off x="11536416" y="5268971"/>
              <a:ext cx="179707" cy="179809"/>
              <a:chOff x="11536416" y="5268971"/>
              <a:chExt cx="179707" cy="179809"/>
            </a:xfrm>
            <a:solidFill>
              <a:srgbClr val="388E3C"/>
            </a:solidFill>
          </p:grpSpPr>
          <p:sp>
            <p:nvSpPr>
              <p:cNvPr id="357" name="Forma libre 356">
                <a:extLst>
                  <a:ext uri="{FF2B5EF4-FFF2-40B4-BE49-F238E27FC236}">
                    <a16:creationId xmlns:a16="http://schemas.microsoft.com/office/drawing/2014/main" id="{155BE243-F598-5A4B-BF97-1DF2F116C9B7}"/>
                  </a:ext>
                </a:extLst>
              </p:cNvPr>
              <p:cNvSpPr/>
              <p:nvPr/>
            </p:nvSpPr>
            <p:spPr>
              <a:xfrm>
                <a:off x="11542187" y="5367189"/>
                <a:ext cx="173936" cy="81590"/>
              </a:xfrm>
              <a:custGeom>
                <a:avLst/>
                <a:gdLst>
                  <a:gd name="connsiteX0" fmla="*/ 169701 w 173936"/>
                  <a:gd name="connsiteY0" fmla="*/ 44198 h 81590"/>
                  <a:gd name="connsiteX1" fmla="*/ 168839 w 173936"/>
                  <a:gd name="connsiteY1" fmla="*/ 43140 h 81590"/>
                  <a:gd name="connsiteX2" fmla="*/ 173201 w 173936"/>
                  <a:gd name="connsiteY2" fmla="*/ 39014 h 81590"/>
                  <a:gd name="connsiteX3" fmla="*/ 166139 w 173936"/>
                  <a:gd name="connsiteY3" fmla="*/ 27970 h 81590"/>
                  <a:gd name="connsiteX4" fmla="*/ 152754 w 173936"/>
                  <a:gd name="connsiteY4" fmla="*/ 21677 h 81590"/>
                  <a:gd name="connsiteX5" fmla="*/ 158523 w 173936"/>
                  <a:gd name="connsiteY5" fmla="*/ 19327 h 81590"/>
                  <a:gd name="connsiteX6" fmla="*/ 150681 w 173936"/>
                  <a:gd name="connsiteY6" fmla="*/ 12963 h 81590"/>
                  <a:gd name="connsiteX7" fmla="*/ 137912 w 173936"/>
                  <a:gd name="connsiteY7" fmla="*/ 7307 h 81590"/>
                  <a:gd name="connsiteX8" fmla="*/ 126765 w 173936"/>
                  <a:gd name="connsiteY8" fmla="*/ 6322 h 81590"/>
                  <a:gd name="connsiteX9" fmla="*/ 130748 w 173936"/>
                  <a:gd name="connsiteY9" fmla="*/ 3674 h 81590"/>
                  <a:gd name="connsiteX10" fmla="*/ 103465 w 173936"/>
                  <a:gd name="connsiteY10" fmla="*/ 4916 h 81590"/>
                  <a:gd name="connsiteX11" fmla="*/ 102490 w 173936"/>
                  <a:gd name="connsiteY11" fmla="*/ 9 h 81590"/>
                  <a:gd name="connsiteX12" fmla="*/ 93724 w 173936"/>
                  <a:gd name="connsiteY12" fmla="*/ 2155 h 81590"/>
                  <a:gd name="connsiteX13" fmla="*/ 12851 w 173936"/>
                  <a:gd name="connsiteY13" fmla="*/ 55293 h 81590"/>
                  <a:gd name="connsiteX14" fmla="*/ 0 w 173936"/>
                  <a:gd name="connsiteY14" fmla="*/ 74796 h 81590"/>
                  <a:gd name="connsiteX15" fmla="*/ 44034 w 173936"/>
                  <a:gd name="connsiteY15" fmla="*/ 42555 h 81590"/>
                  <a:gd name="connsiteX16" fmla="*/ 83562 w 173936"/>
                  <a:gd name="connsiteY16" fmla="*/ 37361 h 81590"/>
                  <a:gd name="connsiteX17" fmla="*/ 91507 w 173936"/>
                  <a:gd name="connsiteY17" fmla="*/ 41816 h 81590"/>
                  <a:gd name="connsiteX18" fmla="*/ 92379 w 173936"/>
                  <a:gd name="connsiteY18" fmla="*/ 38768 h 81590"/>
                  <a:gd name="connsiteX19" fmla="*/ 95284 w 173936"/>
                  <a:gd name="connsiteY19" fmla="*/ 51116 h 81590"/>
                  <a:gd name="connsiteX20" fmla="*/ 106452 w 173936"/>
                  <a:gd name="connsiteY20" fmla="*/ 50880 h 81590"/>
                  <a:gd name="connsiteX21" fmla="*/ 109121 w 173936"/>
                  <a:gd name="connsiteY21" fmla="*/ 65044 h 81590"/>
                  <a:gd name="connsiteX22" fmla="*/ 118523 w 173936"/>
                  <a:gd name="connsiteY22" fmla="*/ 63802 h 81590"/>
                  <a:gd name="connsiteX23" fmla="*/ 134381 w 173936"/>
                  <a:gd name="connsiteY23" fmla="*/ 79394 h 81590"/>
                  <a:gd name="connsiteX24" fmla="*/ 139749 w 173936"/>
                  <a:gd name="connsiteY24" fmla="*/ 56566 h 81590"/>
                  <a:gd name="connsiteX25" fmla="*/ 150106 w 173936"/>
                  <a:gd name="connsiteY25" fmla="*/ 70680 h 81590"/>
                  <a:gd name="connsiteX26" fmla="*/ 163111 w 173936"/>
                  <a:gd name="connsiteY26" fmla="*/ 71470 h 81590"/>
                  <a:gd name="connsiteX27" fmla="*/ 169342 w 173936"/>
                  <a:gd name="connsiteY27" fmla="*/ 54790 h 81590"/>
                  <a:gd name="connsiteX28" fmla="*/ 172832 w 173936"/>
                  <a:gd name="connsiteY28" fmla="*/ 52727 h 81590"/>
                  <a:gd name="connsiteX29" fmla="*/ 169701 w 173936"/>
                  <a:gd name="connsiteY29" fmla="*/ 44198 h 81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3936" h="81590">
                    <a:moveTo>
                      <a:pt x="169701" y="44198"/>
                    </a:moveTo>
                    <a:cubicBezTo>
                      <a:pt x="169362" y="43756"/>
                      <a:pt x="169023" y="43387"/>
                      <a:pt x="168839" y="43140"/>
                    </a:cubicBezTo>
                    <a:cubicBezTo>
                      <a:pt x="163481" y="36509"/>
                      <a:pt x="171189" y="41755"/>
                      <a:pt x="173201" y="39014"/>
                    </a:cubicBezTo>
                    <a:cubicBezTo>
                      <a:pt x="175593" y="35750"/>
                      <a:pt x="168151" y="29673"/>
                      <a:pt x="166139" y="27970"/>
                    </a:cubicBezTo>
                    <a:cubicBezTo>
                      <a:pt x="162454" y="24972"/>
                      <a:pt x="157548" y="22386"/>
                      <a:pt x="152754" y="21677"/>
                    </a:cubicBezTo>
                    <a:cubicBezTo>
                      <a:pt x="154540" y="21821"/>
                      <a:pt x="158667" y="21708"/>
                      <a:pt x="158523" y="19327"/>
                    </a:cubicBezTo>
                    <a:cubicBezTo>
                      <a:pt x="158369" y="16874"/>
                      <a:pt x="152477" y="13959"/>
                      <a:pt x="150681" y="12963"/>
                    </a:cubicBezTo>
                    <a:cubicBezTo>
                      <a:pt x="146657" y="10664"/>
                      <a:pt x="142470" y="8549"/>
                      <a:pt x="137912" y="7307"/>
                    </a:cubicBezTo>
                    <a:cubicBezTo>
                      <a:pt x="134104" y="6260"/>
                      <a:pt x="130429" y="6702"/>
                      <a:pt x="126765" y="6322"/>
                    </a:cubicBezTo>
                    <a:cubicBezTo>
                      <a:pt x="128007" y="5521"/>
                      <a:pt x="129639" y="5018"/>
                      <a:pt x="130748" y="3674"/>
                    </a:cubicBezTo>
                    <a:cubicBezTo>
                      <a:pt x="126683" y="-2659"/>
                      <a:pt x="107920" y="153"/>
                      <a:pt x="103465" y="4916"/>
                    </a:cubicBezTo>
                    <a:cubicBezTo>
                      <a:pt x="105651" y="2401"/>
                      <a:pt x="106862" y="184"/>
                      <a:pt x="102490" y="9"/>
                    </a:cubicBezTo>
                    <a:cubicBezTo>
                      <a:pt x="99452" y="-104"/>
                      <a:pt x="96557" y="1251"/>
                      <a:pt x="93724" y="2155"/>
                    </a:cubicBezTo>
                    <a:cubicBezTo>
                      <a:pt x="50388" y="15611"/>
                      <a:pt x="21945" y="45296"/>
                      <a:pt x="12851" y="55293"/>
                    </a:cubicBezTo>
                    <a:cubicBezTo>
                      <a:pt x="3469" y="65671"/>
                      <a:pt x="0" y="74796"/>
                      <a:pt x="0" y="74796"/>
                    </a:cubicBezTo>
                    <a:cubicBezTo>
                      <a:pt x="12625" y="62909"/>
                      <a:pt x="27539" y="51239"/>
                      <a:pt x="44034" y="42555"/>
                    </a:cubicBezTo>
                    <a:cubicBezTo>
                      <a:pt x="53929" y="37341"/>
                      <a:pt x="72908" y="30043"/>
                      <a:pt x="83562" y="37361"/>
                    </a:cubicBezTo>
                    <a:cubicBezTo>
                      <a:pt x="86139" y="39127"/>
                      <a:pt x="88356" y="41149"/>
                      <a:pt x="91507" y="41816"/>
                    </a:cubicBezTo>
                    <a:cubicBezTo>
                      <a:pt x="91815" y="40790"/>
                      <a:pt x="92513" y="40030"/>
                      <a:pt x="92379" y="38768"/>
                    </a:cubicBezTo>
                    <a:cubicBezTo>
                      <a:pt x="94925" y="42258"/>
                      <a:pt x="92441" y="47246"/>
                      <a:pt x="95284" y="51116"/>
                    </a:cubicBezTo>
                    <a:cubicBezTo>
                      <a:pt x="98959" y="56156"/>
                      <a:pt x="102644" y="53867"/>
                      <a:pt x="106452" y="50880"/>
                    </a:cubicBezTo>
                    <a:cubicBezTo>
                      <a:pt x="105025" y="55252"/>
                      <a:pt x="106524" y="61401"/>
                      <a:pt x="109121" y="65044"/>
                    </a:cubicBezTo>
                    <a:cubicBezTo>
                      <a:pt x="111912" y="69037"/>
                      <a:pt x="117158" y="68894"/>
                      <a:pt x="118523" y="63802"/>
                    </a:cubicBezTo>
                    <a:cubicBezTo>
                      <a:pt x="119518" y="69376"/>
                      <a:pt x="125338" y="87893"/>
                      <a:pt x="134381" y="79394"/>
                    </a:cubicBezTo>
                    <a:cubicBezTo>
                      <a:pt x="139647" y="74406"/>
                      <a:pt x="142254" y="62786"/>
                      <a:pt x="139749" y="56566"/>
                    </a:cubicBezTo>
                    <a:cubicBezTo>
                      <a:pt x="142819" y="60138"/>
                      <a:pt x="145888" y="67354"/>
                      <a:pt x="150106" y="70680"/>
                    </a:cubicBezTo>
                    <a:cubicBezTo>
                      <a:pt x="153853" y="73718"/>
                      <a:pt x="158554" y="74241"/>
                      <a:pt x="163111" y="71470"/>
                    </a:cubicBezTo>
                    <a:cubicBezTo>
                      <a:pt x="169403" y="67765"/>
                      <a:pt x="169403" y="61144"/>
                      <a:pt x="169342" y="54790"/>
                    </a:cubicBezTo>
                    <a:cubicBezTo>
                      <a:pt x="169342" y="50859"/>
                      <a:pt x="170604" y="53425"/>
                      <a:pt x="172832" y="52727"/>
                    </a:cubicBezTo>
                    <a:cubicBezTo>
                      <a:pt x="175901" y="51721"/>
                      <a:pt x="171826" y="46692"/>
                      <a:pt x="169701" y="44198"/>
                    </a:cubicBezTo>
                    <a:close/>
                  </a:path>
                </a:pathLst>
              </a:custGeom>
              <a:solidFill>
                <a:srgbClr val="388E3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8" name="Forma libre 357">
                <a:extLst>
                  <a:ext uri="{FF2B5EF4-FFF2-40B4-BE49-F238E27FC236}">
                    <a16:creationId xmlns:a16="http://schemas.microsoft.com/office/drawing/2014/main" id="{95638C76-8C2D-BE41-99DD-D7389B0F65C0}"/>
                  </a:ext>
                </a:extLst>
              </p:cNvPr>
              <p:cNvSpPr/>
              <p:nvPr/>
            </p:nvSpPr>
            <p:spPr>
              <a:xfrm>
                <a:off x="11536416" y="5268971"/>
                <a:ext cx="81560" cy="174040"/>
              </a:xfrm>
              <a:custGeom>
                <a:avLst/>
                <a:gdLst>
                  <a:gd name="connsiteX0" fmla="*/ 37386 w 81560"/>
                  <a:gd name="connsiteY0" fmla="*/ 4258 h 174040"/>
                  <a:gd name="connsiteX1" fmla="*/ 38422 w 81560"/>
                  <a:gd name="connsiteY1" fmla="*/ 5130 h 174040"/>
                  <a:gd name="connsiteX2" fmla="*/ 42590 w 81560"/>
                  <a:gd name="connsiteY2" fmla="*/ 768 h 174040"/>
                  <a:gd name="connsiteX3" fmla="*/ 53583 w 81560"/>
                  <a:gd name="connsiteY3" fmla="*/ 7830 h 174040"/>
                  <a:gd name="connsiteX4" fmla="*/ 59865 w 81560"/>
                  <a:gd name="connsiteY4" fmla="*/ 21204 h 174040"/>
                  <a:gd name="connsiteX5" fmla="*/ 62225 w 81560"/>
                  <a:gd name="connsiteY5" fmla="*/ 15466 h 174040"/>
                  <a:gd name="connsiteX6" fmla="*/ 68599 w 81560"/>
                  <a:gd name="connsiteY6" fmla="*/ 23298 h 174040"/>
                  <a:gd name="connsiteX7" fmla="*/ 74245 w 81560"/>
                  <a:gd name="connsiteY7" fmla="*/ 36087 h 174040"/>
                  <a:gd name="connsiteX8" fmla="*/ 75241 w 81560"/>
                  <a:gd name="connsiteY8" fmla="*/ 47234 h 174040"/>
                  <a:gd name="connsiteX9" fmla="*/ 77879 w 81560"/>
                  <a:gd name="connsiteY9" fmla="*/ 43221 h 174040"/>
                  <a:gd name="connsiteX10" fmla="*/ 76647 w 81560"/>
                  <a:gd name="connsiteY10" fmla="*/ 70524 h 174040"/>
                  <a:gd name="connsiteX11" fmla="*/ 81522 w 81560"/>
                  <a:gd name="connsiteY11" fmla="*/ 71520 h 174040"/>
                  <a:gd name="connsiteX12" fmla="*/ 79408 w 81560"/>
                  <a:gd name="connsiteY12" fmla="*/ 80286 h 174040"/>
                  <a:gd name="connsiteX13" fmla="*/ 26259 w 81560"/>
                  <a:gd name="connsiteY13" fmla="*/ 161159 h 174040"/>
                  <a:gd name="connsiteX14" fmla="*/ 6798 w 81560"/>
                  <a:gd name="connsiteY14" fmla="*/ 174041 h 174040"/>
                  <a:gd name="connsiteX15" fmla="*/ 39028 w 81560"/>
                  <a:gd name="connsiteY15" fmla="*/ 129976 h 174040"/>
                  <a:gd name="connsiteX16" fmla="*/ 44211 w 81560"/>
                  <a:gd name="connsiteY16" fmla="*/ 90437 h 174040"/>
                  <a:gd name="connsiteX17" fmla="*/ 39746 w 81560"/>
                  <a:gd name="connsiteY17" fmla="*/ 82472 h 174040"/>
                  <a:gd name="connsiteX18" fmla="*/ 42785 w 81560"/>
                  <a:gd name="connsiteY18" fmla="*/ 81630 h 174040"/>
                  <a:gd name="connsiteX19" fmla="*/ 30457 w 81560"/>
                  <a:gd name="connsiteY19" fmla="*/ 78695 h 174040"/>
                  <a:gd name="connsiteX20" fmla="*/ 30693 w 81560"/>
                  <a:gd name="connsiteY20" fmla="*/ 67527 h 174040"/>
                  <a:gd name="connsiteX21" fmla="*/ 16539 w 81560"/>
                  <a:gd name="connsiteY21" fmla="*/ 64858 h 174040"/>
                  <a:gd name="connsiteX22" fmla="*/ 17781 w 81560"/>
                  <a:gd name="connsiteY22" fmla="*/ 55415 h 174040"/>
                  <a:gd name="connsiteX23" fmla="*/ 2199 w 81560"/>
                  <a:gd name="connsiteY23" fmla="*/ 39567 h 174040"/>
                  <a:gd name="connsiteX24" fmla="*/ 25007 w 81560"/>
                  <a:gd name="connsiteY24" fmla="*/ 34209 h 174040"/>
                  <a:gd name="connsiteX25" fmla="*/ 10914 w 81560"/>
                  <a:gd name="connsiteY25" fmla="*/ 23862 h 174040"/>
                  <a:gd name="connsiteX26" fmla="*/ 10093 w 81560"/>
                  <a:gd name="connsiteY26" fmla="*/ 10837 h 174040"/>
                  <a:gd name="connsiteX27" fmla="*/ 26793 w 81560"/>
                  <a:gd name="connsiteY27" fmla="*/ 4596 h 174040"/>
                  <a:gd name="connsiteX28" fmla="*/ 28815 w 81560"/>
                  <a:gd name="connsiteY28" fmla="*/ 1117 h 174040"/>
                  <a:gd name="connsiteX29" fmla="*/ 37386 w 81560"/>
                  <a:gd name="connsiteY29" fmla="*/ 4258 h 17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560" h="174040">
                    <a:moveTo>
                      <a:pt x="37386" y="4258"/>
                    </a:moveTo>
                    <a:cubicBezTo>
                      <a:pt x="37796" y="4586"/>
                      <a:pt x="38196" y="4914"/>
                      <a:pt x="38422" y="5130"/>
                    </a:cubicBezTo>
                    <a:cubicBezTo>
                      <a:pt x="45063" y="10457"/>
                      <a:pt x="39798" y="2759"/>
                      <a:pt x="42590" y="768"/>
                    </a:cubicBezTo>
                    <a:cubicBezTo>
                      <a:pt x="45823" y="-1634"/>
                      <a:pt x="51899" y="5777"/>
                      <a:pt x="53583" y="7830"/>
                    </a:cubicBezTo>
                    <a:cubicBezTo>
                      <a:pt x="56559" y="11494"/>
                      <a:pt x="59156" y="16431"/>
                      <a:pt x="59865" y="21204"/>
                    </a:cubicBezTo>
                    <a:cubicBezTo>
                      <a:pt x="59731" y="19418"/>
                      <a:pt x="59865" y="15333"/>
                      <a:pt x="62225" y="15466"/>
                    </a:cubicBezTo>
                    <a:cubicBezTo>
                      <a:pt x="64689" y="15630"/>
                      <a:pt x="67604" y="21502"/>
                      <a:pt x="68599" y="23298"/>
                    </a:cubicBezTo>
                    <a:cubicBezTo>
                      <a:pt x="70899" y="27322"/>
                      <a:pt x="73034" y="31499"/>
                      <a:pt x="74245" y="36087"/>
                    </a:cubicBezTo>
                    <a:cubicBezTo>
                      <a:pt x="75312" y="39885"/>
                      <a:pt x="74850" y="43570"/>
                      <a:pt x="75241" y="47234"/>
                    </a:cubicBezTo>
                    <a:cubicBezTo>
                      <a:pt x="76031" y="45962"/>
                      <a:pt x="76554" y="44360"/>
                      <a:pt x="77879" y="43221"/>
                    </a:cubicBezTo>
                    <a:cubicBezTo>
                      <a:pt x="84222" y="47327"/>
                      <a:pt x="81409" y="66080"/>
                      <a:pt x="76647" y="70524"/>
                    </a:cubicBezTo>
                    <a:cubicBezTo>
                      <a:pt x="79151" y="68359"/>
                      <a:pt x="81379" y="67117"/>
                      <a:pt x="81522" y="71520"/>
                    </a:cubicBezTo>
                    <a:cubicBezTo>
                      <a:pt x="81656" y="74548"/>
                      <a:pt x="80311" y="77443"/>
                      <a:pt x="79408" y="80286"/>
                    </a:cubicBezTo>
                    <a:cubicBezTo>
                      <a:pt x="65920" y="123612"/>
                      <a:pt x="36256" y="152085"/>
                      <a:pt x="26259" y="161159"/>
                    </a:cubicBezTo>
                    <a:cubicBezTo>
                      <a:pt x="15882" y="170571"/>
                      <a:pt x="6798" y="174041"/>
                      <a:pt x="6798" y="174041"/>
                    </a:cubicBezTo>
                    <a:cubicBezTo>
                      <a:pt x="18674" y="161405"/>
                      <a:pt x="30324" y="146491"/>
                      <a:pt x="39028" y="129976"/>
                    </a:cubicBezTo>
                    <a:cubicBezTo>
                      <a:pt x="44211" y="120091"/>
                      <a:pt x="51520" y="101102"/>
                      <a:pt x="44211" y="90437"/>
                    </a:cubicBezTo>
                    <a:cubicBezTo>
                      <a:pt x="42446" y="87892"/>
                      <a:pt x="40403" y="85654"/>
                      <a:pt x="39746" y="82472"/>
                    </a:cubicBezTo>
                    <a:cubicBezTo>
                      <a:pt x="40773" y="82174"/>
                      <a:pt x="41532" y="81507"/>
                      <a:pt x="42785" y="81630"/>
                    </a:cubicBezTo>
                    <a:cubicBezTo>
                      <a:pt x="39264" y="79054"/>
                      <a:pt x="34296" y="81548"/>
                      <a:pt x="30457" y="78695"/>
                    </a:cubicBezTo>
                    <a:cubicBezTo>
                      <a:pt x="25438" y="75030"/>
                      <a:pt x="27716" y="71356"/>
                      <a:pt x="30693" y="67527"/>
                    </a:cubicBezTo>
                    <a:cubicBezTo>
                      <a:pt x="26351" y="68995"/>
                      <a:pt x="20193" y="67445"/>
                      <a:pt x="16539" y="64858"/>
                    </a:cubicBezTo>
                    <a:cubicBezTo>
                      <a:pt x="12525" y="62046"/>
                      <a:pt x="12689" y="56791"/>
                      <a:pt x="17781" y="55415"/>
                    </a:cubicBezTo>
                    <a:cubicBezTo>
                      <a:pt x="12186" y="54450"/>
                      <a:pt x="-6300" y="48641"/>
                      <a:pt x="2199" y="39567"/>
                    </a:cubicBezTo>
                    <a:cubicBezTo>
                      <a:pt x="7188" y="34322"/>
                      <a:pt x="18766" y="31704"/>
                      <a:pt x="25007" y="34209"/>
                    </a:cubicBezTo>
                    <a:cubicBezTo>
                      <a:pt x="21435" y="31140"/>
                      <a:pt x="14229" y="28081"/>
                      <a:pt x="10914" y="23862"/>
                    </a:cubicBezTo>
                    <a:cubicBezTo>
                      <a:pt x="7845" y="20085"/>
                      <a:pt x="7342" y="15374"/>
                      <a:pt x="10093" y="10837"/>
                    </a:cubicBezTo>
                    <a:cubicBezTo>
                      <a:pt x="13808" y="4545"/>
                      <a:pt x="20419" y="4565"/>
                      <a:pt x="26793" y="4596"/>
                    </a:cubicBezTo>
                    <a:cubicBezTo>
                      <a:pt x="30714" y="4596"/>
                      <a:pt x="28107" y="3323"/>
                      <a:pt x="28815" y="1117"/>
                    </a:cubicBezTo>
                    <a:cubicBezTo>
                      <a:pt x="29831" y="-1973"/>
                      <a:pt x="34850" y="2102"/>
                      <a:pt x="37386" y="4258"/>
                    </a:cubicBezTo>
                    <a:close/>
                  </a:path>
                </a:pathLst>
              </a:custGeom>
              <a:solidFill>
                <a:srgbClr val="388E3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359" name="Forma libre 358">
              <a:extLst>
                <a:ext uri="{FF2B5EF4-FFF2-40B4-BE49-F238E27FC236}">
                  <a16:creationId xmlns:a16="http://schemas.microsoft.com/office/drawing/2014/main" id="{9AB3701F-F2EB-A942-BDFD-5200AAA1B238}"/>
                </a:ext>
              </a:extLst>
            </p:cNvPr>
            <p:cNvSpPr/>
            <p:nvPr/>
          </p:nvSpPr>
          <p:spPr>
            <a:xfrm>
              <a:off x="11572352" y="5278880"/>
              <a:ext cx="134526" cy="133957"/>
            </a:xfrm>
            <a:custGeom>
              <a:avLst/>
              <a:gdLst>
                <a:gd name="connsiteX0" fmla="*/ 129538 w 134526"/>
                <a:gd name="connsiteY0" fmla="*/ 4325 h 133957"/>
                <a:gd name="connsiteX1" fmla="*/ 106320 w 134526"/>
                <a:gd name="connsiteY1" fmla="*/ 8041 h 133957"/>
                <a:gd name="connsiteX2" fmla="*/ 102492 w 134526"/>
                <a:gd name="connsiteY2" fmla="*/ 486 h 133957"/>
                <a:gd name="connsiteX3" fmla="*/ 93849 w 134526"/>
                <a:gd name="connsiteY3" fmla="*/ 3493 h 133957"/>
                <a:gd name="connsiteX4" fmla="*/ 89610 w 134526"/>
                <a:gd name="connsiteY4" fmla="*/ 20204 h 133957"/>
                <a:gd name="connsiteX5" fmla="*/ 75178 w 134526"/>
                <a:gd name="connsiteY5" fmla="*/ 22277 h 133957"/>
                <a:gd name="connsiteX6" fmla="*/ 73587 w 134526"/>
                <a:gd name="connsiteY6" fmla="*/ 38895 h 133957"/>
                <a:gd name="connsiteX7" fmla="*/ 62481 w 134526"/>
                <a:gd name="connsiteY7" fmla="*/ 39655 h 133957"/>
                <a:gd name="connsiteX8" fmla="*/ 135 w 134526"/>
                <a:gd name="connsiteY8" fmla="*/ 131244 h 133957"/>
                <a:gd name="connsiteX9" fmla="*/ 2558 w 134526"/>
                <a:gd name="connsiteY9" fmla="*/ 133892 h 133957"/>
                <a:gd name="connsiteX10" fmla="*/ 95471 w 134526"/>
                <a:gd name="connsiteY10" fmla="*/ 71834 h 133957"/>
                <a:gd name="connsiteX11" fmla="*/ 92299 w 134526"/>
                <a:gd name="connsiteY11" fmla="*/ 65624 h 133957"/>
                <a:gd name="connsiteX12" fmla="*/ 104021 w 134526"/>
                <a:gd name="connsiteY12" fmla="*/ 64197 h 133957"/>
                <a:gd name="connsiteX13" fmla="*/ 118227 w 134526"/>
                <a:gd name="connsiteY13" fmla="*/ 58849 h 133957"/>
                <a:gd name="connsiteX14" fmla="*/ 120957 w 134526"/>
                <a:gd name="connsiteY14" fmla="*/ 49375 h 133957"/>
                <a:gd name="connsiteX15" fmla="*/ 112541 w 134526"/>
                <a:gd name="connsiteY15" fmla="*/ 45896 h 133957"/>
                <a:gd name="connsiteX16" fmla="*/ 130780 w 134526"/>
                <a:gd name="connsiteY16" fmla="*/ 39265 h 133957"/>
                <a:gd name="connsiteX17" fmla="*/ 134455 w 134526"/>
                <a:gd name="connsiteY17" fmla="*/ 31238 h 133957"/>
                <a:gd name="connsiteX18" fmla="*/ 128994 w 134526"/>
                <a:gd name="connsiteY18" fmla="*/ 25418 h 133957"/>
                <a:gd name="connsiteX19" fmla="*/ 129538 w 134526"/>
                <a:gd name="connsiteY19" fmla="*/ 4325 h 13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4526" h="133957">
                  <a:moveTo>
                    <a:pt x="129538" y="4325"/>
                  </a:moveTo>
                  <a:cubicBezTo>
                    <a:pt x="121091" y="-4133"/>
                    <a:pt x="112972" y="1287"/>
                    <a:pt x="106320" y="8041"/>
                  </a:cubicBezTo>
                  <a:cubicBezTo>
                    <a:pt x="108301" y="5290"/>
                    <a:pt x="105889" y="1461"/>
                    <a:pt x="102492" y="486"/>
                  </a:cubicBezTo>
                  <a:cubicBezTo>
                    <a:pt x="99094" y="-479"/>
                    <a:pt x="95974" y="1369"/>
                    <a:pt x="93849" y="3493"/>
                  </a:cubicBezTo>
                  <a:cubicBezTo>
                    <a:pt x="89507" y="7866"/>
                    <a:pt x="89559" y="14250"/>
                    <a:pt x="89610" y="20204"/>
                  </a:cubicBezTo>
                  <a:cubicBezTo>
                    <a:pt x="86274" y="13029"/>
                    <a:pt x="77950" y="16498"/>
                    <a:pt x="75178" y="22277"/>
                  </a:cubicBezTo>
                  <a:cubicBezTo>
                    <a:pt x="72746" y="27368"/>
                    <a:pt x="72664" y="33342"/>
                    <a:pt x="73587" y="38895"/>
                  </a:cubicBezTo>
                  <a:cubicBezTo>
                    <a:pt x="70724" y="35744"/>
                    <a:pt x="65961" y="35744"/>
                    <a:pt x="62481" y="39655"/>
                  </a:cubicBezTo>
                  <a:cubicBezTo>
                    <a:pt x="52494" y="50946"/>
                    <a:pt x="51273" y="81359"/>
                    <a:pt x="135" y="131244"/>
                  </a:cubicBezTo>
                  <a:cubicBezTo>
                    <a:pt x="-624" y="131973"/>
                    <a:pt x="2034" y="134385"/>
                    <a:pt x="2558" y="133892"/>
                  </a:cubicBezTo>
                  <a:cubicBezTo>
                    <a:pt x="65006" y="73763"/>
                    <a:pt x="82302" y="83001"/>
                    <a:pt x="95471" y="71834"/>
                  </a:cubicBezTo>
                  <a:cubicBezTo>
                    <a:pt x="98786" y="69021"/>
                    <a:pt x="95286" y="66619"/>
                    <a:pt x="92299" y="65624"/>
                  </a:cubicBezTo>
                  <a:cubicBezTo>
                    <a:pt x="96220" y="65357"/>
                    <a:pt x="100141" y="64731"/>
                    <a:pt x="104021" y="64197"/>
                  </a:cubicBezTo>
                  <a:cubicBezTo>
                    <a:pt x="108825" y="63489"/>
                    <a:pt x="114655" y="62524"/>
                    <a:pt x="118227" y="58849"/>
                  </a:cubicBezTo>
                  <a:cubicBezTo>
                    <a:pt x="120465" y="56519"/>
                    <a:pt x="122631" y="52660"/>
                    <a:pt x="120957" y="49375"/>
                  </a:cubicBezTo>
                  <a:cubicBezTo>
                    <a:pt x="119213" y="45865"/>
                    <a:pt x="115815" y="46460"/>
                    <a:pt x="112541" y="45896"/>
                  </a:cubicBezTo>
                  <a:cubicBezTo>
                    <a:pt x="118515" y="45156"/>
                    <a:pt x="126059" y="43596"/>
                    <a:pt x="130780" y="39265"/>
                  </a:cubicBezTo>
                  <a:cubicBezTo>
                    <a:pt x="133090" y="37140"/>
                    <a:pt x="134917" y="34533"/>
                    <a:pt x="134455" y="31238"/>
                  </a:cubicBezTo>
                  <a:cubicBezTo>
                    <a:pt x="134116" y="28908"/>
                    <a:pt x="132064" y="24412"/>
                    <a:pt x="128994" y="25418"/>
                  </a:cubicBezTo>
                  <a:cubicBezTo>
                    <a:pt x="135030" y="20317"/>
                    <a:pt x="134896" y="9683"/>
                    <a:pt x="129538" y="4325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0" name="Forma libre 359">
              <a:extLst>
                <a:ext uri="{FF2B5EF4-FFF2-40B4-BE49-F238E27FC236}">
                  <a16:creationId xmlns:a16="http://schemas.microsoft.com/office/drawing/2014/main" id="{A5A0A7E7-FE12-8343-97B8-21E24E50392F}"/>
                </a:ext>
              </a:extLst>
            </p:cNvPr>
            <p:cNvSpPr/>
            <p:nvPr/>
          </p:nvSpPr>
          <p:spPr>
            <a:xfrm>
              <a:off x="11346607" y="5378517"/>
              <a:ext cx="260111" cy="259972"/>
            </a:xfrm>
            <a:custGeom>
              <a:avLst/>
              <a:gdLst>
                <a:gd name="connsiteX0" fmla="*/ 246676 w 260111"/>
                <a:gd name="connsiteY0" fmla="*/ 116955 h 259972"/>
                <a:gd name="connsiteX1" fmla="*/ 232747 w 260111"/>
                <a:gd name="connsiteY1" fmla="*/ 27347 h 259972"/>
                <a:gd name="connsiteX2" fmla="*/ 143539 w 260111"/>
                <a:gd name="connsiteY2" fmla="*/ 13768 h 259972"/>
                <a:gd name="connsiteX3" fmla="*/ 895 w 260111"/>
                <a:gd name="connsiteY3" fmla="*/ 259261 h 259972"/>
                <a:gd name="connsiteX4" fmla="*/ 246676 w 260111"/>
                <a:gd name="connsiteY4" fmla="*/ 116955 h 25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11" h="259972">
                  <a:moveTo>
                    <a:pt x="246676" y="116955"/>
                  </a:moveTo>
                  <a:cubicBezTo>
                    <a:pt x="266794" y="95975"/>
                    <a:pt x="266004" y="60584"/>
                    <a:pt x="232747" y="27347"/>
                  </a:cubicBezTo>
                  <a:cubicBezTo>
                    <a:pt x="199521" y="-5950"/>
                    <a:pt x="164089" y="-6782"/>
                    <a:pt x="143539" y="13768"/>
                  </a:cubicBezTo>
                  <a:cubicBezTo>
                    <a:pt x="99752" y="61990"/>
                    <a:pt x="-11052" y="247303"/>
                    <a:pt x="895" y="259261"/>
                  </a:cubicBezTo>
                  <a:cubicBezTo>
                    <a:pt x="10883" y="269238"/>
                    <a:pt x="181353" y="171870"/>
                    <a:pt x="246676" y="116955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61" name="Gráfico 48">
              <a:extLst>
                <a:ext uri="{FF2B5EF4-FFF2-40B4-BE49-F238E27FC236}">
                  <a16:creationId xmlns:a16="http://schemas.microsoft.com/office/drawing/2014/main" id="{A93BABD9-E730-2D49-8211-AA808AE868D5}"/>
                </a:ext>
              </a:extLst>
            </p:cNvPr>
            <p:cNvGrpSpPr/>
            <p:nvPr/>
          </p:nvGrpSpPr>
          <p:grpSpPr>
            <a:xfrm>
              <a:off x="11364408" y="5394502"/>
              <a:ext cx="215100" cy="205174"/>
              <a:chOff x="11364408" y="5394502"/>
              <a:chExt cx="215100" cy="205174"/>
            </a:xfrm>
            <a:solidFill>
              <a:srgbClr val="EF6C00"/>
            </a:solidFill>
          </p:grpSpPr>
          <p:sp>
            <p:nvSpPr>
              <p:cNvPr id="362" name="Forma libre 361">
                <a:extLst>
                  <a:ext uri="{FF2B5EF4-FFF2-40B4-BE49-F238E27FC236}">
                    <a16:creationId xmlns:a16="http://schemas.microsoft.com/office/drawing/2014/main" id="{2475E809-F235-5243-8F68-8CCEF70C4B0D}"/>
                  </a:ext>
                </a:extLst>
              </p:cNvPr>
              <p:cNvSpPr/>
              <p:nvPr/>
            </p:nvSpPr>
            <p:spPr>
              <a:xfrm>
                <a:off x="11436536" y="5448728"/>
                <a:ext cx="60344" cy="63331"/>
              </a:xfrm>
              <a:custGeom>
                <a:avLst/>
                <a:gdLst>
                  <a:gd name="connsiteX0" fmla="*/ 42802 w 60344"/>
                  <a:gd name="connsiteY0" fmla="*/ 60324 h 63331"/>
                  <a:gd name="connsiteX1" fmla="*/ 50070 w 60344"/>
                  <a:gd name="connsiteY1" fmla="*/ 63331 h 63331"/>
                  <a:gd name="connsiteX2" fmla="*/ 57327 w 60344"/>
                  <a:gd name="connsiteY2" fmla="*/ 60324 h 63331"/>
                  <a:gd name="connsiteX3" fmla="*/ 57327 w 60344"/>
                  <a:gd name="connsiteY3" fmla="*/ 45789 h 63331"/>
                  <a:gd name="connsiteX4" fmla="*/ 11568 w 60344"/>
                  <a:gd name="connsiteY4" fmla="*/ 0 h 63331"/>
                  <a:gd name="connsiteX5" fmla="*/ 0 w 60344"/>
                  <a:gd name="connsiteY5" fmla="*/ 17501 h 63331"/>
                  <a:gd name="connsiteX6" fmla="*/ 42802 w 60344"/>
                  <a:gd name="connsiteY6" fmla="*/ 60324 h 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344" h="63331">
                    <a:moveTo>
                      <a:pt x="42802" y="60324"/>
                    </a:moveTo>
                    <a:cubicBezTo>
                      <a:pt x="44804" y="62325"/>
                      <a:pt x="47442" y="63331"/>
                      <a:pt x="50070" y="63331"/>
                    </a:cubicBezTo>
                    <a:cubicBezTo>
                      <a:pt x="52697" y="63331"/>
                      <a:pt x="55325" y="62325"/>
                      <a:pt x="57327" y="60324"/>
                    </a:cubicBezTo>
                    <a:cubicBezTo>
                      <a:pt x="61350" y="56310"/>
                      <a:pt x="61350" y="49803"/>
                      <a:pt x="57327" y="45789"/>
                    </a:cubicBezTo>
                    <a:lnTo>
                      <a:pt x="11568" y="0"/>
                    </a:lnTo>
                    <a:cubicBezTo>
                      <a:pt x="7770" y="5645"/>
                      <a:pt x="3890" y="11506"/>
                      <a:pt x="0" y="17501"/>
                    </a:cubicBezTo>
                    <a:lnTo>
                      <a:pt x="42802" y="60324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3" name="Forma libre 362">
                <a:extLst>
                  <a:ext uri="{FF2B5EF4-FFF2-40B4-BE49-F238E27FC236}">
                    <a16:creationId xmlns:a16="http://schemas.microsoft.com/office/drawing/2014/main" id="{5261FC4F-62F9-5C48-BA8B-83E315CF05B7}"/>
                  </a:ext>
                </a:extLst>
              </p:cNvPr>
              <p:cNvSpPr/>
              <p:nvPr/>
            </p:nvSpPr>
            <p:spPr>
              <a:xfrm>
                <a:off x="11475201" y="5394502"/>
                <a:ext cx="37341" cy="38881"/>
              </a:xfrm>
              <a:custGeom>
                <a:avLst/>
                <a:gdLst>
                  <a:gd name="connsiteX0" fmla="*/ 0 w 37341"/>
                  <a:gd name="connsiteY0" fmla="*/ 16053 h 38881"/>
                  <a:gd name="connsiteX1" fmla="*/ 19800 w 37341"/>
                  <a:gd name="connsiteY1" fmla="*/ 35874 h 38881"/>
                  <a:gd name="connsiteX2" fmla="*/ 27067 w 37341"/>
                  <a:gd name="connsiteY2" fmla="*/ 38881 h 38881"/>
                  <a:gd name="connsiteX3" fmla="*/ 34324 w 37341"/>
                  <a:gd name="connsiteY3" fmla="*/ 35874 h 38881"/>
                  <a:gd name="connsiteX4" fmla="*/ 34324 w 37341"/>
                  <a:gd name="connsiteY4" fmla="*/ 21340 h 38881"/>
                  <a:gd name="connsiteX5" fmla="*/ 13005 w 37341"/>
                  <a:gd name="connsiteY5" fmla="*/ 0 h 38881"/>
                  <a:gd name="connsiteX6" fmla="*/ 0 w 37341"/>
                  <a:gd name="connsiteY6" fmla="*/ 16053 h 3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41" h="38881">
                    <a:moveTo>
                      <a:pt x="0" y="16053"/>
                    </a:moveTo>
                    <a:lnTo>
                      <a:pt x="19800" y="35874"/>
                    </a:lnTo>
                    <a:cubicBezTo>
                      <a:pt x="21812" y="37876"/>
                      <a:pt x="24439" y="38881"/>
                      <a:pt x="27067" y="38881"/>
                    </a:cubicBezTo>
                    <a:cubicBezTo>
                      <a:pt x="29695" y="38881"/>
                      <a:pt x="32323" y="37876"/>
                      <a:pt x="34324" y="35874"/>
                    </a:cubicBezTo>
                    <a:cubicBezTo>
                      <a:pt x="38348" y="31861"/>
                      <a:pt x="38348" y="25363"/>
                      <a:pt x="34324" y="21340"/>
                    </a:cubicBezTo>
                    <a:lnTo>
                      <a:pt x="13005" y="0"/>
                    </a:lnTo>
                    <a:cubicBezTo>
                      <a:pt x="9105" y="4465"/>
                      <a:pt x="4732" y="9833"/>
                      <a:pt x="0" y="16053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4" name="Forma libre 363">
                <a:extLst>
                  <a:ext uri="{FF2B5EF4-FFF2-40B4-BE49-F238E27FC236}">
                    <a16:creationId xmlns:a16="http://schemas.microsoft.com/office/drawing/2014/main" id="{74F29E78-5FCE-4946-806A-BF93DD6C7B28}"/>
                  </a:ext>
                </a:extLst>
              </p:cNvPr>
              <p:cNvSpPr/>
              <p:nvPr/>
            </p:nvSpPr>
            <p:spPr>
              <a:xfrm>
                <a:off x="11364408" y="5570248"/>
                <a:ext cx="24873" cy="29427"/>
              </a:xfrm>
              <a:custGeom>
                <a:avLst/>
                <a:gdLst>
                  <a:gd name="connsiteX0" fmla="*/ 7339 w 24873"/>
                  <a:gd name="connsiteY0" fmla="*/ 26410 h 29427"/>
                  <a:gd name="connsiteX1" fmla="*/ 14596 w 24873"/>
                  <a:gd name="connsiteY1" fmla="*/ 29428 h 29427"/>
                  <a:gd name="connsiteX2" fmla="*/ 21863 w 24873"/>
                  <a:gd name="connsiteY2" fmla="*/ 26410 h 29427"/>
                  <a:gd name="connsiteX3" fmla="*/ 21863 w 24873"/>
                  <a:gd name="connsiteY3" fmla="*/ 11886 h 29427"/>
                  <a:gd name="connsiteX4" fmla="*/ 9987 w 24873"/>
                  <a:gd name="connsiteY4" fmla="*/ 0 h 29427"/>
                  <a:gd name="connsiteX5" fmla="*/ 0 w 24873"/>
                  <a:gd name="connsiteY5" fmla="*/ 19081 h 29427"/>
                  <a:gd name="connsiteX6" fmla="*/ 7339 w 24873"/>
                  <a:gd name="connsiteY6" fmla="*/ 26410 h 2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73" h="29427">
                    <a:moveTo>
                      <a:pt x="7339" y="26410"/>
                    </a:moveTo>
                    <a:cubicBezTo>
                      <a:pt x="9341" y="28422"/>
                      <a:pt x="11968" y="29428"/>
                      <a:pt x="14596" y="29428"/>
                    </a:cubicBezTo>
                    <a:cubicBezTo>
                      <a:pt x="17224" y="29428"/>
                      <a:pt x="19851" y="28422"/>
                      <a:pt x="21863" y="26410"/>
                    </a:cubicBezTo>
                    <a:cubicBezTo>
                      <a:pt x="25876" y="22397"/>
                      <a:pt x="25876" y="15910"/>
                      <a:pt x="21863" y="11886"/>
                    </a:cubicBezTo>
                    <a:lnTo>
                      <a:pt x="9987" y="0"/>
                    </a:lnTo>
                    <a:cubicBezTo>
                      <a:pt x="6374" y="6692"/>
                      <a:pt x="3038" y="13056"/>
                      <a:pt x="0" y="19081"/>
                    </a:cubicBezTo>
                    <a:lnTo>
                      <a:pt x="7339" y="26410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5" name="Forma libre 364">
                <a:extLst>
                  <a:ext uri="{FF2B5EF4-FFF2-40B4-BE49-F238E27FC236}">
                    <a16:creationId xmlns:a16="http://schemas.microsoft.com/office/drawing/2014/main" id="{22D1E202-2D56-C24D-8237-087D6A14DF27}"/>
                  </a:ext>
                </a:extLst>
              </p:cNvPr>
              <p:cNvSpPr/>
              <p:nvPr/>
            </p:nvSpPr>
            <p:spPr>
              <a:xfrm>
                <a:off x="11532987" y="5474489"/>
                <a:ext cx="46520" cy="44375"/>
              </a:xfrm>
              <a:custGeom>
                <a:avLst/>
                <a:gdLst>
                  <a:gd name="connsiteX0" fmla="*/ 17534 w 46520"/>
                  <a:gd name="connsiteY0" fmla="*/ 3010 h 44375"/>
                  <a:gd name="connsiteX1" fmla="*/ 3010 w 46520"/>
                  <a:gd name="connsiteY1" fmla="*/ 3010 h 44375"/>
                  <a:gd name="connsiteX2" fmla="*/ 3010 w 46520"/>
                  <a:gd name="connsiteY2" fmla="*/ 17544 h 44375"/>
                  <a:gd name="connsiteX3" fmla="*/ 29831 w 46520"/>
                  <a:gd name="connsiteY3" fmla="*/ 44375 h 44375"/>
                  <a:gd name="connsiteX4" fmla="*/ 46521 w 46520"/>
                  <a:gd name="connsiteY4" fmla="*/ 32007 h 44375"/>
                  <a:gd name="connsiteX5" fmla="*/ 17534 w 46520"/>
                  <a:gd name="connsiteY5" fmla="*/ 3010 h 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520" h="44375">
                    <a:moveTo>
                      <a:pt x="17534" y="3010"/>
                    </a:moveTo>
                    <a:cubicBezTo>
                      <a:pt x="13521" y="-1003"/>
                      <a:pt x="7034" y="-1003"/>
                      <a:pt x="3010" y="3010"/>
                    </a:cubicBezTo>
                    <a:cubicBezTo>
                      <a:pt x="-1003" y="7023"/>
                      <a:pt x="-1003" y="13521"/>
                      <a:pt x="3010" y="17544"/>
                    </a:cubicBezTo>
                    <a:lnTo>
                      <a:pt x="29831" y="44375"/>
                    </a:lnTo>
                    <a:cubicBezTo>
                      <a:pt x="35733" y="40136"/>
                      <a:pt x="41327" y="36000"/>
                      <a:pt x="46521" y="32007"/>
                    </a:cubicBezTo>
                    <a:lnTo>
                      <a:pt x="17534" y="3010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6" name="Forma libre 365">
                <a:extLst>
                  <a:ext uri="{FF2B5EF4-FFF2-40B4-BE49-F238E27FC236}">
                    <a16:creationId xmlns:a16="http://schemas.microsoft.com/office/drawing/2014/main" id="{196C14B5-2FBD-A24B-911F-942C66115F47}"/>
                  </a:ext>
                </a:extLst>
              </p:cNvPr>
              <p:cNvSpPr/>
              <p:nvPr/>
            </p:nvSpPr>
            <p:spPr>
              <a:xfrm>
                <a:off x="11418234" y="5535647"/>
                <a:ext cx="31316" cy="31326"/>
              </a:xfrm>
              <a:custGeom>
                <a:avLst/>
                <a:gdLst>
                  <a:gd name="connsiteX0" fmla="*/ 0 w 31316"/>
                  <a:gd name="connsiteY0" fmla="*/ 0 h 31326"/>
                  <a:gd name="connsiteX1" fmla="*/ 31317 w 31316"/>
                  <a:gd name="connsiteY1" fmla="*/ 31327 h 3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316" h="31326">
                    <a:moveTo>
                      <a:pt x="0" y="0"/>
                    </a:moveTo>
                    <a:lnTo>
                      <a:pt x="31317" y="31327"/>
                    </a:lnTo>
                  </a:path>
                </a:pathLst>
              </a:custGeom>
              <a:ln w="20241" cap="rnd">
                <a:solidFill>
                  <a:srgbClr val="EF6C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67" name="Gráfico 50">
            <a:extLst>
              <a:ext uri="{FF2B5EF4-FFF2-40B4-BE49-F238E27FC236}">
                <a16:creationId xmlns:a16="http://schemas.microsoft.com/office/drawing/2014/main" id="{2CCA26E1-F173-B94A-9A12-6EBAB98F0612}"/>
              </a:ext>
            </a:extLst>
          </p:cNvPr>
          <p:cNvGrpSpPr/>
          <p:nvPr/>
        </p:nvGrpSpPr>
        <p:grpSpPr>
          <a:xfrm>
            <a:off x="10641873" y="5217647"/>
            <a:ext cx="492690" cy="492690"/>
            <a:chOff x="10641873" y="5217647"/>
            <a:chExt cx="492690" cy="492690"/>
          </a:xfrm>
        </p:grpSpPr>
        <p:sp>
          <p:nvSpPr>
            <p:cNvPr id="368" name="Forma libre 367">
              <a:extLst>
                <a:ext uri="{FF2B5EF4-FFF2-40B4-BE49-F238E27FC236}">
                  <a16:creationId xmlns:a16="http://schemas.microsoft.com/office/drawing/2014/main" id="{340BAD2E-1B62-F74A-A13D-407E5E59DED6}"/>
                </a:ext>
              </a:extLst>
            </p:cNvPr>
            <p:cNvSpPr/>
            <p:nvPr/>
          </p:nvSpPr>
          <p:spPr>
            <a:xfrm>
              <a:off x="10693197" y="5313779"/>
              <a:ext cx="344701" cy="345222"/>
            </a:xfrm>
            <a:custGeom>
              <a:avLst/>
              <a:gdLst>
                <a:gd name="connsiteX0" fmla="*/ 317834 w 344701"/>
                <a:gd name="connsiteY0" fmla="*/ 88451 h 345222"/>
                <a:gd name="connsiteX1" fmla="*/ 332112 w 344701"/>
                <a:gd name="connsiteY1" fmla="*/ 44622 h 345222"/>
                <a:gd name="connsiteX2" fmla="*/ 300056 w 344701"/>
                <a:gd name="connsiteY2" fmla="*/ 12587 h 345222"/>
                <a:gd name="connsiteX3" fmla="*/ 245983 w 344701"/>
                <a:gd name="connsiteY3" fmla="*/ 26865 h 345222"/>
                <a:gd name="connsiteX4" fmla="*/ 18237 w 344701"/>
                <a:gd name="connsiteY4" fmla="*/ 227133 h 345222"/>
                <a:gd name="connsiteX5" fmla="*/ 18237 w 344701"/>
                <a:gd name="connsiteY5" fmla="*/ 315222 h 345222"/>
                <a:gd name="connsiteX6" fmla="*/ 29569 w 344701"/>
                <a:gd name="connsiteY6" fmla="*/ 326985 h 345222"/>
                <a:gd name="connsiteX7" fmla="*/ 117658 w 344701"/>
                <a:gd name="connsiteY7" fmla="*/ 326985 h 345222"/>
                <a:gd name="connsiteX8" fmla="*/ 317834 w 344701"/>
                <a:gd name="connsiteY8" fmla="*/ 88451 h 34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701" h="345222">
                  <a:moveTo>
                    <a:pt x="317834" y="88451"/>
                  </a:moveTo>
                  <a:cubicBezTo>
                    <a:pt x="342150" y="64135"/>
                    <a:pt x="356428" y="68970"/>
                    <a:pt x="332112" y="44622"/>
                  </a:cubicBezTo>
                  <a:lnTo>
                    <a:pt x="300056" y="12587"/>
                  </a:lnTo>
                  <a:cubicBezTo>
                    <a:pt x="275740" y="-11729"/>
                    <a:pt x="270310" y="2559"/>
                    <a:pt x="245983" y="26865"/>
                  </a:cubicBezTo>
                  <a:lnTo>
                    <a:pt x="18237" y="227133"/>
                  </a:lnTo>
                  <a:cubicBezTo>
                    <a:pt x="-6079" y="251450"/>
                    <a:pt x="-6079" y="290885"/>
                    <a:pt x="18237" y="315222"/>
                  </a:cubicBezTo>
                  <a:lnTo>
                    <a:pt x="29569" y="326985"/>
                  </a:lnTo>
                  <a:cubicBezTo>
                    <a:pt x="53896" y="351301"/>
                    <a:pt x="93342" y="351301"/>
                    <a:pt x="117658" y="326985"/>
                  </a:cubicBezTo>
                  <a:lnTo>
                    <a:pt x="317834" y="88451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9" name="Forma libre 368">
              <a:extLst>
                <a:ext uri="{FF2B5EF4-FFF2-40B4-BE49-F238E27FC236}">
                  <a16:creationId xmlns:a16="http://schemas.microsoft.com/office/drawing/2014/main" id="{2FF52905-01C4-3446-9908-2BFA17E7855F}"/>
                </a:ext>
              </a:extLst>
            </p:cNvPr>
            <p:cNvSpPr/>
            <p:nvPr/>
          </p:nvSpPr>
          <p:spPr>
            <a:xfrm>
              <a:off x="10699736" y="5396832"/>
              <a:ext cx="254922" cy="256710"/>
            </a:xfrm>
            <a:custGeom>
              <a:avLst/>
              <a:gdLst>
                <a:gd name="connsiteX0" fmla="*/ 242667 w 254922"/>
                <a:gd name="connsiteY0" fmla="*/ 34796 h 256710"/>
                <a:gd name="connsiteX1" fmla="*/ 141511 w 254922"/>
                <a:gd name="connsiteY1" fmla="*/ 136701 h 256710"/>
                <a:gd name="connsiteX2" fmla="*/ 64703 w 254922"/>
                <a:gd name="connsiteY2" fmla="*/ 234674 h 256710"/>
                <a:gd name="connsiteX3" fmla="*/ 23882 w 254922"/>
                <a:gd name="connsiteY3" fmla="*/ 231205 h 256710"/>
                <a:gd name="connsiteX4" fmla="*/ 26171 w 254922"/>
                <a:gd name="connsiteY4" fmla="*/ 186996 h 256710"/>
                <a:gd name="connsiteX5" fmla="*/ 117195 w 254922"/>
                <a:gd name="connsiteY5" fmla="*/ 113401 h 256710"/>
                <a:gd name="connsiteX6" fmla="*/ 214081 w 254922"/>
                <a:gd name="connsiteY6" fmla="*/ 15776 h 256710"/>
                <a:gd name="connsiteX7" fmla="*/ 201455 w 254922"/>
                <a:gd name="connsiteY7" fmla="*/ 4855 h 256710"/>
                <a:gd name="connsiteX8" fmla="*/ 200973 w 254922"/>
                <a:gd name="connsiteY8" fmla="*/ 0 h 256710"/>
                <a:gd name="connsiteX9" fmla="*/ 34331 w 254922"/>
                <a:gd name="connsiteY9" fmla="*/ 160781 h 256710"/>
                <a:gd name="connsiteX10" fmla="*/ 17898 w 254922"/>
                <a:gd name="connsiteY10" fmla="*/ 238144 h 256710"/>
                <a:gd name="connsiteX11" fmla="*/ 97529 w 254922"/>
                <a:gd name="connsiteY11" fmla="*/ 217235 h 256710"/>
                <a:gd name="connsiteX12" fmla="*/ 254922 w 254922"/>
                <a:gd name="connsiteY12" fmla="*/ 47329 h 256710"/>
                <a:gd name="connsiteX13" fmla="*/ 247163 w 254922"/>
                <a:gd name="connsiteY13" fmla="*/ 32240 h 256710"/>
                <a:gd name="connsiteX14" fmla="*/ 242667 w 254922"/>
                <a:gd name="connsiteY14" fmla="*/ 34796 h 2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922" h="256710">
                  <a:moveTo>
                    <a:pt x="242667" y="34796"/>
                  </a:moveTo>
                  <a:cubicBezTo>
                    <a:pt x="213957" y="63619"/>
                    <a:pt x="176708" y="101084"/>
                    <a:pt x="141511" y="136701"/>
                  </a:cubicBezTo>
                  <a:cubicBezTo>
                    <a:pt x="91442" y="187366"/>
                    <a:pt x="73099" y="220961"/>
                    <a:pt x="64703" y="234674"/>
                  </a:cubicBezTo>
                  <a:cubicBezTo>
                    <a:pt x="49183" y="236255"/>
                    <a:pt x="34998" y="236779"/>
                    <a:pt x="23882" y="231205"/>
                  </a:cubicBezTo>
                  <a:cubicBezTo>
                    <a:pt x="19427" y="217851"/>
                    <a:pt x="22712" y="202557"/>
                    <a:pt x="26171" y="186996"/>
                  </a:cubicBezTo>
                  <a:cubicBezTo>
                    <a:pt x="46248" y="174464"/>
                    <a:pt x="76979" y="153894"/>
                    <a:pt x="117195" y="113401"/>
                  </a:cubicBezTo>
                  <a:cubicBezTo>
                    <a:pt x="150831" y="79528"/>
                    <a:pt x="186161" y="43932"/>
                    <a:pt x="214081" y="15776"/>
                  </a:cubicBezTo>
                  <a:cubicBezTo>
                    <a:pt x="208445" y="14853"/>
                    <a:pt x="202933" y="10839"/>
                    <a:pt x="201455" y="4855"/>
                  </a:cubicBezTo>
                  <a:cubicBezTo>
                    <a:pt x="201117" y="3449"/>
                    <a:pt x="201004" y="1755"/>
                    <a:pt x="200973" y="0"/>
                  </a:cubicBezTo>
                  <a:lnTo>
                    <a:pt x="34331" y="160781"/>
                  </a:lnTo>
                  <a:cubicBezTo>
                    <a:pt x="20310" y="174813"/>
                    <a:pt x="-24710" y="202177"/>
                    <a:pt x="17898" y="238144"/>
                  </a:cubicBezTo>
                  <a:cubicBezTo>
                    <a:pt x="56604" y="284457"/>
                    <a:pt x="83487" y="231246"/>
                    <a:pt x="97529" y="217235"/>
                  </a:cubicBezTo>
                  <a:lnTo>
                    <a:pt x="254922" y="47329"/>
                  </a:lnTo>
                  <a:cubicBezTo>
                    <a:pt x="250735" y="43706"/>
                    <a:pt x="246916" y="37876"/>
                    <a:pt x="247163" y="32240"/>
                  </a:cubicBezTo>
                  <a:cubicBezTo>
                    <a:pt x="246146" y="33472"/>
                    <a:pt x="244545" y="34293"/>
                    <a:pt x="242667" y="34796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369">
              <a:extLst>
                <a:ext uri="{FF2B5EF4-FFF2-40B4-BE49-F238E27FC236}">
                  <a16:creationId xmlns:a16="http://schemas.microsoft.com/office/drawing/2014/main" id="{F877D11B-4460-EF40-BD19-3EA312188C5E}"/>
                </a:ext>
              </a:extLst>
            </p:cNvPr>
            <p:cNvSpPr/>
            <p:nvPr/>
          </p:nvSpPr>
          <p:spPr>
            <a:xfrm>
              <a:off x="10836884" y="5268984"/>
              <a:ext cx="246358" cy="225813"/>
            </a:xfrm>
            <a:custGeom>
              <a:avLst/>
              <a:gdLst>
                <a:gd name="connsiteX0" fmla="*/ 217873 w 246358"/>
                <a:gd name="connsiteY0" fmla="*/ 49151 h 225813"/>
                <a:gd name="connsiteX1" fmla="*/ 228640 w 246358"/>
                <a:gd name="connsiteY1" fmla="*/ 80159 h 225813"/>
                <a:gd name="connsiteX2" fmla="*/ 236339 w 246358"/>
                <a:gd name="connsiteY2" fmla="*/ 112759 h 225813"/>
                <a:gd name="connsiteX3" fmla="*/ 245576 w 246358"/>
                <a:gd name="connsiteY3" fmla="*/ 140688 h 225813"/>
                <a:gd name="connsiteX4" fmla="*/ 222482 w 246358"/>
                <a:gd name="connsiteY4" fmla="*/ 145338 h 225813"/>
                <a:gd name="connsiteX5" fmla="*/ 230180 w 246358"/>
                <a:gd name="connsiteY5" fmla="*/ 179508 h 225813"/>
                <a:gd name="connsiteX6" fmla="*/ 216302 w 246358"/>
                <a:gd name="connsiteY6" fmla="*/ 181038 h 225813"/>
                <a:gd name="connsiteX7" fmla="*/ 203996 w 246358"/>
                <a:gd name="connsiteY7" fmla="*/ 222947 h 225813"/>
                <a:gd name="connsiteX8" fmla="*/ 176292 w 246358"/>
                <a:gd name="connsiteY8" fmla="*/ 207417 h 225813"/>
                <a:gd name="connsiteX9" fmla="*/ 150108 w 246358"/>
                <a:gd name="connsiteY9" fmla="*/ 205857 h 225813"/>
                <a:gd name="connsiteX10" fmla="*/ 125494 w 246358"/>
                <a:gd name="connsiteY10" fmla="*/ 190347 h 225813"/>
                <a:gd name="connsiteX11" fmla="*/ 96220 w 246358"/>
                <a:gd name="connsiteY11" fmla="*/ 181038 h 225813"/>
                <a:gd name="connsiteX12" fmla="*/ 66966 w 246358"/>
                <a:gd name="connsiteY12" fmla="*/ 156218 h 225813"/>
                <a:gd name="connsiteX13" fmla="*/ 45411 w 246358"/>
                <a:gd name="connsiteY13" fmla="*/ 137609 h 225813"/>
                <a:gd name="connsiteX14" fmla="*/ 30025 w 246358"/>
                <a:gd name="connsiteY14" fmla="*/ 109669 h 225813"/>
                <a:gd name="connsiteX15" fmla="*/ 13068 w 246358"/>
                <a:gd name="connsiteY15" fmla="*/ 84861 h 225813"/>
                <a:gd name="connsiteX16" fmla="*/ 20766 w 246358"/>
                <a:gd name="connsiteY16" fmla="*/ 56911 h 225813"/>
                <a:gd name="connsiteX17" fmla="*/ 23845 w 246358"/>
                <a:gd name="connsiteY17" fmla="*/ 38291 h 225813"/>
                <a:gd name="connsiteX18" fmla="*/ 56158 w 246358"/>
                <a:gd name="connsiteY18" fmla="*/ 27442 h 225813"/>
                <a:gd name="connsiteX19" fmla="*/ 102378 w 246358"/>
                <a:gd name="connsiteY19" fmla="*/ 19682 h 225813"/>
                <a:gd name="connsiteX20" fmla="*/ 131632 w 246358"/>
                <a:gd name="connsiteY20" fmla="*/ 5702 h 225813"/>
                <a:gd name="connsiteX21" fmla="*/ 160865 w 246358"/>
                <a:gd name="connsiteY21" fmla="*/ 11912 h 225813"/>
                <a:gd name="connsiteX22" fmla="*/ 194768 w 246358"/>
                <a:gd name="connsiteY22" fmla="*/ 24321 h 225813"/>
                <a:gd name="connsiteX23" fmla="*/ 217873 w 246358"/>
                <a:gd name="connsiteY23" fmla="*/ 49151 h 22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6358" h="225813">
                  <a:moveTo>
                    <a:pt x="217873" y="49151"/>
                  </a:moveTo>
                  <a:cubicBezTo>
                    <a:pt x="251735" y="53801"/>
                    <a:pt x="234789" y="78630"/>
                    <a:pt x="228640" y="80159"/>
                  </a:cubicBezTo>
                  <a:cubicBezTo>
                    <a:pt x="256323" y="95700"/>
                    <a:pt x="245576" y="117399"/>
                    <a:pt x="236339" y="112759"/>
                  </a:cubicBezTo>
                  <a:cubicBezTo>
                    <a:pt x="240968" y="118979"/>
                    <a:pt x="245576" y="122069"/>
                    <a:pt x="245576" y="140688"/>
                  </a:cubicBezTo>
                  <a:cubicBezTo>
                    <a:pt x="245576" y="145338"/>
                    <a:pt x="239397" y="153119"/>
                    <a:pt x="222482" y="145338"/>
                  </a:cubicBezTo>
                  <a:cubicBezTo>
                    <a:pt x="228640" y="151538"/>
                    <a:pt x="236339" y="168608"/>
                    <a:pt x="230180" y="179508"/>
                  </a:cubicBezTo>
                  <a:cubicBezTo>
                    <a:pt x="227090" y="184158"/>
                    <a:pt x="219392" y="184158"/>
                    <a:pt x="216302" y="181038"/>
                  </a:cubicBezTo>
                  <a:cubicBezTo>
                    <a:pt x="217863" y="190347"/>
                    <a:pt x="217863" y="218267"/>
                    <a:pt x="203996" y="222947"/>
                  </a:cubicBezTo>
                  <a:cubicBezTo>
                    <a:pt x="185509" y="232247"/>
                    <a:pt x="182420" y="216737"/>
                    <a:pt x="176292" y="207417"/>
                  </a:cubicBezTo>
                  <a:cubicBezTo>
                    <a:pt x="173202" y="233807"/>
                    <a:pt x="148588" y="219817"/>
                    <a:pt x="150108" y="205857"/>
                  </a:cubicBezTo>
                  <a:cubicBezTo>
                    <a:pt x="123944" y="222947"/>
                    <a:pt x="116225" y="201207"/>
                    <a:pt x="125494" y="190347"/>
                  </a:cubicBezTo>
                  <a:cubicBezTo>
                    <a:pt x="105468" y="208967"/>
                    <a:pt x="90071" y="196568"/>
                    <a:pt x="96220" y="181038"/>
                  </a:cubicBezTo>
                  <a:cubicBezTo>
                    <a:pt x="88542" y="190347"/>
                    <a:pt x="50040" y="188798"/>
                    <a:pt x="66966" y="156218"/>
                  </a:cubicBezTo>
                  <a:cubicBezTo>
                    <a:pt x="62357" y="160868"/>
                    <a:pt x="28475" y="160868"/>
                    <a:pt x="45411" y="137609"/>
                  </a:cubicBezTo>
                  <a:cubicBezTo>
                    <a:pt x="28475" y="143788"/>
                    <a:pt x="2301" y="126708"/>
                    <a:pt x="30025" y="109669"/>
                  </a:cubicBezTo>
                  <a:cubicBezTo>
                    <a:pt x="11538" y="109669"/>
                    <a:pt x="-3879" y="95710"/>
                    <a:pt x="13068" y="84861"/>
                  </a:cubicBezTo>
                  <a:cubicBezTo>
                    <a:pt x="-14646" y="75510"/>
                    <a:pt x="8459" y="63121"/>
                    <a:pt x="20766" y="56911"/>
                  </a:cubicBezTo>
                  <a:cubicBezTo>
                    <a:pt x="14638" y="53811"/>
                    <a:pt x="-2308" y="47601"/>
                    <a:pt x="23845" y="38291"/>
                  </a:cubicBezTo>
                  <a:cubicBezTo>
                    <a:pt x="14649" y="28992"/>
                    <a:pt x="31544" y="24331"/>
                    <a:pt x="56158" y="27442"/>
                  </a:cubicBezTo>
                  <a:cubicBezTo>
                    <a:pt x="48490" y="18111"/>
                    <a:pt x="59258" y="-5158"/>
                    <a:pt x="102378" y="19682"/>
                  </a:cubicBezTo>
                  <a:cubicBezTo>
                    <a:pt x="94680" y="-508"/>
                    <a:pt x="110076" y="-5158"/>
                    <a:pt x="131632" y="5702"/>
                  </a:cubicBezTo>
                  <a:cubicBezTo>
                    <a:pt x="128542" y="-3608"/>
                    <a:pt x="154706" y="-508"/>
                    <a:pt x="160865" y="11912"/>
                  </a:cubicBezTo>
                  <a:cubicBezTo>
                    <a:pt x="171673" y="-2068"/>
                    <a:pt x="197837" y="4152"/>
                    <a:pt x="194768" y="24321"/>
                  </a:cubicBezTo>
                  <a:cubicBezTo>
                    <a:pt x="207085" y="16572"/>
                    <a:pt x="231699" y="32061"/>
                    <a:pt x="217873" y="49151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370">
              <a:extLst>
                <a:ext uri="{FF2B5EF4-FFF2-40B4-BE49-F238E27FC236}">
                  <a16:creationId xmlns:a16="http://schemas.microsoft.com/office/drawing/2014/main" id="{E6FC1450-6666-4649-A9AC-0B3EAB685677}"/>
                </a:ext>
              </a:extLst>
            </p:cNvPr>
            <p:cNvSpPr/>
            <p:nvPr/>
          </p:nvSpPr>
          <p:spPr>
            <a:xfrm>
              <a:off x="10884257" y="5297820"/>
              <a:ext cx="164230" cy="153970"/>
            </a:xfrm>
            <a:custGeom>
              <a:avLst/>
              <a:gdLst>
                <a:gd name="connsiteX0" fmla="*/ 104397 w 164230"/>
                <a:gd name="connsiteY0" fmla="*/ 19093 h 153970"/>
                <a:gd name="connsiteX1" fmla="*/ 83006 w 164230"/>
                <a:gd name="connsiteY1" fmla="*/ 63 h 153970"/>
                <a:gd name="connsiteX2" fmla="*/ 77853 w 164230"/>
                <a:gd name="connsiteY2" fmla="*/ 15562 h 153970"/>
                <a:gd name="connsiteX3" fmla="*/ 48179 w 164230"/>
                <a:gd name="connsiteY3" fmla="*/ 6663 h 153970"/>
                <a:gd name="connsiteX4" fmla="*/ 38602 w 164230"/>
                <a:gd name="connsiteY4" fmla="*/ 17851 h 153970"/>
                <a:gd name="connsiteX5" fmla="*/ 52983 w 164230"/>
                <a:gd name="connsiteY5" fmla="*/ 27500 h 153970"/>
                <a:gd name="connsiteX6" fmla="*/ 14194 w 164230"/>
                <a:gd name="connsiteY6" fmla="*/ 34592 h 153970"/>
                <a:gd name="connsiteX7" fmla="*/ 10016 w 164230"/>
                <a:gd name="connsiteY7" fmla="*/ 48573 h 153970"/>
                <a:gd name="connsiteX8" fmla="*/ 25105 w 164230"/>
                <a:gd name="connsiteY8" fmla="*/ 51847 h 153970"/>
                <a:gd name="connsiteX9" fmla="*/ 398 w 164230"/>
                <a:gd name="connsiteY9" fmla="*/ 74839 h 153970"/>
                <a:gd name="connsiteX10" fmla="*/ 4874 w 164230"/>
                <a:gd name="connsiteY10" fmla="*/ 86120 h 153970"/>
                <a:gd name="connsiteX11" fmla="*/ 21369 w 164230"/>
                <a:gd name="connsiteY11" fmla="*/ 80885 h 153970"/>
                <a:gd name="connsiteX12" fmla="*/ 16914 w 164230"/>
                <a:gd name="connsiteY12" fmla="*/ 103877 h 153970"/>
                <a:gd name="connsiteX13" fmla="*/ 43129 w 164230"/>
                <a:gd name="connsiteY13" fmla="*/ 106587 h 153970"/>
                <a:gd name="connsiteX14" fmla="*/ 41035 w 164230"/>
                <a:gd name="connsiteY14" fmla="*/ 128809 h 153970"/>
                <a:gd name="connsiteX15" fmla="*/ 63853 w 164230"/>
                <a:gd name="connsiteY15" fmla="*/ 126561 h 153970"/>
                <a:gd name="connsiteX16" fmla="*/ 72844 w 164230"/>
                <a:gd name="connsiteY16" fmla="*/ 148209 h 153970"/>
                <a:gd name="connsiteX17" fmla="*/ 105413 w 164230"/>
                <a:gd name="connsiteY17" fmla="*/ 141188 h 153970"/>
                <a:gd name="connsiteX18" fmla="*/ 151018 w 164230"/>
                <a:gd name="connsiteY18" fmla="*/ 75137 h 153970"/>
                <a:gd name="connsiteX19" fmla="*/ 163263 w 164230"/>
                <a:gd name="connsiteY19" fmla="*/ 58642 h 153970"/>
                <a:gd name="connsiteX20" fmla="*/ 135139 w 164230"/>
                <a:gd name="connsiteY20" fmla="*/ 54013 h 153970"/>
                <a:gd name="connsiteX21" fmla="*/ 144911 w 164230"/>
                <a:gd name="connsiteY21" fmla="*/ 32119 h 153970"/>
                <a:gd name="connsiteX22" fmla="*/ 118860 w 164230"/>
                <a:gd name="connsiteY22" fmla="*/ 36266 h 153970"/>
                <a:gd name="connsiteX23" fmla="*/ 130889 w 164230"/>
                <a:gd name="connsiteY23" fmla="*/ 17328 h 153970"/>
                <a:gd name="connsiteX24" fmla="*/ 120882 w 164230"/>
                <a:gd name="connsiteY24" fmla="*/ 7843 h 153970"/>
                <a:gd name="connsiteX25" fmla="*/ 109149 w 164230"/>
                <a:gd name="connsiteY25" fmla="*/ 9229 h 153970"/>
                <a:gd name="connsiteX26" fmla="*/ 104377 w 164230"/>
                <a:gd name="connsiteY26" fmla="*/ 15922 h 15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4230" h="153970">
                  <a:moveTo>
                    <a:pt x="104397" y="19093"/>
                  </a:moveTo>
                  <a:cubicBezTo>
                    <a:pt x="103083" y="8500"/>
                    <a:pt x="94276" y="-861"/>
                    <a:pt x="83006" y="63"/>
                  </a:cubicBezTo>
                  <a:cubicBezTo>
                    <a:pt x="77155" y="546"/>
                    <a:pt x="70750" y="12524"/>
                    <a:pt x="77853" y="15562"/>
                  </a:cubicBezTo>
                  <a:cubicBezTo>
                    <a:pt x="73532" y="5719"/>
                    <a:pt x="56791" y="5339"/>
                    <a:pt x="48179" y="6663"/>
                  </a:cubicBezTo>
                  <a:cubicBezTo>
                    <a:pt x="42349" y="7546"/>
                    <a:pt x="37453" y="11200"/>
                    <a:pt x="38602" y="17851"/>
                  </a:cubicBezTo>
                  <a:cubicBezTo>
                    <a:pt x="39916" y="25447"/>
                    <a:pt x="46968" y="26114"/>
                    <a:pt x="52983" y="27500"/>
                  </a:cubicBezTo>
                  <a:cubicBezTo>
                    <a:pt x="42975" y="20561"/>
                    <a:pt x="21646" y="25755"/>
                    <a:pt x="14194" y="34592"/>
                  </a:cubicBezTo>
                  <a:cubicBezTo>
                    <a:pt x="11597" y="37651"/>
                    <a:pt x="7224" y="44498"/>
                    <a:pt x="10016" y="48573"/>
                  </a:cubicBezTo>
                  <a:cubicBezTo>
                    <a:pt x="12664" y="52432"/>
                    <a:pt x="21163" y="53181"/>
                    <a:pt x="25105" y="51847"/>
                  </a:cubicBezTo>
                  <a:cubicBezTo>
                    <a:pt x="14789" y="53571"/>
                    <a:pt x="2667" y="64318"/>
                    <a:pt x="398" y="74839"/>
                  </a:cubicBezTo>
                  <a:cubicBezTo>
                    <a:pt x="-556" y="79294"/>
                    <a:pt x="-64" y="84796"/>
                    <a:pt x="4874" y="86120"/>
                  </a:cubicBezTo>
                  <a:cubicBezTo>
                    <a:pt x="9441" y="87403"/>
                    <a:pt x="19490" y="86304"/>
                    <a:pt x="21369" y="80885"/>
                  </a:cubicBezTo>
                  <a:cubicBezTo>
                    <a:pt x="17263" y="86079"/>
                    <a:pt x="15333" y="97441"/>
                    <a:pt x="16914" y="103877"/>
                  </a:cubicBezTo>
                  <a:cubicBezTo>
                    <a:pt x="19901" y="115948"/>
                    <a:pt x="39444" y="120680"/>
                    <a:pt x="43129" y="106587"/>
                  </a:cubicBezTo>
                  <a:cubicBezTo>
                    <a:pt x="39927" y="111719"/>
                    <a:pt x="38202" y="123277"/>
                    <a:pt x="41035" y="128809"/>
                  </a:cubicBezTo>
                  <a:cubicBezTo>
                    <a:pt x="44925" y="136446"/>
                    <a:pt x="66060" y="136949"/>
                    <a:pt x="63853" y="126561"/>
                  </a:cubicBezTo>
                  <a:cubicBezTo>
                    <a:pt x="59480" y="134403"/>
                    <a:pt x="66717" y="144278"/>
                    <a:pt x="72844" y="148209"/>
                  </a:cubicBezTo>
                  <a:cubicBezTo>
                    <a:pt x="82616" y="154532"/>
                    <a:pt x="104962" y="159551"/>
                    <a:pt x="105413" y="141188"/>
                  </a:cubicBezTo>
                  <a:cubicBezTo>
                    <a:pt x="105495" y="151483"/>
                    <a:pt x="158880" y="72386"/>
                    <a:pt x="151018" y="75137"/>
                  </a:cubicBezTo>
                  <a:cubicBezTo>
                    <a:pt x="158039" y="74500"/>
                    <a:pt x="167256" y="66771"/>
                    <a:pt x="163263" y="58642"/>
                  </a:cubicBezTo>
                  <a:cubicBezTo>
                    <a:pt x="158932" y="49784"/>
                    <a:pt x="141708" y="47762"/>
                    <a:pt x="135139" y="54013"/>
                  </a:cubicBezTo>
                  <a:cubicBezTo>
                    <a:pt x="140107" y="50400"/>
                    <a:pt x="153594" y="38678"/>
                    <a:pt x="144911" y="32119"/>
                  </a:cubicBezTo>
                  <a:cubicBezTo>
                    <a:pt x="137582" y="26555"/>
                    <a:pt x="123735" y="28475"/>
                    <a:pt x="118860" y="36266"/>
                  </a:cubicBezTo>
                  <a:cubicBezTo>
                    <a:pt x="124177" y="31421"/>
                    <a:pt x="131505" y="25652"/>
                    <a:pt x="130889" y="17328"/>
                  </a:cubicBezTo>
                  <a:cubicBezTo>
                    <a:pt x="130551" y="12657"/>
                    <a:pt x="125090" y="9003"/>
                    <a:pt x="120882" y="7843"/>
                  </a:cubicBezTo>
                  <a:cubicBezTo>
                    <a:pt x="117566" y="6940"/>
                    <a:pt x="112177" y="7115"/>
                    <a:pt x="109149" y="9229"/>
                  </a:cubicBezTo>
                  <a:cubicBezTo>
                    <a:pt x="106953" y="10769"/>
                    <a:pt x="105701" y="14690"/>
                    <a:pt x="104377" y="15922"/>
                  </a:cubicBezTo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371">
              <a:extLst>
                <a:ext uri="{FF2B5EF4-FFF2-40B4-BE49-F238E27FC236}">
                  <a16:creationId xmlns:a16="http://schemas.microsoft.com/office/drawing/2014/main" id="{5FB04724-2F99-014B-A15C-8974D1317252}"/>
                </a:ext>
              </a:extLst>
            </p:cNvPr>
            <p:cNvSpPr/>
            <p:nvPr/>
          </p:nvSpPr>
          <p:spPr>
            <a:xfrm>
              <a:off x="10936208" y="5349841"/>
              <a:ext cx="112910" cy="102661"/>
            </a:xfrm>
            <a:custGeom>
              <a:avLst/>
              <a:gdLst>
                <a:gd name="connsiteX0" fmla="*/ 41104 w 112910"/>
                <a:gd name="connsiteY0" fmla="*/ 586 h 102661"/>
                <a:gd name="connsiteX1" fmla="*/ 36814 w 112910"/>
                <a:gd name="connsiteY1" fmla="*/ 18087 h 102661"/>
                <a:gd name="connsiteX2" fmla="*/ 6739 w 112910"/>
                <a:gd name="connsiteY2" fmla="*/ 32857 h 102661"/>
                <a:gd name="connsiteX3" fmla="*/ 22669 w 112910"/>
                <a:gd name="connsiteY3" fmla="*/ 34489 h 102661"/>
                <a:gd name="connsiteX4" fmla="*/ 5 w 112910"/>
                <a:gd name="connsiteY4" fmla="*/ 56948 h 102661"/>
                <a:gd name="connsiteX5" fmla="*/ 27011 w 112910"/>
                <a:gd name="connsiteY5" fmla="*/ 62696 h 102661"/>
                <a:gd name="connsiteX6" fmla="*/ 26929 w 112910"/>
                <a:gd name="connsiteY6" fmla="*/ 96506 h 102661"/>
                <a:gd name="connsiteX7" fmla="*/ 64763 w 112910"/>
                <a:gd name="connsiteY7" fmla="*/ 86088 h 102661"/>
                <a:gd name="connsiteX8" fmla="*/ 82203 w 112910"/>
                <a:gd name="connsiteY8" fmla="*/ 100900 h 102661"/>
                <a:gd name="connsiteX9" fmla="*/ 85107 w 112910"/>
                <a:gd name="connsiteY9" fmla="*/ 70373 h 102661"/>
                <a:gd name="connsiteX10" fmla="*/ 109988 w 112910"/>
                <a:gd name="connsiteY10" fmla="*/ 64482 h 102661"/>
                <a:gd name="connsiteX11" fmla="*/ 88741 w 112910"/>
                <a:gd name="connsiteY11" fmla="*/ 44261 h 102661"/>
                <a:gd name="connsiteX12" fmla="*/ 104959 w 112910"/>
                <a:gd name="connsiteY12" fmla="*/ 18867 h 102661"/>
                <a:gd name="connsiteX13" fmla="*/ 69475 w 112910"/>
                <a:gd name="connsiteY13" fmla="*/ 22716 h 102661"/>
                <a:gd name="connsiteX14" fmla="*/ 75284 w 112910"/>
                <a:gd name="connsiteY14" fmla="*/ 7145 h 102661"/>
                <a:gd name="connsiteX15" fmla="*/ 59960 w 112910"/>
                <a:gd name="connsiteY15" fmla="*/ 20817 h 102661"/>
                <a:gd name="connsiteX16" fmla="*/ 41104 w 112910"/>
                <a:gd name="connsiteY16" fmla="*/ 586 h 1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910" h="102661">
                  <a:moveTo>
                    <a:pt x="41104" y="586"/>
                  </a:moveTo>
                  <a:cubicBezTo>
                    <a:pt x="33344" y="4692"/>
                    <a:pt x="29977" y="11363"/>
                    <a:pt x="36814" y="18087"/>
                  </a:cubicBezTo>
                  <a:cubicBezTo>
                    <a:pt x="28972" y="13324"/>
                    <a:pt x="-272" y="17861"/>
                    <a:pt x="6739" y="32857"/>
                  </a:cubicBezTo>
                  <a:cubicBezTo>
                    <a:pt x="9048" y="37774"/>
                    <a:pt x="18912" y="36439"/>
                    <a:pt x="22669" y="34489"/>
                  </a:cubicBezTo>
                  <a:cubicBezTo>
                    <a:pt x="15166" y="37414"/>
                    <a:pt x="-333" y="46693"/>
                    <a:pt x="5" y="56948"/>
                  </a:cubicBezTo>
                  <a:cubicBezTo>
                    <a:pt x="467" y="70948"/>
                    <a:pt x="22618" y="75105"/>
                    <a:pt x="27011" y="62696"/>
                  </a:cubicBezTo>
                  <a:cubicBezTo>
                    <a:pt x="23685" y="73432"/>
                    <a:pt x="16747" y="86899"/>
                    <a:pt x="26929" y="96506"/>
                  </a:cubicBezTo>
                  <a:cubicBezTo>
                    <a:pt x="39123" y="108003"/>
                    <a:pt x="59652" y="99883"/>
                    <a:pt x="64763" y="86088"/>
                  </a:cubicBezTo>
                  <a:cubicBezTo>
                    <a:pt x="59416" y="97636"/>
                    <a:pt x="71538" y="106596"/>
                    <a:pt x="82203" y="100900"/>
                  </a:cubicBezTo>
                  <a:cubicBezTo>
                    <a:pt x="94992" y="94022"/>
                    <a:pt x="94930" y="80145"/>
                    <a:pt x="85107" y="70373"/>
                  </a:cubicBezTo>
                  <a:cubicBezTo>
                    <a:pt x="93268" y="73104"/>
                    <a:pt x="104723" y="72960"/>
                    <a:pt x="109988" y="64482"/>
                  </a:cubicBezTo>
                  <a:cubicBezTo>
                    <a:pt x="120191" y="48038"/>
                    <a:pt x="101387" y="44302"/>
                    <a:pt x="88741" y="44261"/>
                  </a:cubicBezTo>
                  <a:cubicBezTo>
                    <a:pt x="95536" y="41736"/>
                    <a:pt x="110152" y="28166"/>
                    <a:pt x="104959" y="18867"/>
                  </a:cubicBezTo>
                  <a:cubicBezTo>
                    <a:pt x="98708" y="7637"/>
                    <a:pt x="77809" y="13981"/>
                    <a:pt x="69475" y="22716"/>
                  </a:cubicBezTo>
                  <a:cubicBezTo>
                    <a:pt x="73262" y="18220"/>
                    <a:pt x="79134" y="11466"/>
                    <a:pt x="75284" y="7145"/>
                  </a:cubicBezTo>
                  <a:cubicBezTo>
                    <a:pt x="66519" y="-2760"/>
                    <a:pt x="59960" y="11056"/>
                    <a:pt x="59960" y="20817"/>
                  </a:cubicBezTo>
                  <a:cubicBezTo>
                    <a:pt x="59960" y="20807"/>
                    <a:pt x="58276" y="-4095"/>
                    <a:pt x="41104" y="586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73" name="Gráfico 50">
              <a:extLst>
                <a:ext uri="{FF2B5EF4-FFF2-40B4-BE49-F238E27FC236}">
                  <a16:creationId xmlns:a16="http://schemas.microsoft.com/office/drawing/2014/main" id="{2CCA26E1-F173-B94A-9A12-6EBAB98F0612}"/>
                </a:ext>
              </a:extLst>
            </p:cNvPr>
            <p:cNvGrpSpPr/>
            <p:nvPr/>
          </p:nvGrpSpPr>
          <p:grpSpPr>
            <a:xfrm>
              <a:off x="10693310" y="5529612"/>
              <a:ext cx="133187" cy="129320"/>
              <a:chOff x="10693310" y="5529612"/>
              <a:chExt cx="133187" cy="129320"/>
            </a:xfrm>
            <a:solidFill>
              <a:srgbClr val="DCEDC8"/>
            </a:solidFill>
          </p:grpSpPr>
          <p:sp>
            <p:nvSpPr>
              <p:cNvPr id="374" name="Forma libre 373">
                <a:extLst>
                  <a:ext uri="{FF2B5EF4-FFF2-40B4-BE49-F238E27FC236}">
                    <a16:creationId xmlns:a16="http://schemas.microsoft.com/office/drawing/2014/main" id="{6DEEEB77-7876-BC4B-9353-FEF00A68A5BD}"/>
                  </a:ext>
                </a:extLst>
              </p:cNvPr>
              <p:cNvSpPr/>
              <p:nvPr/>
            </p:nvSpPr>
            <p:spPr>
              <a:xfrm>
                <a:off x="10693310" y="5529612"/>
                <a:ext cx="31416" cy="91927"/>
              </a:xfrm>
              <a:custGeom>
                <a:avLst/>
                <a:gdLst>
                  <a:gd name="connsiteX0" fmla="*/ 31416 w 31416"/>
                  <a:gd name="connsiteY0" fmla="*/ 36377 h 91927"/>
                  <a:gd name="connsiteX1" fmla="*/ 30975 w 31416"/>
                  <a:gd name="connsiteY1" fmla="*/ 0 h 91927"/>
                  <a:gd name="connsiteX2" fmla="*/ 18124 w 31416"/>
                  <a:gd name="connsiteY2" fmla="*/ 11311 h 91927"/>
                  <a:gd name="connsiteX3" fmla="*/ 12017 w 31416"/>
                  <a:gd name="connsiteY3" fmla="*/ 91928 h 91927"/>
                  <a:gd name="connsiteX4" fmla="*/ 31416 w 31416"/>
                  <a:gd name="connsiteY4" fmla="*/ 36377 h 9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16" h="91927">
                    <a:moveTo>
                      <a:pt x="31416" y="36377"/>
                    </a:moveTo>
                    <a:cubicBezTo>
                      <a:pt x="29168" y="25538"/>
                      <a:pt x="28809" y="13416"/>
                      <a:pt x="30975" y="0"/>
                    </a:cubicBezTo>
                    <a:lnTo>
                      <a:pt x="18124" y="11311"/>
                    </a:lnTo>
                    <a:cubicBezTo>
                      <a:pt x="-3873" y="33308"/>
                      <a:pt x="-5771" y="67550"/>
                      <a:pt x="12017" y="91928"/>
                    </a:cubicBezTo>
                    <a:cubicBezTo>
                      <a:pt x="-3390" y="68330"/>
                      <a:pt x="16605" y="49290"/>
                      <a:pt x="31416" y="36377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75" name="Forma libre 374">
                <a:extLst>
                  <a:ext uri="{FF2B5EF4-FFF2-40B4-BE49-F238E27FC236}">
                    <a16:creationId xmlns:a16="http://schemas.microsoft.com/office/drawing/2014/main" id="{3AAC0AB6-030E-6242-86D7-5CF13AD69FEA}"/>
                  </a:ext>
                </a:extLst>
              </p:cNvPr>
              <p:cNvSpPr/>
              <p:nvPr/>
            </p:nvSpPr>
            <p:spPr>
              <a:xfrm>
                <a:off x="10731203" y="5622114"/>
                <a:ext cx="95294" cy="36817"/>
              </a:xfrm>
              <a:custGeom>
                <a:avLst/>
                <a:gdLst>
                  <a:gd name="connsiteX0" fmla="*/ 56639 w 95294"/>
                  <a:gd name="connsiteY0" fmla="*/ 3285 h 36817"/>
                  <a:gd name="connsiteX1" fmla="*/ 0 w 95294"/>
                  <a:gd name="connsiteY1" fmla="*/ 25558 h 36817"/>
                  <a:gd name="connsiteX2" fmla="*/ 79641 w 95294"/>
                  <a:gd name="connsiteY2" fmla="*/ 18661 h 36817"/>
                  <a:gd name="connsiteX3" fmla="*/ 95294 w 95294"/>
                  <a:gd name="connsiteY3" fmla="*/ 0 h 36817"/>
                  <a:gd name="connsiteX4" fmla="*/ 56639 w 95294"/>
                  <a:gd name="connsiteY4" fmla="*/ 3285 h 3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94" h="36817">
                    <a:moveTo>
                      <a:pt x="56639" y="3285"/>
                    </a:moveTo>
                    <a:cubicBezTo>
                      <a:pt x="43634" y="19738"/>
                      <a:pt x="24645" y="42207"/>
                      <a:pt x="0" y="25558"/>
                    </a:cubicBezTo>
                    <a:cubicBezTo>
                      <a:pt x="24296" y="42556"/>
                      <a:pt x="57953" y="40349"/>
                      <a:pt x="79641" y="18661"/>
                    </a:cubicBezTo>
                    <a:lnTo>
                      <a:pt x="95294" y="0"/>
                    </a:lnTo>
                    <a:cubicBezTo>
                      <a:pt x="82638" y="4229"/>
                      <a:pt x="69336" y="5225"/>
                      <a:pt x="56639" y="3285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76" name="Forma libre 375">
                <a:extLst>
                  <a:ext uri="{FF2B5EF4-FFF2-40B4-BE49-F238E27FC236}">
                    <a16:creationId xmlns:a16="http://schemas.microsoft.com/office/drawing/2014/main" id="{17E22CD4-6A08-9244-A78C-75D145B1D7FE}"/>
                  </a:ext>
                </a:extLst>
              </p:cNvPr>
              <p:cNvSpPr/>
              <p:nvPr/>
            </p:nvSpPr>
            <p:spPr>
              <a:xfrm>
                <a:off x="10708276" y="5571911"/>
                <a:ext cx="71151" cy="72866"/>
              </a:xfrm>
              <a:custGeom>
                <a:avLst/>
                <a:gdLst>
                  <a:gd name="connsiteX0" fmla="*/ 8763 w 71151"/>
                  <a:gd name="connsiteY0" fmla="*/ 63372 h 72866"/>
                  <a:gd name="connsiteX1" fmla="*/ 8763 w 71151"/>
                  <a:gd name="connsiteY1" fmla="*/ 19831 h 72866"/>
                  <a:gd name="connsiteX2" fmla="*/ 35553 w 71151"/>
                  <a:gd name="connsiteY2" fmla="*/ 0 h 72866"/>
                  <a:gd name="connsiteX3" fmla="*/ 35768 w 71151"/>
                  <a:gd name="connsiteY3" fmla="*/ 36367 h 72866"/>
                  <a:gd name="connsiteX4" fmla="*/ 71149 w 71151"/>
                  <a:gd name="connsiteY4" fmla="*/ 36572 h 72866"/>
                  <a:gd name="connsiteX5" fmla="*/ 52294 w 71151"/>
                  <a:gd name="connsiteY5" fmla="*/ 63372 h 72866"/>
                  <a:gd name="connsiteX6" fmla="*/ 8763 w 71151"/>
                  <a:gd name="connsiteY6" fmla="*/ 63372 h 7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151" h="72866">
                    <a:moveTo>
                      <a:pt x="8763" y="63372"/>
                    </a:moveTo>
                    <a:cubicBezTo>
                      <a:pt x="-3267" y="51363"/>
                      <a:pt x="-2569" y="32518"/>
                      <a:pt x="8763" y="19831"/>
                    </a:cubicBezTo>
                    <a:cubicBezTo>
                      <a:pt x="17436" y="10110"/>
                      <a:pt x="35553" y="0"/>
                      <a:pt x="35553" y="0"/>
                    </a:cubicBezTo>
                    <a:cubicBezTo>
                      <a:pt x="35553" y="0"/>
                      <a:pt x="27803" y="28391"/>
                      <a:pt x="35768" y="36367"/>
                    </a:cubicBezTo>
                    <a:cubicBezTo>
                      <a:pt x="43990" y="44588"/>
                      <a:pt x="71416" y="37044"/>
                      <a:pt x="71149" y="36572"/>
                    </a:cubicBezTo>
                    <a:cubicBezTo>
                      <a:pt x="70883" y="36100"/>
                      <a:pt x="65442" y="51045"/>
                      <a:pt x="52294" y="63372"/>
                    </a:cubicBezTo>
                    <a:cubicBezTo>
                      <a:pt x="38119" y="76654"/>
                      <a:pt x="20782" y="75392"/>
                      <a:pt x="8763" y="63372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77" name="Gráfico 52">
            <a:extLst>
              <a:ext uri="{FF2B5EF4-FFF2-40B4-BE49-F238E27FC236}">
                <a16:creationId xmlns:a16="http://schemas.microsoft.com/office/drawing/2014/main" id="{DC9B289E-497A-C343-A7A9-A3FC28C3B6DC}"/>
              </a:ext>
            </a:extLst>
          </p:cNvPr>
          <p:cNvGrpSpPr/>
          <p:nvPr/>
        </p:nvGrpSpPr>
        <p:grpSpPr>
          <a:xfrm>
            <a:off x="10614214" y="4434200"/>
            <a:ext cx="492690" cy="492690"/>
            <a:chOff x="10614214" y="4434200"/>
            <a:chExt cx="492690" cy="492690"/>
          </a:xfrm>
        </p:grpSpPr>
        <p:sp>
          <p:nvSpPr>
            <p:cNvPr id="378" name="Forma libre 377">
              <a:extLst>
                <a:ext uri="{FF2B5EF4-FFF2-40B4-BE49-F238E27FC236}">
                  <a16:creationId xmlns:a16="http://schemas.microsoft.com/office/drawing/2014/main" id="{E203915C-9B82-0E46-A159-90EEA4323176}"/>
                </a:ext>
              </a:extLst>
            </p:cNvPr>
            <p:cNvSpPr/>
            <p:nvPr/>
          </p:nvSpPr>
          <p:spPr>
            <a:xfrm>
              <a:off x="10675808" y="4527482"/>
              <a:ext cx="369427" cy="296760"/>
            </a:xfrm>
            <a:custGeom>
              <a:avLst/>
              <a:gdLst>
                <a:gd name="connsiteX0" fmla="*/ 328452 w 369427"/>
                <a:gd name="connsiteY0" fmla="*/ 122269 h 296760"/>
                <a:gd name="connsiteX1" fmla="*/ 368329 w 369427"/>
                <a:gd name="connsiteY1" fmla="*/ 81335 h 296760"/>
                <a:gd name="connsiteX2" fmla="*/ 365096 w 369427"/>
                <a:gd name="connsiteY2" fmla="*/ 0 h 296760"/>
                <a:gd name="connsiteX3" fmla="*/ 33803 w 369427"/>
                <a:gd name="connsiteY3" fmla="*/ 47329 h 296760"/>
                <a:gd name="connsiteX4" fmla="*/ 2887 w 369427"/>
                <a:gd name="connsiteY4" fmla="*/ 73534 h 296760"/>
                <a:gd name="connsiteX5" fmla="*/ 7300 w 369427"/>
                <a:gd name="connsiteY5" fmla="*/ 182706 h 296760"/>
                <a:gd name="connsiteX6" fmla="*/ 91222 w 369427"/>
                <a:gd name="connsiteY6" fmla="*/ 287526 h 296760"/>
                <a:gd name="connsiteX7" fmla="*/ 365096 w 369427"/>
                <a:gd name="connsiteY7" fmla="*/ 292473 h 296760"/>
                <a:gd name="connsiteX8" fmla="*/ 369428 w 369427"/>
                <a:gd name="connsiteY8" fmla="*/ 163316 h 296760"/>
                <a:gd name="connsiteX9" fmla="*/ 328452 w 369427"/>
                <a:gd name="connsiteY9" fmla="*/ 122269 h 29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427" h="296760">
                  <a:moveTo>
                    <a:pt x="328452" y="122269"/>
                  </a:moveTo>
                  <a:cubicBezTo>
                    <a:pt x="328452" y="99996"/>
                    <a:pt x="346210" y="81971"/>
                    <a:pt x="368329" y="81335"/>
                  </a:cubicBezTo>
                  <a:cubicBezTo>
                    <a:pt x="367026" y="37958"/>
                    <a:pt x="365096" y="0"/>
                    <a:pt x="365096" y="0"/>
                  </a:cubicBezTo>
                  <a:cubicBezTo>
                    <a:pt x="200086" y="13600"/>
                    <a:pt x="33803" y="47329"/>
                    <a:pt x="33803" y="47329"/>
                  </a:cubicBezTo>
                  <a:cubicBezTo>
                    <a:pt x="11724" y="51702"/>
                    <a:pt x="7300" y="56074"/>
                    <a:pt x="2887" y="73534"/>
                  </a:cubicBezTo>
                  <a:cubicBezTo>
                    <a:pt x="2887" y="73534"/>
                    <a:pt x="-5951" y="108464"/>
                    <a:pt x="7300" y="182706"/>
                  </a:cubicBezTo>
                  <a:cubicBezTo>
                    <a:pt x="20552" y="256948"/>
                    <a:pt x="69266" y="287526"/>
                    <a:pt x="91222" y="287526"/>
                  </a:cubicBezTo>
                  <a:cubicBezTo>
                    <a:pt x="91222" y="287526"/>
                    <a:pt x="271002" y="304452"/>
                    <a:pt x="365096" y="292473"/>
                  </a:cubicBezTo>
                  <a:cubicBezTo>
                    <a:pt x="365096" y="292473"/>
                    <a:pt x="368812" y="222162"/>
                    <a:pt x="369428" y="163316"/>
                  </a:cubicBezTo>
                  <a:cubicBezTo>
                    <a:pt x="346784" y="163265"/>
                    <a:pt x="328452" y="144912"/>
                    <a:pt x="328452" y="122269"/>
                  </a:cubicBezTo>
                  <a:close/>
                </a:path>
              </a:pathLst>
            </a:custGeom>
            <a:solidFill>
              <a:srgbClr val="FFE5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9" name="Forma libre 378">
              <a:extLst>
                <a:ext uri="{FF2B5EF4-FFF2-40B4-BE49-F238E27FC236}">
                  <a16:creationId xmlns:a16="http://schemas.microsoft.com/office/drawing/2014/main" id="{55D838DB-B443-D441-B522-2111CFAF3524}"/>
                </a:ext>
              </a:extLst>
            </p:cNvPr>
            <p:cNvSpPr/>
            <p:nvPr/>
          </p:nvSpPr>
          <p:spPr>
            <a:xfrm>
              <a:off x="10675797" y="4527482"/>
              <a:ext cx="366122" cy="296763"/>
            </a:xfrm>
            <a:custGeom>
              <a:avLst/>
              <a:gdLst>
                <a:gd name="connsiteX0" fmla="*/ 93152 w 366122"/>
                <a:gd name="connsiteY0" fmla="*/ 267541 h 296763"/>
                <a:gd name="connsiteX1" fmla="*/ 92187 w 366122"/>
                <a:gd name="connsiteY1" fmla="*/ 267449 h 296763"/>
                <a:gd name="connsiteX2" fmla="*/ 91222 w 366122"/>
                <a:gd name="connsiteY2" fmla="*/ 267449 h 296763"/>
                <a:gd name="connsiteX3" fmla="*/ 27275 w 366122"/>
                <a:gd name="connsiteY3" fmla="*/ 179206 h 296763"/>
                <a:gd name="connsiteX4" fmla="*/ 22574 w 366122"/>
                <a:gd name="connsiteY4" fmla="*/ 78379 h 296763"/>
                <a:gd name="connsiteX5" fmla="*/ 25037 w 366122"/>
                <a:gd name="connsiteY5" fmla="*/ 70639 h 296763"/>
                <a:gd name="connsiteX6" fmla="*/ 37878 w 366122"/>
                <a:gd name="connsiteY6" fmla="*/ 66985 h 296763"/>
                <a:gd name="connsiteX7" fmla="*/ 345799 w 366122"/>
                <a:gd name="connsiteY7" fmla="*/ 21832 h 296763"/>
                <a:gd name="connsiteX8" fmla="*/ 366051 w 366122"/>
                <a:gd name="connsiteY8" fmla="*/ 20211 h 296763"/>
                <a:gd name="connsiteX9" fmla="*/ 365096 w 366122"/>
                <a:gd name="connsiteY9" fmla="*/ 0 h 296763"/>
                <a:gd name="connsiteX10" fmla="*/ 33803 w 366122"/>
                <a:gd name="connsiteY10" fmla="*/ 47329 h 296763"/>
                <a:gd name="connsiteX11" fmla="*/ 2887 w 366122"/>
                <a:gd name="connsiteY11" fmla="*/ 73534 h 296763"/>
                <a:gd name="connsiteX12" fmla="*/ 7300 w 366122"/>
                <a:gd name="connsiteY12" fmla="*/ 182706 h 296763"/>
                <a:gd name="connsiteX13" fmla="*/ 91232 w 366122"/>
                <a:gd name="connsiteY13" fmla="*/ 287526 h 296763"/>
                <a:gd name="connsiteX14" fmla="*/ 278557 w 366122"/>
                <a:gd name="connsiteY14" fmla="*/ 296764 h 296763"/>
                <a:gd name="connsiteX15" fmla="*/ 365106 w 366122"/>
                <a:gd name="connsiteY15" fmla="*/ 292473 h 296763"/>
                <a:gd name="connsiteX16" fmla="*/ 366122 w 366122"/>
                <a:gd name="connsiteY16" fmla="*/ 271462 h 296763"/>
                <a:gd name="connsiteX17" fmla="*/ 278567 w 366122"/>
                <a:gd name="connsiteY17" fmla="*/ 276697 h 296763"/>
                <a:gd name="connsiteX18" fmla="*/ 93152 w 366122"/>
                <a:gd name="connsiteY18" fmla="*/ 267541 h 29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6122" h="296763">
                  <a:moveTo>
                    <a:pt x="93152" y="267541"/>
                  </a:moveTo>
                  <a:lnTo>
                    <a:pt x="92187" y="267449"/>
                  </a:lnTo>
                  <a:lnTo>
                    <a:pt x="91222" y="267449"/>
                  </a:lnTo>
                  <a:cubicBezTo>
                    <a:pt x="81019" y="267449"/>
                    <a:pt x="39089" y="245401"/>
                    <a:pt x="27275" y="179206"/>
                  </a:cubicBezTo>
                  <a:cubicBezTo>
                    <a:pt x="15163" y="111327"/>
                    <a:pt x="22533" y="78543"/>
                    <a:pt x="22574" y="78379"/>
                  </a:cubicBezTo>
                  <a:cubicBezTo>
                    <a:pt x="24113" y="72271"/>
                    <a:pt x="25006" y="70742"/>
                    <a:pt x="25037" y="70639"/>
                  </a:cubicBezTo>
                  <a:cubicBezTo>
                    <a:pt x="25509" y="70290"/>
                    <a:pt x="27850" y="68956"/>
                    <a:pt x="37878" y="66985"/>
                  </a:cubicBezTo>
                  <a:cubicBezTo>
                    <a:pt x="39448" y="66667"/>
                    <a:pt x="190868" y="36151"/>
                    <a:pt x="345799" y="21832"/>
                  </a:cubicBezTo>
                  <a:lnTo>
                    <a:pt x="366051" y="20211"/>
                  </a:lnTo>
                  <a:cubicBezTo>
                    <a:pt x="365496" y="7801"/>
                    <a:pt x="365096" y="0"/>
                    <a:pt x="365096" y="0"/>
                  </a:cubicBezTo>
                  <a:cubicBezTo>
                    <a:pt x="200086" y="13600"/>
                    <a:pt x="33803" y="47329"/>
                    <a:pt x="33803" y="47329"/>
                  </a:cubicBezTo>
                  <a:cubicBezTo>
                    <a:pt x="11724" y="51702"/>
                    <a:pt x="7300" y="56074"/>
                    <a:pt x="2887" y="73534"/>
                  </a:cubicBezTo>
                  <a:cubicBezTo>
                    <a:pt x="2887" y="73534"/>
                    <a:pt x="-5951" y="108464"/>
                    <a:pt x="7300" y="182706"/>
                  </a:cubicBezTo>
                  <a:cubicBezTo>
                    <a:pt x="20552" y="256948"/>
                    <a:pt x="69277" y="287526"/>
                    <a:pt x="91232" y="287526"/>
                  </a:cubicBezTo>
                  <a:cubicBezTo>
                    <a:pt x="91232" y="287526"/>
                    <a:pt x="189360" y="296764"/>
                    <a:pt x="278557" y="296764"/>
                  </a:cubicBezTo>
                  <a:cubicBezTo>
                    <a:pt x="310089" y="296764"/>
                    <a:pt x="340523" y="295604"/>
                    <a:pt x="365106" y="292473"/>
                  </a:cubicBezTo>
                  <a:cubicBezTo>
                    <a:pt x="365106" y="292473"/>
                    <a:pt x="365527" y="284405"/>
                    <a:pt x="366122" y="271462"/>
                  </a:cubicBezTo>
                  <a:cubicBezTo>
                    <a:pt x="341488" y="274634"/>
                    <a:pt x="300389" y="276697"/>
                    <a:pt x="278567" y="276697"/>
                  </a:cubicBezTo>
                  <a:cubicBezTo>
                    <a:pt x="191392" y="276697"/>
                    <a:pt x="94127" y="267633"/>
                    <a:pt x="93152" y="26754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0" name="Forma libre 379">
              <a:extLst>
                <a:ext uri="{FF2B5EF4-FFF2-40B4-BE49-F238E27FC236}">
                  <a16:creationId xmlns:a16="http://schemas.microsoft.com/office/drawing/2014/main" id="{EB48AD7E-032A-9042-9B72-ADE1DAAD23D2}"/>
                </a:ext>
              </a:extLst>
            </p:cNvPr>
            <p:cNvSpPr/>
            <p:nvPr/>
          </p:nvSpPr>
          <p:spPr>
            <a:xfrm>
              <a:off x="10677061" y="4516307"/>
              <a:ext cx="363832" cy="94388"/>
            </a:xfrm>
            <a:custGeom>
              <a:avLst/>
              <a:gdLst>
                <a:gd name="connsiteX0" fmla="*/ 73 w 363832"/>
                <a:gd name="connsiteY0" fmla="*/ 94388 h 94388"/>
                <a:gd name="connsiteX1" fmla="*/ 1623 w 363832"/>
                <a:gd name="connsiteY1" fmla="*/ 84709 h 94388"/>
                <a:gd name="connsiteX2" fmla="*/ 32540 w 363832"/>
                <a:gd name="connsiteY2" fmla="*/ 58504 h 94388"/>
                <a:gd name="connsiteX3" fmla="*/ 363833 w 363832"/>
                <a:gd name="connsiteY3" fmla="*/ 11175 h 94388"/>
                <a:gd name="connsiteX4" fmla="*/ 195702 w 363832"/>
                <a:gd name="connsiteY4" fmla="*/ 1177 h 94388"/>
                <a:gd name="connsiteX5" fmla="*/ 124683 w 363832"/>
                <a:gd name="connsiteY5" fmla="*/ 5776 h 94388"/>
                <a:gd name="connsiteX6" fmla="*/ 61680 w 363832"/>
                <a:gd name="connsiteY6" fmla="*/ 30431 h 94388"/>
                <a:gd name="connsiteX7" fmla="*/ 73 w 363832"/>
                <a:gd name="connsiteY7" fmla="*/ 94388 h 94388"/>
                <a:gd name="connsiteX8" fmla="*/ 73 w 363832"/>
                <a:gd name="connsiteY8" fmla="*/ 94388 h 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832" h="94388">
                  <a:moveTo>
                    <a:pt x="73" y="94388"/>
                  </a:moveTo>
                  <a:cubicBezTo>
                    <a:pt x="823" y="87932"/>
                    <a:pt x="1623" y="84709"/>
                    <a:pt x="1623" y="84709"/>
                  </a:cubicBezTo>
                  <a:cubicBezTo>
                    <a:pt x="6037" y="67249"/>
                    <a:pt x="10451" y="62877"/>
                    <a:pt x="32540" y="58504"/>
                  </a:cubicBezTo>
                  <a:cubicBezTo>
                    <a:pt x="32540" y="58504"/>
                    <a:pt x="198822" y="24775"/>
                    <a:pt x="363833" y="11175"/>
                  </a:cubicBezTo>
                  <a:cubicBezTo>
                    <a:pt x="363833" y="11175"/>
                    <a:pt x="225715" y="4113"/>
                    <a:pt x="195702" y="1177"/>
                  </a:cubicBezTo>
                  <a:cubicBezTo>
                    <a:pt x="165689" y="-1758"/>
                    <a:pt x="139464" y="1177"/>
                    <a:pt x="124683" y="5776"/>
                  </a:cubicBezTo>
                  <a:cubicBezTo>
                    <a:pt x="109892" y="10364"/>
                    <a:pt x="61680" y="30431"/>
                    <a:pt x="61680" y="30431"/>
                  </a:cubicBezTo>
                  <a:cubicBezTo>
                    <a:pt x="-4576" y="56020"/>
                    <a:pt x="63" y="94388"/>
                    <a:pt x="73" y="94388"/>
                  </a:cubicBezTo>
                  <a:lnTo>
                    <a:pt x="73" y="94388"/>
                  </a:ln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81" name="Gráfico 52">
              <a:extLst>
                <a:ext uri="{FF2B5EF4-FFF2-40B4-BE49-F238E27FC236}">
                  <a16:creationId xmlns:a16="http://schemas.microsoft.com/office/drawing/2014/main" id="{DC9B289E-497A-C343-A7A9-A3FC28C3B6DC}"/>
                </a:ext>
              </a:extLst>
            </p:cNvPr>
            <p:cNvGrpSpPr/>
            <p:nvPr/>
          </p:nvGrpSpPr>
          <p:grpSpPr>
            <a:xfrm>
              <a:off x="10727122" y="4577901"/>
              <a:ext cx="256609" cy="184758"/>
              <a:chOff x="10727122" y="4577901"/>
              <a:chExt cx="256609" cy="184758"/>
            </a:xfrm>
            <a:solidFill>
              <a:srgbClr val="FFC400"/>
            </a:solidFill>
          </p:grpSpPr>
          <p:sp>
            <p:nvSpPr>
              <p:cNvPr id="382" name="Forma libre 381">
                <a:extLst>
                  <a:ext uri="{FF2B5EF4-FFF2-40B4-BE49-F238E27FC236}">
                    <a16:creationId xmlns:a16="http://schemas.microsoft.com/office/drawing/2014/main" id="{C76B26CB-E21E-EB41-A339-74B8BBCAD333}"/>
                  </a:ext>
                </a:extLst>
              </p:cNvPr>
              <p:cNvSpPr/>
              <p:nvPr/>
            </p:nvSpPr>
            <p:spPr>
              <a:xfrm>
                <a:off x="10798972" y="4618958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3" name="Forma libre 382">
                <a:extLst>
                  <a:ext uri="{FF2B5EF4-FFF2-40B4-BE49-F238E27FC236}">
                    <a16:creationId xmlns:a16="http://schemas.microsoft.com/office/drawing/2014/main" id="{9965A9CE-C457-7D47-B86E-A0FF54B82A4E}"/>
                  </a:ext>
                </a:extLst>
              </p:cNvPr>
              <p:cNvSpPr/>
              <p:nvPr/>
            </p:nvSpPr>
            <p:spPr>
              <a:xfrm>
                <a:off x="10932409" y="4577901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4" name="Forma libre 383">
                <a:extLst>
                  <a:ext uri="{FF2B5EF4-FFF2-40B4-BE49-F238E27FC236}">
                    <a16:creationId xmlns:a16="http://schemas.microsoft.com/office/drawing/2014/main" id="{B584197D-0D91-014E-93C9-DED57510CF2E}"/>
                  </a:ext>
                </a:extLst>
              </p:cNvPr>
              <p:cNvSpPr/>
              <p:nvPr/>
            </p:nvSpPr>
            <p:spPr>
              <a:xfrm>
                <a:off x="10757915" y="4711338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5" name="Forma libre 384">
                <a:extLst>
                  <a:ext uri="{FF2B5EF4-FFF2-40B4-BE49-F238E27FC236}">
                    <a16:creationId xmlns:a16="http://schemas.microsoft.com/office/drawing/2014/main" id="{0B6E7A46-C798-1948-A65F-05591096C163}"/>
                  </a:ext>
                </a:extLst>
              </p:cNvPr>
              <p:cNvSpPr/>
              <p:nvPr/>
            </p:nvSpPr>
            <p:spPr>
              <a:xfrm>
                <a:off x="10727122" y="4639487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6" name="Forma libre 385">
                <a:extLst>
                  <a:ext uri="{FF2B5EF4-FFF2-40B4-BE49-F238E27FC236}">
                    <a16:creationId xmlns:a16="http://schemas.microsoft.com/office/drawing/2014/main" id="{84FF2D2E-5693-314D-916F-6BB27433ECFC}"/>
                  </a:ext>
                </a:extLst>
              </p:cNvPr>
              <p:cNvSpPr/>
              <p:nvPr/>
            </p:nvSpPr>
            <p:spPr>
              <a:xfrm>
                <a:off x="10922145" y="4690809"/>
                <a:ext cx="61586" cy="61586"/>
              </a:xfrm>
              <a:custGeom>
                <a:avLst/>
                <a:gdLst>
                  <a:gd name="connsiteX0" fmla="*/ 61586 w 61586"/>
                  <a:gd name="connsiteY0" fmla="*/ 30793 h 61586"/>
                  <a:gd name="connsiteX1" fmla="*/ 30793 w 61586"/>
                  <a:gd name="connsiteY1" fmla="*/ 61586 h 61586"/>
                  <a:gd name="connsiteX2" fmla="*/ 0 w 61586"/>
                  <a:gd name="connsiteY2" fmla="*/ 30793 h 61586"/>
                  <a:gd name="connsiteX3" fmla="*/ 30793 w 61586"/>
                  <a:gd name="connsiteY3" fmla="*/ 0 h 61586"/>
                  <a:gd name="connsiteX4" fmla="*/ 61586 w 61586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61586">
                    <a:moveTo>
                      <a:pt x="61586" y="30793"/>
                    </a:moveTo>
                    <a:cubicBezTo>
                      <a:pt x="61586" y="47800"/>
                      <a:pt x="47800" y="61586"/>
                      <a:pt x="30793" y="61586"/>
                    </a:cubicBezTo>
                    <a:cubicBezTo>
                      <a:pt x="13787" y="61586"/>
                      <a:pt x="0" y="47800"/>
                      <a:pt x="0" y="30793"/>
                    </a:cubicBezTo>
                    <a:cubicBezTo>
                      <a:pt x="0" y="13787"/>
                      <a:pt x="13787" y="0"/>
                      <a:pt x="30793" y="0"/>
                    </a:cubicBezTo>
                    <a:cubicBezTo>
                      <a:pt x="47800" y="0"/>
                      <a:pt x="61586" y="13787"/>
                      <a:pt x="61586" y="30793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87" name="Gráfico 54">
            <a:extLst>
              <a:ext uri="{FF2B5EF4-FFF2-40B4-BE49-F238E27FC236}">
                <a16:creationId xmlns:a16="http://schemas.microsoft.com/office/drawing/2014/main" id="{DA9666ED-C6B6-3346-8DC9-D0F93DD3D616}"/>
              </a:ext>
            </a:extLst>
          </p:cNvPr>
          <p:cNvGrpSpPr/>
          <p:nvPr/>
        </p:nvGrpSpPr>
        <p:grpSpPr>
          <a:xfrm>
            <a:off x="10621489" y="3725040"/>
            <a:ext cx="492690" cy="492690"/>
            <a:chOff x="10621489" y="3725040"/>
            <a:chExt cx="492690" cy="492690"/>
          </a:xfrm>
        </p:grpSpPr>
        <p:sp>
          <p:nvSpPr>
            <p:cNvPr id="388" name="Forma libre 387">
              <a:extLst>
                <a:ext uri="{FF2B5EF4-FFF2-40B4-BE49-F238E27FC236}">
                  <a16:creationId xmlns:a16="http://schemas.microsoft.com/office/drawing/2014/main" id="{BBA7756D-D985-0540-8D1C-BBE2988C4AEE}"/>
                </a:ext>
              </a:extLst>
            </p:cNvPr>
            <p:cNvSpPr/>
            <p:nvPr/>
          </p:nvSpPr>
          <p:spPr>
            <a:xfrm>
              <a:off x="10683014" y="3960924"/>
              <a:ext cx="369200" cy="205688"/>
            </a:xfrm>
            <a:custGeom>
              <a:avLst/>
              <a:gdLst>
                <a:gd name="connsiteX0" fmla="*/ 363419 w 369200"/>
                <a:gd name="connsiteY0" fmla="*/ 66915 h 205688"/>
                <a:gd name="connsiteX1" fmla="*/ 224850 w 369200"/>
                <a:gd name="connsiteY1" fmla="*/ 33043 h 205688"/>
                <a:gd name="connsiteX2" fmla="*/ 196110 w 369200"/>
                <a:gd name="connsiteY2" fmla="*/ 39201 h 205688"/>
                <a:gd name="connsiteX3" fmla="*/ 101678 w 369200"/>
                <a:gd name="connsiteY3" fmla="*/ 26884 h 205688"/>
                <a:gd name="connsiteX4" fmla="*/ 1087 w 369200"/>
                <a:gd name="connsiteY4" fmla="*/ 116184 h 205688"/>
                <a:gd name="connsiteX5" fmla="*/ 107836 w 369200"/>
                <a:gd name="connsiteY5" fmla="*/ 205484 h 205688"/>
                <a:gd name="connsiteX6" fmla="*/ 181740 w 369200"/>
                <a:gd name="connsiteY6" fmla="*/ 180850 h 205688"/>
                <a:gd name="connsiteX7" fmla="*/ 302859 w 369200"/>
                <a:gd name="connsiteY7" fmla="*/ 193167 h 205688"/>
                <a:gd name="connsiteX8" fmla="*/ 363419 w 369200"/>
                <a:gd name="connsiteY8" fmla="*/ 66915 h 20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200" h="205688">
                  <a:moveTo>
                    <a:pt x="363419" y="66915"/>
                  </a:moveTo>
                  <a:cubicBezTo>
                    <a:pt x="321335" y="-60363"/>
                    <a:pt x="224850" y="33043"/>
                    <a:pt x="224850" y="33043"/>
                  </a:cubicBezTo>
                  <a:cubicBezTo>
                    <a:pt x="224850" y="33043"/>
                    <a:pt x="211507" y="34069"/>
                    <a:pt x="196110" y="39201"/>
                  </a:cubicBezTo>
                  <a:cubicBezTo>
                    <a:pt x="163264" y="7382"/>
                    <a:pt x="101678" y="26884"/>
                    <a:pt x="101678" y="26884"/>
                  </a:cubicBezTo>
                  <a:cubicBezTo>
                    <a:pt x="101678" y="26884"/>
                    <a:pt x="-12257" y="-11094"/>
                    <a:pt x="1087" y="116184"/>
                  </a:cubicBezTo>
                  <a:cubicBezTo>
                    <a:pt x="7245" y="170585"/>
                    <a:pt x="49329" y="205484"/>
                    <a:pt x="107836" y="205484"/>
                  </a:cubicBezTo>
                  <a:cubicBezTo>
                    <a:pt x="137603" y="205484"/>
                    <a:pt x="163264" y="196246"/>
                    <a:pt x="181740" y="180850"/>
                  </a:cubicBezTo>
                  <a:cubicBezTo>
                    <a:pt x="212533" y="208563"/>
                    <a:pt x="257696" y="213696"/>
                    <a:pt x="302859" y="193167"/>
                  </a:cubicBezTo>
                  <a:cubicBezTo>
                    <a:pt x="358287" y="168532"/>
                    <a:pt x="380869" y="119263"/>
                    <a:pt x="363419" y="66915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9" name="Forma libre 388">
              <a:extLst>
                <a:ext uri="{FF2B5EF4-FFF2-40B4-BE49-F238E27FC236}">
                  <a16:creationId xmlns:a16="http://schemas.microsoft.com/office/drawing/2014/main" id="{04594D4A-B129-8A44-AD14-CA767E153057}"/>
                </a:ext>
              </a:extLst>
            </p:cNvPr>
            <p:cNvSpPr/>
            <p:nvPr/>
          </p:nvSpPr>
          <p:spPr>
            <a:xfrm>
              <a:off x="10864754" y="3961097"/>
              <a:ext cx="121119" cy="205074"/>
            </a:xfrm>
            <a:custGeom>
              <a:avLst/>
              <a:gdLst>
                <a:gd name="connsiteX0" fmla="*/ 61586 w 121119"/>
                <a:gd name="connsiteY0" fmla="*/ 126275 h 205074"/>
                <a:gd name="connsiteX1" fmla="*/ 115987 w 121119"/>
                <a:gd name="connsiteY1" fmla="*/ 23 h 205074"/>
                <a:gd name="connsiteX2" fmla="*/ 43110 w 121119"/>
                <a:gd name="connsiteY2" fmla="*/ 32869 h 205074"/>
                <a:gd name="connsiteX3" fmla="*/ 15397 w 121119"/>
                <a:gd name="connsiteY3" fmla="*/ 39027 h 205074"/>
                <a:gd name="connsiteX4" fmla="*/ 12317 w 121119"/>
                <a:gd name="connsiteY4" fmla="*/ 38001 h 205074"/>
                <a:gd name="connsiteX5" fmla="*/ 31820 w 121119"/>
                <a:gd name="connsiteY5" fmla="*/ 116010 h 205074"/>
                <a:gd name="connsiteX6" fmla="*/ 0 w 121119"/>
                <a:gd name="connsiteY6" fmla="*/ 179649 h 205074"/>
                <a:gd name="connsiteX7" fmla="*/ 0 w 121119"/>
                <a:gd name="connsiteY7" fmla="*/ 179649 h 205074"/>
                <a:gd name="connsiteX8" fmla="*/ 121120 w 121119"/>
                <a:gd name="connsiteY8" fmla="*/ 192993 h 205074"/>
                <a:gd name="connsiteX9" fmla="*/ 61586 w 121119"/>
                <a:gd name="connsiteY9" fmla="*/ 126275 h 20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119" h="205074">
                  <a:moveTo>
                    <a:pt x="61586" y="126275"/>
                  </a:moveTo>
                  <a:cubicBezTo>
                    <a:pt x="57480" y="86244"/>
                    <a:pt x="89300" y="13367"/>
                    <a:pt x="115987" y="23"/>
                  </a:cubicBezTo>
                  <a:cubicBezTo>
                    <a:pt x="79036" y="-1004"/>
                    <a:pt x="43110" y="32869"/>
                    <a:pt x="43110" y="32869"/>
                  </a:cubicBezTo>
                  <a:cubicBezTo>
                    <a:pt x="43110" y="32869"/>
                    <a:pt x="30793" y="33895"/>
                    <a:pt x="15397" y="39027"/>
                  </a:cubicBezTo>
                  <a:cubicBezTo>
                    <a:pt x="14370" y="38001"/>
                    <a:pt x="13344" y="38001"/>
                    <a:pt x="12317" y="38001"/>
                  </a:cubicBezTo>
                  <a:cubicBezTo>
                    <a:pt x="26687" y="51345"/>
                    <a:pt x="35925" y="75979"/>
                    <a:pt x="31820" y="116010"/>
                  </a:cubicBezTo>
                  <a:cubicBezTo>
                    <a:pt x="28740" y="142698"/>
                    <a:pt x="17449" y="164253"/>
                    <a:pt x="0" y="179649"/>
                  </a:cubicBezTo>
                  <a:cubicBezTo>
                    <a:pt x="0" y="179649"/>
                    <a:pt x="0" y="179649"/>
                    <a:pt x="0" y="179649"/>
                  </a:cubicBezTo>
                  <a:cubicBezTo>
                    <a:pt x="15397" y="194020"/>
                    <a:pt x="52348" y="220707"/>
                    <a:pt x="121120" y="192993"/>
                  </a:cubicBezTo>
                  <a:cubicBezTo>
                    <a:pt x="89300" y="186835"/>
                    <a:pt x="65692" y="166306"/>
                    <a:pt x="61586" y="126275"/>
                  </a:cubicBezTo>
                  <a:close/>
                </a:path>
              </a:pathLst>
            </a:custGeom>
            <a:solidFill>
              <a:srgbClr val="D50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0" name="Forma libre 389">
              <a:extLst>
                <a:ext uri="{FF2B5EF4-FFF2-40B4-BE49-F238E27FC236}">
                  <a16:creationId xmlns:a16="http://schemas.microsoft.com/office/drawing/2014/main" id="{BD7FF2F3-B7B5-AA47-8442-8A1904EC51CC}"/>
                </a:ext>
              </a:extLst>
            </p:cNvPr>
            <p:cNvSpPr/>
            <p:nvPr/>
          </p:nvSpPr>
          <p:spPr>
            <a:xfrm>
              <a:off x="10712442" y="4007916"/>
              <a:ext cx="41877" cy="75350"/>
            </a:xfrm>
            <a:custGeom>
              <a:avLst/>
              <a:gdLst>
                <a:gd name="connsiteX0" fmla="*/ 12716 w 41877"/>
                <a:gd name="connsiteY0" fmla="*/ 75350 h 75350"/>
                <a:gd name="connsiteX1" fmla="*/ 2452 w 41877"/>
                <a:gd name="connsiteY1" fmla="*/ 67139 h 75350"/>
                <a:gd name="connsiteX2" fmla="*/ 27087 w 41877"/>
                <a:gd name="connsiteY2" fmla="*/ 1447 h 75350"/>
                <a:gd name="connsiteX3" fmla="*/ 40430 w 41877"/>
                <a:gd name="connsiteY3" fmla="*/ 5553 h 75350"/>
                <a:gd name="connsiteX4" fmla="*/ 36324 w 41877"/>
                <a:gd name="connsiteY4" fmla="*/ 18896 h 75350"/>
                <a:gd name="connsiteX5" fmla="*/ 21954 w 41877"/>
                <a:gd name="connsiteY5" fmla="*/ 60980 h 75350"/>
                <a:gd name="connsiteX6" fmla="*/ 14769 w 41877"/>
                <a:gd name="connsiteY6" fmla="*/ 73297 h 75350"/>
                <a:gd name="connsiteX7" fmla="*/ 12716 w 41877"/>
                <a:gd name="connsiteY7" fmla="*/ 75350 h 7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77" h="75350">
                  <a:moveTo>
                    <a:pt x="12716" y="75350"/>
                  </a:moveTo>
                  <a:cubicBezTo>
                    <a:pt x="8611" y="75350"/>
                    <a:pt x="3478" y="72271"/>
                    <a:pt x="2452" y="67139"/>
                  </a:cubicBezTo>
                  <a:cubicBezTo>
                    <a:pt x="-7812" y="25055"/>
                    <a:pt x="16822" y="7605"/>
                    <a:pt x="27087" y="1447"/>
                  </a:cubicBezTo>
                  <a:cubicBezTo>
                    <a:pt x="32219" y="-1633"/>
                    <a:pt x="38377" y="420"/>
                    <a:pt x="40430" y="5553"/>
                  </a:cubicBezTo>
                  <a:cubicBezTo>
                    <a:pt x="43510" y="10685"/>
                    <a:pt x="41457" y="16843"/>
                    <a:pt x="36324" y="18896"/>
                  </a:cubicBezTo>
                  <a:cubicBezTo>
                    <a:pt x="26060" y="24028"/>
                    <a:pt x="15796" y="35319"/>
                    <a:pt x="21954" y="60980"/>
                  </a:cubicBezTo>
                  <a:cubicBezTo>
                    <a:pt x="22981" y="66112"/>
                    <a:pt x="19901" y="72271"/>
                    <a:pt x="14769" y="73297"/>
                  </a:cubicBezTo>
                  <a:cubicBezTo>
                    <a:pt x="13743" y="75350"/>
                    <a:pt x="13743" y="75350"/>
                    <a:pt x="12716" y="75350"/>
                  </a:cubicBezTo>
                  <a:close/>
                </a:path>
              </a:pathLst>
            </a:custGeom>
            <a:solidFill>
              <a:srgbClr val="FFCD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1" name="Forma libre 390">
              <a:extLst>
                <a:ext uri="{FF2B5EF4-FFF2-40B4-BE49-F238E27FC236}">
                  <a16:creationId xmlns:a16="http://schemas.microsoft.com/office/drawing/2014/main" id="{597F4AC9-5DF2-A749-A62F-36A320056EF9}"/>
                </a:ext>
              </a:extLst>
            </p:cNvPr>
            <p:cNvSpPr/>
            <p:nvPr/>
          </p:nvSpPr>
          <p:spPr>
            <a:xfrm>
              <a:off x="10775431" y="3775822"/>
              <a:ext cx="154775" cy="236620"/>
            </a:xfrm>
            <a:custGeom>
              <a:avLst/>
              <a:gdLst>
                <a:gd name="connsiteX0" fmla="*/ 141671 w 154775"/>
                <a:gd name="connsiteY0" fmla="*/ 198642 h 236620"/>
                <a:gd name="connsiteX1" fmla="*/ 138592 w 154775"/>
                <a:gd name="connsiteY1" fmla="*/ 190431 h 236620"/>
                <a:gd name="connsiteX2" fmla="*/ 137566 w 154775"/>
                <a:gd name="connsiteY2" fmla="*/ 187352 h 236620"/>
                <a:gd name="connsiteX3" fmla="*/ 135513 w 154775"/>
                <a:gd name="connsiteY3" fmla="*/ 182219 h 236620"/>
                <a:gd name="connsiteX4" fmla="*/ 133460 w 154775"/>
                <a:gd name="connsiteY4" fmla="*/ 177087 h 236620"/>
                <a:gd name="connsiteX5" fmla="*/ 132434 w 154775"/>
                <a:gd name="connsiteY5" fmla="*/ 171955 h 236620"/>
                <a:gd name="connsiteX6" fmla="*/ 130381 w 154775"/>
                <a:gd name="connsiteY6" fmla="*/ 166823 h 236620"/>
                <a:gd name="connsiteX7" fmla="*/ 128328 w 154775"/>
                <a:gd name="connsiteY7" fmla="*/ 160664 h 236620"/>
                <a:gd name="connsiteX8" fmla="*/ 127301 w 154775"/>
                <a:gd name="connsiteY8" fmla="*/ 157585 h 236620"/>
                <a:gd name="connsiteX9" fmla="*/ 126275 w 154775"/>
                <a:gd name="connsiteY9" fmla="*/ 151426 h 236620"/>
                <a:gd name="connsiteX10" fmla="*/ 125249 w 154775"/>
                <a:gd name="connsiteY10" fmla="*/ 148347 h 236620"/>
                <a:gd name="connsiteX11" fmla="*/ 124222 w 154775"/>
                <a:gd name="connsiteY11" fmla="*/ 142188 h 236620"/>
                <a:gd name="connsiteX12" fmla="*/ 123196 w 154775"/>
                <a:gd name="connsiteY12" fmla="*/ 139109 h 236620"/>
                <a:gd name="connsiteX13" fmla="*/ 122169 w 154775"/>
                <a:gd name="connsiteY13" fmla="*/ 132950 h 236620"/>
                <a:gd name="connsiteX14" fmla="*/ 122169 w 154775"/>
                <a:gd name="connsiteY14" fmla="*/ 130897 h 236620"/>
                <a:gd name="connsiteX15" fmla="*/ 122169 w 154775"/>
                <a:gd name="connsiteY15" fmla="*/ 124739 h 236620"/>
                <a:gd name="connsiteX16" fmla="*/ 122169 w 154775"/>
                <a:gd name="connsiteY16" fmla="*/ 121659 h 236620"/>
                <a:gd name="connsiteX17" fmla="*/ 122169 w 154775"/>
                <a:gd name="connsiteY17" fmla="*/ 115501 h 236620"/>
                <a:gd name="connsiteX18" fmla="*/ 122169 w 154775"/>
                <a:gd name="connsiteY18" fmla="*/ 113448 h 236620"/>
                <a:gd name="connsiteX19" fmla="*/ 122169 w 154775"/>
                <a:gd name="connsiteY19" fmla="*/ 107289 h 236620"/>
                <a:gd name="connsiteX20" fmla="*/ 122169 w 154775"/>
                <a:gd name="connsiteY20" fmla="*/ 105236 h 236620"/>
                <a:gd name="connsiteX21" fmla="*/ 122169 w 154775"/>
                <a:gd name="connsiteY21" fmla="*/ 100104 h 236620"/>
                <a:gd name="connsiteX22" fmla="*/ 122169 w 154775"/>
                <a:gd name="connsiteY22" fmla="*/ 97025 h 236620"/>
                <a:gd name="connsiteX23" fmla="*/ 122169 w 154775"/>
                <a:gd name="connsiteY23" fmla="*/ 92919 h 236620"/>
                <a:gd name="connsiteX24" fmla="*/ 122169 w 154775"/>
                <a:gd name="connsiteY24" fmla="*/ 89840 h 236620"/>
                <a:gd name="connsiteX25" fmla="*/ 122169 w 154775"/>
                <a:gd name="connsiteY25" fmla="*/ 86761 h 236620"/>
                <a:gd name="connsiteX26" fmla="*/ 123196 w 154775"/>
                <a:gd name="connsiteY26" fmla="*/ 82655 h 236620"/>
                <a:gd name="connsiteX27" fmla="*/ 123196 w 154775"/>
                <a:gd name="connsiteY27" fmla="*/ 80602 h 236620"/>
                <a:gd name="connsiteX28" fmla="*/ 124222 w 154775"/>
                <a:gd name="connsiteY28" fmla="*/ 76496 h 236620"/>
                <a:gd name="connsiteX29" fmla="*/ 124222 w 154775"/>
                <a:gd name="connsiteY29" fmla="*/ 74443 h 236620"/>
                <a:gd name="connsiteX30" fmla="*/ 125249 w 154775"/>
                <a:gd name="connsiteY30" fmla="*/ 69311 h 236620"/>
                <a:gd name="connsiteX31" fmla="*/ 125249 w 154775"/>
                <a:gd name="connsiteY31" fmla="*/ 68285 h 236620"/>
                <a:gd name="connsiteX32" fmla="*/ 126275 w 154775"/>
                <a:gd name="connsiteY32" fmla="*/ 63153 h 236620"/>
                <a:gd name="connsiteX33" fmla="*/ 126275 w 154775"/>
                <a:gd name="connsiteY33" fmla="*/ 63153 h 236620"/>
                <a:gd name="connsiteX34" fmla="*/ 146804 w 154775"/>
                <a:gd name="connsiteY34" fmla="*/ 22095 h 236620"/>
                <a:gd name="connsiteX35" fmla="*/ 148857 w 154775"/>
                <a:gd name="connsiteY35" fmla="*/ 21069 h 236620"/>
                <a:gd name="connsiteX36" fmla="*/ 153989 w 154775"/>
                <a:gd name="connsiteY36" fmla="*/ 7725 h 236620"/>
                <a:gd name="connsiteX37" fmla="*/ 143724 w 154775"/>
                <a:gd name="connsiteY37" fmla="*/ 540 h 236620"/>
                <a:gd name="connsiteX38" fmla="*/ 142698 w 154775"/>
                <a:gd name="connsiteY38" fmla="*/ 1566 h 236620"/>
                <a:gd name="connsiteX39" fmla="*/ 139619 w 154775"/>
                <a:gd name="connsiteY39" fmla="*/ 2593 h 236620"/>
                <a:gd name="connsiteX40" fmla="*/ 137566 w 154775"/>
                <a:gd name="connsiteY40" fmla="*/ 4646 h 236620"/>
                <a:gd name="connsiteX41" fmla="*/ 23 w 154775"/>
                <a:gd name="connsiteY41" fmla="*/ 226356 h 236620"/>
                <a:gd name="connsiteX42" fmla="*/ 10287 w 154775"/>
                <a:gd name="connsiteY42" fmla="*/ 236620 h 236620"/>
                <a:gd name="connsiteX43" fmla="*/ 10287 w 154775"/>
                <a:gd name="connsiteY43" fmla="*/ 236620 h 236620"/>
                <a:gd name="connsiteX44" fmla="*/ 20552 w 154775"/>
                <a:gd name="connsiteY44" fmla="*/ 226356 h 236620"/>
                <a:gd name="connsiteX45" fmla="*/ 114984 w 154775"/>
                <a:gd name="connsiteY45" fmla="*/ 39544 h 236620"/>
                <a:gd name="connsiteX46" fmla="*/ 134486 w 154775"/>
                <a:gd name="connsiteY46" fmla="*/ 231488 h 236620"/>
                <a:gd name="connsiteX47" fmla="*/ 143724 w 154775"/>
                <a:gd name="connsiteY47" fmla="*/ 236620 h 236620"/>
                <a:gd name="connsiteX48" fmla="*/ 148857 w 154775"/>
                <a:gd name="connsiteY48" fmla="*/ 235594 h 236620"/>
                <a:gd name="connsiteX49" fmla="*/ 153989 w 154775"/>
                <a:gd name="connsiteY49" fmla="*/ 225330 h 236620"/>
                <a:gd name="connsiteX50" fmla="*/ 152962 w 154775"/>
                <a:gd name="connsiteY50" fmla="*/ 221224 h 236620"/>
                <a:gd name="connsiteX51" fmla="*/ 146804 w 154775"/>
                <a:gd name="connsiteY51" fmla="*/ 209933 h 236620"/>
                <a:gd name="connsiteX52" fmla="*/ 146804 w 154775"/>
                <a:gd name="connsiteY52" fmla="*/ 208907 h 236620"/>
                <a:gd name="connsiteX53" fmla="*/ 141671 w 154775"/>
                <a:gd name="connsiteY53" fmla="*/ 198642 h 23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4775" h="236620">
                  <a:moveTo>
                    <a:pt x="141671" y="198642"/>
                  </a:moveTo>
                  <a:cubicBezTo>
                    <a:pt x="140645" y="195563"/>
                    <a:pt x="139619" y="193510"/>
                    <a:pt x="138592" y="190431"/>
                  </a:cubicBezTo>
                  <a:cubicBezTo>
                    <a:pt x="138592" y="189404"/>
                    <a:pt x="137566" y="188378"/>
                    <a:pt x="137566" y="187352"/>
                  </a:cubicBezTo>
                  <a:cubicBezTo>
                    <a:pt x="136539" y="185299"/>
                    <a:pt x="136539" y="183246"/>
                    <a:pt x="135513" y="182219"/>
                  </a:cubicBezTo>
                  <a:cubicBezTo>
                    <a:pt x="134486" y="180166"/>
                    <a:pt x="134486" y="179140"/>
                    <a:pt x="133460" y="177087"/>
                  </a:cubicBezTo>
                  <a:cubicBezTo>
                    <a:pt x="132434" y="175034"/>
                    <a:pt x="132434" y="174008"/>
                    <a:pt x="132434" y="171955"/>
                  </a:cubicBezTo>
                  <a:cubicBezTo>
                    <a:pt x="131407" y="169902"/>
                    <a:pt x="131407" y="167849"/>
                    <a:pt x="130381" y="166823"/>
                  </a:cubicBezTo>
                  <a:cubicBezTo>
                    <a:pt x="129354" y="164770"/>
                    <a:pt x="129354" y="162717"/>
                    <a:pt x="128328" y="160664"/>
                  </a:cubicBezTo>
                  <a:cubicBezTo>
                    <a:pt x="128328" y="159638"/>
                    <a:pt x="127301" y="158611"/>
                    <a:pt x="127301" y="157585"/>
                  </a:cubicBezTo>
                  <a:cubicBezTo>
                    <a:pt x="126275" y="155532"/>
                    <a:pt x="126275" y="153479"/>
                    <a:pt x="126275" y="151426"/>
                  </a:cubicBezTo>
                  <a:cubicBezTo>
                    <a:pt x="126275" y="150400"/>
                    <a:pt x="126275" y="149373"/>
                    <a:pt x="125249" y="148347"/>
                  </a:cubicBezTo>
                  <a:cubicBezTo>
                    <a:pt x="125249" y="146294"/>
                    <a:pt x="124222" y="144241"/>
                    <a:pt x="124222" y="142188"/>
                  </a:cubicBezTo>
                  <a:cubicBezTo>
                    <a:pt x="124222" y="141162"/>
                    <a:pt x="124222" y="140135"/>
                    <a:pt x="123196" y="139109"/>
                  </a:cubicBezTo>
                  <a:cubicBezTo>
                    <a:pt x="123196" y="137056"/>
                    <a:pt x="122169" y="135003"/>
                    <a:pt x="122169" y="132950"/>
                  </a:cubicBezTo>
                  <a:cubicBezTo>
                    <a:pt x="122169" y="131924"/>
                    <a:pt x="122169" y="130897"/>
                    <a:pt x="122169" y="130897"/>
                  </a:cubicBezTo>
                  <a:cubicBezTo>
                    <a:pt x="122169" y="128845"/>
                    <a:pt x="122169" y="126792"/>
                    <a:pt x="122169" y="124739"/>
                  </a:cubicBezTo>
                  <a:cubicBezTo>
                    <a:pt x="122169" y="123712"/>
                    <a:pt x="122169" y="122686"/>
                    <a:pt x="122169" y="121659"/>
                  </a:cubicBezTo>
                  <a:cubicBezTo>
                    <a:pt x="122169" y="119607"/>
                    <a:pt x="122169" y="117554"/>
                    <a:pt x="122169" y="115501"/>
                  </a:cubicBezTo>
                  <a:cubicBezTo>
                    <a:pt x="122169" y="114474"/>
                    <a:pt x="122169" y="114474"/>
                    <a:pt x="122169" y="113448"/>
                  </a:cubicBezTo>
                  <a:cubicBezTo>
                    <a:pt x="122169" y="111395"/>
                    <a:pt x="122169" y="109342"/>
                    <a:pt x="122169" y="107289"/>
                  </a:cubicBezTo>
                  <a:cubicBezTo>
                    <a:pt x="122169" y="106263"/>
                    <a:pt x="122169" y="105236"/>
                    <a:pt x="122169" y="105236"/>
                  </a:cubicBezTo>
                  <a:cubicBezTo>
                    <a:pt x="122169" y="103184"/>
                    <a:pt x="122169" y="102157"/>
                    <a:pt x="122169" y="100104"/>
                  </a:cubicBezTo>
                  <a:cubicBezTo>
                    <a:pt x="122169" y="99078"/>
                    <a:pt x="122169" y="98051"/>
                    <a:pt x="122169" y="97025"/>
                  </a:cubicBezTo>
                  <a:cubicBezTo>
                    <a:pt x="122169" y="95999"/>
                    <a:pt x="122169" y="93946"/>
                    <a:pt x="122169" y="92919"/>
                  </a:cubicBezTo>
                  <a:cubicBezTo>
                    <a:pt x="122169" y="91893"/>
                    <a:pt x="122169" y="90866"/>
                    <a:pt x="122169" y="89840"/>
                  </a:cubicBezTo>
                  <a:cubicBezTo>
                    <a:pt x="122169" y="88813"/>
                    <a:pt x="122169" y="87787"/>
                    <a:pt x="122169" y="86761"/>
                  </a:cubicBezTo>
                  <a:cubicBezTo>
                    <a:pt x="122169" y="85734"/>
                    <a:pt x="122169" y="84708"/>
                    <a:pt x="123196" y="82655"/>
                  </a:cubicBezTo>
                  <a:cubicBezTo>
                    <a:pt x="123196" y="81628"/>
                    <a:pt x="123196" y="81628"/>
                    <a:pt x="123196" y="80602"/>
                  </a:cubicBezTo>
                  <a:cubicBezTo>
                    <a:pt x="123196" y="79576"/>
                    <a:pt x="124222" y="77523"/>
                    <a:pt x="124222" y="76496"/>
                  </a:cubicBezTo>
                  <a:cubicBezTo>
                    <a:pt x="124222" y="75470"/>
                    <a:pt x="124222" y="75470"/>
                    <a:pt x="124222" y="74443"/>
                  </a:cubicBezTo>
                  <a:cubicBezTo>
                    <a:pt x="124222" y="72390"/>
                    <a:pt x="125249" y="71364"/>
                    <a:pt x="125249" y="69311"/>
                  </a:cubicBezTo>
                  <a:cubicBezTo>
                    <a:pt x="125249" y="69311"/>
                    <a:pt x="125249" y="68285"/>
                    <a:pt x="125249" y="68285"/>
                  </a:cubicBezTo>
                  <a:cubicBezTo>
                    <a:pt x="125249" y="66232"/>
                    <a:pt x="126275" y="65205"/>
                    <a:pt x="126275" y="63153"/>
                  </a:cubicBezTo>
                  <a:cubicBezTo>
                    <a:pt x="126275" y="63153"/>
                    <a:pt x="126275" y="63153"/>
                    <a:pt x="126275" y="63153"/>
                  </a:cubicBezTo>
                  <a:cubicBezTo>
                    <a:pt x="132434" y="41597"/>
                    <a:pt x="142698" y="27227"/>
                    <a:pt x="146804" y="22095"/>
                  </a:cubicBezTo>
                  <a:cubicBezTo>
                    <a:pt x="147830" y="22095"/>
                    <a:pt x="148857" y="21069"/>
                    <a:pt x="148857" y="21069"/>
                  </a:cubicBezTo>
                  <a:cubicBezTo>
                    <a:pt x="153989" y="19016"/>
                    <a:pt x="156042" y="12857"/>
                    <a:pt x="153989" y="7725"/>
                  </a:cubicBezTo>
                  <a:cubicBezTo>
                    <a:pt x="151936" y="2593"/>
                    <a:pt x="148857" y="-1513"/>
                    <a:pt x="143724" y="540"/>
                  </a:cubicBezTo>
                  <a:cubicBezTo>
                    <a:pt x="143724" y="540"/>
                    <a:pt x="142698" y="540"/>
                    <a:pt x="142698" y="1566"/>
                  </a:cubicBezTo>
                  <a:cubicBezTo>
                    <a:pt x="141671" y="1566"/>
                    <a:pt x="140645" y="1566"/>
                    <a:pt x="139619" y="2593"/>
                  </a:cubicBezTo>
                  <a:cubicBezTo>
                    <a:pt x="138592" y="2593"/>
                    <a:pt x="138592" y="3619"/>
                    <a:pt x="137566" y="4646"/>
                  </a:cubicBezTo>
                  <a:cubicBezTo>
                    <a:pt x="-5109" y="69311"/>
                    <a:pt x="23" y="225330"/>
                    <a:pt x="23" y="226356"/>
                  </a:cubicBezTo>
                  <a:cubicBezTo>
                    <a:pt x="23" y="231488"/>
                    <a:pt x="5155" y="236620"/>
                    <a:pt x="10287" y="236620"/>
                  </a:cubicBezTo>
                  <a:cubicBezTo>
                    <a:pt x="10287" y="236620"/>
                    <a:pt x="10287" y="236620"/>
                    <a:pt x="10287" y="236620"/>
                  </a:cubicBezTo>
                  <a:cubicBezTo>
                    <a:pt x="16446" y="236620"/>
                    <a:pt x="20552" y="231488"/>
                    <a:pt x="20552" y="226356"/>
                  </a:cubicBezTo>
                  <a:cubicBezTo>
                    <a:pt x="20552" y="225330"/>
                    <a:pt x="16446" y="106263"/>
                    <a:pt x="114984" y="39544"/>
                  </a:cubicBezTo>
                  <a:cubicBezTo>
                    <a:pt x="99588" y="77523"/>
                    <a:pt x="87270" y="143215"/>
                    <a:pt x="134486" y="231488"/>
                  </a:cubicBezTo>
                  <a:cubicBezTo>
                    <a:pt x="136539" y="234568"/>
                    <a:pt x="139619" y="236620"/>
                    <a:pt x="143724" y="236620"/>
                  </a:cubicBezTo>
                  <a:cubicBezTo>
                    <a:pt x="145777" y="236620"/>
                    <a:pt x="146804" y="236620"/>
                    <a:pt x="148857" y="235594"/>
                  </a:cubicBezTo>
                  <a:cubicBezTo>
                    <a:pt x="152962" y="233541"/>
                    <a:pt x="155015" y="229435"/>
                    <a:pt x="153989" y="225330"/>
                  </a:cubicBezTo>
                  <a:cubicBezTo>
                    <a:pt x="153989" y="224303"/>
                    <a:pt x="152962" y="222250"/>
                    <a:pt x="152962" y="221224"/>
                  </a:cubicBezTo>
                  <a:cubicBezTo>
                    <a:pt x="150909" y="217118"/>
                    <a:pt x="148857" y="213012"/>
                    <a:pt x="146804" y="209933"/>
                  </a:cubicBezTo>
                  <a:cubicBezTo>
                    <a:pt x="146804" y="209933"/>
                    <a:pt x="146804" y="208907"/>
                    <a:pt x="146804" y="208907"/>
                  </a:cubicBezTo>
                  <a:cubicBezTo>
                    <a:pt x="144751" y="205827"/>
                    <a:pt x="142698" y="201722"/>
                    <a:pt x="141671" y="198642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2" name="Forma libre 391">
              <a:extLst>
                <a:ext uri="{FF2B5EF4-FFF2-40B4-BE49-F238E27FC236}">
                  <a16:creationId xmlns:a16="http://schemas.microsoft.com/office/drawing/2014/main" id="{83729863-BCC0-9447-AAA6-E50157A967E7}"/>
                </a:ext>
              </a:extLst>
            </p:cNvPr>
            <p:cNvSpPr/>
            <p:nvPr/>
          </p:nvSpPr>
          <p:spPr>
            <a:xfrm>
              <a:off x="10901710" y="3776361"/>
              <a:ext cx="109825" cy="133438"/>
            </a:xfrm>
            <a:custGeom>
              <a:avLst/>
              <a:gdLst>
                <a:gd name="connsiteX0" fmla="*/ 109825 w 109825"/>
                <a:gd name="connsiteY0" fmla="*/ 133437 h 133438"/>
                <a:gd name="connsiteX1" fmla="*/ 17446 w 109825"/>
                <a:gd name="connsiteY1" fmla="*/ 0 h 133438"/>
                <a:gd name="connsiteX2" fmla="*/ 109825 w 109825"/>
                <a:gd name="connsiteY2" fmla="*/ 133437 h 13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25" h="133438">
                  <a:moveTo>
                    <a:pt x="109825" y="133437"/>
                  </a:moveTo>
                  <a:cubicBezTo>
                    <a:pt x="91349" y="113935"/>
                    <a:pt x="139592" y="0"/>
                    <a:pt x="17446" y="0"/>
                  </a:cubicBezTo>
                  <a:cubicBezTo>
                    <a:pt x="-52352" y="135490"/>
                    <a:pt x="109825" y="133437"/>
                    <a:pt x="109825" y="133437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93" name="Gráfico 56">
            <a:extLst>
              <a:ext uri="{FF2B5EF4-FFF2-40B4-BE49-F238E27FC236}">
                <a16:creationId xmlns:a16="http://schemas.microsoft.com/office/drawing/2014/main" id="{44EB0526-B5D9-8446-804F-F4F7DB678380}"/>
              </a:ext>
            </a:extLst>
          </p:cNvPr>
          <p:cNvGrpSpPr/>
          <p:nvPr/>
        </p:nvGrpSpPr>
        <p:grpSpPr>
          <a:xfrm>
            <a:off x="10624737" y="2950332"/>
            <a:ext cx="492690" cy="492690"/>
            <a:chOff x="10624737" y="2950332"/>
            <a:chExt cx="492690" cy="492690"/>
          </a:xfrm>
        </p:grpSpPr>
        <p:sp>
          <p:nvSpPr>
            <p:cNvPr id="394" name="Forma libre 393">
              <a:extLst>
                <a:ext uri="{FF2B5EF4-FFF2-40B4-BE49-F238E27FC236}">
                  <a16:creationId xmlns:a16="http://schemas.microsoft.com/office/drawing/2014/main" id="{4737C824-F9CB-6444-9F7F-7DC2E9F2E94E}"/>
                </a:ext>
              </a:extLst>
            </p:cNvPr>
            <p:cNvSpPr/>
            <p:nvPr/>
          </p:nvSpPr>
          <p:spPr>
            <a:xfrm>
              <a:off x="10703957" y="3094033"/>
              <a:ext cx="236398" cy="264184"/>
            </a:xfrm>
            <a:custGeom>
              <a:avLst/>
              <a:gdLst>
                <a:gd name="connsiteX0" fmla="*/ 228711 w 236398"/>
                <a:gd name="connsiteY0" fmla="*/ 30793 h 264184"/>
                <a:gd name="connsiteX1" fmla="*/ 218826 w 236398"/>
                <a:gd name="connsiteY1" fmla="*/ 51322 h 264184"/>
                <a:gd name="connsiteX2" fmla="*/ 197918 w 236398"/>
                <a:gd name="connsiteY2" fmla="*/ 71851 h 264184"/>
                <a:gd name="connsiteX3" fmla="*/ 197918 w 236398"/>
                <a:gd name="connsiteY3" fmla="*/ 0 h 264184"/>
                <a:gd name="connsiteX4" fmla="*/ 156860 w 236398"/>
                <a:gd name="connsiteY4" fmla="*/ 41058 h 264184"/>
                <a:gd name="connsiteX5" fmla="*/ 167125 w 236398"/>
                <a:gd name="connsiteY5" fmla="*/ 102644 h 264184"/>
                <a:gd name="connsiteX6" fmla="*/ 177389 w 236398"/>
                <a:gd name="connsiteY6" fmla="*/ 153966 h 264184"/>
                <a:gd name="connsiteX7" fmla="*/ 156860 w 236398"/>
                <a:gd name="connsiteY7" fmla="*/ 184759 h 264184"/>
                <a:gd name="connsiteX8" fmla="*/ 144030 w 236398"/>
                <a:gd name="connsiteY8" fmla="*/ 140653 h 264184"/>
                <a:gd name="connsiteX9" fmla="*/ 126067 w 236398"/>
                <a:gd name="connsiteY9" fmla="*/ 102644 h 264184"/>
                <a:gd name="connsiteX10" fmla="*/ 122649 w 236398"/>
                <a:gd name="connsiteY10" fmla="*/ 133837 h 264184"/>
                <a:gd name="connsiteX11" fmla="*/ 105538 w 236398"/>
                <a:gd name="connsiteY11" fmla="*/ 133437 h 264184"/>
                <a:gd name="connsiteX12" fmla="*/ 115803 w 236398"/>
                <a:gd name="connsiteY12" fmla="*/ 82115 h 264184"/>
                <a:gd name="connsiteX13" fmla="*/ 85010 w 236398"/>
                <a:gd name="connsiteY13" fmla="*/ 133437 h 264184"/>
                <a:gd name="connsiteX14" fmla="*/ 74745 w 236398"/>
                <a:gd name="connsiteY14" fmla="*/ 205288 h 264184"/>
                <a:gd name="connsiteX15" fmla="*/ 54216 w 236398"/>
                <a:gd name="connsiteY15" fmla="*/ 133437 h 264184"/>
                <a:gd name="connsiteX16" fmla="*/ 31974 w 236398"/>
                <a:gd name="connsiteY16" fmla="*/ 209568 h 264184"/>
                <a:gd name="connsiteX17" fmla="*/ 0 w 236398"/>
                <a:gd name="connsiteY17" fmla="*/ 259494 h 264184"/>
                <a:gd name="connsiteX18" fmla="*/ 159416 w 236398"/>
                <a:gd name="connsiteY18" fmla="*/ 247197 h 264184"/>
                <a:gd name="connsiteX19" fmla="*/ 236399 w 236398"/>
                <a:gd name="connsiteY19" fmla="*/ 98364 h 264184"/>
                <a:gd name="connsiteX20" fmla="*/ 228711 w 236398"/>
                <a:gd name="connsiteY20" fmla="*/ 30793 h 26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398" h="264184">
                  <a:moveTo>
                    <a:pt x="228711" y="30793"/>
                  </a:moveTo>
                  <a:cubicBezTo>
                    <a:pt x="228711" y="41058"/>
                    <a:pt x="225488" y="58076"/>
                    <a:pt x="218826" y="51322"/>
                  </a:cubicBezTo>
                  <a:cubicBezTo>
                    <a:pt x="218826" y="51322"/>
                    <a:pt x="218446" y="82115"/>
                    <a:pt x="197918" y="71851"/>
                  </a:cubicBezTo>
                  <a:cubicBezTo>
                    <a:pt x="181638" y="63711"/>
                    <a:pt x="167125" y="30793"/>
                    <a:pt x="197918" y="0"/>
                  </a:cubicBezTo>
                  <a:cubicBezTo>
                    <a:pt x="187653" y="0"/>
                    <a:pt x="163347" y="21586"/>
                    <a:pt x="156860" y="41058"/>
                  </a:cubicBezTo>
                  <a:cubicBezTo>
                    <a:pt x="146596" y="71851"/>
                    <a:pt x="160340" y="84086"/>
                    <a:pt x="167125" y="102644"/>
                  </a:cubicBezTo>
                  <a:cubicBezTo>
                    <a:pt x="174566" y="122988"/>
                    <a:pt x="177389" y="133437"/>
                    <a:pt x="177389" y="153966"/>
                  </a:cubicBezTo>
                  <a:cubicBezTo>
                    <a:pt x="177389" y="166334"/>
                    <a:pt x="171744" y="184759"/>
                    <a:pt x="156860" y="184759"/>
                  </a:cubicBezTo>
                  <a:cubicBezTo>
                    <a:pt x="126067" y="184759"/>
                    <a:pt x="143517" y="149480"/>
                    <a:pt x="144030" y="140653"/>
                  </a:cubicBezTo>
                  <a:cubicBezTo>
                    <a:pt x="144882" y="125698"/>
                    <a:pt x="136331" y="112908"/>
                    <a:pt x="126067" y="102644"/>
                  </a:cubicBezTo>
                  <a:cubicBezTo>
                    <a:pt x="136331" y="112908"/>
                    <a:pt x="129844" y="127802"/>
                    <a:pt x="122649" y="133837"/>
                  </a:cubicBezTo>
                  <a:cubicBezTo>
                    <a:pt x="116141" y="139308"/>
                    <a:pt x="112087" y="138928"/>
                    <a:pt x="105538" y="133437"/>
                  </a:cubicBezTo>
                  <a:cubicBezTo>
                    <a:pt x="91024" y="121243"/>
                    <a:pt x="105538" y="92379"/>
                    <a:pt x="115803" y="82115"/>
                  </a:cubicBezTo>
                  <a:cubicBezTo>
                    <a:pt x="97358" y="95921"/>
                    <a:pt x="85010" y="109777"/>
                    <a:pt x="85010" y="133437"/>
                  </a:cubicBezTo>
                  <a:cubicBezTo>
                    <a:pt x="85010" y="164230"/>
                    <a:pt x="105538" y="195023"/>
                    <a:pt x="74745" y="205288"/>
                  </a:cubicBezTo>
                  <a:cubicBezTo>
                    <a:pt x="48448" y="214053"/>
                    <a:pt x="44055" y="158513"/>
                    <a:pt x="54216" y="133437"/>
                  </a:cubicBezTo>
                  <a:cubicBezTo>
                    <a:pt x="31553" y="163645"/>
                    <a:pt x="27478" y="178990"/>
                    <a:pt x="31974" y="209568"/>
                  </a:cubicBezTo>
                  <a:cubicBezTo>
                    <a:pt x="35925" y="236399"/>
                    <a:pt x="23947" y="258426"/>
                    <a:pt x="0" y="259494"/>
                  </a:cubicBezTo>
                  <a:cubicBezTo>
                    <a:pt x="0" y="259494"/>
                    <a:pt x="117404" y="275958"/>
                    <a:pt x="159416" y="247197"/>
                  </a:cubicBezTo>
                  <a:cubicBezTo>
                    <a:pt x="201428" y="218436"/>
                    <a:pt x="236399" y="98364"/>
                    <a:pt x="236399" y="98364"/>
                  </a:cubicBezTo>
                  <a:lnTo>
                    <a:pt x="228711" y="30793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5" name="Forma libre 394">
              <a:extLst>
                <a:ext uri="{FF2B5EF4-FFF2-40B4-BE49-F238E27FC236}">
                  <a16:creationId xmlns:a16="http://schemas.microsoft.com/office/drawing/2014/main" id="{4D65E698-6BD2-BB43-BEF6-7123C0AC3A18}"/>
                </a:ext>
              </a:extLst>
            </p:cNvPr>
            <p:cNvSpPr/>
            <p:nvPr/>
          </p:nvSpPr>
          <p:spPr>
            <a:xfrm>
              <a:off x="10686323" y="3104297"/>
              <a:ext cx="369517" cy="277631"/>
            </a:xfrm>
            <a:custGeom>
              <a:avLst/>
              <a:gdLst>
                <a:gd name="connsiteX0" fmla="*/ 236460 w 369517"/>
                <a:gd name="connsiteY0" fmla="*/ 41058 h 277631"/>
                <a:gd name="connsiteX1" fmla="*/ 195023 w 369517"/>
                <a:gd name="connsiteY1" fmla="*/ 179627 h 277631"/>
                <a:gd name="connsiteX2" fmla="*/ 0 w 369517"/>
                <a:gd name="connsiteY2" fmla="*/ 256609 h 277631"/>
                <a:gd name="connsiteX3" fmla="*/ 122711 w 369517"/>
                <a:gd name="connsiteY3" fmla="*/ 275321 h 277631"/>
                <a:gd name="connsiteX4" fmla="*/ 338724 w 369517"/>
                <a:gd name="connsiteY4" fmla="*/ 143701 h 277631"/>
                <a:gd name="connsiteX5" fmla="*/ 369518 w 369517"/>
                <a:gd name="connsiteY5" fmla="*/ 41058 h 277631"/>
                <a:gd name="connsiteX6" fmla="*/ 297667 w 369517"/>
                <a:gd name="connsiteY6" fmla="*/ 0 h 277631"/>
                <a:gd name="connsiteX7" fmla="*/ 236460 w 369517"/>
                <a:gd name="connsiteY7" fmla="*/ 41058 h 2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517" h="277631">
                  <a:moveTo>
                    <a:pt x="236460" y="41058"/>
                  </a:moveTo>
                  <a:cubicBezTo>
                    <a:pt x="237723" y="83316"/>
                    <a:pt x="239499" y="118410"/>
                    <a:pt x="195023" y="179627"/>
                  </a:cubicBezTo>
                  <a:cubicBezTo>
                    <a:pt x="112908" y="272006"/>
                    <a:pt x="0" y="236081"/>
                    <a:pt x="0" y="256609"/>
                  </a:cubicBezTo>
                  <a:cubicBezTo>
                    <a:pt x="0" y="277138"/>
                    <a:pt x="80904" y="280854"/>
                    <a:pt x="122711" y="275321"/>
                  </a:cubicBezTo>
                  <a:cubicBezTo>
                    <a:pt x="164271" y="269861"/>
                    <a:pt x="278421" y="254043"/>
                    <a:pt x="338724" y="143701"/>
                  </a:cubicBezTo>
                  <a:cubicBezTo>
                    <a:pt x="359972" y="104799"/>
                    <a:pt x="367393" y="66677"/>
                    <a:pt x="369518" y="41058"/>
                  </a:cubicBezTo>
                  <a:lnTo>
                    <a:pt x="297667" y="0"/>
                  </a:lnTo>
                  <a:lnTo>
                    <a:pt x="23646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96" name="Gráfico 56">
              <a:extLst>
                <a:ext uri="{FF2B5EF4-FFF2-40B4-BE49-F238E27FC236}">
                  <a16:creationId xmlns:a16="http://schemas.microsoft.com/office/drawing/2014/main" id="{44EB0526-B5D9-8446-804F-F4F7DB678380}"/>
                </a:ext>
              </a:extLst>
            </p:cNvPr>
            <p:cNvGrpSpPr/>
            <p:nvPr/>
          </p:nvGrpSpPr>
          <p:grpSpPr>
            <a:xfrm>
              <a:off x="10922403" y="3011918"/>
              <a:ext cx="133436" cy="138569"/>
              <a:chOff x="10922403" y="3011918"/>
              <a:chExt cx="133436" cy="138569"/>
            </a:xfrm>
            <a:solidFill>
              <a:schemeClr val="accent1"/>
            </a:solidFill>
          </p:grpSpPr>
          <p:sp>
            <p:nvSpPr>
              <p:cNvPr id="397" name="Forma libre 396">
                <a:extLst>
                  <a:ext uri="{FF2B5EF4-FFF2-40B4-BE49-F238E27FC236}">
                    <a16:creationId xmlns:a16="http://schemas.microsoft.com/office/drawing/2014/main" id="{851C7BD0-10C9-9844-AB82-70496EA1A562}"/>
                  </a:ext>
                </a:extLst>
              </p:cNvPr>
              <p:cNvSpPr/>
              <p:nvPr/>
            </p:nvSpPr>
            <p:spPr>
              <a:xfrm>
                <a:off x="10932668" y="3011918"/>
                <a:ext cx="61586" cy="71850"/>
              </a:xfrm>
              <a:custGeom>
                <a:avLst/>
                <a:gdLst>
                  <a:gd name="connsiteX0" fmla="*/ 0 w 61586"/>
                  <a:gd name="connsiteY0" fmla="*/ 0 h 71850"/>
                  <a:gd name="connsiteX1" fmla="*/ 61586 w 61586"/>
                  <a:gd name="connsiteY1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71850">
                    <a:moveTo>
                      <a:pt x="0" y="0"/>
                    </a:moveTo>
                    <a:cubicBezTo>
                      <a:pt x="0" y="0"/>
                      <a:pt x="61586" y="0"/>
                      <a:pt x="61586" y="71851"/>
                    </a:cubicBezTo>
                  </a:path>
                </a:pathLst>
              </a:custGeom>
              <a:noFill/>
              <a:ln w="20241" cap="flat">
                <a:solidFill>
                  <a:srgbClr val="7CB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98" name="Forma libre 397">
                <a:extLst>
                  <a:ext uri="{FF2B5EF4-FFF2-40B4-BE49-F238E27FC236}">
                    <a16:creationId xmlns:a16="http://schemas.microsoft.com/office/drawing/2014/main" id="{EEB3CA16-1C82-AE4C-9949-53F37CE66966}"/>
                  </a:ext>
                </a:extLst>
              </p:cNvPr>
              <p:cNvSpPr/>
              <p:nvPr/>
            </p:nvSpPr>
            <p:spPr>
              <a:xfrm>
                <a:off x="10922403" y="3073504"/>
                <a:ext cx="133436" cy="76982"/>
              </a:xfrm>
              <a:custGeom>
                <a:avLst/>
                <a:gdLst>
                  <a:gd name="connsiteX0" fmla="*/ 133437 w 133436"/>
                  <a:gd name="connsiteY0" fmla="*/ 76983 h 76982"/>
                  <a:gd name="connsiteX1" fmla="*/ 92379 w 133436"/>
                  <a:gd name="connsiteY1" fmla="*/ 76983 h 76982"/>
                  <a:gd name="connsiteX2" fmla="*/ 41058 w 133436"/>
                  <a:gd name="connsiteY2" fmla="*/ 76983 h 76982"/>
                  <a:gd name="connsiteX3" fmla="*/ 0 w 133436"/>
                  <a:gd name="connsiteY3" fmla="*/ 76983 h 76982"/>
                  <a:gd name="connsiteX4" fmla="*/ 70568 w 133436"/>
                  <a:gd name="connsiteY4" fmla="*/ 0 h 76982"/>
                  <a:gd name="connsiteX5" fmla="*/ 133437 w 133436"/>
                  <a:gd name="connsiteY5" fmla="*/ 76983 h 7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436" h="76982">
                    <a:moveTo>
                      <a:pt x="133437" y="76983"/>
                    </a:moveTo>
                    <a:cubicBezTo>
                      <a:pt x="133437" y="76983"/>
                      <a:pt x="112908" y="46190"/>
                      <a:pt x="92379" y="76983"/>
                    </a:cubicBezTo>
                    <a:cubicBezTo>
                      <a:pt x="71851" y="56454"/>
                      <a:pt x="61586" y="56454"/>
                      <a:pt x="41058" y="76983"/>
                    </a:cubicBezTo>
                    <a:cubicBezTo>
                      <a:pt x="20529" y="46190"/>
                      <a:pt x="0" y="76983"/>
                      <a:pt x="0" y="76983"/>
                    </a:cubicBezTo>
                    <a:cubicBezTo>
                      <a:pt x="0" y="40134"/>
                      <a:pt x="21175" y="0"/>
                      <a:pt x="70568" y="0"/>
                    </a:cubicBezTo>
                    <a:cubicBezTo>
                      <a:pt x="119323" y="0"/>
                      <a:pt x="133437" y="40134"/>
                      <a:pt x="133437" y="76983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99" name="Gráfico 58">
            <a:extLst>
              <a:ext uri="{FF2B5EF4-FFF2-40B4-BE49-F238E27FC236}">
                <a16:creationId xmlns:a16="http://schemas.microsoft.com/office/drawing/2014/main" id="{E8BA9D2B-A958-CE42-9554-4AC82829F79C}"/>
              </a:ext>
            </a:extLst>
          </p:cNvPr>
          <p:cNvGrpSpPr/>
          <p:nvPr/>
        </p:nvGrpSpPr>
        <p:grpSpPr>
          <a:xfrm>
            <a:off x="10613857" y="2269873"/>
            <a:ext cx="492690" cy="492690"/>
            <a:chOff x="10613857" y="2269873"/>
            <a:chExt cx="492690" cy="492690"/>
          </a:xfrm>
        </p:grpSpPr>
        <p:sp>
          <p:nvSpPr>
            <p:cNvPr id="400" name="Forma libre 399">
              <a:extLst>
                <a:ext uri="{FF2B5EF4-FFF2-40B4-BE49-F238E27FC236}">
                  <a16:creationId xmlns:a16="http://schemas.microsoft.com/office/drawing/2014/main" id="{D80FA588-5F8F-A947-A650-FAF7DA856FBB}"/>
                </a:ext>
              </a:extLst>
            </p:cNvPr>
            <p:cNvSpPr/>
            <p:nvPr/>
          </p:nvSpPr>
          <p:spPr>
            <a:xfrm>
              <a:off x="10695592" y="2362252"/>
              <a:ext cx="310404" cy="266134"/>
            </a:xfrm>
            <a:custGeom>
              <a:avLst/>
              <a:gdLst>
                <a:gd name="connsiteX0" fmla="*/ 0 w 310404"/>
                <a:gd name="connsiteY0" fmla="*/ 126170 h 266134"/>
                <a:gd name="connsiteX1" fmla="*/ 164610 w 310404"/>
                <a:gd name="connsiteY1" fmla="*/ 0 h 266134"/>
                <a:gd name="connsiteX2" fmla="*/ 310405 w 310404"/>
                <a:gd name="connsiteY2" fmla="*/ 126170 h 266134"/>
                <a:gd name="connsiteX3" fmla="*/ 155187 w 310404"/>
                <a:gd name="connsiteY3" fmla="*/ 266135 h 266134"/>
                <a:gd name="connsiteX4" fmla="*/ 0 w 310404"/>
                <a:gd name="connsiteY4" fmla="*/ 126170 h 2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404" h="266134">
                  <a:moveTo>
                    <a:pt x="0" y="126170"/>
                  </a:moveTo>
                  <a:cubicBezTo>
                    <a:pt x="0" y="38912"/>
                    <a:pt x="78902" y="0"/>
                    <a:pt x="164610" y="0"/>
                  </a:cubicBezTo>
                  <a:cubicBezTo>
                    <a:pt x="250328" y="0"/>
                    <a:pt x="310405" y="53888"/>
                    <a:pt x="310405" y="126170"/>
                  </a:cubicBezTo>
                  <a:cubicBezTo>
                    <a:pt x="310405" y="203471"/>
                    <a:pt x="240905" y="266135"/>
                    <a:pt x="155187" y="266135"/>
                  </a:cubicBezTo>
                  <a:cubicBezTo>
                    <a:pt x="69490" y="266135"/>
                    <a:pt x="0" y="203471"/>
                    <a:pt x="0" y="126170"/>
                  </a:cubicBezTo>
                  <a:close/>
                </a:path>
              </a:pathLst>
            </a:custGeom>
            <a:solidFill>
              <a:srgbClr val="99520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1" name="Forma libre 400">
              <a:extLst>
                <a:ext uri="{FF2B5EF4-FFF2-40B4-BE49-F238E27FC236}">
                  <a16:creationId xmlns:a16="http://schemas.microsoft.com/office/drawing/2014/main" id="{0EB3C6DF-6D48-C540-B05C-BAA302DB655A}"/>
                </a:ext>
              </a:extLst>
            </p:cNvPr>
            <p:cNvSpPr/>
            <p:nvPr/>
          </p:nvSpPr>
          <p:spPr>
            <a:xfrm>
              <a:off x="10675402" y="2351988"/>
              <a:ext cx="369532" cy="328460"/>
            </a:xfrm>
            <a:custGeom>
              <a:avLst/>
              <a:gdLst>
                <a:gd name="connsiteX0" fmla="*/ 318103 w 369532"/>
                <a:gd name="connsiteY0" fmla="*/ 82115 h 328460"/>
                <a:gd name="connsiteX1" fmla="*/ 328368 w 369532"/>
                <a:gd name="connsiteY1" fmla="*/ 143701 h 328460"/>
                <a:gd name="connsiteX2" fmla="*/ 164189 w 369532"/>
                <a:gd name="connsiteY2" fmla="*/ 256609 h 328460"/>
                <a:gd name="connsiteX3" fmla="*/ 20529 w 369532"/>
                <a:gd name="connsiteY3" fmla="*/ 133437 h 328460"/>
                <a:gd name="connsiteX4" fmla="*/ 174443 w 369532"/>
                <a:gd name="connsiteY4" fmla="*/ 20529 h 328460"/>
                <a:gd name="connsiteX5" fmla="*/ 292463 w 369532"/>
                <a:gd name="connsiteY5" fmla="*/ 95366 h 328460"/>
                <a:gd name="connsiteX6" fmla="*/ 246273 w 369532"/>
                <a:gd name="connsiteY6" fmla="*/ 174494 h 328460"/>
                <a:gd name="connsiteX7" fmla="*/ 112877 w 369532"/>
                <a:gd name="connsiteY7" fmla="*/ 102644 h 328460"/>
                <a:gd name="connsiteX8" fmla="*/ 157835 w 369532"/>
                <a:gd name="connsiteY8" fmla="*/ 72200 h 328460"/>
                <a:gd name="connsiteX9" fmla="*/ 154027 w 369532"/>
                <a:gd name="connsiteY9" fmla="*/ 85092 h 328460"/>
                <a:gd name="connsiteX10" fmla="*/ 210461 w 369532"/>
                <a:gd name="connsiteY10" fmla="*/ 121017 h 328460"/>
                <a:gd name="connsiteX11" fmla="*/ 266894 w 369532"/>
                <a:gd name="connsiteY11" fmla="*/ 85092 h 328460"/>
                <a:gd name="connsiteX12" fmla="*/ 265827 w 369532"/>
                <a:gd name="connsiteY12" fmla="*/ 78163 h 328460"/>
                <a:gd name="connsiteX13" fmla="*/ 164199 w 369532"/>
                <a:gd name="connsiteY13" fmla="*/ 41058 h 328460"/>
                <a:gd name="connsiteX14" fmla="*/ 61730 w 369532"/>
                <a:gd name="connsiteY14" fmla="*/ 107519 h 328460"/>
                <a:gd name="connsiteX15" fmla="*/ 164199 w 369532"/>
                <a:gd name="connsiteY15" fmla="*/ 215552 h 328460"/>
                <a:gd name="connsiteX16" fmla="*/ 307849 w 369532"/>
                <a:gd name="connsiteY16" fmla="*/ 95366 h 328460"/>
                <a:gd name="connsiteX17" fmla="*/ 174443 w 369532"/>
                <a:gd name="connsiteY17" fmla="*/ 0 h 328460"/>
                <a:gd name="connsiteX18" fmla="*/ 0 w 369532"/>
                <a:gd name="connsiteY18" fmla="*/ 172349 h 328460"/>
                <a:gd name="connsiteX19" fmla="*/ 174320 w 369532"/>
                <a:gd name="connsiteY19" fmla="*/ 328460 h 328460"/>
                <a:gd name="connsiteX20" fmla="*/ 369425 w 369532"/>
                <a:gd name="connsiteY20" fmla="*/ 174494 h 328460"/>
                <a:gd name="connsiteX21" fmla="*/ 318103 w 369532"/>
                <a:gd name="connsiteY21" fmla="*/ 82115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9532" h="328460">
                  <a:moveTo>
                    <a:pt x="318103" y="82115"/>
                  </a:moveTo>
                  <a:cubicBezTo>
                    <a:pt x="331457" y="113339"/>
                    <a:pt x="328368" y="143701"/>
                    <a:pt x="328368" y="143701"/>
                  </a:cubicBezTo>
                  <a:cubicBezTo>
                    <a:pt x="325791" y="199734"/>
                    <a:pt x="244990" y="266874"/>
                    <a:pt x="164189" y="256609"/>
                  </a:cubicBezTo>
                  <a:cubicBezTo>
                    <a:pt x="83378" y="246345"/>
                    <a:pt x="23516" y="192016"/>
                    <a:pt x="20529" y="133437"/>
                  </a:cubicBezTo>
                  <a:cubicBezTo>
                    <a:pt x="17542" y="74858"/>
                    <a:pt x="82094" y="20529"/>
                    <a:pt x="174443" y="20529"/>
                  </a:cubicBezTo>
                  <a:cubicBezTo>
                    <a:pt x="251405" y="20529"/>
                    <a:pt x="290667" y="64994"/>
                    <a:pt x="292463" y="95366"/>
                  </a:cubicBezTo>
                  <a:cubicBezTo>
                    <a:pt x="292463" y="95366"/>
                    <a:pt x="304842" y="156101"/>
                    <a:pt x="246273" y="174494"/>
                  </a:cubicBezTo>
                  <a:cubicBezTo>
                    <a:pt x="187705" y="192888"/>
                    <a:pt x="102613" y="164230"/>
                    <a:pt x="112877" y="102644"/>
                  </a:cubicBezTo>
                  <a:cubicBezTo>
                    <a:pt x="112877" y="102644"/>
                    <a:pt x="120411" y="70537"/>
                    <a:pt x="157835" y="72200"/>
                  </a:cubicBezTo>
                  <a:cubicBezTo>
                    <a:pt x="155413" y="76203"/>
                    <a:pt x="154027" y="80545"/>
                    <a:pt x="154027" y="85092"/>
                  </a:cubicBezTo>
                  <a:cubicBezTo>
                    <a:pt x="154027" y="104964"/>
                    <a:pt x="179267" y="121017"/>
                    <a:pt x="210461" y="121017"/>
                  </a:cubicBezTo>
                  <a:cubicBezTo>
                    <a:pt x="241634" y="121017"/>
                    <a:pt x="266894" y="104964"/>
                    <a:pt x="266894" y="85092"/>
                  </a:cubicBezTo>
                  <a:cubicBezTo>
                    <a:pt x="266894" y="82721"/>
                    <a:pt x="266515" y="80401"/>
                    <a:pt x="265827" y="78163"/>
                  </a:cubicBezTo>
                  <a:cubicBezTo>
                    <a:pt x="260715" y="58948"/>
                    <a:pt x="233576" y="37629"/>
                    <a:pt x="164199" y="41058"/>
                  </a:cubicBezTo>
                  <a:cubicBezTo>
                    <a:pt x="154027" y="41058"/>
                    <a:pt x="71933" y="51322"/>
                    <a:pt x="61730" y="107519"/>
                  </a:cubicBezTo>
                  <a:cubicBezTo>
                    <a:pt x="61730" y="107519"/>
                    <a:pt x="44907" y="197158"/>
                    <a:pt x="164199" y="215552"/>
                  </a:cubicBezTo>
                  <a:cubicBezTo>
                    <a:pt x="283482" y="233946"/>
                    <a:pt x="313741" y="139411"/>
                    <a:pt x="307849" y="95366"/>
                  </a:cubicBezTo>
                  <a:cubicBezTo>
                    <a:pt x="301957" y="51322"/>
                    <a:pt x="282188" y="0"/>
                    <a:pt x="174443" y="0"/>
                  </a:cubicBezTo>
                  <a:cubicBezTo>
                    <a:pt x="66708" y="0"/>
                    <a:pt x="0" y="79970"/>
                    <a:pt x="0" y="172349"/>
                  </a:cubicBezTo>
                  <a:cubicBezTo>
                    <a:pt x="0" y="249322"/>
                    <a:pt x="66564" y="328460"/>
                    <a:pt x="174320" y="328460"/>
                  </a:cubicBezTo>
                  <a:cubicBezTo>
                    <a:pt x="359027" y="328460"/>
                    <a:pt x="369425" y="174494"/>
                    <a:pt x="369425" y="174494"/>
                  </a:cubicBezTo>
                  <a:cubicBezTo>
                    <a:pt x="371981" y="112477"/>
                    <a:pt x="328286" y="82115"/>
                    <a:pt x="318103" y="82115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02" name="Gráfico 58">
              <a:extLst>
                <a:ext uri="{FF2B5EF4-FFF2-40B4-BE49-F238E27FC236}">
                  <a16:creationId xmlns:a16="http://schemas.microsoft.com/office/drawing/2014/main" id="{E8BA9D2B-A958-CE42-9554-4AC82829F79C}"/>
                </a:ext>
              </a:extLst>
            </p:cNvPr>
            <p:cNvGrpSpPr/>
            <p:nvPr/>
          </p:nvGrpSpPr>
          <p:grpSpPr>
            <a:xfrm>
              <a:off x="10737060" y="2403309"/>
              <a:ext cx="287330" cy="236080"/>
              <a:chOff x="10737060" y="2403309"/>
              <a:chExt cx="287330" cy="236080"/>
            </a:xfrm>
            <a:solidFill>
              <a:srgbClr val="CE8106"/>
            </a:solidFill>
          </p:grpSpPr>
          <p:sp>
            <p:nvSpPr>
              <p:cNvPr id="403" name="Forma libre 402">
                <a:extLst>
                  <a:ext uri="{FF2B5EF4-FFF2-40B4-BE49-F238E27FC236}">
                    <a16:creationId xmlns:a16="http://schemas.microsoft.com/office/drawing/2014/main" id="{511E8789-4C58-5C4D-95F0-F0E3009AE261}"/>
                  </a:ext>
                </a:extLst>
              </p:cNvPr>
              <p:cNvSpPr/>
              <p:nvPr/>
            </p:nvSpPr>
            <p:spPr>
              <a:xfrm>
                <a:off x="10757578" y="261886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4" name="Forma libre 403">
                <a:extLst>
                  <a:ext uri="{FF2B5EF4-FFF2-40B4-BE49-F238E27FC236}">
                    <a16:creationId xmlns:a16="http://schemas.microsoft.com/office/drawing/2014/main" id="{6902BB3F-FC6B-444F-A54D-ECE315A243E9}"/>
                  </a:ext>
                </a:extLst>
              </p:cNvPr>
              <p:cNvSpPr/>
              <p:nvPr/>
            </p:nvSpPr>
            <p:spPr>
              <a:xfrm>
                <a:off x="10737060" y="25983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5" name="Forma libre 404">
                <a:extLst>
                  <a:ext uri="{FF2B5EF4-FFF2-40B4-BE49-F238E27FC236}">
                    <a16:creationId xmlns:a16="http://schemas.microsoft.com/office/drawing/2014/main" id="{E9E19C43-3D6F-C440-9F21-D5B96679BA47}"/>
                  </a:ext>
                </a:extLst>
              </p:cNvPr>
              <p:cNvSpPr/>
              <p:nvPr/>
            </p:nvSpPr>
            <p:spPr>
              <a:xfrm>
                <a:off x="11003862" y="252648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6" name="Forma libre 405">
                <a:extLst>
                  <a:ext uri="{FF2B5EF4-FFF2-40B4-BE49-F238E27FC236}">
                    <a16:creationId xmlns:a16="http://schemas.microsoft.com/office/drawing/2014/main" id="{67AB9AC8-1918-1E4C-955F-5AB60C2FAC82}"/>
                  </a:ext>
                </a:extLst>
              </p:cNvPr>
              <p:cNvSpPr/>
              <p:nvPr/>
            </p:nvSpPr>
            <p:spPr>
              <a:xfrm>
                <a:off x="10993597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7" name="Forma libre 406">
                <a:extLst>
                  <a:ext uri="{FF2B5EF4-FFF2-40B4-BE49-F238E27FC236}">
                    <a16:creationId xmlns:a16="http://schemas.microsoft.com/office/drawing/2014/main" id="{57E05834-EE3C-2444-A78E-C95050A8B815}"/>
                  </a:ext>
                </a:extLst>
              </p:cNvPr>
              <p:cNvSpPr/>
              <p:nvPr/>
            </p:nvSpPr>
            <p:spPr>
              <a:xfrm>
                <a:off x="10860202" y="240330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8" name="Forma libre 407">
                <a:extLst>
                  <a:ext uri="{FF2B5EF4-FFF2-40B4-BE49-F238E27FC236}">
                    <a16:creationId xmlns:a16="http://schemas.microsoft.com/office/drawing/2014/main" id="{BEA5FC68-BF5F-C149-A19A-82F952B7B85B}"/>
                  </a:ext>
                </a:extLst>
              </p:cNvPr>
              <p:cNvSpPr/>
              <p:nvPr/>
            </p:nvSpPr>
            <p:spPr>
              <a:xfrm>
                <a:off x="10849937" y="243410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9" name="Forma libre 408">
                <a:extLst>
                  <a:ext uri="{FF2B5EF4-FFF2-40B4-BE49-F238E27FC236}">
                    <a16:creationId xmlns:a16="http://schemas.microsoft.com/office/drawing/2014/main" id="{F44FA4A3-E5BD-AC44-B3E6-CA3E1D7A2180}"/>
                  </a:ext>
                </a:extLst>
              </p:cNvPr>
              <p:cNvSpPr/>
              <p:nvPr/>
            </p:nvSpPr>
            <p:spPr>
              <a:xfrm>
                <a:off x="10880720" y="242383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10" name="Gráfico 60">
            <a:extLst>
              <a:ext uri="{FF2B5EF4-FFF2-40B4-BE49-F238E27FC236}">
                <a16:creationId xmlns:a16="http://schemas.microsoft.com/office/drawing/2014/main" id="{314463B8-DF27-5043-87D5-50CF08E6B140}"/>
              </a:ext>
            </a:extLst>
          </p:cNvPr>
          <p:cNvGrpSpPr/>
          <p:nvPr/>
        </p:nvGrpSpPr>
        <p:grpSpPr>
          <a:xfrm>
            <a:off x="10533231" y="1593450"/>
            <a:ext cx="492690" cy="492690"/>
            <a:chOff x="10533231" y="1593450"/>
            <a:chExt cx="492690" cy="492690"/>
          </a:xfrm>
        </p:grpSpPr>
        <p:grpSp>
          <p:nvGrpSpPr>
            <p:cNvPr id="411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594817" y="1644771"/>
              <a:ext cx="390046" cy="390046"/>
              <a:chOff x="10594817" y="1644771"/>
              <a:chExt cx="390046" cy="390046"/>
            </a:xfrm>
            <a:solidFill>
              <a:srgbClr val="FFD600"/>
            </a:solidFill>
          </p:grpSpPr>
          <p:sp>
            <p:nvSpPr>
              <p:cNvPr id="412" name="Forma libre 411">
                <a:extLst>
                  <a:ext uri="{FF2B5EF4-FFF2-40B4-BE49-F238E27FC236}">
                    <a16:creationId xmlns:a16="http://schemas.microsoft.com/office/drawing/2014/main" id="{00A7F714-640F-7840-99CA-EF546DA7B5A1}"/>
                  </a:ext>
                </a:extLst>
              </p:cNvPr>
              <p:cNvSpPr/>
              <p:nvPr/>
            </p:nvSpPr>
            <p:spPr>
              <a:xfrm>
                <a:off x="10933541" y="1809001"/>
                <a:ext cx="51321" cy="61586"/>
              </a:xfrm>
              <a:custGeom>
                <a:avLst/>
                <a:gdLst>
                  <a:gd name="connsiteX0" fmla="*/ 51322 w 51321"/>
                  <a:gd name="connsiteY0" fmla="*/ 30793 h 61586"/>
                  <a:gd name="connsiteX1" fmla="*/ 25661 w 51321"/>
                  <a:gd name="connsiteY1" fmla="*/ 61586 h 61586"/>
                  <a:gd name="connsiteX2" fmla="*/ 0 w 51321"/>
                  <a:gd name="connsiteY2" fmla="*/ 30793 h 61586"/>
                  <a:gd name="connsiteX3" fmla="*/ 25661 w 51321"/>
                  <a:gd name="connsiteY3" fmla="*/ 0 h 61586"/>
                  <a:gd name="connsiteX4" fmla="*/ 51322 w 51321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61586">
                    <a:moveTo>
                      <a:pt x="51322" y="30793"/>
                    </a:moveTo>
                    <a:cubicBezTo>
                      <a:pt x="51322" y="41058"/>
                      <a:pt x="39836" y="61586"/>
                      <a:pt x="25661" y="61586"/>
                    </a:cubicBezTo>
                    <a:cubicBezTo>
                      <a:pt x="11486" y="61586"/>
                      <a:pt x="0" y="47791"/>
                      <a:pt x="0" y="30793"/>
                    </a:cubicBezTo>
                    <a:cubicBezTo>
                      <a:pt x="0" y="13795"/>
                      <a:pt x="11486" y="0"/>
                      <a:pt x="25661" y="0"/>
                    </a:cubicBezTo>
                    <a:cubicBezTo>
                      <a:pt x="39836" y="0"/>
                      <a:pt x="51322" y="20529"/>
                      <a:pt x="51322" y="30793"/>
                    </a:cubicBezTo>
                    <a:close/>
                  </a:path>
                </a:pathLst>
              </a:custGeom>
              <a:solidFill>
                <a:srgbClr val="FFD6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3" name="Forma libre 412">
                <a:extLst>
                  <a:ext uri="{FF2B5EF4-FFF2-40B4-BE49-F238E27FC236}">
                    <a16:creationId xmlns:a16="http://schemas.microsoft.com/office/drawing/2014/main" id="{04E4E503-E5DE-0A49-AAD5-6DD30A579614}"/>
                  </a:ext>
                </a:extLst>
              </p:cNvPr>
              <p:cNvSpPr/>
              <p:nvPr/>
            </p:nvSpPr>
            <p:spPr>
              <a:xfrm>
                <a:off x="10594817" y="1644771"/>
                <a:ext cx="369517" cy="390046"/>
              </a:xfrm>
              <a:custGeom>
                <a:avLst/>
                <a:gdLst>
                  <a:gd name="connsiteX0" fmla="*/ 369518 w 369517"/>
                  <a:gd name="connsiteY0" fmla="*/ 195023 h 390046"/>
                  <a:gd name="connsiteX1" fmla="*/ 118040 w 369517"/>
                  <a:gd name="connsiteY1" fmla="*/ 390046 h 390046"/>
                  <a:gd name="connsiteX2" fmla="*/ 0 w 369517"/>
                  <a:gd name="connsiteY2" fmla="*/ 195023 h 390046"/>
                  <a:gd name="connsiteX3" fmla="*/ 118040 w 369517"/>
                  <a:gd name="connsiteY3" fmla="*/ 0 h 390046"/>
                  <a:gd name="connsiteX4" fmla="*/ 369518 w 369517"/>
                  <a:gd name="connsiteY4" fmla="*/ 195023 h 3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390046">
                    <a:moveTo>
                      <a:pt x="369518" y="195023"/>
                    </a:moveTo>
                    <a:cubicBezTo>
                      <a:pt x="369518" y="390046"/>
                      <a:pt x="137881" y="390046"/>
                      <a:pt x="118040" y="390046"/>
                    </a:cubicBezTo>
                    <a:cubicBezTo>
                      <a:pt x="98199" y="390046"/>
                      <a:pt x="0" y="348989"/>
                      <a:pt x="0" y="195023"/>
                    </a:cubicBezTo>
                    <a:cubicBezTo>
                      <a:pt x="0" y="30793"/>
                      <a:pt x="98199" y="0"/>
                      <a:pt x="118040" y="0"/>
                    </a:cubicBezTo>
                    <a:cubicBezTo>
                      <a:pt x="137881" y="0"/>
                      <a:pt x="369518" y="0"/>
                      <a:pt x="369518" y="195023"/>
                    </a:cubicBezTo>
                    <a:close/>
                  </a:path>
                </a:pathLst>
              </a:custGeom>
              <a:solidFill>
                <a:srgbClr val="FFD6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14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574288" y="1644771"/>
              <a:ext cx="287402" cy="390046"/>
              <a:chOff x="10574288" y="1644771"/>
              <a:chExt cx="287402" cy="390046"/>
            </a:xfrm>
            <a:solidFill>
              <a:schemeClr val="accent1"/>
            </a:solidFill>
          </p:grpSpPr>
          <p:sp>
            <p:nvSpPr>
              <p:cNvPr id="415" name="Forma libre 414">
                <a:extLst>
                  <a:ext uri="{FF2B5EF4-FFF2-40B4-BE49-F238E27FC236}">
                    <a16:creationId xmlns:a16="http://schemas.microsoft.com/office/drawing/2014/main" id="{E23DC72F-A21B-0647-8F8A-5719A8776538}"/>
                  </a:ext>
                </a:extLst>
              </p:cNvPr>
              <p:cNvSpPr/>
              <p:nvPr/>
            </p:nvSpPr>
            <p:spPr>
              <a:xfrm>
                <a:off x="10574288" y="1644771"/>
                <a:ext cx="287402" cy="390046"/>
              </a:xfrm>
              <a:custGeom>
                <a:avLst/>
                <a:gdLst>
                  <a:gd name="connsiteX0" fmla="*/ 143701 w 287402"/>
                  <a:gd name="connsiteY0" fmla="*/ 41058 h 390046"/>
                  <a:gd name="connsiteX1" fmla="*/ 246345 w 287402"/>
                  <a:gd name="connsiteY1" fmla="*/ 195023 h 390046"/>
                  <a:gd name="connsiteX2" fmla="*/ 143701 w 287402"/>
                  <a:gd name="connsiteY2" fmla="*/ 348989 h 390046"/>
                  <a:gd name="connsiteX3" fmla="*/ 41058 w 287402"/>
                  <a:gd name="connsiteY3" fmla="*/ 195023 h 390046"/>
                  <a:gd name="connsiteX4" fmla="*/ 143701 w 287402"/>
                  <a:gd name="connsiteY4" fmla="*/ 41058 h 390046"/>
                  <a:gd name="connsiteX5" fmla="*/ 143701 w 287402"/>
                  <a:gd name="connsiteY5" fmla="*/ 0 h 390046"/>
                  <a:gd name="connsiteX6" fmla="*/ 0 w 287402"/>
                  <a:gd name="connsiteY6" fmla="*/ 195023 h 390046"/>
                  <a:gd name="connsiteX7" fmla="*/ 143701 w 287402"/>
                  <a:gd name="connsiteY7" fmla="*/ 390046 h 390046"/>
                  <a:gd name="connsiteX8" fmla="*/ 287403 w 287402"/>
                  <a:gd name="connsiteY8" fmla="*/ 195023 h 390046"/>
                  <a:gd name="connsiteX9" fmla="*/ 143701 w 287402"/>
                  <a:gd name="connsiteY9" fmla="*/ 0 h 390046"/>
                  <a:gd name="connsiteX10" fmla="*/ 143701 w 287402"/>
                  <a:gd name="connsiteY10" fmla="*/ 0 h 3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402" h="390046">
                    <a:moveTo>
                      <a:pt x="143701" y="41058"/>
                    </a:moveTo>
                    <a:cubicBezTo>
                      <a:pt x="199334" y="41058"/>
                      <a:pt x="246345" y="111564"/>
                      <a:pt x="246345" y="195023"/>
                    </a:cubicBezTo>
                    <a:cubicBezTo>
                      <a:pt x="246345" y="278483"/>
                      <a:pt x="199334" y="348989"/>
                      <a:pt x="143701" y="348989"/>
                    </a:cubicBezTo>
                    <a:cubicBezTo>
                      <a:pt x="88068" y="348989"/>
                      <a:pt x="41058" y="278483"/>
                      <a:pt x="41058" y="195023"/>
                    </a:cubicBezTo>
                    <a:cubicBezTo>
                      <a:pt x="41058" y="111564"/>
                      <a:pt x="88068" y="41058"/>
                      <a:pt x="143701" y="41058"/>
                    </a:cubicBezTo>
                    <a:moveTo>
                      <a:pt x="143701" y="0"/>
                    </a:moveTo>
                    <a:cubicBezTo>
                      <a:pt x="64337" y="0"/>
                      <a:pt x="0" y="87319"/>
                      <a:pt x="0" y="195023"/>
                    </a:cubicBezTo>
                    <a:cubicBezTo>
                      <a:pt x="0" y="302727"/>
                      <a:pt x="64337" y="390046"/>
                      <a:pt x="143701" y="390046"/>
                    </a:cubicBezTo>
                    <a:cubicBezTo>
                      <a:pt x="223065" y="390046"/>
                      <a:pt x="287403" y="302727"/>
                      <a:pt x="287403" y="195023"/>
                    </a:cubicBezTo>
                    <a:cubicBezTo>
                      <a:pt x="287403" y="87319"/>
                      <a:pt x="223065" y="0"/>
                      <a:pt x="143701" y="0"/>
                    </a:cubicBezTo>
                    <a:lnTo>
                      <a:pt x="143701" y="0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6" name="Forma libre 415">
                <a:extLst>
                  <a:ext uri="{FF2B5EF4-FFF2-40B4-BE49-F238E27FC236}">
                    <a16:creationId xmlns:a16="http://schemas.microsoft.com/office/drawing/2014/main" id="{9E8B3364-88D0-E346-8607-D3D56FC6096B}"/>
                  </a:ext>
                </a:extLst>
              </p:cNvPr>
              <p:cNvSpPr/>
              <p:nvPr/>
            </p:nvSpPr>
            <p:spPr>
              <a:xfrm>
                <a:off x="10707725" y="1655046"/>
                <a:ext cx="20528" cy="348988"/>
              </a:xfrm>
              <a:custGeom>
                <a:avLst/>
                <a:gdLst>
                  <a:gd name="connsiteX0" fmla="*/ 0 w 20528"/>
                  <a:gd name="connsiteY0" fmla="*/ 0 h 348988"/>
                  <a:gd name="connsiteX1" fmla="*/ 20529 w 20528"/>
                  <a:gd name="connsiteY1" fmla="*/ 0 h 348988"/>
                  <a:gd name="connsiteX2" fmla="*/ 20529 w 20528"/>
                  <a:gd name="connsiteY2" fmla="*/ 348989 h 348988"/>
                  <a:gd name="connsiteX3" fmla="*/ 0 w 20528"/>
                  <a:gd name="connsiteY3" fmla="*/ 348989 h 34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348988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348989"/>
                    </a:lnTo>
                    <a:lnTo>
                      <a:pt x="0" y="348989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7" name="Forma libre 416">
                <a:extLst>
                  <a:ext uri="{FF2B5EF4-FFF2-40B4-BE49-F238E27FC236}">
                    <a16:creationId xmlns:a16="http://schemas.microsoft.com/office/drawing/2014/main" id="{4F9D6DA6-DDBF-ED40-8150-405F399EC81F}"/>
                  </a:ext>
                </a:extLst>
              </p:cNvPr>
              <p:cNvSpPr/>
              <p:nvPr/>
            </p:nvSpPr>
            <p:spPr>
              <a:xfrm>
                <a:off x="10594817" y="1829520"/>
                <a:ext cx="246345" cy="20528"/>
              </a:xfrm>
              <a:custGeom>
                <a:avLst/>
                <a:gdLst>
                  <a:gd name="connsiteX0" fmla="*/ 0 w 246345"/>
                  <a:gd name="connsiteY0" fmla="*/ 0 h 20528"/>
                  <a:gd name="connsiteX1" fmla="*/ 246345 w 246345"/>
                  <a:gd name="connsiteY1" fmla="*/ 0 h 20528"/>
                  <a:gd name="connsiteX2" fmla="*/ 246345 w 246345"/>
                  <a:gd name="connsiteY2" fmla="*/ 20529 h 20528"/>
                  <a:gd name="connsiteX3" fmla="*/ 0 w 246345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20528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8" name="Forma libre 417">
                <a:extLst>
                  <a:ext uri="{FF2B5EF4-FFF2-40B4-BE49-F238E27FC236}">
                    <a16:creationId xmlns:a16="http://schemas.microsoft.com/office/drawing/2014/main" id="{61EB7476-F145-BC4B-9A95-029F8F30ACC7}"/>
                  </a:ext>
                </a:extLst>
              </p:cNvPr>
              <p:cNvSpPr/>
              <p:nvPr/>
            </p:nvSpPr>
            <p:spPr>
              <a:xfrm>
                <a:off x="10635874" y="1726876"/>
                <a:ext cx="174494" cy="112908"/>
              </a:xfrm>
              <a:custGeom>
                <a:avLst/>
                <a:gdLst>
                  <a:gd name="connsiteX0" fmla="*/ 174494 w 174494"/>
                  <a:gd name="connsiteY0" fmla="*/ 0 h 112908"/>
                  <a:gd name="connsiteX1" fmla="*/ 82115 w 174494"/>
                  <a:gd name="connsiteY1" fmla="*/ 112908 h 112908"/>
                  <a:gd name="connsiteX2" fmla="*/ 0 w 174494"/>
                  <a:gd name="connsiteY2" fmla="*/ 0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94" h="112908">
                    <a:moveTo>
                      <a:pt x="174494" y="0"/>
                    </a:moveTo>
                    <a:lnTo>
                      <a:pt x="82115" y="112908"/>
                    </a:lnTo>
                    <a:lnTo>
                      <a:pt x="0" y="0"/>
                    </a:lnTo>
                  </a:path>
                </a:pathLst>
              </a:custGeom>
              <a:noFill/>
              <a:ln w="20241" cap="flat">
                <a:solidFill>
                  <a:srgbClr val="FFF59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9" name="Forma libre 418">
                <a:extLst>
                  <a:ext uri="{FF2B5EF4-FFF2-40B4-BE49-F238E27FC236}">
                    <a16:creationId xmlns:a16="http://schemas.microsoft.com/office/drawing/2014/main" id="{823E81AE-299F-E84B-91AA-520FFF0697C1}"/>
                  </a:ext>
                </a:extLst>
              </p:cNvPr>
              <p:cNvSpPr/>
              <p:nvPr/>
            </p:nvSpPr>
            <p:spPr>
              <a:xfrm>
                <a:off x="10635874" y="1839784"/>
                <a:ext cx="164230" cy="112908"/>
              </a:xfrm>
              <a:custGeom>
                <a:avLst/>
                <a:gdLst>
                  <a:gd name="connsiteX0" fmla="*/ 0 w 164230"/>
                  <a:gd name="connsiteY0" fmla="*/ 112908 h 112908"/>
                  <a:gd name="connsiteX1" fmla="*/ 82115 w 164230"/>
                  <a:gd name="connsiteY1" fmla="*/ 0 h 112908"/>
                  <a:gd name="connsiteX2" fmla="*/ 164230 w 164230"/>
                  <a:gd name="connsiteY2" fmla="*/ 112908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230" h="112908">
                    <a:moveTo>
                      <a:pt x="0" y="112908"/>
                    </a:moveTo>
                    <a:lnTo>
                      <a:pt x="82115" y="0"/>
                    </a:lnTo>
                    <a:lnTo>
                      <a:pt x="164230" y="112908"/>
                    </a:lnTo>
                  </a:path>
                </a:pathLst>
              </a:custGeom>
              <a:noFill/>
              <a:ln w="20241" cap="flat">
                <a:solidFill>
                  <a:srgbClr val="FFF59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20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871955" y="1880852"/>
              <a:ext cx="61586" cy="61586"/>
              <a:chOff x="10871955" y="1880852"/>
              <a:chExt cx="61586" cy="61586"/>
            </a:xfrm>
            <a:solidFill>
              <a:srgbClr val="FFA000"/>
            </a:solidFill>
          </p:grpSpPr>
          <p:sp>
            <p:nvSpPr>
              <p:cNvPr id="421" name="Forma libre 420">
                <a:extLst>
                  <a:ext uri="{FF2B5EF4-FFF2-40B4-BE49-F238E27FC236}">
                    <a16:creationId xmlns:a16="http://schemas.microsoft.com/office/drawing/2014/main" id="{980C4978-C2A3-1344-94CD-D638EDCA4DD5}"/>
                  </a:ext>
                </a:extLst>
              </p:cNvPr>
              <p:cNvSpPr/>
              <p:nvPr/>
            </p:nvSpPr>
            <p:spPr>
              <a:xfrm>
                <a:off x="10871955" y="188085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2" name="Forma libre 421">
                <a:extLst>
                  <a:ext uri="{FF2B5EF4-FFF2-40B4-BE49-F238E27FC236}">
                    <a16:creationId xmlns:a16="http://schemas.microsoft.com/office/drawing/2014/main" id="{10E14946-6D1E-3B4A-980F-1393BCF9E4B4}"/>
                  </a:ext>
                </a:extLst>
              </p:cNvPr>
              <p:cNvSpPr/>
              <p:nvPr/>
            </p:nvSpPr>
            <p:spPr>
              <a:xfrm>
                <a:off x="10882219" y="192191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3" name="Forma libre 422">
                <a:extLst>
                  <a:ext uri="{FF2B5EF4-FFF2-40B4-BE49-F238E27FC236}">
                    <a16:creationId xmlns:a16="http://schemas.microsoft.com/office/drawing/2014/main" id="{33E24590-972A-2642-B47B-36CE15714C26}"/>
                  </a:ext>
                </a:extLst>
              </p:cNvPr>
              <p:cNvSpPr/>
              <p:nvPr/>
            </p:nvSpPr>
            <p:spPr>
              <a:xfrm>
                <a:off x="10913012" y="189111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24" name="Gráfico 62">
            <a:extLst>
              <a:ext uri="{FF2B5EF4-FFF2-40B4-BE49-F238E27FC236}">
                <a16:creationId xmlns:a16="http://schemas.microsoft.com/office/drawing/2014/main" id="{2E7EFF8F-F9EF-544A-9765-87F54DF1421A}"/>
              </a:ext>
            </a:extLst>
          </p:cNvPr>
          <p:cNvGrpSpPr/>
          <p:nvPr/>
        </p:nvGrpSpPr>
        <p:grpSpPr>
          <a:xfrm>
            <a:off x="10009002" y="5217647"/>
            <a:ext cx="492690" cy="492690"/>
            <a:chOff x="10009002" y="5217647"/>
            <a:chExt cx="492690" cy="492690"/>
          </a:xfrm>
        </p:grpSpPr>
        <p:sp>
          <p:nvSpPr>
            <p:cNvPr id="425" name="Forma libre 424">
              <a:extLst>
                <a:ext uri="{FF2B5EF4-FFF2-40B4-BE49-F238E27FC236}">
                  <a16:creationId xmlns:a16="http://schemas.microsoft.com/office/drawing/2014/main" id="{242ADF92-F86B-DB47-973C-8D12A9B480A9}"/>
                </a:ext>
              </a:extLst>
            </p:cNvPr>
            <p:cNvSpPr/>
            <p:nvPr/>
          </p:nvSpPr>
          <p:spPr>
            <a:xfrm>
              <a:off x="10275875" y="525870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EB3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26" name="Gráfico 62">
              <a:extLst>
                <a:ext uri="{FF2B5EF4-FFF2-40B4-BE49-F238E27FC236}">
                  <a16:creationId xmlns:a16="http://schemas.microsoft.com/office/drawing/2014/main" id="{2E7EFF8F-F9EF-544A-9765-87F54DF1421A}"/>
                </a:ext>
              </a:extLst>
            </p:cNvPr>
            <p:cNvGrpSpPr/>
            <p:nvPr/>
          </p:nvGrpSpPr>
          <p:grpSpPr>
            <a:xfrm>
              <a:off x="10286140" y="5268968"/>
              <a:ext cx="143701" cy="143701"/>
              <a:chOff x="10286140" y="5268968"/>
              <a:chExt cx="143701" cy="143701"/>
            </a:xfrm>
            <a:solidFill>
              <a:srgbClr val="FFFDE7"/>
            </a:solidFill>
          </p:grpSpPr>
          <p:sp>
            <p:nvSpPr>
              <p:cNvPr id="427" name="Forma libre 426">
                <a:extLst>
                  <a:ext uri="{FF2B5EF4-FFF2-40B4-BE49-F238E27FC236}">
                    <a16:creationId xmlns:a16="http://schemas.microsoft.com/office/drawing/2014/main" id="{138DF4C6-6FE1-0B45-9F77-3BA6AEE7E466}"/>
                  </a:ext>
                </a:extLst>
              </p:cNvPr>
              <p:cNvSpPr/>
              <p:nvPr/>
            </p:nvSpPr>
            <p:spPr>
              <a:xfrm>
                <a:off x="10347726" y="5268968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8" name="Forma libre 427">
                <a:extLst>
                  <a:ext uri="{FF2B5EF4-FFF2-40B4-BE49-F238E27FC236}">
                    <a16:creationId xmlns:a16="http://schemas.microsoft.com/office/drawing/2014/main" id="{8DD20A62-1688-C048-BE71-218EC9B34EA8}"/>
                  </a:ext>
                </a:extLst>
              </p:cNvPr>
              <p:cNvSpPr/>
              <p:nvPr/>
            </p:nvSpPr>
            <p:spPr>
              <a:xfrm>
                <a:off x="10286140" y="5330555"/>
                <a:ext cx="143701" cy="20528"/>
              </a:xfrm>
              <a:custGeom>
                <a:avLst/>
                <a:gdLst>
                  <a:gd name="connsiteX0" fmla="*/ 0 w 143701"/>
                  <a:gd name="connsiteY0" fmla="*/ 0 h 20528"/>
                  <a:gd name="connsiteX1" fmla="*/ 143701 w 143701"/>
                  <a:gd name="connsiteY1" fmla="*/ 0 h 20528"/>
                  <a:gd name="connsiteX2" fmla="*/ 143701 w 143701"/>
                  <a:gd name="connsiteY2" fmla="*/ 20529 h 20528"/>
                  <a:gd name="connsiteX3" fmla="*/ 0 w 143701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01" h="20528">
                    <a:moveTo>
                      <a:pt x="0" y="0"/>
                    </a:moveTo>
                    <a:lnTo>
                      <a:pt x="143701" y="0"/>
                    </a:lnTo>
                    <a:lnTo>
                      <a:pt x="143701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9" name="Forma libre 428">
                <a:extLst>
                  <a:ext uri="{FF2B5EF4-FFF2-40B4-BE49-F238E27FC236}">
                    <a16:creationId xmlns:a16="http://schemas.microsoft.com/office/drawing/2014/main" id="{8B5F6231-2D9B-9E44-A8D5-ECE70C1E1DE5}"/>
                  </a:ext>
                </a:extLst>
              </p:cNvPr>
              <p:cNvSpPr/>
              <p:nvPr/>
            </p:nvSpPr>
            <p:spPr>
              <a:xfrm rot="-2700000">
                <a:off x="10347725" y="5268966"/>
                <a:ext cx="20528" cy="143699"/>
              </a:xfrm>
              <a:custGeom>
                <a:avLst/>
                <a:gdLst>
                  <a:gd name="connsiteX0" fmla="*/ 0 w 20528"/>
                  <a:gd name="connsiteY0" fmla="*/ 0 h 143699"/>
                  <a:gd name="connsiteX1" fmla="*/ 20529 w 20528"/>
                  <a:gd name="connsiteY1" fmla="*/ 0 h 143699"/>
                  <a:gd name="connsiteX2" fmla="*/ 20529 w 20528"/>
                  <a:gd name="connsiteY2" fmla="*/ 143700 h 143699"/>
                  <a:gd name="connsiteX3" fmla="*/ 0 w 20528"/>
                  <a:gd name="connsiteY3" fmla="*/ 143700 h 14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699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0"/>
                    </a:lnTo>
                    <a:lnTo>
                      <a:pt x="0" y="14370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0" name="Forma libre 429">
                <a:extLst>
                  <a:ext uri="{FF2B5EF4-FFF2-40B4-BE49-F238E27FC236}">
                    <a16:creationId xmlns:a16="http://schemas.microsoft.com/office/drawing/2014/main" id="{3ABCF0A0-117F-C94F-8C29-C492483AA3DD}"/>
                  </a:ext>
                </a:extLst>
              </p:cNvPr>
              <p:cNvSpPr/>
              <p:nvPr/>
            </p:nvSpPr>
            <p:spPr>
              <a:xfrm rot="-8100000">
                <a:off x="10347722" y="5268960"/>
                <a:ext cx="20528" cy="143710"/>
              </a:xfrm>
              <a:custGeom>
                <a:avLst/>
                <a:gdLst>
                  <a:gd name="connsiteX0" fmla="*/ 0 w 20528"/>
                  <a:gd name="connsiteY0" fmla="*/ 0 h 143710"/>
                  <a:gd name="connsiteX1" fmla="*/ 20529 w 20528"/>
                  <a:gd name="connsiteY1" fmla="*/ 0 h 143710"/>
                  <a:gd name="connsiteX2" fmla="*/ 20529 w 20528"/>
                  <a:gd name="connsiteY2" fmla="*/ 143710 h 143710"/>
                  <a:gd name="connsiteX3" fmla="*/ 0 w 20528"/>
                  <a:gd name="connsiteY3" fmla="*/ 143710 h 143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1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10"/>
                    </a:lnTo>
                    <a:lnTo>
                      <a:pt x="0" y="14371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31" name="Forma libre 430">
              <a:extLst>
                <a:ext uri="{FF2B5EF4-FFF2-40B4-BE49-F238E27FC236}">
                  <a16:creationId xmlns:a16="http://schemas.microsoft.com/office/drawing/2014/main" id="{F84DCFA7-1592-7E4B-A950-F6870305794C}"/>
                </a:ext>
              </a:extLst>
            </p:cNvPr>
            <p:cNvSpPr/>
            <p:nvPr/>
          </p:nvSpPr>
          <p:spPr>
            <a:xfrm>
              <a:off x="10275875" y="5258704"/>
              <a:ext cx="164230" cy="164230"/>
            </a:xfrm>
            <a:custGeom>
              <a:avLst/>
              <a:gdLst>
                <a:gd name="connsiteX0" fmla="*/ 82115 w 164230"/>
                <a:gd name="connsiteY0" fmla="*/ 15397 h 164230"/>
                <a:gd name="connsiteX1" fmla="*/ 148833 w 164230"/>
                <a:gd name="connsiteY1" fmla="*/ 82115 h 164230"/>
                <a:gd name="connsiteX2" fmla="*/ 82115 w 164230"/>
                <a:gd name="connsiteY2" fmla="*/ 148833 h 164230"/>
                <a:gd name="connsiteX3" fmla="*/ 15397 w 164230"/>
                <a:gd name="connsiteY3" fmla="*/ 82115 h 164230"/>
                <a:gd name="connsiteX4" fmla="*/ 82115 w 164230"/>
                <a:gd name="connsiteY4" fmla="*/ 15397 h 164230"/>
                <a:gd name="connsiteX5" fmla="*/ 82115 w 164230"/>
                <a:gd name="connsiteY5" fmla="*/ 0 h 164230"/>
                <a:gd name="connsiteX6" fmla="*/ 0 w 164230"/>
                <a:gd name="connsiteY6" fmla="*/ 82115 h 164230"/>
                <a:gd name="connsiteX7" fmla="*/ 82115 w 164230"/>
                <a:gd name="connsiteY7" fmla="*/ 164230 h 164230"/>
                <a:gd name="connsiteX8" fmla="*/ 164230 w 164230"/>
                <a:gd name="connsiteY8" fmla="*/ 82115 h 164230"/>
                <a:gd name="connsiteX9" fmla="*/ 82115 w 164230"/>
                <a:gd name="connsiteY9" fmla="*/ 0 h 164230"/>
                <a:gd name="connsiteX10" fmla="*/ 82115 w 164230"/>
                <a:gd name="connsiteY10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4230">
                  <a:moveTo>
                    <a:pt x="82115" y="15397"/>
                  </a:moveTo>
                  <a:cubicBezTo>
                    <a:pt x="118913" y="15397"/>
                    <a:pt x="148833" y="45317"/>
                    <a:pt x="148833" y="82115"/>
                  </a:cubicBezTo>
                  <a:cubicBezTo>
                    <a:pt x="148833" y="118903"/>
                    <a:pt x="118913" y="148833"/>
                    <a:pt x="82115" y="148833"/>
                  </a:cubicBezTo>
                  <a:cubicBezTo>
                    <a:pt x="45327" y="148833"/>
                    <a:pt x="15397" y="118903"/>
                    <a:pt x="15397" y="82115"/>
                  </a:cubicBezTo>
                  <a:cubicBezTo>
                    <a:pt x="15397" y="45317"/>
                    <a:pt x="45327" y="15397"/>
                    <a:pt x="82115" y="15397"/>
                  </a:cubicBezTo>
                  <a:moveTo>
                    <a:pt x="82115" y="0"/>
                  </a:moveTo>
                  <a:cubicBezTo>
                    <a:pt x="36757" y="0"/>
                    <a:pt x="0" y="36757"/>
                    <a:pt x="0" y="82115"/>
                  </a:cubicBezTo>
                  <a:cubicBezTo>
                    <a:pt x="0" y="127473"/>
                    <a:pt x="36757" y="164230"/>
                    <a:pt x="82115" y="164230"/>
                  </a:cubicBezTo>
                  <a:cubicBezTo>
                    <a:pt x="127473" y="164230"/>
                    <a:pt x="164230" y="127473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lnTo>
                    <a:pt x="82115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2" name="Forma libre 431">
              <a:extLst>
                <a:ext uri="{FF2B5EF4-FFF2-40B4-BE49-F238E27FC236}">
                  <a16:creationId xmlns:a16="http://schemas.microsoft.com/office/drawing/2014/main" id="{8C4AE6E2-858A-6E4A-A75B-4104CC29225A}"/>
                </a:ext>
              </a:extLst>
            </p:cNvPr>
            <p:cNvSpPr/>
            <p:nvPr/>
          </p:nvSpPr>
          <p:spPr>
            <a:xfrm>
              <a:off x="10291272" y="5340819"/>
              <a:ext cx="76982" cy="51321"/>
            </a:xfrm>
            <a:custGeom>
              <a:avLst/>
              <a:gdLst>
                <a:gd name="connsiteX0" fmla="*/ 24152 w 76982"/>
                <a:gd name="connsiteY0" fmla="*/ 51322 h 51321"/>
                <a:gd name="connsiteX1" fmla="*/ 39179 w 76982"/>
                <a:gd name="connsiteY1" fmla="*/ 51322 h 51321"/>
                <a:gd name="connsiteX2" fmla="*/ 76983 w 76982"/>
                <a:gd name="connsiteY2" fmla="*/ 0 h 51321"/>
                <a:gd name="connsiteX3" fmla="*/ 0 w 76982"/>
                <a:gd name="connsiteY3" fmla="*/ 0 h 51321"/>
                <a:gd name="connsiteX4" fmla="*/ 24152 w 76982"/>
                <a:gd name="connsiteY4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82" h="51321">
                  <a:moveTo>
                    <a:pt x="24152" y="51322"/>
                  </a:moveTo>
                  <a:lnTo>
                    <a:pt x="39179" y="51322"/>
                  </a:lnTo>
                  <a:lnTo>
                    <a:pt x="76983" y="0"/>
                  </a:lnTo>
                  <a:lnTo>
                    <a:pt x="0" y="0"/>
                  </a:lnTo>
                  <a:cubicBezTo>
                    <a:pt x="0" y="20621"/>
                    <a:pt x="9402" y="39076"/>
                    <a:pt x="24152" y="51322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33" name="Gráfico 62">
              <a:extLst>
                <a:ext uri="{FF2B5EF4-FFF2-40B4-BE49-F238E27FC236}">
                  <a16:creationId xmlns:a16="http://schemas.microsoft.com/office/drawing/2014/main" id="{2E7EFF8F-F9EF-544A-9765-87F54DF1421A}"/>
                </a:ext>
              </a:extLst>
            </p:cNvPr>
            <p:cNvGrpSpPr/>
            <p:nvPr/>
          </p:nvGrpSpPr>
          <p:grpSpPr>
            <a:xfrm>
              <a:off x="10080852" y="5340819"/>
              <a:ext cx="236080" cy="328460"/>
              <a:chOff x="10080852" y="5340819"/>
              <a:chExt cx="236080" cy="328460"/>
            </a:xfrm>
            <a:solidFill>
              <a:srgbClr val="90CAF9"/>
            </a:solidFill>
          </p:grpSpPr>
          <p:sp>
            <p:nvSpPr>
              <p:cNvPr id="434" name="Forma libre 433">
                <a:extLst>
                  <a:ext uri="{FF2B5EF4-FFF2-40B4-BE49-F238E27FC236}">
                    <a16:creationId xmlns:a16="http://schemas.microsoft.com/office/drawing/2014/main" id="{45D2016D-AF9C-174B-92F7-FA0E57DB301D}"/>
                  </a:ext>
                </a:extLst>
              </p:cNvPr>
              <p:cNvSpPr/>
              <p:nvPr/>
            </p:nvSpPr>
            <p:spPr>
              <a:xfrm>
                <a:off x="10214289" y="5510499"/>
                <a:ext cx="20528" cy="138250"/>
              </a:xfrm>
              <a:custGeom>
                <a:avLst/>
                <a:gdLst>
                  <a:gd name="connsiteX0" fmla="*/ 0 w 20528"/>
                  <a:gd name="connsiteY0" fmla="*/ 0 h 138250"/>
                  <a:gd name="connsiteX1" fmla="*/ 20529 w 20528"/>
                  <a:gd name="connsiteY1" fmla="*/ 0 h 138250"/>
                  <a:gd name="connsiteX2" fmla="*/ 20529 w 20528"/>
                  <a:gd name="connsiteY2" fmla="*/ 138251 h 138250"/>
                  <a:gd name="connsiteX3" fmla="*/ 0 w 20528"/>
                  <a:gd name="connsiteY3" fmla="*/ 138251 h 1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3825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38251"/>
                    </a:lnTo>
                    <a:lnTo>
                      <a:pt x="0" y="138251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5" name="Forma libre 434">
                <a:extLst>
                  <a:ext uri="{FF2B5EF4-FFF2-40B4-BE49-F238E27FC236}">
                    <a16:creationId xmlns:a16="http://schemas.microsoft.com/office/drawing/2014/main" id="{3A1BBBAB-0AF8-9746-A298-988DDF4D7A8F}"/>
                  </a:ext>
                </a:extLst>
              </p:cNvPr>
              <p:cNvSpPr/>
              <p:nvPr/>
            </p:nvSpPr>
            <p:spPr>
              <a:xfrm>
                <a:off x="10132174" y="5594862"/>
                <a:ext cx="184758" cy="74416"/>
              </a:xfrm>
              <a:custGeom>
                <a:avLst/>
                <a:gdLst>
                  <a:gd name="connsiteX0" fmla="*/ 174494 w 184758"/>
                  <a:gd name="connsiteY0" fmla="*/ 64152 h 74416"/>
                  <a:gd name="connsiteX1" fmla="*/ 102644 w 184758"/>
                  <a:gd name="connsiteY1" fmla="*/ 23095 h 74416"/>
                  <a:gd name="connsiteX2" fmla="*/ 82115 w 184758"/>
                  <a:gd name="connsiteY2" fmla="*/ 23095 h 74416"/>
                  <a:gd name="connsiteX3" fmla="*/ 10264 w 184758"/>
                  <a:gd name="connsiteY3" fmla="*/ 64152 h 74416"/>
                  <a:gd name="connsiteX4" fmla="*/ 0 w 184758"/>
                  <a:gd name="connsiteY4" fmla="*/ 74417 h 74416"/>
                  <a:gd name="connsiteX5" fmla="*/ 0 w 184758"/>
                  <a:gd name="connsiteY5" fmla="*/ 74417 h 74416"/>
                  <a:gd name="connsiteX6" fmla="*/ 184759 w 184758"/>
                  <a:gd name="connsiteY6" fmla="*/ 74417 h 74416"/>
                  <a:gd name="connsiteX7" fmla="*/ 184759 w 184758"/>
                  <a:gd name="connsiteY7" fmla="*/ 74417 h 74416"/>
                  <a:gd name="connsiteX8" fmla="*/ 174494 w 184758"/>
                  <a:gd name="connsiteY8" fmla="*/ 64152 h 7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758" h="74416">
                    <a:moveTo>
                      <a:pt x="174494" y="64152"/>
                    </a:moveTo>
                    <a:cubicBezTo>
                      <a:pt x="174494" y="64152"/>
                      <a:pt x="102654" y="53888"/>
                      <a:pt x="102644" y="23095"/>
                    </a:cubicBezTo>
                    <a:cubicBezTo>
                      <a:pt x="102644" y="-7698"/>
                      <a:pt x="82105" y="-7698"/>
                      <a:pt x="82115" y="23095"/>
                    </a:cubicBezTo>
                    <a:cubicBezTo>
                      <a:pt x="82115" y="53888"/>
                      <a:pt x="10264" y="64152"/>
                      <a:pt x="10264" y="64152"/>
                    </a:cubicBezTo>
                    <a:cubicBezTo>
                      <a:pt x="4588" y="64152"/>
                      <a:pt x="0" y="68741"/>
                      <a:pt x="0" y="74417"/>
                    </a:cubicBezTo>
                    <a:lnTo>
                      <a:pt x="0" y="74417"/>
                    </a:lnTo>
                    <a:lnTo>
                      <a:pt x="184759" y="74417"/>
                    </a:lnTo>
                    <a:lnTo>
                      <a:pt x="184759" y="74417"/>
                    </a:lnTo>
                    <a:cubicBezTo>
                      <a:pt x="184759" y="68741"/>
                      <a:pt x="180171" y="64152"/>
                      <a:pt x="174494" y="64152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6" name="Forma libre 435">
                <a:extLst>
                  <a:ext uri="{FF2B5EF4-FFF2-40B4-BE49-F238E27FC236}">
                    <a16:creationId xmlns:a16="http://schemas.microsoft.com/office/drawing/2014/main" id="{02FC9DED-595F-A24B-973A-E77577097AD0}"/>
                  </a:ext>
                </a:extLst>
              </p:cNvPr>
              <p:cNvSpPr/>
              <p:nvPr/>
            </p:nvSpPr>
            <p:spPr>
              <a:xfrm>
                <a:off x="10080852" y="5340819"/>
                <a:ext cx="213088" cy="51321"/>
              </a:xfrm>
              <a:custGeom>
                <a:avLst/>
                <a:gdLst>
                  <a:gd name="connsiteX0" fmla="*/ 0 w 213088"/>
                  <a:gd name="connsiteY0" fmla="*/ 0 h 51321"/>
                  <a:gd name="connsiteX1" fmla="*/ 37814 w 213088"/>
                  <a:gd name="connsiteY1" fmla="*/ 51322 h 51321"/>
                  <a:gd name="connsiteX2" fmla="*/ 213088 w 213088"/>
                  <a:gd name="connsiteY2" fmla="*/ 51322 h 51321"/>
                  <a:gd name="connsiteX3" fmla="*/ 195023 w 213088"/>
                  <a:gd name="connsiteY3" fmla="*/ 0 h 51321"/>
                  <a:gd name="connsiteX4" fmla="*/ 0 w 213088"/>
                  <a:gd name="connsiteY4" fmla="*/ 0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88" h="51321">
                    <a:moveTo>
                      <a:pt x="0" y="0"/>
                    </a:moveTo>
                    <a:lnTo>
                      <a:pt x="37814" y="51322"/>
                    </a:lnTo>
                    <a:lnTo>
                      <a:pt x="213088" y="51322"/>
                    </a:lnTo>
                    <a:cubicBezTo>
                      <a:pt x="201808" y="37260"/>
                      <a:pt x="195023" y="19441"/>
                      <a:pt x="1950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37" name="Forma libre 436">
              <a:extLst>
                <a:ext uri="{FF2B5EF4-FFF2-40B4-BE49-F238E27FC236}">
                  <a16:creationId xmlns:a16="http://schemas.microsoft.com/office/drawing/2014/main" id="{84AB1393-8C9E-0C42-81C6-B66F6470F421}"/>
                </a:ext>
              </a:extLst>
            </p:cNvPr>
            <p:cNvSpPr/>
            <p:nvPr/>
          </p:nvSpPr>
          <p:spPr>
            <a:xfrm>
              <a:off x="10275875" y="5340819"/>
              <a:ext cx="39548" cy="51321"/>
            </a:xfrm>
            <a:custGeom>
              <a:avLst/>
              <a:gdLst>
                <a:gd name="connsiteX0" fmla="*/ 15397 w 39548"/>
                <a:gd name="connsiteY0" fmla="*/ 0 h 51321"/>
                <a:gd name="connsiteX1" fmla="*/ 0 w 39548"/>
                <a:gd name="connsiteY1" fmla="*/ 0 h 51321"/>
                <a:gd name="connsiteX2" fmla="*/ 18065 w 39548"/>
                <a:gd name="connsiteY2" fmla="*/ 51322 h 51321"/>
                <a:gd name="connsiteX3" fmla="*/ 39549 w 39548"/>
                <a:gd name="connsiteY3" fmla="*/ 51322 h 51321"/>
                <a:gd name="connsiteX4" fmla="*/ 15397 w 39548"/>
                <a:gd name="connsiteY4" fmla="*/ 0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48" h="51321">
                  <a:moveTo>
                    <a:pt x="15397" y="0"/>
                  </a:moveTo>
                  <a:lnTo>
                    <a:pt x="0" y="0"/>
                  </a:lnTo>
                  <a:cubicBezTo>
                    <a:pt x="0" y="19441"/>
                    <a:pt x="6785" y="37260"/>
                    <a:pt x="18065" y="51322"/>
                  </a:cubicBezTo>
                  <a:lnTo>
                    <a:pt x="39549" y="51322"/>
                  </a:lnTo>
                  <a:cubicBezTo>
                    <a:pt x="24799" y="39076"/>
                    <a:pt x="15397" y="20621"/>
                    <a:pt x="15397" y="0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8" name="Forma libre 437">
              <a:extLst>
                <a:ext uri="{FF2B5EF4-FFF2-40B4-BE49-F238E27FC236}">
                  <a16:creationId xmlns:a16="http://schemas.microsoft.com/office/drawing/2014/main" id="{86DD8266-7A0A-8841-876C-1AA69392B82F}"/>
                </a:ext>
              </a:extLst>
            </p:cNvPr>
            <p:cNvSpPr/>
            <p:nvPr/>
          </p:nvSpPr>
          <p:spPr>
            <a:xfrm>
              <a:off x="10111101" y="5381877"/>
              <a:ext cx="226904" cy="143351"/>
            </a:xfrm>
            <a:custGeom>
              <a:avLst/>
              <a:gdLst>
                <a:gd name="connsiteX0" fmla="*/ 0 w 226904"/>
                <a:gd name="connsiteY0" fmla="*/ 0 h 143351"/>
                <a:gd name="connsiteX1" fmla="*/ 98733 w 226904"/>
                <a:gd name="connsiteY1" fmla="*/ 134001 h 143351"/>
                <a:gd name="connsiteX2" fmla="*/ 128448 w 226904"/>
                <a:gd name="connsiteY2" fmla="*/ 133622 h 143351"/>
                <a:gd name="connsiteX3" fmla="*/ 226904 w 226904"/>
                <a:gd name="connsiteY3" fmla="*/ 0 h 143351"/>
                <a:gd name="connsiteX4" fmla="*/ 0 w 226904"/>
                <a:gd name="connsiteY4" fmla="*/ 0 h 14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904" h="143351">
                  <a:moveTo>
                    <a:pt x="0" y="0"/>
                  </a:moveTo>
                  <a:lnTo>
                    <a:pt x="98733" y="134001"/>
                  </a:lnTo>
                  <a:cubicBezTo>
                    <a:pt x="98733" y="134001"/>
                    <a:pt x="112313" y="155290"/>
                    <a:pt x="128448" y="133622"/>
                  </a:cubicBezTo>
                  <a:cubicBezTo>
                    <a:pt x="144563" y="111943"/>
                    <a:pt x="226904" y="0"/>
                    <a:pt x="226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00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39" name="Gráfico 64">
            <a:extLst>
              <a:ext uri="{FF2B5EF4-FFF2-40B4-BE49-F238E27FC236}">
                <a16:creationId xmlns:a16="http://schemas.microsoft.com/office/drawing/2014/main" id="{3B11978A-45E8-CA43-A6C5-2E3EE5ECCEDD}"/>
              </a:ext>
            </a:extLst>
          </p:cNvPr>
          <p:cNvGrpSpPr/>
          <p:nvPr/>
        </p:nvGrpSpPr>
        <p:grpSpPr>
          <a:xfrm>
            <a:off x="9983453" y="4434200"/>
            <a:ext cx="492690" cy="492690"/>
            <a:chOff x="9983453" y="4434200"/>
            <a:chExt cx="492690" cy="492690"/>
          </a:xfrm>
        </p:grpSpPr>
        <p:sp>
          <p:nvSpPr>
            <p:cNvPr id="440" name="Forma libre 439">
              <a:extLst>
                <a:ext uri="{FF2B5EF4-FFF2-40B4-BE49-F238E27FC236}">
                  <a16:creationId xmlns:a16="http://schemas.microsoft.com/office/drawing/2014/main" id="{AB867FDF-C183-744B-BFE2-CC9DED545D69}"/>
                </a:ext>
              </a:extLst>
            </p:cNvPr>
            <p:cNvSpPr/>
            <p:nvPr/>
          </p:nvSpPr>
          <p:spPr>
            <a:xfrm>
              <a:off x="10106625" y="4577901"/>
              <a:ext cx="307931" cy="287402"/>
            </a:xfrm>
            <a:custGeom>
              <a:avLst/>
              <a:gdLst>
                <a:gd name="connsiteX0" fmla="*/ 153966 w 307931"/>
                <a:gd name="connsiteY0" fmla="*/ 0 h 287402"/>
                <a:gd name="connsiteX1" fmla="*/ 287403 w 307931"/>
                <a:gd name="connsiteY1" fmla="*/ 30793 h 287402"/>
                <a:gd name="connsiteX2" fmla="*/ 307931 w 307931"/>
                <a:gd name="connsiteY2" fmla="*/ 112908 h 287402"/>
                <a:gd name="connsiteX3" fmla="*/ 153966 w 307931"/>
                <a:gd name="connsiteY3" fmla="*/ 287403 h 287402"/>
                <a:gd name="connsiteX4" fmla="*/ 0 w 307931"/>
                <a:gd name="connsiteY4" fmla="*/ 112908 h 287402"/>
                <a:gd name="connsiteX5" fmla="*/ 20529 w 307931"/>
                <a:gd name="connsiteY5" fmla="*/ 30793 h 287402"/>
                <a:gd name="connsiteX6" fmla="*/ 153966 w 307931"/>
                <a:gd name="connsiteY6" fmla="*/ 0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931" h="287402">
                  <a:moveTo>
                    <a:pt x="153966" y="0"/>
                  </a:moveTo>
                  <a:cubicBezTo>
                    <a:pt x="277138" y="0"/>
                    <a:pt x="287403" y="30793"/>
                    <a:pt x="287403" y="30793"/>
                  </a:cubicBezTo>
                  <a:cubicBezTo>
                    <a:pt x="287403" y="30793"/>
                    <a:pt x="307931" y="71851"/>
                    <a:pt x="307931" y="112908"/>
                  </a:cubicBezTo>
                  <a:cubicBezTo>
                    <a:pt x="307931" y="186976"/>
                    <a:pt x="287403" y="287403"/>
                    <a:pt x="153966" y="287403"/>
                  </a:cubicBezTo>
                  <a:cubicBezTo>
                    <a:pt x="20529" y="287403"/>
                    <a:pt x="0" y="186976"/>
                    <a:pt x="0" y="112908"/>
                  </a:cubicBezTo>
                  <a:cubicBezTo>
                    <a:pt x="0" y="71851"/>
                    <a:pt x="20529" y="30793"/>
                    <a:pt x="20529" y="30793"/>
                  </a:cubicBezTo>
                  <a:cubicBezTo>
                    <a:pt x="20529" y="30793"/>
                    <a:pt x="30793" y="0"/>
                    <a:pt x="153966" y="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1" name="Forma libre 440">
              <a:extLst>
                <a:ext uri="{FF2B5EF4-FFF2-40B4-BE49-F238E27FC236}">
                  <a16:creationId xmlns:a16="http://schemas.microsoft.com/office/drawing/2014/main" id="{43909B1C-5C77-8941-9140-084B36B2AE1C}"/>
                </a:ext>
              </a:extLst>
            </p:cNvPr>
            <p:cNvSpPr/>
            <p:nvPr/>
          </p:nvSpPr>
          <p:spPr>
            <a:xfrm>
              <a:off x="10127154" y="4567636"/>
              <a:ext cx="266873" cy="92379"/>
            </a:xfrm>
            <a:custGeom>
              <a:avLst/>
              <a:gdLst>
                <a:gd name="connsiteX0" fmla="*/ 133437 w 266873"/>
                <a:gd name="connsiteY0" fmla="*/ 0 h 92379"/>
                <a:gd name="connsiteX1" fmla="*/ 0 w 266873"/>
                <a:gd name="connsiteY1" fmla="*/ 46190 h 92379"/>
                <a:gd name="connsiteX2" fmla="*/ 133437 w 266873"/>
                <a:gd name="connsiteY2" fmla="*/ 92379 h 92379"/>
                <a:gd name="connsiteX3" fmla="*/ 266874 w 266873"/>
                <a:gd name="connsiteY3" fmla="*/ 46190 h 92379"/>
                <a:gd name="connsiteX4" fmla="*/ 133437 w 266873"/>
                <a:gd name="connsiteY4" fmla="*/ 0 h 92379"/>
                <a:gd name="connsiteX5" fmla="*/ 133437 w 266873"/>
                <a:gd name="connsiteY5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873" h="92379">
                  <a:moveTo>
                    <a:pt x="133437" y="0"/>
                  </a:moveTo>
                  <a:cubicBezTo>
                    <a:pt x="59739" y="0"/>
                    <a:pt x="0" y="20693"/>
                    <a:pt x="0" y="46190"/>
                  </a:cubicBezTo>
                  <a:cubicBezTo>
                    <a:pt x="0" y="71697"/>
                    <a:pt x="59739" y="92379"/>
                    <a:pt x="133437" y="92379"/>
                  </a:cubicBezTo>
                  <a:cubicBezTo>
                    <a:pt x="207135" y="92379"/>
                    <a:pt x="266874" y="71697"/>
                    <a:pt x="266874" y="46190"/>
                  </a:cubicBezTo>
                  <a:cubicBezTo>
                    <a:pt x="266874" y="20693"/>
                    <a:pt x="207135" y="0"/>
                    <a:pt x="133437" y="0"/>
                  </a:cubicBezTo>
                  <a:lnTo>
                    <a:pt x="133437" y="0"/>
                  </a:lnTo>
                  <a:close/>
                </a:path>
              </a:pathLst>
            </a:custGeom>
            <a:solidFill>
              <a:srgbClr val="4E342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2" name="Forma libre 441">
              <a:extLst>
                <a:ext uri="{FF2B5EF4-FFF2-40B4-BE49-F238E27FC236}">
                  <a16:creationId xmlns:a16="http://schemas.microsoft.com/office/drawing/2014/main" id="{7D18F48E-7A1C-6841-A246-93D775858B50}"/>
                </a:ext>
              </a:extLst>
            </p:cNvPr>
            <p:cNvSpPr/>
            <p:nvPr/>
          </p:nvSpPr>
          <p:spPr>
            <a:xfrm>
              <a:off x="10148288" y="4588165"/>
              <a:ext cx="224605" cy="138035"/>
            </a:xfrm>
            <a:custGeom>
              <a:avLst/>
              <a:gdLst>
                <a:gd name="connsiteX0" fmla="*/ 224605 w 224605"/>
                <a:gd name="connsiteY0" fmla="*/ 25661 h 138035"/>
                <a:gd name="connsiteX1" fmla="*/ 112303 w 224605"/>
                <a:gd name="connsiteY1" fmla="*/ 0 h 138035"/>
                <a:gd name="connsiteX2" fmla="*/ 0 w 224605"/>
                <a:gd name="connsiteY2" fmla="*/ 25661 h 138035"/>
                <a:gd name="connsiteX3" fmla="*/ 112303 w 224605"/>
                <a:gd name="connsiteY3" fmla="*/ 51322 h 138035"/>
                <a:gd name="connsiteX4" fmla="*/ 147571 w 224605"/>
                <a:gd name="connsiteY4" fmla="*/ 49608 h 138035"/>
                <a:gd name="connsiteX5" fmla="*/ 171087 w 224605"/>
                <a:gd name="connsiteY5" fmla="*/ 67047 h 138035"/>
                <a:gd name="connsiteX6" fmla="*/ 191420 w 224605"/>
                <a:gd name="connsiteY6" fmla="*/ 138035 h 138035"/>
                <a:gd name="connsiteX7" fmla="*/ 191472 w 224605"/>
                <a:gd name="connsiteY7" fmla="*/ 137851 h 138035"/>
                <a:gd name="connsiteX8" fmla="*/ 188567 w 224605"/>
                <a:gd name="connsiteY8" fmla="*/ 51065 h 138035"/>
                <a:gd name="connsiteX9" fmla="*/ 186688 w 224605"/>
                <a:gd name="connsiteY9" fmla="*/ 42905 h 138035"/>
                <a:gd name="connsiteX10" fmla="*/ 185683 w 224605"/>
                <a:gd name="connsiteY10" fmla="*/ 43039 h 138035"/>
                <a:gd name="connsiteX11" fmla="*/ 224605 w 224605"/>
                <a:gd name="connsiteY11" fmla="*/ 25661 h 13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4605" h="138035">
                  <a:moveTo>
                    <a:pt x="224605" y="25661"/>
                  </a:moveTo>
                  <a:cubicBezTo>
                    <a:pt x="217820" y="17337"/>
                    <a:pt x="179411" y="0"/>
                    <a:pt x="112303" y="0"/>
                  </a:cubicBezTo>
                  <a:cubicBezTo>
                    <a:pt x="45194" y="0"/>
                    <a:pt x="6774" y="17337"/>
                    <a:pt x="0" y="25661"/>
                  </a:cubicBezTo>
                  <a:cubicBezTo>
                    <a:pt x="6774" y="33985"/>
                    <a:pt x="45184" y="51322"/>
                    <a:pt x="112303" y="51322"/>
                  </a:cubicBezTo>
                  <a:cubicBezTo>
                    <a:pt x="125112" y="51322"/>
                    <a:pt x="136865" y="50675"/>
                    <a:pt x="147571" y="49608"/>
                  </a:cubicBezTo>
                  <a:lnTo>
                    <a:pt x="171087" y="67047"/>
                  </a:lnTo>
                  <a:cubicBezTo>
                    <a:pt x="180951" y="84773"/>
                    <a:pt x="187807" y="109973"/>
                    <a:pt x="191420" y="138035"/>
                  </a:cubicBezTo>
                  <a:cubicBezTo>
                    <a:pt x="191441" y="137974"/>
                    <a:pt x="191451" y="137912"/>
                    <a:pt x="191472" y="137851"/>
                  </a:cubicBezTo>
                  <a:cubicBezTo>
                    <a:pt x="192221" y="129988"/>
                    <a:pt x="195157" y="84147"/>
                    <a:pt x="188567" y="51065"/>
                  </a:cubicBezTo>
                  <a:cubicBezTo>
                    <a:pt x="187941" y="48355"/>
                    <a:pt x="187386" y="45676"/>
                    <a:pt x="186688" y="42905"/>
                  </a:cubicBezTo>
                  <a:lnTo>
                    <a:pt x="185683" y="43039"/>
                  </a:lnTo>
                  <a:cubicBezTo>
                    <a:pt x="207730" y="37414"/>
                    <a:pt x="220910" y="30198"/>
                    <a:pt x="224605" y="25661"/>
                  </a:cubicBez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3" name="Forma libre 442">
              <a:extLst>
                <a:ext uri="{FF2B5EF4-FFF2-40B4-BE49-F238E27FC236}">
                  <a16:creationId xmlns:a16="http://schemas.microsoft.com/office/drawing/2014/main" id="{1EEE50BC-FD00-8B44-A43E-49B901C6DCEA}"/>
                </a:ext>
              </a:extLst>
            </p:cNvPr>
            <p:cNvSpPr/>
            <p:nvPr/>
          </p:nvSpPr>
          <p:spPr>
            <a:xfrm>
              <a:off x="10334977" y="4631070"/>
              <a:ext cx="27167" cy="173611"/>
            </a:xfrm>
            <a:custGeom>
              <a:avLst/>
              <a:gdLst>
                <a:gd name="connsiteX0" fmla="*/ 0 w 27167"/>
                <a:gd name="connsiteY0" fmla="*/ 0 h 173611"/>
                <a:gd name="connsiteX1" fmla="*/ 4783 w 27167"/>
                <a:gd name="connsiteY1" fmla="*/ 94945 h 173611"/>
                <a:gd name="connsiteX2" fmla="*/ 7555 w 27167"/>
                <a:gd name="connsiteY2" fmla="*/ 173612 h 173611"/>
                <a:gd name="connsiteX3" fmla="*/ 17603 w 27167"/>
                <a:gd name="connsiteY3" fmla="*/ 144676 h 173611"/>
                <a:gd name="connsiteX4" fmla="*/ 23434 w 27167"/>
                <a:gd name="connsiteY4" fmla="*/ 14196 h 173611"/>
                <a:gd name="connsiteX5" fmla="*/ 0 w 27167"/>
                <a:gd name="connsiteY5" fmla="*/ 0 h 1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7" h="173611">
                  <a:moveTo>
                    <a:pt x="0" y="0"/>
                  </a:moveTo>
                  <a:cubicBezTo>
                    <a:pt x="9012" y="33123"/>
                    <a:pt x="5594" y="86426"/>
                    <a:pt x="4783" y="94945"/>
                  </a:cubicBezTo>
                  <a:cubicBezTo>
                    <a:pt x="6949" y="106154"/>
                    <a:pt x="8058" y="157158"/>
                    <a:pt x="7555" y="173612"/>
                  </a:cubicBezTo>
                  <a:cubicBezTo>
                    <a:pt x="12533" y="162865"/>
                    <a:pt x="17603" y="144676"/>
                    <a:pt x="17603" y="144676"/>
                  </a:cubicBezTo>
                  <a:cubicBezTo>
                    <a:pt x="18363" y="141987"/>
                    <a:pt x="34191" y="85184"/>
                    <a:pt x="23434" y="141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4" name="Forma libre 443">
              <a:extLst>
                <a:ext uri="{FF2B5EF4-FFF2-40B4-BE49-F238E27FC236}">
                  <a16:creationId xmlns:a16="http://schemas.microsoft.com/office/drawing/2014/main" id="{F0F844FC-BB5F-2748-BED7-C5F7F03A2451}"/>
                </a:ext>
              </a:extLst>
            </p:cNvPr>
            <p:cNvSpPr/>
            <p:nvPr/>
          </p:nvSpPr>
          <p:spPr>
            <a:xfrm>
              <a:off x="10270249" y="4475257"/>
              <a:ext cx="144306" cy="164076"/>
            </a:xfrm>
            <a:custGeom>
              <a:avLst/>
              <a:gdLst>
                <a:gd name="connsiteX0" fmla="*/ 24029 w 144306"/>
                <a:gd name="connsiteY0" fmla="*/ 162660 h 164076"/>
                <a:gd name="connsiteX1" fmla="*/ 89844 w 144306"/>
                <a:gd name="connsiteY1" fmla="*/ 39241 h 164076"/>
                <a:gd name="connsiteX2" fmla="*/ 144307 w 144306"/>
                <a:gd name="connsiteY2" fmla="*/ 19461 h 164076"/>
                <a:gd name="connsiteX3" fmla="*/ 137810 w 144306"/>
                <a:gd name="connsiteY3" fmla="*/ 0 h 164076"/>
                <a:gd name="connsiteX4" fmla="*/ 79467 w 144306"/>
                <a:gd name="connsiteY4" fmla="*/ 21062 h 164076"/>
                <a:gd name="connsiteX5" fmla="*/ 73657 w 144306"/>
                <a:gd name="connsiteY5" fmla="*/ 25969 h 164076"/>
                <a:gd name="connsiteX6" fmla="*/ 0 w 144306"/>
                <a:gd name="connsiteY6" fmla="*/ 164076 h 164076"/>
                <a:gd name="connsiteX7" fmla="*/ 24029 w 144306"/>
                <a:gd name="connsiteY7" fmla="*/ 162660 h 16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306" h="164076">
                  <a:moveTo>
                    <a:pt x="24029" y="162660"/>
                  </a:moveTo>
                  <a:lnTo>
                    <a:pt x="89844" y="39241"/>
                  </a:lnTo>
                  <a:lnTo>
                    <a:pt x="144307" y="19461"/>
                  </a:lnTo>
                  <a:lnTo>
                    <a:pt x="137810" y="0"/>
                  </a:lnTo>
                  <a:lnTo>
                    <a:pt x="79467" y="21062"/>
                  </a:lnTo>
                  <a:cubicBezTo>
                    <a:pt x="76973" y="21884"/>
                    <a:pt x="74899" y="23649"/>
                    <a:pt x="73657" y="25969"/>
                  </a:cubicBezTo>
                  <a:lnTo>
                    <a:pt x="0" y="164076"/>
                  </a:lnTo>
                  <a:cubicBezTo>
                    <a:pt x="8509" y="163860"/>
                    <a:pt x="16546" y="163378"/>
                    <a:pt x="24029" y="162660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5" name="Forma libre 444">
              <a:extLst>
                <a:ext uri="{FF2B5EF4-FFF2-40B4-BE49-F238E27FC236}">
                  <a16:creationId xmlns:a16="http://schemas.microsoft.com/office/drawing/2014/main" id="{6E97513C-81AC-4E42-B51D-5EE47FAD2237}"/>
                </a:ext>
              </a:extLst>
            </p:cNvPr>
            <p:cNvSpPr/>
            <p:nvPr/>
          </p:nvSpPr>
          <p:spPr>
            <a:xfrm>
              <a:off x="10045039" y="4516315"/>
              <a:ext cx="164230" cy="161704"/>
            </a:xfrm>
            <a:custGeom>
              <a:avLst/>
              <a:gdLst>
                <a:gd name="connsiteX0" fmla="*/ 87647 w 164230"/>
                <a:gd name="connsiteY0" fmla="*/ 84404 h 161704"/>
                <a:gd name="connsiteX1" fmla="*/ 103249 w 164230"/>
                <a:gd name="connsiteY1" fmla="*/ 97512 h 161704"/>
                <a:gd name="connsiteX2" fmla="*/ 156008 w 164230"/>
                <a:gd name="connsiteY2" fmla="*/ 117938 h 161704"/>
                <a:gd name="connsiteX3" fmla="*/ 164230 w 164230"/>
                <a:gd name="connsiteY3" fmla="*/ 82115 h 161704"/>
                <a:gd name="connsiteX4" fmla="*/ 82115 w 164230"/>
                <a:gd name="connsiteY4" fmla="*/ 0 h 161704"/>
                <a:gd name="connsiteX5" fmla="*/ 0 w 164230"/>
                <a:gd name="connsiteY5" fmla="*/ 82115 h 161704"/>
                <a:gd name="connsiteX6" fmla="*/ 62243 w 164230"/>
                <a:gd name="connsiteY6" fmla="*/ 161705 h 161704"/>
                <a:gd name="connsiteX7" fmla="*/ 87647 w 164230"/>
                <a:gd name="connsiteY7" fmla="*/ 84404 h 16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30" h="161704">
                  <a:moveTo>
                    <a:pt x="87647" y="84404"/>
                  </a:moveTo>
                  <a:cubicBezTo>
                    <a:pt x="96690" y="92164"/>
                    <a:pt x="103249" y="97512"/>
                    <a:pt x="103249" y="97512"/>
                  </a:cubicBezTo>
                  <a:cubicBezTo>
                    <a:pt x="107663" y="102931"/>
                    <a:pt x="125574" y="112149"/>
                    <a:pt x="156008" y="117938"/>
                  </a:cubicBezTo>
                  <a:cubicBezTo>
                    <a:pt x="161264" y="107119"/>
                    <a:pt x="164230" y="94966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cubicBezTo>
                    <a:pt x="36757" y="0"/>
                    <a:pt x="0" y="36757"/>
                    <a:pt x="0" y="82115"/>
                  </a:cubicBezTo>
                  <a:cubicBezTo>
                    <a:pt x="0" y="120606"/>
                    <a:pt x="26513" y="152826"/>
                    <a:pt x="62243" y="161705"/>
                  </a:cubicBezTo>
                  <a:cubicBezTo>
                    <a:pt x="65682" y="125338"/>
                    <a:pt x="82762" y="87565"/>
                    <a:pt x="87647" y="84404"/>
                  </a:cubicBezTo>
                  <a:close/>
                </a:path>
              </a:pathLst>
            </a:custGeom>
            <a:solidFill>
              <a:srgbClr val="FFEB3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46" name="Gráfico 64">
              <a:extLst>
                <a:ext uri="{FF2B5EF4-FFF2-40B4-BE49-F238E27FC236}">
                  <a16:creationId xmlns:a16="http://schemas.microsoft.com/office/drawing/2014/main" id="{3B11978A-45E8-CA43-A6C5-2E3EE5ECCEDD}"/>
                </a:ext>
              </a:extLst>
            </p:cNvPr>
            <p:cNvGrpSpPr/>
            <p:nvPr/>
          </p:nvGrpSpPr>
          <p:grpSpPr>
            <a:xfrm>
              <a:off x="10155476" y="4721623"/>
              <a:ext cx="119442" cy="143758"/>
              <a:chOff x="10155476" y="4721623"/>
              <a:chExt cx="119442" cy="143758"/>
            </a:xfrm>
            <a:solidFill>
              <a:srgbClr val="5D4037"/>
            </a:solidFill>
          </p:grpSpPr>
          <p:sp>
            <p:nvSpPr>
              <p:cNvPr id="447" name="Forma libre 446">
                <a:extLst>
                  <a:ext uri="{FF2B5EF4-FFF2-40B4-BE49-F238E27FC236}">
                    <a16:creationId xmlns:a16="http://schemas.microsoft.com/office/drawing/2014/main" id="{8367C3B0-DB3F-EA49-BB66-A73167599780}"/>
                  </a:ext>
                </a:extLst>
              </p:cNvPr>
              <p:cNvSpPr/>
              <p:nvPr/>
            </p:nvSpPr>
            <p:spPr>
              <a:xfrm>
                <a:off x="10155476" y="4721623"/>
                <a:ext cx="105114" cy="143758"/>
              </a:xfrm>
              <a:custGeom>
                <a:avLst/>
                <a:gdLst>
                  <a:gd name="connsiteX0" fmla="*/ 105115 w 105114"/>
                  <a:gd name="connsiteY0" fmla="*/ 143681 h 143758"/>
                  <a:gd name="connsiteX1" fmla="*/ 57550 w 105114"/>
                  <a:gd name="connsiteY1" fmla="*/ 130542 h 143758"/>
                  <a:gd name="connsiteX2" fmla="*/ 20947 w 105114"/>
                  <a:gd name="connsiteY2" fmla="*/ 95613 h 143758"/>
                  <a:gd name="connsiteX3" fmla="*/ 2348 w 105114"/>
                  <a:gd name="connsiteY3" fmla="*/ 49002 h 143758"/>
                  <a:gd name="connsiteX4" fmla="*/ 2471 w 105114"/>
                  <a:gd name="connsiteY4" fmla="*/ 0 h 143758"/>
                  <a:gd name="connsiteX5" fmla="*/ 17755 w 105114"/>
                  <a:gd name="connsiteY5" fmla="*/ 44619 h 143758"/>
                  <a:gd name="connsiteX6" fmla="*/ 38068 w 105114"/>
                  <a:gd name="connsiteY6" fmla="*/ 84291 h 143758"/>
                  <a:gd name="connsiteX7" fmla="*/ 105115 w 105114"/>
                  <a:gd name="connsiteY7" fmla="*/ 143681 h 14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4" h="143758">
                    <a:moveTo>
                      <a:pt x="105115" y="143681"/>
                    </a:moveTo>
                    <a:cubicBezTo>
                      <a:pt x="88589" y="144481"/>
                      <a:pt x="72043" y="139051"/>
                      <a:pt x="57550" y="130542"/>
                    </a:cubicBezTo>
                    <a:cubicBezTo>
                      <a:pt x="42985" y="121972"/>
                      <a:pt x="30308" y="109819"/>
                      <a:pt x="20947" y="95613"/>
                    </a:cubicBezTo>
                    <a:cubicBezTo>
                      <a:pt x="11483" y="81417"/>
                      <a:pt x="5448" y="65292"/>
                      <a:pt x="2348" y="49002"/>
                    </a:cubicBezTo>
                    <a:cubicBezTo>
                      <a:pt x="-711" y="32682"/>
                      <a:pt x="-896" y="16053"/>
                      <a:pt x="2471" y="0"/>
                    </a:cubicBezTo>
                    <a:cubicBezTo>
                      <a:pt x="7634" y="15561"/>
                      <a:pt x="12181" y="30444"/>
                      <a:pt x="17755" y="44619"/>
                    </a:cubicBezTo>
                    <a:cubicBezTo>
                      <a:pt x="23349" y="58764"/>
                      <a:pt x="30021" y="72046"/>
                      <a:pt x="38068" y="84291"/>
                    </a:cubicBezTo>
                    <a:cubicBezTo>
                      <a:pt x="54173" y="108854"/>
                      <a:pt x="76385" y="128643"/>
                      <a:pt x="105115" y="143681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48" name="Forma libre 447">
                <a:extLst>
                  <a:ext uri="{FF2B5EF4-FFF2-40B4-BE49-F238E27FC236}">
                    <a16:creationId xmlns:a16="http://schemas.microsoft.com/office/drawing/2014/main" id="{C80D6E48-1AB2-6A48-992A-9B31A33AC63A}"/>
                  </a:ext>
                </a:extLst>
              </p:cNvPr>
              <p:cNvSpPr/>
              <p:nvPr/>
            </p:nvSpPr>
            <p:spPr>
              <a:xfrm>
                <a:off x="10254209" y="4752826"/>
                <a:ext cx="20709" cy="112477"/>
              </a:xfrm>
              <a:custGeom>
                <a:avLst/>
                <a:gdLst>
                  <a:gd name="connsiteX0" fmla="*/ 11513 w 20709"/>
                  <a:gd name="connsiteY0" fmla="*/ 0 h 112477"/>
                  <a:gd name="connsiteX1" fmla="*/ 19130 w 20709"/>
                  <a:gd name="connsiteY1" fmla="*/ 28330 h 112477"/>
                  <a:gd name="connsiteX2" fmla="*/ 20628 w 20709"/>
                  <a:gd name="connsiteY2" fmla="*/ 56659 h 112477"/>
                  <a:gd name="connsiteX3" fmla="*/ 17272 w 20709"/>
                  <a:gd name="connsiteY3" fmla="*/ 84927 h 112477"/>
                  <a:gd name="connsiteX4" fmla="*/ 6381 w 20709"/>
                  <a:gd name="connsiteY4" fmla="*/ 112477 h 112477"/>
                  <a:gd name="connsiteX5" fmla="*/ 1146 w 20709"/>
                  <a:gd name="connsiteY5" fmla="*/ 84034 h 112477"/>
                  <a:gd name="connsiteX6" fmla="*/ 110 w 20709"/>
                  <a:gd name="connsiteY6" fmla="*/ 56013 h 112477"/>
                  <a:gd name="connsiteX7" fmla="*/ 3035 w 20709"/>
                  <a:gd name="connsiteY7" fmla="*/ 28011 h 112477"/>
                  <a:gd name="connsiteX8" fmla="*/ 11513 w 20709"/>
                  <a:gd name="connsiteY8" fmla="*/ 0 h 11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09" h="112477">
                    <a:moveTo>
                      <a:pt x="11513" y="0"/>
                    </a:moveTo>
                    <a:cubicBezTo>
                      <a:pt x="15691" y="9433"/>
                      <a:pt x="17682" y="18886"/>
                      <a:pt x="19130" y="28330"/>
                    </a:cubicBezTo>
                    <a:cubicBezTo>
                      <a:pt x="20443" y="37783"/>
                      <a:pt x="20916" y="47226"/>
                      <a:pt x="20628" y="56659"/>
                    </a:cubicBezTo>
                    <a:cubicBezTo>
                      <a:pt x="20351" y="66092"/>
                      <a:pt x="19284" y="75536"/>
                      <a:pt x="17272" y="84927"/>
                    </a:cubicBezTo>
                    <a:cubicBezTo>
                      <a:pt x="15014" y="94217"/>
                      <a:pt x="12560" y="103917"/>
                      <a:pt x="6381" y="112477"/>
                    </a:cubicBezTo>
                    <a:cubicBezTo>
                      <a:pt x="4031" y="102633"/>
                      <a:pt x="2132" y="93447"/>
                      <a:pt x="1146" y="84034"/>
                    </a:cubicBezTo>
                    <a:cubicBezTo>
                      <a:pt x="140" y="74684"/>
                      <a:pt x="-198" y="65353"/>
                      <a:pt x="110" y="56013"/>
                    </a:cubicBezTo>
                    <a:cubicBezTo>
                      <a:pt x="407" y="46682"/>
                      <a:pt x="1341" y="37352"/>
                      <a:pt x="3035" y="28011"/>
                    </a:cubicBezTo>
                    <a:cubicBezTo>
                      <a:pt x="4872" y="18671"/>
                      <a:pt x="7141" y="9341"/>
                      <a:pt x="11513" y="0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49" name="Gráfico 64">
              <a:extLst>
                <a:ext uri="{FF2B5EF4-FFF2-40B4-BE49-F238E27FC236}">
                  <a16:creationId xmlns:a16="http://schemas.microsoft.com/office/drawing/2014/main" id="{3B11978A-45E8-CA43-A6C5-2E3EE5ECCEDD}"/>
                </a:ext>
              </a:extLst>
            </p:cNvPr>
            <p:cNvGrpSpPr/>
            <p:nvPr/>
          </p:nvGrpSpPr>
          <p:grpSpPr>
            <a:xfrm>
              <a:off x="10055303" y="4526579"/>
              <a:ext cx="144984" cy="129905"/>
              <a:chOff x="10055303" y="4526579"/>
              <a:chExt cx="144984" cy="129905"/>
            </a:xfrm>
            <a:solidFill>
              <a:srgbClr val="FFFDE7"/>
            </a:solidFill>
          </p:grpSpPr>
          <p:sp>
            <p:nvSpPr>
              <p:cNvPr id="450" name="Forma libre 449">
                <a:extLst>
                  <a:ext uri="{FF2B5EF4-FFF2-40B4-BE49-F238E27FC236}">
                    <a16:creationId xmlns:a16="http://schemas.microsoft.com/office/drawing/2014/main" id="{789E1370-66AC-8942-96ED-FD736D584973}"/>
                  </a:ext>
                </a:extLst>
              </p:cNvPr>
              <p:cNvSpPr/>
              <p:nvPr/>
            </p:nvSpPr>
            <p:spPr>
              <a:xfrm>
                <a:off x="10116889" y="4526579"/>
                <a:ext cx="20528" cy="71850"/>
              </a:xfrm>
              <a:custGeom>
                <a:avLst/>
                <a:gdLst>
                  <a:gd name="connsiteX0" fmla="*/ 0 w 20528"/>
                  <a:gd name="connsiteY0" fmla="*/ 0 h 71850"/>
                  <a:gd name="connsiteX1" fmla="*/ 20529 w 20528"/>
                  <a:gd name="connsiteY1" fmla="*/ 0 h 71850"/>
                  <a:gd name="connsiteX2" fmla="*/ 20529 w 20528"/>
                  <a:gd name="connsiteY2" fmla="*/ 71851 h 71850"/>
                  <a:gd name="connsiteX3" fmla="*/ 0 w 20528"/>
                  <a:gd name="connsiteY3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7185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71851"/>
                    </a:lnTo>
                    <a:lnTo>
                      <a:pt x="0" y="71851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1" name="Forma libre 450">
                <a:extLst>
                  <a:ext uri="{FF2B5EF4-FFF2-40B4-BE49-F238E27FC236}">
                    <a16:creationId xmlns:a16="http://schemas.microsoft.com/office/drawing/2014/main" id="{73D77524-96CC-BC4F-99CA-35BFE9BCD5EB}"/>
                  </a:ext>
                </a:extLst>
              </p:cNvPr>
              <p:cNvSpPr/>
              <p:nvPr/>
            </p:nvSpPr>
            <p:spPr>
              <a:xfrm>
                <a:off x="10069098" y="4540364"/>
                <a:ext cx="65958" cy="66164"/>
              </a:xfrm>
              <a:custGeom>
                <a:avLst/>
                <a:gdLst>
                  <a:gd name="connsiteX0" fmla="*/ 14514 w 65958"/>
                  <a:gd name="connsiteY0" fmla="*/ 0 h 66164"/>
                  <a:gd name="connsiteX1" fmla="*/ 0 w 65958"/>
                  <a:gd name="connsiteY1" fmla="*/ 14514 h 66164"/>
                  <a:gd name="connsiteX2" fmla="*/ 51435 w 65958"/>
                  <a:gd name="connsiteY2" fmla="*/ 66164 h 66164"/>
                  <a:gd name="connsiteX3" fmla="*/ 65959 w 65958"/>
                  <a:gd name="connsiteY3" fmla="*/ 51650 h 6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58" h="66164">
                    <a:moveTo>
                      <a:pt x="14514" y="0"/>
                    </a:moveTo>
                    <a:lnTo>
                      <a:pt x="0" y="14514"/>
                    </a:lnTo>
                    <a:lnTo>
                      <a:pt x="51435" y="66164"/>
                    </a:lnTo>
                    <a:lnTo>
                      <a:pt x="65959" y="5165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2" name="Forma libre 451">
                <a:extLst>
                  <a:ext uri="{FF2B5EF4-FFF2-40B4-BE49-F238E27FC236}">
                    <a16:creationId xmlns:a16="http://schemas.microsoft.com/office/drawing/2014/main" id="{0049B943-B77E-404B-BC00-6E79F496DE7A}"/>
                  </a:ext>
                </a:extLst>
              </p:cNvPr>
              <p:cNvSpPr/>
              <p:nvPr/>
            </p:nvSpPr>
            <p:spPr>
              <a:xfrm>
                <a:off x="10055303" y="4588165"/>
                <a:ext cx="144984" cy="20528"/>
              </a:xfrm>
              <a:custGeom>
                <a:avLst/>
                <a:gdLst>
                  <a:gd name="connsiteX0" fmla="*/ 77383 w 144984"/>
                  <a:gd name="connsiteY0" fmla="*/ 12553 h 20528"/>
                  <a:gd name="connsiteX1" fmla="*/ 86796 w 144984"/>
                  <a:gd name="connsiteY1" fmla="*/ 20529 h 20528"/>
                  <a:gd name="connsiteX2" fmla="*/ 144984 w 144984"/>
                  <a:gd name="connsiteY2" fmla="*/ 20529 h 20528"/>
                  <a:gd name="connsiteX3" fmla="*/ 144984 w 144984"/>
                  <a:gd name="connsiteY3" fmla="*/ 0 h 20528"/>
                  <a:gd name="connsiteX4" fmla="*/ 0 w 144984"/>
                  <a:gd name="connsiteY4" fmla="*/ 0 h 20528"/>
                  <a:gd name="connsiteX5" fmla="*/ 0 w 144984"/>
                  <a:gd name="connsiteY5" fmla="*/ 20529 h 20528"/>
                  <a:gd name="connsiteX6" fmla="*/ 71851 w 144984"/>
                  <a:gd name="connsiteY6" fmla="*/ 20529 h 20528"/>
                  <a:gd name="connsiteX7" fmla="*/ 77383 w 144984"/>
                  <a:gd name="connsiteY7" fmla="*/ 12553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84" h="20528">
                    <a:moveTo>
                      <a:pt x="77383" y="12553"/>
                    </a:moveTo>
                    <a:cubicBezTo>
                      <a:pt x="81017" y="15674"/>
                      <a:pt x="84229" y="18384"/>
                      <a:pt x="86796" y="20529"/>
                    </a:cubicBezTo>
                    <a:lnTo>
                      <a:pt x="144984" y="20529"/>
                    </a:lnTo>
                    <a:lnTo>
                      <a:pt x="144984" y="0"/>
                    </a:lnTo>
                    <a:lnTo>
                      <a:pt x="0" y="0"/>
                    </a:lnTo>
                    <a:lnTo>
                      <a:pt x="0" y="20529"/>
                    </a:lnTo>
                    <a:lnTo>
                      <a:pt x="71851" y="20529"/>
                    </a:lnTo>
                    <a:cubicBezTo>
                      <a:pt x="72744" y="17798"/>
                      <a:pt x="75187" y="15130"/>
                      <a:pt x="77383" y="12553"/>
                    </a:cubicBez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3" name="Forma libre 452">
                <a:extLst>
                  <a:ext uri="{FF2B5EF4-FFF2-40B4-BE49-F238E27FC236}">
                    <a16:creationId xmlns:a16="http://schemas.microsoft.com/office/drawing/2014/main" id="{1068533C-964D-B340-9299-444A061548B8}"/>
                  </a:ext>
                </a:extLst>
              </p:cNvPr>
              <p:cNvSpPr/>
              <p:nvPr/>
            </p:nvSpPr>
            <p:spPr>
              <a:xfrm>
                <a:off x="10069098" y="4540364"/>
                <a:ext cx="116120" cy="116120"/>
              </a:xfrm>
              <a:custGeom>
                <a:avLst/>
                <a:gdLst>
                  <a:gd name="connsiteX0" fmla="*/ 63588 w 116120"/>
                  <a:gd name="connsiteY0" fmla="*/ 60355 h 116120"/>
                  <a:gd name="connsiteX1" fmla="*/ 67837 w 116120"/>
                  <a:gd name="connsiteY1" fmla="*/ 63978 h 116120"/>
                  <a:gd name="connsiteX2" fmla="*/ 116121 w 116120"/>
                  <a:gd name="connsiteY2" fmla="*/ 14514 h 116120"/>
                  <a:gd name="connsiteX3" fmla="*/ 101597 w 116120"/>
                  <a:gd name="connsiteY3" fmla="*/ 0 h 116120"/>
                  <a:gd name="connsiteX4" fmla="*/ 0 w 116120"/>
                  <a:gd name="connsiteY4" fmla="*/ 101607 h 116120"/>
                  <a:gd name="connsiteX5" fmla="*/ 14514 w 116120"/>
                  <a:gd name="connsiteY5" fmla="*/ 116121 h 116120"/>
                  <a:gd name="connsiteX6" fmla="*/ 54555 w 116120"/>
                  <a:gd name="connsiteY6" fmla="*/ 76069 h 116120"/>
                  <a:gd name="connsiteX7" fmla="*/ 63588 w 116120"/>
                  <a:gd name="connsiteY7" fmla="*/ 60355 h 11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120" h="116120">
                    <a:moveTo>
                      <a:pt x="63588" y="60355"/>
                    </a:moveTo>
                    <a:cubicBezTo>
                      <a:pt x="65086" y="61638"/>
                      <a:pt x="66493" y="62839"/>
                      <a:pt x="67837" y="63978"/>
                    </a:cubicBezTo>
                    <a:lnTo>
                      <a:pt x="116121" y="14514"/>
                    </a:lnTo>
                    <a:lnTo>
                      <a:pt x="101597" y="0"/>
                    </a:lnTo>
                    <a:lnTo>
                      <a:pt x="0" y="101607"/>
                    </a:lnTo>
                    <a:lnTo>
                      <a:pt x="14514" y="116121"/>
                    </a:lnTo>
                    <a:lnTo>
                      <a:pt x="54555" y="76069"/>
                    </a:lnTo>
                    <a:cubicBezTo>
                      <a:pt x="58055" y="67283"/>
                      <a:pt x="61484" y="62818"/>
                      <a:pt x="63588" y="60355"/>
                    </a:cubicBez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54" name="Forma libre 453">
              <a:extLst>
                <a:ext uri="{FF2B5EF4-FFF2-40B4-BE49-F238E27FC236}">
                  <a16:creationId xmlns:a16="http://schemas.microsoft.com/office/drawing/2014/main" id="{3A2DB9A1-F314-D14C-99B6-50A7CB9890D2}"/>
                </a:ext>
              </a:extLst>
            </p:cNvPr>
            <p:cNvSpPr/>
            <p:nvPr/>
          </p:nvSpPr>
          <p:spPr>
            <a:xfrm>
              <a:off x="10045039" y="4516315"/>
              <a:ext cx="164230" cy="161704"/>
            </a:xfrm>
            <a:custGeom>
              <a:avLst/>
              <a:gdLst>
                <a:gd name="connsiteX0" fmla="*/ 15397 w 164230"/>
                <a:gd name="connsiteY0" fmla="*/ 82115 h 161704"/>
                <a:gd name="connsiteX1" fmla="*/ 82115 w 164230"/>
                <a:gd name="connsiteY1" fmla="*/ 15397 h 161704"/>
                <a:gd name="connsiteX2" fmla="*/ 148833 w 164230"/>
                <a:gd name="connsiteY2" fmla="*/ 82115 h 161704"/>
                <a:gd name="connsiteX3" fmla="*/ 140365 w 164230"/>
                <a:gd name="connsiteY3" fmla="*/ 114407 h 161704"/>
                <a:gd name="connsiteX4" fmla="*/ 155998 w 164230"/>
                <a:gd name="connsiteY4" fmla="*/ 117938 h 161704"/>
                <a:gd name="connsiteX5" fmla="*/ 164230 w 164230"/>
                <a:gd name="connsiteY5" fmla="*/ 82115 h 161704"/>
                <a:gd name="connsiteX6" fmla="*/ 82115 w 164230"/>
                <a:gd name="connsiteY6" fmla="*/ 0 h 161704"/>
                <a:gd name="connsiteX7" fmla="*/ 0 w 164230"/>
                <a:gd name="connsiteY7" fmla="*/ 82115 h 161704"/>
                <a:gd name="connsiteX8" fmla="*/ 62243 w 164230"/>
                <a:gd name="connsiteY8" fmla="*/ 161705 h 161704"/>
                <a:gd name="connsiteX9" fmla="*/ 64429 w 164230"/>
                <a:gd name="connsiteY9" fmla="*/ 146380 h 161704"/>
                <a:gd name="connsiteX10" fmla="*/ 15397 w 164230"/>
                <a:gd name="connsiteY10" fmla="*/ 82115 h 16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1704">
                  <a:moveTo>
                    <a:pt x="15397" y="82115"/>
                  </a:moveTo>
                  <a:cubicBezTo>
                    <a:pt x="15397" y="45317"/>
                    <a:pt x="45317" y="15397"/>
                    <a:pt x="82115" y="15397"/>
                  </a:cubicBezTo>
                  <a:cubicBezTo>
                    <a:pt x="118903" y="15397"/>
                    <a:pt x="148833" y="45317"/>
                    <a:pt x="148833" y="82115"/>
                  </a:cubicBezTo>
                  <a:cubicBezTo>
                    <a:pt x="148833" y="93847"/>
                    <a:pt x="145703" y="104830"/>
                    <a:pt x="140365" y="114407"/>
                  </a:cubicBezTo>
                  <a:cubicBezTo>
                    <a:pt x="145138" y="115669"/>
                    <a:pt x="150353" y="116850"/>
                    <a:pt x="155998" y="117938"/>
                  </a:cubicBezTo>
                  <a:cubicBezTo>
                    <a:pt x="161264" y="107119"/>
                    <a:pt x="164230" y="94966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cubicBezTo>
                    <a:pt x="36757" y="0"/>
                    <a:pt x="0" y="36757"/>
                    <a:pt x="0" y="82115"/>
                  </a:cubicBezTo>
                  <a:cubicBezTo>
                    <a:pt x="0" y="120606"/>
                    <a:pt x="26513" y="152826"/>
                    <a:pt x="62243" y="161705"/>
                  </a:cubicBezTo>
                  <a:cubicBezTo>
                    <a:pt x="62746" y="156491"/>
                    <a:pt x="63485" y="151358"/>
                    <a:pt x="64429" y="146380"/>
                  </a:cubicBezTo>
                  <a:cubicBezTo>
                    <a:pt x="36202" y="138600"/>
                    <a:pt x="15397" y="112764"/>
                    <a:pt x="15397" y="82115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55" name="Gráfico 66">
            <a:extLst>
              <a:ext uri="{FF2B5EF4-FFF2-40B4-BE49-F238E27FC236}">
                <a16:creationId xmlns:a16="http://schemas.microsoft.com/office/drawing/2014/main" id="{B1826F63-E720-6D4C-961F-7C9EBF51AC2F}"/>
              </a:ext>
            </a:extLst>
          </p:cNvPr>
          <p:cNvGrpSpPr/>
          <p:nvPr/>
        </p:nvGrpSpPr>
        <p:grpSpPr>
          <a:xfrm>
            <a:off x="9989892" y="3725040"/>
            <a:ext cx="492690" cy="492690"/>
            <a:chOff x="9989892" y="3725040"/>
            <a:chExt cx="492690" cy="492690"/>
          </a:xfrm>
        </p:grpSpPr>
        <p:sp>
          <p:nvSpPr>
            <p:cNvPr id="456" name="Forma libre 455">
              <a:extLst>
                <a:ext uri="{FF2B5EF4-FFF2-40B4-BE49-F238E27FC236}">
                  <a16:creationId xmlns:a16="http://schemas.microsoft.com/office/drawing/2014/main" id="{2BE49640-D538-594F-BE20-34B8129EC7C8}"/>
                </a:ext>
              </a:extLst>
            </p:cNvPr>
            <p:cNvSpPr/>
            <p:nvPr/>
          </p:nvSpPr>
          <p:spPr>
            <a:xfrm>
              <a:off x="10123328" y="3858476"/>
              <a:ext cx="195023" cy="41057"/>
            </a:xfrm>
            <a:custGeom>
              <a:avLst/>
              <a:gdLst>
                <a:gd name="connsiteX0" fmla="*/ 195023 w 195023"/>
                <a:gd name="connsiteY0" fmla="*/ 41058 h 41057"/>
                <a:gd name="connsiteX1" fmla="*/ 0 w 195023"/>
                <a:gd name="connsiteY1" fmla="*/ 41058 h 41057"/>
                <a:gd name="connsiteX2" fmla="*/ 0 w 195023"/>
                <a:gd name="connsiteY2" fmla="*/ 8694 h 41057"/>
                <a:gd name="connsiteX3" fmla="*/ 8694 w 195023"/>
                <a:gd name="connsiteY3" fmla="*/ 0 h 41057"/>
                <a:gd name="connsiteX4" fmla="*/ 186319 w 195023"/>
                <a:gd name="connsiteY4" fmla="*/ 0 h 41057"/>
                <a:gd name="connsiteX5" fmla="*/ 195023 w 195023"/>
                <a:gd name="connsiteY5" fmla="*/ 8694 h 41057"/>
                <a:gd name="connsiteX6" fmla="*/ 195023 w 195023"/>
                <a:gd name="connsiteY6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23" h="41057">
                  <a:moveTo>
                    <a:pt x="195023" y="41058"/>
                  </a:moveTo>
                  <a:lnTo>
                    <a:pt x="0" y="41058"/>
                  </a:lnTo>
                  <a:lnTo>
                    <a:pt x="0" y="8694"/>
                  </a:lnTo>
                  <a:cubicBezTo>
                    <a:pt x="0" y="3890"/>
                    <a:pt x="3890" y="0"/>
                    <a:pt x="8694" y="0"/>
                  </a:cubicBezTo>
                  <a:lnTo>
                    <a:pt x="186319" y="0"/>
                  </a:lnTo>
                  <a:cubicBezTo>
                    <a:pt x="191133" y="0"/>
                    <a:pt x="195023" y="3890"/>
                    <a:pt x="195023" y="8694"/>
                  </a:cubicBezTo>
                  <a:lnTo>
                    <a:pt x="195023" y="41058"/>
                  </a:ln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7" name="Forma libre 456">
              <a:extLst>
                <a:ext uri="{FF2B5EF4-FFF2-40B4-BE49-F238E27FC236}">
                  <a16:creationId xmlns:a16="http://schemas.microsoft.com/office/drawing/2014/main" id="{8705DE43-ECAC-C042-93F8-3328B440DF6F}"/>
                </a:ext>
              </a:extLst>
            </p:cNvPr>
            <p:cNvSpPr/>
            <p:nvPr/>
          </p:nvSpPr>
          <p:spPr>
            <a:xfrm>
              <a:off x="10061742" y="3899534"/>
              <a:ext cx="318195" cy="256609"/>
            </a:xfrm>
            <a:custGeom>
              <a:avLst/>
              <a:gdLst>
                <a:gd name="connsiteX0" fmla="*/ 256609 w 318195"/>
                <a:gd name="connsiteY0" fmla="*/ 0 h 256609"/>
                <a:gd name="connsiteX1" fmla="*/ 61586 w 318195"/>
                <a:gd name="connsiteY1" fmla="*/ 0 h 256609"/>
                <a:gd name="connsiteX2" fmla="*/ 0 w 318195"/>
                <a:gd name="connsiteY2" fmla="*/ 164230 h 256609"/>
                <a:gd name="connsiteX3" fmla="*/ 102644 w 318195"/>
                <a:gd name="connsiteY3" fmla="*/ 256609 h 256609"/>
                <a:gd name="connsiteX4" fmla="*/ 215552 w 318195"/>
                <a:gd name="connsiteY4" fmla="*/ 256609 h 256609"/>
                <a:gd name="connsiteX5" fmla="*/ 318196 w 318195"/>
                <a:gd name="connsiteY5" fmla="*/ 164230 h 256609"/>
                <a:gd name="connsiteX6" fmla="*/ 256609 w 318195"/>
                <a:gd name="connsiteY6" fmla="*/ 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195" h="256609">
                  <a:moveTo>
                    <a:pt x="256609" y="0"/>
                  </a:moveTo>
                  <a:lnTo>
                    <a:pt x="61586" y="0"/>
                  </a:lnTo>
                  <a:cubicBezTo>
                    <a:pt x="61586" y="0"/>
                    <a:pt x="0" y="73175"/>
                    <a:pt x="0" y="164230"/>
                  </a:cubicBezTo>
                  <a:cubicBezTo>
                    <a:pt x="0" y="255285"/>
                    <a:pt x="53221" y="256609"/>
                    <a:pt x="102644" y="256609"/>
                  </a:cubicBezTo>
                  <a:cubicBezTo>
                    <a:pt x="123963" y="256609"/>
                    <a:pt x="185149" y="256609"/>
                    <a:pt x="215552" y="256609"/>
                  </a:cubicBezTo>
                  <a:cubicBezTo>
                    <a:pt x="264975" y="256609"/>
                    <a:pt x="318196" y="255285"/>
                    <a:pt x="318196" y="164230"/>
                  </a:cubicBezTo>
                  <a:cubicBezTo>
                    <a:pt x="318196" y="73175"/>
                    <a:pt x="256609" y="0"/>
                    <a:pt x="256609" y="0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8" name="Forma libre 457">
              <a:extLst>
                <a:ext uri="{FF2B5EF4-FFF2-40B4-BE49-F238E27FC236}">
                  <a16:creationId xmlns:a16="http://schemas.microsoft.com/office/drawing/2014/main" id="{F8FE9EA1-2BDD-074D-85A1-A04431151EF3}"/>
                </a:ext>
              </a:extLst>
            </p:cNvPr>
            <p:cNvSpPr/>
            <p:nvPr/>
          </p:nvSpPr>
          <p:spPr>
            <a:xfrm>
              <a:off x="10102800" y="3786626"/>
              <a:ext cx="205287" cy="71850"/>
            </a:xfrm>
            <a:custGeom>
              <a:avLst/>
              <a:gdLst>
                <a:gd name="connsiteX0" fmla="*/ 205288 w 205287"/>
                <a:gd name="connsiteY0" fmla="*/ 30793 h 71850"/>
                <a:gd name="connsiteX1" fmla="*/ 0 w 205287"/>
                <a:gd name="connsiteY1" fmla="*/ 0 h 71850"/>
                <a:gd name="connsiteX2" fmla="*/ 30793 w 205287"/>
                <a:gd name="connsiteY2" fmla="*/ 71851 h 71850"/>
                <a:gd name="connsiteX3" fmla="*/ 205288 w 205287"/>
                <a:gd name="connsiteY3" fmla="*/ 71851 h 71850"/>
                <a:gd name="connsiteX4" fmla="*/ 205288 w 205287"/>
                <a:gd name="connsiteY4" fmla="*/ 30793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7" h="71850">
                  <a:moveTo>
                    <a:pt x="205288" y="30793"/>
                  </a:moveTo>
                  <a:cubicBezTo>
                    <a:pt x="205288" y="30793"/>
                    <a:pt x="114889" y="0"/>
                    <a:pt x="0" y="0"/>
                  </a:cubicBezTo>
                  <a:cubicBezTo>
                    <a:pt x="12820" y="26687"/>
                    <a:pt x="30793" y="71851"/>
                    <a:pt x="30793" y="71851"/>
                  </a:cubicBezTo>
                  <a:lnTo>
                    <a:pt x="205288" y="71851"/>
                  </a:lnTo>
                  <a:lnTo>
                    <a:pt x="205288" y="30793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9" name="Forma libre 458">
              <a:extLst>
                <a:ext uri="{FF2B5EF4-FFF2-40B4-BE49-F238E27FC236}">
                  <a16:creationId xmlns:a16="http://schemas.microsoft.com/office/drawing/2014/main" id="{4F9AE8D0-054F-D246-B2A8-2F580C77C5AB}"/>
                </a:ext>
              </a:extLst>
            </p:cNvPr>
            <p:cNvSpPr/>
            <p:nvPr/>
          </p:nvSpPr>
          <p:spPr>
            <a:xfrm>
              <a:off x="10082271" y="3991913"/>
              <a:ext cx="277138" cy="143701"/>
            </a:xfrm>
            <a:custGeom>
              <a:avLst/>
              <a:gdLst>
                <a:gd name="connsiteX0" fmla="*/ 13292 w 277138"/>
                <a:gd name="connsiteY0" fmla="*/ 0 h 143701"/>
                <a:gd name="connsiteX1" fmla="*/ 0 w 277138"/>
                <a:gd name="connsiteY1" fmla="*/ 71851 h 143701"/>
                <a:gd name="connsiteX2" fmla="*/ 82115 w 277138"/>
                <a:gd name="connsiteY2" fmla="*/ 143701 h 143701"/>
                <a:gd name="connsiteX3" fmla="*/ 195023 w 277138"/>
                <a:gd name="connsiteY3" fmla="*/ 143701 h 143701"/>
                <a:gd name="connsiteX4" fmla="*/ 277138 w 277138"/>
                <a:gd name="connsiteY4" fmla="*/ 71851 h 143701"/>
                <a:gd name="connsiteX5" fmla="*/ 263835 w 277138"/>
                <a:gd name="connsiteY5" fmla="*/ 0 h 143701"/>
                <a:gd name="connsiteX6" fmla="*/ 13292 w 277138"/>
                <a:gd name="connsiteY6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38" h="143701">
                  <a:moveTo>
                    <a:pt x="13292" y="0"/>
                  </a:moveTo>
                  <a:cubicBezTo>
                    <a:pt x="5625" y="21453"/>
                    <a:pt x="0" y="45943"/>
                    <a:pt x="0" y="71851"/>
                  </a:cubicBezTo>
                  <a:cubicBezTo>
                    <a:pt x="0" y="140365"/>
                    <a:pt x="29674" y="143701"/>
                    <a:pt x="82115" y="143701"/>
                  </a:cubicBezTo>
                  <a:lnTo>
                    <a:pt x="195023" y="143701"/>
                  </a:lnTo>
                  <a:cubicBezTo>
                    <a:pt x="247464" y="143701"/>
                    <a:pt x="277138" y="140365"/>
                    <a:pt x="277138" y="71851"/>
                  </a:cubicBezTo>
                  <a:cubicBezTo>
                    <a:pt x="277138" y="45943"/>
                    <a:pt x="271513" y="21453"/>
                    <a:pt x="263835" y="0"/>
                  </a:cubicBezTo>
                  <a:lnTo>
                    <a:pt x="13292" y="0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0" name="Forma libre 459">
              <a:extLst>
                <a:ext uri="{FF2B5EF4-FFF2-40B4-BE49-F238E27FC236}">
                  <a16:creationId xmlns:a16="http://schemas.microsoft.com/office/drawing/2014/main" id="{29882D52-6405-634E-A14C-DB5DF85CFC1A}"/>
                </a:ext>
              </a:extLst>
            </p:cNvPr>
            <p:cNvSpPr/>
            <p:nvPr/>
          </p:nvSpPr>
          <p:spPr>
            <a:xfrm>
              <a:off x="10113064" y="3899534"/>
              <a:ext cx="82115" cy="174494"/>
            </a:xfrm>
            <a:custGeom>
              <a:avLst/>
              <a:gdLst>
                <a:gd name="connsiteX0" fmla="*/ 51322 w 82115"/>
                <a:gd name="connsiteY0" fmla="*/ 0 h 174494"/>
                <a:gd name="connsiteX1" fmla="*/ 0 w 82115"/>
                <a:gd name="connsiteY1" fmla="*/ 174494 h 174494"/>
                <a:gd name="connsiteX2" fmla="*/ 82115 w 82115"/>
                <a:gd name="connsiteY2" fmla="*/ 0 h 174494"/>
                <a:gd name="connsiteX3" fmla="*/ 51322 w 82115"/>
                <a:gd name="connsiteY3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5" h="174494">
                  <a:moveTo>
                    <a:pt x="51322" y="0"/>
                  </a:moveTo>
                  <a:cubicBezTo>
                    <a:pt x="51322" y="0"/>
                    <a:pt x="0" y="62233"/>
                    <a:pt x="0" y="174494"/>
                  </a:cubicBezTo>
                  <a:cubicBezTo>
                    <a:pt x="25025" y="62869"/>
                    <a:pt x="82115" y="0"/>
                    <a:pt x="82115" y="0"/>
                  </a:cubicBezTo>
                  <a:lnTo>
                    <a:pt x="51322" y="0"/>
                  </a:ln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1" name="Forma libre 460">
              <a:extLst>
                <a:ext uri="{FF2B5EF4-FFF2-40B4-BE49-F238E27FC236}">
                  <a16:creationId xmlns:a16="http://schemas.microsoft.com/office/drawing/2014/main" id="{30C82EBF-A8ED-554A-A6D0-2E339BD1413F}"/>
                </a:ext>
              </a:extLst>
            </p:cNvPr>
            <p:cNvSpPr/>
            <p:nvPr/>
          </p:nvSpPr>
          <p:spPr>
            <a:xfrm>
              <a:off x="10148343" y="3809608"/>
              <a:ext cx="46836" cy="48868"/>
            </a:xfrm>
            <a:custGeom>
              <a:avLst/>
              <a:gdLst>
                <a:gd name="connsiteX0" fmla="*/ 16043 w 46836"/>
                <a:gd name="connsiteY0" fmla="*/ 48869 h 48868"/>
                <a:gd name="connsiteX1" fmla="*/ 46836 w 46836"/>
                <a:gd name="connsiteY1" fmla="*/ 48869 h 48868"/>
                <a:gd name="connsiteX2" fmla="*/ 13508 w 46836"/>
                <a:gd name="connsiteY2" fmla="*/ 1293 h 48868"/>
                <a:gd name="connsiteX3" fmla="*/ 0 w 46836"/>
                <a:gd name="connsiteY3" fmla="*/ 0 h 48868"/>
                <a:gd name="connsiteX4" fmla="*/ 16043 w 46836"/>
                <a:gd name="connsiteY4" fmla="*/ 48869 h 4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36" h="48868">
                  <a:moveTo>
                    <a:pt x="16043" y="48869"/>
                  </a:moveTo>
                  <a:lnTo>
                    <a:pt x="46836" y="48869"/>
                  </a:lnTo>
                  <a:cubicBezTo>
                    <a:pt x="37506" y="29100"/>
                    <a:pt x="24891" y="13128"/>
                    <a:pt x="13508" y="1293"/>
                  </a:cubicBezTo>
                  <a:cubicBezTo>
                    <a:pt x="9074" y="831"/>
                    <a:pt x="4578" y="400"/>
                    <a:pt x="0" y="0"/>
                  </a:cubicBezTo>
                  <a:cubicBezTo>
                    <a:pt x="7904" y="14196"/>
                    <a:pt x="16043" y="32702"/>
                    <a:pt x="16043" y="48869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2" name="Forma libre 461">
              <a:extLst>
                <a:ext uri="{FF2B5EF4-FFF2-40B4-BE49-F238E27FC236}">
                  <a16:creationId xmlns:a16="http://schemas.microsoft.com/office/drawing/2014/main" id="{BE6C73C2-31C0-FE43-983D-6E6A1C8A4B67}"/>
                </a:ext>
              </a:extLst>
            </p:cNvPr>
            <p:cNvSpPr/>
            <p:nvPr/>
          </p:nvSpPr>
          <p:spPr>
            <a:xfrm>
              <a:off x="10297197" y="3817419"/>
              <a:ext cx="134063" cy="195023"/>
            </a:xfrm>
            <a:custGeom>
              <a:avLst/>
              <a:gdLst>
                <a:gd name="connsiteX0" fmla="*/ 134063 w 134063"/>
                <a:gd name="connsiteY0" fmla="*/ 195023 h 195023"/>
                <a:gd name="connsiteX1" fmla="*/ 103270 w 134063"/>
                <a:gd name="connsiteY1" fmla="*/ 195023 h 195023"/>
                <a:gd name="connsiteX2" fmla="*/ 63188 w 134063"/>
                <a:gd name="connsiteY2" fmla="*/ 41324 h 195023"/>
                <a:gd name="connsiteX3" fmla="*/ 21771 w 134063"/>
                <a:gd name="connsiteY3" fmla="*/ 82731 h 195023"/>
                <a:gd name="connsiteX4" fmla="*/ 0 w 134063"/>
                <a:gd name="connsiteY4" fmla="*/ 60960 h 195023"/>
                <a:gd name="connsiteX5" fmla="*/ 62212 w 134063"/>
                <a:gd name="connsiteY5" fmla="*/ 0 h 195023"/>
                <a:gd name="connsiteX6" fmla="*/ 134063 w 134063"/>
                <a:gd name="connsiteY6" fmla="*/ 195023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063" h="195023">
                  <a:moveTo>
                    <a:pt x="134063" y="195023"/>
                  </a:moveTo>
                  <a:lnTo>
                    <a:pt x="103270" y="195023"/>
                  </a:lnTo>
                  <a:cubicBezTo>
                    <a:pt x="103270" y="99780"/>
                    <a:pt x="78389" y="56916"/>
                    <a:pt x="63188" y="41324"/>
                  </a:cubicBezTo>
                  <a:lnTo>
                    <a:pt x="21771" y="82731"/>
                  </a:lnTo>
                  <a:lnTo>
                    <a:pt x="0" y="60960"/>
                  </a:lnTo>
                  <a:lnTo>
                    <a:pt x="62212" y="0"/>
                  </a:lnTo>
                  <a:cubicBezTo>
                    <a:pt x="62212" y="0"/>
                    <a:pt x="134063" y="35289"/>
                    <a:pt x="134063" y="195023"/>
                  </a:cubicBez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63" name="Gráfico 68">
            <a:extLst>
              <a:ext uri="{FF2B5EF4-FFF2-40B4-BE49-F238E27FC236}">
                <a16:creationId xmlns:a16="http://schemas.microsoft.com/office/drawing/2014/main" id="{A9613F61-A187-1647-AE69-5144DA6B6319}"/>
              </a:ext>
            </a:extLst>
          </p:cNvPr>
          <p:cNvGrpSpPr/>
          <p:nvPr/>
        </p:nvGrpSpPr>
        <p:grpSpPr>
          <a:xfrm>
            <a:off x="9992937" y="2950332"/>
            <a:ext cx="492690" cy="492690"/>
            <a:chOff x="9992937" y="2950332"/>
            <a:chExt cx="492690" cy="492690"/>
          </a:xfrm>
        </p:grpSpPr>
        <p:sp>
          <p:nvSpPr>
            <p:cNvPr id="464" name="Forma libre 463">
              <a:extLst>
                <a:ext uri="{FF2B5EF4-FFF2-40B4-BE49-F238E27FC236}">
                  <a16:creationId xmlns:a16="http://schemas.microsoft.com/office/drawing/2014/main" id="{4269C18C-FFDA-B34F-9BA5-4D78A356195B}"/>
                </a:ext>
              </a:extLst>
            </p:cNvPr>
            <p:cNvSpPr/>
            <p:nvPr/>
          </p:nvSpPr>
          <p:spPr>
            <a:xfrm>
              <a:off x="10107312" y="3104297"/>
              <a:ext cx="263938" cy="133436"/>
            </a:xfrm>
            <a:custGeom>
              <a:avLst/>
              <a:gdLst>
                <a:gd name="connsiteX0" fmla="*/ 0 w 263938"/>
                <a:gd name="connsiteY0" fmla="*/ 0 h 133436"/>
                <a:gd name="connsiteX1" fmla="*/ 19061 w 263938"/>
                <a:gd name="connsiteY1" fmla="*/ 133437 h 133436"/>
                <a:gd name="connsiteX2" fmla="*/ 244877 w 263938"/>
                <a:gd name="connsiteY2" fmla="*/ 133437 h 133436"/>
                <a:gd name="connsiteX3" fmla="*/ 263938 w 263938"/>
                <a:gd name="connsiteY3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938" h="133436">
                  <a:moveTo>
                    <a:pt x="0" y="0"/>
                  </a:moveTo>
                  <a:lnTo>
                    <a:pt x="19061" y="133437"/>
                  </a:lnTo>
                  <a:lnTo>
                    <a:pt x="244877" y="133437"/>
                  </a:lnTo>
                  <a:lnTo>
                    <a:pt x="263938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65" name="Gráfico 68">
              <a:extLst>
                <a:ext uri="{FF2B5EF4-FFF2-40B4-BE49-F238E27FC236}">
                  <a16:creationId xmlns:a16="http://schemas.microsoft.com/office/drawing/2014/main" id="{A9613F61-A187-1647-AE69-5144DA6B6319}"/>
                </a:ext>
              </a:extLst>
            </p:cNvPr>
            <p:cNvGrpSpPr/>
            <p:nvPr/>
          </p:nvGrpSpPr>
          <p:grpSpPr>
            <a:xfrm>
              <a:off x="10085316" y="3063240"/>
              <a:ext cx="307931" cy="318195"/>
              <a:chOff x="10085316" y="3063240"/>
              <a:chExt cx="307931" cy="318195"/>
            </a:xfrm>
            <a:solidFill>
              <a:schemeClr val="accent1"/>
            </a:solidFill>
          </p:grpSpPr>
          <p:sp>
            <p:nvSpPr>
              <p:cNvPr id="466" name="Forma libre 465">
                <a:extLst>
                  <a:ext uri="{FF2B5EF4-FFF2-40B4-BE49-F238E27FC236}">
                    <a16:creationId xmlns:a16="http://schemas.microsoft.com/office/drawing/2014/main" id="{CA68FB78-B669-AA41-AE43-4DE91F91D9D1}"/>
                  </a:ext>
                </a:extLst>
              </p:cNvPr>
              <p:cNvSpPr/>
              <p:nvPr/>
            </p:nvSpPr>
            <p:spPr>
              <a:xfrm>
                <a:off x="10085316" y="3063240"/>
                <a:ext cx="307931" cy="41057"/>
              </a:xfrm>
              <a:custGeom>
                <a:avLst/>
                <a:gdLst>
                  <a:gd name="connsiteX0" fmla="*/ 307931 w 307931"/>
                  <a:gd name="connsiteY0" fmla="*/ 41058 h 41057"/>
                  <a:gd name="connsiteX1" fmla="*/ 307931 w 307931"/>
                  <a:gd name="connsiteY1" fmla="*/ 15397 h 41057"/>
                  <a:gd name="connsiteX2" fmla="*/ 292535 w 307931"/>
                  <a:gd name="connsiteY2" fmla="*/ 0 h 41057"/>
                  <a:gd name="connsiteX3" fmla="*/ 15397 w 307931"/>
                  <a:gd name="connsiteY3" fmla="*/ 0 h 41057"/>
                  <a:gd name="connsiteX4" fmla="*/ 0 w 307931"/>
                  <a:gd name="connsiteY4" fmla="*/ 15397 h 41057"/>
                  <a:gd name="connsiteX5" fmla="*/ 0 w 307931"/>
                  <a:gd name="connsiteY5" fmla="*/ 41058 h 41057"/>
                  <a:gd name="connsiteX6" fmla="*/ 307931 w 307931"/>
                  <a:gd name="connsiteY6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931" h="41057">
                    <a:moveTo>
                      <a:pt x="307931" y="41058"/>
                    </a:moveTo>
                    <a:lnTo>
                      <a:pt x="307931" y="15397"/>
                    </a:lnTo>
                    <a:cubicBezTo>
                      <a:pt x="307931" y="6898"/>
                      <a:pt x="301034" y="0"/>
                      <a:pt x="292535" y="0"/>
                    </a:cubicBezTo>
                    <a:lnTo>
                      <a:pt x="15397" y="0"/>
                    </a:lnTo>
                    <a:cubicBezTo>
                      <a:pt x="6898" y="0"/>
                      <a:pt x="0" y="6898"/>
                      <a:pt x="0" y="15397"/>
                    </a:cubicBezTo>
                    <a:lnTo>
                      <a:pt x="0" y="41058"/>
                    </a:lnTo>
                    <a:lnTo>
                      <a:pt x="307931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67" name="Forma libre 466">
                <a:extLst>
                  <a:ext uri="{FF2B5EF4-FFF2-40B4-BE49-F238E27FC236}">
                    <a16:creationId xmlns:a16="http://schemas.microsoft.com/office/drawing/2014/main" id="{D9EBCF0E-4F7B-2E4B-A80E-E6C76FA6BE5E}"/>
                  </a:ext>
                </a:extLst>
              </p:cNvPr>
              <p:cNvSpPr/>
              <p:nvPr/>
            </p:nvSpPr>
            <p:spPr>
              <a:xfrm>
                <a:off x="10127841" y="3247998"/>
                <a:ext cx="222880" cy="133436"/>
              </a:xfrm>
              <a:custGeom>
                <a:avLst/>
                <a:gdLst>
                  <a:gd name="connsiteX0" fmla="*/ 0 w 222880"/>
                  <a:gd name="connsiteY0" fmla="*/ 0 h 133436"/>
                  <a:gd name="connsiteX1" fmla="*/ 19061 w 222880"/>
                  <a:gd name="connsiteY1" fmla="*/ 133437 h 133436"/>
                  <a:gd name="connsiteX2" fmla="*/ 203820 w 222880"/>
                  <a:gd name="connsiteY2" fmla="*/ 133437 h 133436"/>
                  <a:gd name="connsiteX3" fmla="*/ 222881 w 222880"/>
                  <a:gd name="connsiteY3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880" h="133436">
                    <a:moveTo>
                      <a:pt x="0" y="0"/>
                    </a:moveTo>
                    <a:lnTo>
                      <a:pt x="19061" y="133437"/>
                    </a:lnTo>
                    <a:lnTo>
                      <a:pt x="203820" y="133437"/>
                    </a:lnTo>
                    <a:lnTo>
                      <a:pt x="222881" y="0"/>
                    </a:lnTo>
                    <a:close/>
                  </a:path>
                </a:pathLst>
              </a:custGeom>
              <a:solidFill>
                <a:srgbClr val="775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68" name="Forma libre 467">
                <a:extLst>
                  <a:ext uri="{FF2B5EF4-FFF2-40B4-BE49-F238E27FC236}">
                    <a16:creationId xmlns:a16="http://schemas.microsoft.com/office/drawing/2014/main" id="{6F340268-0134-8443-8A4D-9BD5109565EC}"/>
                  </a:ext>
                </a:extLst>
              </p:cNvPr>
              <p:cNvSpPr/>
              <p:nvPr/>
            </p:nvSpPr>
            <p:spPr>
              <a:xfrm>
                <a:off x="10187960" y="3186412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775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69" name="Gráfico 68">
              <a:extLst>
                <a:ext uri="{FF2B5EF4-FFF2-40B4-BE49-F238E27FC236}">
                  <a16:creationId xmlns:a16="http://schemas.microsoft.com/office/drawing/2014/main" id="{A9613F61-A187-1647-AE69-5144DA6B6319}"/>
                </a:ext>
              </a:extLst>
            </p:cNvPr>
            <p:cNvGrpSpPr/>
            <p:nvPr/>
          </p:nvGrpSpPr>
          <p:grpSpPr>
            <a:xfrm>
              <a:off x="10105845" y="3011918"/>
              <a:ext cx="266873" cy="256609"/>
              <a:chOff x="10105845" y="3011918"/>
              <a:chExt cx="266873" cy="256609"/>
            </a:xfrm>
            <a:solidFill>
              <a:srgbClr val="4E342E"/>
            </a:solidFill>
          </p:grpSpPr>
          <p:sp>
            <p:nvSpPr>
              <p:cNvPr id="470" name="Forma libre 469">
                <a:extLst>
                  <a:ext uri="{FF2B5EF4-FFF2-40B4-BE49-F238E27FC236}">
                    <a16:creationId xmlns:a16="http://schemas.microsoft.com/office/drawing/2014/main" id="{09697663-2A41-7B45-9D3D-09C474D12E1C}"/>
                  </a:ext>
                </a:extLst>
              </p:cNvPr>
              <p:cNvSpPr/>
              <p:nvPr/>
            </p:nvSpPr>
            <p:spPr>
              <a:xfrm>
                <a:off x="10123448" y="3217205"/>
                <a:ext cx="88940" cy="51321"/>
              </a:xfrm>
              <a:custGeom>
                <a:avLst/>
                <a:gdLst>
                  <a:gd name="connsiteX0" fmla="*/ 74776 w 88940"/>
                  <a:gd name="connsiteY0" fmla="*/ 20529 h 51321"/>
                  <a:gd name="connsiteX1" fmla="*/ 80473 w 88940"/>
                  <a:gd name="connsiteY1" fmla="*/ 0 h 51321"/>
                  <a:gd name="connsiteX2" fmla="*/ 0 w 88940"/>
                  <a:gd name="connsiteY2" fmla="*/ 0 h 51321"/>
                  <a:gd name="connsiteX3" fmla="*/ 7329 w 88940"/>
                  <a:gd name="connsiteY3" fmla="*/ 51322 h 51321"/>
                  <a:gd name="connsiteX4" fmla="*/ 88941 w 88940"/>
                  <a:gd name="connsiteY4" fmla="*/ 51322 h 51321"/>
                  <a:gd name="connsiteX5" fmla="*/ 74776 w 88940"/>
                  <a:gd name="connsiteY5" fmla="*/ 20529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40" h="51321">
                    <a:moveTo>
                      <a:pt x="74776" y="20529"/>
                    </a:moveTo>
                    <a:cubicBezTo>
                      <a:pt x="74776" y="13015"/>
                      <a:pt x="76942" y="6066"/>
                      <a:pt x="80473" y="0"/>
                    </a:cubicBezTo>
                    <a:lnTo>
                      <a:pt x="0" y="0"/>
                    </a:lnTo>
                    <a:lnTo>
                      <a:pt x="7329" y="51322"/>
                    </a:lnTo>
                    <a:lnTo>
                      <a:pt x="88941" y="51322"/>
                    </a:lnTo>
                    <a:cubicBezTo>
                      <a:pt x="80329" y="43798"/>
                      <a:pt x="74776" y="32856"/>
                      <a:pt x="74776" y="20529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71" name="Forma libre 470">
                <a:extLst>
                  <a:ext uri="{FF2B5EF4-FFF2-40B4-BE49-F238E27FC236}">
                    <a16:creationId xmlns:a16="http://schemas.microsoft.com/office/drawing/2014/main" id="{EA59105E-3C31-834B-909D-4768668851E7}"/>
                  </a:ext>
                </a:extLst>
              </p:cNvPr>
              <p:cNvSpPr/>
              <p:nvPr/>
            </p:nvSpPr>
            <p:spPr>
              <a:xfrm>
                <a:off x="10266174" y="3217205"/>
                <a:ext cx="88940" cy="51321"/>
              </a:xfrm>
              <a:custGeom>
                <a:avLst/>
                <a:gdLst>
                  <a:gd name="connsiteX0" fmla="*/ 8468 w 88940"/>
                  <a:gd name="connsiteY0" fmla="*/ 0 h 51321"/>
                  <a:gd name="connsiteX1" fmla="*/ 14165 w 88940"/>
                  <a:gd name="connsiteY1" fmla="*/ 20529 h 51321"/>
                  <a:gd name="connsiteX2" fmla="*/ 0 w 88940"/>
                  <a:gd name="connsiteY2" fmla="*/ 51322 h 51321"/>
                  <a:gd name="connsiteX3" fmla="*/ 81612 w 88940"/>
                  <a:gd name="connsiteY3" fmla="*/ 51322 h 51321"/>
                  <a:gd name="connsiteX4" fmla="*/ 88941 w 88940"/>
                  <a:gd name="connsiteY4" fmla="*/ 0 h 51321"/>
                  <a:gd name="connsiteX5" fmla="*/ 8468 w 88940"/>
                  <a:gd name="connsiteY5" fmla="*/ 0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40" h="51321">
                    <a:moveTo>
                      <a:pt x="8468" y="0"/>
                    </a:moveTo>
                    <a:cubicBezTo>
                      <a:pt x="11999" y="6066"/>
                      <a:pt x="14165" y="13015"/>
                      <a:pt x="14165" y="20529"/>
                    </a:cubicBezTo>
                    <a:cubicBezTo>
                      <a:pt x="14165" y="32856"/>
                      <a:pt x="8612" y="43798"/>
                      <a:pt x="0" y="51322"/>
                    </a:cubicBezTo>
                    <a:lnTo>
                      <a:pt x="81612" y="51322"/>
                    </a:lnTo>
                    <a:lnTo>
                      <a:pt x="88941" y="0"/>
                    </a:lnTo>
                    <a:lnTo>
                      <a:pt x="8468" y="0"/>
                    </a:ln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72" name="Forma libre 471">
                <a:extLst>
                  <a:ext uri="{FF2B5EF4-FFF2-40B4-BE49-F238E27FC236}">
                    <a16:creationId xmlns:a16="http://schemas.microsoft.com/office/drawing/2014/main" id="{807C2BE5-F8F2-A647-AF63-B2C0EFEE1A14}"/>
                  </a:ext>
                </a:extLst>
              </p:cNvPr>
              <p:cNvSpPr/>
              <p:nvPr/>
            </p:nvSpPr>
            <p:spPr>
              <a:xfrm>
                <a:off x="10105845" y="3011918"/>
                <a:ext cx="266873" cy="51321"/>
              </a:xfrm>
              <a:custGeom>
                <a:avLst/>
                <a:gdLst>
                  <a:gd name="connsiteX0" fmla="*/ 256609 w 266873"/>
                  <a:gd name="connsiteY0" fmla="*/ 0 h 51321"/>
                  <a:gd name="connsiteX1" fmla="*/ 10264 w 266873"/>
                  <a:gd name="connsiteY1" fmla="*/ 0 h 51321"/>
                  <a:gd name="connsiteX2" fmla="*/ 0 w 266873"/>
                  <a:gd name="connsiteY2" fmla="*/ 51322 h 51321"/>
                  <a:gd name="connsiteX3" fmla="*/ 266874 w 266873"/>
                  <a:gd name="connsiteY3" fmla="*/ 51322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873" h="51321">
                    <a:moveTo>
                      <a:pt x="256609" y="0"/>
                    </a:moveTo>
                    <a:lnTo>
                      <a:pt x="10264" y="0"/>
                    </a:lnTo>
                    <a:lnTo>
                      <a:pt x="0" y="51322"/>
                    </a:lnTo>
                    <a:lnTo>
                      <a:pt x="266874" y="51322"/>
                    </a:ln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73" name="Forma libre 472">
              <a:extLst>
                <a:ext uri="{FF2B5EF4-FFF2-40B4-BE49-F238E27FC236}">
                  <a16:creationId xmlns:a16="http://schemas.microsoft.com/office/drawing/2014/main" id="{9B05D482-B1B7-7F4B-ADA9-D7D86471AB01}"/>
                </a:ext>
              </a:extLst>
            </p:cNvPr>
            <p:cNvSpPr/>
            <p:nvPr/>
          </p:nvSpPr>
          <p:spPr>
            <a:xfrm>
              <a:off x="10157167" y="3155619"/>
              <a:ext cx="164230" cy="164230"/>
            </a:xfrm>
            <a:custGeom>
              <a:avLst/>
              <a:gdLst>
                <a:gd name="connsiteX0" fmla="*/ 82115 w 164230"/>
                <a:gd name="connsiteY0" fmla="*/ 10264 h 164230"/>
                <a:gd name="connsiteX1" fmla="*/ 153966 w 164230"/>
                <a:gd name="connsiteY1" fmla="*/ 82115 h 164230"/>
                <a:gd name="connsiteX2" fmla="*/ 82115 w 164230"/>
                <a:gd name="connsiteY2" fmla="*/ 153966 h 164230"/>
                <a:gd name="connsiteX3" fmla="*/ 10264 w 164230"/>
                <a:gd name="connsiteY3" fmla="*/ 82115 h 164230"/>
                <a:gd name="connsiteX4" fmla="*/ 82115 w 164230"/>
                <a:gd name="connsiteY4" fmla="*/ 10264 h 164230"/>
                <a:gd name="connsiteX5" fmla="*/ 82115 w 164230"/>
                <a:gd name="connsiteY5" fmla="*/ 0 h 164230"/>
                <a:gd name="connsiteX6" fmla="*/ 0 w 164230"/>
                <a:gd name="connsiteY6" fmla="*/ 82115 h 164230"/>
                <a:gd name="connsiteX7" fmla="*/ 82115 w 164230"/>
                <a:gd name="connsiteY7" fmla="*/ 164230 h 164230"/>
                <a:gd name="connsiteX8" fmla="*/ 164230 w 164230"/>
                <a:gd name="connsiteY8" fmla="*/ 82115 h 164230"/>
                <a:gd name="connsiteX9" fmla="*/ 82115 w 164230"/>
                <a:gd name="connsiteY9" fmla="*/ 0 h 164230"/>
                <a:gd name="connsiteX10" fmla="*/ 82115 w 164230"/>
                <a:gd name="connsiteY10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4230">
                  <a:moveTo>
                    <a:pt x="82115" y="10264"/>
                  </a:moveTo>
                  <a:cubicBezTo>
                    <a:pt x="121797" y="10264"/>
                    <a:pt x="153966" y="42433"/>
                    <a:pt x="153966" y="82115"/>
                  </a:cubicBezTo>
                  <a:cubicBezTo>
                    <a:pt x="153966" y="121797"/>
                    <a:pt x="121797" y="153966"/>
                    <a:pt x="82115" y="153966"/>
                  </a:cubicBezTo>
                  <a:cubicBezTo>
                    <a:pt x="42433" y="153966"/>
                    <a:pt x="10264" y="121797"/>
                    <a:pt x="10264" y="82115"/>
                  </a:cubicBezTo>
                  <a:cubicBezTo>
                    <a:pt x="10264" y="42433"/>
                    <a:pt x="42433" y="10264"/>
                    <a:pt x="82115" y="10264"/>
                  </a:cubicBezTo>
                  <a:moveTo>
                    <a:pt x="82115" y="0"/>
                  </a:moveTo>
                  <a:cubicBezTo>
                    <a:pt x="36839" y="0"/>
                    <a:pt x="0" y="36839"/>
                    <a:pt x="0" y="82115"/>
                  </a:cubicBezTo>
                  <a:cubicBezTo>
                    <a:pt x="0" y="127391"/>
                    <a:pt x="36839" y="164230"/>
                    <a:pt x="82115" y="164230"/>
                  </a:cubicBezTo>
                  <a:cubicBezTo>
                    <a:pt x="127391" y="164230"/>
                    <a:pt x="164230" y="127391"/>
                    <a:pt x="164230" y="82115"/>
                  </a:cubicBezTo>
                  <a:cubicBezTo>
                    <a:pt x="164230" y="36839"/>
                    <a:pt x="127391" y="0"/>
                    <a:pt x="82115" y="0"/>
                  </a:cubicBezTo>
                  <a:lnTo>
                    <a:pt x="82115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4" name="Forma libre 473">
              <a:extLst>
                <a:ext uri="{FF2B5EF4-FFF2-40B4-BE49-F238E27FC236}">
                  <a16:creationId xmlns:a16="http://schemas.microsoft.com/office/drawing/2014/main" id="{22879584-BF2C-A943-AE6E-C9A6F3B7621B}"/>
                </a:ext>
              </a:extLst>
            </p:cNvPr>
            <p:cNvSpPr/>
            <p:nvPr/>
          </p:nvSpPr>
          <p:spPr>
            <a:xfrm>
              <a:off x="10167431" y="3165883"/>
              <a:ext cx="143701" cy="143701"/>
            </a:xfrm>
            <a:custGeom>
              <a:avLst/>
              <a:gdLst>
                <a:gd name="connsiteX0" fmla="*/ 71851 w 143701"/>
                <a:gd name="connsiteY0" fmla="*/ 0 h 143701"/>
                <a:gd name="connsiteX1" fmla="*/ 0 w 143701"/>
                <a:gd name="connsiteY1" fmla="*/ 71851 h 143701"/>
                <a:gd name="connsiteX2" fmla="*/ 71851 w 143701"/>
                <a:gd name="connsiteY2" fmla="*/ 143701 h 143701"/>
                <a:gd name="connsiteX3" fmla="*/ 143701 w 143701"/>
                <a:gd name="connsiteY3" fmla="*/ 71851 h 143701"/>
                <a:gd name="connsiteX4" fmla="*/ 71851 w 143701"/>
                <a:gd name="connsiteY4" fmla="*/ 0 h 143701"/>
                <a:gd name="connsiteX5" fmla="*/ 71851 w 143701"/>
                <a:gd name="connsiteY5" fmla="*/ 112908 h 143701"/>
                <a:gd name="connsiteX6" fmla="*/ 30793 w 143701"/>
                <a:gd name="connsiteY6" fmla="*/ 71851 h 143701"/>
                <a:gd name="connsiteX7" fmla="*/ 71851 w 143701"/>
                <a:gd name="connsiteY7" fmla="*/ 30793 h 143701"/>
                <a:gd name="connsiteX8" fmla="*/ 112908 w 143701"/>
                <a:gd name="connsiteY8" fmla="*/ 71851 h 143701"/>
                <a:gd name="connsiteX9" fmla="*/ 71851 w 143701"/>
                <a:gd name="connsiteY9" fmla="*/ 112908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01" h="143701">
                  <a:moveTo>
                    <a:pt x="71851" y="0"/>
                  </a:moveTo>
                  <a:cubicBezTo>
                    <a:pt x="32169" y="0"/>
                    <a:pt x="0" y="32169"/>
                    <a:pt x="0" y="71851"/>
                  </a:cubicBezTo>
                  <a:cubicBezTo>
                    <a:pt x="0" y="111533"/>
                    <a:pt x="32169" y="143701"/>
                    <a:pt x="71851" y="143701"/>
                  </a:cubicBezTo>
                  <a:cubicBezTo>
                    <a:pt x="111533" y="143701"/>
                    <a:pt x="143701" y="111533"/>
                    <a:pt x="143701" y="71851"/>
                  </a:cubicBezTo>
                  <a:cubicBezTo>
                    <a:pt x="143701" y="32169"/>
                    <a:pt x="111533" y="0"/>
                    <a:pt x="71851" y="0"/>
                  </a:cubicBezTo>
                  <a:close/>
                  <a:moveTo>
                    <a:pt x="71851" y="112908"/>
                  </a:moveTo>
                  <a:cubicBezTo>
                    <a:pt x="49177" y="112908"/>
                    <a:pt x="30793" y="94525"/>
                    <a:pt x="30793" y="71851"/>
                  </a:cubicBezTo>
                  <a:cubicBezTo>
                    <a:pt x="30793" y="49177"/>
                    <a:pt x="49177" y="30793"/>
                    <a:pt x="71851" y="30793"/>
                  </a:cubicBezTo>
                  <a:cubicBezTo>
                    <a:pt x="94525" y="30793"/>
                    <a:pt x="112908" y="49177"/>
                    <a:pt x="112908" y="71851"/>
                  </a:cubicBezTo>
                  <a:cubicBezTo>
                    <a:pt x="112908" y="94525"/>
                    <a:pt x="94525" y="112908"/>
                    <a:pt x="71851" y="112908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75" name="Gráfico 70">
            <a:extLst>
              <a:ext uri="{FF2B5EF4-FFF2-40B4-BE49-F238E27FC236}">
                <a16:creationId xmlns:a16="http://schemas.microsoft.com/office/drawing/2014/main" id="{64B1670A-1B7D-424D-A3B9-027AB86E915B}"/>
              </a:ext>
            </a:extLst>
          </p:cNvPr>
          <p:cNvGrpSpPr/>
          <p:nvPr/>
        </p:nvGrpSpPr>
        <p:grpSpPr>
          <a:xfrm>
            <a:off x="9982737" y="2269873"/>
            <a:ext cx="492690" cy="492690"/>
            <a:chOff x="9982737" y="2269873"/>
            <a:chExt cx="492690" cy="492690"/>
          </a:xfrm>
        </p:grpSpPr>
        <p:sp>
          <p:nvSpPr>
            <p:cNvPr id="476" name="Forma libre 475">
              <a:extLst>
                <a:ext uri="{FF2B5EF4-FFF2-40B4-BE49-F238E27FC236}">
                  <a16:creationId xmlns:a16="http://schemas.microsoft.com/office/drawing/2014/main" id="{0FD2515C-9C03-3C42-9919-B29B38A532E9}"/>
                </a:ext>
              </a:extLst>
            </p:cNvPr>
            <p:cNvSpPr/>
            <p:nvPr/>
          </p:nvSpPr>
          <p:spPr>
            <a:xfrm>
              <a:off x="10146967" y="2331459"/>
              <a:ext cx="266873" cy="266873"/>
            </a:xfrm>
            <a:custGeom>
              <a:avLst/>
              <a:gdLst>
                <a:gd name="connsiteX0" fmla="*/ 266874 w 266873"/>
                <a:gd name="connsiteY0" fmla="*/ 133437 h 266873"/>
                <a:gd name="connsiteX1" fmla="*/ 133437 w 266873"/>
                <a:gd name="connsiteY1" fmla="*/ 266874 h 266873"/>
                <a:gd name="connsiteX2" fmla="*/ 0 w 266873"/>
                <a:gd name="connsiteY2" fmla="*/ 133437 h 266873"/>
                <a:gd name="connsiteX3" fmla="*/ 133437 w 266873"/>
                <a:gd name="connsiteY3" fmla="*/ 0 h 266873"/>
                <a:gd name="connsiteX4" fmla="*/ 266874 w 266873"/>
                <a:gd name="connsiteY4" fmla="*/ 133437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3" h="266873">
                  <a:moveTo>
                    <a:pt x="266874" y="133437"/>
                  </a:moveTo>
                  <a:cubicBezTo>
                    <a:pt x="266874" y="207132"/>
                    <a:pt x="207132" y="266874"/>
                    <a:pt x="133437" y="266874"/>
                  </a:cubicBezTo>
                  <a:cubicBezTo>
                    <a:pt x="59742" y="266874"/>
                    <a:pt x="0" y="207132"/>
                    <a:pt x="0" y="133437"/>
                  </a:cubicBezTo>
                  <a:cubicBezTo>
                    <a:pt x="0" y="59742"/>
                    <a:pt x="59742" y="0"/>
                    <a:pt x="133437" y="0"/>
                  </a:cubicBezTo>
                  <a:cubicBezTo>
                    <a:pt x="207132" y="0"/>
                    <a:pt x="266874" y="59742"/>
                    <a:pt x="266874" y="133437"/>
                  </a:cubicBezTo>
                  <a:close/>
                </a:path>
              </a:pathLst>
            </a:custGeom>
            <a:solidFill>
              <a:srgbClr val="D87B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7" name="Forma libre 476">
              <a:extLst>
                <a:ext uri="{FF2B5EF4-FFF2-40B4-BE49-F238E27FC236}">
                  <a16:creationId xmlns:a16="http://schemas.microsoft.com/office/drawing/2014/main" id="{C1268DFD-4EBF-FF41-A786-4CDDB6FCB9C6}"/>
                </a:ext>
              </a:extLst>
            </p:cNvPr>
            <p:cNvSpPr/>
            <p:nvPr/>
          </p:nvSpPr>
          <p:spPr>
            <a:xfrm>
              <a:off x="10044323" y="2434103"/>
              <a:ext cx="266873" cy="266873"/>
            </a:xfrm>
            <a:custGeom>
              <a:avLst/>
              <a:gdLst>
                <a:gd name="connsiteX0" fmla="*/ 266874 w 266873"/>
                <a:gd name="connsiteY0" fmla="*/ 133437 h 266873"/>
                <a:gd name="connsiteX1" fmla="*/ 133437 w 266873"/>
                <a:gd name="connsiteY1" fmla="*/ 266874 h 266873"/>
                <a:gd name="connsiteX2" fmla="*/ 0 w 266873"/>
                <a:gd name="connsiteY2" fmla="*/ 133437 h 266873"/>
                <a:gd name="connsiteX3" fmla="*/ 133437 w 266873"/>
                <a:gd name="connsiteY3" fmla="*/ 0 h 266873"/>
                <a:gd name="connsiteX4" fmla="*/ 266874 w 266873"/>
                <a:gd name="connsiteY4" fmla="*/ 133437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3" h="266873">
                  <a:moveTo>
                    <a:pt x="266874" y="133437"/>
                  </a:moveTo>
                  <a:cubicBezTo>
                    <a:pt x="266874" y="207132"/>
                    <a:pt x="207132" y="266874"/>
                    <a:pt x="133437" y="266874"/>
                  </a:cubicBezTo>
                  <a:cubicBezTo>
                    <a:pt x="59742" y="266874"/>
                    <a:pt x="0" y="207132"/>
                    <a:pt x="0" y="133437"/>
                  </a:cubicBezTo>
                  <a:cubicBezTo>
                    <a:pt x="0" y="59742"/>
                    <a:pt x="59742" y="0"/>
                    <a:pt x="133437" y="0"/>
                  </a:cubicBezTo>
                  <a:cubicBezTo>
                    <a:pt x="207132" y="0"/>
                    <a:pt x="266874" y="59742"/>
                    <a:pt x="266874" y="133437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78" name="Gráfico 70">
              <a:extLst>
                <a:ext uri="{FF2B5EF4-FFF2-40B4-BE49-F238E27FC236}">
                  <a16:creationId xmlns:a16="http://schemas.microsoft.com/office/drawing/2014/main" id="{64B1670A-1B7D-424D-A3B9-027AB86E915B}"/>
                </a:ext>
              </a:extLst>
            </p:cNvPr>
            <p:cNvGrpSpPr/>
            <p:nvPr/>
          </p:nvGrpSpPr>
          <p:grpSpPr>
            <a:xfrm>
              <a:off x="10085380" y="2475160"/>
              <a:ext cx="174504" cy="174494"/>
              <a:chOff x="10085380" y="2475160"/>
              <a:chExt cx="174504" cy="174494"/>
            </a:xfrm>
            <a:solidFill>
              <a:srgbClr val="683529"/>
            </a:solidFill>
          </p:grpSpPr>
          <p:sp>
            <p:nvSpPr>
              <p:cNvPr id="479" name="Forma libre 478">
                <a:extLst>
                  <a:ext uri="{FF2B5EF4-FFF2-40B4-BE49-F238E27FC236}">
                    <a16:creationId xmlns:a16="http://schemas.microsoft.com/office/drawing/2014/main" id="{F27B0E72-CF1A-2D4D-9FF3-06A54B13235E}"/>
                  </a:ext>
                </a:extLst>
              </p:cNvPr>
              <p:cNvSpPr/>
              <p:nvPr/>
            </p:nvSpPr>
            <p:spPr>
              <a:xfrm>
                <a:off x="10136702" y="2536746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0" name="Forma libre 479">
                <a:extLst>
                  <a:ext uri="{FF2B5EF4-FFF2-40B4-BE49-F238E27FC236}">
                    <a16:creationId xmlns:a16="http://schemas.microsoft.com/office/drawing/2014/main" id="{B3003167-A75E-AF42-A1D1-F70F0FC3D9C9}"/>
                  </a:ext>
                </a:extLst>
              </p:cNvPr>
              <p:cNvSpPr/>
              <p:nvPr/>
            </p:nvSpPr>
            <p:spPr>
              <a:xfrm>
                <a:off x="10167495" y="247516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1" name="Forma libre 480">
                <a:extLst>
                  <a:ext uri="{FF2B5EF4-FFF2-40B4-BE49-F238E27FC236}">
                    <a16:creationId xmlns:a16="http://schemas.microsoft.com/office/drawing/2014/main" id="{520F1252-6725-DB48-8355-1F98A8184C9E}"/>
                  </a:ext>
                </a:extLst>
              </p:cNvPr>
              <p:cNvSpPr/>
              <p:nvPr/>
            </p:nvSpPr>
            <p:spPr>
              <a:xfrm>
                <a:off x="10198288" y="2598333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2" name="Forma libre 481">
                <a:extLst>
                  <a:ext uri="{FF2B5EF4-FFF2-40B4-BE49-F238E27FC236}">
                    <a16:creationId xmlns:a16="http://schemas.microsoft.com/office/drawing/2014/main" id="{C5E545D2-6561-6E4E-A33D-F3E47677C931}"/>
                  </a:ext>
                </a:extLst>
              </p:cNvPr>
              <p:cNvSpPr/>
              <p:nvPr/>
            </p:nvSpPr>
            <p:spPr>
              <a:xfrm>
                <a:off x="10085380" y="256753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3" name="Forma libre 482">
                <a:extLst>
                  <a:ext uri="{FF2B5EF4-FFF2-40B4-BE49-F238E27FC236}">
                    <a16:creationId xmlns:a16="http://schemas.microsoft.com/office/drawing/2014/main" id="{AD753E38-A991-1940-8BA3-59CFA3207525}"/>
                  </a:ext>
                </a:extLst>
              </p:cNvPr>
              <p:cNvSpPr/>
              <p:nvPr/>
            </p:nvSpPr>
            <p:spPr>
              <a:xfrm>
                <a:off x="10229092" y="253673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4" name="Forma libre 483">
                <a:extLst>
                  <a:ext uri="{FF2B5EF4-FFF2-40B4-BE49-F238E27FC236}">
                    <a16:creationId xmlns:a16="http://schemas.microsoft.com/office/drawing/2014/main" id="{584F9153-E61A-F54D-9921-9B1F33D87E6E}"/>
                  </a:ext>
                </a:extLst>
              </p:cNvPr>
              <p:cNvSpPr/>
              <p:nvPr/>
            </p:nvSpPr>
            <p:spPr>
              <a:xfrm>
                <a:off x="10136702" y="262912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85" name="Gráfico 70">
              <a:extLst>
                <a:ext uri="{FF2B5EF4-FFF2-40B4-BE49-F238E27FC236}">
                  <a16:creationId xmlns:a16="http://schemas.microsoft.com/office/drawing/2014/main" id="{64B1670A-1B7D-424D-A3B9-027AB86E915B}"/>
                </a:ext>
              </a:extLst>
            </p:cNvPr>
            <p:cNvGrpSpPr/>
            <p:nvPr/>
          </p:nvGrpSpPr>
          <p:grpSpPr>
            <a:xfrm>
              <a:off x="10229082" y="2362252"/>
              <a:ext cx="133436" cy="133436"/>
              <a:chOff x="10229082" y="2362252"/>
              <a:chExt cx="133436" cy="133436"/>
            </a:xfrm>
            <a:solidFill>
              <a:srgbClr val="4C2114"/>
            </a:solidFill>
          </p:grpSpPr>
          <p:sp>
            <p:nvSpPr>
              <p:cNvPr id="486" name="Forma libre 485">
                <a:extLst>
                  <a:ext uri="{FF2B5EF4-FFF2-40B4-BE49-F238E27FC236}">
                    <a16:creationId xmlns:a16="http://schemas.microsoft.com/office/drawing/2014/main" id="{01B7EAE3-DB84-3246-BF34-9FDBD94AF413}"/>
                  </a:ext>
                </a:extLst>
              </p:cNvPr>
              <p:cNvSpPr/>
              <p:nvPr/>
            </p:nvSpPr>
            <p:spPr>
              <a:xfrm>
                <a:off x="10229082" y="2372516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7" name="Forma libre 486">
                <a:extLst>
                  <a:ext uri="{FF2B5EF4-FFF2-40B4-BE49-F238E27FC236}">
                    <a16:creationId xmlns:a16="http://schemas.microsoft.com/office/drawing/2014/main" id="{B7E4EF0E-AE1B-8941-B30F-EB382709D27E}"/>
                  </a:ext>
                </a:extLst>
              </p:cNvPr>
              <p:cNvSpPr/>
              <p:nvPr/>
            </p:nvSpPr>
            <p:spPr>
              <a:xfrm>
                <a:off x="10290657" y="242382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8" name="Forma libre 487">
                <a:extLst>
                  <a:ext uri="{FF2B5EF4-FFF2-40B4-BE49-F238E27FC236}">
                    <a16:creationId xmlns:a16="http://schemas.microsoft.com/office/drawing/2014/main" id="{59C22E15-39B1-F440-A130-FB26EBE999C5}"/>
                  </a:ext>
                </a:extLst>
              </p:cNvPr>
              <p:cNvSpPr/>
              <p:nvPr/>
            </p:nvSpPr>
            <p:spPr>
              <a:xfrm>
                <a:off x="10300922" y="236225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9" name="Forma libre 488">
                <a:extLst>
                  <a:ext uri="{FF2B5EF4-FFF2-40B4-BE49-F238E27FC236}">
                    <a16:creationId xmlns:a16="http://schemas.microsoft.com/office/drawing/2014/main" id="{444444AC-97D4-6E45-98D7-D44DE7F8967D}"/>
                  </a:ext>
                </a:extLst>
              </p:cNvPr>
              <p:cNvSpPr/>
              <p:nvPr/>
            </p:nvSpPr>
            <p:spPr>
              <a:xfrm>
                <a:off x="10341990" y="247516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90" name="Gráfico 72">
            <a:extLst>
              <a:ext uri="{FF2B5EF4-FFF2-40B4-BE49-F238E27FC236}">
                <a16:creationId xmlns:a16="http://schemas.microsoft.com/office/drawing/2014/main" id="{A4053690-9B8A-AF4D-A181-CE45F96B162B}"/>
              </a:ext>
            </a:extLst>
          </p:cNvPr>
          <p:cNvGrpSpPr/>
          <p:nvPr/>
        </p:nvGrpSpPr>
        <p:grpSpPr>
          <a:xfrm>
            <a:off x="9922840" y="1604810"/>
            <a:ext cx="492690" cy="492690"/>
            <a:chOff x="9922840" y="1604810"/>
            <a:chExt cx="492690" cy="492690"/>
          </a:xfrm>
        </p:grpSpPr>
        <p:sp>
          <p:nvSpPr>
            <p:cNvPr id="491" name="Forma libre 490">
              <a:extLst>
                <a:ext uri="{FF2B5EF4-FFF2-40B4-BE49-F238E27FC236}">
                  <a16:creationId xmlns:a16="http://schemas.microsoft.com/office/drawing/2014/main" id="{79A4E343-8E2E-B64D-BE7D-F6D964F80AE7}"/>
                </a:ext>
              </a:extLst>
            </p:cNvPr>
            <p:cNvSpPr/>
            <p:nvPr/>
          </p:nvSpPr>
          <p:spPr>
            <a:xfrm>
              <a:off x="10056276" y="1635603"/>
              <a:ext cx="184758" cy="420839"/>
            </a:xfrm>
            <a:custGeom>
              <a:avLst/>
              <a:gdLst>
                <a:gd name="connsiteX0" fmla="*/ 61586 w 184758"/>
                <a:gd name="connsiteY0" fmla="*/ 420839 h 420839"/>
                <a:gd name="connsiteX1" fmla="*/ 0 w 184758"/>
                <a:gd name="connsiteY1" fmla="*/ 225816 h 420839"/>
                <a:gd name="connsiteX2" fmla="*/ 92379 w 184758"/>
                <a:gd name="connsiteY2" fmla="*/ 0 h 420839"/>
                <a:gd name="connsiteX3" fmla="*/ 184759 w 184758"/>
                <a:gd name="connsiteY3" fmla="*/ 225816 h 420839"/>
                <a:gd name="connsiteX4" fmla="*/ 123173 w 184758"/>
                <a:gd name="connsiteY4" fmla="*/ 420839 h 42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58" h="420839">
                  <a:moveTo>
                    <a:pt x="61586" y="420839"/>
                  </a:moveTo>
                  <a:cubicBezTo>
                    <a:pt x="10264" y="420839"/>
                    <a:pt x="0" y="350528"/>
                    <a:pt x="0" y="225816"/>
                  </a:cubicBezTo>
                  <a:cubicBezTo>
                    <a:pt x="0" y="101104"/>
                    <a:pt x="41355" y="0"/>
                    <a:pt x="92379" y="0"/>
                  </a:cubicBezTo>
                  <a:cubicBezTo>
                    <a:pt x="143404" y="0"/>
                    <a:pt x="184759" y="101104"/>
                    <a:pt x="184759" y="225816"/>
                  </a:cubicBezTo>
                  <a:cubicBezTo>
                    <a:pt x="184759" y="350528"/>
                    <a:pt x="174494" y="420839"/>
                    <a:pt x="123173" y="420839"/>
                  </a:cubicBezTo>
                </a:path>
              </a:pathLst>
            </a:custGeom>
            <a:solidFill>
              <a:srgbClr val="EA871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92" name="Gráfico 72">
              <a:extLst>
                <a:ext uri="{FF2B5EF4-FFF2-40B4-BE49-F238E27FC236}">
                  <a16:creationId xmlns:a16="http://schemas.microsoft.com/office/drawing/2014/main" id="{A4053690-9B8A-AF4D-A181-CE45F96B162B}"/>
                </a:ext>
              </a:extLst>
            </p:cNvPr>
            <p:cNvGrpSpPr/>
            <p:nvPr/>
          </p:nvGrpSpPr>
          <p:grpSpPr>
            <a:xfrm>
              <a:off x="10046012" y="1656131"/>
              <a:ext cx="205287" cy="348988"/>
              <a:chOff x="10046012" y="1656131"/>
              <a:chExt cx="205287" cy="348988"/>
            </a:xfrm>
            <a:solidFill>
              <a:srgbClr val="FFC107"/>
            </a:solidFill>
          </p:grpSpPr>
          <p:sp>
            <p:nvSpPr>
              <p:cNvPr id="493" name="Forma libre 492">
                <a:extLst>
                  <a:ext uri="{FF2B5EF4-FFF2-40B4-BE49-F238E27FC236}">
                    <a16:creationId xmlns:a16="http://schemas.microsoft.com/office/drawing/2014/main" id="{F1E46DAC-1C0B-E24D-B755-78B1037F05C8}"/>
                  </a:ext>
                </a:extLst>
              </p:cNvPr>
              <p:cNvSpPr/>
              <p:nvPr/>
            </p:nvSpPr>
            <p:spPr>
              <a:xfrm>
                <a:off x="10117863" y="1964063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41058 h 41057"/>
                  <a:gd name="connsiteX2" fmla="*/ 20529 w 61586"/>
                  <a:gd name="connsiteY2" fmla="*/ 41058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0 h 41057"/>
                  <a:gd name="connsiteX6" fmla="*/ 41058 w 61586"/>
                  <a:gd name="connsiteY6" fmla="*/ 0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31861"/>
                      <a:pt x="52389" y="41058"/>
                      <a:pt x="41058" y="41058"/>
                    </a:cubicBezTo>
                    <a:lnTo>
                      <a:pt x="20529" y="41058"/>
                    </a:lnTo>
                    <a:cubicBezTo>
                      <a:pt x="9197" y="41058"/>
                      <a:pt x="0" y="31861"/>
                      <a:pt x="0" y="20529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4" name="Forma libre 493">
                <a:extLst>
                  <a:ext uri="{FF2B5EF4-FFF2-40B4-BE49-F238E27FC236}">
                    <a16:creationId xmlns:a16="http://schemas.microsoft.com/office/drawing/2014/main" id="{F460982B-2D00-954E-8D72-4A3B26AF1ED4}"/>
                  </a:ext>
                </a:extLst>
              </p:cNvPr>
              <p:cNvSpPr/>
              <p:nvPr/>
            </p:nvSpPr>
            <p:spPr>
              <a:xfrm>
                <a:off x="10117863" y="1912741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5" name="Forma libre 494">
                <a:extLst>
                  <a:ext uri="{FF2B5EF4-FFF2-40B4-BE49-F238E27FC236}">
                    <a16:creationId xmlns:a16="http://schemas.microsoft.com/office/drawing/2014/main" id="{1AEA35E2-6794-FE42-A767-C55265368A4C}"/>
                  </a:ext>
                </a:extLst>
              </p:cNvPr>
              <p:cNvSpPr/>
              <p:nvPr/>
            </p:nvSpPr>
            <p:spPr>
              <a:xfrm>
                <a:off x="10117863" y="1861419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6" name="Forma libre 495">
                <a:extLst>
                  <a:ext uri="{FF2B5EF4-FFF2-40B4-BE49-F238E27FC236}">
                    <a16:creationId xmlns:a16="http://schemas.microsoft.com/office/drawing/2014/main" id="{73A81348-EA1D-A04C-88C3-AB67530BBE19}"/>
                  </a:ext>
                </a:extLst>
              </p:cNvPr>
              <p:cNvSpPr/>
              <p:nvPr/>
            </p:nvSpPr>
            <p:spPr>
              <a:xfrm>
                <a:off x="10117863" y="1810097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7" name="Forma libre 496">
                <a:extLst>
                  <a:ext uri="{FF2B5EF4-FFF2-40B4-BE49-F238E27FC236}">
                    <a16:creationId xmlns:a16="http://schemas.microsoft.com/office/drawing/2014/main" id="{AEC72CD4-504B-F047-B097-28AFBD143AD0}"/>
                  </a:ext>
                </a:extLst>
              </p:cNvPr>
              <p:cNvSpPr/>
              <p:nvPr/>
            </p:nvSpPr>
            <p:spPr>
              <a:xfrm>
                <a:off x="10117863" y="1758775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8" name="Forma libre 497">
                <a:extLst>
                  <a:ext uri="{FF2B5EF4-FFF2-40B4-BE49-F238E27FC236}">
                    <a16:creationId xmlns:a16="http://schemas.microsoft.com/office/drawing/2014/main" id="{38472564-5F36-F74A-B638-4AA38AE9934D}"/>
                  </a:ext>
                </a:extLst>
              </p:cNvPr>
              <p:cNvSpPr/>
              <p:nvPr/>
            </p:nvSpPr>
            <p:spPr>
              <a:xfrm>
                <a:off x="10117863" y="1707453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9" name="Forma libre 498">
                <a:extLst>
                  <a:ext uri="{FF2B5EF4-FFF2-40B4-BE49-F238E27FC236}">
                    <a16:creationId xmlns:a16="http://schemas.microsoft.com/office/drawing/2014/main" id="{353F8A6E-137D-DE40-8F9B-79F78DF543B8}"/>
                  </a:ext>
                </a:extLst>
              </p:cNvPr>
              <p:cNvSpPr/>
              <p:nvPr/>
            </p:nvSpPr>
            <p:spPr>
              <a:xfrm>
                <a:off x="10189713" y="1912741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0" name="Forma libre 499">
                <a:extLst>
                  <a:ext uri="{FF2B5EF4-FFF2-40B4-BE49-F238E27FC236}">
                    <a16:creationId xmlns:a16="http://schemas.microsoft.com/office/drawing/2014/main" id="{1BE3A729-35FC-6944-8DE9-26ED3190E84B}"/>
                  </a:ext>
                </a:extLst>
              </p:cNvPr>
              <p:cNvSpPr/>
              <p:nvPr/>
            </p:nvSpPr>
            <p:spPr>
              <a:xfrm>
                <a:off x="10189713" y="1861419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1" name="Forma libre 500">
                <a:extLst>
                  <a:ext uri="{FF2B5EF4-FFF2-40B4-BE49-F238E27FC236}">
                    <a16:creationId xmlns:a16="http://schemas.microsoft.com/office/drawing/2014/main" id="{49DFE338-C46F-AB43-8C57-2BAA86842ACE}"/>
                  </a:ext>
                </a:extLst>
              </p:cNvPr>
              <p:cNvSpPr/>
              <p:nvPr/>
            </p:nvSpPr>
            <p:spPr>
              <a:xfrm>
                <a:off x="10189713" y="1810097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2" name="Forma libre 501">
                <a:extLst>
                  <a:ext uri="{FF2B5EF4-FFF2-40B4-BE49-F238E27FC236}">
                    <a16:creationId xmlns:a16="http://schemas.microsoft.com/office/drawing/2014/main" id="{DC64A267-FE7B-1546-8692-3401EF40C361}"/>
                  </a:ext>
                </a:extLst>
              </p:cNvPr>
              <p:cNvSpPr/>
              <p:nvPr/>
            </p:nvSpPr>
            <p:spPr>
              <a:xfrm>
                <a:off x="10189713" y="1758775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3" name="Forma libre 502">
                <a:extLst>
                  <a:ext uri="{FF2B5EF4-FFF2-40B4-BE49-F238E27FC236}">
                    <a16:creationId xmlns:a16="http://schemas.microsoft.com/office/drawing/2014/main" id="{6459EA6F-10C2-CA4F-981D-562D5BAE85C7}"/>
                  </a:ext>
                </a:extLst>
              </p:cNvPr>
              <p:cNvSpPr/>
              <p:nvPr/>
            </p:nvSpPr>
            <p:spPr>
              <a:xfrm>
                <a:off x="10189713" y="1707453"/>
                <a:ext cx="51321" cy="41057"/>
              </a:xfrm>
              <a:custGeom>
                <a:avLst/>
                <a:gdLst>
                  <a:gd name="connsiteX0" fmla="*/ 51322 w 51321"/>
                  <a:gd name="connsiteY0" fmla="*/ 20529 h 41057"/>
                  <a:gd name="connsiteX1" fmla="*/ 30793 w 51321"/>
                  <a:gd name="connsiteY1" fmla="*/ 0 h 41057"/>
                  <a:gd name="connsiteX2" fmla="*/ 20529 w 51321"/>
                  <a:gd name="connsiteY2" fmla="*/ 0 h 41057"/>
                  <a:gd name="connsiteX3" fmla="*/ 0 w 51321"/>
                  <a:gd name="connsiteY3" fmla="*/ 20529 h 41057"/>
                  <a:gd name="connsiteX4" fmla="*/ 0 w 51321"/>
                  <a:gd name="connsiteY4" fmla="*/ 20529 h 41057"/>
                  <a:gd name="connsiteX5" fmla="*/ 20529 w 51321"/>
                  <a:gd name="connsiteY5" fmla="*/ 41058 h 41057"/>
                  <a:gd name="connsiteX6" fmla="*/ 30793 w 51321"/>
                  <a:gd name="connsiteY6" fmla="*/ 41058 h 41057"/>
                  <a:gd name="connsiteX7" fmla="*/ 51322 w 51321"/>
                  <a:gd name="connsiteY7" fmla="*/ 20529 h 41057"/>
                  <a:gd name="connsiteX8" fmla="*/ 51322 w 51321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21" h="41057">
                    <a:moveTo>
                      <a:pt x="51322" y="20529"/>
                    </a:moveTo>
                    <a:cubicBezTo>
                      <a:pt x="51322" y="9197"/>
                      <a:pt x="42125" y="0"/>
                      <a:pt x="30793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30793" y="41058"/>
                    </a:lnTo>
                    <a:cubicBezTo>
                      <a:pt x="42125" y="41058"/>
                      <a:pt x="51322" y="31861"/>
                      <a:pt x="51322" y="20529"/>
                    </a:cubicBezTo>
                    <a:lnTo>
                      <a:pt x="51322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4" name="Forma libre 503">
                <a:extLst>
                  <a:ext uri="{FF2B5EF4-FFF2-40B4-BE49-F238E27FC236}">
                    <a16:creationId xmlns:a16="http://schemas.microsoft.com/office/drawing/2014/main" id="{DE8A5F9C-330B-3544-92EE-56632EFF0FE9}"/>
                  </a:ext>
                </a:extLst>
              </p:cNvPr>
              <p:cNvSpPr/>
              <p:nvPr/>
            </p:nvSpPr>
            <p:spPr>
              <a:xfrm>
                <a:off x="10076805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5" name="Forma libre 504">
                <a:extLst>
                  <a:ext uri="{FF2B5EF4-FFF2-40B4-BE49-F238E27FC236}">
                    <a16:creationId xmlns:a16="http://schemas.microsoft.com/office/drawing/2014/main" id="{D807DF09-57D7-1343-812E-073A668453CA}"/>
                  </a:ext>
                </a:extLst>
              </p:cNvPr>
              <p:cNvSpPr/>
              <p:nvPr/>
            </p:nvSpPr>
            <p:spPr>
              <a:xfrm>
                <a:off x="10128127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6" name="Forma libre 505">
                <a:extLst>
                  <a:ext uri="{FF2B5EF4-FFF2-40B4-BE49-F238E27FC236}">
                    <a16:creationId xmlns:a16="http://schemas.microsoft.com/office/drawing/2014/main" id="{F3B6CA5A-3612-9543-B22F-CD185BF1654D}"/>
                  </a:ext>
                </a:extLst>
              </p:cNvPr>
              <p:cNvSpPr/>
              <p:nvPr/>
            </p:nvSpPr>
            <p:spPr>
              <a:xfrm>
                <a:off x="10179449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7" name="Forma libre 506">
                <a:extLst>
                  <a:ext uri="{FF2B5EF4-FFF2-40B4-BE49-F238E27FC236}">
                    <a16:creationId xmlns:a16="http://schemas.microsoft.com/office/drawing/2014/main" id="{0232ED5C-5D38-3748-BC34-F2DA1840A403}"/>
                  </a:ext>
                </a:extLst>
              </p:cNvPr>
              <p:cNvSpPr/>
              <p:nvPr/>
            </p:nvSpPr>
            <p:spPr>
              <a:xfrm>
                <a:off x="10056276" y="1707453"/>
                <a:ext cx="51321" cy="41057"/>
              </a:xfrm>
              <a:custGeom>
                <a:avLst/>
                <a:gdLst>
                  <a:gd name="connsiteX0" fmla="*/ 0 w 51321"/>
                  <a:gd name="connsiteY0" fmla="*/ 20529 h 41057"/>
                  <a:gd name="connsiteX1" fmla="*/ 20529 w 51321"/>
                  <a:gd name="connsiteY1" fmla="*/ 41058 h 41057"/>
                  <a:gd name="connsiteX2" fmla="*/ 30793 w 51321"/>
                  <a:gd name="connsiteY2" fmla="*/ 41058 h 41057"/>
                  <a:gd name="connsiteX3" fmla="*/ 51322 w 51321"/>
                  <a:gd name="connsiteY3" fmla="*/ 20529 h 41057"/>
                  <a:gd name="connsiteX4" fmla="*/ 51322 w 51321"/>
                  <a:gd name="connsiteY4" fmla="*/ 20529 h 41057"/>
                  <a:gd name="connsiteX5" fmla="*/ 30793 w 51321"/>
                  <a:gd name="connsiteY5" fmla="*/ 0 h 41057"/>
                  <a:gd name="connsiteX6" fmla="*/ 20529 w 51321"/>
                  <a:gd name="connsiteY6" fmla="*/ 0 h 41057"/>
                  <a:gd name="connsiteX7" fmla="*/ 0 w 51321"/>
                  <a:gd name="connsiteY7" fmla="*/ 20529 h 41057"/>
                  <a:gd name="connsiteX8" fmla="*/ 0 w 51321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21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30793" y="41058"/>
                    </a:lnTo>
                    <a:cubicBezTo>
                      <a:pt x="42125" y="41058"/>
                      <a:pt x="51322" y="31861"/>
                      <a:pt x="51322" y="20529"/>
                    </a:cubicBezTo>
                    <a:lnTo>
                      <a:pt x="51322" y="20529"/>
                    </a:lnTo>
                    <a:cubicBezTo>
                      <a:pt x="51322" y="9197"/>
                      <a:pt x="42125" y="0"/>
                      <a:pt x="30793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8" name="Forma libre 507">
                <a:extLst>
                  <a:ext uri="{FF2B5EF4-FFF2-40B4-BE49-F238E27FC236}">
                    <a16:creationId xmlns:a16="http://schemas.microsoft.com/office/drawing/2014/main" id="{8CA4FF7C-2A79-F045-902A-FD13ACCFF98C}"/>
                  </a:ext>
                </a:extLst>
              </p:cNvPr>
              <p:cNvSpPr/>
              <p:nvPr/>
            </p:nvSpPr>
            <p:spPr>
              <a:xfrm>
                <a:off x="10046012" y="1758775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9" name="Forma libre 508">
                <a:extLst>
                  <a:ext uri="{FF2B5EF4-FFF2-40B4-BE49-F238E27FC236}">
                    <a16:creationId xmlns:a16="http://schemas.microsoft.com/office/drawing/2014/main" id="{73C338EE-15B1-A049-A3CF-FDDE11103550}"/>
                  </a:ext>
                </a:extLst>
              </p:cNvPr>
              <p:cNvSpPr/>
              <p:nvPr/>
            </p:nvSpPr>
            <p:spPr>
              <a:xfrm>
                <a:off x="10046012" y="1810097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0" name="Forma libre 509">
                <a:extLst>
                  <a:ext uri="{FF2B5EF4-FFF2-40B4-BE49-F238E27FC236}">
                    <a16:creationId xmlns:a16="http://schemas.microsoft.com/office/drawing/2014/main" id="{310D18A8-85FF-204A-9F06-95ECF03F756D}"/>
                  </a:ext>
                </a:extLst>
              </p:cNvPr>
              <p:cNvSpPr/>
              <p:nvPr/>
            </p:nvSpPr>
            <p:spPr>
              <a:xfrm>
                <a:off x="10046012" y="1861419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11" name="Forma libre 510">
              <a:extLst>
                <a:ext uri="{FF2B5EF4-FFF2-40B4-BE49-F238E27FC236}">
                  <a16:creationId xmlns:a16="http://schemas.microsoft.com/office/drawing/2014/main" id="{8C5E1775-8976-7443-975D-64CD2AEBD54A}"/>
                </a:ext>
              </a:extLst>
            </p:cNvPr>
            <p:cNvSpPr/>
            <p:nvPr/>
          </p:nvSpPr>
          <p:spPr>
            <a:xfrm>
              <a:off x="9994690" y="1820361"/>
              <a:ext cx="348988" cy="246345"/>
            </a:xfrm>
            <a:custGeom>
              <a:avLst/>
              <a:gdLst>
                <a:gd name="connsiteX0" fmla="*/ 348989 w 348988"/>
                <a:gd name="connsiteY0" fmla="*/ 130409 h 246345"/>
                <a:gd name="connsiteX1" fmla="*/ 164230 w 348988"/>
                <a:gd name="connsiteY1" fmla="*/ 184759 h 246345"/>
                <a:gd name="connsiteX2" fmla="*/ 0 w 348988"/>
                <a:gd name="connsiteY2" fmla="*/ 0 h 246345"/>
                <a:gd name="connsiteX3" fmla="*/ 159950 w 348988"/>
                <a:gd name="connsiteY3" fmla="*/ 246345 h 246345"/>
                <a:gd name="connsiteX4" fmla="*/ 348989 w 348988"/>
                <a:gd name="connsiteY4" fmla="*/ 130409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46345">
                  <a:moveTo>
                    <a:pt x="348989" y="130409"/>
                  </a:moveTo>
                  <a:cubicBezTo>
                    <a:pt x="225385" y="7247"/>
                    <a:pt x="164230" y="184759"/>
                    <a:pt x="164230" y="184759"/>
                  </a:cubicBezTo>
                  <a:cubicBezTo>
                    <a:pt x="164230" y="184759"/>
                    <a:pt x="120699" y="68104"/>
                    <a:pt x="0" y="0"/>
                  </a:cubicBezTo>
                  <a:cubicBezTo>
                    <a:pt x="79980" y="76798"/>
                    <a:pt x="1458" y="246345"/>
                    <a:pt x="159950" y="246345"/>
                  </a:cubicBezTo>
                  <a:cubicBezTo>
                    <a:pt x="305365" y="246345"/>
                    <a:pt x="210851" y="73904"/>
                    <a:pt x="348989" y="130409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2" name="Forma libre 511">
              <a:extLst>
                <a:ext uri="{FF2B5EF4-FFF2-40B4-BE49-F238E27FC236}">
                  <a16:creationId xmlns:a16="http://schemas.microsoft.com/office/drawing/2014/main" id="{DACF71C9-FFA0-1346-927F-4651D48FDECB}"/>
                </a:ext>
              </a:extLst>
            </p:cNvPr>
            <p:cNvSpPr/>
            <p:nvPr/>
          </p:nvSpPr>
          <p:spPr>
            <a:xfrm>
              <a:off x="9994690" y="1820361"/>
              <a:ext cx="348988" cy="246345"/>
            </a:xfrm>
            <a:custGeom>
              <a:avLst/>
              <a:gdLst>
                <a:gd name="connsiteX0" fmla="*/ 348989 w 348988"/>
                <a:gd name="connsiteY0" fmla="*/ 130409 h 246345"/>
                <a:gd name="connsiteX1" fmla="*/ 164230 w 348988"/>
                <a:gd name="connsiteY1" fmla="*/ 246345 h 246345"/>
                <a:gd name="connsiteX2" fmla="*/ 0 w 348988"/>
                <a:gd name="connsiteY2" fmla="*/ 0 h 246345"/>
                <a:gd name="connsiteX3" fmla="*/ 159950 w 348988"/>
                <a:gd name="connsiteY3" fmla="*/ 246345 h 246345"/>
                <a:gd name="connsiteX4" fmla="*/ 348989 w 348988"/>
                <a:gd name="connsiteY4" fmla="*/ 130409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46345">
                  <a:moveTo>
                    <a:pt x="348989" y="130409"/>
                  </a:moveTo>
                  <a:cubicBezTo>
                    <a:pt x="225385" y="7247"/>
                    <a:pt x="164230" y="246345"/>
                    <a:pt x="164230" y="246345"/>
                  </a:cubicBezTo>
                  <a:cubicBezTo>
                    <a:pt x="164230" y="246345"/>
                    <a:pt x="61586" y="30793"/>
                    <a:pt x="0" y="0"/>
                  </a:cubicBezTo>
                  <a:cubicBezTo>
                    <a:pt x="79980" y="76798"/>
                    <a:pt x="71851" y="246345"/>
                    <a:pt x="159950" y="246345"/>
                  </a:cubicBezTo>
                  <a:cubicBezTo>
                    <a:pt x="256609" y="246345"/>
                    <a:pt x="215552" y="51322"/>
                    <a:pt x="348989" y="130409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13" name="Gráfico 74">
            <a:extLst>
              <a:ext uri="{FF2B5EF4-FFF2-40B4-BE49-F238E27FC236}">
                <a16:creationId xmlns:a16="http://schemas.microsoft.com/office/drawing/2014/main" id="{D908D374-1A86-4F4D-AC1F-F24A61A49ADD}"/>
              </a:ext>
            </a:extLst>
          </p:cNvPr>
          <p:cNvGrpSpPr/>
          <p:nvPr/>
        </p:nvGrpSpPr>
        <p:grpSpPr>
          <a:xfrm>
            <a:off x="9376131" y="5217647"/>
            <a:ext cx="492690" cy="492690"/>
            <a:chOff x="9376131" y="5217647"/>
            <a:chExt cx="492690" cy="492690"/>
          </a:xfrm>
        </p:grpSpPr>
        <p:sp>
          <p:nvSpPr>
            <p:cNvPr id="514" name="Forma libre 513">
              <a:extLst>
                <a:ext uri="{FF2B5EF4-FFF2-40B4-BE49-F238E27FC236}">
                  <a16:creationId xmlns:a16="http://schemas.microsoft.com/office/drawing/2014/main" id="{68B2282B-3E50-3C49-9C31-C76036679849}"/>
                </a:ext>
              </a:extLst>
            </p:cNvPr>
            <p:cNvSpPr/>
            <p:nvPr/>
          </p:nvSpPr>
          <p:spPr>
            <a:xfrm>
              <a:off x="9427869" y="5508989"/>
              <a:ext cx="150469" cy="150224"/>
            </a:xfrm>
            <a:custGeom>
              <a:avLst/>
              <a:gdLst>
                <a:gd name="connsiteX0" fmla="*/ 150470 w 150469"/>
                <a:gd name="connsiteY0" fmla="*/ 28906 h 150224"/>
                <a:gd name="connsiteX1" fmla="*/ 8821 w 150469"/>
                <a:gd name="connsiteY1" fmla="*/ 148999 h 150224"/>
                <a:gd name="connsiteX2" fmla="*/ 1636 w 150469"/>
                <a:gd name="connsiteY2" fmla="*/ 141814 h 150224"/>
                <a:gd name="connsiteX3" fmla="*/ 120703 w 150469"/>
                <a:gd name="connsiteY3" fmla="*/ 165 h 150224"/>
                <a:gd name="connsiteX4" fmla="*/ 150470 w 150469"/>
                <a:gd name="connsiteY4" fmla="*/ 28906 h 15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9" h="150224">
                  <a:moveTo>
                    <a:pt x="150470" y="28906"/>
                  </a:moveTo>
                  <a:lnTo>
                    <a:pt x="8821" y="148999"/>
                  </a:lnTo>
                  <a:cubicBezTo>
                    <a:pt x="4716" y="153104"/>
                    <a:pt x="-3496" y="145919"/>
                    <a:pt x="1636" y="141814"/>
                  </a:cubicBezTo>
                  <a:lnTo>
                    <a:pt x="120703" y="165"/>
                  </a:lnTo>
                  <a:cubicBezTo>
                    <a:pt x="120703" y="-861"/>
                    <a:pt x="150470" y="2218"/>
                    <a:pt x="150470" y="28906"/>
                  </a:cubicBezTo>
                  <a:close/>
                </a:path>
              </a:pathLst>
            </a:custGeom>
            <a:solidFill>
              <a:srgbClr val="9575C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5" name="Forma libre 514">
              <a:extLst>
                <a:ext uri="{FF2B5EF4-FFF2-40B4-BE49-F238E27FC236}">
                  <a16:creationId xmlns:a16="http://schemas.microsoft.com/office/drawing/2014/main" id="{0D034F67-FBBE-A548-BE1A-8003717E726F}"/>
                </a:ext>
              </a:extLst>
            </p:cNvPr>
            <p:cNvSpPr/>
            <p:nvPr/>
          </p:nvSpPr>
          <p:spPr>
            <a:xfrm>
              <a:off x="9478774" y="5268968"/>
              <a:ext cx="338724" cy="328460"/>
            </a:xfrm>
            <a:custGeom>
              <a:avLst/>
              <a:gdLst>
                <a:gd name="connsiteX0" fmla="*/ 315116 w 338724"/>
                <a:gd name="connsiteY0" fmla="*/ 117014 h 328460"/>
                <a:gd name="connsiteX1" fmla="*/ 338724 w 338724"/>
                <a:gd name="connsiteY1" fmla="*/ 66718 h 328460"/>
                <a:gd name="connsiteX2" fmla="*/ 272006 w 338724"/>
                <a:gd name="connsiteY2" fmla="*/ 0 h 328460"/>
                <a:gd name="connsiteX3" fmla="*/ 224790 w 338724"/>
                <a:gd name="connsiteY3" fmla="*/ 19502 h 328460"/>
                <a:gd name="connsiteX4" fmla="*/ 184759 w 338724"/>
                <a:gd name="connsiteY4" fmla="*/ 0 h 328460"/>
                <a:gd name="connsiteX5" fmla="*/ 134463 w 338724"/>
                <a:gd name="connsiteY5" fmla="*/ 46190 h 328460"/>
                <a:gd name="connsiteX6" fmla="*/ 107776 w 338724"/>
                <a:gd name="connsiteY6" fmla="*/ 41058 h 328460"/>
                <a:gd name="connsiteX7" fmla="*/ 30793 w 338724"/>
                <a:gd name="connsiteY7" fmla="*/ 118040 h 328460"/>
                <a:gd name="connsiteX8" fmla="*/ 32846 w 338724"/>
                <a:gd name="connsiteY8" fmla="*/ 134463 h 328460"/>
                <a:gd name="connsiteX9" fmla="*/ 0 w 338724"/>
                <a:gd name="connsiteY9" fmla="*/ 174494 h 328460"/>
                <a:gd name="connsiteX10" fmla="*/ 13344 w 338724"/>
                <a:gd name="connsiteY10" fmla="*/ 204261 h 328460"/>
                <a:gd name="connsiteX11" fmla="*/ 0 w 338724"/>
                <a:gd name="connsiteY11" fmla="*/ 246345 h 328460"/>
                <a:gd name="connsiteX12" fmla="*/ 71851 w 338724"/>
                <a:gd name="connsiteY12" fmla="*/ 318196 h 328460"/>
                <a:gd name="connsiteX13" fmla="*/ 114961 w 338724"/>
                <a:gd name="connsiteY13" fmla="*/ 303825 h 328460"/>
                <a:gd name="connsiteX14" fmla="*/ 174494 w 338724"/>
                <a:gd name="connsiteY14" fmla="*/ 328460 h 328460"/>
                <a:gd name="connsiteX15" fmla="*/ 254556 w 338724"/>
                <a:gd name="connsiteY15" fmla="*/ 263794 h 328460"/>
                <a:gd name="connsiteX16" fmla="*/ 297667 w 338724"/>
                <a:gd name="connsiteY16" fmla="*/ 205288 h 328460"/>
                <a:gd name="connsiteX17" fmla="*/ 296640 w 338724"/>
                <a:gd name="connsiteY17" fmla="*/ 195023 h 328460"/>
                <a:gd name="connsiteX18" fmla="*/ 297667 w 338724"/>
                <a:gd name="connsiteY18" fmla="*/ 195023 h 328460"/>
                <a:gd name="connsiteX19" fmla="*/ 338724 w 338724"/>
                <a:gd name="connsiteY19" fmla="*/ 153966 h 328460"/>
                <a:gd name="connsiteX20" fmla="*/ 315116 w 338724"/>
                <a:gd name="connsiteY20" fmla="*/ 117014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8724" h="328460">
                  <a:moveTo>
                    <a:pt x="315116" y="117014"/>
                  </a:moveTo>
                  <a:cubicBezTo>
                    <a:pt x="329486" y="104697"/>
                    <a:pt x="338724" y="86221"/>
                    <a:pt x="338724" y="66718"/>
                  </a:cubicBezTo>
                  <a:cubicBezTo>
                    <a:pt x="338724" y="29767"/>
                    <a:pt x="308958" y="0"/>
                    <a:pt x="272006" y="0"/>
                  </a:cubicBezTo>
                  <a:cubicBezTo>
                    <a:pt x="253530" y="0"/>
                    <a:pt x="237107" y="7185"/>
                    <a:pt x="224790" y="19502"/>
                  </a:cubicBezTo>
                  <a:cubicBezTo>
                    <a:pt x="215552" y="8212"/>
                    <a:pt x="201182" y="0"/>
                    <a:pt x="184759" y="0"/>
                  </a:cubicBezTo>
                  <a:cubicBezTo>
                    <a:pt x="158071" y="0"/>
                    <a:pt x="136516" y="20529"/>
                    <a:pt x="134463" y="46190"/>
                  </a:cubicBezTo>
                  <a:cubicBezTo>
                    <a:pt x="126252" y="43110"/>
                    <a:pt x="117014" y="41058"/>
                    <a:pt x="107776" y="41058"/>
                  </a:cubicBezTo>
                  <a:cubicBezTo>
                    <a:pt x="65692" y="41058"/>
                    <a:pt x="30793" y="75956"/>
                    <a:pt x="30793" y="118040"/>
                  </a:cubicBezTo>
                  <a:cubicBezTo>
                    <a:pt x="30793" y="123173"/>
                    <a:pt x="31820" y="129331"/>
                    <a:pt x="32846" y="134463"/>
                  </a:cubicBezTo>
                  <a:cubicBezTo>
                    <a:pt x="14370" y="138569"/>
                    <a:pt x="0" y="154992"/>
                    <a:pt x="0" y="174494"/>
                  </a:cubicBezTo>
                  <a:cubicBezTo>
                    <a:pt x="0" y="186812"/>
                    <a:pt x="5132" y="197076"/>
                    <a:pt x="13344" y="204261"/>
                  </a:cubicBezTo>
                  <a:cubicBezTo>
                    <a:pt x="5132" y="216578"/>
                    <a:pt x="0" y="230948"/>
                    <a:pt x="0" y="246345"/>
                  </a:cubicBezTo>
                  <a:cubicBezTo>
                    <a:pt x="0" y="286376"/>
                    <a:pt x="31820" y="318196"/>
                    <a:pt x="71851" y="318196"/>
                  </a:cubicBezTo>
                  <a:cubicBezTo>
                    <a:pt x="88274" y="318196"/>
                    <a:pt x="103670" y="313063"/>
                    <a:pt x="114961" y="303825"/>
                  </a:cubicBezTo>
                  <a:cubicBezTo>
                    <a:pt x="130358" y="319222"/>
                    <a:pt x="150886" y="328460"/>
                    <a:pt x="174494" y="328460"/>
                  </a:cubicBezTo>
                  <a:cubicBezTo>
                    <a:pt x="213499" y="328460"/>
                    <a:pt x="246345" y="300746"/>
                    <a:pt x="254556" y="263794"/>
                  </a:cubicBezTo>
                  <a:cubicBezTo>
                    <a:pt x="279191" y="255583"/>
                    <a:pt x="297667" y="233001"/>
                    <a:pt x="297667" y="205288"/>
                  </a:cubicBezTo>
                  <a:cubicBezTo>
                    <a:pt x="297667" y="202208"/>
                    <a:pt x="297667" y="198102"/>
                    <a:pt x="296640" y="195023"/>
                  </a:cubicBezTo>
                  <a:cubicBezTo>
                    <a:pt x="296640" y="195023"/>
                    <a:pt x="297667" y="195023"/>
                    <a:pt x="297667" y="195023"/>
                  </a:cubicBezTo>
                  <a:cubicBezTo>
                    <a:pt x="320249" y="195023"/>
                    <a:pt x="338724" y="176547"/>
                    <a:pt x="338724" y="153966"/>
                  </a:cubicBezTo>
                  <a:cubicBezTo>
                    <a:pt x="338724" y="137543"/>
                    <a:pt x="329486" y="124199"/>
                    <a:pt x="315116" y="117014"/>
                  </a:cubicBez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16" name="Gráfico 74">
              <a:extLst>
                <a:ext uri="{FF2B5EF4-FFF2-40B4-BE49-F238E27FC236}">
                  <a16:creationId xmlns:a16="http://schemas.microsoft.com/office/drawing/2014/main" id="{D908D374-1A86-4F4D-AC1F-F24A61A49ADD}"/>
                </a:ext>
              </a:extLst>
            </p:cNvPr>
            <p:cNvGrpSpPr/>
            <p:nvPr/>
          </p:nvGrpSpPr>
          <p:grpSpPr>
            <a:xfrm>
              <a:off x="9560889" y="5320290"/>
              <a:ext cx="153965" cy="195023"/>
              <a:chOff x="9560889" y="5320290"/>
              <a:chExt cx="153965" cy="195023"/>
            </a:xfrm>
            <a:solidFill>
              <a:srgbClr val="F48FB1"/>
            </a:solidFill>
          </p:grpSpPr>
          <p:sp>
            <p:nvSpPr>
              <p:cNvPr id="517" name="Forma libre 516">
                <a:extLst>
                  <a:ext uri="{FF2B5EF4-FFF2-40B4-BE49-F238E27FC236}">
                    <a16:creationId xmlns:a16="http://schemas.microsoft.com/office/drawing/2014/main" id="{C7427A5B-0951-8148-B675-66AE2E5B92B6}"/>
                  </a:ext>
                </a:extLst>
              </p:cNvPr>
              <p:cNvSpPr/>
              <p:nvPr/>
            </p:nvSpPr>
            <p:spPr>
              <a:xfrm>
                <a:off x="9622476" y="5443463"/>
                <a:ext cx="71850" cy="71850"/>
              </a:xfrm>
              <a:custGeom>
                <a:avLst/>
                <a:gdLst>
                  <a:gd name="connsiteX0" fmla="*/ 0 w 71850"/>
                  <a:gd name="connsiteY0" fmla="*/ 71851 h 71850"/>
                  <a:gd name="connsiteX1" fmla="*/ 20529 w 71850"/>
                  <a:gd name="connsiteY1" fmla="*/ 71851 h 71850"/>
                  <a:gd name="connsiteX2" fmla="*/ 71851 w 71850"/>
                  <a:gd name="connsiteY2" fmla="*/ 20529 h 71850"/>
                  <a:gd name="connsiteX3" fmla="*/ 71851 w 71850"/>
                  <a:gd name="connsiteY3" fmla="*/ 0 h 71850"/>
                  <a:gd name="connsiteX4" fmla="*/ 0 w 71850"/>
                  <a:gd name="connsiteY4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0" y="71851"/>
                    </a:moveTo>
                    <a:lnTo>
                      <a:pt x="20529" y="71851"/>
                    </a:lnTo>
                    <a:cubicBezTo>
                      <a:pt x="20529" y="43110"/>
                      <a:pt x="43110" y="20529"/>
                      <a:pt x="71851" y="20529"/>
                    </a:cubicBezTo>
                    <a:lnTo>
                      <a:pt x="71851" y="0"/>
                    </a:lnTo>
                    <a:cubicBezTo>
                      <a:pt x="31820" y="0"/>
                      <a:pt x="0" y="31820"/>
                      <a:pt x="0" y="71851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8" name="Forma libre 517">
                <a:extLst>
                  <a:ext uri="{FF2B5EF4-FFF2-40B4-BE49-F238E27FC236}">
                    <a16:creationId xmlns:a16="http://schemas.microsoft.com/office/drawing/2014/main" id="{ED18E37F-A1CA-9D47-8383-8423267BF4AD}"/>
                  </a:ext>
                </a:extLst>
              </p:cNvPr>
              <p:cNvSpPr/>
              <p:nvPr/>
            </p:nvSpPr>
            <p:spPr>
              <a:xfrm>
                <a:off x="9663533" y="5320290"/>
                <a:ext cx="51321" cy="71850"/>
              </a:xfrm>
              <a:custGeom>
                <a:avLst/>
                <a:gdLst>
                  <a:gd name="connsiteX0" fmla="*/ 28740 w 51321"/>
                  <a:gd name="connsiteY0" fmla="*/ 42084 h 71850"/>
                  <a:gd name="connsiteX1" fmla="*/ 51322 w 51321"/>
                  <a:gd name="connsiteY1" fmla="*/ 0 h 71850"/>
                  <a:gd name="connsiteX2" fmla="*/ 30793 w 51321"/>
                  <a:gd name="connsiteY2" fmla="*/ 0 h 71850"/>
                  <a:gd name="connsiteX3" fmla="*/ 0 w 51321"/>
                  <a:gd name="connsiteY3" fmla="*/ 30793 h 71850"/>
                  <a:gd name="connsiteX4" fmla="*/ 0 w 51321"/>
                  <a:gd name="connsiteY4" fmla="*/ 51322 h 71850"/>
                  <a:gd name="connsiteX5" fmla="*/ 20529 w 51321"/>
                  <a:gd name="connsiteY5" fmla="*/ 71851 h 71850"/>
                  <a:gd name="connsiteX6" fmla="*/ 41058 w 51321"/>
                  <a:gd name="connsiteY6" fmla="*/ 71851 h 71850"/>
                  <a:gd name="connsiteX7" fmla="*/ 28740 w 51321"/>
                  <a:gd name="connsiteY7" fmla="*/ 42084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21" h="71850">
                    <a:moveTo>
                      <a:pt x="28740" y="42084"/>
                    </a:moveTo>
                    <a:cubicBezTo>
                      <a:pt x="42084" y="32846"/>
                      <a:pt x="51322" y="17449"/>
                      <a:pt x="51322" y="0"/>
                    </a:cubicBezTo>
                    <a:lnTo>
                      <a:pt x="30793" y="0"/>
                    </a:lnTo>
                    <a:cubicBezTo>
                      <a:pt x="30793" y="17449"/>
                      <a:pt x="17449" y="30793"/>
                      <a:pt x="0" y="30793"/>
                    </a:cubicBezTo>
                    <a:lnTo>
                      <a:pt x="0" y="51322"/>
                    </a:lnTo>
                    <a:cubicBezTo>
                      <a:pt x="11291" y="51322"/>
                      <a:pt x="20529" y="60560"/>
                      <a:pt x="20529" y="71851"/>
                    </a:cubicBezTo>
                    <a:lnTo>
                      <a:pt x="41058" y="71851"/>
                    </a:lnTo>
                    <a:cubicBezTo>
                      <a:pt x="41058" y="60560"/>
                      <a:pt x="35925" y="50295"/>
                      <a:pt x="28740" y="42084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9" name="Forma libre 518">
                <a:extLst>
                  <a:ext uri="{FF2B5EF4-FFF2-40B4-BE49-F238E27FC236}">
                    <a16:creationId xmlns:a16="http://schemas.microsoft.com/office/drawing/2014/main" id="{3625A6CF-1351-504B-BE72-E75E9D62266C}"/>
                  </a:ext>
                </a:extLst>
              </p:cNvPr>
              <p:cNvSpPr/>
              <p:nvPr/>
            </p:nvSpPr>
            <p:spPr>
              <a:xfrm>
                <a:off x="9560889" y="5402405"/>
                <a:ext cx="41057" cy="41057"/>
              </a:xfrm>
              <a:custGeom>
                <a:avLst/>
                <a:gdLst>
                  <a:gd name="connsiteX0" fmla="*/ 0 w 41057"/>
                  <a:gd name="connsiteY0" fmla="*/ 0 h 41057"/>
                  <a:gd name="connsiteX1" fmla="*/ 0 w 41057"/>
                  <a:gd name="connsiteY1" fmla="*/ 20529 h 41057"/>
                  <a:gd name="connsiteX2" fmla="*/ 20529 w 41057"/>
                  <a:gd name="connsiteY2" fmla="*/ 41058 h 41057"/>
                  <a:gd name="connsiteX3" fmla="*/ 41058 w 41057"/>
                  <a:gd name="connsiteY3" fmla="*/ 41058 h 41057"/>
                  <a:gd name="connsiteX4" fmla="*/ 0 w 41057"/>
                  <a:gd name="connsiteY4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0" y="0"/>
                    </a:moveTo>
                    <a:lnTo>
                      <a:pt x="0" y="20529"/>
                    </a:lnTo>
                    <a:cubicBezTo>
                      <a:pt x="11291" y="20529"/>
                      <a:pt x="20529" y="29767"/>
                      <a:pt x="20529" y="41058"/>
                    </a:cubicBezTo>
                    <a:lnTo>
                      <a:pt x="41058" y="41058"/>
                    </a:lnTo>
                    <a:cubicBezTo>
                      <a:pt x="41058" y="18476"/>
                      <a:pt x="22582" y="0"/>
                      <a:pt x="0" y="0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20" name="Gráfico 76">
            <a:extLst>
              <a:ext uri="{FF2B5EF4-FFF2-40B4-BE49-F238E27FC236}">
                <a16:creationId xmlns:a16="http://schemas.microsoft.com/office/drawing/2014/main" id="{7740783A-62A4-1542-A148-F027BD1E4230}"/>
              </a:ext>
            </a:extLst>
          </p:cNvPr>
          <p:cNvGrpSpPr/>
          <p:nvPr/>
        </p:nvGrpSpPr>
        <p:grpSpPr>
          <a:xfrm>
            <a:off x="8743260" y="5217647"/>
            <a:ext cx="492690" cy="492690"/>
            <a:chOff x="8743260" y="5217647"/>
            <a:chExt cx="492690" cy="492690"/>
          </a:xfrm>
        </p:grpSpPr>
        <p:grpSp>
          <p:nvGrpSpPr>
            <p:cNvPr id="521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958811" y="5401984"/>
              <a:ext cx="61586" cy="41057"/>
              <a:chOff x="8958811" y="5401984"/>
              <a:chExt cx="61586" cy="41057"/>
            </a:xfrm>
            <a:solidFill>
              <a:srgbClr val="3E2723"/>
            </a:solidFill>
          </p:grpSpPr>
          <p:sp>
            <p:nvSpPr>
              <p:cNvPr id="522" name="Forma libre 521">
                <a:extLst>
                  <a:ext uri="{FF2B5EF4-FFF2-40B4-BE49-F238E27FC236}">
                    <a16:creationId xmlns:a16="http://schemas.microsoft.com/office/drawing/2014/main" id="{D21ACE93-DF6E-1A48-B82C-60277A896922}"/>
                  </a:ext>
                </a:extLst>
              </p:cNvPr>
              <p:cNvSpPr/>
              <p:nvPr/>
            </p:nvSpPr>
            <p:spPr>
              <a:xfrm>
                <a:off x="8958811" y="5401984"/>
                <a:ext cx="20528" cy="41057"/>
              </a:xfrm>
              <a:custGeom>
                <a:avLst/>
                <a:gdLst>
                  <a:gd name="connsiteX0" fmla="*/ 20529 w 20528"/>
                  <a:gd name="connsiteY0" fmla="*/ 30793 h 41057"/>
                  <a:gd name="connsiteX1" fmla="*/ 10264 w 20528"/>
                  <a:gd name="connsiteY1" fmla="*/ 41058 h 41057"/>
                  <a:gd name="connsiteX2" fmla="*/ 10264 w 20528"/>
                  <a:gd name="connsiteY2" fmla="*/ 41058 h 41057"/>
                  <a:gd name="connsiteX3" fmla="*/ 0 w 20528"/>
                  <a:gd name="connsiteY3" fmla="*/ 30793 h 41057"/>
                  <a:gd name="connsiteX4" fmla="*/ 0 w 20528"/>
                  <a:gd name="connsiteY4" fmla="*/ 10264 h 41057"/>
                  <a:gd name="connsiteX5" fmla="*/ 10264 w 20528"/>
                  <a:gd name="connsiteY5" fmla="*/ 0 h 41057"/>
                  <a:gd name="connsiteX6" fmla="*/ 10264 w 20528"/>
                  <a:gd name="connsiteY6" fmla="*/ 0 h 41057"/>
                  <a:gd name="connsiteX7" fmla="*/ 20529 w 20528"/>
                  <a:gd name="connsiteY7" fmla="*/ 10264 h 41057"/>
                  <a:gd name="connsiteX8" fmla="*/ 20529 w 20528"/>
                  <a:gd name="connsiteY8" fmla="*/ 30793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" h="41057">
                    <a:moveTo>
                      <a:pt x="20529" y="30793"/>
                    </a:moveTo>
                    <a:cubicBezTo>
                      <a:pt x="20529" y="36459"/>
                      <a:pt x="15941" y="41058"/>
                      <a:pt x="10264" y="41058"/>
                    </a:cubicBezTo>
                    <a:lnTo>
                      <a:pt x="10264" y="41058"/>
                    </a:lnTo>
                    <a:cubicBezTo>
                      <a:pt x="4588" y="41058"/>
                      <a:pt x="0" y="36459"/>
                      <a:pt x="0" y="30793"/>
                    </a:cubicBezTo>
                    <a:lnTo>
                      <a:pt x="0" y="10264"/>
                    </a:lnTo>
                    <a:cubicBezTo>
                      <a:pt x="0" y="4578"/>
                      <a:pt x="4588" y="0"/>
                      <a:pt x="10264" y="0"/>
                    </a:cubicBezTo>
                    <a:lnTo>
                      <a:pt x="10264" y="0"/>
                    </a:lnTo>
                    <a:cubicBezTo>
                      <a:pt x="15941" y="0"/>
                      <a:pt x="20529" y="4578"/>
                      <a:pt x="20529" y="10264"/>
                    </a:cubicBezTo>
                    <a:lnTo>
                      <a:pt x="20529" y="30793"/>
                    </a:ln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3" name="Forma libre 522">
                <a:extLst>
                  <a:ext uri="{FF2B5EF4-FFF2-40B4-BE49-F238E27FC236}">
                    <a16:creationId xmlns:a16="http://schemas.microsoft.com/office/drawing/2014/main" id="{7312E889-DBBE-7745-B79D-045D442FC879}"/>
                  </a:ext>
                </a:extLst>
              </p:cNvPr>
              <p:cNvSpPr/>
              <p:nvPr/>
            </p:nvSpPr>
            <p:spPr>
              <a:xfrm>
                <a:off x="8999869" y="5401984"/>
                <a:ext cx="20528" cy="41057"/>
              </a:xfrm>
              <a:custGeom>
                <a:avLst/>
                <a:gdLst>
                  <a:gd name="connsiteX0" fmla="*/ 20529 w 20528"/>
                  <a:gd name="connsiteY0" fmla="*/ 30793 h 41057"/>
                  <a:gd name="connsiteX1" fmla="*/ 10264 w 20528"/>
                  <a:gd name="connsiteY1" fmla="*/ 41058 h 41057"/>
                  <a:gd name="connsiteX2" fmla="*/ 10264 w 20528"/>
                  <a:gd name="connsiteY2" fmla="*/ 41058 h 41057"/>
                  <a:gd name="connsiteX3" fmla="*/ 0 w 20528"/>
                  <a:gd name="connsiteY3" fmla="*/ 30793 h 41057"/>
                  <a:gd name="connsiteX4" fmla="*/ 0 w 20528"/>
                  <a:gd name="connsiteY4" fmla="*/ 10264 h 41057"/>
                  <a:gd name="connsiteX5" fmla="*/ 10264 w 20528"/>
                  <a:gd name="connsiteY5" fmla="*/ 0 h 41057"/>
                  <a:gd name="connsiteX6" fmla="*/ 10264 w 20528"/>
                  <a:gd name="connsiteY6" fmla="*/ 0 h 41057"/>
                  <a:gd name="connsiteX7" fmla="*/ 20529 w 20528"/>
                  <a:gd name="connsiteY7" fmla="*/ 10264 h 41057"/>
                  <a:gd name="connsiteX8" fmla="*/ 20529 w 20528"/>
                  <a:gd name="connsiteY8" fmla="*/ 30793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" h="41057">
                    <a:moveTo>
                      <a:pt x="20529" y="30793"/>
                    </a:moveTo>
                    <a:cubicBezTo>
                      <a:pt x="20529" y="36459"/>
                      <a:pt x="15941" y="41058"/>
                      <a:pt x="10264" y="41058"/>
                    </a:cubicBezTo>
                    <a:lnTo>
                      <a:pt x="10264" y="41058"/>
                    </a:lnTo>
                    <a:cubicBezTo>
                      <a:pt x="4588" y="41058"/>
                      <a:pt x="0" y="36459"/>
                      <a:pt x="0" y="30793"/>
                    </a:cubicBezTo>
                    <a:lnTo>
                      <a:pt x="0" y="10264"/>
                    </a:lnTo>
                    <a:cubicBezTo>
                      <a:pt x="0" y="4578"/>
                      <a:pt x="4588" y="0"/>
                      <a:pt x="10264" y="0"/>
                    </a:cubicBezTo>
                    <a:lnTo>
                      <a:pt x="10264" y="0"/>
                    </a:lnTo>
                    <a:cubicBezTo>
                      <a:pt x="15941" y="0"/>
                      <a:pt x="20529" y="4578"/>
                      <a:pt x="20529" y="10264"/>
                    </a:cubicBezTo>
                    <a:lnTo>
                      <a:pt x="20529" y="30793"/>
                    </a:ln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24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04846" y="5391709"/>
              <a:ext cx="369517" cy="267305"/>
              <a:chOff x="8804846" y="5391709"/>
              <a:chExt cx="369517" cy="267305"/>
            </a:xfrm>
            <a:solidFill>
              <a:srgbClr val="AA290B"/>
            </a:solidFill>
          </p:grpSpPr>
          <p:sp>
            <p:nvSpPr>
              <p:cNvPr id="525" name="Forma libre 524">
                <a:extLst>
                  <a:ext uri="{FF2B5EF4-FFF2-40B4-BE49-F238E27FC236}">
                    <a16:creationId xmlns:a16="http://schemas.microsoft.com/office/drawing/2014/main" id="{F672426F-CAA7-7144-8A03-60027204947C}"/>
                  </a:ext>
                </a:extLst>
              </p:cNvPr>
              <p:cNvSpPr/>
              <p:nvPr/>
            </p:nvSpPr>
            <p:spPr>
              <a:xfrm>
                <a:off x="8835635" y="5391709"/>
                <a:ext cx="54743" cy="72804"/>
              </a:xfrm>
              <a:custGeom>
                <a:avLst/>
                <a:gdLst>
                  <a:gd name="connsiteX0" fmla="*/ 13686 w 54743"/>
                  <a:gd name="connsiteY0" fmla="*/ 63681 h 72804"/>
                  <a:gd name="connsiteX1" fmla="*/ 13686 w 54743"/>
                  <a:gd name="connsiteY1" fmla="*/ 2095 h 72804"/>
                  <a:gd name="connsiteX2" fmla="*/ 54743 w 54743"/>
                  <a:gd name="connsiteY2" fmla="*/ 22624 h 72804"/>
                  <a:gd name="connsiteX3" fmla="*/ 34215 w 54743"/>
                  <a:gd name="connsiteY3" fmla="*/ 63681 h 72804"/>
                  <a:gd name="connsiteX4" fmla="*/ 13686 w 54743"/>
                  <a:gd name="connsiteY4" fmla="*/ 63681 h 7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3" h="72804">
                    <a:moveTo>
                      <a:pt x="13686" y="63681"/>
                    </a:moveTo>
                    <a:cubicBezTo>
                      <a:pt x="13686" y="63681"/>
                      <a:pt x="-17107" y="32888"/>
                      <a:pt x="13686" y="2095"/>
                    </a:cubicBezTo>
                    <a:cubicBezTo>
                      <a:pt x="44479" y="-8170"/>
                      <a:pt x="54743" y="22624"/>
                      <a:pt x="54743" y="22624"/>
                    </a:cubicBezTo>
                    <a:cubicBezTo>
                      <a:pt x="54743" y="22624"/>
                      <a:pt x="23950" y="43152"/>
                      <a:pt x="34215" y="63681"/>
                    </a:cubicBezTo>
                    <a:cubicBezTo>
                      <a:pt x="44479" y="84210"/>
                      <a:pt x="13686" y="63681"/>
                      <a:pt x="13686" y="63681"/>
                    </a:cubicBez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6" name="Forma libre 525">
                <a:extLst>
                  <a:ext uri="{FF2B5EF4-FFF2-40B4-BE49-F238E27FC236}">
                    <a16:creationId xmlns:a16="http://schemas.microsoft.com/office/drawing/2014/main" id="{27AC992C-927E-5D49-8AB6-13BE14C03D95}"/>
                  </a:ext>
                </a:extLst>
              </p:cNvPr>
              <p:cNvSpPr/>
              <p:nvPr/>
            </p:nvSpPr>
            <p:spPr>
              <a:xfrm>
                <a:off x="9088830" y="5401019"/>
                <a:ext cx="54743" cy="72804"/>
              </a:xfrm>
              <a:custGeom>
                <a:avLst/>
                <a:gdLst>
                  <a:gd name="connsiteX0" fmla="*/ 41058 w 54743"/>
                  <a:gd name="connsiteY0" fmla="*/ 63681 h 72804"/>
                  <a:gd name="connsiteX1" fmla="*/ 41058 w 54743"/>
                  <a:gd name="connsiteY1" fmla="*/ 2095 h 72804"/>
                  <a:gd name="connsiteX2" fmla="*/ 0 w 54743"/>
                  <a:gd name="connsiteY2" fmla="*/ 22624 h 72804"/>
                  <a:gd name="connsiteX3" fmla="*/ 20529 w 54743"/>
                  <a:gd name="connsiteY3" fmla="*/ 63681 h 72804"/>
                  <a:gd name="connsiteX4" fmla="*/ 41058 w 54743"/>
                  <a:gd name="connsiteY4" fmla="*/ 63681 h 7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3" h="72804">
                    <a:moveTo>
                      <a:pt x="41058" y="63681"/>
                    </a:moveTo>
                    <a:cubicBezTo>
                      <a:pt x="41058" y="63681"/>
                      <a:pt x="71851" y="32888"/>
                      <a:pt x="41058" y="2095"/>
                    </a:cubicBezTo>
                    <a:cubicBezTo>
                      <a:pt x="10264" y="-8170"/>
                      <a:pt x="0" y="22624"/>
                      <a:pt x="0" y="22624"/>
                    </a:cubicBezTo>
                    <a:cubicBezTo>
                      <a:pt x="0" y="22624"/>
                      <a:pt x="30793" y="43152"/>
                      <a:pt x="20529" y="63681"/>
                    </a:cubicBezTo>
                    <a:cubicBezTo>
                      <a:pt x="10264" y="84210"/>
                      <a:pt x="41058" y="63681"/>
                      <a:pt x="41058" y="63681"/>
                    </a:cubicBez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7" name="Forma libre 526">
                <a:extLst>
                  <a:ext uri="{FF2B5EF4-FFF2-40B4-BE49-F238E27FC236}">
                    <a16:creationId xmlns:a16="http://schemas.microsoft.com/office/drawing/2014/main" id="{C4AD73CF-EEC6-AC49-87B6-17F23CA97A60}"/>
                  </a:ext>
                </a:extLst>
              </p:cNvPr>
              <p:cNvSpPr/>
              <p:nvPr/>
            </p:nvSpPr>
            <p:spPr>
              <a:xfrm>
                <a:off x="9002876" y="5579486"/>
                <a:ext cx="111891" cy="79528"/>
              </a:xfrm>
              <a:custGeom>
                <a:avLst/>
                <a:gdLst>
                  <a:gd name="connsiteX0" fmla="*/ 68884 w 111891"/>
                  <a:gd name="connsiteY0" fmla="*/ 79528 h 79528"/>
                  <a:gd name="connsiteX1" fmla="*/ 68843 w 111891"/>
                  <a:gd name="connsiteY1" fmla="*/ 79108 h 79528"/>
                  <a:gd name="connsiteX2" fmla="*/ 87381 w 111891"/>
                  <a:gd name="connsiteY2" fmla="*/ 62099 h 79528"/>
                  <a:gd name="connsiteX3" fmla="*/ 81089 w 111891"/>
                  <a:gd name="connsiteY3" fmla="*/ 36962 h 79528"/>
                  <a:gd name="connsiteX4" fmla="*/ 12677 w 111891"/>
                  <a:gd name="connsiteY4" fmla="*/ 27180 h 79528"/>
                  <a:gd name="connsiteX5" fmla="*/ 0 w 111891"/>
                  <a:gd name="connsiteY5" fmla="*/ 14514 h 79528"/>
                  <a:gd name="connsiteX6" fmla="*/ 14514 w 111891"/>
                  <a:gd name="connsiteY6" fmla="*/ 0 h 79528"/>
                  <a:gd name="connsiteX7" fmla="*/ 22366 w 111891"/>
                  <a:gd name="connsiteY7" fmla="*/ 7842 h 79528"/>
                  <a:gd name="connsiteX8" fmla="*/ 97655 w 111891"/>
                  <a:gd name="connsiteY8" fmla="*/ 18589 h 79528"/>
                  <a:gd name="connsiteX9" fmla="*/ 111892 w 111891"/>
                  <a:gd name="connsiteY9" fmla="*/ 75566 h 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891" h="79528">
                    <a:moveTo>
                      <a:pt x="68884" y="79528"/>
                    </a:moveTo>
                    <a:lnTo>
                      <a:pt x="68843" y="79108"/>
                    </a:lnTo>
                    <a:lnTo>
                      <a:pt x="87381" y="62099"/>
                    </a:lnTo>
                    <a:lnTo>
                      <a:pt x="81089" y="36962"/>
                    </a:lnTo>
                    <a:lnTo>
                      <a:pt x="12677" y="27180"/>
                    </a:lnTo>
                    <a:lnTo>
                      <a:pt x="0" y="14514"/>
                    </a:lnTo>
                    <a:lnTo>
                      <a:pt x="14514" y="0"/>
                    </a:lnTo>
                    <a:lnTo>
                      <a:pt x="22366" y="7842"/>
                    </a:lnTo>
                    <a:lnTo>
                      <a:pt x="97655" y="18589"/>
                    </a:lnTo>
                    <a:lnTo>
                      <a:pt x="111892" y="755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8" name="Forma libre 527">
                <a:extLst>
                  <a:ext uri="{FF2B5EF4-FFF2-40B4-BE49-F238E27FC236}">
                    <a16:creationId xmlns:a16="http://schemas.microsoft.com/office/drawing/2014/main" id="{E588FF33-AEE8-754E-B217-621E99F04AB4}"/>
                  </a:ext>
                </a:extLst>
              </p:cNvPr>
              <p:cNvSpPr/>
              <p:nvPr/>
            </p:nvSpPr>
            <p:spPr>
              <a:xfrm>
                <a:off x="9014701" y="5547410"/>
                <a:ext cx="150886" cy="80390"/>
              </a:xfrm>
              <a:custGeom>
                <a:avLst/>
                <a:gdLst>
                  <a:gd name="connsiteX0" fmla="*/ 128869 w 150886"/>
                  <a:gd name="connsiteY0" fmla="*/ 80391 h 80390"/>
                  <a:gd name="connsiteX1" fmla="*/ 128869 w 150886"/>
                  <a:gd name="connsiteY1" fmla="*/ 80391 h 80390"/>
                  <a:gd name="connsiteX2" fmla="*/ 127381 w 150886"/>
                  <a:gd name="connsiteY2" fmla="*/ 52369 h 80390"/>
                  <a:gd name="connsiteX3" fmla="*/ 104707 w 150886"/>
                  <a:gd name="connsiteY3" fmla="*/ 29685 h 80390"/>
                  <a:gd name="connsiteX4" fmla="*/ 34067 w 150886"/>
                  <a:gd name="connsiteY4" fmla="*/ 39774 h 80390"/>
                  <a:gd name="connsiteX5" fmla="*/ 0 w 150886"/>
                  <a:gd name="connsiteY5" fmla="*/ 17070 h 80390"/>
                  <a:gd name="connsiteX6" fmla="*/ 11393 w 150886"/>
                  <a:gd name="connsiteY6" fmla="*/ 0 h 80390"/>
                  <a:gd name="connsiteX7" fmla="*/ 38912 w 150886"/>
                  <a:gd name="connsiteY7" fmla="*/ 18342 h 80390"/>
                  <a:gd name="connsiteX8" fmla="*/ 111974 w 150886"/>
                  <a:gd name="connsiteY8" fmla="*/ 7904 h 80390"/>
                  <a:gd name="connsiteX9" fmla="*/ 150886 w 150886"/>
                  <a:gd name="connsiteY9" fmla="*/ 46816 h 8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86" h="80390">
                    <a:moveTo>
                      <a:pt x="128869" y="80391"/>
                    </a:moveTo>
                    <a:lnTo>
                      <a:pt x="128869" y="80391"/>
                    </a:lnTo>
                    <a:lnTo>
                      <a:pt x="127381" y="52369"/>
                    </a:lnTo>
                    <a:lnTo>
                      <a:pt x="104707" y="29685"/>
                    </a:lnTo>
                    <a:lnTo>
                      <a:pt x="34067" y="39774"/>
                    </a:lnTo>
                    <a:lnTo>
                      <a:pt x="0" y="17070"/>
                    </a:lnTo>
                    <a:lnTo>
                      <a:pt x="11393" y="0"/>
                    </a:lnTo>
                    <a:lnTo>
                      <a:pt x="38912" y="18342"/>
                    </a:lnTo>
                    <a:lnTo>
                      <a:pt x="111974" y="7904"/>
                    </a:lnTo>
                    <a:lnTo>
                      <a:pt x="150886" y="4681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9" name="Forma libre 528">
                <a:extLst>
                  <a:ext uri="{FF2B5EF4-FFF2-40B4-BE49-F238E27FC236}">
                    <a16:creationId xmlns:a16="http://schemas.microsoft.com/office/drawing/2014/main" id="{41D8F2A6-5779-114F-B5F5-3E5722DEE28A}"/>
                  </a:ext>
                </a:extLst>
              </p:cNvPr>
              <p:cNvSpPr/>
              <p:nvPr/>
            </p:nvSpPr>
            <p:spPr>
              <a:xfrm>
                <a:off x="9060182" y="5422513"/>
                <a:ext cx="114180" cy="123080"/>
              </a:xfrm>
              <a:custGeom>
                <a:avLst/>
                <a:gdLst>
                  <a:gd name="connsiteX0" fmla="*/ 2546 w 114180"/>
                  <a:gd name="connsiteY0" fmla="*/ 123080 h 123080"/>
                  <a:gd name="connsiteX1" fmla="*/ 0 w 114180"/>
                  <a:gd name="connsiteY1" fmla="*/ 102716 h 123080"/>
                  <a:gd name="connsiteX2" fmla="*/ 76110 w 114180"/>
                  <a:gd name="connsiteY2" fmla="*/ 93201 h 123080"/>
                  <a:gd name="connsiteX3" fmla="*/ 93652 w 114180"/>
                  <a:gd name="connsiteY3" fmla="*/ 49341 h 123080"/>
                  <a:gd name="connsiteX4" fmla="*/ 93652 w 114180"/>
                  <a:gd name="connsiteY4" fmla="*/ 0 h 123080"/>
                  <a:gd name="connsiteX5" fmla="*/ 93652 w 114180"/>
                  <a:gd name="connsiteY5" fmla="*/ 0 h 123080"/>
                  <a:gd name="connsiteX6" fmla="*/ 114181 w 114180"/>
                  <a:gd name="connsiteY6" fmla="*/ 53282 h 123080"/>
                  <a:gd name="connsiteX7" fmla="*/ 90665 w 114180"/>
                  <a:gd name="connsiteY7" fmla="*/ 112066 h 12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80" h="123080">
                    <a:moveTo>
                      <a:pt x="2546" y="123080"/>
                    </a:moveTo>
                    <a:lnTo>
                      <a:pt x="0" y="102716"/>
                    </a:lnTo>
                    <a:lnTo>
                      <a:pt x="76110" y="93201"/>
                    </a:lnTo>
                    <a:lnTo>
                      <a:pt x="93652" y="49341"/>
                    </a:lnTo>
                    <a:lnTo>
                      <a:pt x="93652" y="0"/>
                    </a:lnTo>
                    <a:lnTo>
                      <a:pt x="93652" y="0"/>
                    </a:lnTo>
                    <a:lnTo>
                      <a:pt x="114181" y="53282"/>
                    </a:lnTo>
                    <a:lnTo>
                      <a:pt x="90665" y="1120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0" name="Forma libre 529">
                <a:extLst>
                  <a:ext uri="{FF2B5EF4-FFF2-40B4-BE49-F238E27FC236}">
                    <a16:creationId xmlns:a16="http://schemas.microsoft.com/office/drawing/2014/main" id="{387E3152-55A8-A648-A63C-14145F43EBDE}"/>
                  </a:ext>
                </a:extLst>
              </p:cNvPr>
              <p:cNvSpPr/>
              <p:nvPr/>
            </p:nvSpPr>
            <p:spPr>
              <a:xfrm>
                <a:off x="8864441" y="5579486"/>
                <a:ext cx="111891" cy="79528"/>
              </a:xfrm>
              <a:custGeom>
                <a:avLst/>
                <a:gdLst>
                  <a:gd name="connsiteX0" fmla="*/ 43008 w 111891"/>
                  <a:gd name="connsiteY0" fmla="*/ 79528 h 79528"/>
                  <a:gd name="connsiteX1" fmla="*/ 43049 w 111891"/>
                  <a:gd name="connsiteY1" fmla="*/ 79108 h 79528"/>
                  <a:gd name="connsiteX2" fmla="*/ 24511 w 111891"/>
                  <a:gd name="connsiteY2" fmla="*/ 62099 h 79528"/>
                  <a:gd name="connsiteX3" fmla="*/ 30803 w 111891"/>
                  <a:gd name="connsiteY3" fmla="*/ 36962 h 79528"/>
                  <a:gd name="connsiteX4" fmla="*/ 99215 w 111891"/>
                  <a:gd name="connsiteY4" fmla="*/ 27180 h 79528"/>
                  <a:gd name="connsiteX5" fmla="*/ 111892 w 111891"/>
                  <a:gd name="connsiteY5" fmla="*/ 14514 h 79528"/>
                  <a:gd name="connsiteX6" fmla="*/ 97378 w 111891"/>
                  <a:gd name="connsiteY6" fmla="*/ 0 h 79528"/>
                  <a:gd name="connsiteX7" fmla="*/ 89526 w 111891"/>
                  <a:gd name="connsiteY7" fmla="*/ 7842 h 79528"/>
                  <a:gd name="connsiteX8" fmla="*/ 14237 w 111891"/>
                  <a:gd name="connsiteY8" fmla="*/ 18589 h 79528"/>
                  <a:gd name="connsiteX9" fmla="*/ 0 w 111891"/>
                  <a:gd name="connsiteY9" fmla="*/ 75566 h 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891" h="79528">
                    <a:moveTo>
                      <a:pt x="43008" y="79528"/>
                    </a:moveTo>
                    <a:lnTo>
                      <a:pt x="43049" y="79108"/>
                    </a:lnTo>
                    <a:lnTo>
                      <a:pt x="24511" y="62099"/>
                    </a:lnTo>
                    <a:lnTo>
                      <a:pt x="30803" y="36962"/>
                    </a:lnTo>
                    <a:lnTo>
                      <a:pt x="99215" y="27180"/>
                    </a:lnTo>
                    <a:lnTo>
                      <a:pt x="111892" y="14514"/>
                    </a:lnTo>
                    <a:lnTo>
                      <a:pt x="97378" y="0"/>
                    </a:lnTo>
                    <a:lnTo>
                      <a:pt x="89526" y="7842"/>
                    </a:lnTo>
                    <a:lnTo>
                      <a:pt x="14237" y="18589"/>
                    </a:lnTo>
                    <a:lnTo>
                      <a:pt x="0" y="755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1" name="Forma libre 530">
                <a:extLst>
                  <a:ext uri="{FF2B5EF4-FFF2-40B4-BE49-F238E27FC236}">
                    <a16:creationId xmlns:a16="http://schemas.microsoft.com/office/drawing/2014/main" id="{CE3069F5-0C81-8641-B8BA-B9CC92C21041}"/>
                  </a:ext>
                </a:extLst>
              </p:cNvPr>
              <p:cNvSpPr/>
              <p:nvPr/>
            </p:nvSpPr>
            <p:spPr>
              <a:xfrm>
                <a:off x="8813622" y="5547410"/>
                <a:ext cx="150886" cy="80390"/>
              </a:xfrm>
              <a:custGeom>
                <a:avLst/>
                <a:gdLst>
                  <a:gd name="connsiteX0" fmla="*/ 22017 w 150886"/>
                  <a:gd name="connsiteY0" fmla="*/ 80391 h 80390"/>
                  <a:gd name="connsiteX1" fmla="*/ 22017 w 150886"/>
                  <a:gd name="connsiteY1" fmla="*/ 80391 h 80390"/>
                  <a:gd name="connsiteX2" fmla="*/ 23505 w 150886"/>
                  <a:gd name="connsiteY2" fmla="*/ 52369 h 80390"/>
                  <a:gd name="connsiteX3" fmla="*/ 46179 w 150886"/>
                  <a:gd name="connsiteY3" fmla="*/ 29685 h 80390"/>
                  <a:gd name="connsiteX4" fmla="*/ 116819 w 150886"/>
                  <a:gd name="connsiteY4" fmla="*/ 39774 h 80390"/>
                  <a:gd name="connsiteX5" fmla="*/ 150886 w 150886"/>
                  <a:gd name="connsiteY5" fmla="*/ 17070 h 80390"/>
                  <a:gd name="connsiteX6" fmla="*/ 139493 w 150886"/>
                  <a:gd name="connsiteY6" fmla="*/ 0 h 80390"/>
                  <a:gd name="connsiteX7" fmla="*/ 111974 w 150886"/>
                  <a:gd name="connsiteY7" fmla="*/ 18342 h 80390"/>
                  <a:gd name="connsiteX8" fmla="*/ 38912 w 150886"/>
                  <a:gd name="connsiteY8" fmla="*/ 7904 h 80390"/>
                  <a:gd name="connsiteX9" fmla="*/ 0 w 150886"/>
                  <a:gd name="connsiteY9" fmla="*/ 46816 h 8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86" h="80390">
                    <a:moveTo>
                      <a:pt x="22017" y="80391"/>
                    </a:moveTo>
                    <a:lnTo>
                      <a:pt x="22017" y="80391"/>
                    </a:lnTo>
                    <a:lnTo>
                      <a:pt x="23505" y="52369"/>
                    </a:lnTo>
                    <a:lnTo>
                      <a:pt x="46179" y="29685"/>
                    </a:lnTo>
                    <a:lnTo>
                      <a:pt x="116819" y="39774"/>
                    </a:lnTo>
                    <a:lnTo>
                      <a:pt x="150886" y="17070"/>
                    </a:lnTo>
                    <a:lnTo>
                      <a:pt x="139493" y="0"/>
                    </a:lnTo>
                    <a:lnTo>
                      <a:pt x="111974" y="18342"/>
                    </a:lnTo>
                    <a:lnTo>
                      <a:pt x="38912" y="7904"/>
                    </a:lnTo>
                    <a:lnTo>
                      <a:pt x="0" y="4681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2" name="Forma libre 531">
                <a:extLst>
                  <a:ext uri="{FF2B5EF4-FFF2-40B4-BE49-F238E27FC236}">
                    <a16:creationId xmlns:a16="http://schemas.microsoft.com/office/drawing/2014/main" id="{2D2A185A-08E4-0744-9586-03A598D86DFA}"/>
                  </a:ext>
                </a:extLst>
              </p:cNvPr>
              <p:cNvSpPr/>
              <p:nvPr/>
            </p:nvSpPr>
            <p:spPr>
              <a:xfrm>
                <a:off x="8804846" y="5422513"/>
                <a:ext cx="114180" cy="123080"/>
              </a:xfrm>
              <a:custGeom>
                <a:avLst/>
                <a:gdLst>
                  <a:gd name="connsiteX0" fmla="*/ 111635 w 114180"/>
                  <a:gd name="connsiteY0" fmla="*/ 123080 h 123080"/>
                  <a:gd name="connsiteX1" fmla="*/ 114181 w 114180"/>
                  <a:gd name="connsiteY1" fmla="*/ 102716 h 123080"/>
                  <a:gd name="connsiteX2" fmla="*/ 38071 w 114180"/>
                  <a:gd name="connsiteY2" fmla="*/ 93201 h 123080"/>
                  <a:gd name="connsiteX3" fmla="*/ 20529 w 114180"/>
                  <a:gd name="connsiteY3" fmla="*/ 49341 h 123080"/>
                  <a:gd name="connsiteX4" fmla="*/ 20529 w 114180"/>
                  <a:gd name="connsiteY4" fmla="*/ 0 h 123080"/>
                  <a:gd name="connsiteX5" fmla="*/ 20529 w 114180"/>
                  <a:gd name="connsiteY5" fmla="*/ 0 h 123080"/>
                  <a:gd name="connsiteX6" fmla="*/ 0 w 114180"/>
                  <a:gd name="connsiteY6" fmla="*/ 53282 h 123080"/>
                  <a:gd name="connsiteX7" fmla="*/ 23516 w 114180"/>
                  <a:gd name="connsiteY7" fmla="*/ 112066 h 12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80" h="123080">
                    <a:moveTo>
                      <a:pt x="111635" y="123080"/>
                    </a:moveTo>
                    <a:lnTo>
                      <a:pt x="114181" y="102716"/>
                    </a:lnTo>
                    <a:lnTo>
                      <a:pt x="38071" y="93201"/>
                    </a:lnTo>
                    <a:lnTo>
                      <a:pt x="20529" y="49341"/>
                    </a:lnTo>
                    <a:lnTo>
                      <a:pt x="20529" y="0"/>
                    </a:lnTo>
                    <a:lnTo>
                      <a:pt x="20529" y="0"/>
                    </a:lnTo>
                    <a:lnTo>
                      <a:pt x="0" y="53282"/>
                    </a:lnTo>
                    <a:lnTo>
                      <a:pt x="23516" y="1120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33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56168" y="5268542"/>
              <a:ext cx="270165" cy="328465"/>
              <a:chOff x="8856168" y="5268542"/>
              <a:chExt cx="270165" cy="328465"/>
            </a:xfrm>
            <a:solidFill>
              <a:srgbClr val="FF5722"/>
            </a:solidFill>
          </p:grpSpPr>
          <p:sp>
            <p:nvSpPr>
              <p:cNvPr id="534" name="Forma libre 533">
                <a:extLst>
                  <a:ext uri="{FF2B5EF4-FFF2-40B4-BE49-F238E27FC236}">
                    <a16:creationId xmlns:a16="http://schemas.microsoft.com/office/drawing/2014/main" id="{1EDDCDEA-AEE3-214A-90F4-6A9D696A75DE}"/>
                  </a:ext>
                </a:extLst>
              </p:cNvPr>
              <p:cNvSpPr/>
              <p:nvPr/>
            </p:nvSpPr>
            <p:spPr>
              <a:xfrm>
                <a:off x="8890849" y="5324264"/>
                <a:ext cx="99402" cy="61220"/>
              </a:xfrm>
              <a:custGeom>
                <a:avLst/>
                <a:gdLst>
                  <a:gd name="connsiteX0" fmla="*/ 37169 w 99402"/>
                  <a:gd name="connsiteY0" fmla="*/ 57192 h 61220"/>
                  <a:gd name="connsiteX1" fmla="*/ 99402 w 99402"/>
                  <a:gd name="connsiteY1" fmla="*/ 6024 h 61220"/>
                  <a:gd name="connsiteX2" fmla="*/ 7259 w 99402"/>
                  <a:gd name="connsiteY2" fmla="*/ 36735 h 61220"/>
                  <a:gd name="connsiteX3" fmla="*/ 37169 w 99402"/>
                  <a:gd name="connsiteY3" fmla="*/ 57192 h 6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402" h="61220">
                    <a:moveTo>
                      <a:pt x="37169" y="57192"/>
                    </a:moveTo>
                    <a:cubicBezTo>
                      <a:pt x="50154" y="50684"/>
                      <a:pt x="57698" y="26399"/>
                      <a:pt x="99402" y="6024"/>
                    </a:cubicBezTo>
                    <a:cubicBezTo>
                      <a:pt x="99402" y="-9331"/>
                      <a:pt x="37980" y="6024"/>
                      <a:pt x="7259" y="36735"/>
                    </a:cubicBezTo>
                    <a:cubicBezTo>
                      <a:pt x="-14153" y="57192"/>
                      <a:pt x="16641" y="67456"/>
                      <a:pt x="37169" y="57192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5" name="Forma libre 534">
                <a:extLst>
                  <a:ext uri="{FF2B5EF4-FFF2-40B4-BE49-F238E27FC236}">
                    <a16:creationId xmlns:a16="http://schemas.microsoft.com/office/drawing/2014/main" id="{6DEAC78D-BEA1-DD41-BF8F-EBC4FFCD4ED1}"/>
                  </a:ext>
                </a:extLst>
              </p:cNvPr>
              <p:cNvSpPr/>
              <p:nvPr/>
            </p:nvSpPr>
            <p:spPr>
              <a:xfrm>
                <a:off x="8865790" y="5289076"/>
                <a:ext cx="123803" cy="92379"/>
              </a:xfrm>
              <a:custGeom>
                <a:avLst/>
                <a:gdLst>
                  <a:gd name="connsiteX0" fmla="*/ 960 w 123803"/>
                  <a:gd name="connsiteY0" fmla="*/ 76767 h 92379"/>
                  <a:gd name="connsiteX1" fmla="*/ 77737 w 123803"/>
                  <a:gd name="connsiteY1" fmla="*/ 0 h 92379"/>
                  <a:gd name="connsiteX2" fmla="*/ 123804 w 123803"/>
                  <a:gd name="connsiteY2" fmla="*/ 15345 h 92379"/>
                  <a:gd name="connsiteX3" fmla="*/ 47026 w 123803"/>
                  <a:gd name="connsiteY3" fmla="*/ 61412 h 92379"/>
                  <a:gd name="connsiteX4" fmla="*/ 41689 w 123803"/>
                  <a:gd name="connsiteY4" fmla="*/ 92379 h 92379"/>
                  <a:gd name="connsiteX5" fmla="*/ 960 w 123803"/>
                  <a:gd name="connsiteY5" fmla="*/ 76767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03" h="92379">
                    <a:moveTo>
                      <a:pt x="960" y="76767"/>
                    </a:moveTo>
                    <a:cubicBezTo>
                      <a:pt x="960" y="76767"/>
                      <a:pt x="-14396" y="0"/>
                      <a:pt x="77737" y="0"/>
                    </a:cubicBezTo>
                    <a:cubicBezTo>
                      <a:pt x="82644" y="0"/>
                      <a:pt x="123804" y="0"/>
                      <a:pt x="123804" y="15345"/>
                    </a:cubicBezTo>
                    <a:cubicBezTo>
                      <a:pt x="93093" y="15345"/>
                      <a:pt x="47026" y="30701"/>
                      <a:pt x="47026" y="61412"/>
                    </a:cubicBezTo>
                    <a:cubicBezTo>
                      <a:pt x="47026" y="76767"/>
                      <a:pt x="41689" y="92379"/>
                      <a:pt x="41689" y="92379"/>
                    </a:cubicBezTo>
                    <a:lnTo>
                      <a:pt x="960" y="76767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6" name="Forma libre 535">
                <a:extLst>
                  <a:ext uri="{FF2B5EF4-FFF2-40B4-BE49-F238E27FC236}">
                    <a16:creationId xmlns:a16="http://schemas.microsoft.com/office/drawing/2014/main" id="{AD45E276-4FD2-B241-B122-C685185F6FD1}"/>
                  </a:ext>
                </a:extLst>
              </p:cNvPr>
              <p:cNvSpPr/>
              <p:nvPr/>
            </p:nvSpPr>
            <p:spPr>
              <a:xfrm>
                <a:off x="9020398" y="5292760"/>
                <a:ext cx="66310" cy="94002"/>
              </a:xfrm>
              <a:custGeom>
                <a:avLst/>
                <a:gdLst>
                  <a:gd name="connsiteX0" fmla="*/ 28781 w 66310"/>
                  <a:gd name="connsiteY0" fmla="*/ 77682 h 94002"/>
                  <a:gd name="connsiteX1" fmla="*/ 0 w 66310"/>
                  <a:gd name="connsiteY1" fmla="*/ 2444 h 94002"/>
                  <a:gd name="connsiteX2" fmla="*/ 64891 w 66310"/>
                  <a:gd name="connsiteY2" fmla="*/ 74705 h 94002"/>
                  <a:gd name="connsiteX3" fmla="*/ 28781 w 66310"/>
                  <a:gd name="connsiteY3" fmla="*/ 77682 h 9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10" h="94002">
                    <a:moveTo>
                      <a:pt x="28781" y="77682"/>
                    </a:moveTo>
                    <a:cubicBezTo>
                      <a:pt x="20714" y="65621"/>
                      <a:pt x="26174" y="40761"/>
                      <a:pt x="0" y="2444"/>
                    </a:cubicBezTo>
                    <a:cubicBezTo>
                      <a:pt x="7596" y="-10900"/>
                      <a:pt x="53385" y="32826"/>
                      <a:pt x="64891" y="74705"/>
                    </a:cubicBezTo>
                    <a:cubicBezTo>
                      <a:pt x="73380" y="103065"/>
                      <a:pt x="41550" y="96753"/>
                      <a:pt x="28781" y="77682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7" name="Forma libre 536">
                <a:extLst>
                  <a:ext uri="{FF2B5EF4-FFF2-40B4-BE49-F238E27FC236}">
                    <a16:creationId xmlns:a16="http://schemas.microsoft.com/office/drawing/2014/main" id="{3C03E9C0-C7FE-024E-A1D1-8C14D5E8E031}"/>
                  </a:ext>
                </a:extLst>
              </p:cNvPr>
              <p:cNvSpPr/>
              <p:nvPr/>
            </p:nvSpPr>
            <p:spPr>
              <a:xfrm>
                <a:off x="9033741" y="5268542"/>
                <a:ext cx="92592" cy="118651"/>
              </a:xfrm>
              <a:custGeom>
                <a:avLst/>
                <a:gdLst>
                  <a:gd name="connsiteX0" fmla="*/ 76398 w 92592"/>
                  <a:gd name="connsiteY0" fmla="*/ 118652 h 118651"/>
                  <a:gd name="connsiteX1" fmla="*/ 47637 w 92592"/>
                  <a:gd name="connsiteY1" fmla="*/ 13945 h 118651"/>
                  <a:gd name="connsiteX2" fmla="*/ 0 w 92592"/>
                  <a:gd name="connsiteY2" fmla="*/ 4502 h 118651"/>
                  <a:gd name="connsiteX3" fmla="*/ 43942 w 92592"/>
                  <a:gd name="connsiteY3" fmla="*/ 82521 h 118651"/>
                  <a:gd name="connsiteX4" fmla="*/ 33267 w 92592"/>
                  <a:gd name="connsiteY4" fmla="*/ 112062 h 118651"/>
                  <a:gd name="connsiteX5" fmla="*/ 76398 w 92592"/>
                  <a:gd name="connsiteY5" fmla="*/ 118652 h 11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592" h="118651">
                    <a:moveTo>
                      <a:pt x="76398" y="118652"/>
                    </a:moveTo>
                    <a:cubicBezTo>
                      <a:pt x="76398" y="118652"/>
                      <a:pt x="127720" y="59508"/>
                      <a:pt x="47637" y="13945"/>
                    </a:cubicBezTo>
                    <a:cubicBezTo>
                      <a:pt x="43377" y="11522"/>
                      <a:pt x="7596" y="-8852"/>
                      <a:pt x="0" y="4502"/>
                    </a:cubicBezTo>
                    <a:cubicBezTo>
                      <a:pt x="26698" y="19693"/>
                      <a:pt x="59133" y="55824"/>
                      <a:pt x="43942" y="82521"/>
                    </a:cubicBezTo>
                    <a:cubicBezTo>
                      <a:pt x="36356" y="95865"/>
                      <a:pt x="33267" y="112062"/>
                      <a:pt x="33267" y="112062"/>
                    </a:cubicBezTo>
                    <a:lnTo>
                      <a:pt x="76398" y="118652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8" name="Forma libre 537">
                <a:extLst>
                  <a:ext uri="{FF2B5EF4-FFF2-40B4-BE49-F238E27FC236}">
                    <a16:creationId xmlns:a16="http://schemas.microsoft.com/office/drawing/2014/main" id="{931490D5-9476-A84E-AC24-DF85971613A3}"/>
                  </a:ext>
                </a:extLst>
              </p:cNvPr>
              <p:cNvSpPr/>
              <p:nvPr/>
            </p:nvSpPr>
            <p:spPr>
              <a:xfrm>
                <a:off x="8856168" y="5412228"/>
                <a:ext cx="266873" cy="184779"/>
              </a:xfrm>
              <a:custGeom>
                <a:avLst/>
                <a:gdLst>
                  <a:gd name="connsiteX0" fmla="*/ 174494 w 266873"/>
                  <a:gd name="connsiteY0" fmla="*/ 174494 h 184779"/>
                  <a:gd name="connsiteX1" fmla="*/ 153966 w 266873"/>
                  <a:gd name="connsiteY1" fmla="*/ 184779 h 184779"/>
                  <a:gd name="connsiteX2" fmla="*/ 112908 w 266873"/>
                  <a:gd name="connsiteY2" fmla="*/ 184759 h 184779"/>
                  <a:gd name="connsiteX3" fmla="*/ 92379 w 266873"/>
                  <a:gd name="connsiteY3" fmla="*/ 174494 h 184779"/>
                  <a:gd name="connsiteX4" fmla="*/ 0 w 266873"/>
                  <a:gd name="connsiteY4" fmla="*/ 82115 h 184779"/>
                  <a:gd name="connsiteX5" fmla="*/ 112908 w 266873"/>
                  <a:gd name="connsiteY5" fmla="*/ 0 h 184779"/>
                  <a:gd name="connsiteX6" fmla="*/ 153966 w 266873"/>
                  <a:gd name="connsiteY6" fmla="*/ 0 h 184779"/>
                  <a:gd name="connsiteX7" fmla="*/ 266874 w 266873"/>
                  <a:gd name="connsiteY7" fmla="*/ 82115 h 184779"/>
                  <a:gd name="connsiteX8" fmla="*/ 174494 w 266873"/>
                  <a:gd name="connsiteY8" fmla="*/ 174494 h 18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873" h="184779">
                    <a:moveTo>
                      <a:pt x="174494" y="174494"/>
                    </a:moveTo>
                    <a:cubicBezTo>
                      <a:pt x="174494" y="174494"/>
                      <a:pt x="169044" y="184779"/>
                      <a:pt x="153966" y="184779"/>
                    </a:cubicBezTo>
                    <a:cubicBezTo>
                      <a:pt x="139852" y="184779"/>
                      <a:pt x="128623" y="184759"/>
                      <a:pt x="112908" y="184759"/>
                    </a:cubicBezTo>
                    <a:cubicBezTo>
                      <a:pt x="97193" y="184759"/>
                      <a:pt x="92379" y="174494"/>
                      <a:pt x="92379" y="174494"/>
                    </a:cubicBezTo>
                    <a:cubicBezTo>
                      <a:pt x="51322" y="123193"/>
                      <a:pt x="0" y="123193"/>
                      <a:pt x="0" y="82115"/>
                    </a:cubicBezTo>
                    <a:cubicBezTo>
                      <a:pt x="0" y="30814"/>
                      <a:pt x="50552" y="0"/>
                      <a:pt x="112908" y="0"/>
                    </a:cubicBezTo>
                    <a:lnTo>
                      <a:pt x="153966" y="0"/>
                    </a:lnTo>
                    <a:cubicBezTo>
                      <a:pt x="216322" y="0"/>
                      <a:pt x="266874" y="30783"/>
                      <a:pt x="266874" y="82115"/>
                    </a:cubicBezTo>
                    <a:cubicBezTo>
                      <a:pt x="266874" y="123193"/>
                      <a:pt x="215552" y="123193"/>
                      <a:pt x="174494" y="174494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39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49701" y="5360916"/>
              <a:ext cx="279817" cy="236091"/>
              <a:chOff x="8849701" y="5360916"/>
              <a:chExt cx="279817" cy="236091"/>
            </a:xfrm>
            <a:solidFill>
              <a:srgbClr val="D84315"/>
            </a:solidFill>
          </p:grpSpPr>
          <p:sp>
            <p:nvSpPr>
              <p:cNvPr id="540" name="Forma libre 539">
                <a:extLst>
                  <a:ext uri="{FF2B5EF4-FFF2-40B4-BE49-F238E27FC236}">
                    <a16:creationId xmlns:a16="http://schemas.microsoft.com/office/drawing/2014/main" id="{93CCA4B1-7914-1345-A584-A51D5BCFA420}"/>
                  </a:ext>
                </a:extLst>
              </p:cNvPr>
              <p:cNvSpPr/>
              <p:nvPr/>
            </p:nvSpPr>
            <p:spPr>
              <a:xfrm>
                <a:off x="9078566" y="5370236"/>
                <a:ext cx="50952" cy="44363"/>
              </a:xfrm>
              <a:custGeom>
                <a:avLst/>
                <a:gdLst>
                  <a:gd name="connsiteX0" fmla="*/ 50952 w 50952"/>
                  <a:gd name="connsiteY0" fmla="*/ 32785 h 44363"/>
                  <a:gd name="connsiteX1" fmla="*/ 41058 w 50952"/>
                  <a:gd name="connsiteY1" fmla="*/ 2095 h 44363"/>
                  <a:gd name="connsiteX2" fmla="*/ 0 w 50952"/>
                  <a:gd name="connsiteY2" fmla="*/ 22624 h 44363"/>
                  <a:gd name="connsiteX3" fmla="*/ 15037 w 50952"/>
                  <a:gd name="connsiteY3" fmla="*/ 44363 h 44363"/>
                  <a:gd name="connsiteX4" fmla="*/ 50952 w 50952"/>
                  <a:gd name="connsiteY4" fmla="*/ 32785 h 4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52" h="44363">
                    <a:moveTo>
                      <a:pt x="50952" y="32785"/>
                    </a:moveTo>
                    <a:cubicBezTo>
                      <a:pt x="50203" y="23763"/>
                      <a:pt x="47945" y="8972"/>
                      <a:pt x="41058" y="2095"/>
                    </a:cubicBezTo>
                    <a:cubicBezTo>
                      <a:pt x="10264" y="-8170"/>
                      <a:pt x="0" y="22624"/>
                      <a:pt x="0" y="22624"/>
                    </a:cubicBezTo>
                    <a:cubicBezTo>
                      <a:pt x="0" y="22624"/>
                      <a:pt x="6908" y="34438"/>
                      <a:pt x="15037" y="44363"/>
                    </a:cubicBezTo>
                    <a:cubicBezTo>
                      <a:pt x="20683" y="36265"/>
                      <a:pt x="31820" y="26586"/>
                      <a:pt x="50952" y="32785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41" name="Forma libre 540">
                <a:extLst>
                  <a:ext uri="{FF2B5EF4-FFF2-40B4-BE49-F238E27FC236}">
                    <a16:creationId xmlns:a16="http://schemas.microsoft.com/office/drawing/2014/main" id="{3A0D27EF-CB52-9044-8B6C-2892986EDEEC}"/>
                  </a:ext>
                </a:extLst>
              </p:cNvPr>
              <p:cNvSpPr/>
              <p:nvPr/>
            </p:nvSpPr>
            <p:spPr>
              <a:xfrm>
                <a:off x="8849701" y="5360916"/>
                <a:ext cx="50942" cy="44363"/>
              </a:xfrm>
              <a:custGeom>
                <a:avLst/>
                <a:gdLst>
                  <a:gd name="connsiteX0" fmla="*/ 35905 w 50942"/>
                  <a:gd name="connsiteY0" fmla="*/ 44363 h 44363"/>
                  <a:gd name="connsiteX1" fmla="*/ 50942 w 50942"/>
                  <a:gd name="connsiteY1" fmla="*/ 22624 h 44363"/>
                  <a:gd name="connsiteX2" fmla="*/ 9885 w 50942"/>
                  <a:gd name="connsiteY2" fmla="*/ 2095 h 44363"/>
                  <a:gd name="connsiteX3" fmla="*/ 0 w 50942"/>
                  <a:gd name="connsiteY3" fmla="*/ 32785 h 44363"/>
                  <a:gd name="connsiteX4" fmla="*/ 35905 w 50942"/>
                  <a:gd name="connsiteY4" fmla="*/ 44363 h 4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2" h="44363">
                    <a:moveTo>
                      <a:pt x="35905" y="44363"/>
                    </a:moveTo>
                    <a:cubicBezTo>
                      <a:pt x="44034" y="34438"/>
                      <a:pt x="50942" y="22624"/>
                      <a:pt x="50942" y="22624"/>
                    </a:cubicBezTo>
                    <a:cubicBezTo>
                      <a:pt x="50942" y="22624"/>
                      <a:pt x="40678" y="-8170"/>
                      <a:pt x="9885" y="2095"/>
                    </a:cubicBezTo>
                    <a:cubicBezTo>
                      <a:pt x="3007" y="8972"/>
                      <a:pt x="739" y="23763"/>
                      <a:pt x="0" y="32785"/>
                    </a:cubicBezTo>
                    <a:cubicBezTo>
                      <a:pt x="19123" y="26596"/>
                      <a:pt x="30259" y="36275"/>
                      <a:pt x="35905" y="44363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42" name="Forma libre 541">
                <a:extLst>
                  <a:ext uri="{FF2B5EF4-FFF2-40B4-BE49-F238E27FC236}">
                    <a16:creationId xmlns:a16="http://schemas.microsoft.com/office/drawing/2014/main" id="{A60CEB81-F930-FC4B-B61E-62C688860BD8}"/>
                  </a:ext>
                </a:extLst>
              </p:cNvPr>
              <p:cNvSpPr/>
              <p:nvPr/>
            </p:nvSpPr>
            <p:spPr>
              <a:xfrm>
                <a:off x="8948547" y="5412249"/>
                <a:ext cx="82115" cy="184758"/>
              </a:xfrm>
              <a:custGeom>
                <a:avLst/>
                <a:gdLst>
                  <a:gd name="connsiteX0" fmla="*/ 0 w 82115"/>
                  <a:gd name="connsiteY0" fmla="*/ 41058 h 184758"/>
                  <a:gd name="connsiteX1" fmla="*/ 41058 w 82115"/>
                  <a:gd name="connsiteY1" fmla="*/ 184759 h 184758"/>
                  <a:gd name="connsiteX2" fmla="*/ 82115 w 82115"/>
                  <a:gd name="connsiteY2" fmla="*/ 41058 h 184758"/>
                  <a:gd name="connsiteX3" fmla="*/ 71851 w 82115"/>
                  <a:gd name="connsiteY3" fmla="*/ 0 h 184758"/>
                  <a:gd name="connsiteX4" fmla="*/ 41058 w 82115"/>
                  <a:gd name="connsiteY4" fmla="*/ 0 h 184758"/>
                  <a:gd name="connsiteX5" fmla="*/ 10264 w 82115"/>
                  <a:gd name="connsiteY5" fmla="*/ 0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115" h="184758">
                    <a:moveTo>
                      <a:pt x="0" y="41058"/>
                    </a:moveTo>
                    <a:lnTo>
                      <a:pt x="41058" y="184759"/>
                    </a:lnTo>
                    <a:lnTo>
                      <a:pt x="82115" y="41058"/>
                    </a:lnTo>
                    <a:lnTo>
                      <a:pt x="71851" y="0"/>
                    </a:lnTo>
                    <a:lnTo>
                      <a:pt x="41058" y="0"/>
                    </a:lnTo>
                    <a:lnTo>
                      <a:pt x="10264" y="0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43" name="Gráfico 78">
            <a:extLst>
              <a:ext uri="{FF2B5EF4-FFF2-40B4-BE49-F238E27FC236}">
                <a16:creationId xmlns:a16="http://schemas.microsoft.com/office/drawing/2014/main" id="{7E9E38A9-70EA-8145-A757-98F50E407B28}"/>
              </a:ext>
            </a:extLst>
          </p:cNvPr>
          <p:cNvGrpSpPr/>
          <p:nvPr/>
        </p:nvGrpSpPr>
        <p:grpSpPr>
          <a:xfrm>
            <a:off x="8110389" y="5217647"/>
            <a:ext cx="492690" cy="492690"/>
            <a:chOff x="8110389" y="5217647"/>
            <a:chExt cx="492690" cy="492690"/>
          </a:xfrm>
        </p:grpSpPr>
        <p:sp>
          <p:nvSpPr>
            <p:cNvPr id="544" name="Forma libre 543">
              <a:extLst>
                <a:ext uri="{FF2B5EF4-FFF2-40B4-BE49-F238E27FC236}">
                  <a16:creationId xmlns:a16="http://schemas.microsoft.com/office/drawing/2014/main" id="{EAC860A2-EDA7-C845-B36A-DFD2FD6DC54A}"/>
                </a:ext>
              </a:extLst>
            </p:cNvPr>
            <p:cNvSpPr/>
            <p:nvPr/>
          </p:nvSpPr>
          <p:spPr>
            <a:xfrm>
              <a:off x="8151446" y="5258704"/>
              <a:ext cx="411601" cy="410575"/>
            </a:xfrm>
            <a:custGeom>
              <a:avLst/>
              <a:gdLst>
                <a:gd name="connsiteX0" fmla="*/ 410575 w 411601"/>
                <a:gd name="connsiteY0" fmla="*/ 98538 h 410575"/>
                <a:gd name="connsiteX1" fmla="*/ 366438 w 411601"/>
                <a:gd name="connsiteY1" fmla="*/ 0 h 410575"/>
                <a:gd name="connsiteX2" fmla="*/ 312037 w 411601"/>
                <a:gd name="connsiteY2" fmla="*/ 71851 h 410575"/>
                <a:gd name="connsiteX3" fmla="*/ 300746 w 411601"/>
                <a:gd name="connsiteY3" fmla="*/ 85194 h 410575"/>
                <a:gd name="connsiteX4" fmla="*/ 301773 w 411601"/>
                <a:gd name="connsiteY4" fmla="*/ 90327 h 410575"/>
                <a:gd name="connsiteX5" fmla="*/ 280217 w 411601"/>
                <a:gd name="connsiteY5" fmla="*/ 125225 h 410575"/>
                <a:gd name="connsiteX6" fmla="*/ 278165 w 411601"/>
                <a:gd name="connsiteY6" fmla="*/ 125225 h 410575"/>
                <a:gd name="connsiteX7" fmla="*/ 264821 w 411601"/>
                <a:gd name="connsiteY7" fmla="*/ 138569 h 410575"/>
                <a:gd name="connsiteX8" fmla="*/ 266874 w 411601"/>
                <a:gd name="connsiteY8" fmla="*/ 145754 h 410575"/>
                <a:gd name="connsiteX9" fmla="*/ 225816 w 411601"/>
                <a:gd name="connsiteY9" fmla="*/ 197076 h 410575"/>
                <a:gd name="connsiteX10" fmla="*/ 223763 w 411601"/>
                <a:gd name="connsiteY10" fmla="*/ 197076 h 410575"/>
                <a:gd name="connsiteX11" fmla="*/ 210420 w 411601"/>
                <a:gd name="connsiteY11" fmla="*/ 210420 h 410575"/>
                <a:gd name="connsiteX12" fmla="*/ 210420 w 411601"/>
                <a:gd name="connsiteY12" fmla="*/ 213499 h 410575"/>
                <a:gd name="connsiteX13" fmla="*/ 169362 w 411601"/>
                <a:gd name="connsiteY13" fmla="*/ 250451 h 410575"/>
                <a:gd name="connsiteX14" fmla="*/ 169362 w 411601"/>
                <a:gd name="connsiteY14" fmla="*/ 250451 h 410575"/>
                <a:gd name="connsiteX15" fmla="*/ 156019 w 411601"/>
                <a:gd name="connsiteY15" fmla="*/ 260715 h 410575"/>
                <a:gd name="connsiteX16" fmla="*/ 118040 w 411601"/>
                <a:gd name="connsiteY16" fmla="*/ 286376 h 410575"/>
                <a:gd name="connsiteX17" fmla="*/ 114961 w 411601"/>
                <a:gd name="connsiteY17" fmla="*/ 285350 h 410575"/>
                <a:gd name="connsiteX18" fmla="*/ 101617 w 411601"/>
                <a:gd name="connsiteY18" fmla="*/ 295614 h 410575"/>
                <a:gd name="connsiteX19" fmla="*/ 67745 w 411601"/>
                <a:gd name="connsiteY19" fmla="*/ 314090 h 410575"/>
                <a:gd name="connsiteX20" fmla="*/ 60560 w 411601"/>
                <a:gd name="connsiteY20" fmla="*/ 312037 h 410575"/>
                <a:gd name="connsiteX21" fmla="*/ 47216 w 411601"/>
                <a:gd name="connsiteY21" fmla="*/ 325381 h 410575"/>
                <a:gd name="connsiteX22" fmla="*/ 47216 w 411601"/>
                <a:gd name="connsiteY22" fmla="*/ 325381 h 410575"/>
                <a:gd name="connsiteX23" fmla="*/ 0 w 411601"/>
                <a:gd name="connsiteY23" fmla="*/ 370544 h 410575"/>
                <a:gd name="connsiteX24" fmla="*/ 28740 w 411601"/>
                <a:gd name="connsiteY24" fmla="*/ 403390 h 410575"/>
                <a:gd name="connsiteX25" fmla="*/ 41058 w 411601"/>
                <a:gd name="connsiteY25" fmla="*/ 410575 h 410575"/>
                <a:gd name="connsiteX26" fmla="*/ 48243 w 411601"/>
                <a:gd name="connsiteY26" fmla="*/ 408522 h 410575"/>
                <a:gd name="connsiteX27" fmla="*/ 75956 w 411601"/>
                <a:gd name="connsiteY27" fmla="*/ 410575 h 410575"/>
                <a:gd name="connsiteX28" fmla="*/ 122146 w 411601"/>
                <a:gd name="connsiteY28" fmla="*/ 406469 h 410575"/>
                <a:gd name="connsiteX29" fmla="*/ 132410 w 411601"/>
                <a:gd name="connsiteY29" fmla="*/ 410575 h 410575"/>
                <a:gd name="connsiteX30" fmla="*/ 145754 w 411601"/>
                <a:gd name="connsiteY30" fmla="*/ 401337 h 410575"/>
                <a:gd name="connsiteX31" fmla="*/ 199129 w 411601"/>
                <a:gd name="connsiteY31" fmla="*/ 382861 h 410575"/>
                <a:gd name="connsiteX32" fmla="*/ 205288 w 411601"/>
                <a:gd name="connsiteY32" fmla="*/ 383888 h 410575"/>
                <a:gd name="connsiteX33" fmla="*/ 218631 w 411601"/>
                <a:gd name="connsiteY33" fmla="*/ 373623 h 410575"/>
                <a:gd name="connsiteX34" fmla="*/ 251477 w 411601"/>
                <a:gd name="connsiteY34" fmla="*/ 355147 h 410575"/>
                <a:gd name="connsiteX35" fmla="*/ 259689 w 411601"/>
                <a:gd name="connsiteY35" fmla="*/ 357200 h 410575"/>
                <a:gd name="connsiteX36" fmla="*/ 273032 w 411601"/>
                <a:gd name="connsiteY36" fmla="*/ 343857 h 410575"/>
                <a:gd name="connsiteX37" fmla="*/ 273032 w 411601"/>
                <a:gd name="connsiteY37" fmla="*/ 340777 h 410575"/>
                <a:gd name="connsiteX38" fmla="*/ 299720 w 411601"/>
                <a:gd name="connsiteY38" fmla="*/ 320249 h 410575"/>
                <a:gd name="connsiteX39" fmla="*/ 305878 w 411601"/>
                <a:gd name="connsiteY39" fmla="*/ 321275 h 410575"/>
                <a:gd name="connsiteX40" fmla="*/ 319222 w 411601"/>
                <a:gd name="connsiteY40" fmla="*/ 307931 h 410575"/>
                <a:gd name="connsiteX41" fmla="*/ 318196 w 411601"/>
                <a:gd name="connsiteY41" fmla="*/ 302799 h 410575"/>
                <a:gd name="connsiteX42" fmla="*/ 342830 w 411601"/>
                <a:gd name="connsiteY42" fmla="*/ 276112 h 410575"/>
                <a:gd name="connsiteX43" fmla="*/ 356174 w 411601"/>
                <a:gd name="connsiteY43" fmla="*/ 262768 h 410575"/>
                <a:gd name="connsiteX44" fmla="*/ 356174 w 411601"/>
                <a:gd name="connsiteY44" fmla="*/ 259689 h 410575"/>
                <a:gd name="connsiteX45" fmla="*/ 379782 w 411601"/>
                <a:gd name="connsiteY45" fmla="*/ 222737 h 410575"/>
                <a:gd name="connsiteX46" fmla="*/ 393126 w 411601"/>
                <a:gd name="connsiteY46" fmla="*/ 209393 h 410575"/>
                <a:gd name="connsiteX47" fmla="*/ 390046 w 411601"/>
                <a:gd name="connsiteY47" fmla="*/ 201182 h 410575"/>
                <a:gd name="connsiteX48" fmla="*/ 404416 w 411601"/>
                <a:gd name="connsiteY48" fmla="*/ 159098 h 410575"/>
                <a:gd name="connsiteX49" fmla="*/ 411601 w 411601"/>
                <a:gd name="connsiteY49" fmla="*/ 147807 h 410575"/>
                <a:gd name="connsiteX50" fmla="*/ 408522 w 411601"/>
                <a:gd name="connsiteY50" fmla="*/ 139596 h 410575"/>
                <a:gd name="connsiteX51" fmla="*/ 410575 w 411601"/>
                <a:gd name="connsiteY51" fmla="*/ 98538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11601" h="410575">
                  <a:moveTo>
                    <a:pt x="410575" y="98538"/>
                  </a:moveTo>
                  <a:cubicBezTo>
                    <a:pt x="410575" y="34899"/>
                    <a:pt x="397231" y="0"/>
                    <a:pt x="366438" y="0"/>
                  </a:cubicBezTo>
                  <a:cubicBezTo>
                    <a:pt x="336672" y="0"/>
                    <a:pt x="332566" y="32846"/>
                    <a:pt x="312037" y="71851"/>
                  </a:cubicBezTo>
                  <a:cubicBezTo>
                    <a:pt x="305878" y="72877"/>
                    <a:pt x="300746" y="78009"/>
                    <a:pt x="300746" y="85194"/>
                  </a:cubicBezTo>
                  <a:cubicBezTo>
                    <a:pt x="300746" y="87247"/>
                    <a:pt x="300746" y="89300"/>
                    <a:pt x="301773" y="90327"/>
                  </a:cubicBezTo>
                  <a:cubicBezTo>
                    <a:pt x="294588" y="102644"/>
                    <a:pt x="287403" y="113935"/>
                    <a:pt x="280217" y="125225"/>
                  </a:cubicBezTo>
                  <a:cubicBezTo>
                    <a:pt x="279191" y="125225"/>
                    <a:pt x="278165" y="125225"/>
                    <a:pt x="278165" y="125225"/>
                  </a:cubicBezTo>
                  <a:cubicBezTo>
                    <a:pt x="270980" y="125225"/>
                    <a:pt x="264821" y="131384"/>
                    <a:pt x="264821" y="138569"/>
                  </a:cubicBezTo>
                  <a:cubicBezTo>
                    <a:pt x="264821" y="141648"/>
                    <a:pt x="265847" y="143701"/>
                    <a:pt x="266874" y="145754"/>
                  </a:cubicBezTo>
                  <a:cubicBezTo>
                    <a:pt x="253530" y="164230"/>
                    <a:pt x="239160" y="181679"/>
                    <a:pt x="225816" y="197076"/>
                  </a:cubicBezTo>
                  <a:cubicBezTo>
                    <a:pt x="224790" y="197076"/>
                    <a:pt x="224790" y="197076"/>
                    <a:pt x="223763" y="197076"/>
                  </a:cubicBezTo>
                  <a:cubicBezTo>
                    <a:pt x="216578" y="197076"/>
                    <a:pt x="210420" y="203235"/>
                    <a:pt x="210420" y="210420"/>
                  </a:cubicBezTo>
                  <a:cubicBezTo>
                    <a:pt x="210420" y="211446"/>
                    <a:pt x="210420" y="212473"/>
                    <a:pt x="210420" y="213499"/>
                  </a:cubicBezTo>
                  <a:cubicBezTo>
                    <a:pt x="196050" y="227869"/>
                    <a:pt x="182706" y="240186"/>
                    <a:pt x="169362" y="250451"/>
                  </a:cubicBezTo>
                  <a:cubicBezTo>
                    <a:pt x="169362" y="250451"/>
                    <a:pt x="169362" y="250451"/>
                    <a:pt x="169362" y="250451"/>
                  </a:cubicBezTo>
                  <a:cubicBezTo>
                    <a:pt x="163204" y="250451"/>
                    <a:pt x="157045" y="254556"/>
                    <a:pt x="156019" y="260715"/>
                  </a:cubicBezTo>
                  <a:cubicBezTo>
                    <a:pt x="142675" y="269953"/>
                    <a:pt x="130358" y="279191"/>
                    <a:pt x="118040" y="286376"/>
                  </a:cubicBezTo>
                  <a:cubicBezTo>
                    <a:pt x="117014" y="286376"/>
                    <a:pt x="115987" y="285350"/>
                    <a:pt x="114961" y="285350"/>
                  </a:cubicBezTo>
                  <a:cubicBezTo>
                    <a:pt x="108802" y="285350"/>
                    <a:pt x="102644" y="289455"/>
                    <a:pt x="101617" y="295614"/>
                  </a:cubicBezTo>
                  <a:cubicBezTo>
                    <a:pt x="89300" y="302799"/>
                    <a:pt x="78009" y="308958"/>
                    <a:pt x="67745" y="314090"/>
                  </a:cubicBezTo>
                  <a:cubicBezTo>
                    <a:pt x="65692" y="313063"/>
                    <a:pt x="62613" y="312037"/>
                    <a:pt x="60560" y="312037"/>
                  </a:cubicBezTo>
                  <a:cubicBezTo>
                    <a:pt x="53375" y="312037"/>
                    <a:pt x="47216" y="318196"/>
                    <a:pt x="47216" y="325381"/>
                  </a:cubicBezTo>
                  <a:cubicBezTo>
                    <a:pt x="47216" y="325381"/>
                    <a:pt x="47216" y="325381"/>
                    <a:pt x="47216" y="325381"/>
                  </a:cubicBezTo>
                  <a:cubicBezTo>
                    <a:pt x="17449" y="340777"/>
                    <a:pt x="0" y="352068"/>
                    <a:pt x="0" y="370544"/>
                  </a:cubicBezTo>
                  <a:cubicBezTo>
                    <a:pt x="0" y="383888"/>
                    <a:pt x="9238" y="396205"/>
                    <a:pt x="28740" y="403390"/>
                  </a:cubicBezTo>
                  <a:cubicBezTo>
                    <a:pt x="31820" y="407496"/>
                    <a:pt x="35925" y="410575"/>
                    <a:pt x="41058" y="410575"/>
                  </a:cubicBezTo>
                  <a:cubicBezTo>
                    <a:pt x="44137" y="410575"/>
                    <a:pt x="46190" y="409549"/>
                    <a:pt x="48243" y="408522"/>
                  </a:cubicBezTo>
                  <a:cubicBezTo>
                    <a:pt x="56454" y="409549"/>
                    <a:pt x="65692" y="410575"/>
                    <a:pt x="75956" y="410575"/>
                  </a:cubicBezTo>
                  <a:cubicBezTo>
                    <a:pt x="90327" y="410575"/>
                    <a:pt x="106749" y="408522"/>
                    <a:pt x="122146" y="406469"/>
                  </a:cubicBezTo>
                  <a:cubicBezTo>
                    <a:pt x="124199" y="409549"/>
                    <a:pt x="128305" y="410575"/>
                    <a:pt x="132410" y="410575"/>
                  </a:cubicBezTo>
                  <a:cubicBezTo>
                    <a:pt x="138569" y="410575"/>
                    <a:pt x="143701" y="406469"/>
                    <a:pt x="145754" y="401337"/>
                  </a:cubicBezTo>
                  <a:cubicBezTo>
                    <a:pt x="163204" y="396205"/>
                    <a:pt x="181679" y="390046"/>
                    <a:pt x="199129" y="382861"/>
                  </a:cubicBezTo>
                  <a:cubicBezTo>
                    <a:pt x="201182" y="383888"/>
                    <a:pt x="203235" y="383888"/>
                    <a:pt x="205288" y="383888"/>
                  </a:cubicBezTo>
                  <a:cubicBezTo>
                    <a:pt x="211446" y="383888"/>
                    <a:pt x="217605" y="379782"/>
                    <a:pt x="218631" y="373623"/>
                  </a:cubicBezTo>
                  <a:cubicBezTo>
                    <a:pt x="229922" y="368491"/>
                    <a:pt x="241213" y="361306"/>
                    <a:pt x="251477" y="355147"/>
                  </a:cubicBezTo>
                  <a:cubicBezTo>
                    <a:pt x="253530" y="357200"/>
                    <a:pt x="256609" y="357200"/>
                    <a:pt x="259689" y="357200"/>
                  </a:cubicBezTo>
                  <a:cubicBezTo>
                    <a:pt x="266874" y="357200"/>
                    <a:pt x="273032" y="351042"/>
                    <a:pt x="273032" y="343857"/>
                  </a:cubicBezTo>
                  <a:cubicBezTo>
                    <a:pt x="273032" y="342830"/>
                    <a:pt x="273032" y="341804"/>
                    <a:pt x="273032" y="340777"/>
                  </a:cubicBezTo>
                  <a:cubicBezTo>
                    <a:pt x="282270" y="334619"/>
                    <a:pt x="290482" y="327434"/>
                    <a:pt x="299720" y="320249"/>
                  </a:cubicBezTo>
                  <a:cubicBezTo>
                    <a:pt x="301773" y="321275"/>
                    <a:pt x="303825" y="321275"/>
                    <a:pt x="305878" y="321275"/>
                  </a:cubicBezTo>
                  <a:cubicBezTo>
                    <a:pt x="313063" y="321275"/>
                    <a:pt x="319222" y="315116"/>
                    <a:pt x="319222" y="307931"/>
                  </a:cubicBezTo>
                  <a:cubicBezTo>
                    <a:pt x="319222" y="305878"/>
                    <a:pt x="319222" y="304852"/>
                    <a:pt x="318196" y="302799"/>
                  </a:cubicBezTo>
                  <a:cubicBezTo>
                    <a:pt x="326407" y="294588"/>
                    <a:pt x="334619" y="285350"/>
                    <a:pt x="342830" y="276112"/>
                  </a:cubicBezTo>
                  <a:cubicBezTo>
                    <a:pt x="350015" y="276112"/>
                    <a:pt x="356174" y="269953"/>
                    <a:pt x="356174" y="262768"/>
                  </a:cubicBezTo>
                  <a:cubicBezTo>
                    <a:pt x="356174" y="261742"/>
                    <a:pt x="356174" y="260715"/>
                    <a:pt x="356174" y="259689"/>
                  </a:cubicBezTo>
                  <a:cubicBezTo>
                    <a:pt x="364385" y="247371"/>
                    <a:pt x="372597" y="235054"/>
                    <a:pt x="379782" y="222737"/>
                  </a:cubicBezTo>
                  <a:cubicBezTo>
                    <a:pt x="386967" y="222737"/>
                    <a:pt x="393126" y="216578"/>
                    <a:pt x="393126" y="209393"/>
                  </a:cubicBezTo>
                  <a:cubicBezTo>
                    <a:pt x="393126" y="206314"/>
                    <a:pt x="392099" y="203235"/>
                    <a:pt x="390046" y="201182"/>
                  </a:cubicBezTo>
                  <a:cubicBezTo>
                    <a:pt x="396205" y="187838"/>
                    <a:pt x="400311" y="173468"/>
                    <a:pt x="404416" y="159098"/>
                  </a:cubicBezTo>
                  <a:cubicBezTo>
                    <a:pt x="408522" y="157045"/>
                    <a:pt x="411601" y="152939"/>
                    <a:pt x="411601" y="147807"/>
                  </a:cubicBezTo>
                  <a:cubicBezTo>
                    <a:pt x="411601" y="144728"/>
                    <a:pt x="410575" y="141648"/>
                    <a:pt x="408522" y="139596"/>
                  </a:cubicBezTo>
                  <a:cubicBezTo>
                    <a:pt x="409549" y="126252"/>
                    <a:pt x="410575" y="112908"/>
                    <a:pt x="410575" y="98538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5" name="Forma libre 544">
              <a:extLst>
                <a:ext uri="{FF2B5EF4-FFF2-40B4-BE49-F238E27FC236}">
                  <a16:creationId xmlns:a16="http://schemas.microsoft.com/office/drawing/2014/main" id="{7B25B67C-9358-9340-B3A1-A1E73BEA8AF8}"/>
                </a:ext>
              </a:extLst>
            </p:cNvPr>
            <p:cNvSpPr/>
            <p:nvPr/>
          </p:nvSpPr>
          <p:spPr>
            <a:xfrm>
              <a:off x="8151446" y="5357242"/>
              <a:ext cx="411601" cy="312036"/>
            </a:xfrm>
            <a:custGeom>
              <a:avLst/>
              <a:gdLst>
                <a:gd name="connsiteX0" fmla="*/ 410575 w 411601"/>
                <a:gd name="connsiteY0" fmla="*/ 0 h 312036"/>
                <a:gd name="connsiteX1" fmla="*/ 0 w 411601"/>
                <a:gd name="connsiteY1" fmla="*/ 272006 h 312036"/>
                <a:gd name="connsiteX2" fmla="*/ 28740 w 411601"/>
                <a:gd name="connsiteY2" fmla="*/ 304852 h 312036"/>
                <a:gd name="connsiteX3" fmla="*/ 41058 w 411601"/>
                <a:gd name="connsiteY3" fmla="*/ 312037 h 312036"/>
                <a:gd name="connsiteX4" fmla="*/ 48243 w 411601"/>
                <a:gd name="connsiteY4" fmla="*/ 309984 h 312036"/>
                <a:gd name="connsiteX5" fmla="*/ 75956 w 411601"/>
                <a:gd name="connsiteY5" fmla="*/ 312037 h 312036"/>
                <a:gd name="connsiteX6" fmla="*/ 122146 w 411601"/>
                <a:gd name="connsiteY6" fmla="*/ 307931 h 312036"/>
                <a:gd name="connsiteX7" fmla="*/ 132410 w 411601"/>
                <a:gd name="connsiteY7" fmla="*/ 312037 h 312036"/>
                <a:gd name="connsiteX8" fmla="*/ 145754 w 411601"/>
                <a:gd name="connsiteY8" fmla="*/ 302799 h 312036"/>
                <a:gd name="connsiteX9" fmla="*/ 199129 w 411601"/>
                <a:gd name="connsiteY9" fmla="*/ 284323 h 312036"/>
                <a:gd name="connsiteX10" fmla="*/ 205288 w 411601"/>
                <a:gd name="connsiteY10" fmla="*/ 285350 h 312036"/>
                <a:gd name="connsiteX11" fmla="*/ 218631 w 411601"/>
                <a:gd name="connsiteY11" fmla="*/ 275085 h 312036"/>
                <a:gd name="connsiteX12" fmla="*/ 251477 w 411601"/>
                <a:gd name="connsiteY12" fmla="*/ 256609 h 312036"/>
                <a:gd name="connsiteX13" fmla="*/ 259689 w 411601"/>
                <a:gd name="connsiteY13" fmla="*/ 258662 h 312036"/>
                <a:gd name="connsiteX14" fmla="*/ 273032 w 411601"/>
                <a:gd name="connsiteY14" fmla="*/ 245319 h 312036"/>
                <a:gd name="connsiteX15" fmla="*/ 273032 w 411601"/>
                <a:gd name="connsiteY15" fmla="*/ 242239 h 312036"/>
                <a:gd name="connsiteX16" fmla="*/ 299720 w 411601"/>
                <a:gd name="connsiteY16" fmla="*/ 221711 h 312036"/>
                <a:gd name="connsiteX17" fmla="*/ 305878 w 411601"/>
                <a:gd name="connsiteY17" fmla="*/ 222737 h 312036"/>
                <a:gd name="connsiteX18" fmla="*/ 319222 w 411601"/>
                <a:gd name="connsiteY18" fmla="*/ 209393 h 312036"/>
                <a:gd name="connsiteX19" fmla="*/ 318196 w 411601"/>
                <a:gd name="connsiteY19" fmla="*/ 204261 h 312036"/>
                <a:gd name="connsiteX20" fmla="*/ 342830 w 411601"/>
                <a:gd name="connsiteY20" fmla="*/ 177574 h 312036"/>
                <a:gd name="connsiteX21" fmla="*/ 356174 w 411601"/>
                <a:gd name="connsiteY21" fmla="*/ 164230 h 312036"/>
                <a:gd name="connsiteX22" fmla="*/ 356174 w 411601"/>
                <a:gd name="connsiteY22" fmla="*/ 161151 h 312036"/>
                <a:gd name="connsiteX23" fmla="*/ 379782 w 411601"/>
                <a:gd name="connsiteY23" fmla="*/ 124199 h 312036"/>
                <a:gd name="connsiteX24" fmla="*/ 393126 w 411601"/>
                <a:gd name="connsiteY24" fmla="*/ 110855 h 312036"/>
                <a:gd name="connsiteX25" fmla="*/ 390046 w 411601"/>
                <a:gd name="connsiteY25" fmla="*/ 102644 h 312036"/>
                <a:gd name="connsiteX26" fmla="*/ 404416 w 411601"/>
                <a:gd name="connsiteY26" fmla="*/ 60560 h 312036"/>
                <a:gd name="connsiteX27" fmla="*/ 411601 w 411601"/>
                <a:gd name="connsiteY27" fmla="*/ 49269 h 312036"/>
                <a:gd name="connsiteX28" fmla="*/ 408522 w 411601"/>
                <a:gd name="connsiteY28" fmla="*/ 41058 h 312036"/>
                <a:gd name="connsiteX29" fmla="*/ 410575 w 411601"/>
                <a:gd name="connsiteY29" fmla="*/ 0 h 31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1601" h="312036">
                  <a:moveTo>
                    <a:pt x="410575" y="0"/>
                  </a:moveTo>
                  <a:cubicBezTo>
                    <a:pt x="300746" y="284323"/>
                    <a:pt x="60560" y="288429"/>
                    <a:pt x="0" y="272006"/>
                  </a:cubicBezTo>
                  <a:cubicBezTo>
                    <a:pt x="0" y="285350"/>
                    <a:pt x="9238" y="297667"/>
                    <a:pt x="28740" y="304852"/>
                  </a:cubicBezTo>
                  <a:cubicBezTo>
                    <a:pt x="31820" y="308958"/>
                    <a:pt x="35925" y="312037"/>
                    <a:pt x="41058" y="312037"/>
                  </a:cubicBezTo>
                  <a:cubicBezTo>
                    <a:pt x="44137" y="312037"/>
                    <a:pt x="46190" y="311011"/>
                    <a:pt x="48243" y="309984"/>
                  </a:cubicBezTo>
                  <a:cubicBezTo>
                    <a:pt x="56454" y="311011"/>
                    <a:pt x="65692" y="312037"/>
                    <a:pt x="75956" y="312037"/>
                  </a:cubicBezTo>
                  <a:cubicBezTo>
                    <a:pt x="90327" y="312037"/>
                    <a:pt x="106749" y="309984"/>
                    <a:pt x="122146" y="307931"/>
                  </a:cubicBezTo>
                  <a:cubicBezTo>
                    <a:pt x="124199" y="311011"/>
                    <a:pt x="128305" y="312037"/>
                    <a:pt x="132410" y="312037"/>
                  </a:cubicBezTo>
                  <a:cubicBezTo>
                    <a:pt x="138569" y="312037"/>
                    <a:pt x="143701" y="307931"/>
                    <a:pt x="145754" y="302799"/>
                  </a:cubicBezTo>
                  <a:cubicBezTo>
                    <a:pt x="163204" y="297667"/>
                    <a:pt x="181679" y="291508"/>
                    <a:pt x="199129" y="284323"/>
                  </a:cubicBezTo>
                  <a:cubicBezTo>
                    <a:pt x="201182" y="285350"/>
                    <a:pt x="203235" y="285350"/>
                    <a:pt x="205288" y="285350"/>
                  </a:cubicBezTo>
                  <a:cubicBezTo>
                    <a:pt x="211446" y="285350"/>
                    <a:pt x="217605" y="281244"/>
                    <a:pt x="218631" y="275085"/>
                  </a:cubicBezTo>
                  <a:cubicBezTo>
                    <a:pt x="229922" y="269953"/>
                    <a:pt x="241213" y="262768"/>
                    <a:pt x="251477" y="256609"/>
                  </a:cubicBezTo>
                  <a:cubicBezTo>
                    <a:pt x="253530" y="258662"/>
                    <a:pt x="256609" y="258662"/>
                    <a:pt x="259689" y="258662"/>
                  </a:cubicBezTo>
                  <a:cubicBezTo>
                    <a:pt x="266874" y="258662"/>
                    <a:pt x="273032" y="252504"/>
                    <a:pt x="273032" y="245319"/>
                  </a:cubicBezTo>
                  <a:cubicBezTo>
                    <a:pt x="273032" y="244292"/>
                    <a:pt x="273032" y="243266"/>
                    <a:pt x="273032" y="242239"/>
                  </a:cubicBezTo>
                  <a:cubicBezTo>
                    <a:pt x="282270" y="236081"/>
                    <a:pt x="290482" y="228896"/>
                    <a:pt x="299720" y="221711"/>
                  </a:cubicBezTo>
                  <a:cubicBezTo>
                    <a:pt x="301773" y="222737"/>
                    <a:pt x="303825" y="222737"/>
                    <a:pt x="305878" y="222737"/>
                  </a:cubicBezTo>
                  <a:cubicBezTo>
                    <a:pt x="313063" y="222737"/>
                    <a:pt x="319222" y="216578"/>
                    <a:pt x="319222" y="209393"/>
                  </a:cubicBezTo>
                  <a:cubicBezTo>
                    <a:pt x="319222" y="207340"/>
                    <a:pt x="319222" y="206314"/>
                    <a:pt x="318196" y="204261"/>
                  </a:cubicBezTo>
                  <a:cubicBezTo>
                    <a:pt x="326407" y="196050"/>
                    <a:pt x="334619" y="186812"/>
                    <a:pt x="342830" y="177574"/>
                  </a:cubicBezTo>
                  <a:cubicBezTo>
                    <a:pt x="350015" y="177574"/>
                    <a:pt x="356174" y="171415"/>
                    <a:pt x="356174" y="164230"/>
                  </a:cubicBezTo>
                  <a:cubicBezTo>
                    <a:pt x="356174" y="163204"/>
                    <a:pt x="356174" y="162177"/>
                    <a:pt x="356174" y="161151"/>
                  </a:cubicBezTo>
                  <a:cubicBezTo>
                    <a:pt x="364385" y="148833"/>
                    <a:pt x="372597" y="136516"/>
                    <a:pt x="379782" y="124199"/>
                  </a:cubicBezTo>
                  <a:cubicBezTo>
                    <a:pt x="386967" y="124199"/>
                    <a:pt x="393126" y="118040"/>
                    <a:pt x="393126" y="110855"/>
                  </a:cubicBezTo>
                  <a:cubicBezTo>
                    <a:pt x="393126" y="107776"/>
                    <a:pt x="392099" y="104697"/>
                    <a:pt x="390046" y="102644"/>
                  </a:cubicBezTo>
                  <a:cubicBezTo>
                    <a:pt x="396205" y="89300"/>
                    <a:pt x="400311" y="74930"/>
                    <a:pt x="404416" y="60560"/>
                  </a:cubicBezTo>
                  <a:cubicBezTo>
                    <a:pt x="408522" y="58507"/>
                    <a:pt x="411601" y="54401"/>
                    <a:pt x="411601" y="49269"/>
                  </a:cubicBezTo>
                  <a:cubicBezTo>
                    <a:pt x="411601" y="46190"/>
                    <a:pt x="410575" y="43110"/>
                    <a:pt x="408522" y="41058"/>
                  </a:cubicBezTo>
                  <a:cubicBezTo>
                    <a:pt x="409549" y="27714"/>
                    <a:pt x="410575" y="14370"/>
                    <a:pt x="410575" y="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6" name="Forma libre 545">
              <a:extLst>
                <a:ext uri="{FF2B5EF4-FFF2-40B4-BE49-F238E27FC236}">
                  <a16:creationId xmlns:a16="http://schemas.microsoft.com/office/drawing/2014/main" id="{0BC34777-64A1-6B4E-9B2B-AF510C1D2BB5}"/>
                </a:ext>
              </a:extLst>
            </p:cNvPr>
            <p:cNvSpPr/>
            <p:nvPr/>
          </p:nvSpPr>
          <p:spPr>
            <a:xfrm>
              <a:off x="8223297" y="5340819"/>
              <a:ext cx="287402" cy="277138"/>
            </a:xfrm>
            <a:custGeom>
              <a:avLst/>
              <a:gdLst>
                <a:gd name="connsiteX0" fmla="*/ 277138 w 287402"/>
                <a:gd name="connsiteY0" fmla="*/ 0 h 277138"/>
                <a:gd name="connsiteX1" fmla="*/ 287403 w 287402"/>
                <a:gd name="connsiteY1" fmla="*/ 10264 h 277138"/>
                <a:gd name="connsiteX2" fmla="*/ 277138 w 287402"/>
                <a:gd name="connsiteY2" fmla="*/ 20529 h 277138"/>
                <a:gd name="connsiteX3" fmla="*/ 266874 w 287402"/>
                <a:gd name="connsiteY3" fmla="*/ 10264 h 277138"/>
                <a:gd name="connsiteX4" fmla="*/ 277138 w 287402"/>
                <a:gd name="connsiteY4" fmla="*/ 0 h 277138"/>
                <a:gd name="connsiteX5" fmla="*/ 256609 w 287402"/>
                <a:gd name="connsiteY5" fmla="*/ 112908 h 277138"/>
                <a:gd name="connsiteX6" fmla="*/ 266874 w 287402"/>
                <a:gd name="connsiteY6" fmla="*/ 123173 h 277138"/>
                <a:gd name="connsiteX7" fmla="*/ 256609 w 287402"/>
                <a:gd name="connsiteY7" fmla="*/ 133437 h 277138"/>
                <a:gd name="connsiteX8" fmla="*/ 246345 w 287402"/>
                <a:gd name="connsiteY8" fmla="*/ 123173 h 277138"/>
                <a:gd name="connsiteX9" fmla="*/ 256609 w 287402"/>
                <a:gd name="connsiteY9" fmla="*/ 112908 h 277138"/>
                <a:gd name="connsiteX10" fmla="*/ 225816 w 287402"/>
                <a:gd name="connsiteY10" fmla="*/ 82115 h 277138"/>
                <a:gd name="connsiteX11" fmla="*/ 236081 w 287402"/>
                <a:gd name="connsiteY11" fmla="*/ 92379 h 277138"/>
                <a:gd name="connsiteX12" fmla="*/ 225816 w 287402"/>
                <a:gd name="connsiteY12" fmla="*/ 102644 h 277138"/>
                <a:gd name="connsiteX13" fmla="*/ 215552 w 287402"/>
                <a:gd name="connsiteY13" fmla="*/ 92379 h 277138"/>
                <a:gd name="connsiteX14" fmla="*/ 225816 w 287402"/>
                <a:gd name="connsiteY14" fmla="*/ 82115 h 277138"/>
                <a:gd name="connsiteX15" fmla="*/ 184759 w 287402"/>
                <a:gd name="connsiteY15" fmla="*/ 184759 h 277138"/>
                <a:gd name="connsiteX16" fmla="*/ 195023 w 287402"/>
                <a:gd name="connsiteY16" fmla="*/ 195023 h 277138"/>
                <a:gd name="connsiteX17" fmla="*/ 184759 w 287402"/>
                <a:gd name="connsiteY17" fmla="*/ 205288 h 277138"/>
                <a:gd name="connsiteX18" fmla="*/ 174494 w 287402"/>
                <a:gd name="connsiteY18" fmla="*/ 195023 h 277138"/>
                <a:gd name="connsiteX19" fmla="*/ 184759 w 287402"/>
                <a:gd name="connsiteY19" fmla="*/ 184759 h 277138"/>
                <a:gd name="connsiteX20" fmla="*/ 143701 w 287402"/>
                <a:gd name="connsiteY20" fmla="*/ 195023 h 277138"/>
                <a:gd name="connsiteX21" fmla="*/ 153966 w 287402"/>
                <a:gd name="connsiteY21" fmla="*/ 205288 h 277138"/>
                <a:gd name="connsiteX22" fmla="*/ 143701 w 287402"/>
                <a:gd name="connsiteY22" fmla="*/ 215552 h 277138"/>
                <a:gd name="connsiteX23" fmla="*/ 133437 w 287402"/>
                <a:gd name="connsiteY23" fmla="*/ 205288 h 277138"/>
                <a:gd name="connsiteX24" fmla="*/ 143701 w 287402"/>
                <a:gd name="connsiteY24" fmla="*/ 195023 h 277138"/>
                <a:gd name="connsiteX25" fmla="*/ 82115 w 287402"/>
                <a:gd name="connsiteY25" fmla="*/ 246345 h 277138"/>
                <a:gd name="connsiteX26" fmla="*/ 92379 w 287402"/>
                <a:gd name="connsiteY26" fmla="*/ 256609 h 277138"/>
                <a:gd name="connsiteX27" fmla="*/ 82115 w 287402"/>
                <a:gd name="connsiteY27" fmla="*/ 266874 h 277138"/>
                <a:gd name="connsiteX28" fmla="*/ 71851 w 287402"/>
                <a:gd name="connsiteY28" fmla="*/ 256609 h 277138"/>
                <a:gd name="connsiteX29" fmla="*/ 82115 w 287402"/>
                <a:gd name="connsiteY29" fmla="*/ 246345 h 277138"/>
                <a:gd name="connsiteX30" fmla="*/ 10264 w 287402"/>
                <a:gd name="connsiteY30" fmla="*/ 256609 h 277138"/>
                <a:gd name="connsiteX31" fmla="*/ 20529 w 287402"/>
                <a:gd name="connsiteY31" fmla="*/ 266874 h 277138"/>
                <a:gd name="connsiteX32" fmla="*/ 10264 w 287402"/>
                <a:gd name="connsiteY32" fmla="*/ 277138 h 277138"/>
                <a:gd name="connsiteX33" fmla="*/ 0 w 287402"/>
                <a:gd name="connsiteY33" fmla="*/ 266874 h 277138"/>
                <a:gd name="connsiteX34" fmla="*/ 10264 w 287402"/>
                <a:gd name="connsiteY34" fmla="*/ 256609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7402" h="277138">
                  <a:moveTo>
                    <a:pt x="277138" y="0"/>
                  </a:moveTo>
                  <a:cubicBezTo>
                    <a:pt x="283297" y="0"/>
                    <a:pt x="287403" y="4106"/>
                    <a:pt x="287403" y="10264"/>
                  </a:cubicBezTo>
                  <a:cubicBezTo>
                    <a:pt x="287403" y="16423"/>
                    <a:pt x="282270" y="20529"/>
                    <a:pt x="277138" y="20529"/>
                  </a:cubicBezTo>
                  <a:cubicBezTo>
                    <a:pt x="270980" y="20529"/>
                    <a:pt x="266874" y="16423"/>
                    <a:pt x="266874" y="10264"/>
                  </a:cubicBezTo>
                  <a:cubicBezTo>
                    <a:pt x="266874" y="4106"/>
                    <a:pt x="270980" y="0"/>
                    <a:pt x="277138" y="0"/>
                  </a:cubicBezTo>
                  <a:close/>
                  <a:moveTo>
                    <a:pt x="256609" y="112908"/>
                  </a:moveTo>
                  <a:cubicBezTo>
                    <a:pt x="262768" y="112908"/>
                    <a:pt x="266874" y="117014"/>
                    <a:pt x="266874" y="123173"/>
                  </a:cubicBezTo>
                  <a:cubicBezTo>
                    <a:pt x="266874" y="129331"/>
                    <a:pt x="262768" y="133437"/>
                    <a:pt x="256609" y="133437"/>
                  </a:cubicBezTo>
                  <a:cubicBezTo>
                    <a:pt x="250451" y="133437"/>
                    <a:pt x="246345" y="129331"/>
                    <a:pt x="246345" y="123173"/>
                  </a:cubicBezTo>
                  <a:cubicBezTo>
                    <a:pt x="246345" y="117014"/>
                    <a:pt x="250451" y="112908"/>
                    <a:pt x="256609" y="112908"/>
                  </a:cubicBezTo>
                  <a:close/>
                  <a:moveTo>
                    <a:pt x="225816" y="82115"/>
                  </a:moveTo>
                  <a:cubicBezTo>
                    <a:pt x="231975" y="82115"/>
                    <a:pt x="236081" y="86221"/>
                    <a:pt x="236081" y="92379"/>
                  </a:cubicBezTo>
                  <a:cubicBezTo>
                    <a:pt x="236081" y="98538"/>
                    <a:pt x="230948" y="102644"/>
                    <a:pt x="225816" y="102644"/>
                  </a:cubicBezTo>
                  <a:cubicBezTo>
                    <a:pt x="219658" y="102644"/>
                    <a:pt x="215552" y="98538"/>
                    <a:pt x="215552" y="92379"/>
                  </a:cubicBezTo>
                  <a:cubicBezTo>
                    <a:pt x="215552" y="86221"/>
                    <a:pt x="219658" y="82115"/>
                    <a:pt x="225816" y="82115"/>
                  </a:cubicBezTo>
                  <a:close/>
                  <a:moveTo>
                    <a:pt x="184759" y="184759"/>
                  </a:moveTo>
                  <a:cubicBezTo>
                    <a:pt x="190917" y="184759"/>
                    <a:pt x="195023" y="188865"/>
                    <a:pt x="195023" y="195023"/>
                  </a:cubicBezTo>
                  <a:cubicBezTo>
                    <a:pt x="195023" y="201182"/>
                    <a:pt x="190917" y="205288"/>
                    <a:pt x="184759" y="205288"/>
                  </a:cubicBezTo>
                  <a:cubicBezTo>
                    <a:pt x="178600" y="205288"/>
                    <a:pt x="174494" y="201182"/>
                    <a:pt x="174494" y="195023"/>
                  </a:cubicBezTo>
                  <a:cubicBezTo>
                    <a:pt x="174494" y="188865"/>
                    <a:pt x="178600" y="184759"/>
                    <a:pt x="184759" y="184759"/>
                  </a:cubicBezTo>
                  <a:close/>
                  <a:moveTo>
                    <a:pt x="143701" y="195023"/>
                  </a:moveTo>
                  <a:cubicBezTo>
                    <a:pt x="149860" y="195023"/>
                    <a:pt x="153966" y="199129"/>
                    <a:pt x="153966" y="205288"/>
                  </a:cubicBezTo>
                  <a:cubicBezTo>
                    <a:pt x="153966" y="211446"/>
                    <a:pt x="149860" y="215552"/>
                    <a:pt x="143701" y="215552"/>
                  </a:cubicBezTo>
                  <a:cubicBezTo>
                    <a:pt x="137543" y="215552"/>
                    <a:pt x="133437" y="211446"/>
                    <a:pt x="133437" y="205288"/>
                  </a:cubicBezTo>
                  <a:cubicBezTo>
                    <a:pt x="133437" y="199129"/>
                    <a:pt x="137543" y="195023"/>
                    <a:pt x="143701" y="195023"/>
                  </a:cubicBezTo>
                  <a:close/>
                  <a:moveTo>
                    <a:pt x="82115" y="246345"/>
                  </a:moveTo>
                  <a:cubicBezTo>
                    <a:pt x="88274" y="246345"/>
                    <a:pt x="92379" y="250451"/>
                    <a:pt x="92379" y="256609"/>
                  </a:cubicBezTo>
                  <a:cubicBezTo>
                    <a:pt x="92379" y="262768"/>
                    <a:pt x="88274" y="266874"/>
                    <a:pt x="82115" y="266874"/>
                  </a:cubicBezTo>
                  <a:cubicBezTo>
                    <a:pt x="75956" y="266874"/>
                    <a:pt x="71851" y="262768"/>
                    <a:pt x="71851" y="256609"/>
                  </a:cubicBezTo>
                  <a:cubicBezTo>
                    <a:pt x="71851" y="250451"/>
                    <a:pt x="75956" y="246345"/>
                    <a:pt x="82115" y="246345"/>
                  </a:cubicBezTo>
                  <a:close/>
                  <a:moveTo>
                    <a:pt x="10264" y="256609"/>
                  </a:moveTo>
                  <a:cubicBezTo>
                    <a:pt x="16423" y="256609"/>
                    <a:pt x="20529" y="260715"/>
                    <a:pt x="20529" y="266874"/>
                  </a:cubicBezTo>
                  <a:cubicBezTo>
                    <a:pt x="20529" y="273032"/>
                    <a:pt x="16423" y="277138"/>
                    <a:pt x="10264" y="277138"/>
                  </a:cubicBezTo>
                  <a:cubicBezTo>
                    <a:pt x="4106" y="277138"/>
                    <a:pt x="0" y="273032"/>
                    <a:pt x="0" y="266874"/>
                  </a:cubicBezTo>
                  <a:cubicBezTo>
                    <a:pt x="0" y="260715"/>
                    <a:pt x="4106" y="256609"/>
                    <a:pt x="10264" y="256609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47" name="Gráfico 80">
            <a:extLst>
              <a:ext uri="{FF2B5EF4-FFF2-40B4-BE49-F238E27FC236}">
                <a16:creationId xmlns:a16="http://schemas.microsoft.com/office/drawing/2014/main" id="{7225FF79-8D2B-F34D-9709-F7C21FE1BE69}"/>
              </a:ext>
            </a:extLst>
          </p:cNvPr>
          <p:cNvGrpSpPr/>
          <p:nvPr/>
        </p:nvGrpSpPr>
        <p:grpSpPr>
          <a:xfrm>
            <a:off x="7477518" y="5217647"/>
            <a:ext cx="492690" cy="492690"/>
            <a:chOff x="7477518" y="5217647"/>
            <a:chExt cx="492690" cy="492690"/>
          </a:xfrm>
        </p:grpSpPr>
        <p:sp>
          <p:nvSpPr>
            <p:cNvPr id="548" name="Forma libre 547">
              <a:extLst>
                <a:ext uri="{FF2B5EF4-FFF2-40B4-BE49-F238E27FC236}">
                  <a16:creationId xmlns:a16="http://schemas.microsoft.com/office/drawing/2014/main" id="{2F05E2E1-CB8E-414A-A8D5-6CBD5B594A70}"/>
                </a:ext>
              </a:extLst>
            </p:cNvPr>
            <p:cNvSpPr/>
            <p:nvPr/>
          </p:nvSpPr>
          <p:spPr>
            <a:xfrm>
              <a:off x="7769200" y="5412670"/>
              <a:ext cx="118893" cy="195023"/>
            </a:xfrm>
            <a:custGeom>
              <a:avLst/>
              <a:gdLst>
                <a:gd name="connsiteX0" fmla="*/ 47042 w 118893"/>
                <a:gd name="connsiteY0" fmla="*/ 0 h 195023"/>
                <a:gd name="connsiteX1" fmla="*/ 0 w 118893"/>
                <a:gd name="connsiteY1" fmla="*/ 0 h 195023"/>
                <a:gd name="connsiteX2" fmla="*/ 0 w 118893"/>
                <a:gd name="connsiteY2" fmla="*/ 30793 h 195023"/>
                <a:gd name="connsiteX3" fmla="*/ 47042 w 118893"/>
                <a:gd name="connsiteY3" fmla="*/ 30793 h 195023"/>
                <a:gd name="connsiteX4" fmla="*/ 88099 w 118893"/>
                <a:gd name="connsiteY4" fmla="*/ 72015 h 195023"/>
                <a:gd name="connsiteX5" fmla="*/ 73472 w 118893"/>
                <a:gd name="connsiteY5" fmla="*/ 116285 h 195023"/>
                <a:gd name="connsiteX6" fmla="*/ 69787 w 118893"/>
                <a:gd name="connsiteY6" fmla="*/ 123747 h 195023"/>
                <a:gd name="connsiteX7" fmla="*/ 30793 w 118893"/>
                <a:gd name="connsiteY7" fmla="*/ 164230 h 195023"/>
                <a:gd name="connsiteX8" fmla="*/ 0 w 118893"/>
                <a:gd name="connsiteY8" fmla="*/ 164230 h 195023"/>
                <a:gd name="connsiteX9" fmla="*/ 0 w 118893"/>
                <a:gd name="connsiteY9" fmla="*/ 195023 h 195023"/>
                <a:gd name="connsiteX10" fmla="*/ 30793 w 118893"/>
                <a:gd name="connsiteY10" fmla="*/ 195023 h 195023"/>
                <a:gd name="connsiteX11" fmla="*/ 97419 w 118893"/>
                <a:gd name="connsiteY11" fmla="*/ 137337 h 195023"/>
                <a:gd name="connsiteX12" fmla="*/ 101022 w 118893"/>
                <a:gd name="connsiteY12" fmla="*/ 130060 h 195023"/>
                <a:gd name="connsiteX13" fmla="*/ 118892 w 118893"/>
                <a:gd name="connsiteY13" fmla="*/ 71851 h 195023"/>
                <a:gd name="connsiteX14" fmla="*/ 47042 w 118893"/>
                <a:gd name="connsiteY14" fmla="*/ 0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893" h="195023">
                  <a:moveTo>
                    <a:pt x="47042" y="0"/>
                  </a:moveTo>
                  <a:lnTo>
                    <a:pt x="0" y="0"/>
                  </a:lnTo>
                  <a:lnTo>
                    <a:pt x="0" y="30793"/>
                  </a:lnTo>
                  <a:lnTo>
                    <a:pt x="47042" y="30793"/>
                  </a:lnTo>
                  <a:cubicBezTo>
                    <a:pt x="69685" y="30793"/>
                    <a:pt x="88099" y="49207"/>
                    <a:pt x="88099" y="72015"/>
                  </a:cubicBezTo>
                  <a:cubicBezTo>
                    <a:pt x="88099" y="72189"/>
                    <a:pt x="86642" y="89947"/>
                    <a:pt x="73472" y="116285"/>
                  </a:cubicBezTo>
                  <a:lnTo>
                    <a:pt x="69787" y="123747"/>
                  </a:lnTo>
                  <a:cubicBezTo>
                    <a:pt x="55027" y="153740"/>
                    <a:pt x="48294" y="164230"/>
                    <a:pt x="30793" y="164230"/>
                  </a:cubicBezTo>
                  <a:lnTo>
                    <a:pt x="0" y="164230"/>
                  </a:lnTo>
                  <a:lnTo>
                    <a:pt x="0" y="195023"/>
                  </a:lnTo>
                  <a:lnTo>
                    <a:pt x="30793" y="195023"/>
                  </a:lnTo>
                  <a:cubicBezTo>
                    <a:pt x="69028" y="195023"/>
                    <a:pt x="83460" y="165698"/>
                    <a:pt x="97419" y="137337"/>
                  </a:cubicBezTo>
                  <a:lnTo>
                    <a:pt x="101022" y="130060"/>
                  </a:lnTo>
                  <a:cubicBezTo>
                    <a:pt x="117640" y="96814"/>
                    <a:pt x="118944" y="73914"/>
                    <a:pt x="118892" y="71851"/>
                  </a:cubicBezTo>
                  <a:cubicBezTo>
                    <a:pt x="118892" y="32240"/>
                    <a:pt x="86652" y="0"/>
                    <a:pt x="47042" y="0"/>
                  </a:cubicBezTo>
                  <a:close/>
                </a:path>
              </a:pathLst>
            </a:custGeom>
            <a:solidFill>
              <a:srgbClr val="C628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49" name="Gráfico 80">
              <a:extLst>
                <a:ext uri="{FF2B5EF4-FFF2-40B4-BE49-F238E27FC236}">
                  <a16:creationId xmlns:a16="http://schemas.microsoft.com/office/drawing/2014/main" id="{7225FF79-8D2B-F34D-9709-F7C21FE1BE69}"/>
                </a:ext>
              </a:extLst>
            </p:cNvPr>
            <p:cNvGrpSpPr/>
            <p:nvPr/>
          </p:nvGrpSpPr>
          <p:grpSpPr>
            <a:xfrm>
              <a:off x="7615019" y="5258078"/>
              <a:ext cx="136177" cy="112589"/>
              <a:chOff x="7615019" y="5258078"/>
              <a:chExt cx="136177" cy="112589"/>
            </a:xfrm>
            <a:solidFill>
              <a:srgbClr val="BCAAA4"/>
            </a:solidFill>
          </p:grpSpPr>
          <p:sp>
            <p:nvSpPr>
              <p:cNvPr id="550" name="Forma libre 549">
                <a:extLst>
                  <a:ext uri="{FF2B5EF4-FFF2-40B4-BE49-F238E27FC236}">
                    <a16:creationId xmlns:a16="http://schemas.microsoft.com/office/drawing/2014/main" id="{05FE62A5-FE99-4C43-BCAC-06A757FC1485}"/>
                  </a:ext>
                </a:extLst>
              </p:cNvPr>
              <p:cNvSpPr/>
              <p:nvPr/>
            </p:nvSpPr>
            <p:spPr>
              <a:xfrm>
                <a:off x="7717345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1" name="Forma libre 550">
                <a:extLst>
                  <a:ext uri="{FF2B5EF4-FFF2-40B4-BE49-F238E27FC236}">
                    <a16:creationId xmlns:a16="http://schemas.microsoft.com/office/drawing/2014/main" id="{50DEF4C2-D2CA-4C45-9A87-DDB6CFC2064A}"/>
                  </a:ext>
                </a:extLst>
              </p:cNvPr>
              <p:cNvSpPr/>
              <p:nvPr/>
            </p:nvSpPr>
            <p:spPr>
              <a:xfrm>
                <a:off x="7666177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2" name="Forma libre 551">
                <a:extLst>
                  <a:ext uri="{FF2B5EF4-FFF2-40B4-BE49-F238E27FC236}">
                    <a16:creationId xmlns:a16="http://schemas.microsoft.com/office/drawing/2014/main" id="{1D1065DB-DEC9-9148-9C64-49E05085CB22}"/>
                  </a:ext>
                </a:extLst>
              </p:cNvPr>
              <p:cNvSpPr/>
              <p:nvPr/>
            </p:nvSpPr>
            <p:spPr>
              <a:xfrm>
                <a:off x="7615019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53" name="Forma libre 552">
              <a:extLst>
                <a:ext uri="{FF2B5EF4-FFF2-40B4-BE49-F238E27FC236}">
                  <a16:creationId xmlns:a16="http://schemas.microsoft.com/office/drawing/2014/main" id="{F44FCE44-C9BC-C544-9543-93E6989A52C5}"/>
                </a:ext>
              </a:extLst>
            </p:cNvPr>
            <p:cNvSpPr/>
            <p:nvPr/>
          </p:nvSpPr>
          <p:spPr>
            <a:xfrm>
              <a:off x="7559633" y="5351083"/>
              <a:ext cx="246345" cy="318195"/>
            </a:xfrm>
            <a:custGeom>
              <a:avLst/>
              <a:gdLst>
                <a:gd name="connsiteX0" fmla="*/ 246345 w 246345"/>
                <a:gd name="connsiteY0" fmla="*/ 15397 h 318195"/>
                <a:gd name="connsiteX1" fmla="*/ 230948 w 246345"/>
                <a:gd name="connsiteY1" fmla="*/ 0 h 318195"/>
                <a:gd name="connsiteX2" fmla="*/ 15397 w 246345"/>
                <a:gd name="connsiteY2" fmla="*/ 0 h 318195"/>
                <a:gd name="connsiteX3" fmla="*/ 0 w 246345"/>
                <a:gd name="connsiteY3" fmla="*/ 15397 h 318195"/>
                <a:gd name="connsiteX4" fmla="*/ 30793 w 246345"/>
                <a:gd name="connsiteY4" fmla="*/ 318196 h 318195"/>
                <a:gd name="connsiteX5" fmla="*/ 215552 w 246345"/>
                <a:gd name="connsiteY5" fmla="*/ 318196 h 318195"/>
                <a:gd name="connsiteX6" fmla="*/ 246345 w 246345"/>
                <a:gd name="connsiteY6" fmla="*/ 15397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18195">
                  <a:moveTo>
                    <a:pt x="246345" y="15397"/>
                  </a:moveTo>
                  <a:cubicBezTo>
                    <a:pt x="246345" y="6898"/>
                    <a:pt x="239447" y="0"/>
                    <a:pt x="230948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cubicBezTo>
                    <a:pt x="0" y="15397"/>
                    <a:pt x="0" y="153966"/>
                    <a:pt x="30793" y="318196"/>
                  </a:cubicBezTo>
                  <a:lnTo>
                    <a:pt x="215552" y="318196"/>
                  </a:lnTo>
                  <a:cubicBezTo>
                    <a:pt x="246345" y="153966"/>
                    <a:pt x="246345" y="15397"/>
                    <a:pt x="246345" y="15397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54" name="Gráfico 82">
            <a:extLst>
              <a:ext uri="{FF2B5EF4-FFF2-40B4-BE49-F238E27FC236}">
                <a16:creationId xmlns:a16="http://schemas.microsoft.com/office/drawing/2014/main" id="{BC53A5B5-A0EB-014B-8706-F8E67D3123B7}"/>
              </a:ext>
            </a:extLst>
          </p:cNvPr>
          <p:cNvGrpSpPr/>
          <p:nvPr/>
        </p:nvGrpSpPr>
        <p:grpSpPr>
          <a:xfrm>
            <a:off x="6844647" y="5217647"/>
            <a:ext cx="492690" cy="492690"/>
            <a:chOff x="6844647" y="5217647"/>
            <a:chExt cx="492690" cy="492690"/>
          </a:xfrm>
        </p:grpSpPr>
        <p:sp>
          <p:nvSpPr>
            <p:cNvPr id="555" name="Forma libre 554">
              <a:extLst>
                <a:ext uri="{FF2B5EF4-FFF2-40B4-BE49-F238E27FC236}">
                  <a16:creationId xmlns:a16="http://schemas.microsoft.com/office/drawing/2014/main" id="{0CC1455C-B004-AD44-A0D6-9A539F2B56D6}"/>
                </a:ext>
              </a:extLst>
            </p:cNvPr>
            <p:cNvSpPr/>
            <p:nvPr/>
          </p:nvSpPr>
          <p:spPr>
            <a:xfrm>
              <a:off x="7049934" y="5279233"/>
              <a:ext cx="82115" cy="82115"/>
            </a:xfrm>
            <a:custGeom>
              <a:avLst/>
              <a:gdLst>
                <a:gd name="connsiteX0" fmla="*/ 82115 w 82115"/>
                <a:gd name="connsiteY0" fmla="*/ 41058 h 82115"/>
                <a:gd name="connsiteX1" fmla="*/ 41058 w 82115"/>
                <a:gd name="connsiteY1" fmla="*/ 82115 h 82115"/>
                <a:gd name="connsiteX2" fmla="*/ 0 w 82115"/>
                <a:gd name="connsiteY2" fmla="*/ 41058 h 82115"/>
                <a:gd name="connsiteX3" fmla="*/ 41058 w 82115"/>
                <a:gd name="connsiteY3" fmla="*/ 0 h 82115"/>
                <a:gd name="connsiteX4" fmla="*/ 82115 w 82115"/>
                <a:gd name="connsiteY4" fmla="*/ 41058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82115">
                  <a:moveTo>
                    <a:pt x="82115" y="41058"/>
                  </a:moveTo>
                  <a:cubicBezTo>
                    <a:pt x="82115" y="63733"/>
                    <a:pt x="63733" y="82115"/>
                    <a:pt x="41058" y="82115"/>
                  </a:cubicBezTo>
                  <a:cubicBezTo>
                    <a:pt x="18382" y="82115"/>
                    <a:pt x="0" y="63733"/>
                    <a:pt x="0" y="41058"/>
                  </a:cubicBezTo>
                  <a:cubicBezTo>
                    <a:pt x="0" y="18382"/>
                    <a:pt x="18382" y="0"/>
                    <a:pt x="41058" y="0"/>
                  </a:cubicBezTo>
                  <a:cubicBezTo>
                    <a:pt x="63733" y="0"/>
                    <a:pt x="82115" y="18382"/>
                    <a:pt x="82115" y="41058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6" name="Forma libre 555">
              <a:extLst>
                <a:ext uri="{FF2B5EF4-FFF2-40B4-BE49-F238E27FC236}">
                  <a16:creationId xmlns:a16="http://schemas.microsoft.com/office/drawing/2014/main" id="{C0FB632A-99E7-CD47-BC8E-A161533F9A5F}"/>
                </a:ext>
              </a:extLst>
            </p:cNvPr>
            <p:cNvSpPr/>
            <p:nvPr/>
          </p:nvSpPr>
          <p:spPr>
            <a:xfrm>
              <a:off x="6916497" y="5402405"/>
              <a:ext cx="348988" cy="133436"/>
            </a:xfrm>
            <a:custGeom>
              <a:avLst/>
              <a:gdLst>
                <a:gd name="connsiteX0" fmla="*/ 348989 w 348988"/>
                <a:gd name="connsiteY0" fmla="*/ 82115 h 133436"/>
                <a:gd name="connsiteX1" fmla="*/ 174494 w 348988"/>
                <a:gd name="connsiteY1" fmla="*/ 0 h 133436"/>
                <a:gd name="connsiteX2" fmla="*/ 0 w 348988"/>
                <a:gd name="connsiteY2" fmla="*/ 82115 h 133436"/>
                <a:gd name="connsiteX3" fmla="*/ 14216 w 348988"/>
                <a:gd name="connsiteY3" fmla="*/ 99441 h 133436"/>
                <a:gd name="connsiteX4" fmla="*/ 174494 w 348988"/>
                <a:gd name="connsiteY4" fmla="*/ 133437 h 133436"/>
                <a:gd name="connsiteX5" fmla="*/ 334362 w 348988"/>
                <a:gd name="connsiteY5" fmla="*/ 99862 h 133436"/>
                <a:gd name="connsiteX6" fmla="*/ 348989 w 348988"/>
                <a:gd name="connsiteY6" fmla="*/ 82115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988" h="133436">
                  <a:moveTo>
                    <a:pt x="348989" y="82115"/>
                  </a:moveTo>
                  <a:cubicBezTo>
                    <a:pt x="348989" y="36757"/>
                    <a:pt x="270867" y="0"/>
                    <a:pt x="174494" y="0"/>
                  </a:cubicBezTo>
                  <a:cubicBezTo>
                    <a:pt x="78122" y="0"/>
                    <a:pt x="0" y="36757"/>
                    <a:pt x="0" y="82115"/>
                  </a:cubicBezTo>
                  <a:cubicBezTo>
                    <a:pt x="0" y="93006"/>
                    <a:pt x="5142" y="98035"/>
                    <a:pt x="14216" y="99441"/>
                  </a:cubicBezTo>
                  <a:cubicBezTo>
                    <a:pt x="18620" y="118389"/>
                    <a:pt x="86775" y="133437"/>
                    <a:pt x="174494" y="133437"/>
                  </a:cubicBezTo>
                  <a:cubicBezTo>
                    <a:pt x="261577" y="133437"/>
                    <a:pt x="329107" y="118605"/>
                    <a:pt x="334362" y="99862"/>
                  </a:cubicBezTo>
                  <a:cubicBezTo>
                    <a:pt x="343826" y="99410"/>
                    <a:pt x="348989" y="94607"/>
                    <a:pt x="348989" y="82115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7" name="Forma libre 556">
              <a:extLst>
                <a:ext uri="{FF2B5EF4-FFF2-40B4-BE49-F238E27FC236}">
                  <a16:creationId xmlns:a16="http://schemas.microsoft.com/office/drawing/2014/main" id="{E527B61B-76BB-6749-A0CB-A8E5134680A5}"/>
                </a:ext>
              </a:extLst>
            </p:cNvPr>
            <p:cNvSpPr/>
            <p:nvPr/>
          </p:nvSpPr>
          <p:spPr>
            <a:xfrm>
              <a:off x="6926762" y="5494785"/>
              <a:ext cx="328460" cy="143701"/>
            </a:xfrm>
            <a:custGeom>
              <a:avLst/>
              <a:gdLst>
                <a:gd name="connsiteX0" fmla="*/ 277138 w 328460"/>
                <a:gd name="connsiteY0" fmla="*/ 143701 h 143701"/>
                <a:gd name="connsiteX1" fmla="*/ 51322 w 328460"/>
                <a:gd name="connsiteY1" fmla="*/ 143701 h 143701"/>
                <a:gd name="connsiteX2" fmla="*/ 0 w 328460"/>
                <a:gd name="connsiteY2" fmla="*/ 0 h 143701"/>
                <a:gd name="connsiteX3" fmla="*/ 20529 w 328460"/>
                <a:gd name="connsiteY3" fmla="*/ 20529 h 143701"/>
                <a:gd name="connsiteX4" fmla="*/ 41058 w 328460"/>
                <a:gd name="connsiteY4" fmla="*/ 0 h 143701"/>
                <a:gd name="connsiteX5" fmla="*/ 61586 w 328460"/>
                <a:gd name="connsiteY5" fmla="*/ 20529 h 143701"/>
                <a:gd name="connsiteX6" fmla="*/ 82115 w 328460"/>
                <a:gd name="connsiteY6" fmla="*/ 0 h 143701"/>
                <a:gd name="connsiteX7" fmla="*/ 102644 w 328460"/>
                <a:gd name="connsiteY7" fmla="*/ 20529 h 143701"/>
                <a:gd name="connsiteX8" fmla="*/ 123173 w 328460"/>
                <a:gd name="connsiteY8" fmla="*/ 0 h 143701"/>
                <a:gd name="connsiteX9" fmla="*/ 143701 w 328460"/>
                <a:gd name="connsiteY9" fmla="*/ 20529 h 143701"/>
                <a:gd name="connsiteX10" fmla="*/ 164230 w 328460"/>
                <a:gd name="connsiteY10" fmla="*/ 0 h 143701"/>
                <a:gd name="connsiteX11" fmla="*/ 184759 w 328460"/>
                <a:gd name="connsiteY11" fmla="*/ 20529 h 143701"/>
                <a:gd name="connsiteX12" fmla="*/ 205288 w 328460"/>
                <a:gd name="connsiteY12" fmla="*/ 0 h 143701"/>
                <a:gd name="connsiteX13" fmla="*/ 225816 w 328460"/>
                <a:gd name="connsiteY13" fmla="*/ 20529 h 143701"/>
                <a:gd name="connsiteX14" fmla="*/ 246345 w 328460"/>
                <a:gd name="connsiteY14" fmla="*/ 0 h 143701"/>
                <a:gd name="connsiteX15" fmla="*/ 266874 w 328460"/>
                <a:gd name="connsiteY15" fmla="*/ 20529 h 143701"/>
                <a:gd name="connsiteX16" fmla="*/ 287403 w 328460"/>
                <a:gd name="connsiteY16" fmla="*/ 0 h 143701"/>
                <a:gd name="connsiteX17" fmla="*/ 307931 w 328460"/>
                <a:gd name="connsiteY17" fmla="*/ 20529 h 143701"/>
                <a:gd name="connsiteX18" fmla="*/ 328460 w 328460"/>
                <a:gd name="connsiteY18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8460" h="143701">
                  <a:moveTo>
                    <a:pt x="277138" y="143701"/>
                  </a:moveTo>
                  <a:lnTo>
                    <a:pt x="51322" y="143701"/>
                  </a:lnTo>
                  <a:lnTo>
                    <a:pt x="0" y="0"/>
                  </a:lnTo>
                  <a:lnTo>
                    <a:pt x="20529" y="20529"/>
                  </a:lnTo>
                  <a:lnTo>
                    <a:pt x="41058" y="0"/>
                  </a:lnTo>
                  <a:lnTo>
                    <a:pt x="61586" y="20529"/>
                  </a:lnTo>
                  <a:lnTo>
                    <a:pt x="82115" y="0"/>
                  </a:lnTo>
                  <a:lnTo>
                    <a:pt x="102644" y="20529"/>
                  </a:lnTo>
                  <a:lnTo>
                    <a:pt x="123173" y="0"/>
                  </a:lnTo>
                  <a:lnTo>
                    <a:pt x="143701" y="20529"/>
                  </a:lnTo>
                  <a:lnTo>
                    <a:pt x="164230" y="0"/>
                  </a:lnTo>
                  <a:lnTo>
                    <a:pt x="184759" y="20529"/>
                  </a:lnTo>
                  <a:lnTo>
                    <a:pt x="205288" y="0"/>
                  </a:lnTo>
                  <a:lnTo>
                    <a:pt x="225816" y="20529"/>
                  </a:lnTo>
                  <a:lnTo>
                    <a:pt x="246345" y="0"/>
                  </a:lnTo>
                  <a:lnTo>
                    <a:pt x="266874" y="20529"/>
                  </a:lnTo>
                  <a:lnTo>
                    <a:pt x="287403" y="0"/>
                  </a:lnTo>
                  <a:lnTo>
                    <a:pt x="307931" y="20529"/>
                  </a:lnTo>
                  <a:lnTo>
                    <a:pt x="328460" y="0"/>
                  </a:ln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8" name="Forma libre 557">
              <a:extLst>
                <a:ext uri="{FF2B5EF4-FFF2-40B4-BE49-F238E27FC236}">
                  <a16:creationId xmlns:a16="http://schemas.microsoft.com/office/drawing/2014/main" id="{81A0D184-0289-EB4E-B468-98F831069A67}"/>
                </a:ext>
              </a:extLst>
            </p:cNvPr>
            <p:cNvSpPr/>
            <p:nvPr/>
          </p:nvSpPr>
          <p:spPr>
            <a:xfrm>
              <a:off x="6916497" y="5465757"/>
              <a:ext cx="348988" cy="49556"/>
            </a:xfrm>
            <a:custGeom>
              <a:avLst/>
              <a:gdLst>
                <a:gd name="connsiteX0" fmla="*/ 348989 w 348988"/>
                <a:gd name="connsiteY0" fmla="*/ 18763 h 49556"/>
                <a:gd name="connsiteX1" fmla="*/ 347172 w 348988"/>
                <a:gd name="connsiteY1" fmla="*/ 7544 h 49556"/>
                <a:gd name="connsiteX2" fmla="*/ 338293 w 348988"/>
                <a:gd name="connsiteY2" fmla="*/ 380 h 49556"/>
                <a:gd name="connsiteX3" fmla="*/ 318196 w 348988"/>
                <a:gd name="connsiteY3" fmla="*/ 20529 h 49556"/>
                <a:gd name="connsiteX4" fmla="*/ 312181 w 348988"/>
                <a:gd name="connsiteY4" fmla="*/ 14514 h 49556"/>
                <a:gd name="connsiteX5" fmla="*/ 297667 w 348988"/>
                <a:gd name="connsiteY5" fmla="*/ 0 h 49556"/>
                <a:gd name="connsiteX6" fmla="*/ 283153 w 348988"/>
                <a:gd name="connsiteY6" fmla="*/ 14514 h 49556"/>
                <a:gd name="connsiteX7" fmla="*/ 277138 w 348988"/>
                <a:gd name="connsiteY7" fmla="*/ 20529 h 49556"/>
                <a:gd name="connsiteX8" fmla="*/ 271123 w 348988"/>
                <a:gd name="connsiteY8" fmla="*/ 14514 h 49556"/>
                <a:gd name="connsiteX9" fmla="*/ 256609 w 348988"/>
                <a:gd name="connsiteY9" fmla="*/ 0 h 49556"/>
                <a:gd name="connsiteX10" fmla="*/ 242096 w 348988"/>
                <a:gd name="connsiteY10" fmla="*/ 14514 h 49556"/>
                <a:gd name="connsiteX11" fmla="*/ 236081 w 348988"/>
                <a:gd name="connsiteY11" fmla="*/ 20529 h 49556"/>
                <a:gd name="connsiteX12" fmla="*/ 230066 w 348988"/>
                <a:gd name="connsiteY12" fmla="*/ 14514 h 49556"/>
                <a:gd name="connsiteX13" fmla="*/ 215552 w 348988"/>
                <a:gd name="connsiteY13" fmla="*/ 0 h 49556"/>
                <a:gd name="connsiteX14" fmla="*/ 201038 w 348988"/>
                <a:gd name="connsiteY14" fmla="*/ 14514 h 49556"/>
                <a:gd name="connsiteX15" fmla="*/ 195023 w 348988"/>
                <a:gd name="connsiteY15" fmla="*/ 20529 h 49556"/>
                <a:gd name="connsiteX16" fmla="*/ 189008 w 348988"/>
                <a:gd name="connsiteY16" fmla="*/ 14514 h 49556"/>
                <a:gd name="connsiteX17" fmla="*/ 174494 w 348988"/>
                <a:gd name="connsiteY17" fmla="*/ 0 h 49556"/>
                <a:gd name="connsiteX18" fmla="*/ 159981 w 348988"/>
                <a:gd name="connsiteY18" fmla="*/ 14514 h 49556"/>
                <a:gd name="connsiteX19" fmla="*/ 153966 w 348988"/>
                <a:gd name="connsiteY19" fmla="*/ 20529 h 49556"/>
                <a:gd name="connsiteX20" fmla="*/ 147951 w 348988"/>
                <a:gd name="connsiteY20" fmla="*/ 14514 h 49556"/>
                <a:gd name="connsiteX21" fmla="*/ 133437 w 348988"/>
                <a:gd name="connsiteY21" fmla="*/ 0 h 49556"/>
                <a:gd name="connsiteX22" fmla="*/ 118923 w 348988"/>
                <a:gd name="connsiteY22" fmla="*/ 14514 h 49556"/>
                <a:gd name="connsiteX23" fmla="*/ 112908 w 348988"/>
                <a:gd name="connsiteY23" fmla="*/ 20529 h 49556"/>
                <a:gd name="connsiteX24" fmla="*/ 106893 w 348988"/>
                <a:gd name="connsiteY24" fmla="*/ 14514 h 49556"/>
                <a:gd name="connsiteX25" fmla="*/ 92379 w 348988"/>
                <a:gd name="connsiteY25" fmla="*/ 0 h 49556"/>
                <a:gd name="connsiteX26" fmla="*/ 77866 w 348988"/>
                <a:gd name="connsiteY26" fmla="*/ 14514 h 49556"/>
                <a:gd name="connsiteX27" fmla="*/ 71851 w 348988"/>
                <a:gd name="connsiteY27" fmla="*/ 20529 h 49556"/>
                <a:gd name="connsiteX28" fmla="*/ 65836 w 348988"/>
                <a:gd name="connsiteY28" fmla="*/ 14514 h 49556"/>
                <a:gd name="connsiteX29" fmla="*/ 51322 w 348988"/>
                <a:gd name="connsiteY29" fmla="*/ 0 h 49556"/>
                <a:gd name="connsiteX30" fmla="*/ 36808 w 348988"/>
                <a:gd name="connsiteY30" fmla="*/ 14514 h 49556"/>
                <a:gd name="connsiteX31" fmla="*/ 30793 w 348988"/>
                <a:gd name="connsiteY31" fmla="*/ 20529 h 49556"/>
                <a:gd name="connsiteX32" fmla="*/ 10264 w 348988"/>
                <a:gd name="connsiteY32" fmla="*/ 1232 h 49556"/>
                <a:gd name="connsiteX33" fmla="*/ 852 w 348988"/>
                <a:gd name="connsiteY33" fmla="*/ 10808 h 49556"/>
                <a:gd name="connsiteX34" fmla="*/ 0 w 348988"/>
                <a:gd name="connsiteY34" fmla="*/ 18763 h 49556"/>
                <a:gd name="connsiteX35" fmla="*/ 12297 w 348988"/>
                <a:gd name="connsiteY35" fmla="*/ 35535 h 49556"/>
                <a:gd name="connsiteX36" fmla="*/ 10264 w 348988"/>
                <a:gd name="connsiteY36" fmla="*/ 29028 h 49556"/>
                <a:gd name="connsiteX37" fmla="*/ 30793 w 348988"/>
                <a:gd name="connsiteY37" fmla="*/ 49556 h 49556"/>
                <a:gd name="connsiteX38" fmla="*/ 51322 w 348988"/>
                <a:gd name="connsiteY38" fmla="*/ 29028 h 49556"/>
                <a:gd name="connsiteX39" fmla="*/ 71851 w 348988"/>
                <a:gd name="connsiteY39" fmla="*/ 49556 h 49556"/>
                <a:gd name="connsiteX40" fmla="*/ 92379 w 348988"/>
                <a:gd name="connsiteY40" fmla="*/ 29028 h 49556"/>
                <a:gd name="connsiteX41" fmla="*/ 112908 w 348988"/>
                <a:gd name="connsiteY41" fmla="*/ 49556 h 49556"/>
                <a:gd name="connsiteX42" fmla="*/ 133437 w 348988"/>
                <a:gd name="connsiteY42" fmla="*/ 29028 h 49556"/>
                <a:gd name="connsiteX43" fmla="*/ 153966 w 348988"/>
                <a:gd name="connsiteY43" fmla="*/ 49556 h 49556"/>
                <a:gd name="connsiteX44" fmla="*/ 174494 w 348988"/>
                <a:gd name="connsiteY44" fmla="*/ 29028 h 49556"/>
                <a:gd name="connsiteX45" fmla="*/ 195023 w 348988"/>
                <a:gd name="connsiteY45" fmla="*/ 49556 h 49556"/>
                <a:gd name="connsiteX46" fmla="*/ 215552 w 348988"/>
                <a:gd name="connsiteY46" fmla="*/ 29028 h 49556"/>
                <a:gd name="connsiteX47" fmla="*/ 236081 w 348988"/>
                <a:gd name="connsiteY47" fmla="*/ 49556 h 49556"/>
                <a:gd name="connsiteX48" fmla="*/ 256609 w 348988"/>
                <a:gd name="connsiteY48" fmla="*/ 29028 h 49556"/>
                <a:gd name="connsiteX49" fmla="*/ 277138 w 348988"/>
                <a:gd name="connsiteY49" fmla="*/ 49556 h 49556"/>
                <a:gd name="connsiteX50" fmla="*/ 297667 w 348988"/>
                <a:gd name="connsiteY50" fmla="*/ 29028 h 49556"/>
                <a:gd name="connsiteX51" fmla="*/ 318196 w 348988"/>
                <a:gd name="connsiteY51" fmla="*/ 49556 h 49556"/>
                <a:gd name="connsiteX52" fmla="*/ 338724 w 348988"/>
                <a:gd name="connsiteY52" fmla="*/ 29028 h 49556"/>
                <a:gd name="connsiteX53" fmla="*/ 336456 w 348988"/>
                <a:gd name="connsiteY53" fmla="*/ 36264 h 49556"/>
                <a:gd name="connsiteX54" fmla="*/ 348989 w 348988"/>
                <a:gd name="connsiteY54" fmla="*/ 18763 h 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8988" h="49556">
                  <a:moveTo>
                    <a:pt x="348989" y="18763"/>
                  </a:moveTo>
                  <a:cubicBezTo>
                    <a:pt x="348989" y="14955"/>
                    <a:pt x="348250" y="11229"/>
                    <a:pt x="347172" y="7544"/>
                  </a:cubicBezTo>
                  <a:lnTo>
                    <a:pt x="338293" y="380"/>
                  </a:lnTo>
                  <a:lnTo>
                    <a:pt x="318196" y="20529"/>
                  </a:lnTo>
                  <a:lnTo>
                    <a:pt x="312181" y="14514"/>
                  </a:lnTo>
                  <a:lnTo>
                    <a:pt x="297667" y="0"/>
                  </a:lnTo>
                  <a:lnTo>
                    <a:pt x="283153" y="14514"/>
                  </a:lnTo>
                  <a:lnTo>
                    <a:pt x="277138" y="20529"/>
                  </a:lnTo>
                  <a:lnTo>
                    <a:pt x="271123" y="14514"/>
                  </a:lnTo>
                  <a:lnTo>
                    <a:pt x="256609" y="0"/>
                  </a:lnTo>
                  <a:lnTo>
                    <a:pt x="242096" y="14514"/>
                  </a:lnTo>
                  <a:lnTo>
                    <a:pt x="236081" y="20529"/>
                  </a:lnTo>
                  <a:lnTo>
                    <a:pt x="230066" y="14514"/>
                  </a:lnTo>
                  <a:lnTo>
                    <a:pt x="215552" y="0"/>
                  </a:lnTo>
                  <a:lnTo>
                    <a:pt x="201038" y="14514"/>
                  </a:lnTo>
                  <a:lnTo>
                    <a:pt x="195023" y="20529"/>
                  </a:lnTo>
                  <a:lnTo>
                    <a:pt x="189008" y="14514"/>
                  </a:lnTo>
                  <a:lnTo>
                    <a:pt x="174494" y="0"/>
                  </a:lnTo>
                  <a:lnTo>
                    <a:pt x="159981" y="14514"/>
                  </a:lnTo>
                  <a:lnTo>
                    <a:pt x="153966" y="20529"/>
                  </a:lnTo>
                  <a:lnTo>
                    <a:pt x="147951" y="14514"/>
                  </a:lnTo>
                  <a:lnTo>
                    <a:pt x="133437" y="0"/>
                  </a:lnTo>
                  <a:lnTo>
                    <a:pt x="118923" y="14514"/>
                  </a:lnTo>
                  <a:lnTo>
                    <a:pt x="112908" y="20529"/>
                  </a:lnTo>
                  <a:lnTo>
                    <a:pt x="106893" y="14514"/>
                  </a:lnTo>
                  <a:lnTo>
                    <a:pt x="92379" y="0"/>
                  </a:lnTo>
                  <a:lnTo>
                    <a:pt x="77866" y="14514"/>
                  </a:lnTo>
                  <a:lnTo>
                    <a:pt x="71851" y="20529"/>
                  </a:lnTo>
                  <a:lnTo>
                    <a:pt x="65836" y="14514"/>
                  </a:lnTo>
                  <a:lnTo>
                    <a:pt x="51322" y="0"/>
                  </a:lnTo>
                  <a:lnTo>
                    <a:pt x="36808" y="14514"/>
                  </a:lnTo>
                  <a:lnTo>
                    <a:pt x="30793" y="20529"/>
                  </a:lnTo>
                  <a:lnTo>
                    <a:pt x="10264" y="1232"/>
                  </a:lnTo>
                  <a:lnTo>
                    <a:pt x="852" y="10808"/>
                  </a:lnTo>
                  <a:cubicBezTo>
                    <a:pt x="318" y="13416"/>
                    <a:pt x="0" y="16074"/>
                    <a:pt x="0" y="18763"/>
                  </a:cubicBezTo>
                  <a:cubicBezTo>
                    <a:pt x="0" y="28792"/>
                    <a:pt x="4516" y="33688"/>
                    <a:pt x="12297" y="35535"/>
                  </a:cubicBezTo>
                  <a:lnTo>
                    <a:pt x="10264" y="29028"/>
                  </a:lnTo>
                  <a:lnTo>
                    <a:pt x="30793" y="49556"/>
                  </a:lnTo>
                  <a:lnTo>
                    <a:pt x="51322" y="29028"/>
                  </a:lnTo>
                  <a:lnTo>
                    <a:pt x="71851" y="49556"/>
                  </a:lnTo>
                  <a:lnTo>
                    <a:pt x="92379" y="29028"/>
                  </a:lnTo>
                  <a:lnTo>
                    <a:pt x="112908" y="49556"/>
                  </a:lnTo>
                  <a:lnTo>
                    <a:pt x="133437" y="29028"/>
                  </a:lnTo>
                  <a:lnTo>
                    <a:pt x="153966" y="49556"/>
                  </a:lnTo>
                  <a:lnTo>
                    <a:pt x="174494" y="29028"/>
                  </a:lnTo>
                  <a:lnTo>
                    <a:pt x="195023" y="49556"/>
                  </a:lnTo>
                  <a:lnTo>
                    <a:pt x="215552" y="29028"/>
                  </a:lnTo>
                  <a:lnTo>
                    <a:pt x="236081" y="49556"/>
                  </a:lnTo>
                  <a:lnTo>
                    <a:pt x="256609" y="29028"/>
                  </a:lnTo>
                  <a:lnTo>
                    <a:pt x="277138" y="49556"/>
                  </a:lnTo>
                  <a:lnTo>
                    <a:pt x="297667" y="29028"/>
                  </a:lnTo>
                  <a:lnTo>
                    <a:pt x="318196" y="49556"/>
                  </a:lnTo>
                  <a:lnTo>
                    <a:pt x="338724" y="29028"/>
                  </a:lnTo>
                  <a:lnTo>
                    <a:pt x="336456" y="36264"/>
                  </a:lnTo>
                  <a:cubicBezTo>
                    <a:pt x="344555" y="35207"/>
                    <a:pt x="348989" y="30270"/>
                    <a:pt x="348989" y="18763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59" name="Gráfico 82">
              <a:extLst>
                <a:ext uri="{FF2B5EF4-FFF2-40B4-BE49-F238E27FC236}">
                  <a16:creationId xmlns:a16="http://schemas.microsoft.com/office/drawing/2014/main" id="{BC53A5B5-A0EB-014B-8706-F8E67D3123B7}"/>
                </a:ext>
              </a:extLst>
            </p:cNvPr>
            <p:cNvGrpSpPr/>
            <p:nvPr/>
          </p:nvGrpSpPr>
          <p:grpSpPr>
            <a:xfrm>
              <a:off x="6947290" y="5494785"/>
              <a:ext cx="307931" cy="144132"/>
              <a:chOff x="6947290" y="5494785"/>
              <a:chExt cx="307931" cy="144132"/>
            </a:xfrm>
            <a:solidFill>
              <a:srgbClr val="F8BBD0"/>
            </a:solidFill>
          </p:grpSpPr>
          <p:sp>
            <p:nvSpPr>
              <p:cNvPr id="560" name="Forma libre 559">
                <a:extLst>
                  <a:ext uri="{FF2B5EF4-FFF2-40B4-BE49-F238E27FC236}">
                    <a16:creationId xmlns:a16="http://schemas.microsoft.com/office/drawing/2014/main" id="{2E24985A-8E4C-7746-8AFC-81F3C2A4012B}"/>
                  </a:ext>
                </a:extLst>
              </p:cNvPr>
              <p:cNvSpPr/>
              <p:nvPr/>
            </p:nvSpPr>
            <p:spPr>
              <a:xfrm>
                <a:off x="7029405" y="5494785"/>
                <a:ext cx="35073" cy="143701"/>
              </a:xfrm>
              <a:custGeom>
                <a:avLst/>
                <a:gdLst>
                  <a:gd name="connsiteX0" fmla="*/ 20529 w 35073"/>
                  <a:gd name="connsiteY0" fmla="*/ 0 h 143701"/>
                  <a:gd name="connsiteX1" fmla="*/ 0 w 35073"/>
                  <a:gd name="connsiteY1" fmla="*/ 20529 h 143701"/>
                  <a:gd name="connsiteX2" fmla="*/ 21822 w 35073"/>
                  <a:gd name="connsiteY2" fmla="*/ 143701 h 143701"/>
                  <a:gd name="connsiteX3" fmla="*/ 35073 w 35073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73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21822" y="143701"/>
                    </a:lnTo>
                    <a:lnTo>
                      <a:pt x="35073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1" name="Forma libre 560">
                <a:extLst>
                  <a:ext uri="{FF2B5EF4-FFF2-40B4-BE49-F238E27FC236}">
                    <a16:creationId xmlns:a16="http://schemas.microsoft.com/office/drawing/2014/main" id="{EDF8F1A2-8B49-6B42-87A0-BE372EC5D407}"/>
                  </a:ext>
                </a:extLst>
              </p:cNvPr>
              <p:cNvSpPr/>
              <p:nvPr/>
            </p:nvSpPr>
            <p:spPr>
              <a:xfrm>
                <a:off x="6988348" y="5494785"/>
                <a:ext cx="46199" cy="143701"/>
              </a:xfrm>
              <a:custGeom>
                <a:avLst/>
                <a:gdLst>
                  <a:gd name="connsiteX0" fmla="*/ 20529 w 46199"/>
                  <a:gd name="connsiteY0" fmla="*/ 0 h 143701"/>
                  <a:gd name="connsiteX1" fmla="*/ 0 w 46199"/>
                  <a:gd name="connsiteY1" fmla="*/ 20529 h 143701"/>
                  <a:gd name="connsiteX2" fmla="*/ 30793 w 46199"/>
                  <a:gd name="connsiteY2" fmla="*/ 143701 h 143701"/>
                  <a:gd name="connsiteX3" fmla="*/ 46200 w 46199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199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30793" y="143701"/>
                    </a:lnTo>
                    <a:lnTo>
                      <a:pt x="46200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2" name="Forma libre 561">
                <a:extLst>
                  <a:ext uri="{FF2B5EF4-FFF2-40B4-BE49-F238E27FC236}">
                    <a16:creationId xmlns:a16="http://schemas.microsoft.com/office/drawing/2014/main" id="{99D5276A-8AF3-5A4B-8B8A-BBA68954D028}"/>
                  </a:ext>
                </a:extLst>
              </p:cNvPr>
              <p:cNvSpPr/>
              <p:nvPr/>
            </p:nvSpPr>
            <p:spPr>
              <a:xfrm>
                <a:off x="6947290" y="5494785"/>
                <a:ext cx="56022" cy="143701"/>
              </a:xfrm>
              <a:custGeom>
                <a:avLst/>
                <a:gdLst>
                  <a:gd name="connsiteX0" fmla="*/ 20529 w 56022"/>
                  <a:gd name="connsiteY0" fmla="*/ 0 h 143701"/>
                  <a:gd name="connsiteX1" fmla="*/ 0 w 56022"/>
                  <a:gd name="connsiteY1" fmla="*/ 20529 h 143701"/>
                  <a:gd name="connsiteX2" fmla="*/ 41058 w 56022"/>
                  <a:gd name="connsiteY2" fmla="*/ 143701 h 143701"/>
                  <a:gd name="connsiteX3" fmla="*/ 56023 w 56022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022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41058" y="143701"/>
                    </a:lnTo>
                    <a:lnTo>
                      <a:pt x="56023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3" name="Forma libre 562">
                <a:extLst>
                  <a:ext uri="{FF2B5EF4-FFF2-40B4-BE49-F238E27FC236}">
                    <a16:creationId xmlns:a16="http://schemas.microsoft.com/office/drawing/2014/main" id="{153DC5C7-3529-1049-A422-869ED2EE6F52}"/>
                  </a:ext>
                </a:extLst>
              </p:cNvPr>
              <p:cNvSpPr/>
              <p:nvPr/>
            </p:nvSpPr>
            <p:spPr>
              <a:xfrm>
                <a:off x="7105218" y="5494785"/>
                <a:ext cx="26707" cy="143701"/>
              </a:xfrm>
              <a:custGeom>
                <a:avLst/>
                <a:gdLst>
                  <a:gd name="connsiteX0" fmla="*/ 26708 w 26707"/>
                  <a:gd name="connsiteY0" fmla="*/ 0 h 143701"/>
                  <a:gd name="connsiteX1" fmla="*/ 6302 w 26707"/>
                  <a:gd name="connsiteY1" fmla="*/ 20529 h 143701"/>
                  <a:gd name="connsiteX2" fmla="*/ 0 w 26707"/>
                  <a:gd name="connsiteY2" fmla="*/ 143701 h 143701"/>
                  <a:gd name="connsiteX3" fmla="*/ 12286 w 26707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07" h="143701">
                    <a:moveTo>
                      <a:pt x="26708" y="0"/>
                    </a:moveTo>
                    <a:lnTo>
                      <a:pt x="6302" y="20529"/>
                    </a:lnTo>
                    <a:lnTo>
                      <a:pt x="0" y="143701"/>
                    </a:lnTo>
                    <a:lnTo>
                      <a:pt x="12286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4" name="Forma libre 563">
                <a:extLst>
                  <a:ext uri="{FF2B5EF4-FFF2-40B4-BE49-F238E27FC236}">
                    <a16:creationId xmlns:a16="http://schemas.microsoft.com/office/drawing/2014/main" id="{0DAFBAD0-40FD-9F40-A150-1C71DEE8C53A}"/>
                  </a:ext>
                </a:extLst>
              </p:cNvPr>
              <p:cNvSpPr/>
              <p:nvPr/>
            </p:nvSpPr>
            <p:spPr>
              <a:xfrm>
                <a:off x="7133763" y="5494785"/>
                <a:ext cx="39220" cy="143701"/>
              </a:xfrm>
              <a:custGeom>
                <a:avLst/>
                <a:gdLst>
                  <a:gd name="connsiteX0" fmla="*/ 39220 w 39220"/>
                  <a:gd name="connsiteY0" fmla="*/ 0 h 143701"/>
                  <a:gd name="connsiteX1" fmla="*/ 18815 w 39220"/>
                  <a:gd name="connsiteY1" fmla="*/ 20529 h 143701"/>
                  <a:gd name="connsiteX2" fmla="*/ 0 w 39220"/>
                  <a:gd name="connsiteY2" fmla="*/ 143701 h 143701"/>
                  <a:gd name="connsiteX3" fmla="*/ 13251 w 39220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20" h="143701">
                    <a:moveTo>
                      <a:pt x="39220" y="0"/>
                    </a:moveTo>
                    <a:lnTo>
                      <a:pt x="18815" y="20529"/>
                    </a:lnTo>
                    <a:lnTo>
                      <a:pt x="0" y="143701"/>
                    </a:lnTo>
                    <a:lnTo>
                      <a:pt x="13251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5" name="Forma libre 564">
                <a:extLst>
                  <a:ext uri="{FF2B5EF4-FFF2-40B4-BE49-F238E27FC236}">
                    <a16:creationId xmlns:a16="http://schemas.microsoft.com/office/drawing/2014/main" id="{3B7F47A3-D7F4-4640-AC46-63D021538C8C}"/>
                  </a:ext>
                </a:extLst>
              </p:cNvPr>
              <p:cNvSpPr/>
              <p:nvPr/>
            </p:nvSpPr>
            <p:spPr>
              <a:xfrm>
                <a:off x="7163694" y="5494785"/>
                <a:ext cx="50469" cy="144132"/>
              </a:xfrm>
              <a:custGeom>
                <a:avLst/>
                <a:gdLst>
                  <a:gd name="connsiteX0" fmla="*/ 50470 w 50469"/>
                  <a:gd name="connsiteY0" fmla="*/ 0 h 144132"/>
                  <a:gd name="connsiteX1" fmla="*/ 29941 w 50469"/>
                  <a:gd name="connsiteY1" fmla="*/ 20529 h 144132"/>
                  <a:gd name="connsiteX2" fmla="*/ 0 w 50469"/>
                  <a:gd name="connsiteY2" fmla="*/ 143701 h 144132"/>
                  <a:gd name="connsiteX3" fmla="*/ 14545 w 50469"/>
                  <a:gd name="connsiteY3" fmla="*/ 144132 h 14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69" h="144132">
                    <a:moveTo>
                      <a:pt x="50470" y="0"/>
                    </a:moveTo>
                    <a:lnTo>
                      <a:pt x="29941" y="20529"/>
                    </a:lnTo>
                    <a:lnTo>
                      <a:pt x="0" y="143701"/>
                    </a:lnTo>
                    <a:lnTo>
                      <a:pt x="14545" y="144132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6" name="Forma libre 565">
                <a:extLst>
                  <a:ext uri="{FF2B5EF4-FFF2-40B4-BE49-F238E27FC236}">
                    <a16:creationId xmlns:a16="http://schemas.microsoft.com/office/drawing/2014/main" id="{434A5C73-09BC-6A45-81A1-08969E730917}"/>
                  </a:ext>
                </a:extLst>
              </p:cNvPr>
              <p:cNvSpPr/>
              <p:nvPr/>
            </p:nvSpPr>
            <p:spPr>
              <a:xfrm>
                <a:off x="7070463" y="5494785"/>
                <a:ext cx="20528" cy="143701"/>
              </a:xfrm>
              <a:custGeom>
                <a:avLst/>
                <a:gdLst>
                  <a:gd name="connsiteX0" fmla="*/ 20529 w 20528"/>
                  <a:gd name="connsiteY0" fmla="*/ 0 h 143701"/>
                  <a:gd name="connsiteX1" fmla="*/ 0 w 20528"/>
                  <a:gd name="connsiteY1" fmla="*/ 20529 h 143701"/>
                  <a:gd name="connsiteX2" fmla="*/ 7709 w 20528"/>
                  <a:gd name="connsiteY2" fmla="*/ 143701 h 143701"/>
                  <a:gd name="connsiteX3" fmla="*/ 20529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7709" y="143701"/>
                    </a:lnTo>
                    <a:lnTo>
                      <a:pt x="20529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7" name="Forma libre 566">
                <a:extLst>
                  <a:ext uri="{FF2B5EF4-FFF2-40B4-BE49-F238E27FC236}">
                    <a16:creationId xmlns:a16="http://schemas.microsoft.com/office/drawing/2014/main" id="{2D08DFF9-D252-3B45-901D-5EF64BA07E68}"/>
                  </a:ext>
                </a:extLst>
              </p:cNvPr>
              <p:cNvSpPr/>
              <p:nvPr/>
            </p:nvSpPr>
            <p:spPr>
              <a:xfrm>
                <a:off x="7191500" y="5494785"/>
                <a:ext cx="63721" cy="143701"/>
              </a:xfrm>
              <a:custGeom>
                <a:avLst/>
                <a:gdLst>
                  <a:gd name="connsiteX0" fmla="*/ 43192 w 63721"/>
                  <a:gd name="connsiteY0" fmla="*/ 20529 h 143701"/>
                  <a:gd name="connsiteX1" fmla="*/ 63721 w 63721"/>
                  <a:gd name="connsiteY1" fmla="*/ 0 h 143701"/>
                  <a:gd name="connsiteX2" fmla="*/ 12399 w 63721"/>
                  <a:gd name="connsiteY2" fmla="*/ 143701 h 143701"/>
                  <a:gd name="connsiteX3" fmla="*/ 0 w 63721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21" h="143701">
                    <a:moveTo>
                      <a:pt x="43192" y="20529"/>
                    </a:moveTo>
                    <a:lnTo>
                      <a:pt x="63721" y="0"/>
                    </a:lnTo>
                    <a:lnTo>
                      <a:pt x="1239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68" name="Forma libre 567">
              <a:extLst>
                <a:ext uri="{FF2B5EF4-FFF2-40B4-BE49-F238E27FC236}">
                  <a16:creationId xmlns:a16="http://schemas.microsoft.com/office/drawing/2014/main" id="{70456BE6-BF77-E340-AC5A-3ED3F63160A8}"/>
                </a:ext>
              </a:extLst>
            </p:cNvPr>
            <p:cNvSpPr/>
            <p:nvPr/>
          </p:nvSpPr>
          <p:spPr>
            <a:xfrm>
              <a:off x="6978976" y="5330555"/>
              <a:ext cx="224030" cy="95157"/>
            </a:xfrm>
            <a:custGeom>
              <a:avLst/>
              <a:gdLst>
                <a:gd name="connsiteX0" fmla="*/ 224030 w 224030"/>
                <a:gd name="connsiteY0" fmla="*/ 68689 h 95157"/>
                <a:gd name="connsiteX1" fmla="*/ 112015 w 224030"/>
                <a:gd name="connsiteY1" fmla="*/ 86375 h 95157"/>
                <a:gd name="connsiteX2" fmla="*/ 0 w 224030"/>
                <a:gd name="connsiteY2" fmla="*/ 68689 h 95157"/>
                <a:gd name="connsiteX3" fmla="*/ 112015 w 224030"/>
                <a:gd name="connsiteY3" fmla="*/ 0 h 95157"/>
                <a:gd name="connsiteX4" fmla="*/ 224030 w 224030"/>
                <a:gd name="connsiteY4" fmla="*/ 68689 h 9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30" h="95157">
                  <a:moveTo>
                    <a:pt x="224030" y="68689"/>
                  </a:moveTo>
                  <a:cubicBezTo>
                    <a:pt x="224030" y="115084"/>
                    <a:pt x="173889" y="86375"/>
                    <a:pt x="112015" y="86375"/>
                  </a:cubicBezTo>
                  <a:cubicBezTo>
                    <a:pt x="50141" y="86375"/>
                    <a:pt x="0" y="115084"/>
                    <a:pt x="0" y="68689"/>
                  </a:cubicBezTo>
                  <a:cubicBezTo>
                    <a:pt x="0" y="22284"/>
                    <a:pt x="50141" y="0"/>
                    <a:pt x="112015" y="0"/>
                  </a:cubicBezTo>
                  <a:cubicBezTo>
                    <a:pt x="173889" y="0"/>
                    <a:pt x="224030" y="22284"/>
                    <a:pt x="224030" y="68689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69" name="Gráfico 84">
            <a:extLst>
              <a:ext uri="{FF2B5EF4-FFF2-40B4-BE49-F238E27FC236}">
                <a16:creationId xmlns:a16="http://schemas.microsoft.com/office/drawing/2014/main" id="{AEEB4110-5078-DF4E-B540-7DADC34627F3}"/>
              </a:ext>
            </a:extLst>
          </p:cNvPr>
          <p:cNvGrpSpPr/>
          <p:nvPr/>
        </p:nvGrpSpPr>
        <p:grpSpPr>
          <a:xfrm>
            <a:off x="6211776" y="5217647"/>
            <a:ext cx="492690" cy="492690"/>
            <a:chOff x="6211776" y="5217647"/>
            <a:chExt cx="492690" cy="492690"/>
          </a:xfrm>
        </p:grpSpPr>
        <p:sp>
          <p:nvSpPr>
            <p:cNvPr id="570" name="Forma libre 569">
              <a:extLst>
                <a:ext uri="{FF2B5EF4-FFF2-40B4-BE49-F238E27FC236}">
                  <a16:creationId xmlns:a16="http://schemas.microsoft.com/office/drawing/2014/main" id="{E6DD22CB-232C-3B44-A8F0-627175108FDC}"/>
                </a:ext>
              </a:extLst>
            </p:cNvPr>
            <p:cNvSpPr/>
            <p:nvPr/>
          </p:nvSpPr>
          <p:spPr>
            <a:xfrm>
              <a:off x="6283626" y="5279233"/>
              <a:ext cx="369517" cy="369517"/>
            </a:xfrm>
            <a:custGeom>
              <a:avLst/>
              <a:gdLst>
                <a:gd name="connsiteX0" fmla="*/ 256609 w 369517"/>
                <a:gd name="connsiteY0" fmla="*/ 41058 h 369517"/>
                <a:gd name="connsiteX1" fmla="*/ 256096 w 369517"/>
                <a:gd name="connsiteY1" fmla="*/ 41058 h 369517"/>
                <a:gd name="connsiteX2" fmla="*/ 230948 w 369517"/>
                <a:gd name="connsiteY2" fmla="*/ 20529 h 369517"/>
                <a:gd name="connsiteX3" fmla="*/ 225365 w 369517"/>
                <a:gd name="connsiteY3" fmla="*/ 21175 h 369517"/>
                <a:gd name="connsiteX4" fmla="*/ 200155 w 369517"/>
                <a:gd name="connsiteY4" fmla="*/ 0 h 369517"/>
                <a:gd name="connsiteX5" fmla="*/ 184759 w 369517"/>
                <a:gd name="connsiteY5" fmla="*/ 5245 h 369517"/>
                <a:gd name="connsiteX6" fmla="*/ 169362 w 369517"/>
                <a:gd name="connsiteY6" fmla="*/ 0 h 369517"/>
                <a:gd name="connsiteX7" fmla="*/ 144153 w 369517"/>
                <a:gd name="connsiteY7" fmla="*/ 21175 h 369517"/>
                <a:gd name="connsiteX8" fmla="*/ 138569 w 369517"/>
                <a:gd name="connsiteY8" fmla="*/ 20529 h 369517"/>
                <a:gd name="connsiteX9" fmla="*/ 113421 w 369517"/>
                <a:gd name="connsiteY9" fmla="*/ 41058 h 369517"/>
                <a:gd name="connsiteX10" fmla="*/ 112908 w 369517"/>
                <a:gd name="connsiteY10" fmla="*/ 41058 h 369517"/>
                <a:gd name="connsiteX11" fmla="*/ 0 w 369517"/>
                <a:gd name="connsiteY11" fmla="*/ 251477 h 369517"/>
                <a:gd name="connsiteX12" fmla="*/ 184759 w 369517"/>
                <a:gd name="connsiteY12" fmla="*/ 369518 h 369517"/>
                <a:gd name="connsiteX13" fmla="*/ 369518 w 369517"/>
                <a:gd name="connsiteY13" fmla="*/ 251477 h 369517"/>
                <a:gd name="connsiteX14" fmla="*/ 256609 w 369517"/>
                <a:gd name="connsiteY14" fmla="*/ 41058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517" h="369517">
                  <a:moveTo>
                    <a:pt x="256609" y="41058"/>
                  </a:moveTo>
                  <a:lnTo>
                    <a:pt x="256096" y="41058"/>
                  </a:lnTo>
                  <a:cubicBezTo>
                    <a:pt x="253715" y="29346"/>
                    <a:pt x="243368" y="20529"/>
                    <a:pt x="230948" y="20529"/>
                  </a:cubicBezTo>
                  <a:cubicBezTo>
                    <a:pt x="229029" y="20529"/>
                    <a:pt x="227171" y="20775"/>
                    <a:pt x="225365" y="21175"/>
                  </a:cubicBezTo>
                  <a:cubicBezTo>
                    <a:pt x="223240" y="9156"/>
                    <a:pt x="212791" y="0"/>
                    <a:pt x="200155" y="0"/>
                  </a:cubicBezTo>
                  <a:cubicBezTo>
                    <a:pt x="194356" y="0"/>
                    <a:pt x="189060" y="2002"/>
                    <a:pt x="184759" y="5245"/>
                  </a:cubicBezTo>
                  <a:cubicBezTo>
                    <a:pt x="180458" y="2002"/>
                    <a:pt x="175162" y="0"/>
                    <a:pt x="169362" y="0"/>
                  </a:cubicBezTo>
                  <a:cubicBezTo>
                    <a:pt x="156727" y="0"/>
                    <a:pt x="146278" y="9156"/>
                    <a:pt x="144153" y="21175"/>
                  </a:cubicBezTo>
                  <a:cubicBezTo>
                    <a:pt x="142346" y="20775"/>
                    <a:pt x="140489" y="20529"/>
                    <a:pt x="138569" y="20529"/>
                  </a:cubicBezTo>
                  <a:cubicBezTo>
                    <a:pt x="126159" y="20529"/>
                    <a:pt x="115803" y="29346"/>
                    <a:pt x="113421" y="41058"/>
                  </a:cubicBezTo>
                  <a:lnTo>
                    <a:pt x="112908" y="41058"/>
                  </a:lnTo>
                  <a:cubicBezTo>
                    <a:pt x="112908" y="137686"/>
                    <a:pt x="0" y="109572"/>
                    <a:pt x="0" y="251477"/>
                  </a:cubicBezTo>
                  <a:cubicBezTo>
                    <a:pt x="0" y="316666"/>
                    <a:pt x="82721" y="369518"/>
                    <a:pt x="184759" y="369518"/>
                  </a:cubicBezTo>
                  <a:cubicBezTo>
                    <a:pt x="286797" y="369518"/>
                    <a:pt x="369518" y="316666"/>
                    <a:pt x="369518" y="251477"/>
                  </a:cubicBezTo>
                  <a:cubicBezTo>
                    <a:pt x="369518" y="109572"/>
                    <a:pt x="256609" y="137686"/>
                    <a:pt x="256609" y="4105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1" name="Forma libre 570">
              <a:extLst>
                <a:ext uri="{FF2B5EF4-FFF2-40B4-BE49-F238E27FC236}">
                  <a16:creationId xmlns:a16="http://schemas.microsoft.com/office/drawing/2014/main" id="{2738A3AA-82DE-1F40-879A-2E913C97C46D}"/>
                </a:ext>
              </a:extLst>
            </p:cNvPr>
            <p:cNvSpPr/>
            <p:nvPr/>
          </p:nvSpPr>
          <p:spPr>
            <a:xfrm>
              <a:off x="6289651" y="5419085"/>
              <a:ext cx="363492" cy="229665"/>
            </a:xfrm>
            <a:custGeom>
              <a:avLst/>
              <a:gdLst>
                <a:gd name="connsiteX0" fmla="*/ 319386 w 363492"/>
                <a:gd name="connsiteY0" fmla="*/ 0 h 229665"/>
                <a:gd name="connsiteX1" fmla="*/ 332699 w 363492"/>
                <a:gd name="connsiteY1" fmla="*/ 70568 h 229665"/>
                <a:gd name="connsiteX2" fmla="*/ 147940 w 363492"/>
                <a:gd name="connsiteY2" fmla="*/ 188608 h 229665"/>
                <a:gd name="connsiteX3" fmla="*/ 0 w 363492"/>
                <a:gd name="connsiteY3" fmla="*/ 141063 h 229665"/>
                <a:gd name="connsiteX4" fmla="*/ 178734 w 363492"/>
                <a:gd name="connsiteY4" fmla="*/ 229665 h 229665"/>
                <a:gd name="connsiteX5" fmla="*/ 363492 w 363492"/>
                <a:gd name="connsiteY5" fmla="*/ 111625 h 229665"/>
                <a:gd name="connsiteX6" fmla="*/ 319386 w 363492"/>
                <a:gd name="connsiteY6" fmla="*/ 0 h 22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492" h="229665">
                  <a:moveTo>
                    <a:pt x="319386" y="0"/>
                  </a:moveTo>
                  <a:cubicBezTo>
                    <a:pt x="327505" y="17686"/>
                    <a:pt x="332699" y="40216"/>
                    <a:pt x="332699" y="70568"/>
                  </a:cubicBezTo>
                  <a:cubicBezTo>
                    <a:pt x="332699" y="135757"/>
                    <a:pt x="249979" y="188608"/>
                    <a:pt x="147940" y="188608"/>
                  </a:cubicBezTo>
                  <a:cubicBezTo>
                    <a:pt x="87329" y="188608"/>
                    <a:pt x="33698" y="169875"/>
                    <a:pt x="0" y="141063"/>
                  </a:cubicBezTo>
                  <a:cubicBezTo>
                    <a:pt x="20508" y="191985"/>
                    <a:pt x="92636" y="229665"/>
                    <a:pt x="178734" y="229665"/>
                  </a:cubicBezTo>
                  <a:cubicBezTo>
                    <a:pt x="280772" y="229665"/>
                    <a:pt x="363492" y="176814"/>
                    <a:pt x="363492" y="111625"/>
                  </a:cubicBezTo>
                  <a:cubicBezTo>
                    <a:pt x="363492" y="51106"/>
                    <a:pt x="342943" y="21535"/>
                    <a:pt x="319386" y="0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72" name="Gráfico 84">
              <a:extLst>
                <a:ext uri="{FF2B5EF4-FFF2-40B4-BE49-F238E27FC236}">
                  <a16:creationId xmlns:a16="http://schemas.microsoft.com/office/drawing/2014/main" id="{AEEB4110-5078-DF4E-B540-7DADC34627F3}"/>
                </a:ext>
              </a:extLst>
            </p:cNvPr>
            <p:cNvGrpSpPr/>
            <p:nvPr/>
          </p:nvGrpSpPr>
          <p:grpSpPr>
            <a:xfrm>
              <a:off x="6365741" y="5289497"/>
              <a:ext cx="205287" cy="143701"/>
              <a:chOff x="6365741" y="5289497"/>
              <a:chExt cx="205287" cy="143701"/>
            </a:xfrm>
            <a:noFill/>
          </p:grpSpPr>
          <p:sp>
            <p:nvSpPr>
              <p:cNvPr id="573" name="Forma libre 572">
                <a:extLst>
                  <a:ext uri="{FF2B5EF4-FFF2-40B4-BE49-F238E27FC236}">
                    <a16:creationId xmlns:a16="http://schemas.microsoft.com/office/drawing/2014/main" id="{9D13A2C8-DB43-F94B-8EB4-F1B7F27C4F0B}"/>
                  </a:ext>
                </a:extLst>
              </p:cNvPr>
              <p:cNvSpPr/>
              <p:nvPr/>
            </p:nvSpPr>
            <p:spPr>
              <a:xfrm>
                <a:off x="6468385" y="5289497"/>
                <a:ext cx="10264" cy="143701"/>
              </a:xfrm>
              <a:custGeom>
                <a:avLst/>
                <a:gdLst>
                  <a:gd name="connsiteX0" fmla="*/ 0 w 10264"/>
                  <a:gd name="connsiteY0" fmla="*/ 0 h 143701"/>
                  <a:gd name="connsiteX1" fmla="*/ 0 w 10264"/>
                  <a:gd name="connsiteY1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64" h="143701">
                    <a:moveTo>
                      <a:pt x="0" y="0"/>
                    </a:moveTo>
                    <a:lnTo>
                      <a:pt x="0" y="143701"/>
                    </a:lnTo>
                  </a:path>
                </a:pathLst>
              </a:custGeom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4" name="Forma libre 573">
                <a:extLst>
                  <a:ext uri="{FF2B5EF4-FFF2-40B4-BE49-F238E27FC236}">
                    <a16:creationId xmlns:a16="http://schemas.microsoft.com/office/drawing/2014/main" id="{2C82FE8A-3E98-A54B-9DCA-3553E37EEC0D}"/>
                  </a:ext>
                </a:extLst>
              </p:cNvPr>
              <p:cNvSpPr/>
              <p:nvPr/>
            </p:nvSpPr>
            <p:spPr>
              <a:xfrm>
                <a:off x="6406799" y="5299762"/>
                <a:ext cx="30793" cy="123172"/>
              </a:xfrm>
              <a:custGeom>
                <a:avLst/>
                <a:gdLst>
                  <a:gd name="connsiteX0" fmla="*/ 30793 w 30793"/>
                  <a:gd name="connsiteY0" fmla="*/ 0 h 123172"/>
                  <a:gd name="connsiteX1" fmla="*/ 0 w 30793"/>
                  <a:gd name="connsiteY1" fmla="*/ 123173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123172">
                    <a:moveTo>
                      <a:pt x="30793" y="0"/>
                    </a:moveTo>
                    <a:cubicBezTo>
                      <a:pt x="30793" y="95777"/>
                      <a:pt x="0" y="123173"/>
                      <a:pt x="0" y="123173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5" name="Forma libre 574">
                <a:extLst>
                  <a:ext uri="{FF2B5EF4-FFF2-40B4-BE49-F238E27FC236}">
                    <a16:creationId xmlns:a16="http://schemas.microsoft.com/office/drawing/2014/main" id="{CCAD8F5E-DEF4-A449-AFDE-A9495D307E5C}"/>
                  </a:ext>
                </a:extLst>
              </p:cNvPr>
              <p:cNvSpPr/>
              <p:nvPr/>
            </p:nvSpPr>
            <p:spPr>
              <a:xfrm>
                <a:off x="6499178" y="5299762"/>
                <a:ext cx="30793" cy="123172"/>
              </a:xfrm>
              <a:custGeom>
                <a:avLst/>
                <a:gdLst>
                  <a:gd name="connsiteX0" fmla="*/ 0 w 30793"/>
                  <a:gd name="connsiteY0" fmla="*/ 0 h 123172"/>
                  <a:gd name="connsiteX1" fmla="*/ 30793 w 30793"/>
                  <a:gd name="connsiteY1" fmla="*/ 123173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123172">
                    <a:moveTo>
                      <a:pt x="0" y="0"/>
                    </a:moveTo>
                    <a:cubicBezTo>
                      <a:pt x="0" y="95777"/>
                      <a:pt x="30793" y="123173"/>
                      <a:pt x="30793" y="123173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6" name="Forma libre 575">
                <a:extLst>
                  <a:ext uri="{FF2B5EF4-FFF2-40B4-BE49-F238E27FC236}">
                    <a16:creationId xmlns:a16="http://schemas.microsoft.com/office/drawing/2014/main" id="{F9172CBD-9E28-6448-BED0-6DB63CB45D4D}"/>
                  </a:ext>
                </a:extLst>
              </p:cNvPr>
              <p:cNvSpPr/>
              <p:nvPr/>
            </p:nvSpPr>
            <p:spPr>
              <a:xfrm>
                <a:off x="6365741" y="5320290"/>
                <a:ext cx="41130" cy="82115"/>
              </a:xfrm>
              <a:custGeom>
                <a:avLst/>
                <a:gdLst>
                  <a:gd name="connsiteX0" fmla="*/ 41058 w 41130"/>
                  <a:gd name="connsiteY0" fmla="*/ 0 h 82115"/>
                  <a:gd name="connsiteX1" fmla="*/ 0 w 41130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130" h="82115">
                    <a:moveTo>
                      <a:pt x="41058" y="0"/>
                    </a:moveTo>
                    <a:cubicBezTo>
                      <a:pt x="41058" y="0"/>
                      <a:pt x="44722" y="43018"/>
                      <a:pt x="0" y="82115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7" name="Forma libre 576">
                <a:extLst>
                  <a:ext uri="{FF2B5EF4-FFF2-40B4-BE49-F238E27FC236}">
                    <a16:creationId xmlns:a16="http://schemas.microsoft.com/office/drawing/2014/main" id="{885A63AE-C0D9-AE42-9E93-B362BD4F5451}"/>
                  </a:ext>
                </a:extLst>
              </p:cNvPr>
              <p:cNvSpPr/>
              <p:nvPr/>
            </p:nvSpPr>
            <p:spPr>
              <a:xfrm>
                <a:off x="6529870" y="5320290"/>
                <a:ext cx="41158" cy="82115"/>
              </a:xfrm>
              <a:custGeom>
                <a:avLst/>
                <a:gdLst>
                  <a:gd name="connsiteX0" fmla="*/ 101 w 41158"/>
                  <a:gd name="connsiteY0" fmla="*/ 0 h 82115"/>
                  <a:gd name="connsiteX1" fmla="*/ 41158 w 41158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158" h="82115">
                    <a:moveTo>
                      <a:pt x="101" y="0"/>
                    </a:moveTo>
                    <a:cubicBezTo>
                      <a:pt x="101" y="0"/>
                      <a:pt x="-4066" y="45553"/>
                      <a:pt x="41158" y="82115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78" name="Gráfico 86">
            <a:extLst>
              <a:ext uri="{FF2B5EF4-FFF2-40B4-BE49-F238E27FC236}">
                <a16:creationId xmlns:a16="http://schemas.microsoft.com/office/drawing/2014/main" id="{6C9482D8-0A0D-2F48-8A54-17818E862166}"/>
              </a:ext>
            </a:extLst>
          </p:cNvPr>
          <p:cNvGrpSpPr/>
          <p:nvPr/>
        </p:nvGrpSpPr>
        <p:grpSpPr>
          <a:xfrm>
            <a:off x="5578905" y="5217647"/>
            <a:ext cx="492690" cy="492690"/>
            <a:chOff x="5578905" y="5217647"/>
            <a:chExt cx="492690" cy="492690"/>
          </a:xfrm>
        </p:grpSpPr>
        <p:sp>
          <p:nvSpPr>
            <p:cNvPr id="579" name="Forma libre 578">
              <a:extLst>
                <a:ext uri="{FF2B5EF4-FFF2-40B4-BE49-F238E27FC236}">
                  <a16:creationId xmlns:a16="http://schemas.microsoft.com/office/drawing/2014/main" id="{ED32A10F-6092-F245-A477-52E95A075670}"/>
                </a:ext>
              </a:extLst>
            </p:cNvPr>
            <p:cNvSpPr/>
            <p:nvPr/>
          </p:nvSpPr>
          <p:spPr>
            <a:xfrm>
              <a:off x="5589169" y="5330555"/>
              <a:ext cx="472161" cy="266873"/>
            </a:xfrm>
            <a:custGeom>
              <a:avLst/>
              <a:gdLst>
                <a:gd name="connsiteX0" fmla="*/ 410575 w 472161"/>
                <a:gd name="connsiteY0" fmla="*/ 266874 h 266873"/>
                <a:gd name="connsiteX1" fmla="*/ 61586 w 472161"/>
                <a:gd name="connsiteY1" fmla="*/ 266874 h 266873"/>
                <a:gd name="connsiteX2" fmla="*/ 0 w 472161"/>
                <a:gd name="connsiteY2" fmla="*/ 205288 h 266873"/>
                <a:gd name="connsiteX3" fmla="*/ 0 w 472161"/>
                <a:gd name="connsiteY3" fmla="*/ 61586 h 266873"/>
                <a:gd name="connsiteX4" fmla="*/ 61586 w 472161"/>
                <a:gd name="connsiteY4" fmla="*/ 0 h 266873"/>
                <a:gd name="connsiteX5" fmla="*/ 410575 w 472161"/>
                <a:gd name="connsiteY5" fmla="*/ 0 h 266873"/>
                <a:gd name="connsiteX6" fmla="*/ 472161 w 472161"/>
                <a:gd name="connsiteY6" fmla="*/ 61586 h 266873"/>
                <a:gd name="connsiteX7" fmla="*/ 472161 w 472161"/>
                <a:gd name="connsiteY7" fmla="*/ 205288 h 266873"/>
                <a:gd name="connsiteX8" fmla="*/ 410575 w 472161"/>
                <a:gd name="connsiteY8" fmla="*/ 266874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61" h="266873">
                  <a:moveTo>
                    <a:pt x="410575" y="266874"/>
                  </a:moveTo>
                  <a:lnTo>
                    <a:pt x="61586" y="266874"/>
                  </a:lnTo>
                  <a:cubicBezTo>
                    <a:pt x="27714" y="266874"/>
                    <a:pt x="0" y="239160"/>
                    <a:pt x="0" y="205288"/>
                  </a:cubicBezTo>
                  <a:lnTo>
                    <a:pt x="0" y="61586"/>
                  </a:lnTo>
                  <a:cubicBezTo>
                    <a:pt x="0" y="27714"/>
                    <a:pt x="27714" y="0"/>
                    <a:pt x="61586" y="0"/>
                  </a:cubicBezTo>
                  <a:lnTo>
                    <a:pt x="410575" y="0"/>
                  </a:lnTo>
                  <a:cubicBezTo>
                    <a:pt x="444447" y="0"/>
                    <a:pt x="472161" y="27714"/>
                    <a:pt x="472161" y="61586"/>
                  </a:cubicBezTo>
                  <a:lnTo>
                    <a:pt x="472161" y="205288"/>
                  </a:lnTo>
                  <a:cubicBezTo>
                    <a:pt x="472161" y="239160"/>
                    <a:pt x="444447" y="266874"/>
                    <a:pt x="410575" y="266874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0" name="Forma libre 579">
              <a:extLst>
                <a:ext uri="{FF2B5EF4-FFF2-40B4-BE49-F238E27FC236}">
                  <a16:creationId xmlns:a16="http://schemas.microsoft.com/office/drawing/2014/main" id="{4F2BA369-B120-8B4F-9E5A-46792102EC0F}"/>
                </a:ext>
              </a:extLst>
            </p:cNvPr>
            <p:cNvSpPr/>
            <p:nvPr/>
          </p:nvSpPr>
          <p:spPr>
            <a:xfrm>
              <a:off x="5579931" y="5330555"/>
              <a:ext cx="490637" cy="174494"/>
            </a:xfrm>
            <a:custGeom>
              <a:avLst/>
              <a:gdLst>
                <a:gd name="connsiteX0" fmla="*/ 490637 w 490637"/>
                <a:gd name="connsiteY0" fmla="*/ 51322 h 174494"/>
                <a:gd name="connsiteX1" fmla="*/ 430077 w 490637"/>
                <a:gd name="connsiteY1" fmla="*/ 0 h 174494"/>
                <a:gd name="connsiteX2" fmla="*/ 60560 w 490637"/>
                <a:gd name="connsiteY2" fmla="*/ 0 h 174494"/>
                <a:gd name="connsiteX3" fmla="*/ 0 w 490637"/>
                <a:gd name="connsiteY3" fmla="*/ 51322 h 174494"/>
                <a:gd name="connsiteX4" fmla="*/ 111882 w 490637"/>
                <a:gd name="connsiteY4" fmla="*/ 133437 h 174494"/>
                <a:gd name="connsiteX5" fmla="*/ 245319 w 490637"/>
                <a:gd name="connsiteY5" fmla="*/ 174494 h 174494"/>
                <a:gd name="connsiteX6" fmla="*/ 378755 w 490637"/>
                <a:gd name="connsiteY6" fmla="*/ 133437 h 174494"/>
                <a:gd name="connsiteX7" fmla="*/ 490637 w 490637"/>
                <a:gd name="connsiteY7" fmla="*/ 51322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637" h="174494">
                  <a:moveTo>
                    <a:pt x="490637" y="51322"/>
                  </a:moveTo>
                  <a:cubicBezTo>
                    <a:pt x="485505" y="22582"/>
                    <a:pt x="459844" y="0"/>
                    <a:pt x="430077" y="0"/>
                  </a:cubicBezTo>
                  <a:lnTo>
                    <a:pt x="60560" y="0"/>
                  </a:lnTo>
                  <a:cubicBezTo>
                    <a:pt x="29767" y="0"/>
                    <a:pt x="5132" y="22582"/>
                    <a:pt x="0" y="51322"/>
                  </a:cubicBezTo>
                  <a:cubicBezTo>
                    <a:pt x="9238" y="50295"/>
                    <a:pt x="91353" y="48243"/>
                    <a:pt x="111882" y="133437"/>
                  </a:cubicBezTo>
                  <a:cubicBezTo>
                    <a:pt x="209393" y="94432"/>
                    <a:pt x="245319" y="174494"/>
                    <a:pt x="245319" y="174494"/>
                  </a:cubicBezTo>
                  <a:cubicBezTo>
                    <a:pt x="245319" y="174494"/>
                    <a:pt x="281244" y="94432"/>
                    <a:pt x="378755" y="133437"/>
                  </a:cubicBezTo>
                  <a:cubicBezTo>
                    <a:pt x="399284" y="48243"/>
                    <a:pt x="481399" y="50295"/>
                    <a:pt x="490637" y="51322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81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589169" y="5408564"/>
              <a:ext cx="473187" cy="188864"/>
              <a:chOff x="5589169" y="5408564"/>
              <a:chExt cx="473187" cy="188864"/>
            </a:xfrm>
            <a:solidFill>
              <a:srgbClr val="558B2F"/>
            </a:solidFill>
          </p:grpSpPr>
          <p:sp>
            <p:nvSpPr>
              <p:cNvPr id="582" name="Forma libre 581">
                <a:extLst>
                  <a:ext uri="{FF2B5EF4-FFF2-40B4-BE49-F238E27FC236}">
                    <a16:creationId xmlns:a16="http://schemas.microsoft.com/office/drawing/2014/main" id="{17A03100-232A-DE47-A684-8224ED43813F}"/>
                  </a:ext>
                </a:extLst>
              </p:cNvPr>
              <p:cNvSpPr/>
              <p:nvPr/>
            </p:nvSpPr>
            <p:spPr>
              <a:xfrm>
                <a:off x="5589169" y="5408564"/>
                <a:ext cx="86220" cy="114960"/>
              </a:xfrm>
              <a:custGeom>
                <a:avLst/>
                <a:gdLst>
                  <a:gd name="connsiteX0" fmla="*/ 70824 w 86220"/>
                  <a:gd name="connsiteY0" fmla="*/ 0 h 114960"/>
                  <a:gd name="connsiteX1" fmla="*/ 0 w 86220"/>
                  <a:gd name="connsiteY1" fmla="*/ 88274 h 114960"/>
                  <a:gd name="connsiteX2" fmla="*/ 0 w 86220"/>
                  <a:gd name="connsiteY2" fmla="*/ 114961 h 114960"/>
                  <a:gd name="connsiteX3" fmla="*/ 86221 w 86220"/>
                  <a:gd name="connsiteY3" fmla="*/ 16423 h 114960"/>
                  <a:gd name="connsiteX4" fmla="*/ 70824 w 86220"/>
                  <a:gd name="connsiteY4" fmla="*/ 0 h 11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0" h="114960">
                    <a:moveTo>
                      <a:pt x="70824" y="0"/>
                    </a:moveTo>
                    <a:cubicBezTo>
                      <a:pt x="52348" y="40031"/>
                      <a:pt x="21555" y="69798"/>
                      <a:pt x="0" y="88274"/>
                    </a:cubicBezTo>
                    <a:lnTo>
                      <a:pt x="0" y="114961"/>
                    </a:lnTo>
                    <a:cubicBezTo>
                      <a:pt x="21555" y="98538"/>
                      <a:pt x="60560" y="64666"/>
                      <a:pt x="86221" y="16423"/>
                    </a:cubicBezTo>
                    <a:cubicBezTo>
                      <a:pt x="81089" y="10264"/>
                      <a:pt x="75956" y="5132"/>
                      <a:pt x="70824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3" name="Forma libre 582">
                <a:extLst>
                  <a:ext uri="{FF2B5EF4-FFF2-40B4-BE49-F238E27FC236}">
                    <a16:creationId xmlns:a16="http://schemas.microsoft.com/office/drawing/2014/main" id="{965C0332-0681-0A42-B93C-A9EAC0FF7866}"/>
                  </a:ext>
                </a:extLst>
              </p:cNvPr>
              <p:cNvSpPr/>
              <p:nvPr/>
            </p:nvSpPr>
            <p:spPr>
              <a:xfrm>
                <a:off x="5719526" y="5454754"/>
                <a:ext cx="60559" cy="142674"/>
              </a:xfrm>
              <a:custGeom>
                <a:avLst/>
                <a:gdLst>
                  <a:gd name="connsiteX0" fmla="*/ 40031 w 60559"/>
                  <a:gd name="connsiteY0" fmla="*/ 0 h 142674"/>
                  <a:gd name="connsiteX1" fmla="*/ 0 w 60559"/>
                  <a:gd name="connsiteY1" fmla="*/ 142675 h 142674"/>
                  <a:gd name="connsiteX2" fmla="*/ 22582 w 60559"/>
                  <a:gd name="connsiteY2" fmla="*/ 142675 h 142674"/>
                  <a:gd name="connsiteX3" fmla="*/ 60560 w 60559"/>
                  <a:gd name="connsiteY3" fmla="*/ 6159 h 142674"/>
                  <a:gd name="connsiteX4" fmla="*/ 40031 w 60559"/>
                  <a:gd name="connsiteY4" fmla="*/ 0 h 14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9" h="142674">
                    <a:moveTo>
                      <a:pt x="40031" y="0"/>
                    </a:moveTo>
                    <a:cubicBezTo>
                      <a:pt x="34899" y="41058"/>
                      <a:pt x="23608" y="96485"/>
                      <a:pt x="0" y="142675"/>
                    </a:cubicBezTo>
                    <a:lnTo>
                      <a:pt x="22582" y="142675"/>
                    </a:lnTo>
                    <a:cubicBezTo>
                      <a:pt x="44137" y="97512"/>
                      <a:pt x="55428" y="46190"/>
                      <a:pt x="60560" y="6159"/>
                    </a:cubicBezTo>
                    <a:cubicBezTo>
                      <a:pt x="54401" y="4106"/>
                      <a:pt x="47216" y="2053"/>
                      <a:pt x="40031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4" name="Forma libre 583">
                <a:extLst>
                  <a:ext uri="{FF2B5EF4-FFF2-40B4-BE49-F238E27FC236}">
                    <a16:creationId xmlns:a16="http://schemas.microsoft.com/office/drawing/2014/main" id="{D8F80777-BCBC-6E44-8FA7-257547B92041}"/>
                  </a:ext>
                </a:extLst>
              </p:cNvPr>
              <p:cNvSpPr/>
              <p:nvPr/>
            </p:nvSpPr>
            <p:spPr>
              <a:xfrm>
                <a:off x="5976136" y="5408564"/>
                <a:ext cx="86220" cy="114960"/>
              </a:xfrm>
              <a:custGeom>
                <a:avLst/>
                <a:gdLst>
                  <a:gd name="connsiteX0" fmla="*/ 14370 w 86220"/>
                  <a:gd name="connsiteY0" fmla="*/ 0 h 114960"/>
                  <a:gd name="connsiteX1" fmla="*/ 0 w 86220"/>
                  <a:gd name="connsiteY1" fmla="*/ 16423 h 114960"/>
                  <a:gd name="connsiteX2" fmla="*/ 86221 w 86220"/>
                  <a:gd name="connsiteY2" fmla="*/ 114961 h 114960"/>
                  <a:gd name="connsiteX3" fmla="*/ 86221 w 86220"/>
                  <a:gd name="connsiteY3" fmla="*/ 88274 h 114960"/>
                  <a:gd name="connsiteX4" fmla="*/ 14370 w 86220"/>
                  <a:gd name="connsiteY4" fmla="*/ 0 h 11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0" h="114960">
                    <a:moveTo>
                      <a:pt x="14370" y="0"/>
                    </a:moveTo>
                    <a:cubicBezTo>
                      <a:pt x="9238" y="5132"/>
                      <a:pt x="4106" y="10264"/>
                      <a:pt x="0" y="16423"/>
                    </a:cubicBezTo>
                    <a:cubicBezTo>
                      <a:pt x="24634" y="64666"/>
                      <a:pt x="64666" y="98538"/>
                      <a:pt x="86221" y="114961"/>
                    </a:cubicBezTo>
                    <a:lnTo>
                      <a:pt x="86221" y="88274"/>
                    </a:lnTo>
                    <a:cubicBezTo>
                      <a:pt x="63639" y="70824"/>
                      <a:pt x="32846" y="40031"/>
                      <a:pt x="14370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5" name="Forma libre 584">
                <a:extLst>
                  <a:ext uri="{FF2B5EF4-FFF2-40B4-BE49-F238E27FC236}">
                    <a16:creationId xmlns:a16="http://schemas.microsoft.com/office/drawing/2014/main" id="{779B574D-8E0F-8547-8EB2-91B8599C377B}"/>
                  </a:ext>
                </a:extLst>
              </p:cNvPr>
              <p:cNvSpPr/>
              <p:nvPr/>
            </p:nvSpPr>
            <p:spPr>
              <a:xfrm>
                <a:off x="5870413" y="5454754"/>
                <a:ext cx="60559" cy="142674"/>
              </a:xfrm>
              <a:custGeom>
                <a:avLst/>
                <a:gdLst>
                  <a:gd name="connsiteX0" fmla="*/ 0 w 60559"/>
                  <a:gd name="connsiteY0" fmla="*/ 6159 h 142674"/>
                  <a:gd name="connsiteX1" fmla="*/ 37978 w 60559"/>
                  <a:gd name="connsiteY1" fmla="*/ 142675 h 142674"/>
                  <a:gd name="connsiteX2" fmla="*/ 60560 w 60559"/>
                  <a:gd name="connsiteY2" fmla="*/ 142675 h 142674"/>
                  <a:gd name="connsiteX3" fmla="*/ 20529 w 60559"/>
                  <a:gd name="connsiteY3" fmla="*/ 0 h 142674"/>
                  <a:gd name="connsiteX4" fmla="*/ 0 w 60559"/>
                  <a:gd name="connsiteY4" fmla="*/ 6159 h 14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9" h="142674">
                    <a:moveTo>
                      <a:pt x="0" y="6159"/>
                    </a:moveTo>
                    <a:cubicBezTo>
                      <a:pt x="5132" y="46190"/>
                      <a:pt x="15397" y="96485"/>
                      <a:pt x="37978" y="142675"/>
                    </a:cubicBezTo>
                    <a:lnTo>
                      <a:pt x="60560" y="142675"/>
                    </a:lnTo>
                    <a:cubicBezTo>
                      <a:pt x="35925" y="96485"/>
                      <a:pt x="24634" y="42084"/>
                      <a:pt x="20529" y="0"/>
                    </a:cubicBezTo>
                    <a:cubicBezTo>
                      <a:pt x="13344" y="2053"/>
                      <a:pt x="6159" y="4106"/>
                      <a:pt x="0" y="6159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86" name="Forma libre 585">
              <a:extLst>
                <a:ext uri="{FF2B5EF4-FFF2-40B4-BE49-F238E27FC236}">
                  <a16:creationId xmlns:a16="http://schemas.microsoft.com/office/drawing/2014/main" id="{43587443-3A8B-7646-A66A-3D4383627D4E}"/>
                </a:ext>
              </a:extLst>
            </p:cNvPr>
            <p:cNvSpPr/>
            <p:nvPr/>
          </p:nvSpPr>
          <p:spPr>
            <a:xfrm>
              <a:off x="5589169" y="5381877"/>
              <a:ext cx="472161" cy="144727"/>
            </a:xfrm>
            <a:custGeom>
              <a:avLst/>
              <a:gdLst>
                <a:gd name="connsiteX0" fmla="*/ 472161 w 472161"/>
                <a:gd name="connsiteY0" fmla="*/ 20529 h 144727"/>
                <a:gd name="connsiteX1" fmla="*/ 472161 w 472161"/>
                <a:gd name="connsiteY1" fmla="*/ 10264 h 144727"/>
                <a:gd name="connsiteX2" fmla="*/ 471135 w 472161"/>
                <a:gd name="connsiteY2" fmla="*/ 0 h 144727"/>
                <a:gd name="connsiteX3" fmla="*/ 369518 w 472161"/>
                <a:gd name="connsiteY3" fmla="*/ 82115 h 144727"/>
                <a:gd name="connsiteX4" fmla="*/ 319222 w 472161"/>
                <a:gd name="connsiteY4" fmla="*/ 71851 h 144727"/>
                <a:gd name="connsiteX5" fmla="*/ 236081 w 472161"/>
                <a:gd name="connsiteY5" fmla="*/ 123173 h 144727"/>
                <a:gd name="connsiteX6" fmla="*/ 152939 w 472161"/>
                <a:gd name="connsiteY6" fmla="*/ 71851 h 144727"/>
                <a:gd name="connsiteX7" fmla="*/ 102644 w 472161"/>
                <a:gd name="connsiteY7" fmla="*/ 82115 h 144727"/>
                <a:gd name="connsiteX8" fmla="*/ 1026 w 472161"/>
                <a:gd name="connsiteY8" fmla="*/ 0 h 144727"/>
                <a:gd name="connsiteX9" fmla="*/ 0 w 472161"/>
                <a:gd name="connsiteY9" fmla="*/ 10264 h 144727"/>
                <a:gd name="connsiteX10" fmla="*/ 0 w 472161"/>
                <a:gd name="connsiteY10" fmla="*/ 20529 h 144727"/>
                <a:gd name="connsiteX11" fmla="*/ 83141 w 472161"/>
                <a:gd name="connsiteY11" fmla="*/ 87247 h 144727"/>
                <a:gd name="connsiteX12" fmla="*/ 93406 w 472161"/>
                <a:gd name="connsiteY12" fmla="*/ 100591 h 144727"/>
                <a:gd name="connsiteX13" fmla="*/ 102644 w 472161"/>
                <a:gd name="connsiteY13" fmla="*/ 102644 h 144727"/>
                <a:gd name="connsiteX14" fmla="*/ 109829 w 472161"/>
                <a:gd name="connsiteY14" fmla="*/ 101617 h 144727"/>
                <a:gd name="connsiteX15" fmla="*/ 152939 w 472161"/>
                <a:gd name="connsiteY15" fmla="*/ 92379 h 144727"/>
                <a:gd name="connsiteX16" fmla="*/ 217605 w 472161"/>
                <a:gd name="connsiteY16" fmla="*/ 132410 h 144727"/>
                <a:gd name="connsiteX17" fmla="*/ 236081 w 472161"/>
                <a:gd name="connsiteY17" fmla="*/ 144728 h 144727"/>
                <a:gd name="connsiteX18" fmla="*/ 236081 w 472161"/>
                <a:gd name="connsiteY18" fmla="*/ 144728 h 144727"/>
                <a:gd name="connsiteX19" fmla="*/ 254556 w 472161"/>
                <a:gd name="connsiteY19" fmla="*/ 132410 h 144727"/>
                <a:gd name="connsiteX20" fmla="*/ 319222 w 472161"/>
                <a:gd name="connsiteY20" fmla="*/ 93406 h 144727"/>
                <a:gd name="connsiteX21" fmla="*/ 362332 w 472161"/>
                <a:gd name="connsiteY21" fmla="*/ 102644 h 144727"/>
                <a:gd name="connsiteX22" fmla="*/ 369518 w 472161"/>
                <a:gd name="connsiteY22" fmla="*/ 102644 h 144727"/>
                <a:gd name="connsiteX23" fmla="*/ 378755 w 472161"/>
                <a:gd name="connsiteY23" fmla="*/ 100591 h 144727"/>
                <a:gd name="connsiteX24" fmla="*/ 389020 w 472161"/>
                <a:gd name="connsiteY24" fmla="*/ 87247 h 144727"/>
                <a:gd name="connsiteX25" fmla="*/ 472161 w 472161"/>
                <a:gd name="connsiteY25" fmla="*/ 20529 h 14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2161" h="144727">
                  <a:moveTo>
                    <a:pt x="472161" y="20529"/>
                  </a:moveTo>
                  <a:lnTo>
                    <a:pt x="472161" y="10264"/>
                  </a:lnTo>
                  <a:cubicBezTo>
                    <a:pt x="472161" y="7185"/>
                    <a:pt x="472161" y="3079"/>
                    <a:pt x="471135" y="0"/>
                  </a:cubicBezTo>
                  <a:cubicBezTo>
                    <a:pt x="446500" y="1026"/>
                    <a:pt x="386967" y="11291"/>
                    <a:pt x="369518" y="82115"/>
                  </a:cubicBezTo>
                  <a:cubicBezTo>
                    <a:pt x="350015" y="74930"/>
                    <a:pt x="333592" y="71851"/>
                    <a:pt x="319222" y="71851"/>
                  </a:cubicBezTo>
                  <a:cubicBezTo>
                    <a:pt x="259689" y="71851"/>
                    <a:pt x="236081" y="123173"/>
                    <a:pt x="236081" y="123173"/>
                  </a:cubicBezTo>
                  <a:cubicBezTo>
                    <a:pt x="236081" y="123173"/>
                    <a:pt x="212473" y="71851"/>
                    <a:pt x="152939" y="71851"/>
                  </a:cubicBezTo>
                  <a:cubicBezTo>
                    <a:pt x="138569" y="71851"/>
                    <a:pt x="122146" y="74930"/>
                    <a:pt x="102644" y="82115"/>
                  </a:cubicBezTo>
                  <a:cubicBezTo>
                    <a:pt x="85194" y="11291"/>
                    <a:pt x="25661" y="1026"/>
                    <a:pt x="1026" y="0"/>
                  </a:cubicBezTo>
                  <a:cubicBezTo>
                    <a:pt x="0" y="3079"/>
                    <a:pt x="0" y="7185"/>
                    <a:pt x="0" y="10264"/>
                  </a:cubicBezTo>
                  <a:lnTo>
                    <a:pt x="0" y="20529"/>
                  </a:lnTo>
                  <a:cubicBezTo>
                    <a:pt x="22582" y="21555"/>
                    <a:pt x="68771" y="30793"/>
                    <a:pt x="83141" y="87247"/>
                  </a:cubicBezTo>
                  <a:cubicBezTo>
                    <a:pt x="84168" y="93406"/>
                    <a:pt x="88274" y="97512"/>
                    <a:pt x="93406" y="100591"/>
                  </a:cubicBezTo>
                  <a:cubicBezTo>
                    <a:pt x="96485" y="101617"/>
                    <a:pt x="99564" y="102644"/>
                    <a:pt x="102644" y="102644"/>
                  </a:cubicBezTo>
                  <a:cubicBezTo>
                    <a:pt x="104697" y="102644"/>
                    <a:pt x="107776" y="102644"/>
                    <a:pt x="109829" y="101617"/>
                  </a:cubicBezTo>
                  <a:cubicBezTo>
                    <a:pt x="125225" y="95459"/>
                    <a:pt x="139596" y="92379"/>
                    <a:pt x="152939" y="92379"/>
                  </a:cubicBezTo>
                  <a:cubicBezTo>
                    <a:pt x="198102" y="92379"/>
                    <a:pt x="216578" y="130358"/>
                    <a:pt x="217605" y="132410"/>
                  </a:cubicBezTo>
                  <a:cubicBezTo>
                    <a:pt x="220684" y="139596"/>
                    <a:pt x="227869" y="144728"/>
                    <a:pt x="236081" y="144728"/>
                  </a:cubicBezTo>
                  <a:cubicBezTo>
                    <a:pt x="236081" y="144728"/>
                    <a:pt x="236081" y="144728"/>
                    <a:pt x="236081" y="144728"/>
                  </a:cubicBezTo>
                  <a:cubicBezTo>
                    <a:pt x="244292" y="144728"/>
                    <a:pt x="251477" y="139596"/>
                    <a:pt x="254556" y="132410"/>
                  </a:cubicBezTo>
                  <a:cubicBezTo>
                    <a:pt x="255583" y="131384"/>
                    <a:pt x="274059" y="93406"/>
                    <a:pt x="319222" y="93406"/>
                  </a:cubicBezTo>
                  <a:cubicBezTo>
                    <a:pt x="332566" y="93406"/>
                    <a:pt x="346936" y="96485"/>
                    <a:pt x="362332" y="102644"/>
                  </a:cubicBezTo>
                  <a:cubicBezTo>
                    <a:pt x="364385" y="102644"/>
                    <a:pt x="367465" y="102644"/>
                    <a:pt x="369518" y="102644"/>
                  </a:cubicBezTo>
                  <a:cubicBezTo>
                    <a:pt x="372597" y="102644"/>
                    <a:pt x="375676" y="101617"/>
                    <a:pt x="378755" y="100591"/>
                  </a:cubicBezTo>
                  <a:cubicBezTo>
                    <a:pt x="383888" y="97512"/>
                    <a:pt x="387993" y="93406"/>
                    <a:pt x="389020" y="87247"/>
                  </a:cubicBezTo>
                  <a:cubicBezTo>
                    <a:pt x="403390" y="30793"/>
                    <a:pt x="449580" y="21555"/>
                    <a:pt x="472161" y="20529"/>
                  </a:cubicBezTo>
                  <a:close/>
                </a:path>
              </a:pathLst>
            </a:custGeom>
            <a:solidFill>
              <a:srgbClr val="1B5E2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87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650755" y="5408564"/>
              <a:ext cx="350015" cy="73903"/>
              <a:chOff x="5650755" y="5408564"/>
              <a:chExt cx="350015" cy="73903"/>
            </a:xfrm>
            <a:solidFill>
              <a:srgbClr val="33691E"/>
            </a:solidFill>
          </p:grpSpPr>
          <p:sp>
            <p:nvSpPr>
              <p:cNvPr id="588" name="Forma libre 587">
                <a:extLst>
                  <a:ext uri="{FF2B5EF4-FFF2-40B4-BE49-F238E27FC236}">
                    <a16:creationId xmlns:a16="http://schemas.microsoft.com/office/drawing/2014/main" id="{C826CBE8-4ED6-6547-89CD-A439B505787C}"/>
                  </a:ext>
                </a:extLst>
              </p:cNvPr>
              <p:cNvSpPr/>
              <p:nvPr/>
            </p:nvSpPr>
            <p:spPr>
              <a:xfrm>
                <a:off x="5869386" y="5454754"/>
                <a:ext cx="23608" cy="27713"/>
              </a:xfrm>
              <a:custGeom>
                <a:avLst/>
                <a:gdLst>
                  <a:gd name="connsiteX0" fmla="*/ 4106 w 23608"/>
                  <a:gd name="connsiteY0" fmla="*/ 27714 h 27713"/>
                  <a:gd name="connsiteX1" fmla="*/ 23608 w 23608"/>
                  <a:gd name="connsiteY1" fmla="*/ 20529 h 27713"/>
                  <a:gd name="connsiteX2" fmla="*/ 20529 w 23608"/>
                  <a:gd name="connsiteY2" fmla="*/ 0 h 27713"/>
                  <a:gd name="connsiteX3" fmla="*/ 0 w 23608"/>
                  <a:gd name="connsiteY3" fmla="*/ 6159 h 27713"/>
                  <a:gd name="connsiteX4" fmla="*/ 4106 w 23608"/>
                  <a:gd name="connsiteY4" fmla="*/ 27714 h 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8" h="27713">
                    <a:moveTo>
                      <a:pt x="4106" y="27714"/>
                    </a:moveTo>
                    <a:cubicBezTo>
                      <a:pt x="10264" y="24634"/>
                      <a:pt x="16423" y="21555"/>
                      <a:pt x="23608" y="20529"/>
                    </a:cubicBezTo>
                    <a:cubicBezTo>
                      <a:pt x="22582" y="13344"/>
                      <a:pt x="21555" y="7185"/>
                      <a:pt x="20529" y="0"/>
                    </a:cubicBezTo>
                    <a:cubicBezTo>
                      <a:pt x="13344" y="1026"/>
                      <a:pt x="6159" y="3079"/>
                      <a:pt x="0" y="6159"/>
                    </a:cubicBezTo>
                    <a:cubicBezTo>
                      <a:pt x="2053" y="13344"/>
                      <a:pt x="3079" y="20529"/>
                      <a:pt x="4106" y="2771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9" name="Forma libre 588">
                <a:extLst>
                  <a:ext uri="{FF2B5EF4-FFF2-40B4-BE49-F238E27FC236}">
                    <a16:creationId xmlns:a16="http://schemas.microsoft.com/office/drawing/2014/main" id="{4BE43CD9-EC15-684F-B728-7727CE35AA11}"/>
                  </a:ext>
                </a:extLst>
              </p:cNvPr>
              <p:cNvSpPr/>
              <p:nvPr/>
            </p:nvSpPr>
            <p:spPr>
              <a:xfrm>
                <a:off x="5976136" y="5408564"/>
                <a:ext cx="24634" cy="36951"/>
              </a:xfrm>
              <a:custGeom>
                <a:avLst/>
                <a:gdLst>
                  <a:gd name="connsiteX0" fmla="*/ 11291 w 24634"/>
                  <a:gd name="connsiteY0" fmla="*/ 36952 h 36951"/>
                  <a:gd name="connsiteX1" fmla="*/ 24634 w 24634"/>
                  <a:gd name="connsiteY1" fmla="*/ 18476 h 36951"/>
                  <a:gd name="connsiteX2" fmla="*/ 14370 w 24634"/>
                  <a:gd name="connsiteY2" fmla="*/ 0 h 36951"/>
                  <a:gd name="connsiteX3" fmla="*/ 0 w 24634"/>
                  <a:gd name="connsiteY3" fmla="*/ 16423 h 36951"/>
                  <a:gd name="connsiteX4" fmla="*/ 11291 w 24634"/>
                  <a:gd name="connsiteY4" fmla="*/ 36952 h 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" h="36951">
                    <a:moveTo>
                      <a:pt x="11291" y="36952"/>
                    </a:moveTo>
                    <a:cubicBezTo>
                      <a:pt x="15397" y="29767"/>
                      <a:pt x="19502" y="23608"/>
                      <a:pt x="24634" y="18476"/>
                    </a:cubicBezTo>
                    <a:cubicBezTo>
                      <a:pt x="20529" y="12317"/>
                      <a:pt x="17449" y="6159"/>
                      <a:pt x="14370" y="0"/>
                    </a:cubicBezTo>
                    <a:cubicBezTo>
                      <a:pt x="9238" y="5132"/>
                      <a:pt x="4106" y="10264"/>
                      <a:pt x="0" y="16423"/>
                    </a:cubicBezTo>
                    <a:cubicBezTo>
                      <a:pt x="3079" y="23608"/>
                      <a:pt x="7185" y="30793"/>
                      <a:pt x="11291" y="36952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0" name="Forma libre 589">
                <a:extLst>
                  <a:ext uri="{FF2B5EF4-FFF2-40B4-BE49-F238E27FC236}">
                    <a16:creationId xmlns:a16="http://schemas.microsoft.com/office/drawing/2014/main" id="{7218C667-7E8E-324A-A3D2-605DD7D687FF}"/>
                  </a:ext>
                </a:extLst>
              </p:cNvPr>
              <p:cNvSpPr/>
              <p:nvPr/>
            </p:nvSpPr>
            <p:spPr>
              <a:xfrm>
                <a:off x="5756478" y="5454754"/>
                <a:ext cx="23608" cy="27713"/>
              </a:xfrm>
              <a:custGeom>
                <a:avLst/>
                <a:gdLst>
                  <a:gd name="connsiteX0" fmla="*/ 23608 w 23608"/>
                  <a:gd name="connsiteY0" fmla="*/ 6159 h 27713"/>
                  <a:gd name="connsiteX1" fmla="*/ 3079 w 23608"/>
                  <a:gd name="connsiteY1" fmla="*/ 0 h 27713"/>
                  <a:gd name="connsiteX2" fmla="*/ 0 w 23608"/>
                  <a:gd name="connsiteY2" fmla="*/ 20529 h 27713"/>
                  <a:gd name="connsiteX3" fmla="*/ 19502 w 23608"/>
                  <a:gd name="connsiteY3" fmla="*/ 27714 h 27713"/>
                  <a:gd name="connsiteX4" fmla="*/ 23608 w 23608"/>
                  <a:gd name="connsiteY4" fmla="*/ 6159 h 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8" h="27713">
                    <a:moveTo>
                      <a:pt x="23608" y="6159"/>
                    </a:moveTo>
                    <a:cubicBezTo>
                      <a:pt x="17449" y="3079"/>
                      <a:pt x="11291" y="1026"/>
                      <a:pt x="3079" y="0"/>
                    </a:cubicBezTo>
                    <a:cubicBezTo>
                      <a:pt x="2053" y="6159"/>
                      <a:pt x="1026" y="13344"/>
                      <a:pt x="0" y="20529"/>
                    </a:cubicBezTo>
                    <a:cubicBezTo>
                      <a:pt x="7185" y="21555"/>
                      <a:pt x="14370" y="24634"/>
                      <a:pt x="19502" y="27714"/>
                    </a:cubicBezTo>
                    <a:cubicBezTo>
                      <a:pt x="21555" y="20529"/>
                      <a:pt x="22582" y="13344"/>
                      <a:pt x="23608" y="6159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1" name="Forma libre 590">
                <a:extLst>
                  <a:ext uri="{FF2B5EF4-FFF2-40B4-BE49-F238E27FC236}">
                    <a16:creationId xmlns:a16="http://schemas.microsoft.com/office/drawing/2014/main" id="{A363B489-B61E-7748-A3BA-8BD2FD0B0580}"/>
                  </a:ext>
                </a:extLst>
              </p:cNvPr>
              <p:cNvSpPr/>
              <p:nvPr/>
            </p:nvSpPr>
            <p:spPr>
              <a:xfrm>
                <a:off x="5650755" y="5409590"/>
                <a:ext cx="24634" cy="36951"/>
              </a:xfrm>
              <a:custGeom>
                <a:avLst/>
                <a:gdLst>
                  <a:gd name="connsiteX0" fmla="*/ 24634 w 24634"/>
                  <a:gd name="connsiteY0" fmla="*/ 16423 h 36951"/>
                  <a:gd name="connsiteX1" fmla="*/ 10264 w 24634"/>
                  <a:gd name="connsiteY1" fmla="*/ 0 h 36951"/>
                  <a:gd name="connsiteX2" fmla="*/ 0 w 24634"/>
                  <a:gd name="connsiteY2" fmla="*/ 18476 h 36951"/>
                  <a:gd name="connsiteX3" fmla="*/ 13344 w 24634"/>
                  <a:gd name="connsiteY3" fmla="*/ 36952 h 36951"/>
                  <a:gd name="connsiteX4" fmla="*/ 24634 w 24634"/>
                  <a:gd name="connsiteY4" fmla="*/ 16423 h 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" h="36951">
                    <a:moveTo>
                      <a:pt x="24634" y="16423"/>
                    </a:moveTo>
                    <a:cubicBezTo>
                      <a:pt x="20529" y="10264"/>
                      <a:pt x="15397" y="4106"/>
                      <a:pt x="10264" y="0"/>
                    </a:cubicBezTo>
                    <a:cubicBezTo>
                      <a:pt x="7185" y="6159"/>
                      <a:pt x="4106" y="12317"/>
                      <a:pt x="0" y="18476"/>
                    </a:cubicBezTo>
                    <a:cubicBezTo>
                      <a:pt x="5132" y="23608"/>
                      <a:pt x="9238" y="29767"/>
                      <a:pt x="13344" y="36952"/>
                    </a:cubicBezTo>
                    <a:cubicBezTo>
                      <a:pt x="16423" y="29767"/>
                      <a:pt x="20529" y="22582"/>
                      <a:pt x="24634" y="16423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92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688733" y="5330555"/>
              <a:ext cx="278164" cy="174494"/>
              <a:chOff x="5688733" y="5330555"/>
              <a:chExt cx="278164" cy="174494"/>
            </a:xfrm>
            <a:solidFill>
              <a:srgbClr val="7CB342"/>
            </a:solidFill>
          </p:grpSpPr>
          <p:sp>
            <p:nvSpPr>
              <p:cNvPr id="593" name="Forma libre 592">
                <a:extLst>
                  <a:ext uri="{FF2B5EF4-FFF2-40B4-BE49-F238E27FC236}">
                    <a16:creationId xmlns:a16="http://schemas.microsoft.com/office/drawing/2014/main" id="{7A4A6E3A-CD61-9F44-96E0-FC86CDAE0CF5}"/>
                  </a:ext>
                </a:extLst>
              </p:cNvPr>
              <p:cNvSpPr/>
              <p:nvPr/>
            </p:nvSpPr>
            <p:spPr>
              <a:xfrm>
                <a:off x="5900179" y="5330555"/>
                <a:ext cx="66718" cy="133436"/>
              </a:xfrm>
              <a:custGeom>
                <a:avLst/>
                <a:gdLst>
                  <a:gd name="connsiteX0" fmla="*/ 0 w 66718"/>
                  <a:gd name="connsiteY0" fmla="*/ 0 h 133436"/>
                  <a:gd name="connsiteX1" fmla="*/ 48243 w 66718"/>
                  <a:gd name="connsiteY1" fmla="*/ 129331 h 133436"/>
                  <a:gd name="connsiteX2" fmla="*/ 58507 w 66718"/>
                  <a:gd name="connsiteY2" fmla="*/ 133437 h 133436"/>
                  <a:gd name="connsiteX3" fmla="*/ 66718 w 66718"/>
                  <a:gd name="connsiteY3" fmla="*/ 110855 h 133436"/>
                  <a:gd name="connsiteX4" fmla="*/ 24635 w 66718"/>
                  <a:gd name="connsiteY4" fmla="*/ 0 h 133436"/>
                  <a:gd name="connsiteX5" fmla="*/ 0 w 66718"/>
                  <a:gd name="connsiteY5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18" h="133436">
                    <a:moveTo>
                      <a:pt x="0" y="0"/>
                    </a:moveTo>
                    <a:cubicBezTo>
                      <a:pt x="15397" y="22582"/>
                      <a:pt x="44137" y="69798"/>
                      <a:pt x="48243" y="129331"/>
                    </a:cubicBezTo>
                    <a:cubicBezTo>
                      <a:pt x="51322" y="130358"/>
                      <a:pt x="55428" y="131384"/>
                      <a:pt x="58507" y="133437"/>
                    </a:cubicBezTo>
                    <a:cubicBezTo>
                      <a:pt x="60560" y="125225"/>
                      <a:pt x="63639" y="117014"/>
                      <a:pt x="66718" y="110855"/>
                    </a:cubicBezTo>
                    <a:cubicBezTo>
                      <a:pt x="60560" y="63639"/>
                      <a:pt x="40031" y="24634"/>
                      <a:pt x="246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4" name="Forma libre 593">
                <a:extLst>
                  <a:ext uri="{FF2B5EF4-FFF2-40B4-BE49-F238E27FC236}">
                    <a16:creationId xmlns:a16="http://schemas.microsoft.com/office/drawing/2014/main" id="{5C773ADD-7378-7D46-890D-98527989D31D}"/>
                  </a:ext>
                </a:extLst>
              </p:cNvPr>
              <p:cNvSpPr/>
              <p:nvPr/>
            </p:nvSpPr>
            <p:spPr>
              <a:xfrm>
                <a:off x="5688733" y="5330555"/>
                <a:ext cx="59055" cy="133436"/>
              </a:xfrm>
              <a:custGeom>
                <a:avLst/>
                <a:gdLst>
                  <a:gd name="connsiteX0" fmla="*/ 0 w 59055"/>
                  <a:gd name="connsiteY0" fmla="*/ 122146 h 133436"/>
                  <a:gd name="connsiteX1" fmla="*/ 3079 w 59055"/>
                  <a:gd name="connsiteY1" fmla="*/ 133437 h 133436"/>
                  <a:gd name="connsiteX2" fmla="*/ 22582 w 59055"/>
                  <a:gd name="connsiteY2" fmla="*/ 127278 h 133436"/>
                  <a:gd name="connsiteX3" fmla="*/ 58507 w 59055"/>
                  <a:gd name="connsiteY3" fmla="*/ 0 h 133436"/>
                  <a:gd name="connsiteX4" fmla="*/ 37978 w 59055"/>
                  <a:gd name="connsiteY4" fmla="*/ 0 h 133436"/>
                  <a:gd name="connsiteX5" fmla="*/ 0 w 59055"/>
                  <a:gd name="connsiteY5" fmla="*/ 122146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" h="133436">
                    <a:moveTo>
                      <a:pt x="0" y="122146"/>
                    </a:moveTo>
                    <a:cubicBezTo>
                      <a:pt x="1026" y="126252"/>
                      <a:pt x="2053" y="129331"/>
                      <a:pt x="3079" y="133437"/>
                    </a:cubicBezTo>
                    <a:cubicBezTo>
                      <a:pt x="9238" y="130358"/>
                      <a:pt x="16423" y="128305"/>
                      <a:pt x="22582" y="127278"/>
                    </a:cubicBezTo>
                    <a:cubicBezTo>
                      <a:pt x="58507" y="81089"/>
                      <a:pt x="60560" y="29767"/>
                      <a:pt x="58507" y="0"/>
                    </a:cubicBezTo>
                    <a:lnTo>
                      <a:pt x="37978" y="0"/>
                    </a:lnTo>
                    <a:cubicBezTo>
                      <a:pt x="40031" y="26687"/>
                      <a:pt x="37978" y="79036"/>
                      <a:pt x="0" y="122146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5" name="Forma libre 594">
                <a:extLst>
                  <a:ext uri="{FF2B5EF4-FFF2-40B4-BE49-F238E27FC236}">
                    <a16:creationId xmlns:a16="http://schemas.microsoft.com/office/drawing/2014/main" id="{F0051FCE-1011-E04F-BCB4-EC1DD8355540}"/>
                  </a:ext>
                </a:extLst>
              </p:cNvPr>
              <p:cNvSpPr/>
              <p:nvPr/>
            </p:nvSpPr>
            <p:spPr>
              <a:xfrm>
                <a:off x="5811906" y="5330555"/>
                <a:ext cx="34861" cy="174494"/>
              </a:xfrm>
              <a:custGeom>
                <a:avLst/>
                <a:gdLst>
                  <a:gd name="connsiteX0" fmla="*/ 6159 w 34861"/>
                  <a:gd name="connsiteY0" fmla="*/ 162177 h 174494"/>
                  <a:gd name="connsiteX1" fmla="*/ 13344 w 34861"/>
                  <a:gd name="connsiteY1" fmla="*/ 174494 h 174494"/>
                  <a:gd name="connsiteX2" fmla="*/ 28740 w 34861"/>
                  <a:gd name="connsiteY2" fmla="*/ 151913 h 174494"/>
                  <a:gd name="connsiteX3" fmla="*/ 21555 w 34861"/>
                  <a:gd name="connsiteY3" fmla="*/ 0 h 174494"/>
                  <a:gd name="connsiteX4" fmla="*/ 0 w 34861"/>
                  <a:gd name="connsiteY4" fmla="*/ 0 h 174494"/>
                  <a:gd name="connsiteX5" fmla="*/ 6159 w 34861"/>
                  <a:gd name="connsiteY5" fmla="*/ 162177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61" h="174494">
                    <a:moveTo>
                      <a:pt x="6159" y="162177"/>
                    </a:moveTo>
                    <a:cubicBezTo>
                      <a:pt x="11291" y="169362"/>
                      <a:pt x="13344" y="174494"/>
                      <a:pt x="13344" y="174494"/>
                    </a:cubicBezTo>
                    <a:cubicBezTo>
                      <a:pt x="13344" y="174494"/>
                      <a:pt x="18476" y="164230"/>
                      <a:pt x="28740" y="151913"/>
                    </a:cubicBezTo>
                    <a:cubicBezTo>
                      <a:pt x="42084" y="85194"/>
                      <a:pt x="30793" y="29767"/>
                      <a:pt x="21555" y="0"/>
                    </a:cubicBezTo>
                    <a:lnTo>
                      <a:pt x="0" y="0"/>
                    </a:lnTo>
                    <a:cubicBezTo>
                      <a:pt x="9238" y="27714"/>
                      <a:pt x="24634" y="88274"/>
                      <a:pt x="6159" y="162177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96" name="Gráfico 88">
            <a:extLst>
              <a:ext uri="{FF2B5EF4-FFF2-40B4-BE49-F238E27FC236}">
                <a16:creationId xmlns:a16="http://schemas.microsoft.com/office/drawing/2014/main" id="{56C23603-5922-C041-B9B5-F4F84B89C8B1}"/>
              </a:ext>
            </a:extLst>
          </p:cNvPr>
          <p:cNvGrpSpPr/>
          <p:nvPr/>
        </p:nvGrpSpPr>
        <p:grpSpPr>
          <a:xfrm>
            <a:off x="4946034" y="5217647"/>
            <a:ext cx="492690" cy="492690"/>
            <a:chOff x="4946034" y="5217647"/>
            <a:chExt cx="492690" cy="492690"/>
          </a:xfrm>
        </p:grpSpPr>
        <p:sp>
          <p:nvSpPr>
            <p:cNvPr id="597" name="Forma libre 596">
              <a:extLst>
                <a:ext uri="{FF2B5EF4-FFF2-40B4-BE49-F238E27FC236}">
                  <a16:creationId xmlns:a16="http://schemas.microsoft.com/office/drawing/2014/main" id="{E2B454E2-C34B-3245-B395-A2951522FF37}"/>
                </a:ext>
              </a:extLst>
            </p:cNvPr>
            <p:cNvSpPr/>
            <p:nvPr/>
          </p:nvSpPr>
          <p:spPr>
            <a:xfrm>
              <a:off x="4987091" y="5310026"/>
              <a:ext cx="410575" cy="307931"/>
            </a:xfrm>
            <a:custGeom>
              <a:avLst/>
              <a:gdLst>
                <a:gd name="connsiteX0" fmla="*/ 205288 w 410575"/>
                <a:gd name="connsiteY0" fmla="*/ 0 h 307931"/>
                <a:gd name="connsiteX1" fmla="*/ 0 w 410575"/>
                <a:gd name="connsiteY1" fmla="*/ 153966 h 307931"/>
                <a:gd name="connsiteX2" fmla="*/ 205288 w 410575"/>
                <a:gd name="connsiteY2" fmla="*/ 307931 h 307931"/>
                <a:gd name="connsiteX3" fmla="*/ 410575 w 410575"/>
                <a:gd name="connsiteY3" fmla="*/ 153966 h 307931"/>
                <a:gd name="connsiteX4" fmla="*/ 205288 w 410575"/>
                <a:gd name="connsiteY4" fmla="*/ 0 h 307931"/>
                <a:gd name="connsiteX5" fmla="*/ 205288 w 410575"/>
                <a:gd name="connsiteY5" fmla="*/ 189891 h 307931"/>
                <a:gd name="connsiteX6" fmla="*/ 146904 w 410575"/>
                <a:gd name="connsiteY6" fmla="*/ 146267 h 307931"/>
                <a:gd name="connsiteX7" fmla="*/ 205288 w 410575"/>
                <a:gd name="connsiteY7" fmla="*/ 102644 h 307931"/>
                <a:gd name="connsiteX8" fmla="*/ 263671 w 410575"/>
                <a:gd name="connsiteY8" fmla="*/ 146267 h 307931"/>
                <a:gd name="connsiteX9" fmla="*/ 205288 w 410575"/>
                <a:gd name="connsiteY9" fmla="*/ 189891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75" h="307931">
                  <a:moveTo>
                    <a:pt x="205288" y="0"/>
                  </a:moveTo>
                  <a:cubicBezTo>
                    <a:pt x="100940" y="0"/>
                    <a:pt x="0" y="58178"/>
                    <a:pt x="0" y="153966"/>
                  </a:cubicBezTo>
                  <a:cubicBezTo>
                    <a:pt x="0" y="249763"/>
                    <a:pt x="100940" y="307931"/>
                    <a:pt x="205288" y="307931"/>
                  </a:cubicBezTo>
                  <a:cubicBezTo>
                    <a:pt x="309635" y="307931"/>
                    <a:pt x="410575" y="249763"/>
                    <a:pt x="410575" y="153966"/>
                  </a:cubicBezTo>
                  <a:cubicBezTo>
                    <a:pt x="410575" y="58178"/>
                    <a:pt x="309635" y="0"/>
                    <a:pt x="205288" y="0"/>
                  </a:cubicBezTo>
                  <a:close/>
                  <a:moveTo>
                    <a:pt x="205288" y="189891"/>
                  </a:moveTo>
                  <a:cubicBezTo>
                    <a:pt x="175603" y="189891"/>
                    <a:pt x="146904" y="173417"/>
                    <a:pt x="146904" y="146267"/>
                  </a:cubicBezTo>
                  <a:cubicBezTo>
                    <a:pt x="146904" y="119118"/>
                    <a:pt x="175603" y="102644"/>
                    <a:pt x="205288" y="102644"/>
                  </a:cubicBezTo>
                  <a:cubicBezTo>
                    <a:pt x="234972" y="102644"/>
                    <a:pt x="263671" y="119118"/>
                    <a:pt x="263671" y="146267"/>
                  </a:cubicBezTo>
                  <a:cubicBezTo>
                    <a:pt x="263671" y="173417"/>
                    <a:pt x="234972" y="189891"/>
                    <a:pt x="205288" y="18989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8" name="Forma libre 597">
              <a:extLst>
                <a:ext uri="{FF2B5EF4-FFF2-40B4-BE49-F238E27FC236}">
                  <a16:creationId xmlns:a16="http://schemas.microsoft.com/office/drawing/2014/main" id="{AC00955E-F23A-A848-8694-D9378D4FB788}"/>
                </a:ext>
              </a:extLst>
            </p:cNvPr>
            <p:cNvSpPr/>
            <p:nvPr/>
          </p:nvSpPr>
          <p:spPr>
            <a:xfrm>
              <a:off x="4987091" y="5299762"/>
              <a:ext cx="408070" cy="272888"/>
            </a:xfrm>
            <a:custGeom>
              <a:avLst/>
              <a:gdLst>
                <a:gd name="connsiteX0" fmla="*/ 174 w 408070"/>
                <a:gd name="connsiteY0" fmla="*/ 159057 h 272888"/>
                <a:gd name="connsiteX1" fmla="*/ 11896 w 408070"/>
                <a:gd name="connsiteY1" fmla="*/ 180591 h 272888"/>
                <a:gd name="connsiteX2" fmla="*/ 31214 w 408070"/>
                <a:gd name="connsiteY2" fmla="*/ 178754 h 272888"/>
                <a:gd name="connsiteX3" fmla="*/ 51014 w 408070"/>
                <a:gd name="connsiteY3" fmla="*/ 186381 h 272888"/>
                <a:gd name="connsiteX4" fmla="*/ 63619 w 408070"/>
                <a:gd name="connsiteY4" fmla="*/ 212534 h 272888"/>
                <a:gd name="connsiteX5" fmla="*/ 80001 w 408070"/>
                <a:gd name="connsiteY5" fmla="*/ 235670 h 272888"/>
                <a:gd name="connsiteX6" fmla="*/ 127925 w 408070"/>
                <a:gd name="connsiteY6" fmla="*/ 240443 h 272888"/>
                <a:gd name="connsiteX7" fmla="*/ 152159 w 408070"/>
                <a:gd name="connsiteY7" fmla="*/ 234366 h 272888"/>
                <a:gd name="connsiteX8" fmla="*/ 185436 w 408070"/>
                <a:gd name="connsiteY8" fmla="*/ 252771 h 272888"/>
                <a:gd name="connsiteX9" fmla="*/ 227027 w 408070"/>
                <a:gd name="connsiteY9" fmla="*/ 272878 h 272888"/>
                <a:gd name="connsiteX10" fmla="*/ 276964 w 408070"/>
                <a:gd name="connsiteY10" fmla="*/ 241736 h 272888"/>
                <a:gd name="connsiteX11" fmla="*/ 299812 w 408070"/>
                <a:gd name="connsiteY11" fmla="*/ 210019 h 272888"/>
                <a:gd name="connsiteX12" fmla="*/ 319920 w 408070"/>
                <a:gd name="connsiteY12" fmla="*/ 227920 h 272888"/>
                <a:gd name="connsiteX13" fmla="*/ 335306 w 408070"/>
                <a:gd name="connsiteY13" fmla="*/ 256640 h 272888"/>
                <a:gd name="connsiteX14" fmla="*/ 352735 w 408070"/>
                <a:gd name="connsiteY14" fmla="*/ 241675 h 272888"/>
                <a:gd name="connsiteX15" fmla="*/ 361840 w 408070"/>
                <a:gd name="connsiteY15" fmla="*/ 211138 h 272888"/>
                <a:gd name="connsiteX16" fmla="*/ 368594 w 408070"/>
                <a:gd name="connsiteY16" fmla="*/ 185190 h 272888"/>
                <a:gd name="connsiteX17" fmla="*/ 377678 w 408070"/>
                <a:gd name="connsiteY17" fmla="*/ 179627 h 272888"/>
                <a:gd name="connsiteX18" fmla="*/ 386125 w 408070"/>
                <a:gd name="connsiteY18" fmla="*/ 184338 h 272888"/>
                <a:gd name="connsiteX19" fmla="*/ 403872 w 408070"/>
                <a:gd name="connsiteY19" fmla="*/ 112847 h 272888"/>
                <a:gd name="connsiteX20" fmla="*/ 205288 w 408070"/>
                <a:gd name="connsiteY20" fmla="*/ 0 h 272888"/>
                <a:gd name="connsiteX21" fmla="*/ 0 w 408070"/>
                <a:gd name="connsiteY21" fmla="*/ 153966 h 272888"/>
                <a:gd name="connsiteX22" fmla="*/ 174 w 408070"/>
                <a:gd name="connsiteY22" fmla="*/ 159057 h 272888"/>
                <a:gd name="connsiteX23" fmla="*/ 205288 w 408070"/>
                <a:gd name="connsiteY23" fmla="*/ 51322 h 272888"/>
                <a:gd name="connsiteX24" fmla="*/ 277138 w 408070"/>
                <a:gd name="connsiteY24" fmla="*/ 97512 h 272888"/>
                <a:gd name="connsiteX25" fmla="*/ 205288 w 408070"/>
                <a:gd name="connsiteY25" fmla="*/ 143701 h 272888"/>
                <a:gd name="connsiteX26" fmla="*/ 133437 w 408070"/>
                <a:gd name="connsiteY26" fmla="*/ 97512 h 272888"/>
                <a:gd name="connsiteX27" fmla="*/ 205288 w 408070"/>
                <a:gd name="connsiteY27" fmla="*/ 51322 h 2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08070" h="272888">
                  <a:moveTo>
                    <a:pt x="174" y="159057"/>
                  </a:moveTo>
                  <a:cubicBezTo>
                    <a:pt x="1047" y="168479"/>
                    <a:pt x="4085" y="176968"/>
                    <a:pt x="11896" y="180591"/>
                  </a:cubicBezTo>
                  <a:cubicBezTo>
                    <a:pt x="18650" y="183743"/>
                    <a:pt x="25107" y="180253"/>
                    <a:pt x="31214" y="178754"/>
                  </a:cubicBezTo>
                  <a:cubicBezTo>
                    <a:pt x="38686" y="176917"/>
                    <a:pt x="45923" y="181361"/>
                    <a:pt x="51014" y="186381"/>
                  </a:cubicBezTo>
                  <a:cubicBezTo>
                    <a:pt x="58558" y="193832"/>
                    <a:pt x="59544" y="203214"/>
                    <a:pt x="63619" y="212534"/>
                  </a:cubicBezTo>
                  <a:cubicBezTo>
                    <a:pt x="67683" y="221813"/>
                    <a:pt x="72323" y="228988"/>
                    <a:pt x="80001" y="235670"/>
                  </a:cubicBezTo>
                  <a:cubicBezTo>
                    <a:pt x="93519" y="247443"/>
                    <a:pt x="113832" y="253479"/>
                    <a:pt x="127925" y="240443"/>
                  </a:cubicBezTo>
                  <a:cubicBezTo>
                    <a:pt x="134207" y="234623"/>
                    <a:pt x="143732" y="233894"/>
                    <a:pt x="152159" y="234366"/>
                  </a:cubicBezTo>
                  <a:cubicBezTo>
                    <a:pt x="165944" y="235136"/>
                    <a:pt x="175100" y="245011"/>
                    <a:pt x="185436" y="252771"/>
                  </a:cubicBezTo>
                  <a:cubicBezTo>
                    <a:pt x="198913" y="262881"/>
                    <a:pt x="209311" y="272509"/>
                    <a:pt x="227027" y="272878"/>
                  </a:cubicBezTo>
                  <a:cubicBezTo>
                    <a:pt x="248470" y="273330"/>
                    <a:pt x="265929" y="258806"/>
                    <a:pt x="276964" y="241736"/>
                  </a:cubicBezTo>
                  <a:cubicBezTo>
                    <a:pt x="282660" y="232929"/>
                    <a:pt x="288562" y="212544"/>
                    <a:pt x="299812" y="210019"/>
                  </a:cubicBezTo>
                  <a:cubicBezTo>
                    <a:pt x="309379" y="207874"/>
                    <a:pt x="318534" y="219576"/>
                    <a:pt x="319920" y="227920"/>
                  </a:cubicBezTo>
                  <a:cubicBezTo>
                    <a:pt x="321727" y="238842"/>
                    <a:pt x="321511" y="254249"/>
                    <a:pt x="335306" y="256640"/>
                  </a:cubicBezTo>
                  <a:cubicBezTo>
                    <a:pt x="344298" y="258200"/>
                    <a:pt x="349789" y="248726"/>
                    <a:pt x="352735" y="241675"/>
                  </a:cubicBezTo>
                  <a:cubicBezTo>
                    <a:pt x="357036" y="231400"/>
                    <a:pt x="361337" y="222337"/>
                    <a:pt x="361840" y="211138"/>
                  </a:cubicBezTo>
                  <a:cubicBezTo>
                    <a:pt x="362220" y="202496"/>
                    <a:pt x="363533" y="192508"/>
                    <a:pt x="368594" y="185190"/>
                  </a:cubicBezTo>
                  <a:cubicBezTo>
                    <a:pt x="370472" y="182470"/>
                    <a:pt x="373983" y="179154"/>
                    <a:pt x="377678" y="179627"/>
                  </a:cubicBezTo>
                  <a:cubicBezTo>
                    <a:pt x="381014" y="180058"/>
                    <a:pt x="382676" y="183671"/>
                    <a:pt x="386125" y="184338"/>
                  </a:cubicBezTo>
                  <a:cubicBezTo>
                    <a:pt x="394388" y="185939"/>
                    <a:pt x="417473" y="165482"/>
                    <a:pt x="403872" y="112847"/>
                  </a:cubicBezTo>
                  <a:cubicBezTo>
                    <a:pt x="379669" y="41797"/>
                    <a:pt x="293715" y="0"/>
                    <a:pt x="205288" y="0"/>
                  </a:cubicBezTo>
                  <a:cubicBezTo>
                    <a:pt x="100940" y="0"/>
                    <a:pt x="0" y="58178"/>
                    <a:pt x="0" y="153966"/>
                  </a:cubicBezTo>
                  <a:cubicBezTo>
                    <a:pt x="0" y="155690"/>
                    <a:pt x="103" y="157363"/>
                    <a:pt x="174" y="159057"/>
                  </a:cubicBezTo>
                  <a:close/>
                  <a:moveTo>
                    <a:pt x="205288" y="51322"/>
                  </a:moveTo>
                  <a:cubicBezTo>
                    <a:pt x="241818" y="51322"/>
                    <a:pt x="277138" y="70362"/>
                    <a:pt x="277138" y="97512"/>
                  </a:cubicBezTo>
                  <a:cubicBezTo>
                    <a:pt x="277138" y="124661"/>
                    <a:pt x="241818" y="143701"/>
                    <a:pt x="205288" y="143701"/>
                  </a:cubicBezTo>
                  <a:cubicBezTo>
                    <a:pt x="168757" y="143701"/>
                    <a:pt x="133437" y="124661"/>
                    <a:pt x="133437" y="97512"/>
                  </a:cubicBezTo>
                  <a:cubicBezTo>
                    <a:pt x="133437" y="70362"/>
                    <a:pt x="168757" y="51322"/>
                    <a:pt x="205288" y="51322"/>
                  </a:cubicBezTo>
                  <a:close/>
                </a:path>
              </a:pathLst>
            </a:custGeom>
            <a:solidFill>
              <a:srgbClr val="4C211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99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027297" y="5394697"/>
              <a:ext cx="328449" cy="24808"/>
              <a:chOff x="5027297" y="5394697"/>
              <a:chExt cx="328449" cy="24808"/>
            </a:xfrm>
          </p:grpSpPr>
          <p:sp>
            <p:nvSpPr>
              <p:cNvPr id="600" name="Forma libre 599">
                <a:extLst>
                  <a:ext uri="{FF2B5EF4-FFF2-40B4-BE49-F238E27FC236}">
                    <a16:creationId xmlns:a16="http://schemas.microsoft.com/office/drawing/2014/main" id="{23914241-49AF-B741-B471-6DACF2CD9490}"/>
                  </a:ext>
                </a:extLst>
              </p:cNvPr>
              <p:cNvSpPr/>
              <p:nvPr/>
            </p:nvSpPr>
            <p:spPr>
              <a:xfrm>
                <a:off x="5027297" y="5402395"/>
                <a:ext cx="33359" cy="5994"/>
              </a:xfrm>
              <a:custGeom>
                <a:avLst/>
                <a:gdLst>
                  <a:gd name="connsiteX0" fmla="*/ 0 w 33359"/>
                  <a:gd name="connsiteY0" fmla="*/ 5994 h 5994"/>
                  <a:gd name="connsiteX1" fmla="*/ 33359 w 33359"/>
                  <a:gd name="connsiteY1" fmla="*/ 0 h 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59" h="5994">
                    <a:moveTo>
                      <a:pt x="0" y="5994"/>
                    </a:moveTo>
                    <a:lnTo>
                      <a:pt x="33359" y="0"/>
                    </a:lnTo>
                  </a:path>
                </a:pathLst>
              </a:custGeom>
              <a:ln w="2024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1" name="Forma libre 600">
                <a:extLst>
                  <a:ext uri="{FF2B5EF4-FFF2-40B4-BE49-F238E27FC236}">
                    <a16:creationId xmlns:a16="http://schemas.microsoft.com/office/drawing/2014/main" id="{4B8A6245-5976-E940-8DDC-4C85A4D9A2CB}"/>
                  </a:ext>
                </a:extLst>
              </p:cNvPr>
              <p:cNvSpPr/>
              <p:nvPr/>
            </p:nvSpPr>
            <p:spPr>
              <a:xfrm>
                <a:off x="5337784" y="5394697"/>
                <a:ext cx="17962" cy="24808"/>
              </a:xfrm>
              <a:custGeom>
                <a:avLst/>
                <a:gdLst>
                  <a:gd name="connsiteX0" fmla="*/ 0 w 17962"/>
                  <a:gd name="connsiteY0" fmla="*/ 0 h 24808"/>
                  <a:gd name="connsiteX1" fmla="*/ 17963 w 17962"/>
                  <a:gd name="connsiteY1" fmla="*/ 24809 h 2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62" h="24808">
                    <a:moveTo>
                      <a:pt x="0" y="0"/>
                    </a:moveTo>
                    <a:lnTo>
                      <a:pt x="17963" y="24809"/>
                    </a:lnTo>
                  </a:path>
                </a:pathLst>
              </a:custGeom>
              <a:ln w="2024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2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100851" y="5345951"/>
              <a:ext cx="167658" cy="146267"/>
              <a:chOff x="5100851" y="5345951"/>
              <a:chExt cx="167658" cy="146267"/>
            </a:xfrm>
          </p:grpSpPr>
          <p:sp>
            <p:nvSpPr>
              <p:cNvPr id="603" name="Forma libre 602">
                <a:extLst>
                  <a:ext uri="{FF2B5EF4-FFF2-40B4-BE49-F238E27FC236}">
                    <a16:creationId xmlns:a16="http://schemas.microsoft.com/office/drawing/2014/main" id="{317F22F9-8B36-6647-9AB0-FA20A95DE5B2}"/>
                  </a:ext>
                </a:extLst>
              </p:cNvPr>
              <p:cNvSpPr/>
              <p:nvPr/>
            </p:nvSpPr>
            <p:spPr>
              <a:xfrm>
                <a:off x="5249685" y="5467410"/>
                <a:ext cx="18824" cy="24808"/>
              </a:xfrm>
              <a:custGeom>
                <a:avLst/>
                <a:gdLst>
                  <a:gd name="connsiteX0" fmla="*/ 18825 w 18824"/>
                  <a:gd name="connsiteY0" fmla="*/ 0 h 24808"/>
                  <a:gd name="connsiteX1" fmla="*/ 0 w 18824"/>
                  <a:gd name="connsiteY1" fmla="*/ 24809 h 2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824" h="24808">
                    <a:moveTo>
                      <a:pt x="18825" y="0"/>
                    </a:moveTo>
                    <a:lnTo>
                      <a:pt x="0" y="24809"/>
                    </a:lnTo>
                  </a:path>
                </a:pathLst>
              </a:custGeom>
              <a:ln w="20241" cap="rnd">
                <a:solidFill>
                  <a:srgbClr val="4DD0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4" name="Forma libre 603">
                <a:extLst>
                  <a:ext uri="{FF2B5EF4-FFF2-40B4-BE49-F238E27FC236}">
                    <a16:creationId xmlns:a16="http://schemas.microsoft.com/office/drawing/2014/main" id="{81BEE6E2-6FF2-F44E-964D-E31C39A27171}"/>
                  </a:ext>
                </a:extLst>
              </p:cNvPr>
              <p:cNvSpPr/>
              <p:nvPr/>
            </p:nvSpPr>
            <p:spPr>
              <a:xfrm>
                <a:off x="5100851" y="5345951"/>
                <a:ext cx="1714" cy="26512"/>
              </a:xfrm>
              <a:custGeom>
                <a:avLst/>
                <a:gdLst>
                  <a:gd name="connsiteX0" fmla="*/ 1714 w 1714"/>
                  <a:gd name="connsiteY0" fmla="*/ 26513 h 26512"/>
                  <a:gd name="connsiteX1" fmla="*/ 0 w 1714"/>
                  <a:gd name="connsiteY1" fmla="*/ 0 h 2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" h="26512">
                    <a:moveTo>
                      <a:pt x="1714" y="26513"/>
                    </a:moveTo>
                    <a:lnTo>
                      <a:pt x="0" y="0"/>
                    </a:lnTo>
                  </a:path>
                </a:pathLst>
              </a:custGeom>
              <a:ln w="20241" cap="rnd">
                <a:solidFill>
                  <a:srgbClr val="80DEE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5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046963" y="5316431"/>
              <a:ext cx="164024" cy="207432"/>
              <a:chOff x="5046963" y="5316431"/>
              <a:chExt cx="164024" cy="207432"/>
            </a:xfrm>
          </p:grpSpPr>
          <p:sp>
            <p:nvSpPr>
              <p:cNvPr id="606" name="Forma libre 605">
                <a:extLst>
                  <a:ext uri="{FF2B5EF4-FFF2-40B4-BE49-F238E27FC236}">
                    <a16:creationId xmlns:a16="http://schemas.microsoft.com/office/drawing/2014/main" id="{E8496DE2-E3D5-1546-9E59-263068F5DAEC}"/>
                  </a:ext>
                </a:extLst>
              </p:cNvPr>
              <p:cNvSpPr/>
              <p:nvPr/>
            </p:nvSpPr>
            <p:spPr>
              <a:xfrm>
                <a:off x="5187031" y="5316431"/>
                <a:ext cx="23957" cy="17962"/>
              </a:xfrm>
              <a:custGeom>
                <a:avLst/>
                <a:gdLst>
                  <a:gd name="connsiteX0" fmla="*/ 0 w 23957"/>
                  <a:gd name="connsiteY0" fmla="*/ 17963 h 17962"/>
                  <a:gd name="connsiteX1" fmla="*/ 23957 w 23957"/>
                  <a:gd name="connsiteY1" fmla="*/ 0 h 1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957" h="17962">
                    <a:moveTo>
                      <a:pt x="0" y="17963"/>
                    </a:moveTo>
                    <a:lnTo>
                      <a:pt x="23957" y="0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7" name="Forma libre 606">
                <a:extLst>
                  <a:ext uri="{FF2B5EF4-FFF2-40B4-BE49-F238E27FC236}">
                    <a16:creationId xmlns:a16="http://schemas.microsoft.com/office/drawing/2014/main" id="{7060C490-32B6-E444-8697-6AF93289BD6C}"/>
                  </a:ext>
                </a:extLst>
              </p:cNvPr>
              <p:cNvSpPr/>
              <p:nvPr/>
            </p:nvSpPr>
            <p:spPr>
              <a:xfrm>
                <a:off x="5046963" y="5434913"/>
                <a:ext cx="17110" cy="29078"/>
              </a:xfrm>
              <a:custGeom>
                <a:avLst/>
                <a:gdLst>
                  <a:gd name="connsiteX0" fmla="*/ 17111 w 17110"/>
                  <a:gd name="connsiteY0" fmla="*/ 0 h 29078"/>
                  <a:gd name="connsiteX1" fmla="*/ 0 w 17110"/>
                  <a:gd name="connsiteY1" fmla="*/ 29079 h 2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10" h="29078">
                    <a:moveTo>
                      <a:pt x="17111" y="0"/>
                    </a:moveTo>
                    <a:lnTo>
                      <a:pt x="0" y="29079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8" name="Forma libre 607">
                <a:extLst>
                  <a:ext uri="{FF2B5EF4-FFF2-40B4-BE49-F238E27FC236}">
                    <a16:creationId xmlns:a16="http://schemas.microsoft.com/office/drawing/2014/main" id="{1EC86DF8-E9BC-8644-B0B2-BD35F7630329}"/>
                  </a:ext>
                </a:extLst>
              </p:cNvPr>
              <p:cNvSpPr/>
              <p:nvPr/>
            </p:nvSpPr>
            <p:spPr>
              <a:xfrm>
                <a:off x="5185532" y="5497351"/>
                <a:ext cx="16258" cy="26512"/>
              </a:xfrm>
              <a:custGeom>
                <a:avLst/>
                <a:gdLst>
                  <a:gd name="connsiteX0" fmla="*/ 16259 w 16258"/>
                  <a:gd name="connsiteY0" fmla="*/ 0 h 26512"/>
                  <a:gd name="connsiteX1" fmla="*/ 0 w 16258"/>
                  <a:gd name="connsiteY1" fmla="*/ 26513 h 2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258" h="26512">
                    <a:moveTo>
                      <a:pt x="16259" y="0"/>
                    </a:moveTo>
                    <a:lnTo>
                      <a:pt x="0" y="26513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9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105131" y="5349369"/>
              <a:ext cx="188176" cy="148833"/>
              <a:chOff x="5105131" y="5349369"/>
              <a:chExt cx="188176" cy="148833"/>
            </a:xfrm>
          </p:grpSpPr>
          <p:sp>
            <p:nvSpPr>
              <p:cNvPr id="610" name="Forma libre 609">
                <a:extLst>
                  <a:ext uri="{FF2B5EF4-FFF2-40B4-BE49-F238E27FC236}">
                    <a16:creationId xmlns:a16="http://schemas.microsoft.com/office/drawing/2014/main" id="{5AB0FD00-815D-364E-915B-01F4BE69C172}"/>
                  </a:ext>
                </a:extLst>
              </p:cNvPr>
              <p:cNvSpPr/>
              <p:nvPr/>
            </p:nvSpPr>
            <p:spPr>
              <a:xfrm>
                <a:off x="5105131" y="5474256"/>
                <a:ext cx="21380" cy="23946"/>
              </a:xfrm>
              <a:custGeom>
                <a:avLst/>
                <a:gdLst>
                  <a:gd name="connsiteX0" fmla="*/ 0 w 21380"/>
                  <a:gd name="connsiteY0" fmla="*/ 0 h 23946"/>
                  <a:gd name="connsiteX1" fmla="*/ 21381 w 21380"/>
                  <a:gd name="connsiteY1" fmla="*/ 23947 h 2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380" h="23946">
                    <a:moveTo>
                      <a:pt x="0" y="0"/>
                    </a:moveTo>
                    <a:lnTo>
                      <a:pt x="21381" y="23947"/>
                    </a:lnTo>
                  </a:path>
                </a:pathLst>
              </a:custGeom>
              <a:ln w="20241" cap="rnd">
                <a:solidFill>
                  <a:srgbClr val="FF40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11" name="Forma libre 610">
                <a:extLst>
                  <a:ext uri="{FF2B5EF4-FFF2-40B4-BE49-F238E27FC236}">
                    <a16:creationId xmlns:a16="http://schemas.microsoft.com/office/drawing/2014/main" id="{AAEBC361-3A6B-EE4E-B43A-13F9396F5120}"/>
                  </a:ext>
                </a:extLst>
              </p:cNvPr>
              <p:cNvSpPr/>
              <p:nvPr/>
            </p:nvSpPr>
            <p:spPr>
              <a:xfrm>
                <a:off x="5283906" y="5349369"/>
                <a:ext cx="9402" cy="26523"/>
              </a:xfrm>
              <a:custGeom>
                <a:avLst/>
                <a:gdLst>
                  <a:gd name="connsiteX0" fmla="*/ 0 w 9402"/>
                  <a:gd name="connsiteY0" fmla="*/ 26523 h 26523"/>
                  <a:gd name="connsiteX1" fmla="*/ 9402 w 9402"/>
                  <a:gd name="connsiteY1" fmla="*/ 0 h 26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02" h="26523">
                    <a:moveTo>
                      <a:pt x="0" y="26523"/>
                    </a:moveTo>
                    <a:lnTo>
                      <a:pt x="9402" y="0"/>
                    </a:lnTo>
                  </a:path>
                </a:pathLst>
              </a:custGeom>
              <a:ln w="20241" cap="rnd">
                <a:solidFill>
                  <a:srgbClr val="FF40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12" name="Forma libre 611">
              <a:extLst>
                <a:ext uri="{FF2B5EF4-FFF2-40B4-BE49-F238E27FC236}">
                  <a16:creationId xmlns:a16="http://schemas.microsoft.com/office/drawing/2014/main" id="{3A205AE5-B54A-DA42-B272-F07A6E796EDC}"/>
                </a:ext>
              </a:extLst>
            </p:cNvPr>
            <p:cNvSpPr/>
            <p:nvPr/>
          </p:nvSpPr>
          <p:spPr>
            <a:xfrm>
              <a:off x="5316403" y="5461425"/>
              <a:ext cx="1714" cy="35073"/>
            </a:xfrm>
            <a:custGeom>
              <a:avLst/>
              <a:gdLst>
                <a:gd name="connsiteX0" fmla="*/ 1714 w 1714"/>
                <a:gd name="connsiteY0" fmla="*/ 0 h 35073"/>
                <a:gd name="connsiteX1" fmla="*/ 0 w 1714"/>
                <a:gd name="connsiteY1" fmla="*/ 35073 h 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" h="35073">
                  <a:moveTo>
                    <a:pt x="1714" y="0"/>
                  </a:moveTo>
                  <a:lnTo>
                    <a:pt x="0" y="35073"/>
                  </a:lnTo>
                </a:path>
              </a:pathLst>
            </a:custGeom>
            <a:ln w="20241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13" name="Gráfico 90">
            <a:extLst>
              <a:ext uri="{FF2B5EF4-FFF2-40B4-BE49-F238E27FC236}">
                <a16:creationId xmlns:a16="http://schemas.microsoft.com/office/drawing/2014/main" id="{E2F07010-91B4-BB47-B80A-5359043F2FD1}"/>
              </a:ext>
            </a:extLst>
          </p:cNvPr>
          <p:cNvGrpSpPr/>
          <p:nvPr/>
        </p:nvGrpSpPr>
        <p:grpSpPr>
          <a:xfrm>
            <a:off x="4313163" y="5217647"/>
            <a:ext cx="492690" cy="492690"/>
            <a:chOff x="4313163" y="5217647"/>
            <a:chExt cx="492690" cy="492690"/>
          </a:xfrm>
        </p:grpSpPr>
        <p:sp>
          <p:nvSpPr>
            <p:cNvPr id="614" name="Forma libre 613">
              <a:extLst>
                <a:ext uri="{FF2B5EF4-FFF2-40B4-BE49-F238E27FC236}">
                  <a16:creationId xmlns:a16="http://schemas.microsoft.com/office/drawing/2014/main" id="{FA0444AD-E236-764C-9792-E3A71022EACC}"/>
                </a:ext>
              </a:extLst>
            </p:cNvPr>
            <p:cNvSpPr/>
            <p:nvPr/>
          </p:nvSpPr>
          <p:spPr>
            <a:xfrm>
              <a:off x="4374749" y="5248440"/>
              <a:ext cx="368605" cy="379794"/>
            </a:xfrm>
            <a:custGeom>
              <a:avLst/>
              <a:gdLst>
                <a:gd name="connsiteX0" fmla="*/ 256609 w 368605"/>
                <a:gd name="connsiteY0" fmla="*/ 80062 h 379794"/>
                <a:gd name="connsiteX1" fmla="*/ 215552 w 368605"/>
                <a:gd name="connsiteY1" fmla="*/ 102644 h 379794"/>
                <a:gd name="connsiteX2" fmla="*/ 153966 w 368605"/>
                <a:gd name="connsiteY2" fmla="*/ 102644 h 379794"/>
                <a:gd name="connsiteX3" fmla="*/ 112908 w 368605"/>
                <a:gd name="connsiteY3" fmla="*/ 80062 h 379794"/>
                <a:gd name="connsiteX4" fmla="*/ 143701 w 368605"/>
                <a:gd name="connsiteY4" fmla="*/ 0 h 379794"/>
                <a:gd name="connsiteX5" fmla="*/ 184759 w 368605"/>
                <a:gd name="connsiteY5" fmla="*/ 61586 h 379794"/>
                <a:gd name="connsiteX6" fmla="*/ 184759 w 368605"/>
                <a:gd name="connsiteY6" fmla="*/ 61586 h 379794"/>
                <a:gd name="connsiteX7" fmla="*/ 225816 w 368605"/>
                <a:gd name="connsiteY7" fmla="*/ 0 h 379794"/>
                <a:gd name="connsiteX8" fmla="*/ 256609 w 368605"/>
                <a:gd name="connsiteY8" fmla="*/ 80062 h 379794"/>
                <a:gd name="connsiteX9" fmla="*/ 307931 w 368605"/>
                <a:gd name="connsiteY9" fmla="*/ 338724 h 379794"/>
                <a:gd name="connsiteX10" fmla="*/ 297667 w 368605"/>
                <a:gd name="connsiteY10" fmla="*/ 379782 h 379794"/>
                <a:gd name="connsiteX11" fmla="*/ 359253 w 368605"/>
                <a:gd name="connsiteY11" fmla="*/ 318196 h 379794"/>
                <a:gd name="connsiteX12" fmla="*/ 328460 w 368605"/>
                <a:gd name="connsiteY12" fmla="*/ 328460 h 379794"/>
                <a:gd name="connsiteX13" fmla="*/ 307931 w 368605"/>
                <a:gd name="connsiteY13" fmla="*/ 338724 h 379794"/>
                <a:gd name="connsiteX14" fmla="*/ 348989 w 368605"/>
                <a:gd name="connsiteY14" fmla="*/ 236081 h 379794"/>
                <a:gd name="connsiteX15" fmla="*/ 348989 w 368605"/>
                <a:gd name="connsiteY15" fmla="*/ 123173 h 379794"/>
                <a:gd name="connsiteX16" fmla="*/ 338724 w 368605"/>
                <a:gd name="connsiteY16" fmla="*/ 164230 h 379794"/>
                <a:gd name="connsiteX17" fmla="*/ 318196 w 368605"/>
                <a:gd name="connsiteY17" fmla="*/ 153966 h 379794"/>
                <a:gd name="connsiteX18" fmla="*/ 348989 w 368605"/>
                <a:gd name="connsiteY18" fmla="*/ 236081 h 379794"/>
                <a:gd name="connsiteX19" fmla="*/ 30793 w 368605"/>
                <a:gd name="connsiteY19" fmla="*/ 112908 h 379794"/>
                <a:gd name="connsiteX20" fmla="*/ 20529 w 368605"/>
                <a:gd name="connsiteY20" fmla="*/ 225816 h 379794"/>
                <a:gd name="connsiteX21" fmla="*/ 51322 w 368605"/>
                <a:gd name="connsiteY21" fmla="*/ 143701 h 379794"/>
                <a:gd name="connsiteX22" fmla="*/ 30793 w 368605"/>
                <a:gd name="connsiteY22" fmla="*/ 112908 h 379794"/>
                <a:gd name="connsiteX23" fmla="*/ 61586 w 368605"/>
                <a:gd name="connsiteY23" fmla="*/ 359253 h 379794"/>
                <a:gd name="connsiteX24" fmla="*/ 30793 w 368605"/>
                <a:gd name="connsiteY24" fmla="*/ 277138 h 379794"/>
                <a:gd name="connsiteX25" fmla="*/ 0 w 368605"/>
                <a:gd name="connsiteY25" fmla="*/ 277138 h 379794"/>
                <a:gd name="connsiteX26" fmla="*/ 61586 w 368605"/>
                <a:gd name="connsiteY26" fmla="*/ 359253 h 37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8605" h="379794">
                  <a:moveTo>
                    <a:pt x="256609" y="80062"/>
                  </a:moveTo>
                  <a:cubicBezTo>
                    <a:pt x="256609" y="80062"/>
                    <a:pt x="221711" y="74930"/>
                    <a:pt x="215552" y="102644"/>
                  </a:cubicBezTo>
                  <a:cubicBezTo>
                    <a:pt x="210420" y="122146"/>
                    <a:pt x="160124" y="126252"/>
                    <a:pt x="153966" y="102644"/>
                  </a:cubicBezTo>
                  <a:cubicBezTo>
                    <a:pt x="146781" y="74930"/>
                    <a:pt x="112908" y="80062"/>
                    <a:pt x="112908" y="80062"/>
                  </a:cubicBezTo>
                  <a:cubicBezTo>
                    <a:pt x="112908" y="80062"/>
                    <a:pt x="143701" y="47216"/>
                    <a:pt x="143701" y="0"/>
                  </a:cubicBezTo>
                  <a:cubicBezTo>
                    <a:pt x="158071" y="13344"/>
                    <a:pt x="175521" y="48243"/>
                    <a:pt x="184759" y="61586"/>
                  </a:cubicBezTo>
                  <a:cubicBezTo>
                    <a:pt x="184759" y="61586"/>
                    <a:pt x="184759" y="61586"/>
                    <a:pt x="184759" y="61586"/>
                  </a:cubicBezTo>
                  <a:cubicBezTo>
                    <a:pt x="184759" y="61586"/>
                    <a:pt x="205288" y="19502"/>
                    <a:pt x="225816" y="0"/>
                  </a:cubicBezTo>
                  <a:cubicBezTo>
                    <a:pt x="225816" y="48243"/>
                    <a:pt x="256609" y="80062"/>
                    <a:pt x="256609" y="80062"/>
                  </a:cubicBezTo>
                  <a:close/>
                  <a:moveTo>
                    <a:pt x="307931" y="338724"/>
                  </a:moveTo>
                  <a:cubicBezTo>
                    <a:pt x="307931" y="338724"/>
                    <a:pt x="262768" y="378755"/>
                    <a:pt x="297667" y="379782"/>
                  </a:cubicBezTo>
                  <a:cubicBezTo>
                    <a:pt x="347962" y="380808"/>
                    <a:pt x="359253" y="318196"/>
                    <a:pt x="359253" y="318196"/>
                  </a:cubicBezTo>
                  <a:cubicBezTo>
                    <a:pt x="342830" y="332566"/>
                    <a:pt x="328460" y="328460"/>
                    <a:pt x="328460" y="328460"/>
                  </a:cubicBezTo>
                  <a:lnTo>
                    <a:pt x="307931" y="338724"/>
                  </a:lnTo>
                  <a:close/>
                  <a:moveTo>
                    <a:pt x="348989" y="236081"/>
                  </a:moveTo>
                  <a:cubicBezTo>
                    <a:pt x="393126" y="191944"/>
                    <a:pt x="348989" y="123173"/>
                    <a:pt x="348989" y="123173"/>
                  </a:cubicBezTo>
                  <a:cubicBezTo>
                    <a:pt x="348989" y="123173"/>
                    <a:pt x="353095" y="164230"/>
                    <a:pt x="338724" y="164230"/>
                  </a:cubicBezTo>
                  <a:cubicBezTo>
                    <a:pt x="330513" y="164230"/>
                    <a:pt x="318196" y="153966"/>
                    <a:pt x="318196" y="153966"/>
                  </a:cubicBezTo>
                  <a:cubicBezTo>
                    <a:pt x="318196" y="153966"/>
                    <a:pt x="306905" y="278165"/>
                    <a:pt x="348989" y="236081"/>
                  </a:cubicBezTo>
                  <a:close/>
                  <a:moveTo>
                    <a:pt x="30793" y="112908"/>
                  </a:moveTo>
                  <a:cubicBezTo>
                    <a:pt x="30793" y="112908"/>
                    <a:pt x="-9238" y="161151"/>
                    <a:pt x="20529" y="225816"/>
                  </a:cubicBezTo>
                  <a:cubicBezTo>
                    <a:pt x="41058" y="272006"/>
                    <a:pt x="51322" y="143701"/>
                    <a:pt x="51322" y="143701"/>
                  </a:cubicBezTo>
                  <a:cubicBezTo>
                    <a:pt x="51322" y="143701"/>
                    <a:pt x="28740" y="180653"/>
                    <a:pt x="30793" y="112908"/>
                  </a:cubicBezTo>
                  <a:close/>
                  <a:moveTo>
                    <a:pt x="61586" y="359253"/>
                  </a:moveTo>
                  <a:cubicBezTo>
                    <a:pt x="61586" y="359253"/>
                    <a:pt x="47216" y="253530"/>
                    <a:pt x="30793" y="277138"/>
                  </a:cubicBezTo>
                  <a:cubicBezTo>
                    <a:pt x="14370" y="300746"/>
                    <a:pt x="0" y="277138"/>
                    <a:pt x="0" y="277138"/>
                  </a:cubicBezTo>
                  <a:cubicBezTo>
                    <a:pt x="3079" y="357200"/>
                    <a:pt x="61586" y="359253"/>
                    <a:pt x="61586" y="35925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5" name="Forma libre 614">
              <a:extLst>
                <a:ext uri="{FF2B5EF4-FFF2-40B4-BE49-F238E27FC236}">
                  <a16:creationId xmlns:a16="http://schemas.microsoft.com/office/drawing/2014/main" id="{CC1385FA-3A26-0E4A-822D-AA753CA81B43}"/>
                </a:ext>
              </a:extLst>
            </p:cNvPr>
            <p:cNvSpPr/>
            <p:nvPr/>
          </p:nvSpPr>
          <p:spPr>
            <a:xfrm>
              <a:off x="4395278" y="5310026"/>
              <a:ext cx="328460" cy="369517"/>
            </a:xfrm>
            <a:custGeom>
              <a:avLst/>
              <a:gdLst>
                <a:gd name="connsiteX0" fmla="*/ 164230 w 328460"/>
                <a:gd name="connsiteY0" fmla="*/ 0 h 369517"/>
                <a:gd name="connsiteX1" fmla="*/ 0 w 328460"/>
                <a:gd name="connsiteY1" fmla="*/ 184759 h 369517"/>
                <a:gd name="connsiteX2" fmla="*/ 164230 w 328460"/>
                <a:gd name="connsiteY2" fmla="*/ 369518 h 369517"/>
                <a:gd name="connsiteX3" fmla="*/ 328460 w 328460"/>
                <a:gd name="connsiteY3" fmla="*/ 184759 h 369517"/>
                <a:gd name="connsiteX4" fmla="*/ 164230 w 328460"/>
                <a:gd name="connsiteY4" fmla="*/ 0 h 369517"/>
                <a:gd name="connsiteX5" fmla="*/ 164230 w 328460"/>
                <a:gd name="connsiteY5" fmla="*/ 0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460" h="369517">
                  <a:moveTo>
                    <a:pt x="164230" y="0"/>
                  </a:moveTo>
                  <a:cubicBezTo>
                    <a:pt x="73904" y="0"/>
                    <a:pt x="0" y="83141"/>
                    <a:pt x="0" y="184759"/>
                  </a:cubicBezTo>
                  <a:cubicBezTo>
                    <a:pt x="0" y="286376"/>
                    <a:pt x="73904" y="369518"/>
                    <a:pt x="164230" y="369518"/>
                  </a:cubicBezTo>
                  <a:cubicBezTo>
                    <a:pt x="254556" y="369518"/>
                    <a:pt x="328460" y="286376"/>
                    <a:pt x="328460" y="184759"/>
                  </a:cubicBezTo>
                  <a:cubicBezTo>
                    <a:pt x="328460" y="83141"/>
                    <a:pt x="254556" y="0"/>
                    <a:pt x="164230" y="0"/>
                  </a:cubicBezTo>
                  <a:lnTo>
                    <a:pt x="164230" y="0"/>
                  </a:lnTo>
                  <a:close/>
                </a:path>
              </a:pathLst>
            </a:custGeom>
            <a:solidFill>
              <a:srgbClr val="F500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6" name="Forma libre 615">
              <a:extLst>
                <a:ext uri="{FF2B5EF4-FFF2-40B4-BE49-F238E27FC236}">
                  <a16:creationId xmlns:a16="http://schemas.microsoft.com/office/drawing/2014/main" id="{7B771E64-84FF-DA42-A325-D5C6656B9B2E}"/>
                </a:ext>
              </a:extLst>
            </p:cNvPr>
            <p:cNvSpPr/>
            <p:nvPr/>
          </p:nvSpPr>
          <p:spPr>
            <a:xfrm>
              <a:off x="4426071" y="5310026"/>
              <a:ext cx="266873" cy="338724"/>
            </a:xfrm>
            <a:custGeom>
              <a:avLst/>
              <a:gdLst>
                <a:gd name="connsiteX0" fmla="*/ 166283 w 266873"/>
                <a:gd name="connsiteY0" fmla="*/ 35925 h 338724"/>
                <a:gd name="connsiteX1" fmla="*/ 166283 w 266873"/>
                <a:gd name="connsiteY1" fmla="*/ 35925 h 338724"/>
                <a:gd name="connsiteX2" fmla="*/ 133437 w 266873"/>
                <a:gd name="connsiteY2" fmla="*/ 0 h 338724"/>
                <a:gd name="connsiteX3" fmla="*/ 100591 w 266873"/>
                <a:gd name="connsiteY3" fmla="*/ 35925 h 338724"/>
                <a:gd name="connsiteX4" fmla="*/ 99564 w 266873"/>
                <a:gd name="connsiteY4" fmla="*/ 35925 h 338724"/>
                <a:gd name="connsiteX5" fmla="*/ 0 w 266873"/>
                <a:gd name="connsiteY5" fmla="*/ 184759 h 338724"/>
                <a:gd name="connsiteX6" fmla="*/ 133437 w 266873"/>
                <a:gd name="connsiteY6" fmla="*/ 338724 h 338724"/>
                <a:gd name="connsiteX7" fmla="*/ 266874 w 266873"/>
                <a:gd name="connsiteY7" fmla="*/ 184759 h 338724"/>
                <a:gd name="connsiteX8" fmla="*/ 166283 w 266873"/>
                <a:gd name="connsiteY8" fmla="*/ 35925 h 33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873" h="338724">
                  <a:moveTo>
                    <a:pt x="166283" y="35925"/>
                  </a:moveTo>
                  <a:cubicBezTo>
                    <a:pt x="166283" y="35925"/>
                    <a:pt x="166283" y="35925"/>
                    <a:pt x="166283" y="35925"/>
                  </a:cubicBezTo>
                  <a:cubicBezTo>
                    <a:pt x="166283" y="35925"/>
                    <a:pt x="138569" y="23608"/>
                    <a:pt x="133437" y="0"/>
                  </a:cubicBezTo>
                  <a:cubicBezTo>
                    <a:pt x="133437" y="0"/>
                    <a:pt x="135490" y="18476"/>
                    <a:pt x="100591" y="35925"/>
                  </a:cubicBezTo>
                  <a:cubicBezTo>
                    <a:pt x="100591" y="35925"/>
                    <a:pt x="99564" y="35925"/>
                    <a:pt x="99564" y="35925"/>
                  </a:cubicBezTo>
                  <a:cubicBezTo>
                    <a:pt x="42084" y="53375"/>
                    <a:pt x="0" y="112908"/>
                    <a:pt x="0" y="184759"/>
                  </a:cubicBezTo>
                  <a:cubicBezTo>
                    <a:pt x="0" y="269953"/>
                    <a:pt x="59533" y="338724"/>
                    <a:pt x="133437" y="338724"/>
                  </a:cubicBezTo>
                  <a:cubicBezTo>
                    <a:pt x="207340" y="338724"/>
                    <a:pt x="266874" y="269953"/>
                    <a:pt x="266874" y="184759"/>
                  </a:cubicBezTo>
                  <a:cubicBezTo>
                    <a:pt x="266874" y="112908"/>
                    <a:pt x="223763" y="52348"/>
                    <a:pt x="166283" y="35925"/>
                  </a:cubicBez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7" name="Forma libre 616">
              <a:extLst>
                <a:ext uri="{FF2B5EF4-FFF2-40B4-BE49-F238E27FC236}">
                  <a16:creationId xmlns:a16="http://schemas.microsoft.com/office/drawing/2014/main" id="{A5E6C151-EC4E-0244-AEF7-A74E2739004B}"/>
                </a:ext>
              </a:extLst>
            </p:cNvPr>
            <p:cNvSpPr/>
            <p:nvPr/>
          </p:nvSpPr>
          <p:spPr>
            <a:xfrm>
              <a:off x="4446599" y="5361348"/>
              <a:ext cx="225816" cy="256609"/>
            </a:xfrm>
            <a:custGeom>
              <a:avLst/>
              <a:gdLst>
                <a:gd name="connsiteX0" fmla="*/ 112908 w 225816"/>
                <a:gd name="connsiteY0" fmla="*/ 10264 h 256609"/>
                <a:gd name="connsiteX1" fmla="*/ 102644 w 225816"/>
                <a:gd name="connsiteY1" fmla="*/ 20529 h 256609"/>
                <a:gd name="connsiteX2" fmla="*/ 92379 w 225816"/>
                <a:gd name="connsiteY2" fmla="*/ 10264 h 256609"/>
                <a:gd name="connsiteX3" fmla="*/ 102644 w 225816"/>
                <a:gd name="connsiteY3" fmla="*/ 0 h 256609"/>
                <a:gd name="connsiteX4" fmla="*/ 112908 w 225816"/>
                <a:gd name="connsiteY4" fmla="*/ 10264 h 256609"/>
                <a:gd name="connsiteX5" fmla="*/ 174494 w 225816"/>
                <a:gd name="connsiteY5" fmla="*/ 30793 h 256609"/>
                <a:gd name="connsiteX6" fmla="*/ 164230 w 225816"/>
                <a:gd name="connsiteY6" fmla="*/ 41058 h 256609"/>
                <a:gd name="connsiteX7" fmla="*/ 174494 w 225816"/>
                <a:gd name="connsiteY7" fmla="*/ 51322 h 256609"/>
                <a:gd name="connsiteX8" fmla="*/ 184759 w 225816"/>
                <a:gd name="connsiteY8" fmla="*/ 41058 h 256609"/>
                <a:gd name="connsiteX9" fmla="*/ 174494 w 225816"/>
                <a:gd name="connsiteY9" fmla="*/ 30793 h 256609"/>
                <a:gd name="connsiteX10" fmla="*/ 143701 w 225816"/>
                <a:gd name="connsiteY10" fmla="*/ 41058 h 256609"/>
                <a:gd name="connsiteX11" fmla="*/ 133437 w 225816"/>
                <a:gd name="connsiteY11" fmla="*/ 51322 h 256609"/>
                <a:gd name="connsiteX12" fmla="*/ 143701 w 225816"/>
                <a:gd name="connsiteY12" fmla="*/ 61586 h 256609"/>
                <a:gd name="connsiteX13" fmla="*/ 153966 w 225816"/>
                <a:gd name="connsiteY13" fmla="*/ 51322 h 256609"/>
                <a:gd name="connsiteX14" fmla="*/ 143701 w 225816"/>
                <a:gd name="connsiteY14" fmla="*/ 41058 h 256609"/>
                <a:gd name="connsiteX15" fmla="*/ 164230 w 225816"/>
                <a:gd name="connsiteY15" fmla="*/ 82115 h 256609"/>
                <a:gd name="connsiteX16" fmla="*/ 174494 w 225816"/>
                <a:gd name="connsiteY16" fmla="*/ 92379 h 256609"/>
                <a:gd name="connsiteX17" fmla="*/ 184759 w 225816"/>
                <a:gd name="connsiteY17" fmla="*/ 82115 h 256609"/>
                <a:gd name="connsiteX18" fmla="*/ 174494 w 225816"/>
                <a:gd name="connsiteY18" fmla="*/ 71851 h 256609"/>
                <a:gd name="connsiteX19" fmla="*/ 164230 w 225816"/>
                <a:gd name="connsiteY19" fmla="*/ 82115 h 256609"/>
                <a:gd name="connsiteX20" fmla="*/ 41058 w 225816"/>
                <a:gd name="connsiteY20" fmla="*/ 51322 h 256609"/>
                <a:gd name="connsiteX21" fmla="*/ 30793 w 225816"/>
                <a:gd name="connsiteY21" fmla="*/ 61586 h 256609"/>
                <a:gd name="connsiteX22" fmla="*/ 41058 w 225816"/>
                <a:gd name="connsiteY22" fmla="*/ 71851 h 256609"/>
                <a:gd name="connsiteX23" fmla="*/ 51322 w 225816"/>
                <a:gd name="connsiteY23" fmla="*/ 61586 h 256609"/>
                <a:gd name="connsiteX24" fmla="*/ 41058 w 225816"/>
                <a:gd name="connsiteY24" fmla="*/ 51322 h 256609"/>
                <a:gd name="connsiteX25" fmla="*/ 10264 w 225816"/>
                <a:gd name="connsiteY25" fmla="*/ 123173 h 256609"/>
                <a:gd name="connsiteX26" fmla="*/ 0 w 225816"/>
                <a:gd name="connsiteY26" fmla="*/ 133437 h 256609"/>
                <a:gd name="connsiteX27" fmla="*/ 10264 w 225816"/>
                <a:gd name="connsiteY27" fmla="*/ 143701 h 256609"/>
                <a:gd name="connsiteX28" fmla="*/ 20529 w 225816"/>
                <a:gd name="connsiteY28" fmla="*/ 133437 h 256609"/>
                <a:gd name="connsiteX29" fmla="*/ 10264 w 225816"/>
                <a:gd name="connsiteY29" fmla="*/ 123173 h 256609"/>
                <a:gd name="connsiteX30" fmla="*/ 82115 w 225816"/>
                <a:gd name="connsiteY30" fmla="*/ 92379 h 256609"/>
                <a:gd name="connsiteX31" fmla="*/ 71851 w 225816"/>
                <a:gd name="connsiteY31" fmla="*/ 102644 h 256609"/>
                <a:gd name="connsiteX32" fmla="*/ 82115 w 225816"/>
                <a:gd name="connsiteY32" fmla="*/ 112908 h 256609"/>
                <a:gd name="connsiteX33" fmla="*/ 92379 w 225816"/>
                <a:gd name="connsiteY33" fmla="*/ 102644 h 256609"/>
                <a:gd name="connsiteX34" fmla="*/ 82115 w 225816"/>
                <a:gd name="connsiteY34" fmla="*/ 92379 h 256609"/>
                <a:gd name="connsiteX35" fmla="*/ 123173 w 225816"/>
                <a:gd name="connsiteY35" fmla="*/ 102644 h 256609"/>
                <a:gd name="connsiteX36" fmla="*/ 112908 w 225816"/>
                <a:gd name="connsiteY36" fmla="*/ 112908 h 256609"/>
                <a:gd name="connsiteX37" fmla="*/ 123173 w 225816"/>
                <a:gd name="connsiteY37" fmla="*/ 123173 h 256609"/>
                <a:gd name="connsiteX38" fmla="*/ 133437 w 225816"/>
                <a:gd name="connsiteY38" fmla="*/ 112908 h 256609"/>
                <a:gd name="connsiteX39" fmla="*/ 123173 w 225816"/>
                <a:gd name="connsiteY39" fmla="*/ 102644 h 256609"/>
                <a:gd name="connsiteX40" fmla="*/ 215552 w 225816"/>
                <a:gd name="connsiteY40" fmla="*/ 102644 h 256609"/>
                <a:gd name="connsiteX41" fmla="*/ 205288 w 225816"/>
                <a:gd name="connsiteY41" fmla="*/ 112908 h 256609"/>
                <a:gd name="connsiteX42" fmla="*/ 215552 w 225816"/>
                <a:gd name="connsiteY42" fmla="*/ 123173 h 256609"/>
                <a:gd name="connsiteX43" fmla="*/ 225816 w 225816"/>
                <a:gd name="connsiteY43" fmla="*/ 112908 h 256609"/>
                <a:gd name="connsiteX44" fmla="*/ 215552 w 225816"/>
                <a:gd name="connsiteY44" fmla="*/ 102644 h 256609"/>
                <a:gd name="connsiteX45" fmla="*/ 184759 w 225816"/>
                <a:gd name="connsiteY45" fmla="*/ 123173 h 256609"/>
                <a:gd name="connsiteX46" fmla="*/ 174494 w 225816"/>
                <a:gd name="connsiteY46" fmla="*/ 133437 h 256609"/>
                <a:gd name="connsiteX47" fmla="*/ 184759 w 225816"/>
                <a:gd name="connsiteY47" fmla="*/ 143701 h 256609"/>
                <a:gd name="connsiteX48" fmla="*/ 195023 w 225816"/>
                <a:gd name="connsiteY48" fmla="*/ 133437 h 256609"/>
                <a:gd name="connsiteX49" fmla="*/ 184759 w 225816"/>
                <a:gd name="connsiteY49" fmla="*/ 123173 h 256609"/>
                <a:gd name="connsiteX50" fmla="*/ 195023 w 225816"/>
                <a:gd name="connsiteY50" fmla="*/ 184759 h 256609"/>
                <a:gd name="connsiteX51" fmla="*/ 205288 w 225816"/>
                <a:gd name="connsiteY51" fmla="*/ 195023 h 256609"/>
                <a:gd name="connsiteX52" fmla="*/ 215552 w 225816"/>
                <a:gd name="connsiteY52" fmla="*/ 184759 h 256609"/>
                <a:gd name="connsiteX53" fmla="*/ 205288 w 225816"/>
                <a:gd name="connsiteY53" fmla="*/ 174494 h 256609"/>
                <a:gd name="connsiteX54" fmla="*/ 195023 w 225816"/>
                <a:gd name="connsiteY54" fmla="*/ 184759 h 256609"/>
                <a:gd name="connsiteX55" fmla="*/ 164230 w 225816"/>
                <a:gd name="connsiteY55" fmla="*/ 215552 h 256609"/>
                <a:gd name="connsiteX56" fmla="*/ 174494 w 225816"/>
                <a:gd name="connsiteY56" fmla="*/ 225816 h 256609"/>
                <a:gd name="connsiteX57" fmla="*/ 184759 w 225816"/>
                <a:gd name="connsiteY57" fmla="*/ 215552 h 256609"/>
                <a:gd name="connsiteX58" fmla="*/ 174494 w 225816"/>
                <a:gd name="connsiteY58" fmla="*/ 205288 h 256609"/>
                <a:gd name="connsiteX59" fmla="*/ 164230 w 225816"/>
                <a:gd name="connsiteY59" fmla="*/ 215552 h 256609"/>
                <a:gd name="connsiteX60" fmla="*/ 102644 w 225816"/>
                <a:gd name="connsiteY60" fmla="*/ 236081 h 256609"/>
                <a:gd name="connsiteX61" fmla="*/ 92379 w 225816"/>
                <a:gd name="connsiteY61" fmla="*/ 246345 h 256609"/>
                <a:gd name="connsiteX62" fmla="*/ 102644 w 225816"/>
                <a:gd name="connsiteY62" fmla="*/ 256609 h 256609"/>
                <a:gd name="connsiteX63" fmla="*/ 112908 w 225816"/>
                <a:gd name="connsiteY63" fmla="*/ 246345 h 256609"/>
                <a:gd name="connsiteX64" fmla="*/ 102644 w 225816"/>
                <a:gd name="connsiteY64" fmla="*/ 236081 h 256609"/>
                <a:gd name="connsiteX65" fmla="*/ 61586 w 225816"/>
                <a:gd name="connsiteY65" fmla="*/ 215552 h 256609"/>
                <a:gd name="connsiteX66" fmla="*/ 51322 w 225816"/>
                <a:gd name="connsiteY66" fmla="*/ 225816 h 256609"/>
                <a:gd name="connsiteX67" fmla="*/ 61586 w 225816"/>
                <a:gd name="connsiteY67" fmla="*/ 236081 h 256609"/>
                <a:gd name="connsiteX68" fmla="*/ 71851 w 225816"/>
                <a:gd name="connsiteY68" fmla="*/ 225816 h 256609"/>
                <a:gd name="connsiteX69" fmla="*/ 61586 w 225816"/>
                <a:gd name="connsiteY69" fmla="*/ 215552 h 256609"/>
                <a:gd name="connsiteX70" fmla="*/ 41058 w 225816"/>
                <a:gd name="connsiteY70" fmla="*/ 153966 h 256609"/>
                <a:gd name="connsiteX71" fmla="*/ 30793 w 225816"/>
                <a:gd name="connsiteY71" fmla="*/ 164230 h 256609"/>
                <a:gd name="connsiteX72" fmla="*/ 41058 w 225816"/>
                <a:gd name="connsiteY72" fmla="*/ 174494 h 256609"/>
                <a:gd name="connsiteX73" fmla="*/ 51322 w 225816"/>
                <a:gd name="connsiteY73" fmla="*/ 164230 h 256609"/>
                <a:gd name="connsiteX74" fmla="*/ 41058 w 225816"/>
                <a:gd name="connsiteY74" fmla="*/ 153966 h 256609"/>
                <a:gd name="connsiteX75" fmla="*/ 102644 w 225816"/>
                <a:gd name="connsiteY75" fmla="*/ 153966 h 256609"/>
                <a:gd name="connsiteX76" fmla="*/ 92379 w 225816"/>
                <a:gd name="connsiteY76" fmla="*/ 164230 h 256609"/>
                <a:gd name="connsiteX77" fmla="*/ 102644 w 225816"/>
                <a:gd name="connsiteY77" fmla="*/ 174494 h 256609"/>
                <a:gd name="connsiteX78" fmla="*/ 112908 w 225816"/>
                <a:gd name="connsiteY78" fmla="*/ 164230 h 256609"/>
                <a:gd name="connsiteX79" fmla="*/ 102644 w 225816"/>
                <a:gd name="connsiteY79" fmla="*/ 153966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25816" h="256609">
                  <a:moveTo>
                    <a:pt x="112908" y="10264"/>
                  </a:moveTo>
                  <a:cubicBezTo>
                    <a:pt x="112908" y="16423"/>
                    <a:pt x="108802" y="20529"/>
                    <a:pt x="102644" y="20529"/>
                  </a:cubicBezTo>
                  <a:cubicBezTo>
                    <a:pt x="96485" y="20529"/>
                    <a:pt x="92379" y="16423"/>
                    <a:pt x="92379" y="10264"/>
                  </a:cubicBezTo>
                  <a:cubicBezTo>
                    <a:pt x="92379" y="4106"/>
                    <a:pt x="96485" y="0"/>
                    <a:pt x="102644" y="0"/>
                  </a:cubicBezTo>
                  <a:cubicBezTo>
                    <a:pt x="108802" y="0"/>
                    <a:pt x="112908" y="4106"/>
                    <a:pt x="112908" y="10264"/>
                  </a:cubicBezTo>
                  <a:close/>
                  <a:moveTo>
                    <a:pt x="174494" y="30793"/>
                  </a:moveTo>
                  <a:cubicBezTo>
                    <a:pt x="168336" y="30793"/>
                    <a:pt x="164230" y="34899"/>
                    <a:pt x="164230" y="41058"/>
                  </a:cubicBezTo>
                  <a:cubicBezTo>
                    <a:pt x="164230" y="47216"/>
                    <a:pt x="168336" y="51322"/>
                    <a:pt x="174494" y="51322"/>
                  </a:cubicBezTo>
                  <a:cubicBezTo>
                    <a:pt x="180653" y="51322"/>
                    <a:pt x="184759" y="47216"/>
                    <a:pt x="184759" y="41058"/>
                  </a:cubicBezTo>
                  <a:cubicBezTo>
                    <a:pt x="184759" y="34899"/>
                    <a:pt x="180653" y="30793"/>
                    <a:pt x="174494" y="30793"/>
                  </a:cubicBezTo>
                  <a:close/>
                  <a:moveTo>
                    <a:pt x="143701" y="41058"/>
                  </a:moveTo>
                  <a:cubicBezTo>
                    <a:pt x="137543" y="41058"/>
                    <a:pt x="133437" y="45163"/>
                    <a:pt x="133437" y="51322"/>
                  </a:cubicBezTo>
                  <a:cubicBezTo>
                    <a:pt x="133437" y="57481"/>
                    <a:pt x="137543" y="61586"/>
                    <a:pt x="143701" y="61586"/>
                  </a:cubicBezTo>
                  <a:cubicBezTo>
                    <a:pt x="149860" y="61586"/>
                    <a:pt x="153966" y="57481"/>
                    <a:pt x="153966" y="51322"/>
                  </a:cubicBezTo>
                  <a:cubicBezTo>
                    <a:pt x="153966" y="45163"/>
                    <a:pt x="149860" y="41058"/>
                    <a:pt x="143701" y="41058"/>
                  </a:cubicBezTo>
                  <a:close/>
                  <a:moveTo>
                    <a:pt x="164230" y="82115"/>
                  </a:moveTo>
                  <a:cubicBezTo>
                    <a:pt x="164230" y="88274"/>
                    <a:pt x="168336" y="92379"/>
                    <a:pt x="174494" y="92379"/>
                  </a:cubicBezTo>
                  <a:cubicBezTo>
                    <a:pt x="180653" y="92379"/>
                    <a:pt x="184759" y="88274"/>
                    <a:pt x="184759" y="82115"/>
                  </a:cubicBezTo>
                  <a:cubicBezTo>
                    <a:pt x="184759" y="75956"/>
                    <a:pt x="180653" y="71851"/>
                    <a:pt x="174494" y="71851"/>
                  </a:cubicBezTo>
                  <a:cubicBezTo>
                    <a:pt x="168336" y="71851"/>
                    <a:pt x="164230" y="75956"/>
                    <a:pt x="164230" y="82115"/>
                  </a:cubicBezTo>
                  <a:close/>
                  <a:moveTo>
                    <a:pt x="41058" y="51322"/>
                  </a:moveTo>
                  <a:cubicBezTo>
                    <a:pt x="34899" y="51322"/>
                    <a:pt x="30793" y="55428"/>
                    <a:pt x="30793" y="61586"/>
                  </a:cubicBezTo>
                  <a:cubicBezTo>
                    <a:pt x="30793" y="67745"/>
                    <a:pt x="34899" y="71851"/>
                    <a:pt x="41058" y="71851"/>
                  </a:cubicBezTo>
                  <a:cubicBezTo>
                    <a:pt x="47216" y="71851"/>
                    <a:pt x="51322" y="67745"/>
                    <a:pt x="51322" y="61586"/>
                  </a:cubicBezTo>
                  <a:cubicBezTo>
                    <a:pt x="51322" y="55428"/>
                    <a:pt x="47216" y="51322"/>
                    <a:pt x="41058" y="51322"/>
                  </a:cubicBezTo>
                  <a:close/>
                  <a:moveTo>
                    <a:pt x="10264" y="123173"/>
                  </a:moveTo>
                  <a:cubicBezTo>
                    <a:pt x="4106" y="123173"/>
                    <a:pt x="0" y="127278"/>
                    <a:pt x="0" y="133437"/>
                  </a:cubicBezTo>
                  <a:cubicBezTo>
                    <a:pt x="0" y="139596"/>
                    <a:pt x="4106" y="143701"/>
                    <a:pt x="10264" y="143701"/>
                  </a:cubicBezTo>
                  <a:cubicBezTo>
                    <a:pt x="16423" y="143701"/>
                    <a:pt x="20529" y="139596"/>
                    <a:pt x="20529" y="133437"/>
                  </a:cubicBezTo>
                  <a:cubicBezTo>
                    <a:pt x="20529" y="127278"/>
                    <a:pt x="16423" y="123173"/>
                    <a:pt x="10264" y="123173"/>
                  </a:cubicBezTo>
                  <a:close/>
                  <a:moveTo>
                    <a:pt x="82115" y="92379"/>
                  </a:moveTo>
                  <a:cubicBezTo>
                    <a:pt x="75956" y="92379"/>
                    <a:pt x="71851" y="96485"/>
                    <a:pt x="71851" y="102644"/>
                  </a:cubicBezTo>
                  <a:cubicBezTo>
                    <a:pt x="71851" y="108802"/>
                    <a:pt x="75956" y="112908"/>
                    <a:pt x="82115" y="112908"/>
                  </a:cubicBezTo>
                  <a:cubicBezTo>
                    <a:pt x="88274" y="112908"/>
                    <a:pt x="92379" y="108802"/>
                    <a:pt x="92379" y="102644"/>
                  </a:cubicBezTo>
                  <a:cubicBezTo>
                    <a:pt x="92379" y="96485"/>
                    <a:pt x="88274" y="92379"/>
                    <a:pt x="82115" y="92379"/>
                  </a:cubicBezTo>
                  <a:close/>
                  <a:moveTo>
                    <a:pt x="123173" y="102644"/>
                  </a:moveTo>
                  <a:cubicBezTo>
                    <a:pt x="117014" y="102644"/>
                    <a:pt x="112908" y="106749"/>
                    <a:pt x="112908" y="112908"/>
                  </a:cubicBezTo>
                  <a:cubicBezTo>
                    <a:pt x="112908" y="119067"/>
                    <a:pt x="117014" y="123173"/>
                    <a:pt x="123173" y="123173"/>
                  </a:cubicBezTo>
                  <a:cubicBezTo>
                    <a:pt x="129331" y="123173"/>
                    <a:pt x="133437" y="119067"/>
                    <a:pt x="133437" y="112908"/>
                  </a:cubicBezTo>
                  <a:cubicBezTo>
                    <a:pt x="133437" y="106749"/>
                    <a:pt x="129331" y="102644"/>
                    <a:pt x="123173" y="102644"/>
                  </a:cubicBezTo>
                  <a:close/>
                  <a:moveTo>
                    <a:pt x="215552" y="102644"/>
                  </a:moveTo>
                  <a:cubicBezTo>
                    <a:pt x="209393" y="102644"/>
                    <a:pt x="205288" y="106749"/>
                    <a:pt x="205288" y="112908"/>
                  </a:cubicBezTo>
                  <a:cubicBezTo>
                    <a:pt x="205288" y="119067"/>
                    <a:pt x="209393" y="123173"/>
                    <a:pt x="215552" y="123173"/>
                  </a:cubicBezTo>
                  <a:cubicBezTo>
                    <a:pt x="221710" y="123173"/>
                    <a:pt x="225816" y="119067"/>
                    <a:pt x="225816" y="112908"/>
                  </a:cubicBezTo>
                  <a:cubicBezTo>
                    <a:pt x="225816" y="106749"/>
                    <a:pt x="221710" y="102644"/>
                    <a:pt x="215552" y="102644"/>
                  </a:cubicBezTo>
                  <a:close/>
                  <a:moveTo>
                    <a:pt x="184759" y="123173"/>
                  </a:moveTo>
                  <a:cubicBezTo>
                    <a:pt x="178600" y="123173"/>
                    <a:pt x="174494" y="127278"/>
                    <a:pt x="174494" y="133437"/>
                  </a:cubicBezTo>
                  <a:cubicBezTo>
                    <a:pt x="174494" y="139596"/>
                    <a:pt x="178600" y="143701"/>
                    <a:pt x="184759" y="143701"/>
                  </a:cubicBezTo>
                  <a:cubicBezTo>
                    <a:pt x="190917" y="143701"/>
                    <a:pt x="195023" y="139596"/>
                    <a:pt x="195023" y="133437"/>
                  </a:cubicBezTo>
                  <a:cubicBezTo>
                    <a:pt x="195023" y="127278"/>
                    <a:pt x="190917" y="123173"/>
                    <a:pt x="184759" y="123173"/>
                  </a:cubicBezTo>
                  <a:close/>
                  <a:moveTo>
                    <a:pt x="195023" y="184759"/>
                  </a:moveTo>
                  <a:cubicBezTo>
                    <a:pt x="195023" y="190917"/>
                    <a:pt x="199129" y="195023"/>
                    <a:pt x="205288" y="195023"/>
                  </a:cubicBezTo>
                  <a:cubicBezTo>
                    <a:pt x="211446" y="195023"/>
                    <a:pt x="215552" y="190917"/>
                    <a:pt x="215552" y="184759"/>
                  </a:cubicBezTo>
                  <a:cubicBezTo>
                    <a:pt x="215552" y="178600"/>
                    <a:pt x="211446" y="174494"/>
                    <a:pt x="205288" y="174494"/>
                  </a:cubicBezTo>
                  <a:cubicBezTo>
                    <a:pt x="199129" y="174494"/>
                    <a:pt x="195023" y="178600"/>
                    <a:pt x="195023" y="184759"/>
                  </a:cubicBezTo>
                  <a:close/>
                  <a:moveTo>
                    <a:pt x="164230" y="215552"/>
                  </a:moveTo>
                  <a:cubicBezTo>
                    <a:pt x="164230" y="221710"/>
                    <a:pt x="168336" y="225816"/>
                    <a:pt x="174494" y="225816"/>
                  </a:cubicBezTo>
                  <a:cubicBezTo>
                    <a:pt x="180653" y="225816"/>
                    <a:pt x="184759" y="221710"/>
                    <a:pt x="184759" y="215552"/>
                  </a:cubicBezTo>
                  <a:cubicBezTo>
                    <a:pt x="184759" y="209393"/>
                    <a:pt x="180653" y="205288"/>
                    <a:pt x="174494" y="205288"/>
                  </a:cubicBezTo>
                  <a:cubicBezTo>
                    <a:pt x="168336" y="205288"/>
                    <a:pt x="164230" y="209393"/>
                    <a:pt x="164230" y="215552"/>
                  </a:cubicBezTo>
                  <a:close/>
                  <a:moveTo>
                    <a:pt x="102644" y="236081"/>
                  </a:moveTo>
                  <a:cubicBezTo>
                    <a:pt x="96485" y="236081"/>
                    <a:pt x="92379" y="240186"/>
                    <a:pt x="92379" y="246345"/>
                  </a:cubicBezTo>
                  <a:cubicBezTo>
                    <a:pt x="92379" y="252504"/>
                    <a:pt x="96485" y="256609"/>
                    <a:pt x="102644" y="256609"/>
                  </a:cubicBezTo>
                  <a:cubicBezTo>
                    <a:pt x="108802" y="256609"/>
                    <a:pt x="112908" y="252504"/>
                    <a:pt x="112908" y="246345"/>
                  </a:cubicBezTo>
                  <a:cubicBezTo>
                    <a:pt x="112908" y="240186"/>
                    <a:pt x="108802" y="236081"/>
                    <a:pt x="102644" y="236081"/>
                  </a:cubicBezTo>
                  <a:close/>
                  <a:moveTo>
                    <a:pt x="61586" y="215552"/>
                  </a:moveTo>
                  <a:cubicBezTo>
                    <a:pt x="55428" y="215552"/>
                    <a:pt x="51322" y="219658"/>
                    <a:pt x="51322" y="225816"/>
                  </a:cubicBezTo>
                  <a:cubicBezTo>
                    <a:pt x="51322" y="231975"/>
                    <a:pt x="55428" y="236081"/>
                    <a:pt x="61586" y="236081"/>
                  </a:cubicBezTo>
                  <a:cubicBezTo>
                    <a:pt x="67745" y="236081"/>
                    <a:pt x="71851" y="231975"/>
                    <a:pt x="71851" y="225816"/>
                  </a:cubicBezTo>
                  <a:cubicBezTo>
                    <a:pt x="71851" y="219658"/>
                    <a:pt x="67745" y="215552"/>
                    <a:pt x="61586" y="215552"/>
                  </a:cubicBezTo>
                  <a:close/>
                  <a:moveTo>
                    <a:pt x="41058" y="153966"/>
                  </a:moveTo>
                  <a:cubicBezTo>
                    <a:pt x="34899" y="153966"/>
                    <a:pt x="30793" y="158071"/>
                    <a:pt x="30793" y="164230"/>
                  </a:cubicBezTo>
                  <a:cubicBezTo>
                    <a:pt x="30793" y="170389"/>
                    <a:pt x="34899" y="174494"/>
                    <a:pt x="41058" y="174494"/>
                  </a:cubicBezTo>
                  <a:cubicBezTo>
                    <a:pt x="47216" y="174494"/>
                    <a:pt x="51322" y="170389"/>
                    <a:pt x="51322" y="164230"/>
                  </a:cubicBezTo>
                  <a:cubicBezTo>
                    <a:pt x="51322" y="158071"/>
                    <a:pt x="47216" y="153966"/>
                    <a:pt x="41058" y="153966"/>
                  </a:cubicBezTo>
                  <a:close/>
                  <a:moveTo>
                    <a:pt x="102644" y="153966"/>
                  </a:moveTo>
                  <a:cubicBezTo>
                    <a:pt x="96485" y="153966"/>
                    <a:pt x="92379" y="158071"/>
                    <a:pt x="92379" y="164230"/>
                  </a:cubicBezTo>
                  <a:cubicBezTo>
                    <a:pt x="92379" y="170389"/>
                    <a:pt x="96485" y="174494"/>
                    <a:pt x="102644" y="174494"/>
                  </a:cubicBezTo>
                  <a:cubicBezTo>
                    <a:pt x="108802" y="174494"/>
                    <a:pt x="112908" y="170389"/>
                    <a:pt x="112908" y="164230"/>
                  </a:cubicBezTo>
                  <a:cubicBezTo>
                    <a:pt x="112908" y="158071"/>
                    <a:pt x="108802" y="153966"/>
                    <a:pt x="102644" y="153966"/>
                  </a:cubicBez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18" name="Gráfico 92">
            <a:extLst>
              <a:ext uri="{FF2B5EF4-FFF2-40B4-BE49-F238E27FC236}">
                <a16:creationId xmlns:a16="http://schemas.microsoft.com/office/drawing/2014/main" id="{D3D9A6C9-EB17-8D48-8416-0243EC6F51D6}"/>
              </a:ext>
            </a:extLst>
          </p:cNvPr>
          <p:cNvGrpSpPr/>
          <p:nvPr/>
        </p:nvGrpSpPr>
        <p:grpSpPr>
          <a:xfrm>
            <a:off x="3680292" y="5217647"/>
            <a:ext cx="492690" cy="492690"/>
            <a:chOff x="3680292" y="5217647"/>
            <a:chExt cx="492690" cy="492690"/>
          </a:xfrm>
        </p:grpSpPr>
        <p:sp>
          <p:nvSpPr>
            <p:cNvPr id="619" name="Forma libre 618">
              <a:extLst>
                <a:ext uri="{FF2B5EF4-FFF2-40B4-BE49-F238E27FC236}">
                  <a16:creationId xmlns:a16="http://schemas.microsoft.com/office/drawing/2014/main" id="{4367D4FF-6F00-5746-8726-D9D19591A886}"/>
                </a:ext>
              </a:extLst>
            </p:cNvPr>
            <p:cNvSpPr/>
            <p:nvPr/>
          </p:nvSpPr>
          <p:spPr>
            <a:xfrm>
              <a:off x="3936901" y="5236317"/>
              <a:ext cx="41057" cy="63444"/>
            </a:xfrm>
            <a:custGeom>
              <a:avLst/>
              <a:gdLst>
                <a:gd name="connsiteX0" fmla="*/ 0 w 41057"/>
                <a:gd name="connsiteY0" fmla="*/ 63444 h 63444"/>
                <a:gd name="connsiteX1" fmla="*/ 41058 w 41057"/>
                <a:gd name="connsiteY1" fmla="*/ 0 h 6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57" h="63444">
                  <a:moveTo>
                    <a:pt x="0" y="63444"/>
                  </a:moveTo>
                  <a:cubicBezTo>
                    <a:pt x="154" y="26533"/>
                    <a:pt x="41058" y="0"/>
                    <a:pt x="41058" y="0"/>
                  </a:cubicBezTo>
                </a:path>
              </a:pathLst>
            </a:custGeom>
            <a:noFill/>
            <a:ln w="20241" cap="flat">
              <a:solidFill>
                <a:srgbClr val="F57F1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0" name="Forma libre 619">
              <a:extLst>
                <a:ext uri="{FF2B5EF4-FFF2-40B4-BE49-F238E27FC236}">
                  <a16:creationId xmlns:a16="http://schemas.microsoft.com/office/drawing/2014/main" id="{56337BCC-88B0-8240-9B62-32E5227E4A3D}"/>
                </a:ext>
              </a:extLst>
            </p:cNvPr>
            <p:cNvSpPr/>
            <p:nvPr/>
          </p:nvSpPr>
          <p:spPr>
            <a:xfrm>
              <a:off x="3741878" y="5268968"/>
              <a:ext cx="369517" cy="410575"/>
            </a:xfrm>
            <a:custGeom>
              <a:avLst/>
              <a:gdLst>
                <a:gd name="connsiteX0" fmla="*/ 184759 w 369517"/>
                <a:gd name="connsiteY0" fmla="*/ 0 h 410575"/>
                <a:gd name="connsiteX1" fmla="*/ 202557 w 369517"/>
                <a:gd name="connsiteY1" fmla="*/ 18137 h 410575"/>
                <a:gd name="connsiteX2" fmla="*/ 223384 w 369517"/>
                <a:gd name="connsiteY2" fmla="*/ 4486 h 410575"/>
                <a:gd name="connsiteX3" fmla="*/ 237384 w 369517"/>
                <a:gd name="connsiteY3" fmla="*/ 26318 h 410575"/>
                <a:gd name="connsiteX4" fmla="*/ 260325 w 369517"/>
                <a:gd name="connsiteY4" fmla="*/ 17747 h 410575"/>
                <a:gd name="connsiteX5" fmla="*/ 269902 w 369517"/>
                <a:gd name="connsiteY5" fmla="*/ 42320 h 410575"/>
                <a:gd name="connsiteX6" fmla="*/ 293951 w 369517"/>
                <a:gd name="connsiteY6" fmla="*/ 39210 h 410575"/>
                <a:gd name="connsiteX7" fmla="*/ 298704 w 369517"/>
                <a:gd name="connsiteY7" fmla="*/ 65446 h 410575"/>
                <a:gd name="connsiteX8" fmla="*/ 322815 w 369517"/>
                <a:gd name="connsiteY8" fmla="*/ 67919 h 410575"/>
                <a:gd name="connsiteX9" fmla="*/ 322527 w 369517"/>
                <a:gd name="connsiteY9" fmla="*/ 94679 h 410575"/>
                <a:gd name="connsiteX10" fmla="*/ 345643 w 369517"/>
                <a:gd name="connsiteY10" fmla="*/ 102644 h 410575"/>
                <a:gd name="connsiteX11" fmla="*/ 340336 w 369517"/>
                <a:gd name="connsiteY11" fmla="*/ 128746 h 410575"/>
                <a:gd name="connsiteX12" fmla="*/ 361439 w 369517"/>
                <a:gd name="connsiteY12" fmla="*/ 141854 h 410575"/>
                <a:gd name="connsiteX13" fmla="*/ 351329 w 369517"/>
                <a:gd name="connsiteY13" fmla="*/ 166160 h 410575"/>
                <a:gd name="connsiteX14" fmla="*/ 369518 w 369517"/>
                <a:gd name="connsiteY14" fmla="*/ 183825 h 410575"/>
                <a:gd name="connsiteX15" fmla="*/ 355055 w 369517"/>
                <a:gd name="connsiteY15" fmla="*/ 205288 h 410575"/>
                <a:gd name="connsiteX16" fmla="*/ 369518 w 369517"/>
                <a:gd name="connsiteY16" fmla="*/ 226750 h 410575"/>
                <a:gd name="connsiteX17" fmla="*/ 351329 w 369517"/>
                <a:gd name="connsiteY17" fmla="*/ 244415 h 410575"/>
                <a:gd name="connsiteX18" fmla="*/ 361439 w 369517"/>
                <a:gd name="connsiteY18" fmla="*/ 268721 h 410575"/>
                <a:gd name="connsiteX19" fmla="*/ 340336 w 369517"/>
                <a:gd name="connsiteY19" fmla="*/ 281829 h 410575"/>
                <a:gd name="connsiteX20" fmla="*/ 345643 w 369517"/>
                <a:gd name="connsiteY20" fmla="*/ 307931 h 410575"/>
                <a:gd name="connsiteX21" fmla="*/ 322527 w 369517"/>
                <a:gd name="connsiteY21" fmla="*/ 315896 h 410575"/>
                <a:gd name="connsiteX22" fmla="*/ 322815 w 369517"/>
                <a:gd name="connsiteY22" fmla="*/ 342656 h 410575"/>
                <a:gd name="connsiteX23" fmla="*/ 298704 w 369517"/>
                <a:gd name="connsiteY23" fmla="*/ 345129 h 410575"/>
                <a:gd name="connsiteX24" fmla="*/ 293951 w 369517"/>
                <a:gd name="connsiteY24" fmla="*/ 371365 h 410575"/>
                <a:gd name="connsiteX25" fmla="*/ 269902 w 369517"/>
                <a:gd name="connsiteY25" fmla="*/ 368255 h 410575"/>
                <a:gd name="connsiteX26" fmla="*/ 260325 w 369517"/>
                <a:gd name="connsiteY26" fmla="*/ 392828 h 410575"/>
                <a:gd name="connsiteX27" fmla="*/ 237384 w 369517"/>
                <a:gd name="connsiteY27" fmla="*/ 384257 h 410575"/>
                <a:gd name="connsiteX28" fmla="*/ 223384 w 369517"/>
                <a:gd name="connsiteY28" fmla="*/ 406089 h 410575"/>
                <a:gd name="connsiteX29" fmla="*/ 202557 w 369517"/>
                <a:gd name="connsiteY29" fmla="*/ 392438 h 410575"/>
                <a:gd name="connsiteX30" fmla="*/ 184759 w 369517"/>
                <a:gd name="connsiteY30" fmla="*/ 410575 h 410575"/>
                <a:gd name="connsiteX31" fmla="*/ 166960 w 369517"/>
                <a:gd name="connsiteY31" fmla="*/ 392438 h 410575"/>
                <a:gd name="connsiteX32" fmla="*/ 146134 w 369517"/>
                <a:gd name="connsiteY32" fmla="*/ 406089 h 410575"/>
                <a:gd name="connsiteX33" fmla="*/ 132133 w 369517"/>
                <a:gd name="connsiteY33" fmla="*/ 384257 h 410575"/>
                <a:gd name="connsiteX34" fmla="*/ 109192 w 369517"/>
                <a:gd name="connsiteY34" fmla="*/ 392828 h 410575"/>
                <a:gd name="connsiteX35" fmla="*/ 99616 w 369517"/>
                <a:gd name="connsiteY35" fmla="*/ 368255 h 410575"/>
                <a:gd name="connsiteX36" fmla="*/ 75566 w 369517"/>
                <a:gd name="connsiteY36" fmla="*/ 371365 h 410575"/>
                <a:gd name="connsiteX37" fmla="*/ 70814 w 369517"/>
                <a:gd name="connsiteY37" fmla="*/ 345129 h 410575"/>
                <a:gd name="connsiteX38" fmla="*/ 46703 w 369517"/>
                <a:gd name="connsiteY38" fmla="*/ 342656 h 410575"/>
                <a:gd name="connsiteX39" fmla="*/ 46990 w 369517"/>
                <a:gd name="connsiteY39" fmla="*/ 315896 h 410575"/>
                <a:gd name="connsiteX40" fmla="*/ 23875 w 369517"/>
                <a:gd name="connsiteY40" fmla="*/ 307931 h 410575"/>
                <a:gd name="connsiteX41" fmla="*/ 29182 w 369517"/>
                <a:gd name="connsiteY41" fmla="*/ 281829 h 410575"/>
                <a:gd name="connsiteX42" fmla="*/ 8078 w 369517"/>
                <a:gd name="connsiteY42" fmla="*/ 268721 h 410575"/>
                <a:gd name="connsiteX43" fmla="*/ 18188 w 369517"/>
                <a:gd name="connsiteY43" fmla="*/ 244415 h 410575"/>
                <a:gd name="connsiteX44" fmla="*/ 0 w 369517"/>
                <a:gd name="connsiteY44" fmla="*/ 226750 h 410575"/>
                <a:gd name="connsiteX45" fmla="*/ 14463 w 369517"/>
                <a:gd name="connsiteY45" fmla="*/ 205288 h 410575"/>
                <a:gd name="connsiteX46" fmla="*/ 0 w 369517"/>
                <a:gd name="connsiteY46" fmla="*/ 183825 h 410575"/>
                <a:gd name="connsiteX47" fmla="*/ 18188 w 369517"/>
                <a:gd name="connsiteY47" fmla="*/ 166160 h 410575"/>
                <a:gd name="connsiteX48" fmla="*/ 8078 w 369517"/>
                <a:gd name="connsiteY48" fmla="*/ 141854 h 410575"/>
                <a:gd name="connsiteX49" fmla="*/ 29182 w 369517"/>
                <a:gd name="connsiteY49" fmla="*/ 128746 h 410575"/>
                <a:gd name="connsiteX50" fmla="*/ 23875 w 369517"/>
                <a:gd name="connsiteY50" fmla="*/ 102644 h 410575"/>
                <a:gd name="connsiteX51" fmla="*/ 46990 w 369517"/>
                <a:gd name="connsiteY51" fmla="*/ 94679 h 410575"/>
                <a:gd name="connsiteX52" fmla="*/ 46703 w 369517"/>
                <a:gd name="connsiteY52" fmla="*/ 67919 h 410575"/>
                <a:gd name="connsiteX53" fmla="*/ 70814 w 369517"/>
                <a:gd name="connsiteY53" fmla="*/ 65446 h 410575"/>
                <a:gd name="connsiteX54" fmla="*/ 75566 w 369517"/>
                <a:gd name="connsiteY54" fmla="*/ 39210 h 410575"/>
                <a:gd name="connsiteX55" fmla="*/ 99616 w 369517"/>
                <a:gd name="connsiteY55" fmla="*/ 42320 h 410575"/>
                <a:gd name="connsiteX56" fmla="*/ 109192 w 369517"/>
                <a:gd name="connsiteY56" fmla="*/ 17747 h 410575"/>
                <a:gd name="connsiteX57" fmla="*/ 132133 w 369517"/>
                <a:gd name="connsiteY57" fmla="*/ 26318 h 410575"/>
                <a:gd name="connsiteX58" fmla="*/ 146134 w 369517"/>
                <a:gd name="connsiteY58" fmla="*/ 4486 h 410575"/>
                <a:gd name="connsiteX59" fmla="*/ 166960 w 369517"/>
                <a:gd name="connsiteY59" fmla="*/ 18137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9517" h="410575">
                  <a:moveTo>
                    <a:pt x="184759" y="0"/>
                  </a:moveTo>
                  <a:lnTo>
                    <a:pt x="202557" y="18137"/>
                  </a:lnTo>
                  <a:lnTo>
                    <a:pt x="223384" y="4486"/>
                  </a:lnTo>
                  <a:lnTo>
                    <a:pt x="237384" y="26318"/>
                  </a:lnTo>
                  <a:lnTo>
                    <a:pt x="260325" y="17747"/>
                  </a:lnTo>
                  <a:lnTo>
                    <a:pt x="269902" y="42320"/>
                  </a:lnTo>
                  <a:lnTo>
                    <a:pt x="293951" y="39210"/>
                  </a:lnTo>
                  <a:lnTo>
                    <a:pt x="298704" y="65446"/>
                  </a:lnTo>
                  <a:lnTo>
                    <a:pt x="322815" y="67919"/>
                  </a:lnTo>
                  <a:lnTo>
                    <a:pt x="322527" y="94679"/>
                  </a:lnTo>
                  <a:lnTo>
                    <a:pt x="345643" y="102644"/>
                  </a:lnTo>
                  <a:lnTo>
                    <a:pt x="340336" y="128746"/>
                  </a:lnTo>
                  <a:lnTo>
                    <a:pt x="361439" y="141854"/>
                  </a:lnTo>
                  <a:lnTo>
                    <a:pt x="351329" y="166160"/>
                  </a:lnTo>
                  <a:lnTo>
                    <a:pt x="369518" y="183825"/>
                  </a:lnTo>
                  <a:lnTo>
                    <a:pt x="355055" y="205288"/>
                  </a:lnTo>
                  <a:lnTo>
                    <a:pt x="369518" y="226750"/>
                  </a:lnTo>
                  <a:lnTo>
                    <a:pt x="351329" y="244415"/>
                  </a:lnTo>
                  <a:lnTo>
                    <a:pt x="361439" y="268721"/>
                  </a:lnTo>
                  <a:lnTo>
                    <a:pt x="340336" y="281829"/>
                  </a:lnTo>
                  <a:lnTo>
                    <a:pt x="345643" y="307931"/>
                  </a:lnTo>
                  <a:lnTo>
                    <a:pt x="322527" y="315896"/>
                  </a:lnTo>
                  <a:lnTo>
                    <a:pt x="322815" y="342656"/>
                  </a:lnTo>
                  <a:lnTo>
                    <a:pt x="298704" y="345129"/>
                  </a:lnTo>
                  <a:lnTo>
                    <a:pt x="293951" y="371365"/>
                  </a:lnTo>
                  <a:lnTo>
                    <a:pt x="269902" y="368255"/>
                  </a:lnTo>
                  <a:lnTo>
                    <a:pt x="260325" y="392828"/>
                  </a:lnTo>
                  <a:lnTo>
                    <a:pt x="237384" y="384257"/>
                  </a:lnTo>
                  <a:lnTo>
                    <a:pt x="223384" y="406089"/>
                  </a:lnTo>
                  <a:lnTo>
                    <a:pt x="202557" y="392438"/>
                  </a:lnTo>
                  <a:lnTo>
                    <a:pt x="184759" y="410575"/>
                  </a:lnTo>
                  <a:lnTo>
                    <a:pt x="166960" y="392438"/>
                  </a:lnTo>
                  <a:lnTo>
                    <a:pt x="146134" y="406089"/>
                  </a:lnTo>
                  <a:lnTo>
                    <a:pt x="132133" y="384257"/>
                  </a:lnTo>
                  <a:lnTo>
                    <a:pt x="109192" y="392828"/>
                  </a:lnTo>
                  <a:lnTo>
                    <a:pt x="99616" y="368255"/>
                  </a:lnTo>
                  <a:lnTo>
                    <a:pt x="75566" y="371365"/>
                  </a:lnTo>
                  <a:lnTo>
                    <a:pt x="70814" y="345129"/>
                  </a:lnTo>
                  <a:lnTo>
                    <a:pt x="46703" y="342656"/>
                  </a:lnTo>
                  <a:lnTo>
                    <a:pt x="46990" y="315896"/>
                  </a:lnTo>
                  <a:lnTo>
                    <a:pt x="23875" y="307931"/>
                  </a:lnTo>
                  <a:lnTo>
                    <a:pt x="29182" y="281829"/>
                  </a:lnTo>
                  <a:lnTo>
                    <a:pt x="8078" y="268721"/>
                  </a:lnTo>
                  <a:lnTo>
                    <a:pt x="18188" y="244415"/>
                  </a:lnTo>
                  <a:lnTo>
                    <a:pt x="0" y="226750"/>
                  </a:lnTo>
                  <a:lnTo>
                    <a:pt x="14463" y="205288"/>
                  </a:lnTo>
                  <a:lnTo>
                    <a:pt x="0" y="183825"/>
                  </a:lnTo>
                  <a:lnTo>
                    <a:pt x="18188" y="166160"/>
                  </a:lnTo>
                  <a:lnTo>
                    <a:pt x="8078" y="141854"/>
                  </a:lnTo>
                  <a:lnTo>
                    <a:pt x="29182" y="128746"/>
                  </a:lnTo>
                  <a:lnTo>
                    <a:pt x="23875" y="102644"/>
                  </a:lnTo>
                  <a:lnTo>
                    <a:pt x="46990" y="94679"/>
                  </a:lnTo>
                  <a:lnTo>
                    <a:pt x="46703" y="67919"/>
                  </a:lnTo>
                  <a:lnTo>
                    <a:pt x="70814" y="65446"/>
                  </a:lnTo>
                  <a:lnTo>
                    <a:pt x="75566" y="39210"/>
                  </a:lnTo>
                  <a:lnTo>
                    <a:pt x="99616" y="42320"/>
                  </a:lnTo>
                  <a:lnTo>
                    <a:pt x="109192" y="17747"/>
                  </a:lnTo>
                  <a:lnTo>
                    <a:pt x="132133" y="26318"/>
                  </a:lnTo>
                  <a:lnTo>
                    <a:pt x="146134" y="4486"/>
                  </a:lnTo>
                  <a:lnTo>
                    <a:pt x="166960" y="18137"/>
                  </a:lnTo>
                  <a:close/>
                </a:path>
              </a:pathLst>
            </a:custGeom>
            <a:solidFill>
              <a:srgbClr val="CDDC3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1" name="Forma libre 620">
              <a:extLst>
                <a:ext uri="{FF2B5EF4-FFF2-40B4-BE49-F238E27FC236}">
                  <a16:creationId xmlns:a16="http://schemas.microsoft.com/office/drawing/2014/main" id="{F3E81C07-E5CB-2645-A830-0FE9C0D3A623}"/>
                </a:ext>
              </a:extLst>
            </p:cNvPr>
            <p:cNvSpPr/>
            <p:nvPr/>
          </p:nvSpPr>
          <p:spPr>
            <a:xfrm>
              <a:off x="3782935" y="5310026"/>
              <a:ext cx="287402" cy="328460"/>
            </a:xfrm>
            <a:custGeom>
              <a:avLst/>
              <a:gdLst>
                <a:gd name="connsiteX0" fmla="*/ 287403 w 287402"/>
                <a:gd name="connsiteY0" fmla="*/ 164230 h 328460"/>
                <a:gd name="connsiteX1" fmla="*/ 143701 w 287402"/>
                <a:gd name="connsiteY1" fmla="*/ 328460 h 328460"/>
                <a:gd name="connsiteX2" fmla="*/ 0 w 287402"/>
                <a:gd name="connsiteY2" fmla="*/ 164230 h 328460"/>
                <a:gd name="connsiteX3" fmla="*/ 143701 w 287402"/>
                <a:gd name="connsiteY3" fmla="*/ 0 h 328460"/>
                <a:gd name="connsiteX4" fmla="*/ 287403 w 287402"/>
                <a:gd name="connsiteY4" fmla="*/ 164230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02" h="328460">
                  <a:moveTo>
                    <a:pt x="287403" y="164230"/>
                  </a:moveTo>
                  <a:cubicBezTo>
                    <a:pt x="287403" y="254932"/>
                    <a:pt x="223065" y="328460"/>
                    <a:pt x="143701" y="328460"/>
                  </a:cubicBezTo>
                  <a:cubicBezTo>
                    <a:pt x="64337" y="328460"/>
                    <a:pt x="0" y="254932"/>
                    <a:pt x="0" y="164230"/>
                  </a:cubicBezTo>
                  <a:cubicBezTo>
                    <a:pt x="0" y="73528"/>
                    <a:pt x="64337" y="0"/>
                    <a:pt x="143701" y="0"/>
                  </a:cubicBezTo>
                  <a:cubicBezTo>
                    <a:pt x="223065" y="0"/>
                    <a:pt x="287403" y="73528"/>
                    <a:pt x="287403" y="164230"/>
                  </a:cubicBezTo>
                  <a:close/>
                </a:path>
              </a:pathLst>
            </a:custGeom>
            <a:solidFill>
              <a:srgbClr val="FFF9C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22" name="Gráfico 92">
              <a:extLst>
                <a:ext uri="{FF2B5EF4-FFF2-40B4-BE49-F238E27FC236}">
                  <a16:creationId xmlns:a16="http://schemas.microsoft.com/office/drawing/2014/main" id="{D3D9A6C9-EB17-8D48-8416-0243EC6F51D6}"/>
                </a:ext>
              </a:extLst>
            </p:cNvPr>
            <p:cNvGrpSpPr/>
            <p:nvPr/>
          </p:nvGrpSpPr>
          <p:grpSpPr>
            <a:xfrm>
              <a:off x="3806382" y="5332890"/>
              <a:ext cx="240509" cy="282732"/>
              <a:chOff x="3806382" y="5332890"/>
              <a:chExt cx="240509" cy="282732"/>
            </a:xfrm>
            <a:solidFill>
              <a:srgbClr val="FFC107"/>
            </a:solidFill>
          </p:grpSpPr>
          <p:sp>
            <p:nvSpPr>
              <p:cNvPr id="623" name="Forma libre 622">
                <a:extLst>
                  <a:ext uri="{FF2B5EF4-FFF2-40B4-BE49-F238E27FC236}">
                    <a16:creationId xmlns:a16="http://schemas.microsoft.com/office/drawing/2014/main" id="{AA4C8D35-DD7A-8F49-BE95-970A925BD09E}"/>
                  </a:ext>
                </a:extLst>
              </p:cNvPr>
              <p:cNvSpPr/>
              <p:nvPr/>
            </p:nvSpPr>
            <p:spPr>
              <a:xfrm>
                <a:off x="3806382" y="5332890"/>
                <a:ext cx="109990" cy="131101"/>
              </a:xfrm>
              <a:custGeom>
                <a:avLst/>
                <a:gdLst>
                  <a:gd name="connsiteX0" fmla="*/ 109990 w 109990"/>
                  <a:gd name="connsiteY0" fmla="*/ 98861 h 131101"/>
                  <a:gd name="connsiteX1" fmla="*/ 109990 w 109990"/>
                  <a:gd name="connsiteY1" fmla="*/ 10341 h 131101"/>
                  <a:gd name="connsiteX2" fmla="*/ 97427 w 109990"/>
                  <a:gd name="connsiteY2" fmla="*/ 241 h 131101"/>
                  <a:gd name="connsiteX3" fmla="*/ 367 w 109990"/>
                  <a:gd name="connsiteY3" fmla="*/ 108941 h 131101"/>
                  <a:gd name="connsiteX4" fmla="*/ 18186 w 109990"/>
                  <a:gd name="connsiteY4" fmla="*/ 131102 h 131101"/>
                  <a:gd name="connsiteX5" fmla="*/ 77750 w 109990"/>
                  <a:gd name="connsiteY5" fmla="*/ 131102 h 131101"/>
                  <a:gd name="connsiteX6" fmla="*/ 109990 w 109990"/>
                  <a:gd name="connsiteY6" fmla="*/ 98861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109990" y="98861"/>
                    </a:moveTo>
                    <a:lnTo>
                      <a:pt x="109990" y="10341"/>
                    </a:lnTo>
                    <a:cubicBezTo>
                      <a:pt x="109990" y="3762"/>
                      <a:pt x="103863" y="-1165"/>
                      <a:pt x="97427" y="241"/>
                    </a:cubicBezTo>
                    <a:cubicBezTo>
                      <a:pt x="49410" y="10741"/>
                      <a:pt x="11278" y="53739"/>
                      <a:pt x="367" y="108941"/>
                    </a:cubicBezTo>
                    <a:cubicBezTo>
                      <a:pt x="-1891" y="120365"/>
                      <a:pt x="6546" y="131102"/>
                      <a:pt x="18186" y="131102"/>
                    </a:cubicBezTo>
                    <a:lnTo>
                      <a:pt x="77750" y="131102"/>
                    </a:lnTo>
                    <a:cubicBezTo>
                      <a:pt x="95559" y="131102"/>
                      <a:pt x="109990" y="116670"/>
                      <a:pt x="109990" y="9886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4" name="Forma libre 623">
                <a:extLst>
                  <a:ext uri="{FF2B5EF4-FFF2-40B4-BE49-F238E27FC236}">
                    <a16:creationId xmlns:a16="http://schemas.microsoft.com/office/drawing/2014/main" id="{178DDD29-2840-5642-905E-186A0E85BE34}"/>
                  </a:ext>
                </a:extLst>
              </p:cNvPr>
              <p:cNvSpPr/>
              <p:nvPr/>
            </p:nvSpPr>
            <p:spPr>
              <a:xfrm>
                <a:off x="3936901" y="5332890"/>
                <a:ext cx="109990" cy="131101"/>
              </a:xfrm>
              <a:custGeom>
                <a:avLst/>
                <a:gdLst>
                  <a:gd name="connsiteX0" fmla="*/ 32240 w 109990"/>
                  <a:gd name="connsiteY0" fmla="*/ 131102 h 131101"/>
                  <a:gd name="connsiteX1" fmla="*/ 91805 w 109990"/>
                  <a:gd name="connsiteY1" fmla="*/ 131102 h 131101"/>
                  <a:gd name="connsiteX2" fmla="*/ 109624 w 109990"/>
                  <a:gd name="connsiteY2" fmla="*/ 108941 h 131101"/>
                  <a:gd name="connsiteX3" fmla="*/ 12564 w 109990"/>
                  <a:gd name="connsiteY3" fmla="*/ 241 h 131101"/>
                  <a:gd name="connsiteX4" fmla="*/ 0 w 109990"/>
                  <a:gd name="connsiteY4" fmla="*/ 10342 h 131101"/>
                  <a:gd name="connsiteX5" fmla="*/ 0 w 109990"/>
                  <a:gd name="connsiteY5" fmla="*/ 98861 h 131101"/>
                  <a:gd name="connsiteX6" fmla="*/ 32240 w 109990"/>
                  <a:gd name="connsiteY6" fmla="*/ 131102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32240" y="131102"/>
                    </a:moveTo>
                    <a:lnTo>
                      <a:pt x="91805" y="131102"/>
                    </a:lnTo>
                    <a:cubicBezTo>
                      <a:pt x="103444" y="131102"/>
                      <a:pt x="111882" y="120365"/>
                      <a:pt x="109624" y="108941"/>
                    </a:cubicBezTo>
                    <a:cubicBezTo>
                      <a:pt x="98713" y="53739"/>
                      <a:pt x="60580" y="10742"/>
                      <a:pt x="12564" y="241"/>
                    </a:cubicBezTo>
                    <a:cubicBezTo>
                      <a:pt x="6128" y="-1165"/>
                      <a:pt x="0" y="3752"/>
                      <a:pt x="0" y="10342"/>
                    </a:cubicBezTo>
                    <a:lnTo>
                      <a:pt x="0" y="98861"/>
                    </a:lnTo>
                    <a:cubicBezTo>
                      <a:pt x="0" y="116670"/>
                      <a:pt x="14432" y="131102"/>
                      <a:pt x="32240" y="131102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5" name="Forma libre 624">
                <a:extLst>
                  <a:ext uri="{FF2B5EF4-FFF2-40B4-BE49-F238E27FC236}">
                    <a16:creationId xmlns:a16="http://schemas.microsoft.com/office/drawing/2014/main" id="{548EE9E0-EAF7-B74E-A453-C5B3420860D5}"/>
                  </a:ext>
                </a:extLst>
              </p:cNvPr>
              <p:cNvSpPr/>
              <p:nvPr/>
            </p:nvSpPr>
            <p:spPr>
              <a:xfrm>
                <a:off x="3806382" y="5484520"/>
                <a:ext cx="109990" cy="131101"/>
              </a:xfrm>
              <a:custGeom>
                <a:avLst/>
                <a:gdLst>
                  <a:gd name="connsiteX0" fmla="*/ 77750 w 109990"/>
                  <a:gd name="connsiteY0" fmla="*/ 0 h 131101"/>
                  <a:gd name="connsiteX1" fmla="*/ 18186 w 109990"/>
                  <a:gd name="connsiteY1" fmla="*/ 0 h 131101"/>
                  <a:gd name="connsiteX2" fmla="*/ 367 w 109990"/>
                  <a:gd name="connsiteY2" fmla="*/ 22161 h 131101"/>
                  <a:gd name="connsiteX3" fmla="*/ 97427 w 109990"/>
                  <a:gd name="connsiteY3" fmla="*/ 130861 h 131101"/>
                  <a:gd name="connsiteX4" fmla="*/ 109990 w 109990"/>
                  <a:gd name="connsiteY4" fmla="*/ 120760 h 131101"/>
                  <a:gd name="connsiteX5" fmla="*/ 109990 w 109990"/>
                  <a:gd name="connsiteY5" fmla="*/ 32240 h 131101"/>
                  <a:gd name="connsiteX6" fmla="*/ 77750 w 109990"/>
                  <a:gd name="connsiteY6" fmla="*/ 0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77750" y="0"/>
                    </a:moveTo>
                    <a:lnTo>
                      <a:pt x="18186" y="0"/>
                    </a:lnTo>
                    <a:cubicBezTo>
                      <a:pt x="6546" y="0"/>
                      <a:pt x="-1891" y="10737"/>
                      <a:pt x="367" y="22161"/>
                    </a:cubicBezTo>
                    <a:cubicBezTo>
                      <a:pt x="11278" y="77363"/>
                      <a:pt x="49410" y="120360"/>
                      <a:pt x="97427" y="130861"/>
                    </a:cubicBezTo>
                    <a:cubicBezTo>
                      <a:pt x="103863" y="132267"/>
                      <a:pt x="109990" y="127350"/>
                      <a:pt x="109990" y="120760"/>
                    </a:cubicBezTo>
                    <a:lnTo>
                      <a:pt x="109990" y="32240"/>
                    </a:lnTo>
                    <a:cubicBezTo>
                      <a:pt x="109990" y="14432"/>
                      <a:pt x="95559" y="0"/>
                      <a:pt x="77750" y="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6" name="Forma libre 625">
                <a:extLst>
                  <a:ext uri="{FF2B5EF4-FFF2-40B4-BE49-F238E27FC236}">
                    <a16:creationId xmlns:a16="http://schemas.microsoft.com/office/drawing/2014/main" id="{2551324F-5641-4F42-A2D1-9EE6BA82533B}"/>
                  </a:ext>
                </a:extLst>
              </p:cNvPr>
              <p:cNvSpPr/>
              <p:nvPr/>
            </p:nvSpPr>
            <p:spPr>
              <a:xfrm>
                <a:off x="3936901" y="5484520"/>
                <a:ext cx="109990" cy="131101"/>
              </a:xfrm>
              <a:custGeom>
                <a:avLst/>
                <a:gdLst>
                  <a:gd name="connsiteX0" fmla="*/ 0 w 109990"/>
                  <a:gd name="connsiteY0" fmla="*/ 32240 h 131101"/>
                  <a:gd name="connsiteX1" fmla="*/ 0 w 109990"/>
                  <a:gd name="connsiteY1" fmla="*/ 120760 h 131101"/>
                  <a:gd name="connsiteX2" fmla="*/ 12564 w 109990"/>
                  <a:gd name="connsiteY2" fmla="*/ 130861 h 131101"/>
                  <a:gd name="connsiteX3" fmla="*/ 109624 w 109990"/>
                  <a:gd name="connsiteY3" fmla="*/ 22161 h 131101"/>
                  <a:gd name="connsiteX4" fmla="*/ 91805 w 109990"/>
                  <a:gd name="connsiteY4" fmla="*/ 0 h 131101"/>
                  <a:gd name="connsiteX5" fmla="*/ 32240 w 109990"/>
                  <a:gd name="connsiteY5" fmla="*/ 0 h 131101"/>
                  <a:gd name="connsiteX6" fmla="*/ 0 w 109990"/>
                  <a:gd name="connsiteY6" fmla="*/ 32240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0" y="32240"/>
                    </a:moveTo>
                    <a:lnTo>
                      <a:pt x="0" y="120760"/>
                    </a:lnTo>
                    <a:cubicBezTo>
                      <a:pt x="0" y="127340"/>
                      <a:pt x="6128" y="132267"/>
                      <a:pt x="12564" y="130861"/>
                    </a:cubicBezTo>
                    <a:cubicBezTo>
                      <a:pt x="60580" y="120360"/>
                      <a:pt x="98713" y="77363"/>
                      <a:pt x="109624" y="22161"/>
                    </a:cubicBezTo>
                    <a:cubicBezTo>
                      <a:pt x="111882" y="10737"/>
                      <a:pt x="103444" y="0"/>
                      <a:pt x="91805" y="0"/>
                    </a:cubicBezTo>
                    <a:lnTo>
                      <a:pt x="32240" y="0"/>
                    </a:lnTo>
                    <a:cubicBezTo>
                      <a:pt x="14432" y="0"/>
                      <a:pt x="0" y="14432"/>
                      <a:pt x="0" y="3224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27" name="Gráfico 94">
            <a:extLst>
              <a:ext uri="{FF2B5EF4-FFF2-40B4-BE49-F238E27FC236}">
                <a16:creationId xmlns:a16="http://schemas.microsoft.com/office/drawing/2014/main" id="{AE72BDA9-D841-0C47-BCE7-2C243A91F577}"/>
              </a:ext>
            </a:extLst>
          </p:cNvPr>
          <p:cNvGrpSpPr/>
          <p:nvPr/>
        </p:nvGrpSpPr>
        <p:grpSpPr>
          <a:xfrm>
            <a:off x="3047421" y="5217647"/>
            <a:ext cx="492690" cy="492690"/>
            <a:chOff x="3047421" y="5217647"/>
            <a:chExt cx="492690" cy="492690"/>
          </a:xfrm>
        </p:grpSpPr>
        <p:sp>
          <p:nvSpPr>
            <p:cNvPr id="628" name="Forma libre 627">
              <a:extLst>
                <a:ext uri="{FF2B5EF4-FFF2-40B4-BE49-F238E27FC236}">
                  <a16:creationId xmlns:a16="http://schemas.microsoft.com/office/drawing/2014/main" id="{6177C480-9FDE-204D-AE55-3347513C7EC9}"/>
                </a:ext>
              </a:extLst>
            </p:cNvPr>
            <p:cNvSpPr/>
            <p:nvPr/>
          </p:nvSpPr>
          <p:spPr>
            <a:xfrm>
              <a:off x="3078214" y="5323751"/>
              <a:ext cx="391132" cy="355792"/>
            </a:xfrm>
            <a:custGeom>
              <a:avLst/>
              <a:gdLst>
                <a:gd name="connsiteX0" fmla="*/ 99564 w 391132"/>
                <a:gd name="connsiteY0" fmla="*/ 355792 h 355792"/>
                <a:gd name="connsiteX1" fmla="*/ 0 w 391132"/>
                <a:gd name="connsiteY1" fmla="*/ 256228 h 355792"/>
                <a:gd name="connsiteX2" fmla="*/ 96485 w 391132"/>
                <a:gd name="connsiteY2" fmla="*/ 143320 h 355792"/>
                <a:gd name="connsiteX3" fmla="*/ 174494 w 391132"/>
                <a:gd name="connsiteY3" fmla="*/ 105342 h 355792"/>
                <a:gd name="connsiteX4" fmla="*/ 225816 w 391132"/>
                <a:gd name="connsiteY4" fmla="*/ 58126 h 355792"/>
                <a:gd name="connsiteX5" fmla="*/ 266874 w 391132"/>
                <a:gd name="connsiteY5" fmla="*/ 17068 h 355792"/>
                <a:gd name="connsiteX6" fmla="*/ 297667 w 391132"/>
                <a:gd name="connsiteY6" fmla="*/ 3724 h 355792"/>
                <a:gd name="connsiteX7" fmla="*/ 369518 w 391132"/>
                <a:gd name="connsiteY7" fmla="*/ 17068 h 355792"/>
                <a:gd name="connsiteX8" fmla="*/ 390046 w 391132"/>
                <a:gd name="connsiteY8" fmla="*/ 99183 h 355792"/>
                <a:gd name="connsiteX9" fmla="*/ 99564 w 391132"/>
                <a:gd name="connsiteY9" fmla="*/ 355792 h 35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1132" h="355792">
                  <a:moveTo>
                    <a:pt x="99564" y="355792"/>
                  </a:moveTo>
                  <a:cubicBezTo>
                    <a:pt x="44137" y="355792"/>
                    <a:pt x="0" y="310629"/>
                    <a:pt x="0" y="256228"/>
                  </a:cubicBezTo>
                  <a:cubicBezTo>
                    <a:pt x="0" y="178219"/>
                    <a:pt x="47216" y="160769"/>
                    <a:pt x="96485" y="143320"/>
                  </a:cubicBezTo>
                  <a:cubicBezTo>
                    <a:pt x="122146" y="134082"/>
                    <a:pt x="149860" y="124844"/>
                    <a:pt x="174494" y="105342"/>
                  </a:cubicBezTo>
                  <a:cubicBezTo>
                    <a:pt x="192970" y="91998"/>
                    <a:pt x="209393" y="75575"/>
                    <a:pt x="225816" y="58126"/>
                  </a:cubicBezTo>
                  <a:cubicBezTo>
                    <a:pt x="247371" y="34517"/>
                    <a:pt x="263794" y="21174"/>
                    <a:pt x="266874" y="17068"/>
                  </a:cubicBezTo>
                  <a:cubicBezTo>
                    <a:pt x="268927" y="13989"/>
                    <a:pt x="295614" y="1671"/>
                    <a:pt x="297667" y="3724"/>
                  </a:cubicBezTo>
                  <a:cubicBezTo>
                    <a:pt x="297667" y="3724"/>
                    <a:pt x="340777" y="-10646"/>
                    <a:pt x="369518" y="17068"/>
                  </a:cubicBezTo>
                  <a:cubicBezTo>
                    <a:pt x="398258" y="44782"/>
                    <a:pt x="390046" y="96104"/>
                    <a:pt x="390046" y="99183"/>
                  </a:cubicBezTo>
                  <a:cubicBezTo>
                    <a:pt x="379782" y="205933"/>
                    <a:pt x="246345" y="355792"/>
                    <a:pt x="99564" y="355792"/>
                  </a:cubicBezTo>
                  <a:close/>
                </a:path>
              </a:pathLst>
            </a:custGeom>
            <a:solidFill>
              <a:srgbClr val="4A148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9" name="Forma libre 628">
              <a:extLst>
                <a:ext uri="{FF2B5EF4-FFF2-40B4-BE49-F238E27FC236}">
                  <a16:creationId xmlns:a16="http://schemas.microsoft.com/office/drawing/2014/main" id="{1963B7E5-20FD-9C42-AC91-F1665B07E135}"/>
                </a:ext>
              </a:extLst>
            </p:cNvPr>
            <p:cNvSpPr/>
            <p:nvPr/>
          </p:nvSpPr>
          <p:spPr>
            <a:xfrm>
              <a:off x="3334823" y="5248440"/>
              <a:ext cx="174494" cy="184758"/>
            </a:xfrm>
            <a:custGeom>
              <a:avLst/>
              <a:gdLst>
                <a:gd name="connsiteX0" fmla="*/ 153966 w 174494"/>
                <a:gd name="connsiteY0" fmla="*/ 0 h 184758"/>
                <a:gd name="connsiteX1" fmla="*/ 174494 w 174494"/>
                <a:gd name="connsiteY1" fmla="*/ 20529 h 184758"/>
                <a:gd name="connsiteX2" fmla="*/ 133437 w 174494"/>
                <a:gd name="connsiteY2" fmla="*/ 82115 h 184758"/>
                <a:gd name="connsiteX3" fmla="*/ 143701 w 174494"/>
                <a:gd name="connsiteY3" fmla="*/ 184759 h 184758"/>
                <a:gd name="connsiteX4" fmla="*/ 102644 w 174494"/>
                <a:gd name="connsiteY4" fmla="*/ 133437 h 184758"/>
                <a:gd name="connsiteX5" fmla="*/ 51322 w 174494"/>
                <a:gd name="connsiteY5" fmla="*/ 153966 h 184758"/>
                <a:gd name="connsiteX6" fmla="*/ 61586 w 174494"/>
                <a:gd name="connsiteY6" fmla="*/ 102644 h 184758"/>
                <a:gd name="connsiteX7" fmla="*/ 0 w 174494"/>
                <a:gd name="connsiteY7" fmla="*/ 92379 h 184758"/>
                <a:gd name="connsiteX8" fmla="*/ 102644 w 174494"/>
                <a:gd name="connsiteY8" fmla="*/ 61586 h 184758"/>
                <a:gd name="connsiteX9" fmla="*/ 153966 w 174494"/>
                <a:gd name="connsiteY9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494" h="184758">
                  <a:moveTo>
                    <a:pt x="153966" y="0"/>
                  </a:moveTo>
                  <a:lnTo>
                    <a:pt x="174494" y="20529"/>
                  </a:lnTo>
                  <a:cubicBezTo>
                    <a:pt x="174494" y="20529"/>
                    <a:pt x="151913" y="59533"/>
                    <a:pt x="133437" y="82115"/>
                  </a:cubicBezTo>
                  <a:cubicBezTo>
                    <a:pt x="147807" y="100591"/>
                    <a:pt x="165256" y="131384"/>
                    <a:pt x="143701" y="184759"/>
                  </a:cubicBezTo>
                  <a:cubicBezTo>
                    <a:pt x="122146" y="178600"/>
                    <a:pt x="102644" y="133437"/>
                    <a:pt x="102644" y="133437"/>
                  </a:cubicBezTo>
                  <a:cubicBezTo>
                    <a:pt x="102644" y="133437"/>
                    <a:pt x="90326" y="148833"/>
                    <a:pt x="51322" y="153966"/>
                  </a:cubicBezTo>
                  <a:cubicBezTo>
                    <a:pt x="48243" y="115987"/>
                    <a:pt x="61586" y="102644"/>
                    <a:pt x="61586" y="102644"/>
                  </a:cubicBezTo>
                  <a:cubicBezTo>
                    <a:pt x="61586" y="102644"/>
                    <a:pt x="14370" y="106749"/>
                    <a:pt x="0" y="92379"/>
                  </a:cubicBezTo>
                  <a:cubicBezTo>
                    <a:pt x="0" y="92379"/>
                    <a:pt x="28740" y="37978"/>
                    <a:pt x="102644" y="61586"/>
                  </a:cubicBezTo>
                  <a:cubicBezTo>
                    <a:pt x="131384" y="41058"/>
                    <a:pt x="153966" y="0"/>
                    <a:pt x="153966" y="0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0" name="Forma libre 629">
              <a:extLst>
                <a:ext uri="{FF2B5EF4-FFF2-40B4-BE49-F238E27FC236}">
                  <a16:creationId xmlns:a16="http://schemas.microsoft.com/office/drawing/2014/main" id="{E764F3DD-2460-484D-B258-FC34D390B7BA}"/>
                </a:ext>
              </a:extLst>
            </p:cNvPr>
            <p:cNvSpPr/>
            <p:nvPr/>
          </p:nvSpPr>
          <p:spPr>
            <a:xfrm>
              <a:off x="3119079" y="5402405"/>
              <a:ext cx="226008" cy="174494"/>
            </a:xfrm>
            <a:custGeom>
              <a:avLst/>
              <a:gdLst>
                <a:gd name="connsiteX0" fmla="*/ 192 w 226008"/>
                <a:gd name="connsiteY0" fmla="*/ 174494 h 174494"/>
                <a:gd name="connsiteX1" fmla="*/ 51514 w 226008"/>
                <a:gd name="connsiteY1" fmla="*/ 112908 h 174494"/>
                <a:gd name="connsiteX2" fmla="*/ 226008 w 226008"/>
                <a:gd name="connsiteY2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008" h="174494">
                  <a:moveTo>
                    <a:pt x="192" y="174494"/>
                  </a:moveTo>
                  <a:cubicBezTo>
                    <a:pt x="192" y="174494"/>
                    <a:pt x="-5967" y="138569"/>
                    <a:pt x="51514" y="112908"/>
                  </a:cubicBezTo>
                  <a:cubicBezTo>
                    <a:pt x="108994" y="87247"/>
                    <a:pt x="174686" y="64666"/>
                    <a:pt x="226008" y="0"/>
                  </a:cubicBezTo>
                </a:path>
              </a:pathLst>
            </a:custGeom>
            <a:noFill/>
            <a:ln w="20241" cap="rnd">
              <a:solidFill>
                <a:srgbClr val="9575C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1" name="Gráfico 96">
            <a:extLst>
              <a:ext uri="{FF2B5EF4-FFF2-40B4-BE49-F238E27FC236}">
                <a16:creationId xmlns:a16="http://schemas.microsoft.com/office/drawing/2014/main" id="{E386AD0C-F027-2A42-B0FD-32B988B50C17}"/>
              </a:ext>
            </a:extLst>
          </p:cNvPr>
          <p:cNvGrpSpPr/>
          <p:nvPr/>
        </p:nvGrpSpPr>
        <p:grpSpPr>
          <a:xfrm>
            <a:off x="2414550" y="5217647"/>
            <a:ext cx="492690" cy="492690"/>
            <a:chOff x="2414550" y="5217647"/>
            <a:chExt cx="492690" cy="492690"/>
          </a:xfrm>
        </p:grpSpPr>
        <p:sp>
          <p:nvSpPr>
            <p:cNvPr id="632" name="Forma libre 631">
              <a:extLst>
                <a:ext uri="{FF2B5EF4-FFF2-40B4-BE49-F238E27FC236}">
                  <a16:creationId xmlns:a16="http://schemas.microsoft.com/office/drawing/2014/main" id="{D1BC9357-B322-C84F-9DF6-9F9E720807F6}"/>
                </a:ext>
              </a:extLst>
            </p:cNvPr>
            <p:cNvSpPr/>
            <p:nvPr/>
          </p:nvSpPr>
          <p:spPr>
            <a:xfrm>
              <a:off x="2476136" y="5279233"/>
              <a:ext cx="225816" cy="277138"/>
            </a:xfrm>
            <a:custGeom>
              <a:avLst/>
              <a:gdLst>
                <a:gd name="connsiteX0" fmla="*/ 112908 w 225816"/>
                <a:gd name="connsiteY0" fmla="*/ 277138 h 277138"/>
                <a:gd name="connsiteX1" fmla="*/ 0 w 225816"/>
                <a:gd name="connsiteY1" fmla="*/ 164230 h 277138"/>
                <a:gd name="connsiteX2" fmla="*/ 112908 w 225816"/>
                <a:gd name="connsiteY2" fmla="*/ 0 h 277138"/>
                <a:gd name="connsiteX3" fmla="*/ 225816 w 225816"/>
                <a:gd name="connsiteY3" fmla="*/ 164230 h 277138"/>
                <a:gd name="connsiteX4" fmla="*/ 112908 w 225816"/>
                <a:gd name="connsiteY4" fmla="*/ 277138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16" h="277138">
                  <a:moveTo>
                    <a:pt x="112908" y="277138"/>
                  </a:moveTo>
                  <a:cubicBezTo>
                    <a:pt x="50552" y="277138"/>
                    <a:pt x="0" y="226586"/>
                    <a:pt x="0" y="164230"/>
                  </a:cubicBezTo>
                  <a:cubicBezTo>
                    <a:pt x="0" y="101874"/>
                    <a:pt x="50552" y="0"/>
                    <a:pt x="112908" y="0"/>
                  </a:cubicBezTo>
                  <a:cubicBezTo>
                    <a:pt x="175264" y="0"/>
                    <a:pt x="225816" y="101874"/>
                    <a:pt x="225816" y="164230"/>
                  </a:cubicBezTo>
                  <a:cubicBezTo>
                    <a:pt x="225816" y="226586"/>
                    <a:pt x="175264" y="277138"/>
                    <a:pt x="112908" y="277138"/>
                  </a:cubicBezTo>
                  <a:close/>
                </a:path>
              </a:pathLst>
            </a:custGeom>
            <a:solidFill>
              <a:srgbClr val="4FC3F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3" name="Forma libre 632">
              <a:extLst>
                <a:ext uri="{FF2B5EF4-FFF2-40B4-BE49-F238E27FC236}">
                  <a16:creationId xmlns:a16="http://schemas.microsoft.com/office/drawing/2014/main" id="{0EBFF301-A311-0A4E-B78B-2BD6E58A9CCC}"/>
                </a:ext>
              </a:extLst>
            </p:cNvPr>
            <p:cNvSpPr/>
            <p:nvPr/>
          </p:nvSpPr>
          <p:spPr>
            <a:xfrm>
              <a:off x="2568515" y="5422934"/>
              <a:ext cx="277138" cy="225816"/>
            </a:xfrm>
            <a:custGeom>
              <a:avLst/>
              <a:gdLst>
                <a:gd name="connsiteX0" fmla="*/ 0 w 277138"/>
                <a:gd name="connsiteY0" fmla="*/ 112908 h 225816"/>
                <a:gd name="connsiteX1" fmla="*/ 112908 w 277138"/>
                <a:gd name="connsiteY1" fmla="*/ 0 h 225816"/>
                <a:gd name="connsiteX2" fmla="*/ 277138 w 277138"/>
                <a:gd name="connsiteY2" fmla="*/ 112908 h 225816"/>
                <a:gd name="connsiteX3" fmla="*/ 112908 w 277138"/>
                <a:gd name="connsiteY3" fmla="*/ 225816 h 225816"/>
                <a:gd name="connsiteX4" fmla="*/ 0 w 277138"/>
                <a:gd name="connsiteY4" fmla="*/ 112908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225816">
                  <a:moveTo>
                    <a:pt x="0" y="112908"/>
                  </a:moveTo>
                  <a:cubicBezTo>
                    <a:pt x="0" y="50552"/>
                    <a:pt x="50552" y="0"/>
                    <a:pt x="112908" y="0"/>
                  </a:cubicBezTo>
                  <a:cubicBezTo>
                    <a:pt x="175264" y="0"/>
                    <a:pt x="277138" y="50552"/>
                    <a:pt x="277138" y="112908"/>
                  </a:cubicBezTo>
                  <a:cubicBezTo>
                    <a:pt x="277138" y="175264"/>
                    <a:pt x="175264" y="225816"/>
                    <a:pt x="112908" y="225816"/>
                  </a:cubicBezTo>
                  <a:cubicBezTo>
                    <a:pt x="50552" y="225816"/>
                    <a:pt x="0" y="175264"/>
                    <a:pt x="0" y="112908"/>
                  </a:cubicBezTo>
                  <a:close/>
                </a:path>
              </a:pathLst>
            </a:custGeom>
            <a:solidFill>
              <a:srgbClr val="B3E5F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4" name="Gráfico 98">
            <a:extLst>
              <a:ext uri="{FF2B5EF4-FFF2-40B4-BE49-F238E27FC236}">
                <a16:creationId xmlns:a16="http://schemas.microsoft.com/office/drawing/2014/main" id="{88089791-06C7-294B-9C24-330A2F7624AF}"/>
              </a:ext>
            </a:extLst>
          </p:cNvPr>
          <p:cNvGrpSpPr/>
          <p:nvPr/>
        </p:nvGrpSpPr>
        <p:grpSpPr>
          <a:xfrm>
            <a:off x="1781679" y="5217647"/>
            <a:ext cx="492690" cy="492690"/>
            <a:chOff x="1781679" y="5217647"/>
            <a:chExt cx="492690" cy="492690"/>
          </a:xfrm>
        </p:grpSpPr>
        <p:sp>
          <p:nvSpPr>
            <p:cNvPr id="635" name="Forma libre 634">
              <a:extLst>
                <a:ext uri="{FF2B5EF4-FFF2-40B4-BE49-F238E27FC236}">
                  <a16:creationId xmlns:a16="http://schemas.microsoft.com/office/drawing/2014/main" id="{3E46AB98-E2D0-0649-AB8F-56A72D9554F5}"/>
                </a:ext>
              </a:extLst>
            </p:cNvPr>
            <p:cNvSpPr/>
            <p:nvPr/>
          </p:nvSpPr>
          <p:spPr>
            <a:xfrm>
              <a:off x="2099874" y="5381877"/>
              <a:ext cx="133436" cy="133436"/>
            </a:xfrm>
            <a:custGeom>
              <a:avLst/>
              <a:gdLst>
                <a:gd name="connsiteX0" fmla="*/ 0 w 133436"/>
                <a:gd name="connsiteY0" fmla="*/ 133437 h 133436"/>
                <a:gd name="connsiteX1" fmla="*/ 133437 w 133436"/>
                <a:gd name="connsiteY1" fmla="*/ 51322 h 133436"/>
                <a:gd name="connsiteX2" fmla="*/ 82115 w 133436"/>
                <a:gd name="connsiteY2" fmla="*/ 0 h 133436"/>
                <a:gd name="connsiteX3" fmla="*/ 30793 w 133436"/>
                <a:gd name="connsiteY3" fmla="*/ 51322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436" h="133436">
                  <a:moveTo>
                    <a:pt x="0" y="133437"/>
                  </a:moveTo>
                  <a:cubicBezTo>
                    <a:pt x="102007" y="133437"/>
                    <a:pt x="133437" y="79662"/>
                    <a:pt x="133437" y="51322"/>
                  </a:cubicBezTo>
                  <a:cubicBezTo>
                    <a:pt x="133437" y="22982"/>
                    <a:pt x="110455" y="0"/>
                    <a:pt x="82115" y="0"/>
                  </a:cubicBezTo>
                  <a:cubicBezTo>
                    <a:pt x="53775" y="0"/>
                    <a:pt x="30793" y="22982"/>
                    <a:pt x="30793" y="51322"/>
                  </a:cubicBezTo>
                </a:path>
              </a:pathLst>
            </a:custGeom>
            <a:noFill/>
            <a:ln w="20241" cap="flat">
              <a:solidFill>
                <a:srgbClr val="BF360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6" name="Forma libre 635">
              <a:extLst>
                <a:ext uri="{FF2B5EF4-FFF2-40B4-BE49-F238E27FC236}">
                  <a16:creationId xmlns:a16="http://schemas.microsoft.com/office/drawing/2014/main" id="{A74F7FC2-8CD9-8747-A87F-510ECEFD6A04}"/>
                </a:ext>
              </a:extLst>
            </p:cNvPr>
            <p:cNvSpPr/>
            <p:nvPr/>
          </p:nvSpPr>
          <p:spPr>
            <a:xfrm>
              <a:off x="1853529" y="5289497"/>
              <a:ext cx="307931" cy="297666"/>
            </a:xfrm>
            <a:custGeom>
              <a:avLst/>
              <a:gdLst>
                <a:gd name="connsiteX0" fmla="*/ 0 w 307931"/>
                <a:gd name="connsiteY0" fmla="*/ 0 h 297666"/>
                <a:gd name="connsiteX1" fmla="*/ 71851 w 307931"/>
                <a:gd name="connsiteY1" fmla="*/ 297667 h 297666"/>
                <a:gd name="connsiteX2" fmla="*/ 236081 w 307931"/>
                <a:gd name="connsiteY2" fmla="*/ 297667 h 297666"/>
                <a:gd name="connsiteX3" fmla="*/ 307931 w 307931"/>
                <a:gd name="connsiteY3" fmla="*/ 0 h 297666"/>
                <a:gd name="connsiteX4" fmla="*/ 0 w 307931"/>
                <a:gd name="connsiteY4" fmla="*/ 0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1" h="297666">
                  <a:moveTo>
                    <a:pt x="0" y="0"/>
                  </a:moveTo>
                  <a:cubicBezTo>
                    <a:pt x="0" y="141094"/>
                    <a:pt x="71851" y="297667"/>
                    <a:pt x="71851" y="297667"/>
                  </a:cubicBezTo>
                  <a:lnTo>
                    <a:pt x="236081" y="297667"/>
                  </a:lnTo>
                  <a:cubicBezTo>
                    <a:pt x="236081" y="297667"/>
                    <a:pt x="307931" y="141094"/>
                    <a:pt x="3079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7" name="Forma libre 636">
              <a:extLst>
                <a:ext uri="{FF2B5EF4-FFF2-40B4-BE49-F238E27FC236}">
                  <a16:creationId xmlns:a16="http://schemas.microsoft.com/office/drawing/2014/main" id="{DFC238DF-D982-194D-B03B-C588EBABCE80}"/>
                </a:ext>
              </a:extLst>
            </p:cNvPr>
            <p:cNvSpPr/>
            <p:nvPr/>
          </p:nvSpPr>
          <p:spPr>
            <a:xfrm>
              <a:off x="1822736" y="5576900"/>
              <a:ext cx="369517" cy="61586"/>
            </a:xfrm>
            <a:custGeom>
              <a:avLst/>
              <a:gdLst>
                <a:gd name="connsiteX0" fmla="*/ 0 w 369517"/>
                <a:gd name="connsiteY0" fmla="*/ 0 h 61586"/>
                <a:gd name="connsiteX1" fmla="*/ 0 w 369517"/>
                <a:gd name="connsiteY1" fmla="*/ 10264 h 61586"/>
                <a:gd name="connsiteX2" fmla="*/ 82115 w 369517"/>
                <a:gd name="connsiteY2" fmla="*/ 61586 h 61586"/>
                <a:gd name="connsiteX3" fmla="*/ 287403 w 369517"/>
                <a:gd name="connsiteY3" fmla="*/ 61586 h 61586"/>
                <a:gd name="connsiteX4" fmla="*/ 369518 w 369517"/>
                <a:gd name="connsiteY4" fmla="*/ 10264 h 61586"/>
                <a:gd name="connsiteX5" fmla="*/ 369518 w 369517"/>
                <a:gd name="connsiteY5" fmla="*/ 0 h 61586"/>
                <a:gd name="connsiteX6" fmla="*/ 0 w 369517"/>
                <a:gd name="connsiteY6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61586">
                  <a:moveTo>
                    <a:pt x="0" y="0"/>
                  </a:moveTo>
                  <a:lnTo>
                    <a:pt x="0" y="10264"/>
                  </a:lnTo>
                  <a:cubicBezTo>
                    <a:pt x="0" y="10264"/>
                    <a:pt x="44609" y="61586"/>
                    <a:pt x="82115" y="61586"/>
                  </a:cubicBezTo>
                  <a:lnTo>
                    <a:pt x="287403" y="61586"/>
                  </a:lnTo>
                  <a:cubicBezTo>
                    <a:pt x="324909" y="61586"/>
                    <a:pt x="369518" y="10264"/>
                    <a:pt x="369518" y="10264"/>
                  </a:cubicBezTo>
                  <a:lnTo>
                    <a:pt x="3695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8" name="Forma libre 637">
              <a:extLst>
                <a:ext uri="{FF2B5EF4-FFF2-40B4-BE49-F238E27FC236}">
                  <a16:creationId xmlns:a16="http://schemas.microsoft.com/office/drawing/2014/main" id="{6991FC48-F7E8-EB48-AE12-26FFC3CB43F6}"/>
                </a:ext>
              </a:extLst>
            </p:cNvPr>
            <p:cNvSpPr/>
            <p:nvPr/>
          </p:nvSpPr>
          <p:spPr>
            <a:xfrm>
              <a:off x="1912529" y="5556371"/>
              <a:ext cx="189932" cy="20528"/>
            </a:xfrm>
            <a:custGeom>
              <a:avLst/>
              <a:gdLst>
                <a:gd name="connsiteX0" fmla="*/ 189932 w 189932"/>
                <a:gd name="connsiteY0" fmla="*/ 0 h 20528"/>
                <a:gd name="connsiteX1" fmla="*/ 0 w 189932"/>
                <a:gd name="connsiteY1" fmla="*/ 0 h 20528"/>
                <a:gd name="connsiteX2" fmla="*/ 8376 w 189932"/>
                <a:gd name="connsiteY2" fmla="*/ 20529 h 20528"/>
                <a:gd name="connsiteX3" fmla="*/ 181567 w 189932"/>
                <a:gd name="connsiteY3" fmla="*/ 20529 h 20528"/>
                <a:gd name="connsiteX4" fmla="*/ 189932 w 189932"/>
                <a:gd name="connsiteY4" fmla="*/ 0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32" h="20528">
                  <a:moveTo>
                    <a:pt x="189932" y="0"/>
                  </a:moveTo>
                  <a:lnTo>
                    <a:pt x="0" y="0"/>
                  </a:lnTo>
                  <a:cubicBezTo>
                    <a:pt x="3326" y="8448"/>
                    <a:pt x="6200" y="15407"/>
                    <a:pt x="8376" y="20529"/>
                  </a:cubicBezTo>
                  <a:lnTo>
                    <a:pt x="181567" y="20529"/>
                  </a:lnTo>
                  <a:cubicBezTo>
                    <a:pt x="183732" y="15407"/>
                    <a:pt x="186606" y="8448"/>
                    <a:pt x="189932" y="0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9" name="Gráfico 100">
            <a:extLst>
              <a:ext uri="{FF2B5EF4-FFF2-40B4-BE49-F238E27FC236}">
                <a16:creationId xmlns:a16="http://schemas.microsoft.com/office/drawing/2014/main" id="{3D1232D5-4715-BC4A-A3D3-67E10379F584}"/>
              </a:ext>
            </a:extLst>
          </p:cNvPr>
          <p:cNvGrpSpPr/>
          <p:nvPr/>
        </p:nvGrpSpPr>
        <p:grpSpPr>
          <a:xfrm>
            <a:off x="1148808" y="5217647"/>
            <a:ext cx="492690" cy="492690"/>
            <a:chOff x="1148808" y="5217647"/>
            <a:chExt cx="492690" cy="492690"/>
          </a:xfrm>
        </p:grpSpPr>
        <p:sp>
          <p:nvSpPr>
            <p:cNvPr id="640" name="Forma libre 639">
              <a:extLst>
                <a:ext uri="{FF2B5EF4-FFF2-40B4-BE49-F238E27FC236}">
                  <a16:creationId xmlns:a16="http://schemas.microsoft.com/office/drawing/2014/main" id="{46C1297C-48C8-2E47-8AC7-04056694944F}"/>
                </a:ext>
              </a:extLst>
            </p:cNvPr>
            <p:cNvSpPr/>
            <p:nvPr/>
          </p:nvSpPr>
          <p:spPr>
            <a:xfrm>
              <a:off x="1230923" y="5381877"/>
              <a:ext cx="369517" cy="184758"/>
            </a:xfrm>
            <a:custGeom>
              <a:avLst/>
              <a:gdLst>
                <a:gd name="connsiteX0" fmla="*/ 195023 w 369517"/>
                <a:gd name="connsiteY0" fmla="*/ 0 h 184758"/>
                <a:gd name="connsiteX1" fmla="*/ 30793 w 369517"/>
                <a:gd name="connsiteY1" fmla="*/ 71851 h 184758"/>
                <a:gd name="connsiteX2" fmla="*/ 0 w 369517"/>
                <a:gd name="connsiteY2" fmla="*/ 92410 h 184758"/>
                <a:gd name="connsiteX3" fmla="*/ 30793 w 369517"/>
                <a:gd name="connsiteY3" fmla="*/ 114458 h 184758"/>
                <a:gd name="connsiteX4" fmla="*/ 195023 w 369517"/>
                <a:gd name="connsiteY4" fmla="*/ 184759 h 184758"/>
                <a:gd name="connsiteX5" fmla="*/ 369518 w 369517"/>
                <a:gd name="connsiteY5" fmla="*/ 82115 h 184758"/>
                <a:gd name="connsiteX6" fmla="*/ 195023 w 369517"/>
                <a:gd name="connsiteY6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184758">
                  <a:moveTo>
                    <a:pt x="195023" y="0"/>
                  </a:moveTo>
                  <a:cubicBezTo>
                    <a:pt x="102644" y="0"/>
                    <a:pt x="30793" y="71851"/>
                    <a:pt x="30793" y="71851"/>
                  </a:cubicBezTo>
                  <a:lnTo>
                    <a:pt x="0" y="92410"/>
                  </a:lnTo>
                  <a:lnTo>
                    <a:pt x="30793" y="114458"/>
                  </a:lnTo>
                  <a:cubicBezTo>
                    <a:pt x="72118" y="143917"/>
                    <a:pt x="123357" y="184759"/>
                    <a:pt x="195023" y="184759"/>
                  </a:cubicBezTo>
                  <a:cubicBezTo>
                    <a:pt x="266874" y="184759"/>
                    <a:pt x="369518" y="112908"/>
                    <a:pt x="369518" y="82115"/>
                  </a:cubicBezTo>
                  <a:cubicBezTo>
                    <a:pt x="369518" y="51322"/>
                    <a:pt x="266874" y="0"/>
                    <a:pt x="195023" y="0"/>
                  </a:cubicBez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1" name="Forma libre 640">
              <a:extLst>
                <a:ext uri="{FF2B5EF4-FFF2-40B4-BE49-F238E27FC236}">
                  <a16:creationId xmlns:a16="http://schemas.microsoft.com/office/drawing/2014/main" id="{0BF173F6-1319-A64C-AAE8-9E566E87993D}"/>
                </a:ext>
              </a:extLst>
            </p:cNvPr>
            <p:cNvSpPr/>
            <p:nvPr/>
          </p:nvSpPr>
          <p:spPr>
            <a:xfrm>
              <a:off x="1456739" y="5387748"/>
              <a:ext cx="143701" cy="167955"/>
            </a:xfrm>
            <a:custGeom>
              <a:avLst/>
              <a:gdLst>
                <a:gd name="connsiteX0" fmla="*/ 16136 w 143701"/>
                <a:gd name="connsiteY0" fmla="*/ 0 h 167955"/>
                <a:gd name="connsiteX1" fmla="*/ 0 w 143701"/>
                <a:gd name="connsiteY1" fmla="*/ 76244 h 167955"/>
                <a:gd name="connsiteX2" fmla="*/ 24635 w 143701"/>
                <a:gd name="connsiteY2" fmla="*/ 167956 h 167955"/>
                <a:gd name="connsiteX3" fmla="*/ 143701 w 143701"/>
                <a:gd name="connsiteY3" fmla="*/ 76244 h 167955"/>
                <a:gd name="connsiteX4" fmla="*/ 16136 w 143701"/>
                <a:gd name="connsiteY4" fmla="*/ 0 h 16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1" h="167955">
                  <a:moveTo>
                    <a:pt x="16136" y="0"/>
                  </a:moveTo>
                  <a:cubicBezTo>
                    <a:pt x="5779" y="23074"/>
                    <a:pt x="0" y="49300"/>
                    <a:pt x="0" y="76244"/>
                  </a:cubicBezTo>
                  <a:cubicBezTo>
                    <a:pt x="0" y="109264"/>
                    <a:pt x="9464" y="141125"/>
                    <a:pt x="24635" y="167956"/>
                  </a:cubicBezTo>
                  <a:cubicBezTo>
                    <a:pt x="77465" y="149696"/>
                    <a:pt x="143701" y="105323"/>
                    <a:pt x="143701" y="76244"/>
                  </a:cubicBezTo>
                  <a:cubicBezTo>
                    <a:pt x="143701" y="47165"/>
                    <a:pt x="71851" y="11927"/>
                    <a:pt x="16136" y="0"/>
                  </a:cubicBezTo>
                  <a:close/>
                </a:path>
              </a:pathLst>
            </a:custGeom>
            <a:solidFill>
              <a:srgbClr val="4DD0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2" name="Forma libre 641">
              <a:extLst>
                <a:ext uri="{FF2B5EF4-FFF2-40B4-BE49-F238E27FC236}">
                  <a16:creationId xmlns:a16="http://schemas.microsoft.com/office/drawing/2014/main" id="{B8C21039-20C7-7549-88F9-06E5577E6DDF}"/>
                </a:ext>
              </a:extLst>
            </p:cNvPr>
            <p:cNvSpPr/>
            <p:nvPr/>
          </p:nvSpPr>
          <p:spPr>
            <a:xfrm>
              <a:off x="1487532" y="5422934"/>
              <a:ext cx="41057" cy="41057"/>
            </a:xfrm>
            <a:custGeom>
              <a:avLst/>
              <a:gdLst>
                <a:gd name="connsiteX0" fmla="*/ 41058 w 41057"/>
                <a:gd name="connsiteY0" fmla="*/ 20529 h 41057"/>
                <a:gd name="connsiteX1" fmla="*/ 20529 w 41057"/>
                <a:gd name="connsiteY1" fmla="*/ 41058 h 41057"/>
                <a:gd name="connsiteX2" fmla="*/ 0 w 41057"/>
                <a:gd name="connsiteY2" fmla="*/ 20529 h 41057"/>
                <a:gd name="connsiteX3" fmla="*/ 20529 w 41057"/>
                <a:gd name="connsiteY3" fmla="*/ 0 h 41057"/>
                <a:gd name="connsiteX4" fmla="*/ 41058 w 41057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41057">
                  <a:moveTo>
                    <a:pt x="41058" y="20529"/>
                  </a:moveTo>
                  <a:cubicBezTo>
                    <a:pt x="41058" y="31866"/>
                    <a:pt x="31866" y="41058"/>
                    <a:pt x="20529" y="41058"/>
                  </a:cubicBezTo>
                  <a:cubicBezTo>
                    <a:pt x="9191" y="41058"/>
                    <a:pt x="0" y="31866"/>
                    <a:pt x="0" y="20529"/>
                  </a:cubicBezTo>
                  <a:cubicBezTo>
                    <a:pt x="0" y="9191"/>
                    <a:pt x="9191" y="0"/>
                    <a:pt x="20529" y="0"/>
                  </a:cubicBezTo>
                  <a:cubicBezTo>
                    <a:pt x="31866" y="0"/>
                    <a:pt x="41058" y="9191"/>
                    <a:pt x="41058" y="20529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3" name="Forma libre 642">
              <a:extLst>
                <a:ext uri="{FF2B5EF4-FFF2-40B4-BE49-F238E27FC236}">
                  <a16:creationId xmlns:a16="http://schemas.microsoft.com/office/drawing/2014/main" id="{A373B566-851A-8E44-953A-C2823AB726D0}"/>
                </a:ext>
              </a:extLst>
            </p:cNvPr>
            <p:cNvSpPr/>
            <p:nvPr/>
          </p:nvSpPr>
          <p:spPr>
            <a:xfrm>
              <a:off x="1497796" y="543319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0277B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44" name="Gráfico 100">
              <a:extLst>
                <a:ext uri="{FF2B5EF4-FFF2-40B4-BE49-F238E27FC236}">
                  <a16:creationId xmlns:a16="http://schemas.microsoft.com/office/drawing/2014/main" id="{3D1232D5-4715-BC4A-A3D3-67E10379F584}"/>
                </a:ext>
              </a:extLst>
            </p:cNvPr>
            <p:cNvGrpSpPr/>
            <p:nvPr/>
          </p:nvGrpSpPr>
          <p:grpSpPr>
            <a:xfrm>
              <a:off x="1189865" y="5330555"/>
              <a:ext cx="283009" cy="266901"/>
              <a:chOff x="1189865" y="5330555"/>
              <a:chExt cx="283009" cy="266901"/>
            </a:xfrm>
            <a:solidFill>
              <a:srgbClr val="006064"/>
            </a:solidFill>
          </p:grpSpPr>
          <p:sp>
            <p:nvSpPr>
              <p:cNvPr id="645" name="Forma libre 644">
                <a:extLst>
                  <a:ext uri="{FF2B5EF4-FFF2-40B4-BE49-F238E27FC236}">
                    <a16:creationId xmlns:a16="http://schemas.microsoft.com/office/drawing/2014/main" id="{681992CE-7566-ED40-A81C-D2C3AC211DB5}"/>
                  </a:ext>
                </a:extLst>
              </p:cNvPr>
              <p:cNvSpPr/>
              <p:nvPr/>
            </p:nvSpPr>
            <p:spPr>
              <a:xfrm>
                <a:off x="1302773" y="5330555"/>
                <a:ext cx="170101" cy="83387"/>
              </a:xfrm>
              <a:custGeom>
                <a:avLst/>
                <a:gdLst>
                  <a:gd name="connsiteX0" fmla="*/ 123173 w 170101"/>
                  <a:gd name="connsiteY0" fmla="*/ 51322 h 83387"/>
                  <a:gd name="connsiteX1" fmla="*/ 170101 w 170101"/>
                  <a:gd name="connsiteY1" fmla="*/ 57193 h 83387"/>
                  <a:gd name="connsiteX2" fmla="*/ 143701 w 170101"/>
                  <a:gd name="connsiteY2" fmla="*/ 0 h 83387"/>
                  <a:gd name="connsiteX3" fmla="*/ 0 w 170101"/>
                  <a:gd name="connsiteY3" fmla="*/ 61586 h 83387"/>
                  <a:gd name="connsiteX4" fmla="*/ 13097 w 170101"/>
                  <a:gd name="connsiteY4" fmla="*/ 83388 h 83387"/>
                  <a:gd name="connsiteX5" fmla="*/ 123173 w 170101"/>
                  <a:gd name="connsiteY5" fmla="*/ 51322 h 8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01" h="83387">
                    <a:moveTo>
                      <a:pt x="123173" y="51322"/>
                    </a:moveTo>
                    <a:cubicBezTo>
                      <a:pt x="137912" y="51322"/>
                      <a:pt x="153935" y="53508"/>
                      <a:pt x="170101" y="57193"/>
                    </a:cubicBezTo>
                    <a:cubicBezTo>
                      <a:pt x="169157" y="52153"/>
                      <a:pt x="162228" y="18137"/>
                      <a:pt x="143701" y="0"/>
                    </a:cubicBezTo>
                    <a:cubicBezTo>
                      <a:pt x="118677" y="1283"/>
                      <a:pt x="26164" y="35412"/>
                      <a:pt x="0" y="61586"/>
                    </a:cubicBezTo>
                    <a:cubicBezTo>
                      <a:pt x="5994" y="70578"/>
                      <a:pt x="10090" y="77640"/>
                      <a:pt x="13097" y="83388"/>
                    </a:cubicBezTo>
                    <a:cubicBezTo>
                      <a:pt x="41992" y="66801"/>
                      <a:pt x="80308" y="51322"/>
                      <a:pt x="123173" y="51322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6" name="Forma libre 645">
                <a:extLst>
                  <a:ext uri="{FF2B5EF4-FFF2-40B4-BE49-F238E27FC236}">
                    <a16:creationId xmlns:a16="http://schemas.microsoft.com/office/drawing/2014/main" id="{E20CAE3F-63E7-AD48-9C01-796BAA02031F}"/>
                  </a:ext>
                </a:extLst>
              </p:cNvPr>
              <p:cNvSpPr/>
              <p:nvPr/>
            </p:nvSpPr>
            <p:spPr>
              <a:xfrm>
                <a:off x="1189865" y="5392141"/>
                <a:ext cx="71850" cy="164230"/>
              </a:xfrm>
              <a:custGeom>
                <a:avLst/>
                <a:gdLst>
                  <a:gd name="connsiteX0" fmla="*/ 0 w 71850"/>
                  <a:gd name="connsiteY0" fmla="*/ 0 h 164230"/>
                  <a:gd name="connsiteX1" fmla="*/ 20529 w 71850"/>
                  <a:gd name="connsiteY1" fmla="*/ 82115 h 164230"/>
                  <a:gd name="connsiteX2" fmla="*/ 0 w 71850"/>
                  <a:gd name="connsiteY2" fmla="*/ 164230 h 164230"/>
                  <a:gd name="connsiteX3" fmla="*/ 71532 w 71850"/>
                  <a:gd name="connsiteY3" fmla="*/ 103968 h 164230"/>
                  <a:gd name="connsiteX4" fmla="*/ 71851 w 71850"/>
                  <a:gd name="connsiteY4" fmla="*/ 104194 h 164230"/>
                  <a:gd name="connsiteX5" fmla="*/ 51322 w 71850"/>
                  <a:gd name="connsiteY5" fmla="*/ 82146 h 164230"/>
                  <a:gd name="connsiteX6" fmla="*/ 71851 w 71850"/>
                  <a:gd name="connsiteY6" fmla="*/ 61586 h 164230"/>
                  <a:gd name="connsiteX7" fmla="*/ 0 w 71850"/>
                  <a:gd name="connsiteY7" fmla="*/ 0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850" h="164230">
                    <a:moveTo>
                      <a:pt x="0" y="0"/>
                    </a:moveTo>
                    <a:cubicBezTo>
                      <a:pt x="10264" y="10264"/>
                      <a:pt x="20529" y="58240"/>
                      <a:pt x="20529" y="82115"/>
                    </a:cubicBezTo>
                    <a:cubicBezTo>
                      <a:pt x="20529" y="105857"/>
                      <a:pt x="10264" y="153966"/>
                      <a:pt x="0" y="164230"/>
                    </a:cubicBezTo>
                    <a:cubicBezTo>
                      <a:pt x="30793" y="153966"/>
                      <a:pt x="63639" y="120422"/>
                      <a:pt x="71532" y="103968"/>
                    </a:cubicBezTo>
                    <a:cubicBezTo>
                      <a:pt x="71635" y="104050"/>
                      <a:pt x="71748" y="104132"/>
                      <a:pt x="71851" y="104194"/>
                    </a:cubicBezTo>
                    <a:lnTo>
                      <a:pt x="51322" y="82146"/>
                    </a:lnTo>
                    <a:lnTo>
                      <a:pt x="71851" y="61586"/>
                    </a:lnTo>
                    <a:cubicBezTo>
                      <a:pt x="71851" y="61586"/>
                      <a:pt x="51322" y="20529"/>
                      <a:pt x="0" y="0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7" name="Forma libre 646">
                <a:extLst>
                  <a:ext uri="{FF2B5EF4-FFF2-40B4-BE49-F238E27FC236}">
                    <a16:creationId xmlns:a16="http://schemas.microsoft.com/office/drawing/2014/main" id="{484ED585-205B-D141-9813-28F913C4C086}"/>
                  </a:ext>
                </a:extLst>
              </p:cNvPr>
              <p:cNvSpPr/>
              <p:nvPr/>
            </p:nvSpPr>
            <p:spPr>
              <a:xfrm>
                <a:off x="1383287" y="5526020"/>
                <a:ext cx="79820" cy="71435"/>
              </a:xfrm>
              <a:custGeom>
                <a:avLst/>
                <a:gdLst>
                  <a:gd name="connsiteX0" fmla="*/ 65333 w 79820"/>
                  <a:gd name="connsiteY0" fmla="*/ 71018 h 71435"/>
                  <a:gd name="connsiteX1" fmla="*/ 0 w 79820"/>
                  <a:gd name="connsiteY1" fmla="*/ 66256 h 71435"/>
                  <a:gd name="connsiteX2" fmla="*/ 76572 w 79820"/>
                  <a:gd name="connsiteY2" fmla="*/ 379 h 71435"/>
                  <a:gd name="connsiteX3" fmla="*/ 75659 w 79820"/>
                  <a:gd name="connsiteY3" fmla="*/ 5213 h 71435"/>
                  <a:gd name="connsiteX4" fmla="*/ 65333 w 79820"/>
                  <a:gd name="connsiteY4" fmla="*/ 71018 h 7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20" h="71435">
                    <a:moveTo>
                      <a:pt x="65333" y="71018"/>
                    </a:moveTo>
                    <a:cubicBezTo>
                      <a:pt x="23033" y="72630"/>
                      <a:pt x="15448" y="69263"/>
                      <a:pt x="0" y="66256"/>
                    </a:cubicBezTo>
                    <a:cubicBezTo>
                      <a:pt x="9690" y="47564"/>
                      <a:pt x="66236" y="-4959"/>
                      <a:pt x="76572" y="379"/>
                    </a:cubicBezTo>
                    <a:lnTo>
                      <a:pt x="75659" y="5213"/>
                    </a:lnTo>
                    <a:cubicBezTo>
                      <a:pt x="85985" y="10561"/>
                      <a:pt x="75012" y="52317"/>
                      <a:pt x="65333" y="71018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48" name="Forma libre 647">
              <a:extLst>
                <a:ext uri="{FF2B5EF4-FFF2-40B4-BE49-F238E27FC236}">
                  <a16:creationId xmlns:a16="http://schemas.microsoft.com/office/drawing/2014/main" id="{BC4CDF00-856F-EA46-AE47-C537CE0DBAD1}"/>
                </a:ext>
              </a:extLst>
            </p:cNvPr>
            <p:cNvSpPr/>
            <p:nvPr/>
          </p:nvSpPr>
          <p:spPr>
            <a:xfrm>
              <a:off x="1436210" y="5384083"/>
              <a:ext cx="45173" cy="177655"/>
            </a:xfrm>
            <a:custGeom>
              <a:avLst/>
              <a:gdLst>
                <a:gd name="connsiteX0" fmla="*/ 20529 w 45173"/>
                <a:gd name="connsiteY0" fmla="*/ 79908 h 177655"/>
                <a:gd name="connsiteX1" fmla="*/ 36664 w 45173"/>
                <a:gd name="connsiteY1" fmla="*/ 3664 h 177655"/>
                <a:gd name="connsiteX2" fmla="*/ 16495 w 45173"/>
                <a:gd name="connsiteY2" fmla="*/ 0 h 177655"/>
                <a:gd name="connsiteX3" fmla="*/ 0 w 45173"/>
                <a:gd name="connsiteY3" fmla="*/ 79908 h 177655"/>
                <a:gd name="connsiteX4" fmla="*/ 24532 w 45173"/>
                <a:gd name="connsiteY4" fmla="*/ 177656 h 177655"/>
                <a:gd name="connsiteX5" fmla="*/ 45174 w 45173"/>
                <a:gd name="connsiteY5" fmla="*/ 171610 h 177655"/>
                <a:gd name="connsiteX6" fmla="*/ 20529 w 45173"/>
                <a:gd name="connsiteY6" fmla="*/ 79908 h 17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73" h="177655">
                  <a:moveTo>
                    <a:pt x="20529" y="79908"/>
                  </a:moveTo>
                  <a:cubicBezTo>
                    <a:pt x="20529" y="52964"/>
                    <a:pt x="26308" y="26739"/>
                    <a:pt x="36664" y="3664"/>
                  </a:cubicBezTo>
                  <a:cubicBezTo>
                    <a:pt x="29151" y="1724"/>
                    <a:pt x="16495" y="0"/>
                    <a:pt x="16495" y="0"/>
                  </a:cubicBezTo>
                  <a:cubicBezTo>
                    <a:pt x="5666" y="25507"/>
                    <a:pt x="0" y="52328"/>
                    <a:pt x="0" y="79908"/>
                  </a:cubicBezTo>
                  <a:cubicBezTo>
                    <a:pt x="0" y="113842"/>
                    <a:pt x="8355" y="147756"/>
                    <a:pt x="24532" y="177656"/>
                  </a:cubicBezTo>
                  <a:cubicBezTo>
                    <a:pt x="31163" y="175819"/>
                    <a:pt x="38697" y="174248"/>
                    <a:pt x="45174" y="171610"/>
                  </a:cubicBezTo>
                  <a:cubicBezTo>
                    <a:pt x="29993" y="144789"/>
                    <a:pt x="20529" y="112929"/>
                    <a:pt x="20529" y="79908"/>
                  </a:cubicBez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49" name="Gráfico 102">
            <a:extLst>
              <a:ext uri="{FF2B5EF4-FFF2-40B4-BE49-F238E27FC236}">
                <a16:creationId xmlns:a16="http://schemas.microsoft.com/office/drawing/2014/main" id="{408EB009-CD2C-3C4A-B0FE-5CF67D9172D9}"/>
              </a:ext>
            </a:extLst>
          </p:cNvPr>
          <p:cNvGrpSpPr/>
          <p:nvPr/>
        </p:nvGrpSpPr>
        <p:grpSpPr>
          <a:xfrm>
            <a:off x="515937" y="5217647"/>
            <a:ext cx="492690" cy="492690"/>
            <a:chOff x="515937" y="5217647"/>
            <a:chExt cx="492690" cy="492690"/>
          </a:xfrm>
        </p:grpSpPr>
        <p:sp>
          <p:nvSpPr>
            <p:cNvPr id="650" name="Forma libre 649">
              <a:extLst>
                <a:ext uri="{FF2B5EF4-FFF2-40B4-BE49-F238E27FC236}">
                  <a16:creationId xmlns:a16="http://schemas.microsoft.com/office/drawing/2014/main" id="{A0737E36-DFAF-D243-A092-A5166FC9ADFC}"/>
                </a:ext>
              </a:extLst>
            </p:cNvPr>
            <p:cNvSpPr/>
            <p:nvPr/>
          </p:nvSpPr>
          <p:spPr>
            <a:xfrm>
              <a:off x="721224" y="5248440"/>
              <a:ext cx="225816" cy="431103"/>
            </a:xfrm>
            <a:custGeom>
              <a:avLst/>
              <a:gdLst>
                <a:gd name="connsiteX0" fmla="*/ 123173 w 225816"/>
                <a:gd name="connsiteY0" fmla="*/ 379782 h 431103"/>
                <a:gd name="connsiteX1" fmla="*/ 123173 w 225816"/>
                <a:gd name="connsiteY1" fmla="*/ 224790 h 431103"/>
                <a:gd name="connsiteX2" fmla="*/ 225816 w 225816"/>
                <a:gd name="connsiteY2" fmla="*/ 112908 h 431103"/>
                <a:gd name="connsiteX3" fmla="*/ 212473 w 225816"/>
                <a:gd name="connsiteY3" fmla="*/ 0 h 431103"/>
                <a:gd name="connsiteX4" fmla="*/ 13344 w 225816"/>
                <a:gd name="connsiteY4" fmla="*/ 0 h 431103"/>
                <a:gd name="connsiteX5" fmla="*/ 0 w 225816"/>
                <a:gd name="connsiteY5" fmla="*/ 112908 h 431103"/>
                <a:gd name="connsiteX6" fmla="*/ 102644 w 225816"/>
                <a:gd name="connsiteY6" fmla="*/ 224790 h 431103"/>
                <a:gd name="connsiteX7" fmla="*/ 102644 w 225816"/>
                <a:gd name="connsiteY7" fmla="*/ 379782 h 431103"/>
                <a:gd name="connsiteX8" fmla="*/ 30793 w 225816"/>
                <a:gd name="connsiteY8" fmla="*/ 420839 h 431103"/>
                <a:gd name="connsiteX9" fmla="*/ 30793 w 225816"/>
                <a:gd name="connsiteY9" fmla="*/ 431104 h 431103"/>
                <a:gd name="connsiteX10" fmla="*/ 195023 w 225816"/>
                <a:gd name="connsiteY10" fmla="*/ 431104 h 431103"/>
                <a:gd name="connsiteX11" fmla="*/ 195023 w 225816"/>
                <a:gd name="connsiteY11" fmla="*/ 420839 h 431103"/>
                <a:gd name="connsiteX12" fmla="*/ 123173 w 225816"/>
                <a:gd name="connsiteY12" fmla="*/ 379782 h 43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816" h="431103">
                  <a:moveTo>
                    <a:pt x="123173" y="379782"/>
                  </a:moveTo>
                  <a:lnTo>
                    <a:pt x="123173" y="224790"/>
                  </a:lnTo>
                  <a:cubicBezTo>
                    <a:pt x="168336" y="217605"/>
                    <a:pt x="225816" y="165256"/>
                    <a:pt x="225816" y="112908"/>
                  </a:cubicBezTo>
                  <a:cubicBezTo>
                    <a:pt x="225816" y="56454"/>
                    <a:pt x="212473" y="0"/>
                    <a:pt x="212473" y="0"/>
                  </a:cubicBezTo>
                  <a:lnTo>
                    <a:pt x="13344" y="0"/>
                  </a:lnTo>
                  <a:cubicBezTo>
                    <a:pt x="13344" y="0"/>
                    <a:pt x="0" y="66718"/>
                    <a:pt x="0" y="112908"/>
                  </a:cubicBezTo>
                  <a:cubicBezTo>
                    <a:pt x="0" y="156019"/>
                    <a:pt x="57481" y="216578"/>
                    <a:pt x="102644" y="224790"/>
                  </a:cubicBezTo>
                  <a:lnTo>
                    <a:pt x="102644" y="379782"/>
                  </a:lnTo>
                  <a:cubicBezTo>
                    <a:pt x="102644" y="400311"/>
                    <a:pt x="30793" y="420839"/>
                    <a:pt x="30793" y="420839"/>
                  </a:cubicBezTo>
                  <a:lnTo>
                    <a:pt x="30793" y="431104"/>
                  </a:lnTo>
                  <a:lnTo>
                    <a:pt x="195023" y="431104"/>
                  </a:lnTo>
                  <a:lnTo>
                    <a:pt x="195023" y="420839"/>
                  </a:lnTo>
                  <a:cubicBezTo>
                    <a:pt x="195023" y="420839"/>
                    <a:pt x="123173" y="400311"/>
                    <a:pt x="123173" y="379782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1" name="Forma libre 650">
              <a:extLst>
                <a:ext uri="{FF2B5EF4-FFF2-40B4-BE49-F238E27FC236}">
                  <a16:creationId xmlns:a16="http://schemas.microsoft.com/office/drawing/2014/main" id="{409164D5-D207-854C-A42E-08B1B01F8703}"/>
                </a:ext>
              </a:extLst>
            </p:cNvPr>
            <p:cNvSpPr/>
            <p:nvPr/>
          </p:nvSpPr>
          <p:spPr>
            <a:xfrm>
              <a:off x="721224" y="5330555"/>
              <a:ext cx="225816" cy="164230"/>
            </a:xfrm>
            <a:custGeom>
              <a:avLst/>
              <a:gdLst>
                <a:gd name="connsiteX0" fmla="*/ 123173 w 225816"/>
                <a:gd name="connsiteY0" fmla="*/ 164230 h 164230"/>
                <a:gd name="connsiteX1" fmla="*/ 225816 w 225816"/>
                <a:gd name="connsiteY1" fmla="*/ 30793 h 164230"/>
                <a:gd name="connsiteX2" fmla="*/ 224790 w 225816"/>
                <a:gd name="connsiteY2" fmla="*/ 0 h 164230"/>
                <a:gd name="connsiteX3" fmla="*/ 2053 w 225816"/>
                <a:gd name="connsiteY3" fmla="*/ 0 h 164230"/>
                <a:gd name="connsiteX4" fmla="*/ 0 w 225816"/>
                <a:gd name="connsiteY4" fmla="*/ 30793 h 164230"/>
                <a:gd name="connsiteX5" fmla="*/ 102644 w 225816"/>
                <a:gd name="connsiteY5" fmla="*/ 16423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16" h="164230">
                  <a:moveTo>
                    <a:pt x="123173" y="164230"/>
                  </a:moveTo>
                  <a:cubicBezTo>
                    <a:pt x="167309" y="134463"/>
                    <a:pt x="225816" y="87247"/>
                    <a:pt x="225816" y="30793"/>
                  </a:cubicBezTo>
                  <a:cubicBezTo>
                    <a:pt x="225816" y="20529"/>
                    <a:pt x="225816" y="10264"/>
                    <a:pt x="224790" y="0"/>
                  </a:cubicBezTo>
                  <a:lnTo>
                    <a:pt x="2053" y="0"/>
                  </a:lnTo>
                  <a:cubicBezTo>
                    <a:pt x="1026" y="10264"/>
                    <a:pt x="0" y="21555"/>
                    <a:pt x="0" y="30793"/>
                  </a:cubicBezTo>
                  <a:cubicBezTo>
                    <a:pt x="0" y="76983"/>
                    <a:pt x="41058" y="128305"/>
                    <a:pt x="102644" y="164230"/>
                  </a:cubicBezTo>
                </a:path>
              </a:pathLst>
            </a:custGeom>
            <a:solidFill>
              <a:srgbClr val="D50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2" name="Forma libre 651">
              <a:extLst>
                <a:ext uri="{FF2B5EF4-FFF2-40B4-BE49-F238E27FC236}">
                  <a16:creationId xmlns:a16="http://schemas.microsoft.com/office/drawing/2014/main" id="{07C2E3DD-C48C-3043-8B18-D8B039D0AC58}"/>
                </a:ext>
              </a:extLst>
            </p:cNvPr>
            <p:cNvSpPr/>
            <p:nvPr/>
          </p:nvSpPr>
          <p:spPr>
            <a:xfrm>
              <a:off x="747911" y="5268968"/>
              <a:ext cx="32845" cy="61586"/>
            </a:xfrm>
            <a:custGeom>
              <a:avLst/>
              <a:gdLst>
                <a:gd name="connsiteX0" fmla="*/ 24634 w 32845"/>
                <a:gd name="connsiteY0" fmla="*/ 61586 h 61586"/>
                <a:gd name="connsiteX1" fmla="*/ 32846 w 32845"/>
                <a:gd name="connsiteY1" fmla="*/ 0 h 61586"/>
                <a:gd name="connsiteX2" fmla="*/ 8211 w 32845"/>
                <a:gd name="connsiteY2" fmla="*/ 0 h 61586"/>
                <a:gd name="connsiteX3" fmla="*/ 0 w 32845"/>
                <a:gd name="connsiteY3" fmla="*/ 61586 h 61586"/>
                <a:gd name="connsiteX4" fmla="*/ 24634 w 32845"/>
                <a:gd name="connsiteY4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5" h="61586">
                  <a:moveTo>
                    <a:pt x="24634" y="61586"/>
                  </a:moveTo>
                  <a:cubicBezTo>
                    <a:pt x="26687" y="39005"/>
                    <a:pt x="29767" y="15397"/>
                    <a:pt x="32846" y="0"/>
                  </a:cubicBezTo>
                  <a:lnTo>
                    <a:pt x="8211" y="0"/>
                  </a:lnTo>
                  <a:cubicBezTo>
                    <a:pt x="5132" y="15397"/>
                    <a:pt x="2053" y="39005"/>
                    <a:pt x="0" y="61586"/>
                  </a:cubicBezTo>
                  <a:lnTo>
                    <a:pt x="24634" y="61586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3" name="Forma libre 652">
              <a:extLst>
                <a:ext uri="{FF2B5EF4-FFF2-40B4-BE49-F238E27FC236}">
                  <a16:creationId xmlns:a16="http://schemas.microsoft.com/office/drawing/2014/main" id="{CA5E1BE5-29F5-8942-A498-08812D1EB1BA}"/>
                </a:ext>
              </a:extLst>
            </p:cNvPr>
            <p:cNvSpPr/>
            <p:nvPr/>
          </p:nvSpPr>
          <p:spPr>
            <a:xfrm>
              <a:off x="745858" y="5330555"/>
              <a:ext cx="47216" cy="112908"/>
            </a:xfrm>
            <a:custGeom>
              <a:avLst/>
              <a:gdLst>
                <a:gd name="connsiteX0" fmla="*/ 26687 w 47216"/>
                <a:gd name="connsiteY0" fmla="*/ 0 h 112908"/>
                <a:gd name="connsiteX1" fmla="*/ 2053 w 47216"/>
                <a:gd name="connsiteY1" fmla="*/ 0 h 112908"/>
                <a:gd name="connsiteX2" fmla="*/ 0 w 47216"/>
                <a:gd name="connsiteY2" fmla="*/ 30793 h 112908"/>
                <a:gd name="connsiteX3" fmla="*/ 47216 w 47216"/>
                <a:gd name="connsiteY3" fmla="*/ 112908 h 112908"/>
                <a:gd name="connsiteX4" fmla="*/ 25661 w 47216"/>
                <a:gd name="connsiteY4" fmla="*/ 30793 h 112908"/>
                <a:gd name="connsiteX5" fmla="*/ 26687 w 47216"/>
                <a:gd name="connsiteY5" fmla="*/ 0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6" h="112908">
                  <a:moveTo>
                    <a:pt x="26687" y="0"/>
                  </a:moveTo>
                  <a:lnTo>
                    <a:pt x="2053" y="0"/>
                  </a:lnTo>
                  <a:cubicBezTo>
                    <a:pt x="1026" y="10264"/>
                    <a:pt x="0" y="21555"/>
                    <a:pt x="0" y="30793"/>
                  </a:cubicBezTo>
                  <a:cubicBezTo>
                    <a:pt x="0" y="56454"/>
                    <a:pt x="20529" y="94432"/>
                    <a:pt x="47216" y="112908"/>
                  </a:cubicBezTo>
                  <a:cubicBezTo>
                    <a:pt x="30793" y="90326"/>
                    <a:pt x="25661" y="53375"/>
                    <a:pt x="25661" y="30793"/>
                  </a:cubicBezTo>
                  <a:cubicBezTo>
                    <a:pt x="25661" y="21555"/>
                    <a:pt x="26687" y="10264"/>
                    <a:pt x="26687" y="0"/>
                  </a:cubicBezTo>
                  <a:close/>
                </a:path>
              </a:pathLst>
            </a:custGeom>
            <a:solidFill>
              <a:srgbClr val="FF8A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4" name="Forma libre 653">
              <a:extLst>
                <a:ext uri="{FF2B5EF4-FFF2-40B4-BE49-F238E27FC236}">
                  <a16:creationId xmlns:a16="http://schemas.microsoft.com/office/drawing/2014/main" id="{4FD33BC5-300C-A447-9AE5-772619DB291F}"/>
                </a:ext>
              </a:extLst>
            </p:cNvPr>
            <p:cNvSpPr/>
            <p:nvPr/>
          </p:nvSpPr>
          <p:spPr>
            <a:xfrm>
              <a:off x="577523" y="5483776"/>
              <a:ext cx="338724" cy="195766"/>
            </a:xfrm>
            <a:custGeom>
              <a:avLst/>
              <a:gdLst>
                <a:gd name="connsiteX0" fmla="*/ 20529 w 338724"/>
                <a:gd name="connsiteY0" fmla="*/ 195767 h 195766"/>
                <a:gd name="connsiteX1" fmla="*/ 0 w 338724"/>
                <a:gd name="connsiteY1" fmla="*/ 113652 h 195766"/>
                <a:gd name="connsiteX2" fmla="*/ 30793 w 338724"/>
                <a:gd name="connsiteY2" fmla="*/ 21273 h 195766"/>
                <a:gd name="connsiteX3" fmla="*/ 174494 w 338724"/>
                <a:gd name="connsiteY3" fmla="*/ 11008 h 195766"/>
                <a:gd name="connsiteX4" fmla="*/ 338724 w 338724"/>
                <a:gd name="connsiteY4" fmla="*/ 195767 h 195766"/>
                <a:gd name="connsiteX5" fmla="*/ 195023 w 338724"/>
                <a:gd name="connsiteY5" fmla="*/ 195767 h 195766"/>
                <a:gd name="connsiteX6" fmla="*/ 20529 w 338724"/>
                <a:gd name="connsiteY6" fmla="*/ 195767 h 19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724" h="195766">
                  <a:moveTo>
                    <a:pt x="20529" y="195767"/>
                  </a:moveTo>
                  <a:cubicBezTo>
                    <a:pt x="20529" y="195767"/>
                    <a:pt x="0" y="173185"/>
                    <a:pt x="0" y="113652"/>
                  </a:cubicBezTo>
                  <a:cubicBezTo>
                    <a:pt x="0" y="54119"/>
                    <a:pt x="30793" y="21273"/>
                    <a:pt x="30793" y="21273"/>
                  </a:cubicBezTo>
                  <a:cubicBezTo>
                    <a:pt x="30793" y="21273"/>
                    <a:pt x="82115" y="-18759"/>
                    <a:pt x="174494" y="11008"/>
                  </a:cubicBezTo>
                  <a:lnTo>
                    <a:pt x="338724" y="195767"/>
                  </a:lnTo>
                  <a:lnTo>
                    <a:pt x="195023" y="195767"/>
                  </a:lnTo>
                  <a:lnTo>
                    <a:pt x="20529" y="195767"/>
                  </a:lnTo>
                  <a:close/>
                </a:path>
              </a:pathLst>
            </a:custGeom>
            <a:solidFill>
              <a:srgbClr val="FFE5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5" name="Forma libre 654">
              <a:extLst>
                <a:ext uri="{FF2B5EF4-FFF2-40B4-BE49-F238E27FC236}">
                  <a16:creationId xmlns:a16="http://schemas.microsoft.com/office/drawing/2014/main" id="{B6D2AD4D-714D-9A4E-9497-876C904051C9}"/>
                </a:ext>
              </a:extLst>
            </p:cNvPr>
            <p:cNvSpPr/>
            <p:nvPr/>
          </p:nvSpPr>
          <p:spPr>
            <a:xfrm>
              <a:off x="577523" y="5505049"/>
              <a:ext cx="195023" cy="174494"/>
            </a:xfrm>
            <a:custGeom>
              <a:avLst/>
              <a:gdLst>
                <a:gd name="connsiteX0" fmla="*/ 0 w 195023"/>
                <a:gd name="connsiteY0" fmla="*/ 92379 h 174494"/>
                <a:gd name="connsiteX1" fmla="*/ 20529 w 195023"/>
                <a:gd name="connsiteY1" fmla="*/ 174494 h 174494"/>
                <a:gd name="connsiteX2" fmla="*/ 41058 w 195023"/>
                <a:gd name="connsiteY2" fmla="*/ 174494 h 174494"/>
                <a:gd name="connsiteX3" fmla="*/ 195023 w 195023"/>
                <a:gd name="connsiteY3" fmla="*/ 174494 h 174494"/>
                <a:gd name="connsiteX4" fmla="*/ 30793 w 195023"/>
                <a:gd name="connsiteY4" fmla="*/ 0 h 174494"/>
                <a:gd name="connsiteX5" fmla="*/ 0 w 195023"/>
                <a:gd name="connsiteY5" fmla="*/ 92379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23" h="174494">
                  <a:moveTo>
                    <a:pt x="0" y="92379"/>
                  </a:moveTo>
                  <a:cubicBezTo>
                    <a:pt x="0" y="151913"/>
                    <a:pt x="20529" y="174494"/>
                    <a:pt x="20529" y="174494"/>
                  </a:cubicBezTo>
                  <a:lnTo>
                    <a:pt x="41058" y="174494"/>
                  </a:lnTo>
                  <a:lnTo>
                    <a:pt x="195023" y="174494"/>
                  </a:lnTo>
                  <a:lnTo>
                    <a:pt x="30793" y="0"/>
                  </a:lnTo>
                  <a:cubicBezTo>
                    <a:pt x="30793" y="0"/>
                    <a:pt x="0" y="32846"/>
                    <a:pt x="0" y="92379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6" name="Forma libre 655">
              <a:extLst>
                <a:ext uri="{FF2B5EF4-FFF2-40B4-BE49-F238E27FC236}">
                  <a16:creationId xmlns:a16="http://schemas.microsoft.com/office/drawing/2014/main" id="{34C31CAB-BF4E-084A-9169-E1E96309F1E7}"/>
                </a:ext>
              </a:extLst>
            </p:cNvPr>
            <p:cNvSpPr/>
            <p:nvPr/>
          </p:nvSpPr>
          <p:spPr>
            <a:xfrm>
              <a:off x="608316" y="5483494"/>
              <a:ext cx="318195" cy="196049"/>
            </a:xfrm>
            <a:custGeom>
              <a:avLst/>
              <a:gdLst>
                <a:gd name="connsiteX0" fmla="*/ 143701 w 318195"/>
                <a:gd name="connsiteY0" fmla="*/ 11291 h 196049"/>
                <a:gd name="connsiteX1" fmla="*/ 78009 w 318195"/>
                <a:gd name="connsiteY1" fmla="*/ 0 h 196049"/>
                <a:gd name="connsiteX2" fmla="*/ 78009 w 318195"/>
                <a:gd name="connsiteY2" fmla="*/ 0 h 196049"/>
                <a:gd name="connsiteX3" fmla="*/ 0 w 318195"/>
                <a:gd name="connsiteY3" fmla="*/ 21555 h 196049"/>
                <a:gd name="connsiteX4" fmla="*/ 14370 w 318195"/>
                <a:gd name="connsiteY4" fmla="*/ 36952 h 196049"/>
                <a:gd name="connsiteX5" fmla="*/ 78009 w 318195"/>
                <a:gd name="connsiteY5" fmla="*/ 20529 h 196049"/>
                <a:gd name="connsiteX6" fmla="*/ 78009 w 318195"/>
                <a:gd name="connsiteY6" fmla="*/ 20529 h 196049"/>
                <a:gd name="connsiteX7" fmla="*/ 78009 w 318195"/>
                <a:gd name="connsiteY7" fmla="*/ 20529 h 196049"/>
                <a:gd name="connsiteX8" fmla="*/ 132410 w 318195"/>
                <a:gd name="connsiteY8" fmla="*/ 28740 h 196049"/>
                <a:gd name="connsiteX9" fmla="*/ 293561 w 318195"/>
                <a:gd name="connsiteY9" fmla="*/ 196050 h 196049"/>
                <a:gd name="connsiteX10" fmla="*/ 318196 w 318195"/>
                <a:gd name="connsiteY10" fmla="*/ 196050 h 196049"/>
                <a:gd name="connsiteX11" fmla="*/ 143701 w 318195"/>
                <a:gd name="connsiteY11" fmla="*/ 11291 h 19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195" h="196049">
                  <a:moveTo>
                    <a:pt x="143701" y="11291"/>
                  </a:moveTo>
                  <a:cubicBezTo>
                    <a:pt x="119067" y="3079"/>
                    <a:pt x="96485" y="0"/>
                    <a:pt x="78009" y="0"/>
                  </a:cubicBezTo>
                  <a:cubicBezTo>
                    <a:pt x="78009" y="0"/>
                    <a:pt x="78009" y="0"/>
                    <a:pt x="78009" y="0"/>
                  </a:cubicBezTo>
                  <a:cubicBezTo>
                    <a:pt x="27714" y="0"/>
                    <a:pt x="0" y="21555"/>
                    <a:pt x="0" y="21555"/>
                  </a:cubicBezTo>
                  <a:lnTo>
                    <a:pt x="14370" y="36952"/>
                  </a:lnTo>
                  <a:cubicBezTo>
                    <a:pt x="20529" y="32846"/>
                    <a:pt x="42084" y="20529"/>
                    <a:pt x="78009" y="20529"/>
                  </a:cubicBezTo>
                  <a:lnTo>
                    <a:pt x="78009" y="20529"/>
                  </a:lnTo>
                  <a:lnTo>
                    <a:pt x="78009" y="20529"/>
                  </a:lnTo>
                  <a:cubicBezTo>
                    <a:pt x="95459" y="20529"/>
                    <a:pt x="113935" y="23608"/>
                    <a:pt x="132410" y="28740"/>
                  </a:cubicBezTo>
                  <a:lnTo>
                    <a:pt x="293561" y="196050"/>
                  </a:lnTo>
                  <a:lnTo>
                    <a:pt x="318196" y="196050"/>
                  </a:lnTo>
                  <a:lnTo>
                    <a:pt x="143701" y="11291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7" name="Forma libre 656">
              <a:extLst>
                <a:ext uri="{FF2B5EF4-FFF2-40B4-BE49-F238E27FC236}">
                  <a16:creationId xmlns:a16="http://schemas.microsoft.com/office/drawing/2014/main" id="{63E3DBF6-3DBC-FC4C-9C47-A936AB85CF1C}"/>
                </a:ext>
              </a:extLst>
            </p:cNvPr>
            <p:cNvSpPr/>
            <p:nvPr/>
          </p:nvSpPr>
          <p:spPr>
            <a:xfrm>
              <a:off x="679984" y="5525617"/>
              <a:ext cx="171597" cy="153926"/>
            </a:xfrm>
            <a:custGeom>
              <a:avLst/>
              <a:gdLst>
                <a:gd name="connsiteX0" fmla="*/ 2236 w 171597"/>
                <a:gd name="connsiteY0" fmla="*/ 2013 h 153926"/>
                <a:gd name="connsiteX1" fmla="*/ 29950 w 171597"/>
                <a:gd name="connsiteY1" fmla="*/ 12278 h 153926"/>
                <a:gd name="connsiteX2" fmla="*/ 38161 w 171597"/>
                <a:gd name="connsiteY2" fmla="*/ 39992 h 153926"/>
                <a:gd name="connsiteX3" fmla="*/ 10447 w 171597"/>
                <a:gd name="connsiteY3" fmla="*/ 29727 h 153926"/>
                <a:gd name="connsiteX4" fmla="*/ 2236 w 171597"/>
                <a:gd name="connsiteY4" fmla="*/ 2013 h 153926"/>
                <a:gd name="connsiteX5" fmla="*/ 100774 w 171597"/>
                <a:gd name="connsiteY5" fmla="*/ 83102 h 153926"/>
                <a:gd name="connsiteX6" fmla="*/ 121302 w 171597"/>
                <a:gd name="connsiteY6" fmla="*/ 90287 h 153926"/>
                <a:gd name="connsiteX7" fmla="*/ 115144 w 171597"/>
                <a:gd name="connsiteY7" fmla="*/ 69758 h 153926"/>
                <a:gd name="connsiteX8" fmla="*/ 94615 w 171597"/>
                <a:gd name="connsiteY8" fmla="*/ 62573 h 153926"/>
                <a:gd name="connsiteX9" fmla="*/ 100774 w 171597"/>
                <a:gd name="connsiteY9" fmla="*/ 83102 h 153926"/>
                <a:gd name="connsiteX10" fmla="*/ 46373 w 171597"/>
                <a:gd name="connsiteY10" fmla="*/ 75917 h 153926"/>
                <a:gd name="connsiteX11" fmla="*/ 59716 w 171597"/>
                <a:gd name="connsiteY11" fmla="*/ 81049 h 153926"/>
                <a:gd name="connsiteX12" fmla="*/ 55610 w 171597"/>
                <a:gd name="connsiteY12" fmla="*/ 67705 h 153926"/>
                <a:gd name="connsiteX13" fmla="*/ 42267 w 171597"/>
                <a:gd name="connsiteY13" fmla="*/ 62573 h 153926"/>
                <a:gd name="connsiteX14" fmla="*/ 46373 w 171597"/>
                <a:gd name="connsiteY14" fmla="*/ 75917 h 153926"/>
                <a:gd name="connsiteX15" fmla="*/ 171598 w 171597"/>
                <a:gd name="connsiteY15" fmla="*/ 153926 h 153926"/>
                <a:gd name="connsiteX16" fmla="*/ 161334 w 171597"/>
                <a:gd name="connsiteY16" fmla="*/ 138530 h 153926"/>
                <a:gd name="connsiteX17" fmla="*/ 126435 w 171597"/>
                <a:gd name="connsiteY17" fmla="*/ 125186 h 153926"/>
                <a:gd name="connsiteX18" fmla="*/ 130540 w 171597"/>
                <a:gd name="connsiteY18" fmla="*/ 153926 h 153926"/>
                <a:gd name="connsiteX19" fmla="*/ 171598 w 171597"/>
                <a:gd name="connsiteY19" fmla="*/ 153926 h 15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597" h="153926">
                  <a:moveTo>
                    <a:pt x="2236" y="2013"/>
                  </a:moveTo>
                  <a:cubicBezTo>
                    <a:pt x="7368" y="-3119"/>
                    <a:pt x="19685" y="2013"/>
                    <a:pt x="29950" y="12278"/>
                  </a:cubicBezTo>
                  <a:cubicBezTo>
                    <a:pt x="40214" y="22542"/>
                    <a:pt x="43293" y="34859"/>
                    <a:pt x="38161" y="39992"/>
                  </a:cubicBezTo>
                  <a:cubicBezTo>
                    <a:pt x="33029" y="45124"/>
                    <a:pt x="20712" y="39992"/>
                    <a:pt x="10447" y="29727"/>
                  </a:cubicBezTo>
                  <a:cubicBezTo>
                    <a:pt x="1209" y="18436"/>
                    <a:pt x="-2896" y="6119"/>
                    <a:pt x="2236" y="2013"/>
                  </a:cubicBezTo>
                  <a:close/>
                  <a:moveTo>
                    <a:pt x="100774" y="83102"/>
                  </a:moveTo>
                  <a:cubicBezTo>
                    <a:pt x="107959" y="91313"/>
                    <a:pt x="117197" y="94393"/>
                    <a:pt x="121302" y="90287"/>
                  </a:cubicBezTo>
                  <a:cubicBezTo>
                    <a:pt x="125408" y="87208"/>
                    <a:pt x="122329" y="77970"/>
                    <a:pt x="115144" y="69758"/>
                  </a:cubicBezTo>
                  <a:cubicBezTo>
                    <a:pt x="107959" y="61547"/>
                    <a:pt x="98721" y="58467"/>
                    <a:pt x="94615" y="62573"/>
                  </a:cubicBezTo>
                  <a:cubicBezTo>
                    <a:pt x="90509" y="66679"/>
                    <a:pt x="93589" y="75917"/>
                    <a:pt x="100774" y="83102"/>
                  </a:cubicBezTo>
                  <a:close/>
                  <a:moveTo>
                    <a:pt x="46373" y="75917"/>
                  </a:moveTo>
                  <a:cubicBezTo>
                    <a:pt x="51505" y="81049"/>
                    <a:pt x="56637" y="83102"/>
                    <a:pt x="59716" y="81049"/>
                  </a:cubicBezTo>
                  <a:cubicBezTo>
                    <a:pt x="62796" y="78996"/>
                    <a:pt x="60743" y="72838"/>
                    <a:pt x="55610" y="67705"/>
                  </a:cubicBezTo>
                  <a:cubicBezTo>
                    <a:pt x="50478" y="62573"/>
                    <a:pt x="45346" y="60520"/>
                    <a:pt x="42267" y="62573"/>
                  </a:cubicBezTo>
                  <a:cubicBezTo>
                    <a:pt x="40214" y="64626"/>
                    <a:pt x="41240" y="70785"/>
                    <a:pt x="46373" y="75917"/>
                  </a:cubicBezTo>
                  <a:close/>
                  <a:moveTo>
                    <a:pt x="171598" y="153926"/>
                  </a:moveTo>
                  <a:cubicBezTo>
                    <a:pt x="169545" y="148794"/>
                    <a:pt x="165439" y="143662"/>
                    <a:pt x="161334" y="138530"/>
                  </a:cubicBezTo>
                  <a:cubicBezTo>
                    <a:pt x="149016" y="125186"/>
                    <a:pt x="133620" y="119027"/>
                    <a:pt x="126435" y="125186"/>
                  </a:cubicBezTo>
                  <a:cubicBezTo>
                    <a:pt x="121302" y="130318"/>
                    <a:pt x="123355" y="141609"/>
                    <a:pt x="130540" y="153926"/>
                  </a:cubicBezTo>
                  <a:lnTo>
                    <a:pt x="171598" y="153926"/>
                  </a:lnTo>
                  <a:close/>
                </a:path>
              </a:pathLst>
            </a:custGeom>
            <a:solidFill>
              <a:srgbClr val="FFC4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58" name="Gráfico 104">
            <a:extLst>
              <a:ext uri="{FF2B5EF4-FFF2-40B4-BE49-F238E27FC236}">
                <a16:creationId xmlns:a16="http://schemas.microsoft.com/office/drawing/2014/main" id="{DCB59802-D93A-3544-9FAD-EF7B4277DED5}"/>
              </a:ext>
            </a:extLst>
          </p:cNvPr>
          <p:cNvGrpSpPr/>
          <p:nvPr/>
        </p:nvGrpSpPr>
        <p:grpSpPr>
          <a:xfrm>
            <a:off x="9352692" y="4434200"/>
            <a:ext cx="492690" cy="492690"/>
            <a:chOff x="9352692" y="4434200"/>
            <a:chExt cx="492690" cy="492690"/>
          </a:xfrm>
        </p:grpSpPr>
        <p:grpSp>
          <p:nvGrpSpPr>
            <p:cNvPr id="659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14257" y="4475257"/>
              <a:ext cx="369567" cy="331683"/>
              <a:chOff x="9414257" y="4475257"/>
              <a:chExt cx="369567" cy="331683"/>
            </a:xfrm>
            <a:solidFill>
              <a:srgbClr val="FFC107"/>
            </a:solidFill>
          </p:grpSpPr>
          <p:sp>
            <p:nvSpPr>
              <p:cNvPr id="660" name="Forma libre 659">
                <a:extLst>
                  <a:ext uri="{FF2B5EF4-FFF2-40B4-BE49-F238E27FC236}">
                    <a16:creationId xmlns:a16="http://schemas.microsoft.com/office/drawing/2014/main" id="{77734B59-007B-3149-895D-769CE7AE7486}"/>
                  </a:ext>
                </a:extLst>
              </p:cNvPr>
              <p:cNvSpPr/>
              <p:nvPr/>
            </p:nvSpPr>
            <p:spPr>
              <a:xfrm>
                <a:off x="9578713" y="4475257"/>
                <a:ext cx="41016" cy="256609"/>
              </a:xfrm>
              <a:custGeom>
                <a:avLst/>
                <a:gdLst>
                  <a:gd name="connsiteX0" fmla="*/ 0 w 41016"/>
                  <a:gd name="connsiteY0" fmla="*/ 0 h 256609"/>
                  <a:gd name="connsiteX1" fmla="*/ 41016 w 41016"/>
                  <a:gd name="connsiteY1" fmla="*/ 0 h 256609"/>
                  <a:gd name="connsiteX2" fmla="*/ 41016 w 41016"/>
                  <a:gd name="connsiteY2" fmla="*/ 256609 h 256609"/>
                  <a:gd name="connsiteX3" fmla="*/ 0 w 41016"/>
                  <a:gd name="connsiteY3" fmla="*/ 256609 h 25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6" h="256609">
                    <a:moveTo>
                      <a:pt x="0" y="0"/>
                    </a:moveTo>
                    <a:lnTo>
                      <a:pt x="41016" y="0"/>
                    </a:lnTo>
                    <a:lnTo>
                      <a:pt x="41016" y="256609"/>
                    </a:lnTo>
                    <a:lnTo>
                      <a:pt x="0" y="25660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1" name="Forma libre 660">
                <a:extLst>
                  <a:ext uri="{FF2B5EF4-FFF2-40B4-BE49-F238E27FC236}">
                    <a16:creationId xmlns:a16="http://schemas.microsoft.com/office/drawing/2014/main" id="{C09165B6-F883-1141-BC55-A3520F9C3A66}"/>
                  </a:ext>
                </a:extLst>
              </p:cNvPr>
              <p:cNvSpPr/>
              <p:nvPr/>
            </p:nvSpPr>
            <p:spPr>
              <a:xfrm rot="-252216">
                <a:off x="9532898" y="4486685"/>
                <a:ext cx="41016" cy="256606"/>
              </a:xfrm>
              <a:custGeom>
                <a:avLst/>
                <a:gdLst>
                  <a:gd name="connsiteX0" fmla="*/ 0 w 41016"/>
                  <a:gd name="connsiteY0" fmla="*/ 0 h 256606"/>
                  <a:gd name="connsiteX1" fmla="*/ 41016 w 41016"/>
                  <a:gd name="connsiteY1" fmla="*/ 0 h 256606"/>
                  <a:gd name="connsiteX2" fmla="*/ 41016 w 41016"/>
                  <a:gd name="connsiteY2" fmla="*/ 256607 h 256606"/>
                  <a:gd name="connsiteX3" fmla="*/ 0 w 41016"/>
                  <a:gd name="connsiteY3" fmla="*/ 256607 h 25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6" h="256606">
                    <a:moveTo>
                      <a:pt x="0" y="0"/>
                    </a:moveTo>
                    <a:lnTo>
                      <a:pt x="41016" y="0"/>
                    </a:lnTo>
                    <a:lnTo>
                      <a:pt x="41016" y="256607"/>
                    </a:lnTo>
                    <a:lnTo>
                      <a:pt x="0" y="25660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2" name="Forma libre 661">
                <a:extLst>
                  <a:ext uri="{FF2B5EF4-FFF2-40B4-BE49-F238E27FC236}">
                    <a16:creationId xmlns:a16="http://schemas.microsoft.com/office/drawing/2014/main" id="{49C4253A-8317-714F-AE81-E466BCA47503}"/>
                  </a:ext>
                </a:extLst>
              </p:cNvPr>
              <p:cNvSpPr/>
              <p:nvPr/>
            </p:nvSpPr>
            <p:spPr>
              <a:xfrm rot="-542307">
                <a:off x="9489600" y="4517970"/>
                <a:ext cx="41027" cy="256603"/>
              </a:xfrm>
              <a:custGeom>
                <a:avLst/>
                <a:gdLst>
                  <a:gd name="connsiteX0" fmla="*/ 0 w 41027"/>
                  <a:gd name="connsiteY0" fmla="*/ 0 h 256603"/>
                  <a:gd name="connsiteX1" fmla="*/ 41027 w 41027"/>
                  <a:gd name="connsiteY1" fmla="*/ 0 h 256603"/>
                  <a:gd name="connsiteX2" fmla="*/ 41027 w 41027"/>
                  <a:gd name="connsiteY2" fmla="*/ 256604 h 256603"/>
                  <a:gd name="connsiteX3" fmla="*/ 0 w 41027"/>
                  <a:gd name="connsiteY3" fmla="*/ 256604 h 2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7" h="256603">
                    <a:moveTo>
                      <a:pt x="0" y="0"/>
                    </a:moveTo>
                    <a:lnTo>
                      <a:pt x="41027" y="0"/>
                    </a:lnTo>
                    <a:lnTo>
                      <a:pt x="41027" y="256604"/>
                    </a:lnTo>
                    <a:lnTo>
                      <a:pt x="0" y="256604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3" name="Forma libre 662">
                <a:extLst>
                  <a:ext uri="{FF2B5EF4-FFF2-40B4-BE49-F238E27FC236}">
                    <a16:creationId xmlns:a16="http://schemas.microsoft.com/office/drawing/2014/main" id="{C1BB16AA-AF94-244D-BE55-B8A8C1D970DC}"/>
                  </a:ext>
                </a:extLst>
              </p:cNvPr>
              <p:cNvSpPr/>
              <p:nvPr/>
            </p:nvSpPr>
            <p:spPr>
              <a:xfrm rot="-10547784">
                <a:off x="9629044" y="4496964"/>
                <a:ext cx="41005" cy="256606"/>
              </a:xfrm>
              <a:custGeom>
                <a:avLst/>
                <a:gdLst>
                  <a:gd name="connsiteX0" fmla="*/ 0 w 41005"/>
                  <a:gd name="connsiteY0" fmla="*/ 0 h 256606"/>
                  <a:gd name="connsiteX1" fmla="*/ 41006 w 41005"/>
                  <a:gd name="connsiteY1" fmla="*/ 0 h 256606"/>
                  <a:gd name="connsiteX2" fmla="*/ 41006 w 41005"/>
                  <a:gd name="connsiteY2" fmla="*/ 256607 h 256606"/>
                  <a:gd name="connsiteX3" fmla="*/ 0 w 41005"/>
                  <a:gd name="connsiteY3" fmla="*/ 256607 h 25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05" h="256606">
                    <a:moveTo>
                      <a:pt x="0" y="0"/>
                    </a:moveTo>
                    <a:lnTo>
                      <a:pt x="41006" y="0"/>
                    </a:lnTo>
                    <a:lnTo>
                      <a:pt x="41006" y="256607"/>
                    </a:lnTo>
                    <a:lnTo>
                      <a:pt x="0" y="25660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4" name="Forma libre 663">
                <a:extLst>
                  <a:ext uri="{FF2B5EF4-FFF2-40B4-BE49-F238E27FC236}">
                    <a16:creationId xmlns:a16="http://schemas.microsoft.com/office/drawing/2014/main" id="{FD75E17A-D250-FE4A-A8CE-6CCBEBD2AF45}"/>
                  </a:ext>
                </a:extLst>
              </p:cNvPr>
              <p:cNvSpPr/>
              <p:nvPr/>
            </p:nvSpPr>
            <p:spPr>
              <a:xfrm rot="-10257693">
                <a:off x="9671644" y="4504431"/>
                <a:ext cx="41017" cy="256603"/>
              </a:xfrm>
              <a:custGeom>
                <a:avLst/>
                <a:gdLst>
                  <a:gd name="connsiteX0" fmla="*/ 0 w 41017"/>
                  <a:gd name="connsiteY0" fmla="*/ 0 h 256603"/>
                  <a:gd name="connsiteX1" fmla="*/ 41017 w 41017"/>
                  <a:gd name="connsiteY1" fmla="*/ 0 h 256603"/>
                  <a:gd name="connsiteX2" fmla="*/ 41017 w 41017"/>
                  <a:gd name="connsiteY2" fmla="*/ 256604 h 256603"/>
                  <a:gd name="connsiteX3" fmla="*/ 0 w 41017"/>
                  <a:gd name="connsiteY3" fmla="*/ 256604 h 2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7" h="256603">
                    <a:moveTo>
                      <a:pt x="0" y="0"/>
                    </a:moveTo>
                    <a:lnTo>
                      <a:pt x="41017" y="0"/>
                    </a:lnTo>
                    <a:lnTo>
                      <a:pt x="41017" y="256604"/>
                    </a:lnTo>
                    <a:lnTo>
                      <a:pt x="0" y="256604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5" name="Forma libre 664">
                <a:extLst>
                  <a:ext uri="{FF2B5EF4-FFF2-40B4-BE49-F238E27FC236}">
                    <a16:creationId xmlns:a16="http://schemas.microsoft.com/office/drawing/2014/main" id="{66527018-A75C-EC40-A1E1-BB656F4C3A47}"/>
                  </a:ext>
                </a:extLst>
              </p:cNvPr>
              <p:cNvSpPr/>
              <p:nvPr/>
            </p:nvSpPr>
            <p:spPr>
              <a:xfrm rot="-819412">
                <a:off x="9443968" y="4535232"/>
                <a:ext cx="41015" cy="256581"/>
              </a:xfrm>
              <a:custGeom>
                <a:avLst/>
                <a:gdLst>
                  <a:gd name="connsiteX0" fmla="*/ 0 w 41015"/>
                  <a:gd name="connsiteY0" fmla="*/ 0 h 256581"/>
                  <a:gd name="connsiteX1" fmla="*/ 41015 w 41015"/>
                  <a:gd name="connsiteY1" fmla="*/ 0 h 256581"/>
                  <a:gd name="connsiteX2" fmla="*/ 41015 w 41015"/>
                  <a:gd name="connsiteY2" fmla="*/ 256582 h 256581"/>
                  <a:gd name="connsiteX3" fmla="*/ 0 w 41015"/>
                  <a:gd name="connsiteY3" fmla="*/ 256582 h 25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5" h="256581">
                    <a:moveTo>
                      <a:pt x="0" y="0"/>
                    </a:moveTo>
                    <a:lnTo>
                      <a:pt x="41015" y="0"/>
                    </a:lnTo>
                    <a:lnTo>
                      <a:pt x="41015" y="256582"/>
                    </a:lnTo>
                    <a:lnTo>
                      <a:pt x="0" y="256582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6" name="Forma libre 665">
                <a:extLst>
                  <a:ext uri="{FF2B5EF4-FFF2-40B4-BE49-F238E27FC236}">
                    <a16:creationId xmlns:a16="http://schemas.microsoft.com/office/drawing/2014/main" id="{28FDF65A-6BDA-7F47-9CE6-C93E6860B08F}"/>
                  </a:ext>
                </a:extLst>
              </p:cNvPr>
              <p:cNvSpPr/>
              <p:nvPr/>
            </p:nvSpPr>
            <p:spPr>
              <a:xfrm rot="600180">
                <a:off x="9720824" y="4548728"/>
                <a:ext cx="41026" cy="256599"/>
              </a:xfrm>
              <a:custGeom>
                <a:avLst/>
                <a:gdLst>
                  <a:gd name="connsiteX0" fmla="*/ 0 w 41026"/>
                  <a:gd name="connsiteY0" fmla="*/ 0 h 256599"/>
                  <a:gd name="connsiteX1" fmla="*/ 41027 w 41026"/>
                  <a:gd name="connsiteY1" fmla="*/ 0 h 256599"/>
                  <a:gd name="connsiteX2" fmla="*/ 41027 w 41026"/>
                  <a:gd name="connsiteY2" fmla="*/ 256599 h 256599"/>
                  <a:gd name="connsiteX3" fmla="*/ 0 w 41026"/>
                  <a:gd name="connsiteY3" fmla="*/ 256599 h 25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6" h="256599">
                    <a:moveTo>
                      <a:pt x="0" y="0"/>
                    </a:moveTo>
                    <a:lnTo>
                      <a:pt x="41027" y="0"/>
                    </a:lnTo>
                    <a:lnTo>
                      <a:pt x="41027" y="256599"/>
                    </a:lnTo>
                    <a:lnTo>
                      <a:pt x="0" y="25659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67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62559" y="4535639"/>
              <a:ext cx="280209" cy="300755"/>
              <a:chOff x="9462559" y="4535639"/>
              <a:chExt cx="280209" cy="300755"/>
            </a:xfrm>
            <a:solidFill>
              <a:srgbClr val="FFEE58"/>
            </a:solidFill>
          </p:grpSpPr>
          <p:sp>
            <p:nvSpPr>
              <p:cNvPr id="668" name="Forma libre 667">
                <a:extLst>
                  <a:ext uri="{FF2B5EF4-FFF2-40B4-BE49-F238E27FC236}">
                    <a16:creationId xmlns:a16="http://schemas.microsoft.com/office/drawing/2014/main" id="{8873282A-B099-614E-A3E0-107C98F1A7E7}"/>
                  </a:ext>
                </a:extLst>
              </p:cNvPr>
              <p:cNvSpPr/>
              <p:nvPr/>
            </p:nvSpPr>
            <p:spPr>
              <a:xfrm rot="-264977">
                <a:off x="9547948" y="4536837"/>
                <a:ext cx="41015" cy="256601"/>
              </a:xfrm>
              <a:custGeom>
                <a:avLst/>
                <a:gdLst>
                  <a:gd name="connsiteX0" fmla="*/ 0 w 41015"/>
                  <a:gd name="connsiteY0" fmla="*/ 0 h 256601"/>
                  <a:gd name="connsiteX1" fmla="*/ 41015 w 41015"/>
                  <a:gd name="connsiteY1" fmla="*/ 0 h 256601"/>
                  <a:gd name="connsiteX2" fmla="*/ 41015 w 41015"/>
                  <a:gd name="connsiteY2" fmla="*/ 256601 h 256601"/>
                  <a:gd name="connsiteX3" fmla="*/ 0 w 41015"/>
                  <a:gd name="connsiteY3" fmla="*/ 256601 h 25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5" h="256601">
                    <a:moveTo>
                      <a:pt x="0" y="0"/>
                    </a:moveTo>
                    <a:lnTo>
                      <a:pt x="41015" y="0"/>
                    </a:lnTo>
                    <a:lnTo>
                      <a:pt x="41015" y="256601"/>
                    </a:lnTo>
                    <a:lnTo>
                      <a:pt x="0" y="256601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9" name="Forma libre 668">
                <a:extLst>
                  <a:ext uri="{FF2B5EF4-FFF2-40B4-BE49-F238E27FC236}">
                    <a16:creationId xmlns:a16="http://schemas.microsoft.com/office/drawing/2014/main" id="{908903F9-3A85-2B4C-9963-CF6839BA8F3B}"/>
                  </a:ext>
                </a:extLst>
              </p:cNvPr>
              <p:cNvSpPr/>
              <p:nvPr/>
            </p:nvSpPr>
            <p:spPr>
              <a:xfrm rot="291186">
                <a:off x="9599898" y="4546034"/>
                <a:ext cx="41005" cy="256605"/>
              </a:xfrm>
              <a:custGeom>
                <a:avLst/>
                <a:gdLst>
                  <a:gd name="connsiteX0" fmla="*/ 0 w 41005"/>
                  <a:gd name="connsiteY0" fmla="*/ 0 h 256605"/>
                  <a:gd name="connsiteX1" fmla="*/ 41006 w 41005"/>
                  <a:gd name="connsiteY1" fmla="*/ 0 h 256605"/>
                  <a:gd name="connsiteX2" fmla="*/ 41006 w 41005"/>
                  <a:gd name="connsiteY2" fmla="*/ 256606 h 256605"/>
                  <a:gd name="connsiteX3" fmla="*/ 0 w 41005"/>
                  <a:gd name="connsiteY3" fmla="*/ 256606 h 25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05" h="256605">
                    <a:moveTo>
                      <a:pt x="0" y="0"/>
                    </a:moveTo>
                    <a:lnTo>
                      <a:pt x="41006" y="0"/>
                    </a:lnTo>
                    <a:lnTo>
                      <a:pt x="41006" y="256606"/>
                    </a:lnTo>
                    <a:lnTo>
                      <a:pt x="0" y="256606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0" name="Forma libre 669">
                <a:extLst>
                  <a:ext uri="{FF2B5EF4-FFF2-40B4-BE49-F238E27FC236}">
                    <a16:creationId xmlns:a16="http://schemas.microsoft.com/office/drawing/2014/main" id="{587A0A66-2A89-9644-87E6-6A8E06486FBD}"/>
                  </a:ext>
                </a:extLst>
              </p:cNvPr>
              <p:cNvSpPr/>
              <p:nvPr/>
            </p:nvSpPr>
            <p:spPr>
              <a:xfrm>
                <a:off x="9636963" y="4567636"/>
                <a:ext cx="105805" cy="258518"/>
              </a:xfrm>
              <a:custGeom>
                <a:avLst/>
                <a:gdLst>
                  <a:gd name="connsiteX0" fmla="*/ 39631 w 105805"/>
                  <a:gd name="connsiteY0" fmla="*/ 258519 h 258518"/>
                  <a:gd name="connsiteX1" fmla="*/ 0 w 105805"/>
                  <a:gd name="connsiteY1" fmla="*/ 247905 h 258518"/>
                  <a:gd name="connsiteX2" fmla="*/ 66174 w 105805"/>
                  <a:gd name="connsiteY2" fmla="*/ 0 h 258518"/>
                  <a:gd name="connsiteX3" fmla="*/ 105805 w 105805"/>
                  <a:gd name="connsiteY3" fmla="*/ 10603 h 25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05" h="258518">
                    <a:moveTo>
                      <a:pt x="39631" y="258519"/>
                    </a:moveTo>
                    <a:lnTo>
                      <a:pt x="0" y="247905"/>
                    </a:lnTo>
                    <a:lnTo>
                      <a:pt x="66174" y="0"/>
                    </a:lnTo>
                    <a:lnTo>
                      <a:pt x="105805" y="10603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1" name="Forma libre 670">
                <a:extLst>
                  <a:ext uri="{FF2B5EF4-FFF2-40B4-BE49-F238E27FC236}">
                    <a16:creationId xmlns:a16="http://schemas.microsoft.com/office/drawing/2014/main" id="{506849E5-0B69-1644-BDA3-F83C5127DC0F}"/>
                  </a:ext>
                </a:extLst>
              </p:cNvPr>
              <p:cNvSpPr/>
              <p:nvPr/>
            </p:nvSpPr>
            <p:spPr>
              <a:xfrm rot="9900793">
                <a:off x="9495038" y="4578862"/>
                <a:ext cx="41017" cy="256592"/>
              </a:xfrm>
              <a:custGeom>
                <a:avLst/>
                <a:gdLst>
                  <a:gd name="connsiteX0" fmla="*/ 0 w 41017"/>
                  <a:gd name="connsiteY0" fmla="*/ 0 h 256592"/>
                  <a:gd name="connsiteX1" fmla="*/ 41017 w 41017"/>
                  <a:gd name="connsiteY1" fmla="*/ 0 h 256592"/>
                  <a:gd name="connsiteX2" fmla="*/ 41017 w 41017"/>
                  <a:gd name="connsiteY2" fmla="*/ 256593 h 256592"/>
                  <a:gd name="connsiteX3" fmla="*/ 0 w 41017"/>
                  <a:gd name="connsiteY3" fmla="*/ 256593 h 25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7" h="256592">
                    <a:moveTo>
                      <a:pt x="0" y="0"/>
                    </a:moveTo>
                    <a:lnTo>
                      <a:pt x="41017" y="0"/>
                    </a:lnTo>
                    <a:lnTo>
                      <a:pt x="41017" y="256593"/>
                    </a:lnTo>
                    <a:lnTo>
                      <a:pt x="0" y="256593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72" name="Forma libre 671">
              <a:extLst>
                <a:ext uri="{FF2B5EF4-FFF2-40B4-BE49-F238E27FC236}">
                  <a16:creationId xmlns:a16="http://schemas.microsoft.com/office/drawing/2014/main" id="{9AEFA0FC-11AE-D44D-B150-83F739B3CA4F}"/>
                </a:ext>
              </a:extLst>
            </p:cNvPr>
            <p:cNvSpPr/>
            <p:nvPr/>
          </p:nvSpPr>
          <p:spPr>
            <a:xfrm>
              <a:off x="9424901" y="4618958"/>
              <a:ext cx="348639" cy="266873"/>
            </a:xfrm>
            <a:custGeom>
              <a:avLst/>
              <a:gdLst>
                <a:gd name="connsiteX0" fmla="*/ 295522 w 348639"/>
                <a:gd name="connsiteY0" fmla="*/ 0 h 266873"/>
                <a:gd name="connsiteX1" fmla="*/ 174310 w 348639"/>
                <a:gd name="connsiteY1" fmla="*/ 102644 h 266873"/>
                <a:gd name="connsiteX2" fmla="*/ 53098 w 348639"/>
                <a:gd name="connsiteY2" fmla="*/ 0 h 266873"/>
                <a:gd name="connsiteX3" fmla="*/ 0 w 348639"/>
                <a:gd name="connsiteY3" fmla="*/ 0 h 266873"/>
                <a:gd name="connsiteX4" fmla="*/ 51271 w 348639"/>
                <a:gd name="connsiteY4" fmla="*/ 266874 h 266873"/>
                <a:gd name="connsiteX5" fmla="*/ 174320 w 348639"/>
                <a:gd name="connsiteY5" fmla="*/ 256609 h 266873"/>
                <a:gd name="connsiteX6" fmla="*/ 297359 w 348639"/>
                <a:gd name="connsiteY6" fmla="*/ 266874 h 266873"/>
                <a:gd name="connsiteX7" fmla="*/ 348640 w 348639"/>
                <a:gd name="connsiteY7" fmla="*/ 0 h 266873"/>
                <a:gd name="connsiteX8" fmla="*/ 295522 w 348639"/>
                <a:gd name="connsiteY8" fmla="*/ 0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639" h="266873">
                  <a:moveTo>
                    <a:pt x="295522" y="0"/>
                  </a:moveTo>
                  <a:cubicBezTo>
                    <a:pt x="285740" y="58230"/>
                    <a:pt x="235270" y="102644"/>
                    <a:pt x="174310" y="102644"/>
                  </a:cubicBezTo>
                  <a:cubicBezTo>
                    <a:pt x="113349" y="102644"/>
                    <a:pt x="62890" y="58230"/>
                    <a:pt x="53098" y="0"/>
                  </a:cubicBezTo>
                  <a:lnTo>
                    <a:pt x="0" y="0"/>
                  </a:lnTo>
                  <a:lnTo>
                    <a:pt x="51271" y="266874"/>
                  </a:lnTo>
                  <a:cubicBezTo>
                    <a:pt x="51271" y="266874"/>
                    <a:pt x="123049" y="256609"/>
                    <a:pt x="174320" y="256609"/>
                  </a:cubicBezTo>
                  <a:cubicBezTo>
                    <a:pt x="225590" y="256609"/>
                    <a:pt x="297359" y="266874"/>
                    <a:pt x="297359" y="266874"/>
                  </a:cubicBezTo>
                  <a:lnTo>
                    <a:pt x="348640" y="0"/>
                  </a:lnTo>
                  <a:lnTo>
                    <a:pt x="295522" y="0"/>
                  </a:ln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73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24901" y="4618958"/>
              <a:ext cx="348639" cy="133436"/>
              <a:chOff x="9424901" y="4618958"/>
              <a:chExt cx="348639" cy="133436"/>
            </a:xfrm>
            <a:solidFill>
              <a:srgbClr val="C62828"/>
            </a:solidFill>
          </p:grpSpPr>
          <p:sp>
            <p:nvSpPr>
              <p:cNvPr id="674" name="Forma libre 673">
                <a:extLst>
                  <a:ext uri="{FF2B5EF4-FFF2-40B4-BE49-F238E27FC236}">
                    <a16:creationId xmlns:a16="http://schemas.microsoft.com/office/drawing/2014/main" id="{EF65CEAA-D649-8D4B-A0ED-64A0263D3958}"/>
                  </a:ext>
                </a:extLst>
              </p:cNvPr>
              <p:cNvSpPr/>
              <p:nvPr/>
            </p:nvSpPr>
            <p:spPr>
              <a:xfrm>
                <a:off x="9710949" y="4618958"/>
                <a:ext cx="62592" cy="30793"/>
              </a:xfrm>
              <a:custGeom>
                <a:avLst/>
                <a:gdLst>
                  <a:gd name="connsiteX0" fmla="*/ 56680 w 62592"/>
                  <a:gd name="connsiteY0" fmla="*/ 30793 h 30793"/>
                  <a:gd name="connsiteX1" fmla="*/ 62592 w 62592"/>
                  <a:gd name="connsiteY1" fmla="*/ 0 h 30793"/>
                  <a:gd name="connsiteX2" fmla="*/ 9474 w 62592"/>
                  <a:gd name="connsiteY2" fmla="*/ 0 h 30793"/>
                  <a:gd name="connsiteX3" fmla="*/ 0 w 62592"/>
                  <a:gd name="connsiteY3" fmla="*/ 30793 h 30793"/>
                  <a:gd name="connsiteX4" fmla="*/ 56680 w 62592"/>
                  <a:gd name="connsiteY4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92" h="30793">
                    <a:moveTo>
                      <a:pt x="56680" y="30793"/>
                    </a:moveTo>
                    <a:lnTo>
                      <a:pt x="62592" y="0"/>
                    </a:lnTo>
                    <a:lnTo>
                      <a:pt x="9474" y="0"/>
                    </a:lnTo>
                    <a:cubicBezTo>
                      <a:pt x="7657" y="10808"/>
                      <a:pt x="4434" y="21134"/>
                      <a:pt x="0" y="30793"/>
                    </a:cubicBezTo>
                    <a:lnTo>
                      <a:pt x="56680" y="30793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5" name="Forma libre 674">
                <a:extLst>
                  <a:ext uri="{FF2B5EF4-FFF2-40B4-BE49-F238E27FC236}">
                    <a16:creationId xmlns:a16="http://schemas.microsoft.com/office/drawing/2014/main" id="{9114E4FC-F3FC-B548-A89D-C71ED7191ED0}"/>
                  </a:ext>
                </a:extLst>
              </p:cNvPr>
              <p:cNvSpPr/>
              <p:nvPr/>
            </p:nvSpPr>
            <p:spPr>
              <a:xfrm>
                <a:off x="9424901" y="4618958"/>
                <a:ext cx="62581" cy="30793"/>
              </a:xfrm>
              <a:custGeom>
                <a:avLst/>
                <a:gdLst>
                  <a:gd name="connsiteX0" fmla="*/ 62582 w 62581"/>
                  <a:gd name="connsiteY0" fmla="*/ 30793 h 30793"/>
                  <a:gd name="connsiteX1" fmla="*/ 53108 w 62581"/>
                  <a:gd name="connsiteY1" fmla="*/ 0 h 30793"/>
                  <a:gd name="connsiteX2" fmla="*/ 0 w 62581"/>
                  <a:gd name="connsiteY2" fmla="*/ 0 h 30793"/>
                  <a:gd name="connsiteX3" fmla="*/ 5912 w 62581"/>
                  <a:gd name="connsiteY3" fmla="*/ 30793 h 30793"/>
                  <a:gd name="connsiteX4" fmla="*/ 62582 w 62581"/>
                  <a:gd name="connsiteY4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81" h="30793">
                    <a:moveTo>
                      <a:pt x="62582" y="30793"/>
                    </a:moveTo>
                    <a:cubicBezTo>
                      <a:pt x="58158" y="21134"/>
                      <a:pt x="54925" y="10808"/>
                      <a:pt x="53108" y="0"/>
                    </a:cubicBezTo>
                    <a:lnTo>
                      <a:pt x="0" y="0"/>
                    </a:lnTo>
                    <a:lnTo>
                      <a:pt x="5912" y="30793"/>
                    </a:lnTo>
                    <a:lnTo>
                      <a:pt x="62582" y="30793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6" name="Forma libre 675">
                <a:extLst>
                  <a:ext uri="{FF2B5EF4-FFF2-40B4-BE49-F238E27FC236}">
                    <a16:creationId xmlns:a16="http://schemas.microsoft.com/office/drawing/2014/main" id="{1A736956-B003-5640-841C-680C5A563375}"/>
                  </a:ext>
                </a:extLst>
              </p:cNvPr>
              <p:cNvSpPr/>
              <p:nvPr/>
            </p:nvSpPr>
            <p:spPr>
              <a:xfrm>
                <a:off x="9446611" y="4618958"/>
                <a:ext cx="304862" cy="133436"/>
              </a:xfrm>
              <a:custGeom>
                <a:avLst/>
                <a:gdLst>
                  <a:gd name="connsiteX0" fmla="*/ 273751 w 304862"/>
                  <a:gd name="connsiteY0" fmla="*/ 0 h 133436"/>
                  <a:gd name="connsiteX1" fmla="*/ 152426 w 304862"/>
                  <a:gd name="connsiteY1" fmla="*/ 102644 h 133436"/>
                  <a:gd name="connsiteX2" fmla="*/ 31101 w 304862"/>
                  <a:gd name="connsiteY2" fmla="*/ 0 h 133436"/>
                  <a:gd name="connsiteX3" fmla="*/ 0 w 304862"/>
                  <a:gd name="connsiteY3" fmla="*/ 0 h 133436"/>
                  <a:gd name="connsiteX4" fmla="*/ 152426 w 304862"/>
                  <a:gd name="connsiteY4" fmla="*/ 133437 h 133436"/>
                  <a:gd name="connsiteX5" fmla="*/ 304862 w 304862"/>
                  <a:gd name="connsiteY5" fmla="*/ 0 h 133436"/>
                  <a:gd name="connsiteX6" fmla="*/ 273751 w 304862"/>
                  <a:gd name="connsiteY6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62" h="133436">
                    <a:moveTo>
                      <a:pt x="273751" y="0"/>
                    </a:moveTo>
                    <a:cubicBezTo>
                      <a:pt x="263959" y="58230"/>
                      <a:pt x="213437" y="102644"/>
                      <a:pt x="152426" y="102644"/>
                    </a:cubicBezTo>
                    <a:cubicBezTo>
                      <a:pt x="91415" y="102644"/>
                      <a:pt x="40893" y="58230"/>
                      <a:pt x="31101" y="0"/>
                    </a:cubicBezTo>
                    <a:lnTo>
                      <a:pt x="0" y="0"/>
                    </a:lnTo>
                    <a:cubicBezTo>
                      <a:pt x="10080" y="75207"/>
                      <a:pt x="74509" y="133437"/>
                      <a:pt x="152426" y="133437"/>
                    </a:cubicBezTo>
                    <a:cubicBezTo>
                      <a:pt x="230353" y="133437"/>
                      <a:pt x="294772" y="75207"/>
                      <a:pt x="304862" y="0"/>
                    </a:cubicBezTo>
                    <a:lnTo>
                      <a:pt x="273751" y="0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77" name="Gráfico 106">
            <a:extLst>
              <a:ext uri="{FF2B5EF4-FFF2-40B4-BE49-F238E27FC236}">
                <a16:creationId xmlns:a16="http://schemas.microsoft.com/office/drawing/2014/main" id="{A786D6BE-44D4-BD41-BE7C-CBE2C6C80C42}"/>
              </a:ext>
            </a:extLst>
          </p:cNvPr>
          <p:cNvGrpSpPr/>
          <p:nvPr/>
        </p:nvGrpSpPr>
        <p:grpSpPr>
          <a:xfrm>
            <a:off x="8721931" y="4434200"/>
            <a:ext cx="492690" cy="492690"/>
            <a:chOff x="8721931" y="4434200"/>
            <a:chExt cx="492690" cy="492690"/>
          </a:xfrm>
        </p:grpSpPr>
        <p:sp>
          <p:nvSpPr>
            <p:cNvPr id="678" name="Forma libre 677">
              <a:extLst>
                <a:ext uri="{FF2B5EF4-FFF2-40B4-BE49-F238E27FC236}">
                  <a16:creationId xmlns:a16="http://schemas.microsoft.com/office/drawing/2014/main" id="{2EF405BA-2882-4843-9E69-0CD699FD0342}"/>
                </a:ext>
              </a:extLst>
            </p:cNvPr>
            <p:cNvSpPr/>
            <p:nvPr/>
          </p:nvSpPr>
          <p:spPr>
            <a:xfrm>
              <a:off x="8978540" y="4598430"/>
              <a:ext cx="143701" cy="174494"/>
            </a:xfrm>
            <a:custGeom>
              <a:avLst/>
              <a:gdLst>
                <a:gd name="connsiteX0" fmla="*/ 92379 w 143701"/>
                <a:gd name="connsiteY0" fmla="*/ 174494 h 174494"/>
                <a:gd name="connsiteX1" fmla="*/ 51322 w 143701"/>
                <a:gd name="connsiteY1" fmla="*/ 174494 h 174494"/>
                <a:gd name="connsiteX2" fmla="*/ 0 w 143701"/>
                <a:gd name="connsiteY2" fmla="*/ 123173 h 174494"/>
                <a:gd name="connsiteX3" fmla="*/ 0 w 143701"/>
                <a:gd name="connsiteY3" fmla="*/ 51322 h 174494"/>
                <a:gd name="connsiteX4" fmla="*/ 51322 w 143701"/>
                <a:gd name="connsiteY4" fmla="*/ 0 h 174494"/>
                <a:gd name="connsiteX5" fmla="*/ 92379 w 143701"/>
                <a:gd name="connsiteY5" fmla="*/ 0 h 174494"/>
                <a:gd name="connsiteX6" fmla="*/ 143701 w 143701"/>
                <a:gd name="connsiteY6" fmla="*/ 51322 h 174494"/>
                <a:gd name="connsiteX7" fmla="*/ 143701 w 143701"/>
                <a:gd name="connsiteY7" fmla="*/ 123173 h 174494"/>
                <a:gd name="connsiteX8" fmla="*/ 92379 w 143701"/>
                <a:gd name="connsiteY8" fmla="*/ 174494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01" h="174494">
                  <a:moveTo>
                    <a:pt x="92379" y="174494"/>
                  </a:moveTo>
                  <a:lnTo>
                    <a:pt x="51322" y="174494"/>
                  </a:lnTo>
                  <a:cubicBezTo>
                    <a:pt x="23095" y="174494"/>
                    <a:pt x="0" y="151400"/>
                    <a:pt x="0" y="123173"/>
                  </a:cubicBezTo>
                  <a:lnTo>
                    <a:pt x="0" y="51322"/>
                  </a:lnTo>
                  <a:cubicBezTo>
                    <a:pt x="0" y="23095"/>
                    <a:pt x="23095" y="0"/>
                    <a:pt x="51322" y="0"/>
                  </a:cubicBezTo>
                  <a:lnTo>
                    <a:pt x="92379" y="0"/>
                  </a:lnTo>
                  <a:cubicBezTo>
                    <a:pt x="120606" y="0"/>
                    <a:pt x="143701" y="23095"/>
                    <a:pt x="143701" y="51322"/>
                  </a:cubicBezTo>
                  <a:lnTo>
                    <a:pt x="143701" y="123173"/>
                  </a:lnTo>
                  <a:cubicBezTo>
                    <a:pt x="143701" y="151400"/>
                    <a:pt x="120606" y="174494"/>
                    <a:pt x="92379" y="174494"/>
                  </a:cubicBezTo>
                  <a:close/>
                </a:path>
              </a:pathLst>
            </a:custGeom>
            <a:noFill/>
            <a:ln w="20241" cap="flat">
              <a:solidFill>
                <a:srgbClr val="1976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9" name="Forma libre 678">
              <a:extLst>
                <a:ext uri="{FF2B5EF4-FFF2-40B4-BE49-F238E27FC236}">
                  <a16:creationId xmlns:a16="http://schemas.microsoft.com/office/drawing/2014/main" id="{86C2FDAD-F290-8D45-B2A1-BD592BB6767E}"/>
                </a:ext>
              </a:extLst>
            </p:cNvPr>
            <p:cNvSpPr/>
            <p:nvPr/>
          </p:nvSpPr>
          <p:spPr>
            <a:xfrm>
              <a:off x="8793781" y="4557372"/>
              <a:ext cx="266873" cy="307931"/>
            </a:xfrm>
            <a:custGeom>
              <a:avLst/>
              <a:gdLst>
                <a:gd name="connsiteX0" fmla="*/ 0 w 266873"/>
                <a:gd name="connsiteY0" fmla="*/ 0 h 307931"/>
                <a:gd name="connsiteX1" fmla="*/ 266874 w 266873"/>
                <a:gd name="connsiteY1" fmla="*/ 0 h 307931"/>
                <a:gd name="connsiteX2" fmla="*/ 266874 w 266873"/>
                <a:gd name="connsiteY2" fmla="*/ 277138 h 307931"/>
                <a:gd name="connsiteX3" fmla="*/ 236081 w 266873"/>
                <a:gd name="connsiteY3" fmla="*/ 307931 h 307931"/>
                <a:gd name="connsiteX4" fmla="*/ 51322 w 266873"/>
                <a:gd name="connsiteY4" fmla="*/ 307931 h 307931"/>
                <a:gd name="connsiteX5" fmla="*/ 20529 w 266873"/>
                <a:gd name="connsiteY5" fmla="*/ 277138 h 307931"/>
                <a:gd name="connsiteX6" fmla="*/ 20529 w 266873"/>
                <a:gd name="connsiteY6" fmla="*/ 51322 h 307931"/>
                <a:gd name="connsiteX7" fmla="*/ 0 w 266873"/>
                <a:gd name="connsiteY7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873" h="307931">
                  <a:moveTo>
                    <a:pt x="0" y="0"/>
                  </a:moveTo>
                  <a:lnTo>
                    <a:pt x="266874" y="0"/>
                  </a:lnTo>
                  <a:lnTo>
                    <a:pt x="266874" y="277138"/>
                  </a:lnTo>
                  <a:cubicBezTo>
                    <a:pt x="266874" y="294146"/>
                    <a:pt x="253089" y="307931"/>
                    <a:pt x="236081" y="307931"/>
                  </a:cubicBezTo>
                  <a:lnTo>
                    <a:pt x="51322" y="307931"/>
                  </a:lnTo>
                  <a:cubicBezTo>
                    <a:pt x="34314" y="307931"/>
                    <a:pt x="20529" y="294146"/>
                    <a:pt x="20529" y="277138"/>
                  </a:cubicBezTo>
                  <a:lnTo>
                    <a:pt x="20529" y="51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0" name="Forma libre 679">
              <a:extLst>
                <a:ext uri="{FF2B5EF4-FFF2-40B4-BE49-F238E27FC236}">
                  <a16:creationId xmlns:a16="http://schemas.microsoft.com/office/drawing/2014/main" id="{048215ED-AF8C-AE42-ACAC-D519CD41C5CB}"/>
                </a:ext>
              </a:extLst>
            </p:cNvPr>
            <p:cNvSpPr/>
            <p:nvPr/>
          </p:nvSpPr>
          <p:spPr>
            <a:xfrm>
              <a:off x="8927218" y="4557372"/>
              <a:ext cx="20528" cy="184758"/>
            </a:xfrm>
            <a:custGeom>
              <a:avLst/>
              <a:gdLst>
                <a:gd name="connsiteX0" fmla="*/ 0 w 20528"/>
                <a:gd name="connsiteY0" fmla="*/ 0 h 184758"/>
                <a:gd name="connsiteX1" fmla="*/ 20529 w 20528"/>
                <a:gd name="connsiteY1" fmla="*/ 0 h 184758"/>
                <a:gd name="connsiteX2" fmla="*/ 20529 w 20528"/>
                <a:gd name="connsiteY2" fmla="*/ 184759 h 184758"/>
                <a:gd name="connsiteX3" fmla="*/ 0 w 20528"/>
                <a:gd name="connsiteY3" fmla="*/ 184759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184758">
                  <a:moveTo>
                    <a:pt x="0" y="0"/>
                  </a:moveTo>
                  <a:lnTo>
                    <a:pt x="20529" y="0"/>
                  </a:lnTo>
                  <a:lnTo>
                    <a:pt x="20529" y="184759"/>
                  </a:lnTo>
                  <a:lnTo>
                    <a:pt x="0" y="184759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1" name="Forma libre 680">
              <a:extLst>
                <a:ext uri="{FF2B5EF4-FFF2-40B4-BE49-F238E27FC236}">
                  <a16:creationId xmlns:a16="http://schemas.microsoft.com/office/drawing/2014/main" id="{8C80AAD9-FBA8-0C4E-81DA-FD9FDEC9E6F6}"/>
                </a:ext>
              </a:extLst>
            </p:cNvPr>
            <p:cNvSpPr/>
            <p:nvPr/>
          </p:nvSpPr>
          <p:spPr>
            <a:xfrm>
              <a:off x="8834839" y="4721602"/>
              <a:ext cx="205287" cy="20528"/>
            </a:xfrm>
            <a:custGeom>
              <a:avLst/>
              <a:gdLst>
                <a:gd name="connsiteX0" fmla="*/ 205288 w 205287"/>
                <a:gd name="connsiteY0" fmla="*/ 20529 h 20528"/>
                <a:gd name="connsiteX1" fmla="*/ 0 w 205287"/>
                <a:gd name="connsiteY1" fmla="*/ 20529 h 20528"/>
                <a:gd name="connsiteX2" fmla="*/ 0 w 205287"/>
                <a:gd name="connsiteY2" fmla="*/ 20529 h 20528"/>
                <a:gd name="connsiteX3" fmla="*/ 20529 w 205287"/>
                <a:gd name="connsiteY3" fmla="*/ 0 h 20528"/>
                <a:gd name="connsiteX4" fmla="*/ 184759 w 205287"/>
                <a:gd name="connsiteY4" fmla="*/ 0 h 20528"/>
                <a:gd name="connsiteX5" fmla="*/ 205288 w 205287"/>
                <a:gd name="connsiteY5" fmla="*/ 20529 h 20528"/>
                <a:gd name="connsiteX6" fmla="*/ 205288 w 205287"/>
                <a:gd name="connsiteY6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20528">
                  <a:moveTo>
                    <a:pt x="205288" y="20529"/>
                  </a:moveTo>
                  <a:lnTo>
                    <a:pt x="0" y="20529"/>
                  </a:lnTo>
                  <a:lnTo>
                    <a:pt x="0" y="20529"/>
                  </a:lnTo>
                  <a:cubicBezTo>
                    <a:pt x="0" y="9187"/>
                    <a:pt x="9187" y="0"/>
                    <a:pt x="20529" y="0"/>
                  </a:cubicBezTo>
                  <a:lnTo>
                    <a:pt x="184759" y="0"/>
                  </a:lnTo>
                  <a:cubicBezTo>
                    <a:pt x="196101" y="0"/>
                    <a:pt x="205288" y="9187"/>
                    <a:pt x="205288" y="20529"/>
                  </a:cubicBezTo>
                  <a:lnTo>
                    <a:pt x="205288" y="20529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2" name="Forma libre 681">
              <a:extLst>
                <a:ext uri="{FF2B5EF4-FFF2-40B4-BE49-F238E27FC236}">
                  <a16:creationId xmlns:a16="http://schemas.microsoft.com/office/drawing/2014/main" id="{BAE780EE-3DCA-3C49-8CCD-AB64FD06EA84}"/>
                </a:ext>
              </a:extLst>
            </p:cNvPr>
            <p:cNvSpPr/>
            <p:nvPr/>
          </p:nvSpPr>
          <p:spPr>
            <a:xfrm>
              <a:off x="8896425" y="4475257"/>
              <a:ext cx="82115" cy="20528"/>
            </a:xfrm>
            <a:custGeom>
              <a:avLst/>
              <a:gdLst>
                <a:gd name="connsiteX0" fmla="*/ 0 w 82115"/>
                <a:gd name="connsiteY0" fmla="*/ 0 h 20528"/>
                <a:gd name="connsiteX1" fmla="*/ 82115 w 82115"/>
                <a:gd name="connsiteY1" fmla="*/ 0 h 20528"/>
                <a:gd name="connsiteX2" fmla="*/ 82115 w 82115"/>
                <a:gd name="connsiteY2" fmla="*/ 20529 h 20528"/>
                <a:gd name="connsiteX3" fmla="*/ 0 w 82115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5" h="20528">
                  <a:moveTo>
                    <a:pt x="0" y="0"/>
                  </a:moveTo>
                  <a:lnTo>
                    <a:pt x="82115" y="0"/>
                  </a:lnTo>
                  <a:lnTo>
                    <a:pt x="82115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3" name="Forma libre 682">
              <a:extLst>
                <a:ext uri="{FF2B5EF4-FFF2-40B4-BE49-F238E27FC236}">
                  <a16:creationId xmlns:a16="http://schemas.microsoft.com/office/drawing/2014/main" id="{270A2B6F-F262-2544-AEF6-7F407BC409C5}"/>
                </a:ext>
              </a:extLst>
            </p:cNvPr>
            <p:cNvSpPr/>
            <p:nvPr/>
          </p:nvSpPr>
          <p:spPr>
            <a:xfrm>
              <a:off x="8927218" y="4495786"/>
              <a:ext cx="20528" cy="61586"/>
            </a:xfrm>
            <a:custGeom>
              <a:avLst/>
              <a:gdLst>
                <a:gd name="connsiteX0" fmla="*/ 0 w 20528"/>
                <a:gd name="connsiteY0" fmla="*/ 0 h 61586"/>
                <a:gd name="connsiteX1" fmla="*/ 20529 w 20528"/>
                <a:gd name="connsiteY1" fmla="*/ 0 h 61586"/>
                <a:gd name="connsiteX2" fmla="*/ 20529 w 20528"/>
                <a:gd name="connsiteY2" fmla="*/ 61586 h 61586"/>
                <a:gd name="connsiteX3" fmla="*/ 0 w 20528"/>
                <a:gd name="connsiteY3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61586">
                  <a:moveTo>
                    <a:pt x="0" y="0"/>
                  </a:moveTo>
                  <a:lnTo>
                    <a:pt x="20529" y="0"/>
                  </a:lnTo>
                  <a:lnTo>
                    <a:pt x="20529" y="61586"/>
                  </a:lnTo>
                  <a:lnTo>
                    <a:pt x="0" y="61586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4" name="Forma libre 683">
              <a:extLst>
                <a:ext uri="{FF2B5EF4-FFF2-40B4-BE49-F238E27FC236}">
                  <a16:creationId xmlns:a16="http://schemas.microsoft.com/office/drawing/2014/main" id="{C49A40A6-F750-4649-9089-86AA59443D15}"/>
                </a:ext>
              </a:extLst>
            </p:cNvPr>
            <p:cNvSpPr/>
            <p:nvPr/>
          </p:nvSpPr>
          <p:spPr>
            <a:xfrm>
              <a:off x="8814310" y="4516315"/>
              <a:ext cx="246345" cy="41057"/>
            </a:xfrm>
            <a:custGeom>
              <a:avLst/>
              <a:gdLst>
                <a:gd name="connsiteX0" fmla="*/ 246345 w 246345"/>
                <a:gd name="connsiteY0" fmla="*/ 41058 h 41057"/>
                <a:gd name="connsiteX1" fmla="*/ 0 w 246345"/>
                <a:gd name="connsiteY1" fmla="*/ 41058 h 41057"/>
                <a:gd name="connsiteX2" fmla="*/ 0 w 246345"/>
                <a:gd name="connsiteY2" fmla="*/ 41058 h 41057"/>
                <a:gd name="connsiteX3" fmla="*/ 41058 w 246345"/>
                <a:gd name="connsiteY3" fmla="*/ 0 h 41057"/>
                <a:gd name="connsiteX4" fmla="*/ 205288 w 246345"/>
                <a:gd name="connsiteY4" fmla="*/ 0 h 41057"/>
                <a:gd name="connsiteX5" fmla="*/ 246345 w 246345"/>
                <a:gd name="connsiteY5" fmla="*/ 41058 h 41057"/>
                <a:gd name="connsiteX6" fmla="*/ 246345 w 246345"/>
                <a:gd name="connsiteY6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41057">
                  <a:moveTo>
                    <a:pt x="246345" y="41058"/>
                  </a:moveTo>
                  <a:lnTo>
                    <a:pt x="0" y="41058"/>
                  </a:lnTo>
                  <a:lnTo>
                    <a:pt x="0" y="41058"/>
                  </a:lnTo>
                  <a:cubicBezTo>
                    <a:pt x="0" y="41058"/>
                    <a:pt x="647" y="0"/>
                    <a:pt x="41058" y="0"/>
                  </a:cubicBezTo>
                  <a:lnTo>
                    <a:pt x="205288" y="0"/>
                  </a:lnTo>
                  <a:cubicBezTo>
                    <a:pt x="245709" y="0"/>
                    <a:pt x="246345" y="41058"/>
                    <a:pt x="246345" y="41058"/>
                  </a:cubicBezTo>
                  <a:lnTo>
                    <a:pt x="246345" y="41058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5" name="Forma libre 684">
              <a:extLst>
                <a:ext uri="{FF2B5EF4-FFF2-40B4-BE49-F238E27FC236}">
                  <a16:creationId xmlns:a16="http://schemas.microsoft.com/office/drawing/2014/main" id="{43E2579C-E99D-D748-95AD-647056CFB3B7}"/>
                </a:ext>
              </a:extLst>
            </p:cNvPr>
            <p:cNvSpPr/>
            <p:nvPr/>
          </p:nvSpPr>
          <p:spPr>
            <a:xfrm>
              <a:off x="8834839" y="4516315"/>
              <a:ext cx="205287" cy="30793"/>
            </a:xfrm>
            <a:custGeom>
              <a:avLst/>
              <a:gdLst>
                <a:gd name="connsiteX0" fmla="*/ 205288 w 205287"/>
                <a:gd name="connsiteY0" fmla="*/ 30793 h 30793"/>
                <a:gd name="connsiteX1" fmla="*/ 0 w 205287"/>
                <a:gd name="connsiteY1" fmla="*/ 30793 h 30793"/>
                <a:gd name="connsiteX2" fmla="*/ 0 w 205287"/>
                <a:gd name="connsiteY2" fmla="*/ 20529 h 30793"/>
                <a:gd name="connsiteX3" fmla="*/ 20529 w 205287"/>
                <a:gd name="connsiteY3" fmla="*/ 0 h 30793"/>
                <a:gd name="connsiteX4" fmla="*/ 184759 w 205287"/>
                <a:gd name="connsiteY4" fmla="*/ 0 h 30793"/>
                <a:gd name="connsiteX5" fmla="*/ 205288 w 205287"/>
                <a:gd name="connsiteY5" fmla="*/ 20529 h 30793"/>
                <a:gd name="connsiteX6" fmla="*/ 205288 w 205287"/>
                <a:gd name="connsiteY6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30793">
                  <a:moveTo>
                    <a:pt x="205288" y="30793"/>
                  </a:moveTo>
                  <a:lnTo>
                    <a:pt x="0" y="30793"/>
                  </a:lnTo>
                  <a:lnTo>
                    <a:pt x="0" y="20529"/>
                  </a:lnTo>
                  <a:cubicBezTo>
                    <a:pt x="0" y="9187"/>
                    <a:pt x="9187" y="0"/>
                    <a:pt x="20529" y="0"/>
                  </a:cubicBezTo>
                  <a:lnTo>
                    <a:pt x="184759" y="0"/>
                  </a:lnTo>
                  <a:cubicBezTo>
                    <a:pt x="196101" y="0"/>
                    <a:pt x="205288" y="9187"/>
                    <a:pt x="205288" y="20529"/>
                  </a:cubicBezTo>
                  <a:lnTo>
                    <a:pt x="205288" y="30793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6" name="Forma libre 685">
              <a:extLst>
                <a:ext uri="{FF2B5EF4-FFF2-40B4-BE49-F238E27FC236}">
                  <a16:creationId xmlns:a16="http://schemas.microsoft.com/office/drawing/2014/main" id="{F3CFF6ED-2AB7-AA4C-BEAE-C4C876E3CB99}"/>
                </a:ext>
              </a:extLst>
            </p:cNvPr>
            <p:cNvSpPr/>
            <p:nvPr/>
          </p:nvSpPr>
          <p:spPr>
            <a:xfrm>
              <a:off x="8834839" y="4742131"/>
              <a:ext cx="205287" cy="102643"/>
            </a:xfrm>
            <a:custGeom>
              <a:avLst/>
              <a:gdLst>
                <a:gd name="connsiteX0" fmla="*/ 0 w 205287"/>
                <a:gd name="connsiteY0" fmla="*/ 0 h 102643"/>
                <a:gd name="connsiteX1" fmla="*/ 0 w 205287"/>
                <a:gd name="connsiteY1" fmla="*/ 92379 h 102643"/>
                <a:gd name="connsiteX2" fmla="*/ 10264 w 205287"/>
                <a:gd name="connsiteY2" fmla="*/ 102644 h 102643"/>
                <a:gd name="connsiteX3" fmla="*/ 195023 w 205287"/>
                <a:gd name="connsiteY3" fmla="*/ 102644 h 102643"/>
                <a:gd name="connsiteX4" fmla="*/ 205288 w 205287"/>
                <a:gd name="connsiteY4" fmla="*/ 92379 h 102643"/>
                <a:gd name="connsiteX5" fmla="*/ 205288 w 205287"/>
                <a:gd name="connsiteY5" fmla="*/ 0 h 102643"/>
                <a:gd name="connsiteX6" fmla="*/ 0 w 205287"/>
                <a:gd name="connsiteY6" fmla="*/ 0 h 10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102643">
                  <a:moveTo>
                    <a:pt x="0" y="0"/>
                  </a:moveTo>
                  <a:lnTo>
                    <a:pt x="0" y="92379"/>
                  </a:lnTo>
                  <a:cubicBezTo>
                    <a:pt x="0" y="98035"/>
                    <a:pt x="4609" y="102644"/>
                    <a:pt x="10264" y="102644"/>
                  </a:cubicBezTo>
                  <a:lnTo>
                    <a:pt x="195023" y="102644"/>
                  </a:lnTo>
                  <a:cubicBezTo>
                    <a:pt x="200679" y="102644"/>
                    <a:pt x="205288" y="98035"/>
                    <a:pt x="205288" y="92379"/>
                  </a:cubicBezTo>
                  <a:lnTo>
                    <a:pt x="205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7" name="Forma libre 686">
              <a:extLst>
                <a:ext uri="{FF2B5EF4-FFF2-40B4-BE49-F238E27FC236}">
                  <a16:creationId xmlns:a16="http://schemas.microsoft.com/office/drawing/2014/main" id="{B69393E6-9FEE-794F-8BEE-6802F7D55241}"/>
                </a:ext>
              </a:extLst>
            </p:cNvPr>
            <p:cNvSpPr/>
            <p:nvPr/>
          </p:nvSpPr>
          <p:spPr>
            <a:xfrm>
              <a:off x="8865632" y="479345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8" name="Forma libre 687">
              <a:extLst>
                <a:ext uri="{FF2B5EF4-FFF2-40B4-BE49-F238E27FC236}">
                  <a16:creationId xmlns:a16="http://schemas.microsoft.com/office/drawing/2014/main" id="{79A6DAFE-B137-814B-B57A-643AA39197C1}"/>
                </a:ext>
              </a:extLst>
            </p:cNvPr>
            <p:cNvSpPr/>
            <p:nvPr/>
          </p:nvSpPr>
          <p:spPr>
            <a:xfrm>
              <a:off x="8886161" y="4762660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9" name="Forma libre 688">
              <a:extLst>
                <a:ext uri="{FF2B5EF4-FFF2-40B4-BE49-F238E27FC236}">
                  <a16:creationId xmlns:a16="http://schemas.microsoft.com/office/drawing/2014/main" id="{8632B4DC-F9A8-1D44-816F-DEAA3CC69ADF}"/>
                </a:ext>
              </a:extLst>
            </p:cNvPr>
            <p:cNvSpPr/>
            <p:nvPr/>
          </p:nvSpPr>
          <p:spPr>
            <a:xfrm>
              <a:off x="8927218" y="4803717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0" name="Forma libre 689">
              <a:extLst>
                <a:ext uri="{FF2B5EF4-FFF2-40B4-BE49-F238E27FC236}">
                  <a16:creationId xmlns:a16="http://schemas.microsoft.com/office/drawing/2014/main" id="{BD598B62-DA76-224E-8022-FB6920044676}"/>
                </a:ext>
              </a:extLst>
            </p:cNvPr>
            <p:cNvSpPr/>
            <p:nvPr/>
          </p:nvSpPr>
          <p:spPr>
            <a:xfrm>
              <a:off x="8988804" y="4762660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91" name="Gráfico 108">
            <a:extLst>
              <a:ext uri="{FF2B5EF4-FFF2-40B4-BE49-F238E27FC236}">
                <a16:creationId xmlns:a16="http://schemas.microsoft.com/office/drawing/2014/main" id="{EC5C8553-B9BC-1F45-AF99-A59AED541CCD}"/>
              </a:ext>
            </a:extLst>
          </p:cNvPr>
          <p:cNvGrpSpPr/>
          <p:nvPr/>
        </p:nvGrpSpPr>
        <p:grpSpPr>
          <a:xfrm>
            <a:off x="8091170" y="4434200"/>
            <a:ext cx="492690" cy="492690"/>
            <a:chOff x="8091170" y="4434200"/>
            <a:chExt cx="492690" cy="492690"/>
          </a:xfrm>
        </p:grpSpPr>
        <p:sp>
          <p:nvSpPr>
            <p:cNvPr id="692" name="Forma libre 691">
              <a:extLst>
                <a:ext uri="{FF2B5EF4-FFF2-40B4-BE49-F238E27FC236}">
                  <a16:creationId xmlns:a16="http://schemas.microsoft.com/office/drawing/2014/main" id="{74966A7D-8067-BD44-89D9-70EF18B213AE}"/>
                </a:ext>
              </a:extLst>
            </p:cNvPr>
            <p:cNvSpPr/>
            <p:nvPr/>
          </p:nvSpPr>
          <p:spPr>
            <a:xfrm>
              <a:off x="8152756" y="4495786"/>
              <a:ext cx="369517" cy="369517"/>
            </a:xfrm>
            <a:custGeom>
              <a:avLst/>
              <a:gdLst>
                <a:gd name="connsiteX0" fmla="*/ 184759 w 369517"/>
                <a:gd name="connsiteY0" fmla="*/ 369518 h 369517"/>
                <a:gd name="connsiteX1" fmla="*/ 130183 w 369517"/>
                <a:gd name="connsiteY1" fmla="*/ 349327 h 369517"/>
                <a:gd name="connsiteX2" fmla="*/ 97512 w 369517"/>
                <a:gd name="connsiteY2" fmla="*/ 354983 h 369517"/>
                <a:gd name="connsiteX3" fmla="*/ 0 w 369517"/>
                <a:gd name="connsiteY3" fmla="*/ 257461 h 369517"/>
                <a:gd name="connsiteX4" fmla="*/ 93262 w 369517"/>
                <a:gd name="connsiteY4" fmla="*/ 145775 h 369517"/>
                <a:gd name="connsiteX5" fmla="*/ 143701 w 369517"/>
                <a:gd name="connsiteY5" fmla="*/ 102644 h 369517"/>
                <a:gd name="connsiteX6" fmla="*/ 143701 w 369517"/>
                <a:gd name="connsiteY6" fmla="*/ 0 h 369517"/>
                <a:gd name="connsiteX7" fmla="*/ 174494 w 369517"/>
                <a:gd name="connsiteY7" fmla="*/ 20529 h 369517"/>
                <a:gd name="connsiteX8" fmla="*/ 195023 w 369517"/>
                <a:gd name="connsiteY8" fmla="*/ 0 h 369517"/>
                <a:gd name="connsiteX9" fmla="*/ 226237 w 369517"/>
                <a:gd name="connsiteY9" fmla="*/ 26164 h 369517"/>
                <a:gd name="connsiteX10" fmla="*/ 226237 w 369517"/>
                <a:gd name="connsiteY10" fmla="*/ 102644 h 369517"/>
                <a:gd name="connsiteX11" fmla="*/ 270384 w 369517"/>
                <a:gd name="connsiteY11" fmla="*/ 137943 h 369517"/>
                <a:gd name="connsiteX12" fmla="*/ 369518 w 369517"/>
                <a:gd name="connsiteY12" fmla="*/ 257461 h 369517"/>
                <a:gd name="connsiteX13" fmla="*/ 272006 w 369517"/>
                <a:gd name="connsiteY13" fmla="*/ 354983 h 369517"/>
                <a:gd name="connsiteX14" fmla="*/ 239365 w 369517"/>
                <a:gd name="connsiteY14" fmla="*/ 349297 h 369517"/>
                <a:gd name="connsiteX15" fmla="*/ 184759 w 369517"/>
                <a:gd name="connsiteY15" fmla="*/ 369518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9517" h="369517">
                  <a:moveTo>
                    <a:pt x="184759" y="369518"/>
                  </a:moveTo>
                  <a:cubicBezTo>
                    <a:pt x="164907" y="369518"/>
                    <a:pt x="145374" y="362230"/>
                    <a:pt x="130183" y="349327"/>
                  </a:cubicBezTo>
                  <a:cubicBezTo>
                    <a:pt x="119559" y="353074"/>
                    <a:pt x="108597" y="354983"/>
                    <a:pt x="97512" y="354983"/>
                  </a:cubicBezTo>
                  <a:cubicBezTo>
                    <a:pt x="43747" y="354983"/>
                    <a:pt x="0" y="311236"/>
                    <a:pt x="0" y="257461"/>
                  </a:cubicBezTo>
                  <a:cubicBezTo>
                    <a:pt x="0" y="193596"/>
                    <a:pt x="51712" y="167084"/>
                    <a:pt x="93262" y="145775"/>
                  </a:cubicBezTo>
                  <a:cubicBezTo>
                    <a:pt x="120329" y="131907"/>
                    <a:pt x="143701" y="119919"/>
                    <a:pt x="143701" y="102644"/>
                  </a:cubicBezTo>
                  <a:lnTo>
                    <a:pt x="143701" y="0"/>
                  </a:lnTo>
                  <a:lnTo>
                    <a:pt x="174494" y="20529"/>
                  </a:lnTo>
                  <a:lnTo>
                    <a:pt x="195023" y="0"/>
                  </a:lnTo>
                  <a:lnTo>
                    <a:pt x="226237" y="26164"/>
                  </a:lnTo>
                  <a:lnTo>
                    <a:pt x="226237" y="102644"/>
                  </a:lnTo>
                  <a:cubicBezTo>
                    <a:pt x="225683" y="114366"/>
                    <a:pt x="247402" y="125821"/>
                    <a:pt x="270384" y="137943"/>
                  </a:cubicBezTo>
                  <a:cubicBezTo>
                    <a:pt x="312222" y="160022"/>
                    <a:pt x="369518" y="190250"/>
                    <a:pt x="369518" y="257461"/>
                  </a:cubicBezTo>
                  <a:cubicBezTo>
                    <a:pt x="369518" y="311236"/>
                    <a:pt x="325771" y="354983"/>
                    <a:pt x="272006" y="354983"/>
                  </a:cubicBezTo>
                  <a:cubicBezTo>
                    <a:pt x="261618" y="354983"/>
                    <a:pt x="249845" y="352899"/>
                    <a:pt x="239365" y="349297"/>
                  </a:cubicBezTo>
                  <a:cubicBezTo>
                    <a:pt x="224164" y="362220"/>
                    <a:pt x="204620" y="369518"/>
                    <a:pt x="184759" y="369518"/>
                  </a:cubicBez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3" name="Forma libre 692">
              <a:extLst>
                <a:ext uri="{FF2B5EF4-FFF2-40B4-BE49-F238E27FC236}">
                  <a16:creationId xmlns:a16="http://schemas.microsoft.com/office/drawing/2014/main" id="{D6F4F696-4CEA-264C-84BF-57F10F9A3DA4}"/>
                </a:ext>
              </a:extLst>
            </p:cNvPr>
            <p:cNvSpPr/>
            <p:nvPr/>
          </p:nvSpPr>
          <p:spPr>
            <a:xfrm>
              <a:off x="8152756" y="4641560"/>
              <a:ext cx="130183" cy="209208"/>
            </a:xfrm>
            <a:custGeom>
              <a:avLst/>
              <a:gdLst>
                <a:gd name="connsiteX0" fmla="*/ 26616 w 130183"/>
                <a:gd name="connsiteY0" fmla="*/ 123337 h 209208"/>
                <a:gd name="connsiteX1" fmla="*/ 25620 w 130183"/>
                <a:gd name="connsiteY1" fmla="*/ 115536 h 209208"/>
                <a:gd name="connsiteX2" fmla="*/ 25435 w 130183"/>
                <a:gd name="connsiteY2" fmla="*/ 112200 h 209208"/>
                <a:gd name="connsiteX3" fmla="*/ 25476 w 130183"/>
                <a:gd name="connsiteY3" fmla="*/ 106862 h 209208"/>
                <a:gd name="connsiteX4" fmla="*/ 26862 w 130183"/>
                <a:gd name="connsiteY4" fmla="*/ 91445 h 209208"/>
                <a:gd name="connsiteX5" fmla="*/ 38625 w 130183"/>
                <a:gd name="connsiteY5" fmla="*/ 61155 h 209208"/>
                <a:gd name="connsiteX6" fmla="*/ 93252 w 130183"/>
                <a:gd name="connsiteY6" fmla="*/ 0 h 209208"/>
                <a:gd name="connsiteX7" fmla="*/ 0 w 130183"/>
                <a:gd name="connsiteY7" fmla="*/ 111687 h 209208"/>
                <a:gd name="connsiteX8" fmla="*/ 97512 w 130183"/>
                <a:gd name="connsiteY8" fmla="*/ 209208 h 209208"/>
                <a:gd name="connsiteX9" fmla="*/ 130183 w 130183"/>
                <a:gd name="connsiteY9" fmla="*/ 203553 h 209208"/>
                <a:gd name="connsiteX10" fmla="*/ 26616 w 130183"/>
                <a:gd name="connsiteY10" fmla="*/ 123337 h 20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183" h="209208">
                  <a:moveTo>
                    <a:pt x="26616" y="123337"/>
                  </a:moveTo>
                  <a:cubicBezTo>
                    <a:pt x="26164" y="120760"/>
                    <a:pt x="25846" y="118153"/>
                    <a:pt x="25620" y="115536"/>
                  </a:cubicBezTo>
                  <a:cubicBezTo>
                    <a:pt x="25558" y="114489"/>
                    <a:pt x="25507" y="112282"/>
                    <a:pt x="25435" y="112200"/>
                  </a:cubicBezTo>
                  <a:lnTo>
                    <a:pt x="25476" y="106862"/>
                  </a:lnTo>
                  <a:cubicBezTo>
                    <a:pt x="25374" y="102295"/>
                    <a:pt x="25979" y="96495"/>
                    <a:pt x="26862" y="91445"/>
                  </a:cubicBezTo>
                  <a:cubicBezTo>
                    <a:pt x="28607" y="81068"/>
                    <a:pt x="32538" y="71225"/>
                    <a:pt x="38625" y="61155"/>
                  </a:cubicBezTo>
                  <a:cubicBezTo>
                    <a:pt x="50737" y="40832"/>
                    <a:pt x="72744" y="22346"/>
                    <a:pt x="93252" y="0"/>
                  </a:cubicBezTo>
                  <a:cubicBezTo>
                    <a:pt x="51712" y="21309"/>
                    <a:pt x="0" y="47822"/>
                    <a:pt x="0" y="111687"/>
                  </a:cubicBezTo>
                  <a:cubicBezTo>
                    <a:pt x="0" y="165462"/>
                    <a:pt x="43747" y="209208"/>
                    <a:pt x="97512" y="209208"/>
                  </a:cubicBezTo>
                  <a:cubicBezTo>
                    <a:pt x="108597" y="209208"/>
                    <a:pt x="119549" y="207299"/>
                    <a:pt x="130183" y="203553"/>
                  </a:cubicBezTo>
                  <a:cubicBezTo>
                    <a:pt x="69531" y="202290"/>
                    <a:pt x="33359" y="164322"/>
                    <a:pt x="26616" y="123337"/>
                  </a:cubicBezTo>
                  <a:close/>
                </a:path>
              </a:pathLst>
            </a:custGeom>
            <a:solidFill>
              <a:srgbClr val="B0BEC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94" name="Gráfico 108">
              <a:extLst>
                <a:ext uri="{FF2B5EF4-FFF2-40B4-BE49-F238E27FC236}">
                  <a16:creationId xmlns:a16="http://schemas.microsoft.com/office/drawing/2014/main" id="{EC5C8553-B9BC-1F45-AF99-A59AED541CCD}"/>
                </a:ext>
              </a:extLst>
            </p:cNvPr>
            <p:cNvGrpSpPr/>
            <p:nvPr/>
          </p:nvGrpSpPr>
          <p:grpSpPr>
            <a:xfrm>
              <a:off x="8255028" y="4633729"/>
              <a:ext cx="267245" cy="231678"/>
              <a:chOff x="8255028" y="4633729"/>
              <a:chExt cx="267245" cy="231678"/>
            </a:xfrm>
            <a:solidFill>
              <a:srgbClr val="90A4AE"/>
            </a:solidFill>
          </p:grpSpPr>
          <p:sp>
            <p:nvSpPr>
              <p:cNvPr id="695" name="Forma libre 694">
                <a:extLst>
                  <a:ext uri="{FF2B5EF4-FFF2-40B4-BE49-F238E27FC236}">
                    <a16:creationId xmlns:a16="http://schemas.microsoft.com/office/drawing/2014/main" id="{D6F3331A-B0B0-174A-84E3-537845BFE123}"/>
                  </a:ext>
                </a:extLst>
              </p:cNvPr>
              <p:cNvSpPr/>
              <p:nvPr/>
            </p:nvSpPr>
            <p:spPr>
              <a:xfrm>
                <a:off x="8392121" y="4633729"/>
                <a:ext cx="130152" cy="217040"/>
              </a:xfrm>
              <a:custGeom>
                <a:avLst/>
                <a:gdLst>
                  <a:gd name="connsiteX0" fmla="*/ 88243 w 130152"/>
                  <a:gd name="connsiteY0" fmla="*/ 56649 h 217040"/>
                  <a:gd name="connsiteX1" fmla="*/ 105343 w 130152"/>
                  <a:gd name="connsiteY1" fmla="*/ 130645 h 217040"/>
                  <a:gd name="connsiteX2" fmla="*/ 831 w 130152"/>
                  <a:gd name="connsiteY2" fmla="*/ 208931 h 217040"/>
                  <a:gd name="connsiteX3" fmla="*/ 0 w 130152"/>
                  <a:gd name="connsiteY3" fmla="*/ 211354 h 217040"/>
                  <a:gd name="connsiteX4" fmla="*/ 32641 w 130152"/>
                  <a:gd name="connsiteY4" fmla="*/ 217040 h 217040"/>
                  <a:gd name="connsiteX5" fmla="*/ 130152 w 130152"/>
                  <a:gd name="connsiteY5" fmla="*/ 119518 h 217040"/>
                  <a:gd name="connsiteX6" fmla="*/ 31019 w 130152"/>
                  <a:gd name="connsiteY6" fmla="*/ 0 h 217040"/>
                  <a:gd name="connsiteX7" fmla="*/ 31019 w 130152"/>
                  <a:gd name="connsiteY7" fmla="*/ 0 h 217040"/>
                  <a:gd name="connsiteX8" fmla="*/ 88243 w 130152"/>
                  <a:gd name="connsiteY8" fmla="*/ 56649 h 21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52" h="217040">
                    <a:moveTo>
                      <a:pt x="88243" y="56649"/>
                    </a:moveTo>
                    <a:cubicBezTo>
                      <a:pt x="104050" y="77937"/>
                      <a:pt x="111194" y="107540"/>
                      <a:pt x="105343" y="130645"/>
                    </a:cubicBezTo>
                    <a:cubicBezTo>
                      <a:pt x="86590" y="204610"/>
                      <a:pt x="8817" y="207515"/>
                      <a:pt x="831" y="208931"/>
                    </a:cubicBezTo>
                    <a:lnTo>
                      <a:pt x="0" y="211354"/>
                    </a:lnTo>
                    <a:cubicBezTo>
                      <a:pt x="10480" y="214957"/>
                      <a:pt x="22253" y="217040"/>
                      <a:pt x="32641" y="217040"/>
                    </a:cubicBezTo>
                    <a:cubicBezTo>
                      <a:pt x="86406" y="217040"/>
                      <a:pt x="130152" y="173293"/>
                      <a:pt x="130152" y="119518"/>
                    </a:cubicBezTo>
                    <a:cubicBezTo>
                      <a:pt x="130152" y="52307"/>
                      <a:pt x="72857" y="22079"/>
                      <a:pt x="31019" y="0"/>
                    </a:cubicBezTo>
                    <a:lnTo>
                      <a:pt x="31019" y="0"/>
                    </a:lnTo>
                    <a:cubicBezTo>
                      <a:pt x="54945" y="17059"/>
                      <a:pt x="72774" y="34858"/>
                      <a:pt x="88243" y="56649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96" name="Forma libre 695">
                <a:extLst>
                  <a:ext uri="{FF2B5EF4-FFF2-40B4-BE49-F238E27FC236}">
                    <a16:creationId xmlns:a16="http://schemas.microsoft.com/office/drawing/2014/main" id="{69118B53-2F32-1D4D-8A0C-713DB0386888}"/>
                  </a:ext>
                </a:extLst>
              </p:cNvPr>
              <p:cNvSpPr/>
              <p:nvPr/>
            </p:nvSpPr>
            <p:spPr>
              <a:xfrm>
                <a:off x="8255028" y="4661176"/>
                <a:ext cx="168415" cy="204232"/>
              </a:xfrm>
              <a:custGeom>
                <a:avLst/>
                <a:gdLst>
                  <a:gd name="connsiteX0" fmla="*/ 111565 w 168415"/>
                  <a:gd name="connsiteY0" fmla="*/ 0 h 204232"/>
                  <a:gd name="connsiteX1" fmla="*/ 166018 w 168415"/>
                  <a:gd name="connsiteY1" fmla="*/ 95726 h 204232"/>
                  <a:gd name="connsiteX2" fmla="*/ 168286 w 168415"/>
                  <a:gd name="connsiteY2" fmla="*/ 125246 h 204232"/>
                  <a:gd name="connsiteX3" fmla="*/ 160372 w 168415"/>
                  <a:gd name="connsiteY3" fmla="*/ 156152 h 204232"/>
                  <a:gd name="connsiteX4" fmla="*/ 113433 w 168415"/>
                  <a:gd name="connsiteY4" fmla="*/ 198975 h 204232"/>
                  <a:gd name="connsiteX5" fmla="*/ 81388 w 168415"/>
                  <a:gd name="connsiteY5" fmla="*/ 204220 h 204232"/>
                  <a:gd name="connsiteX6" fmla="*/ 50184 w 168415"/>
                  <a:gd name="connsiteY6" fmla="*/ 197589 h 204232"/>
                  <a:gd name="connsiteX7" fmla="*/ 6130 w 168415"/>
                  <a:gd name="connsiteY7" fmla="*/ 153463 h 204232"/>
                  <a:gd name="connsiteX8" fmla="*/ 2 w 168415"/>
                  <a:gd name="connsiteY8" fmla="*/ 123244 h 204232"/>
                  <a:gd name="connsiteX9" fmla="*/ 340 w 168415"/>
                  <a:gd name="connsiteY9" fmla="*/ 115618 h 204232"/>
                  <a:gd name="connsiteX10" fmla="*/ 1131 w 168415"/>
                  <a:gd name="connsiteY10" fmla="*/ 108597 h 204232"/>
                  <a:gd name="connsiteX11" fmla="*/ 3563 w 168415"/>
                  <a:gd name="connsiteY11" fmla="*/ 94699 h 204232"/>
                  <a:gd name="connsiteX12" fmla="*/ 24328 w 168415"/>
                  <a:gd name="connsiteY12" fmla="*/ 43613 h 204232"/>
                  <a:gd name="connsiteX13" fmla="*/ 18580 w 168415"/>
                  <a:gd name="connsiteY13" fmla="*/ 96485 h 204232"/>
                  <a:gd name="connsiteX14" fmla="*/ 18796 w 168415"/>
                  <a:gd name="connsiteY14" fmla="*/ 109387 h 204232"/>
                  <a:gd name="connsiteX15" fmla="*/ 19268 w 168415"/>
                  <a:gd name="connsiteY15" fmla="*/ 115823 h 204232"/>
                  <a:gd name="connsiteX16" fmla="*/ 20120 w 168415"/>
                  <a:gd name="connsiteY16" fmla="*/ 121623 h 204232"/>
                  <a:gd name="connsiteX17" fmla="*/ 27798 w 168415"/>
                  <a:gd name="connsiteY17" fmla="*/ 143075 h 204232"/>
                  <a:gd name="connsiteX18" fmla="*/ 60798 w 168415"/>
                  <a:gd name="connsiteY18" fmla="*/ 170378 h 204232"/>
                  <a:gd name="connsiteX19" fmla="*/ 82137 w 168415"/>
                  <a:gd name="connsiteY19" fmla="*/ 173807 h 204232"/>
                  <a:gd name="connsiteX20" fmla="*/ 102830 w 168415"/>
                  <a:gd name="connsiteY20" fmla="*/ 170070 h 204232"/>
                  <a:gd name="connsiteX21" fmla="*/ 134362 w 168415"/>
                  <a:gd name="connsiteY21" fmla="*/ 143024 h 204232"/>
                  <a:gd name="connsiteX22" fmla="*/ 141363 w 168415"/>
                  <a:gd name="connsiteY22" fmla="*/ 122557 h 204232"/>
                  <a:gd name="connsiteX23" fmla="*/ 142235 w 168415"/>
                  <a:gd name="connsiteY23" fmla="*/ 98384 h 204232"/>
                  <a:gd name="connsiteX24" fmla="*/ 111565 w 168415"/>
                  <a:gd name="connsiteY24" fmla="*/ 0 h 20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8415" h="204232">
                    <a:moveTo>
                      <a:pt x="111565" y="0"/>
                    </a:moveTo>
                    <a:cubicBezTo>
                      <a:pt x="140141" y="22910"/>
                      <a:pt x="159438" y="57942"/>
                      <a:pt x="166018" y="95726"/>
                    </a:cubicBezTo>
                    <a:cubicBezTo>
                      <a:pt x="167578" y="105169"/>
                      <a:pt x="168830" y="114663"/>
                      <a:pt x="168286" y="125246"/>
                    </a:cubicBezTo>
                    <a:cubicBezTo>
                      <a:pt x="167701" y="135818"/>
                      <a:pt x="164950" y="146391"/>
                      <a:pt x="160372" y="156152"/>
                    </a:cubicBezTo>
                    <a:cubicBezTo>
                      <a:pt x="151217" y="175747"/>
                      <a:pt x="133911" y="191513"/>
                      <a:pt x="113433" y="198975"/>
                    </a:cubicBezTo>
                    <a:cubicBezTo>
                      <a:pt x="103097" y="202670"/>
                      <a:pt x="92556" y="204395"/>
                      <a:pt x="81388" y="204220"/>
                    </a:cubicBezTo>
                    <a:cubicBezTo>
                      <a:pt x="71144" y="203963"/>
                      <a:pt x="60007" y="201777"/>
                      <a:pt x="50184" y="197589"/>
                    </a:cubicBezTo>
                    <a:cubicBezTo>
                      <a:pt x="30271" y="189296"/>
                      <a:pt x="13879" y="173016"/>
                      <a:pt x="6130" y="153463"/>
                    </a:cubicBezTo>
                    <a:cubicBezTo>
                      <a:pt x="2198" y="143763"/>
                      <a:pt x="-39" y="133447"/>
                      <a:pt x="2" y="123244"/>
                    </a:cubicBezTo>
                    <a:cubicBezTo>
                      <a:pt x="-19" y="120678"/>
                      <a:pt x="145" y="118194"/>
                      <a:pt x="340" y="115618"/>
                    </a:cubicBezTo>
                    <a:lnTo>
                      <a:pt x="1131" y="108597"/>
                    </a:lnTo>
                    <a:cubicBezTo>
                      <a:pt x="1777" y="103906"/>
                      <a:pt x="2537" y="99267"/>
                      <a:pt x="3563" y="94699"/>
                    </a:cubicBezTo>
                    <a:cubicBezTo>
                      <a:pt x="7946" y="76511"/>
                      <a:pt x="14433" y="59041"/>
                      <a:pt x="24328" y="43613"/>
                    </a:cubicBezTo>
                    <a:cubicBezTo>
                      <a:pt x="20849" y="61453"/>
                      <a:pt x="18591" y="79118"/>
                      <a:pt x="18580" y="96485"/>
                    </a:cubicBezTo>
                    <a:cubicBezTo>
                      <a:pt x="18539" y="100817"/>
                      <a:pt x="18560" y="105117"/>
                      <a:pt x="18796" y="109387"/>
                    </a:cubicBezTo>
                    <a:lnTo>
                      <a:pt x="19268" y="115823"/>
                    </a:lnTo>
                    <a:cubicBezTo>
                      <a:pt x="19494" y="117722"/>
                      <a:pt x="19730" y="119724"/>
                      <a:pt x="20120" y="121623"/>
                    </a:cubicBezTo>
                    <a:cubicBezTo>
                      <a:pt x="21577" y="129290"/>
                      <a:pt x="23979" y="136598"/>
                      <a:pt x="27798" y="143075"/>
                    </a:cubicBezTo>
                    <a:cubicBezTo>
                      <a:pt x="35445" y="155977"/>
                      <a:pt x="47218" y="165749"/>
                      <a:pt x="60798" y="170378"/>
                    </a:cubicBezTo>
                    <a:cubicBezTo>
                      <a:pt x="67665" y="172698"/>
                      <a:pt x="74439" y="173971"/>
                      <a:pt x="82137" y="173807"/>
                    </a:cubicBezTo>
                    <a:cubicBezTo>
                      <a:pt x="88891" y="173766"/>
                      <a:pt x="96323" y="172534"/>
                      <a:pt x="102830" y="170070"/>
                    </a:cubicBezTo>
                    <a:cubicBezTo>
                      <a:pt x="116133" y="165318"/>
                      <a:pt x="127465" y="155536"/>
                      <a:pt x="134362" y="143024"/>
                    </a:cubicBezTo>
                    <a:cubicBezTo>
                      <a:pt x="137863" y="136783"/>
                      <a:pt x="140141" y="129824"/>
                      <a:pt x="141363" y="122557"/>
                    </a:cubicBezTo>
                    <a:cubicBezTo>
                      <a:pt x="142358" y="115259"/>
                      <a:pt x="142471" y="106749"/>
                      <a:pt x="142235" y="98384"/>
                    </a:cubicBezTo>
                    <a:cubicBezTo>
                      <a:pt x="140562" y="64994"/>
                      <a:pt x="130226" y="31091"/>
                      <a:pt x="111565" y="0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97" name="Gráfico 110">
            <a:extLst>
              <a:ext uri="{FF2B5EF4-FFF2-40B4-BE49-F238E27FC236}">
                <a16:creationId xmlns:a16="http://schemas.microsoft.com/office/drawing/2014/main" id="{48424FDA-33E7-9241-B312-4BFDF0F07872}"/>
              </a:ext>
            </a:extLst>
          </p:cNvPr>
          <p:cNvGrpSpPr/>
          <p:nvPr/>
        </p:nvGrpSpPr>
        <p:grpSpPr>
          <a:xfrm>
            <a:off x="7460409" y="4434200"/>
            <a:ext cx="492690" cy="492690"/>
            <a:chOff x="7460409" y="4434200"/>
            <a:chExt cx="492690" cy="492690"/>
          </a:xfrm>
        </p:grpSpPr>
        <p:grpSp>
          <p:nvGrpSpPr>
            <p:cNvPr id="698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706754" y="4495786"/>
              <a:ext cx="143701" cy="92379"/>
              <a:chOff x="7706754" y="4495786"/>
              <a:chExt cx="143701" cy="92379"/>
            </a:xfrm>
            <a:noFill/>
          </p:grpSpPr>
          <p:sp>
            <p:nvSpPr>
              <p:cNvPr id="699" name="Forma libre 698">
                <a:extLst>
                  <a:ext uri="{FF2B5EF4-FFF2-40B4-BE49-F238E27FC236}">
                    <a16:creationId xmlns:a16="http://schemas.microsoft.com/office/drawing/2014/main" id="{1A942549-9903-1C47-8076-FAA060ECB002}"/>
                  </a:ext>
                </a:extLst>
              </p:cNvPr>
              <p:cNvSpPr/>
              <p:nvPr/>
            </p:nvSpPr>
            <p:spPr>
              <a:xfrm>
                <a:off x="7737547" y="4495786"/>
                <a:ext cx="112908" cy="92379"/>
              </a:xfrm>
              <a:custGeom>
                <a:avLst/>
                <a:gdLst>
                  <a:gd name="connsiteX0" fmla="*/ 0 w 112908"/>
                  <a:gd name="connsiteY0" fmla="*/ 92379 h 92379"/>
                  <a:gd name="connsiteX1" fmla="*/ 112908 w 112908"/>
                  <a:gd name="connsiteY1" fmla="*/ 0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908" h="92379">
                    <a:moveTo>
                      <a:pt x="0" y="92379"/>
                    </a:moveTo>
                    <a:cubicBezTo>
                      <a:pt x="0" y="92379"/>
                      <a:pt x="30793" y="0"/>
                      <a:pt x="112908" y="0"/>
                    </a:cubicBezTo>
                  </a:path>
                </a:pathLst>
              </a:custGeom>
              <a:noFill/>
              <a:ln w="20241" cap="flat">
                <a:solidFill>
                  <a:srgbClr val="E651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0" name="Forma libre 699">
                <a:extLst>
                  <a:ext uri="{FF2B5EF4-FFF2-40B4-BE49-F238E27FC236}">
                    <a16:creationId xmlns:a16="http://schemas.microsoft.com/office/drawing/2014/main" id="{2D77B956-08CC-C640-B714-A96D016CF8C8}"/>
                  </a:ext>
                </a:extLst>
              </p:cNvPr>
              <p:cNvSpPr/>
              <p:nvPr/>
            </p:nvSpPr>
            <p:spPr>
              <a:xfrm>
                <a:off x="7706754" y="4495796"/>
                <a:ext cx="52462" cy="51311"/>
              </a:xfrm>
              <a:custGeom>
                <a:avLst/>
                <a:gdLst>
                  <a:gd name="connsiteX0" fmla="*/ 51322 w 52462"/>
                  <a:gd name="connsiteY0" fmla="*/ 51312 h 51311"/>
                  <a:gd name="connsiteX1" fmla="*/ 20529 w 52462"/>
                  <a:gd name="connsiteY1" fmla="*/ 0 h 51311"/>
                  <a:gd name="connsiteX2" fmla="*/ 0 w 52462"/>
                  <a:gd name="connsiteY2" fmla="*/ 20529 h 51311"/>
                  <a:gd name="connsiteX3" fmla="*/ 20529 w 52462"/>
                  <a:gd name="connsiteY3" fmla="*/ 41058 h 5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62" h="51311">
                    <a:moveTo>
                      <a:pt x="51322" y="51312"/>
                    </a:moveTo>
                    <a:cubicBezTo>
                      <a:pt x="51322" y="51312"/>
                      <a:pt x="61586" y="0"/>
                      <a:pt x="20529" y="0"/>
                    </a:cubicBezTo>
                    <a:cubicBezTo>
                      <a:pt x="0" y="0"/>
                      <a:pt x="0" y="20529"/>
                      <a:pt x="0" y="20529"/>
                    </a:cubicBezTo>
                    <a:cubicBezTo>
                      <a:pt x="0" y="20529"/>
                      <a:pt x="0" y="41058"/>
                      <a:pt x="20529" y="41058"/>
                    </a:cubicBezTo>
                  </a:path>
                </a:pathLst>
              </a:custGeom>
              <a:noFill/>
              <a:ln w="20241" cap="flat">
                <a:solidFill>
                  <a:srgbClr val="E651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01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52788" y="4536843"/>
              <a:ext cx="297666" cy="338724"/>
              <a:chOff x="7552788" y="4536843"/>
              <a:chExt cx="297666" cy="338724"/>
            </a:xfrm>
            <a:solidFill>
              <a:srgbClr val="9C27B0"/>
            </a:solidFill>
          </p:grpSpPr>
          <p:sp>
            <p:nvSpPr>
              <p:cNvPr id="702" name="Forma libre 701">
                <a:extLst>
                  <a:ext uri="{FF2B5EF4-FFF2-40B4-BE49-F238E27FC236}">
                    <a16:creationId xmlns:a16="http://schemas.microsoft.com/office/drawing/2014/main" id="{F9354B6D-290F-494C-B844-88FDD0FBC18C}"/>
                  </a:ext>
                </a:extLst>
              </p:cNvPr>
              <p:cNvSpPr/>
              <p:nvPr/>
            </p:nvSpPr>
            <p:spPr>
              <a:xfrm>
                <a:off x="7583581" y="4793453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3" name="Forma libre 702">
                <a:extLst>
                  <a:ext uri="{FF2B5EF4-FFF2-40B4-BE49-F238E27FC236}">
                    <a16:creationId xmlns:a16="http://schemas.microsoft.com/office/drawing/2014/main" id="{B1BBD2CA-D510-0D46-8FF5-8FCC54C85684}"/>
                  </a:ext>
                </a:extLst>
              </p:cNvPr>
              <p:cNvSpPr/>
              <p:nvPr/>
            </p:nvSpPr>
            <p:spPr>
              <a:xfrm>
                <a:off x="7573317" y="4721602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4" name="Forma libre 703">
                <a:extLst>
                  <a:ext uri="{FF2B5EF4-FFF2-40B4-BE49-F238E27FC236}">
                    <a16:creationId xmlns:a16="http://schemas.microsoft.com/office/drawing/2014/main" id="{F7C3FDF8-F27A-5147-8F58-34C21B15CDEA}"/>
                  </a:ext>
                </a:extLst>
              </p:cNvPr>
              <p:cNvSpPr/>
              <p:nvPr/>
            </p:nvSpPr>
            <p:spPr>
              <a:xfrm>
                <a:off x="7645167" y="4752395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5" name="Forma libre 704">
                <a:extLst>
                  <a:ext uri="{FF2B5EF4-FFF2-40B4-BE49-F238E27FC236}">
                    <a16:creationId xmlns:a16="http://schemas.microsoft.com/office/drawing/2014/main" id="{408FD020-7897-7845-B3CE-04FCB2E0F225}"/>
                  </a:ext>
                </a:extLst>
              </p:cNvPr>
              <p:cNvSpPr/>
              <p:nvPr/>
            </p:nvSpPr>
            <p:spPr>
              <a:xfrm>
                <a:off x="7563052" y="4649751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6" name="Forma libre 705">
                <a:extLst>
                  <a:ext uri="{FF2B5EF4-FFF2-40B4-BE49-F238E27FC236}">
                    <a16:creationId xmlns:a16="http://schemas.microsoft.com/office/drawing/2014/main" id="{F9170277-C759-8247-90C2-78184146CE40}"/>
                  </a:ext>
                </a:extLst>
              </p:cNvPr>
              <p:cNvSpPr/>
              <p:nvPr/>
            </p:nvSpPr>
            <p:spPr>
              <a:xfrm>
                <a:off x="7634903" y="4680545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7" name="Forma libre 706">
                <a:extLst>
                  <a:ext uri="{FF2B5EF4-FFF2-40B4-BE49-F238E27FC236}">
                    <a16:creationId xmlns:a16="http://schemas.microsoft.com/office/drawing/2014/main" id="{6FBB3261-E566-824C-8418-DFF14C8CB0AD}"/>
                  </a:ext>
                </a:extLst>
              </p:cNvPr>
              <p:cNvSpPr/>
              <p:nvPr/>
            </p:nvSpPr>
            <p:spPr>
              <a:xfrm>
                <a:off x="7706754" y="4711338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8" name="Forma libre 707">
                <a:extLst>
                  <a:ext uri="{FF2B5EF4-FFF2-40B4-BE49-F238E27FC236}">
                    <a16:creationId xmlns:a16="http://schemas.microsoft.com/office/drawing/2014/main" id="{F31F97B7-849C-6B4E-A0C2-771CCCB2ACE9}"/>
                  </a:ext>
                </a:extLst>
              </p:cNvPr>
              <p:cNvSpPr/>
              <p:nvPr/>
            </p:nvSpPr>
            <p:spPr>
              <a:xfrm>
                <a:off x="7552788" y="4577901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9" name="Forma libre 708">
                <a:extLst>
                  <a:ext uri="{FF2B5EF4-FFF2-40B4-BE49-F238E27FC236}">
                    <a16:creationId xmlns:a16="http://schemas.microsoft.com/office/drawing/2014/main" id="{57410BC5-98D9-224C-AFAF-C99D7DD17E07}"/>
                  </a:ext>
                </a:extLst>
              </p:cNvPr>
              <p:cNvSpPr/>
              <p:nvPr/>
            </p:nvSpPr>
            <p:spPr>
              <a:xfrm>
                <a:off x="7624639" y="4608694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0" name="Forma libre 709">
                <a:extLst>
                  <a:ext uri="{FF2B5EF4-FFF2-40B4-BE49-F238E27FC236}">
                    <a16:creationId xmlns:a16="http://schemas.microsoft.com/office/drawing/2014/main" id="{AC22FBE8-D382-C646-BE02-72C717B75449}"/>
                  </a:ext>
                </a:extLst>
              </p:cNvPr>
              <p:cNvSpPr/>
              <p:nvPr/>
            </p:nvSpPr>
            <p:spPr>
              <a:xfrm>
                <a:off x="7614374" y="4536843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1" name="Forma libre 710">
                <a:extLst>
                  <a:ext uri="{FF2B5EF4-FFF2-40B4-BE49-F238E27FC236}">
                    <a16:creationId xmlns:a16="http://schemas.microsoft.com/office/drawing/2014/main" id="{1970770E-FDE3-954D-B79A-2D360B6F2116}"/>
                  </a:ext>
                </a:extLst>
              </p:cNvPr>
              <p:cNvSpPr/>
              <p:nvPr/>
            </p:nvSpPr>
            <p:spPr>
              <a:xfrm>
                <a:off x="7696489" y="4639487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2" name="Forma libre 711">
                <a:extLst>
                  <a:ext uri="{FF2B5EF4-FFF2-40B4-BE49-F238E27FC236}">
                    <a16:creationId xmlns:a16="http://schemas.microsoft.com/office/drawing/2014/main" id="{800FD7CD-A61C-7F48-B680-554B6254E7A7}"/>
                  </a:ext>
                </a:extLst>
              </p:cNvPr>
              <p:cNvSpPr/>
              <p:nvPr/>
            </p:nvSpPr>
            <p:spPr>
              <a:xfrm>
                <a:off x="7686225" y="4567636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3" name="Forma libre 712">
                <a:extLst>
                  <a:ext uri="{FF2B5EF4-FFF2-40B4-BE49-F238E27FC236}">
                    <a16:creationId xmlns:a16="http://schemas.microsoft.com/office/drawing/2014/main" id="{B2043FCE-4514-C24C-997E-0B84151614A5}"/>
                  </a:ext>
                </a:extLst>
              </p:cNvPr>
              <p:cNvSpPr/>
              <p:nvPr/>
            </p:nvSpPr>
            <p:spPr>
              <a:xfrm>
                <a:off x="7768340" y="4670280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4" name="Forma libre 713">
                <a:extLst>
                  <a:ext uri="{FF2B5EF4-FFF2-40B4-BE49-F238E27FC236}">
                    <a16:creationId xmlns:a16="http://schemas.microsoft.com/office/drawing/2014/main" id="{C730B6F4-D501-CF49-9F7C-9A720A4055BA}"/>
                  </a:ext>
                </a:extLst>
              </p:cNvPr>
              <p:cNvSpPr/>
              <p:nvPr/>
            </p:nvSpPr>
            <p:spPr>
              <a:xfrm>
                <a:off x="7758075" y="4598430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15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74784" y="4558840"/>
              <a:ext cx="236080" cy="277138"/>
              <a:chOff x="7574784" y="4558840"/>
              <a:chExt cx="236080" cy="277138"/>
            </a:xfrm>
            <a:solidFill>
              <a:srgbClr val="9C27B0"/>
            </a:solidFill>
          </p:grpSpPr>
          <p:sp>
            <p:nvSpPr>
              <p:cNvPr id="716" name="Forma libre 715">
                <a:extLst>
                  <a:ext uri="{FF2B5EF4-FFF2-40B4-BE49-F238E27FC236}">
                    <a16:creationId xmlns:a16="http://schemas.microsoft.com/office/drawing/2014/main" id="{F8131E8E-8283-6148-9E7E-458146C4635D}"/>
                  </a:ext>
                </a:extLst>
              </p:cNvPr>
              <p:cNvSpPr/>
              <p:nvPr/>
            </p:nvSpPr>
            <p:spPr>
              <a:xfrm>
                <a:off x="7605578" y="4815449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7" name="Forma libre 716">
                <a:extLst>
                  <a:ext uri="{FF2B5EF4-FFF2-40B4-BE49-F238E27FC236}">
                    <a16:creationId xmlns:a16="http://schemas.microsoft.com/office/drawing/2014/main" id="{853875EE-E835-8946-B863-7AE00BDA834D}"/>
                  </a:ext>
                </a:extLst>
              </p:cNvPr>
              <p:cNvSpPr/>
              <p:nvPr/>
            </p:nvSpPr>
            <p:spPr>
              <a:xfrm>
                <a:off x="7595313" y="4743599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8" name="Forma libre 717">
                <a:extLst>
                  <a:ext uri="{FF2B5EF4-FFF2-40B4-BE49-F238E27FC236}">
                    <a16:creationId xmlns:a16="http://schemas.microsoft.com/office/drawing/2014/main" id="{9FD839D7-CEAA-024B-838E-E82AABDD67E2}"/>
                  </a:ext>
                </a:extLst>
              </p:cNvPr>
              <p:cNvSpPr/>
              <p:nvPr/>
            </p:nvSpPr>
            <p:spPr>
              <a:xfrm>
                <a:off x="7667164" y="4774392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9" name="Forma libre 718">
                <a:extLst>
                  <a:ext uri="{FF2B5EF4-FFF2-40B4-BE49-F238E27FC236}">
                    <a16:creationId xmlns:a16="http://schemas.microsoft.com/office/drawing/2014/main" id="{3CAF4189-6AB1-9C4B-AB8E-2AB956CF3CDA}"/>
                  </a:ext>
                </a:extLst>
              </p:cNvPr>
              <p:cNvSpPr/>
              <p:nvPr/>
            </p:nvSpPr>
            <p:spPr>
              <a:xfrm>
                <a:off x="7585049" y="4671748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0" name="Forma libre 719">
                <a:extLst>
                  <a:ext uri="{FF2B5EF4-FFF2-40B4-BE49-F238E27FC236}">
                    <a16:creationId xmlns:a16="http://schemas.microsoft.com/office/drawing/2014/main" id="{D545AD2F-0A48-1F44-8702-0C65F76EBA78}"/>
                  </a:ext>
                </a:extLst>
              </p:cNvPr>
              <p:cNvSpPr/>
              <p:nvPr/>
            </p:nvSpPr>
            <p:spPr>
              <a:xfrm>
                <a:off x="7656899" y="4702541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1" name="Forma libre 720">
                <a:extLst>
                  <a:ext uri="{FF2B5EF4-FFF2-40B4-BE49-F238E27FC236}">
                    <a16:creationId xmlns:a16="http://schemas.microsoft.com/office/drawing/2014/main" id="{DAC7BB6E-6EF7-794C-8A80-CD464D3BA038}"/>
                  </a:ext>
                </a:extLst>
              </p:cNvPr>
              <p:cNvSpPr/>
              <p:nvPr/>
            </p:nvSpPr>
            <p:spPr>
              <a:xfrm>
                <a:off x="7728750" y="4733334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2" name="Forma libre 721">
                <a:extLst>
                  <a:ext uri="{FF2B5EF4-FFF2-40B4-BE49-F238E27FC236}">
                    <a16:creationId xmlns:a16="http://schemas.microsoft.com/office/drawing/2014/main" id="{4CD2DBBE-951D-3F4C-8C89-A74877C56515}"/>
                  </a:ext>
                </a:extLst>
              </p:cNvPr>
              <p:cNvSpPr/>
              <p:nvPr/>
            </p:nvSpPr>
            <p:spPr>
              <a:xfrm>
                <a:off x="7574784" y="4599897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3" name="Forma libre 722">
                <a:extLst>
                  <a:ext uri="{FF2B5EF4-FFF2-40B4-BE49-F238E27FC236}">
                    <a16:creationId xmlns:a16="http://schemas.microsoft.com/office/drawing/2014/main" id="{4CC1B54C-98E0-E84C-B368-EABCF06406B3}"/>
                  </a:ext>
                </a:extLst>
              </p:cNvPr>
              <p:cNvSpPr/>
              <p:nvPr/>
            </p:nvSpPr>
            <p:spPr>
              <a:xfrm>
                <a:off x="7646635" y="4630690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4" name="Forma libre 723">
                <a:extLst>
                  <a:ext uri="{FF2B5EF4-FFF2-40B4-BE49-F238E27FC236}">
                    <a16:creationId xmlns:a16="http://schemas.microsoft.com/office/drawing/2014/main" id="{7B11E7C6-8CD4-3949-8DAC-CBBBE177A1E1}"/>
                  </a:ext>
                </a:extLst>
              </p:cNvPr>
              <p:cNvSpPr/>
              <p:nvPr/>
            </p:nvSpPr>
            <p:spPr>
              <a:xfrm>
                <a:off x="7636371" y="4558840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5" name="Forma libre 724">
                <a:extLst>
                  <a:ext uri="{FF2B5EF4-FFF2-40B4-BE49-F238E27FC236}">
                    <a16:creationId xmlns:a16="http://schemas.microsoft.com/office/drawing/2014/main" id="{6749FFF9-C033-FF4E-B80F-08CA36D0AB53}"/>
                  </a:ext>
                </a:extLst>
              </p:cNvPr>
              <p:cNvSpPr/>
              <p:nvPr/>
            </p:nvSpPr>
            <p:spPr>
              <a:xfrm>
                <a:off x="7718486" y="4661484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6" name="Forma libre 725">
                <a:extLst>
                  <a:ext uri="{FF2B5EF4-FFF2-40B4-BE49-F238E27FC236}">
                    <a16:creationId xmlns:a16="http://schemas.microsoft.com/office/drawing/2014/main" id="{BCF47A89-0442-2B47-8090-52E7A7FEDB2F}"/>
                  </a:ext>
                </a:extLst>
              </p:cNvPr>
              <p:cNvSpPr/>
              <p:nvPr/>
            </p:nvSpPr>
            <p:spPr>
              <a:xfrm>
                <a:off x="7708221" y="4589633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7" name="Forma libre 726">
                <a:extLst>
                  <a:ext uri="{FF2B5EF4-FFF2-40B4-BE49-F238E27FC236}">
                    <a16:creationId xmlns:a16="http://schemas.microsoft.com/office/drawing/2014/main" id="{D826AE70-45E2-3F47-86D0-545485F1B3D5}"/>
                  </a:ext>
                </a:extLst>
              </p:cNvPr>
              <p:cNvSpPr/>
              <p:nvPr/>
            </p:nvSpPr>
            <p:spPr>
              <a:xfrm>
                <a:off x="7790336" y="4692277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8" name="Forma libre 727">
                <a:extLst>
                  <a:ext uri="{FF2B5EF4-FFF2-40B4-BE49-F238E27FC236}">
                    <a16:creationId xmlns:a16="http://schemas.microsoft.com/office/drawing/2014/main" id="{3D37B9C9-3F6A-8C4E-B868-463FAE260BDD}"/>
                  </a:ext>
                </a:extLst>
              </p:cNvPr>
              <p:cNvSpPr/>
              <p:nvPr/>
            </p:nvSpPr>
            <p:spPr>
              <a:xfrm>
                <a:off x="7780072" y="4620426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29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60168" y="4544234"/>
              <a:ext cx="290286" cy="331334"/>
              <a:chOff x="7560168" y="4544234"/>
              <a:chExt cx="290286" cy="331334"/>
            </a:xfrm>
            <a:solidFill>
              <a:srgbClr val="6A1B9A"/>
            </a:solidFill>
          </p:grpSpPr>
          <p:sp>
            <p:nvSpPr>
              <p:cNvPr id="730" name="Forma libre 729">
                <a:extLst>
                  <a:ext uri="{FF2B5EF4-FFF2-40B4-BE49-F238E27FC236}">
                    <a16:creationId xmlns:a16="http://schemas.microsoft.com/office/drawing/2014/main" id="{F46B5459-57A2-874C-9F30-7BAE896B1631}"/>
                  </a:ext>
                </a:extLst>
              </p:cNvPr>
              <p:cNvSpPr/>
              <p:nvPr/>
            </p:nvSpPr>
            <p:spPr>
              <a:xfrm>
                <a:off x="7590961" y="4800843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1" name="Forma libre 730">
                <a:extLst>
                  <a:ext uri="{FF2B5EF4-FFF2-40B4-BE49-F238E27FC236}">
                    <a16:creationId xmlns:a16="http://schemas.microsoft.com/office/drawing/2014/main" id="{3864F6BA-373D-0C41-9B45-A997BA3B26D3}"/>
                  </a:ext>
                </a:extLst>
              </p:cNvPr>
              <p:cNvSpPr/>
              <p:nvPr/>
            </p:nvSpPr>
            <p:spPr>
              <a:xfrm>
                <a:off x="7580697" y="4728992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2" name="Forma libre 731">
                <a:extLst>
                  <a:ext uri="{FF2B5EF4-FFF2-40B4-BE49-F238E27FC236}">
                    <a16:creationId xmlns:a16="http://schemas.microsoft.com/office/drawing/2014/main" id="{8BFB34AA-59E6-0A43-876B-CB5807463C4C}"/>
                  </a:ext>
                </a:extLst>
              </p:cNvPr>
              <p:cNvSpPr/>
              <p:nvPr/>
            </p:nvSpPr>
            <p:spPr>
              <a:xfrm>
                <a:off x="7570432" y="4657142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3" name="Forma libre 732">
                <a:extLst>
                  <a:ext uri="{FF2B5EF4-FFF2-40B4-BE49-F238E27FC236}">
                    <a16:creationId xmlns:a16="http://schemas.microsoft.com/office/drawing/2014/main" id="{EF36632D-938F-D94D-855C-F4EF7DE11CC7}"/>
                  </a:ext>
                </a:extLst>
              </p:cNvPr>
              <p:cNvSpPr/>
              <p:nvPr/>
            </p:nvSpPr>
            <p:spPr>
              <a:xfrm>
                <a:off x="7560168" y="4585291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4" name="Forma libre 733">
                <a:extLst>
                  <a:ext uri="{FF2B5EF4-FFF2-40B4-BE49-F238E27FC236}">
                    <a16:creationId xmlns:a16="http://schemas.microsoft.com/office/drawing/2014/main" id="{5F8B0506-1D31-A64E-8DE8-7DE75760CBA8}"/>
                  </a:ext>
                </a:extLst>
              </p:cNvPr>
              <p:cNvSpPr/>
              <p:nvPr/>
            </p:nvSpPr>
            <p:spPr>
              <a:xfrm>
                <a:off x="7632983" y="4544234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5" name="Forma libre 734">
                <a:extLst>
                  <a:ext uri="{FF2B5EF4-FFF2-40B4-BE49-F238E27FC236}">
                    <a16:creationId xmlns:a16="http://schemas.microsoft.com/office/drawing/2014/main" id="{1578CCE4-594C-9C49-9CF5-B666CD4C853B}"/>
                  </a:ext>
                </a:extLst>
              </p:cNvPr>
              <p:cNvSpPr/>
              <p:nvPr/>
            </p:nvSpPr>
            <p:spPr>
              <a:xfrm>
                <a:off x="7704834" y="4575027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6" name="Forma libre 735">
                <a:extLst>
                  <a:ext uri="{FF2B5EF4-FFF2-40B4-BE49-F238E27FC236}">
                    <a16:creationId xmlns:a16="http://schemas.microsoft.com/office/drawing/2014/main" id="{ED67FB87-9FA5-904A-A673-4A0230FE8FA9}"/>
                  </a:ext>
                </a:extLst>
              </p:cNvPr>
              <p:cNvSpPr/>
              <p:nvPr/>
            </p:nvSpPr>
            <p:spPr>
              <a:xfrm>
                <a:off x="7643248" y="4616084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7" name="Forma libre 736">
                <a:extLst>
                  <a:ext uri="{FF2B5EF4-FFF2-40B4-BE49-F238E27FC236}">
                    <a16:creationId xmlns:a16="http://schemas.microsoft.com/office/drawing/2014/main" id="{61D84534-D624-C748-AECC-67DB60497009}"/>
                  </a:ext>
                </a:extLst>
              </p:cNvPr>
              <p:cNvSpPr/>
              <p:nvPr/>
            </p:nvSpPr>
            <p:spPr>
              <a:xfrm>
                <a:off x="7776685" y="4605820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8" name="Forma libre 737">
                <a:extLst>
                  <a:ext uri="{FF2B5EF4-FFF2-40B4-BE49-F238E27FC236}">
                    <a16:creationId xmlns:a16="http://schemas.microsoft.com/office/drawing/2014/main" id="{AD2B73E8-E363-DA45-91BD-ECA75E52C17E}"/>
                  </a:ext>
                </a:extLst>
              </p:cNvPr>
              <p:cNvSpPr/>
              <p:nvPr/>
            </p:nvSpPr>
            <p:spPr>
              <a:xfrm>
                <a:off x="7786949" y="4677670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9" name="Forma libre 738">
                <a:extLst>
                  <a:ext uri="{FF2B5EF4-FFF2-40B4-BE49-F238E27FC236}">
                    <a16:creationId xmlns:a16="http://schemas.microsoft.com/office/drawing/2014/main" id="{81520D8C-A9D9-9048-92D1-29C4757D21BE}"/>
                  </a:ext>
                </a:extLst>
              </p:cNvPr>
              <p:cNvSpPr/>
              <p:nvPr/>
            </p:nvSpPr>
            <p:spPr>
              <a:xfrm>
                <a:off x="7715098" y="4646877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0" name="Forma libre 739">
                <a:extLst>
                  <a:ext uri="{FF2B5EF4-FFF2-40B4-BE49-F238E27FC236}">
                    <a16:creationId xmlns:a16="http://schemas.microsoft.com/office/drawing/2014/main" id="{3E7D4B9E-E61A-9F4F-838F-154E211E5859}"/>
                  </a:ext>
                </a:extLst>
              </p:cNvPr>
              <p:cNvSpPr/>
              <p:nvPr/>
            </p:nvSpPr>
            <p:spPr>
              <a:xfrm>
                <a:off x="7653512" y="4687935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1" name="Forma libre 740">
                <a:extLst>
                  <a:ext uri="{FF2B5EF4-FFF2-40B4-BE49-F238E27FC236}">
                    <a16:creationId xmlns:a16="http://schemas.microsoft.com/office/drawing/2014/main" id="{0B413A14-A3C0-1741-9959-D6D3685354DE}"/>
                  </a:ext>
                </a:extLst>
              </p:cNvPr>
              <p:cNvSpPr/>
              <p:nvPr/>
            </p:nvSpPr>
            <p:spPr>
              <a:xfrm>
                <a:off x="7725363" y="4718728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2" name="Forma libre 741">
                <a:extLst>
                  <a:ext uri="{FF2B5EF4-FFF2-40B4-BE49-F238E27FC236}">
                    <a16:creationId xmlns:a16="http://schemas.microsoft.com/office/drawing/2014/main" id="{BBD06624-53E6-E34B-B9E7-CEE9E77B4A22}"/>
                  </a:ext>
                </a:extLst>
              </p:cNvPr>
              <p:cNvSpPr/>
              <p:nvPr/>
            </p:nvSpPr>
            <p:spPr>
              <a:xfrm>
                <a:off x="7663777" y="4759785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43" name="Gráfico 112">
            <a:extLst>
              <a:ext uri="{FF2B5EF4-FFF2-40B4-BE49-F238E27FC236}">
                <a16:creationId xmlns:a16="http://schemas.microsoft.com/office/drawing/2014/main" id="{DB6E5B8C-6C8F-9642-9B93-10840A66B348}"/>
              </a:ext>
            </a:extLst>
          </p:cNvPr>
          <p:cNvGrpSpPr/>
          <p:nvPr/>
        </p:nvGrpSpPr>
        <p:grpSpPr>
          <a:xfrm>
            <a:off x="6829648" y="4434200"/>
            <a:ext cx="492690" cy="492690"/>
            <a:chOff x="6829648" y="4434200"/>
            <a:chExt cx="492690" cy="492690"/>
          </a:xfrm>
        </p:grpSpPr>
        <p:grpSp>
          <p:nvGrpSpPr>
            <p:cNvPr id="744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01498" y="4600996"/>
              <a:ext cx="348988" cy="182192"/>
              <a:chOff x="6901498" y="4600996"/>
              <a:chExt cx="348988" cy="182192"/>
            </a:xfrm>
            <a:solidFill>
              <a:srgbClr val="68362B"/>
            </a:solidFill>
          </p:grpSpPr>
          <p:sp>
            <p:nvSpPr>
              <p:cNvPr id="745" name="Forma libre 744">
                <a:extLst>
                  <a:ext uri="{FF2B5EF4-FFF2-40B4-BE49-F238E27FC236}">
                    <a16:creationId xmlns:a16="http://schemas.microsoft.com/office/drawing/2014/main" id="{1B92BD29-B038-4644-9C33-5C4EC706D078}"/>
                  </a:ext>
                </a:extLst>
              </p:cNvPr>
              <p:cNvSpPr/>
              <p:nvPr/>
            </p:nvSpPr>
            <p:spPr>
              <a:xfrm>
                <a:off x="6901498" y="4731866"/>
                <a:ext cx="348988" cy="51321"/>
              </a:xfrm>
              <a:custGeom>
                <a:avLst/>
                <a:gdLst>
                  <a:gd name="connsiteX0" fmla="*/ 348989 w 348988"/>
                  <a:gd name="connsiteY0" fmla="*/ 25661 h 51321"/>
                  <a:gd name="connsiteX1" fmla="*/ 323328 w 348988"/>
                  <a:gd name="connsiteY1" fmla="*/ 51322 h 51321"/>
                  <a:gd name="connsiteX2" fmla="*/ 25661 w 348988"/>
                  <a:gd name="connsiteY2" fmla="*/ 51322 h 51321"/>
                  <a:gd name="connsiteX3" fmla="*/ 0 w 348988"/>
                  <a:gd name="connsiteY3" fmla="*/ 25661 h 51321"/>
                  <a:gd name="connsiteX4" fmla="*/ 0 w 348988"/>
                  <a:gd name="connsiteY4" fmla="*/ 25661 h 51321"/>
                  <a:gd name="connsiteX5" fmla="*/ 25661 w 348988"/>
                  <a:gd name="connsiteY5" fmla="*/ 0 h 51321"/>
                  <a:gd name="connsiteX6" fmla="*/ 323328 w 348988"/>
                  <a:gd name="connsiteY6" fmla="*/ 0 h 51321"/>
                  <a:gd name="connsiteX7" fmla="*/ 348989 w 348988"/>
                  <a:gd name="connsiteY7" fmla="*/ 25661 h 51321"/>
                  <a:gd name="connsiteX8" fmla="*/ 348989 w 348988"/>
                  <a:gd name="connsiteY8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988" h="51321">
                    <a:moveTo>
                      <a:pt x="348989" y="25661"/>
                    </a:moveTo>
                    <a:cubicBezTo>
                      <a:pt x="348989" y="39836"/>
                      <a:pt x="337503" y="51322"/>
                      <a:pt x="323328" y="51322"/>
                    </a:cubicBezTo>
                    <a:lnTo>
                      <a:pt x="25661" y="51322"/>
                    </a:lnTo>
                    <a:cubicBezTo>
                      <a:pt x="11486" y="51322"/>
                      <a:pt x="0" y="39836"/>
                      <a:pt x="0" y="25661"/>
                    </a:cubicBezTo>
                    <a:lnTo>
                      <a:pt x="0" y="25661"/>
                    </a:lnTo>
                    <a:cubicBezTo>
                      <a:pt x="0" y="11486"/>
                      <a:pt x="11486" y="0"/>
                      <a:pt x="25661" y="0"/>
                    </a:cubicBezTo>
                    <a:lnTo>
                      <a:pt x="323328" y="0"/>
                    </a:lnTo>
                    <a:cubicBezTo>
                      <a:pt x="337503" y="0"/>
                      <a:pt x="348989" y="11486"/>
                      <a:pt x="348989" y="25661"/>
                    </a:cubicBezTo>
                    <a:lnTo>
                      <a:pt x="348989" y="25661"/>
                    </a:lnTo>
                    <a:close/>
                  </a:path>
                </a:pathLst>
              </a:custGeom>
              <a:solidFill>
                <a:srgbClr val="68362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6" name="Forma libre 745">
                <a:extLst>
                  <a:ext uri="{FF2B5EF4-FFF2-40B4-BE49-F238E27FC236}">
                    <a16:creationId xmlns:a16="http://schemas.microsoft.com/office/drawing/2014/main" id="{7052A74E-33C5-D242-B689-1D7764A43773}"/>
                  </a:ext>
                </a:extLst>
              </p:cNvPr>
              <p:cNvSpPr/>
              <p:nvPr/>
            </p:nvSpPr>
            <p:spPr>
              <a:xfrm>
                <a:off x="6901498" y="4600996"/>
                <a:ext cx="348988" cy="69284"/>
              </a:xfrm>
              <a:custGeom>
                <a:avLst/>
                <a:gdLst>
                  <a:gd name="connsiteX0" fmla="*/ 323328 w 348988"/>
                  <a:gd name="connsiteY0" fmla="*/ 17963 h 69284"/>
                  <a:gd name="connsiteX1" fmla="*/ 302799 w 348988"/>
                  <a:gd name="connsiteY1" fmla="*/ 7698 h 69284"/>
                  <a:gd name="connsiteX2" fmla="*/ 46190 w 348988"/>
                  <a:gd name="connsiteY2" fmla="*/ 7698 h 69284"/>
                  <a:gd name="connsiteX3" fmla="*/ 25661 w 348988"/>
                  <a:gd name="connsiteY3" fmla="*/ 17963 h 69284"/>
                  <a:gd name="connsiteX4" fmla="*/ 0 w 348988"/>
                  <a:gd name="connsiteY4" fmla="*/ 43624 h 69284"/>
                  <a:gd name="connsiteX5" fmla="*/ 25661 w 348988"/>
                  <a:gd name="connsiteY5" fmla="*/ 69285 h 69284"/>
                  <a:gd name="connsiteX6" fmla="*/ 323328 w 348988"/>
                  <a:gd name="connsiteY6" fmla="*/ 69285 h 69284"/>
                  <a:gd name="connsiteX7" fmla="*/ 348989 w 348988"/>
                  <a:gd name="connsiteY7" fmla="*/ 43624 h 69284"/>
                  <a:gd name="connsiteX8" fmla="*/ 323328 w 348988"/>
                  <a:gd name="connsiteY8" fmla="*/ 17963 h 6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988" h="69284">
                    <a:moveTo>
                      <a:pt x="323328" y="17963"/>
                    </a:moveTo>
                    <a:cubicBezTo>
                      <a:pt x="323328" y="17963"/>
                      <a:pt x="320741" y="14883"/>
                      <a:pt x="302799" y="7698"/>
                    </a:cubicBezTo>
                    <a:cubicBezTo>
                      <a:pt x="277138" y="-2566"/>
                      <a:pt x="61586" y="-2566"/>
                      <a:pt x="46190" y="7698"/>
                    </a:cubicBezTo>
                    <a:cubicBezTo>
                      <a:pt x="35474" y="14842"/>
                      <a:pt x="25661" y="17963"/>
                      <a:pt x="25661" y="17963"/>
                    </a:cubicBezTo>
                    <a:cubicBezTo>
                      <a:pt x="11486" y="17963"/>
                      <a:pt x="0" y="29448"/>
                      <a:pt x="0" y="43624"/>
                    </a:cubicBezTo>
                    <a:cubicBezTo>
                      <a:pt x="0" y="57799"/>
                      <a:pt x="11486" y="69285"/>
                      <a:pt x="25661" y="69285"/>
                    </a:cubicBezTo>
                    <a:lnTo>
                      <a:pt x="323328" y="69285"/>
                    </a:lnTo>
                    <a:cubicBezTo>
                      <a:pt x="337503" y="69285"/>
                      <a:pt x="348989" y="57799"/>
                      <a:pt x="348989" y="43624"/>
                    </a:cubicBezTo>
                    <a:cubicBezTo>
                      <a:pt x="348989" y="29448"/>
                      <a:pt x="337503" y="17963"/>
                      <a:pt x="323328" y="17963"/>
                    </a:cubicBezTo>
                    <a:close/>
                  </a:path>
                </a:pathLst>
              </a:custGeom>
              <a:solidFill>
                <a:srgbClr val="68362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47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11763" y="4495786"/>
              <a:ext cx="328460" cy="369517"/>
              <a:chOff x="6911763" y="4495786"/>
              <a:chExt cx="328460" cy="369517"/>
            </a:xfrm>
            <a:solidFill>
              <a:srgbClr val="FFC107"/>
            </a:solidFill>
          </p:grpSpPr>
          <p:sp>
            <p:nvSpPr>
              <p:cNvPr id="748" name="Forma libre 747">
                <a:extLst>
                  <a:ext uri="{FF2B5EF4-FFF2-40B4-BE49-F238E27FC236}">
                    <a16:creationId xmlns:a16="http://schemas.microsoft.com/office/drawing/2014/main" id="{576702A2-7782-3047-8800-ADE028A4C283}"/>
                  </a:ext>
                </a:extLst>
              </p:cNvPr>
              <p:cNvSpPr/>
              <p:nvPr/>
            </p:nvSpPr>
            <p:spPr>
              <a:xfrm>
                <a:off x="6911763" y="4793453"/>
                <a:ext cx="328460" cy="71850"/>
              </a:xfrm>
              <a:custGeom>
                <a:avLst/>
                <a:gdLst>
                  <a:gd name="connsiteX0" fmla="*/ 0 w 328460"/>
                  <a:gd name="connsiteY0" fmla="*/ 0 h 71850"/>
                  <a:gd name="connsiteX1" fmla="*/ 0 w 328460"/>
                  <a:gd name="connsiteY1" fmla="*/ 48756 h 71850"/>
                  <a:gd name="connsiteX2" fmla="*/ 23095 w 328460"/>
                  <a:gd name="connsiteY2" fmla="*/ 71851 h 71850"/>
                  <a:gd name="connsiteX3" fmla="*/ 305365 w 328460"/>
                  <a:gd name="connsiteY3" fmla="*/ 71851 h 71850"/>
                  <a:gd name="connsiteX4" fmla="*/ 328460 w 328460"/>
                  <a:gd name="connsiteY4" fmla="*/ 48756 h 71850"/>
                  <a:gd name="connsiteX5" fmla="*/ 328460 w 328460"/>
                  <a:gd name="connsiteY5" fmla="*/ 0 h 71850"/>
                  <a:gd name="connsiteX6" fmla="*/ 0 w 328460"/>
                  <a:gd name="connsiteY6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71850">
                    <a:moveTo>
                      <a:pt x="0" y="0"/>
                    </a:moveTo>
                    <a:lnTo>
                      <a:pt x="0" y="48756"/>
                    </a:lnTo>
                    <a:cubicBezTo>
                      <a:pt x="0" y="61514"/>
                      <a:pt x="10336" y="71851"/>
                      <a:pt x="23095" y="71851"/>
                    </a:cubicBezTo>
                    <a:lnTo>
                      <a:pt x="305365" y="71851"/>
                    </a:lnTo>
                    <a:cubicBezTo>
                      <a:pt x="318124" y="71851"/>
                      <a:pt x="328460" y="61514"/>
                      <a:pt x="328460" y="48756"/>
                    </a:cubicBezTo>
                    <a:lnTo>
                      <a:pt x="3284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9" name="Forma libre 748">
                <a:extLst>
                  <a:ext uri="{FF2B5EF4-FFF2-40B4-BE49-F238E27FC236}">
                    <a16:creationId xmlns:a16="http://schemas.microsoft.com/office/drawing/2014/main" id="{75FA3BBA-8281-A14B-9E37-C33B4ECDECF9}"/>
                  </a:ext>
                </a:extLst>
              </p:cNvPr>
              <p:cNvSpPr/>
              <p:nvPr/>
            </p:nvSpPr>
            <p:spPr>
              <a:xfrm>
                <a:off x="6911763" y="4495786"/>
                <a:ext cx="328460" cy="102643"/>
              </a:xfrm>
              <a:custGeom>
                <a:avLst/>
                <a:gdLst>
                  <a:gd name="connsiteX0" fmla="*/ 164230 w 328460"/>
                  <a:gd name="connsiteY0" fmla="*/ 0 h 102643"/>
                  <a:gd name="connsiteX1" fmla="*/ 0 w 328460"/>
                  <a:gd name="connsiteY1" fmla="*/ 102644 h 102643"/>
                  <a:gd name="connsiteX2" fmla="*/ 328460 w 328460"/>
                  <a:gd name="connsiteY2" fmla="*/ 102644 h 102643"/>
                  <a:gd name="connsiteX3" fmla="*/ 164230 w 328460"/>
                  <a:gd name="connsiteY3" fmla="*/ 0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460" h="102643">
                    <a:moveTo>
                      <a:pt x="164230" y="0"/>
                    </a:moveTo>
                    <a:cubicBezTo>
                      <a:pt x="73534" y="0"/>
                      <a:pt x="0" y="45964"/>
                      <a:pt x="0" y="102644"/>
                    </a:cubicBezTo>
                    <a:lnTo>
                      <a:pt x="328460" y="102644"/>
                    </a:lnTo>
                    <a:cubicBezTo>
                      <a:pt x="328460" y="45964"/>
                      <a:pt x="254936" y="0"/>
                      <a:pt x="164230" y="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50" name="Forma libre 749">
              <a:extLst>
                <a:ext uri="{FF2B5EF4-FFF2-40B4-BE49-F238E27FC236}">
                  <a16:creationId xmlns:a16="http://schemas.microsoft.com/office/drawing/2014/main" id="{332376A5-B0BC-9442-9808-718AC1CF5BCB}"/>
                </a:ext>
              </a:extLst>
            </p:cNvPr>
            <p:cNvSpPr/>
            <p:nvPr/>
          </p:nvSpPr>
          <p:spPr>
            <a:xfrm>
              <a:off x="6901498" y="4680545"/>
              <a:ext cx="348988" cy="41057"/>
            </a:xfrm>
            <a:custGeom>
              <a:avLst/>
              <a:gdLst>
                <a:gd name="connsiteX0" fmla="*/ 0 w 348988"/>
                <a:gd name="connsiteY0" fmla="*/ 0 h 41057"/>
                <a:gd name="connsiteX1" fmla="*/ 348989 w 348988"/>
                <a:gd name="connsiteY1" fmla="*/ 0 h 41057"/>
                <a:gd name="connsiteX2" fmla="*/ 348989 w 348988"/>
                <a:gd name="connsiteY2" fmla="*/ 41058 h 41057"/>
                <a:gd name="connsiteX3" fmla="*/ 0 w 348988"/>
                <a:gd name="connsiteY3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988" h="41057">
                  <a:moveTo>
                    <a:pt x="0" y="0"/>
                  </a:moveTo>
                  <a:lnTo>
                    <a:pt x="348989" y="0"/>
                  </a:lnTo>
                  <a:lnTo>
                    <a:pt x="348989" y="41058"/>
                  </a:lnTo>
                  <a:lnTo>
                    <a:pt x="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51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83613" y="4526579"/>
              <a:ext cx="61586" cy="51321"/>
              <a:chOff x="6983613" y="4526579"/>
              <a:chExt cx="61586" cy="51321"/>
            </a:xfrm>
            <a:solidFill>
              <a:srgbClr val="CE8106"/>
            </a:solidFill>
          </p:grpSpPr>
          <p:sp>
            <p:nvSpPr>
              <p:cNvPr id="752" name="Forma libre 751">
                <a:extLst>
                  <a:ext uri="{FF2B5EF4-FFF2-40B4-BE49-F238E27FC236}">
                    <a16:creationId xmlns:a16="http://schemas.microsoft.com/office/drawing/2014/main" id="{769DDC1D-0B77-5A49-A947-DD759A37A832}"/>
                  </a:ext>
                </a:extLst>
              </p:cNvPr>
              <p:cNvSpPr/>
              <p:nvPr/>
            </p:nvSpPr>
            <p:spPr>
              <a:xfrm>
                <a:off x="6983613" y="455737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3" name="Forma libre 752">
                <a:extLst>
                  <a:ext uri="{FF2B5EF4-FFF2-40B4-BE49-F238E27FC236}">
                    <a16:creationId xmlns:a16="http://schemas.microsoft.com/office/drawing/2014/main" id="{004AF748-CFE1-6749-A55B-14DF7D625BC7}"/>
                  </a:ext>
                </a:extLst>
              </p:cNvPr>
              <p:cNvSpPr/>
              <p:nvPr/>
            </p:nvSpPr>
            <p:spPr>
              <a:xfrm>
                <a:off x="7004142" y="452657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4" name="Forma libre 753">
                <a:extLst>
                  <a:ext uri="{FF2B5EF4-FFF2-40B4-BE49-F238E27FC236}">
                    <a16:creationId xmlns:a16="http://schemas.microsoft.com/office/drawing/2014/main" id="{8F2DF784-D938-5941-BA69-44284EF22261}"/>
                  </a:ext>
                </a:extLst>
              </p:cNvPr>
              <p:cNvSpPr/>
              <p:nvPr/>
            </p:nvSpPr>
            <p:spPr>
              <a:xfrm>
                <a:off x="7024671" y="455737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55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891231" y="4595709"/>
              <a:ext cx="369513" cy="238800"/>
              <a:chOff x="6891231" y="4595709"/>
              <a:chExt cx="369513" cy="238800"/>
            </a:xfrm>
            <a:solidFill>
              <a:srgbClr val="8BC34A"/>
            </a:solidFill>
          </p:grpSpPr>
          <p:sp>
            <p:nvSpPr>
              <p:cNvPr id="756" name="Forma libre 755">
                <a:extLst>
                  <a:ext uri="{FF2B5EF4-FFF2-40B4-BE49-F238E27FC236}">
                    <a16:creationId xmlns:a16="http://schemas.microsoft.com/office/drawing/2014/main" id="{3CF36083-4A78-4E49-BE1C-2D35A7E4C85D}"/>
                  </a:ext>
                </a:extLst>
              </p:cNvPr>
              <p:cNvSpPr/>
              <p:nvPr/>
            </p:nvSpPr>
            <p:spPr>
              <a:xfrm>
                <a:off x="6894764" y="4776475"/>
                <a:ext cx="365980" cy="58034"/>
              </a:xfrm>
              <a:custGeom>
                <a:avLst/>
                <a:gdLst>
                  <a:gd name="connsiteX0" fmla="*/ 365073 w 365980"/>
                  <a:gd name="connsiteY0" fmla="*/ 21114 h 58034"/>
                  <a:gd name="connsiteX1" fmla="*/ 346546 w 365980"/>
                  <a:gd name="connsiteY1" fmla="*/ 554 h 58034"/>
                  <a:gd name="connsiteX2" fmla="*/ 330062 w 365980"/>
                  <a:gd name="connsiteY2" fmla="*/ 6713 h 58034"/>
                  <a:gd name="connsiteX3" fmla="*/ 32395 w 365980"/>
                  <a:gd name="connsiteY3" fmla="*/ 6713 h 58034"/>
                  <a:gd name="connsiteX4" fmla="*/ 15222 w 365980"/>
                  <a:gd name="connsiteY4" fmla="*/ 0 h 58034"/>
                  <a:gd name="connsiteX5" fmla="*/ 2885 w 365980"/>
                  <a:gd name="connsiteY5" fmla="*/ 18568 h 58034"/>
                  <a:gd name="connsiteX6" fmla="*/ 15756 w 365980"/>
                  <a:gd name="connsiteY6" fmla="*/ 53642 h 58034"/>
                  <a:gd name="connsiteX7" fmla="*/ 40658 w 365980"/>
                  <a:gd name="connsiteY7" fmla="*/ 44342 h 58034"/>
                  <a:gd name="connsiteX8" fmla="*/ 64943 w 365980"/>
                  <a:gd name="connsiteY8" fmla="*/ 44260 h 58034"/>
                  <a:gd name="connsiteX9" fmla="*/ 89968 w 365980"/>
                  <a:gd name="connsiteY9" fmla="*/ 50901 h 58034"/>
                  <a:gd name="connsiteX10" fmla="*/ 120494 w 365980"/>
                  <a:gd name="connsiteY10" fmla="*/ 35012 h 58034"/>
                  <a:gd name="connsiteX11" fmla="*/ 175552 w 365980"/>
                  <a:gd name="connsiteY11" fmla="*/ 55397 h 58034"/>
                  <a:gd name="connsiteX12" fmla="*/ 194952 w 365980"/>
                  <a:gd name="connsiteY12" fmla="*/ 48499 h 58034"/>
                  <a:gd name="connsiteX13" fmla="*/ 212750 w 365980"/>
                  <a:gd name="connsiteY13" fmla="*/ 25989 h 58034"/>
                  <a:gd name="connsiteX14" fmla="*/ 215912 w 365980"/>
                  <a:gd name="connsiteY14" fmla="*/ 47442 h 58034"/>
                  <a:gd name="connsiteX15" fmla="*/ 240813 w 365980"/>
                  <a:gd name="connsiteY15" fmla="*/ 43778 h 58034"/>
                  <a:gd name="connsiteX16" fmla="*/ 255501 w 365980"/>
                  <a:gd name="connsiteY16" fmla="*/ 33113 h 58034"/>
                  <a:gd name="connsiteX17" fmla="*/ 260284 w 365980"/>
                  <a:gd name="connsiteY17" fmla="*/ 44024 h 58034"/>
                  <a:gd name="connsiteX18" fmla="*/ 272571 w 365980"/>
                  <a:gd name="connsiteY18" fmla="*/ 58025 h 58034"/>
                  <a:gd name="connsiteX19" fmla="*/ 287752 w 365980"/>
                  <a:gd name="connsiteY19" fmla="*/ 38851 h 58034"/>
                  <a:gd name="connsiteX20" fmla="*/ 302933 w 365980"/>
                  <a:gd name="connsiteY20" fmla="*/ 27088 h 58034"/>
                  <a:gd name="connsiteX21" fmla="*/ 315055 w 365980"/>
                  <a:gd name="connsiteY21" fmla="*/ 41643 h 58034"/>
                  <a:gd name="connsiteX22" fmla="*/ 354173 w 365980"/>
                  <a:gd name="connsiteY22" fmla="*/ 54555 h 58034"/>
                  <a:gd name="connsiteX23" fmla="*/ 365073 w 365980"/>
                  <a:gd name="connsiteY23" fmla="*/ 21114 h 5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980" h="58034">
                    <a:moveTo>
                      <a:pt x="365073" y="21114"/>
                    </a:moveTo>
                    <a:cubicBezTo>
                      <a:pt x="362148" y="12338"/>
                      <a:pt x="355261" y="5625"/>
                      <a:pt x="346546" y="554"/>
                    </a:cubicBezTo>
                    <a:cubicBezTo>
                      <a:pt x="342081" y="4352"/>
                      <a:pt x="336374" y="6713"/>
                      <a:pt x="330062" y="6713"/>
                    </a:cubicBezTo>
                    <a:lnTo>
                      <a:pt x="32395" y="6713"/>
                    </a:lnTo>
                    <a:cubicBezTo>
                      <a:pt x="25764" y="6713"/>
                      <a:pt x="19780" y="4126"/>
                      <a:pt x="15222" y="0"/>
                    </a:cubicBezTo>
                    <a:cubicBezTo>
                      <a:pt x="9300" y="5912"/>
                      <a:pt x="4681" y="12564"/>
                      <a:pt x="2885" y="18568"/>
                    </a:cubicBezTo>
                    <a:cubicBezTo>
                      <a:pt x="-1313" y="32538"/>
                      <a:pt x="-3633" y="54986"/>
                      <a:pt x="15756" y="53642"/>
                    </a:cubicBezTo>
                    <a:cubicBezTo>
                      <a:pt x="24871" y="53005"/>
                      <a:pt x="33452" y="49577"/>
                      <a:pt x="40658" y="44342"/>
                    </a:cubicBezTo>
                    <a:cubicBezTo>
                      <a:pt x="51887" y="36192"/>
                      <a:pt x="56547" y="33862"/>
                      <a:pt x="64943" y="44260"/>
                    </a:cubicBezTo>
                    <a:cubicBezTo>
                      <a:pt x="73103" y="54360"/>
                      <a:pt x="79601" y="63085"/>
                      <a:pt x="89968" y="50901"/>
                    </a:cubicBezTo>
                    <a:cubicBezTo>
                      <a:pt x="100725" y="38245"/>
                      <a:pt x="102100" y="31265"/>
                      <a:pt x="120494" y="35012"/>
                    </a:cubicBezTo>
                    <a:cubicBezTo>
                      <a:pt x="139750" y="38943"/>
                      <a:pt x="155906" y="52287"/>
                      <a:pt x="175552" y="55397"/>
                    </a:cubicBezTo>
                    <a:cubicBezTo>
                      <a:pt x="185118" y="56895"/>
                      <a:pt x="189275" y="56711"/>
                      <a:pt x="194952" y="48499"/>
                    </a:cubicBezTo>
                    <a:cubicBezTo>
                      <a:pt x="199581" y="41807"/>
                      <a:pt x="203800" y="27355"/>
                      <a:pt x="212750" y="25989"/>
                    </a:cubicBezTo>
                    <a:cubicBezTo>
                      <a:pt x="227346" y="23762"/>
                      <a:pt x="216332" y="40062"/>
                      <a:pt x="215912" y="47442"/>
                    </a:cubicBezTo>
                    <a:cubicBezTo>
                      <a:pt x="214824" y="66123"/>
                      <a:pt x="235342" y="50162"/>
                      <a:pt x="240813" y="43778"/>
                    </a:cubicBezTo>
                    <a:cubicBezTo>
                      <a:pt x="244231" y="39785"/>
                      <a:pt x="249281" y="31532"/>
                      <a:pt x="255501" y="33113"/>
                    </a:cubicBezTo>
                    <a:cubicBezTo>
                      <a:pt x="262276" y="34858"/>
                      <a:pt x="258806" y="38450"/>
                      <a:pt x="260284" y="44024"/>
                    </a:cubicBezTo>
                    <a:cubicBezTo>
                      <a:pt x="261660" y="49218"/>
                      <a:pt x="266299" y="58107"/>
                      <a:pt x="272571" y="58025"/>
                    </a:cubicBezTo>
                    <a:cubicBezTo>
                      <a:pt x="280259" y="57922"/>
                      <a:pt x="283872" y="44352"/>
                      <a:pt x="287752" y="38851"/>
                    </a:cubicBezTo>
                    <a:cubicBezTo>
                      <a:pt x="290903" y="34416"/>
                      <a:pt x="296774" y="26708"/>
                      <a:pt x="302933" y="27088"/>
                    </a:cubicBezTo>
                    <a:cubicBezTo>
                      <a:pt x="309759" y="27519"/>
                      <a:pt x="311627" y="36048"/>
                      <a:pt x="315055" y="41643"/>
                    </a:cubicBezTo>
                    <a:cubicBezTo>
                      <a:pt x="322096" y="53128"/>
                      <a:pt x="341599" y="63732"/>
                      <a:pt x="354173" y="54555"/>
                    </a:cubicBezTo>
                    <a:cubicBezTo>
                      <a:pt x="362220" y="48674"/>
                      <a:pt x="368368" y="30988"/>
                      <a:pt x="365073" y="21114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7" name="Forma libre 756">
                <a:extLst>
                  <a:ext uri="{FF2B5EF4-FFF2-40B4-BE49-F238E27FC236}">
                    <a16:creationId xmlns:a16="http://schemas.microsoft.com/office/drawing/2014/main" id="{B0D253A8-4898-DB4A-8175-E1D303CFCFF0}"/>
                  </a:ext>
                </a:extLst>
              </p:cNvPr>
              <p:cNvSpPr/>
              <p:nvPr/>
            </p:nvSpPr>
            <p:spPr>
              <a:xfrm>
                <a:off x="6891231" y="4595709"/>
                <a:ext cx="365971" cy="43767"/>
              </a:xfrm>
              <a:custGeom>
                <a:avLst/>
                <a:gdLst>
                  <a:gd name="connsiteX0" fmla="*/ 350069 w 365971"/>
                  <a:gd name="connsiteY0" fmla="*/ 0 h 43767"/>
                  <a:gd name="connsiteX1" fmla="*/ 21239 w 365971"/>
                  <a:gd name="connsiteY1" fmla="*/ 0 h 43767"/>
                  <a:gd name="connsiteX2" fmla="*/ 2127 w 365971"/>
                  <a:gd name="connsiteY2" fmla="*/ 15397 h 43767"/>
                  <a:gd name="connsiteX3" fmla="*/ 18016 w 365971"/>
                  <a:gd name="connsiteY3" fmla="*/ 39374 h 43767"/>
                  <a:gd name="connsiteX4" fmla="*/ 43102 w 365971"/>
                  <a:gd name="connsiteY4" fmla="*/ 30075 h 43767"/>
                  <a:gd name="connsiteX5" fmla="*/ 67583 w 365971"/>
                  <a:gd name="connsiteY5" fmla="*/ 29993 h 43767"/>
                  <a:gd name="connsiteX6" fmla="*/ 92792 w 365971"/>
                  <a:gd name="connsiteY6" fmla="*/ 36634 h 43767"/>
                  <a:gd name="connsiteX7" fmla="*/ 123544 w 365971"/>
                  <a:gd name="connsiteY7" fmla="*/ 20744 h 43767"/>
                  <a:gd name="connsiteX8" fmla="*/ 179044 w 365971"/>
                  <a:gd name="connsiteY8" fmla="*/ 41129 h 43767"/>
                  <a:gd name="connsiteX9" fmla="*/ 198577 w 365971"/>
                  <a:gd name="connsiteY9" fmla="*/ 34232 h 43767"/>
                  <a:gd name="connsiteX10" fmla="*/ 216529 w 365971"/>
                  <a:gd name="connsiteY10" fmla="*/ 11722 h 43767"/>
                  <a:gd name="connsiteX11" fmla="*/ 219711 w 365971"/>
                  <a:gd name="connsiteY11" fmla="*/ 33174 h 43767"/>
                  <a:gd name="connsiteX12" fmla="*/ 244797 w 365971"/>
                  <a:gd name="connsiteY12" fmla="*/ 29510 h 43767"/>
                  <a:gd name="connsiteX13" fmla="*/ 259599 w 365971"/>
                  <a:gd name="connsiteY13" fmla="*/ 18845 h 43767"/>
                  <a:gd name="connsiteX14" fmla="*/ 264423 w 365971"/>
                  <a:gd name="connsiteY14" fmla="*/ 29756 h 43767"/>
                  <a:gd name="connsiteX15" fmla="*/ 276802 w 365971"/>
                  <a:gd name="connsiteY15" fmla="*/ 43757 h 43767"/>
                  <a:gd name="connsiteX16" fmla="*/ 292116 w 365971"/>
                  <a:gd name="connsiteY16" fmla="*/ 24583 h 43767"/>
                  <a:gd name="connsiteX17" fmla="*/ 307400 w 365971"/>
                  <a:gd name="connsiteY17" fmla="*/ 12820 h 43767"/>
                  <a:gd name="connsiteX18" fmla="*/ 319604 w 365971"/>
                  <a:gd name="connsiteY18" fmla="*/ 27375 h 43767"/>
                  <a:gd name="connsiteX19" fmla="*/ 359030 w 365971"/>
                  <a:gd name="connsiteY19" fmla="*/ 40288 h 43767"/>
                  <a:gd name="connsiteX20" fmla="*/ 363905 w 365971"/>
                  <a:gd name="connsiteY20" fmla="*/ 20529 h 43767"/>
                  <a:gd name="connsiteX21" fmla="*/ 350069 w 365971"/>
                  <a:gd name="connsiteY21" fmla="*/ 0 h 4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5971" h="43767">
                    <a:moveTo>
                      <a:pt x="350069" y="0"/>
                    </a:moveTo>
                    <a:lnTo>
                      <a:pt x="21239" y="0"/>
                    </a:lnTo>
                    <a:cubicBezTo>
                      <a:pt x="11406" y="4167"/>
                      <a:pt x="3923" y="9412"/>
                      <a:pt x="2127" y="15397"/>
                    </a:cubicBezTo>
                    <a:cubicBezTo>
                      <a:pt x="-2102" y="29366"/>
                      <a:pt x="-1527" y="40719"/>
                      <a:pt x="18016" y="39374"/>
                    </a:cubicBezTo>
                    <a:cubicBezTo>
                      <a:pt x="27193" y="38738"/>
                      <a:pt x="35835" y="35309"/>
                      <a:pt x="43102" y="30075"/>
                    </a:cubicBezTo>
                    <a:cubicBezTo>
                      <a:pt x="54424" y="21925"/>
                      <a:pt x="59115" y="19595"/>
                      <a:pt x="67583" y="29993"/>
                    </a:cubicBezTo>
                    <a:cubicBezTo>
                      <a:pt x="75805" y="40093"/>
                      <a:pt x="82353" y="48817"/>
                      <a:pt x="92792" y="36634"/>
                    </a:cubicBezTo>
                    <a:cubicBezTo>
                      <a:pt x="103631" y="23978"/>
                      <a:pt x="105017" y="16998"/>
                      <a:pt x="123544" y="20744"/>
                    </a:cubicBezTo>
                    <a:cubicBezTo>
                      <a:pt x="142964" y="24676"/>
                      <a:pt x="159234" y="38019"/>
                      <a:pt x="179044" y="41129"/>
                    </a:cubicBezTo>
                    <a:cubicBezTo>
                      <a:pt x="188672" y="42628"/>
                      <a:pt x="192890" y="42443"/>
                      <a:pt x="198577" y="34232"/>
                    </a:cubicBezTo>
                    <a:cubicBezTo>
                      <a:pt x="203247" y="27539"/>
                      <a:pt x="207497" y="13087"/>
                      <a:pt x="216529" y="11722"/>
                    </a:cubicBezTo>
                    <a:cubicBezTo>
                      <a:pt x="231238" y="9495"/>
                      <a:pt x="220142" y="25794"/>
                      <a:pt x="219711" y="33174"/>
                    </a:cubicBezTo>
                    <a:cubicBezTo>
                      <a:pt x="218623" y="51856"/>
                      <a:pt x="239285" y="35895"/>
                      <a:pt x="244797" y="29510"/>
                    </a:cubicBezTo>
                    <a:cubicBezTo>
                      <a:pt x="248246" y="25517"/>
                      <a:pt x="253337" y="17265"/>
                      <a:pt x="259599" y="18845"/>
                    </a:cubicBezTo>
                    <a:cubicBezTo>
                      <a:pt x="266424" y="20590"/>
                      <a:pt x="262935" y="24183"/>
                      <a:pt x="264423" y="29756"/>
                    </a:cubicBezTo>
                    <a:cubicBezTo>
                      <a:pt x="265809" y="34950"/>
                      <a:pt x="270489" y="43839"/>
                      <a:pt x="276802" y="43757"/>
                    </a:cubicBezTo>
                    <a:cubicBezTo>
                      <a:pt x="284562" y="43654"/>
                      <a:pt x="288195" y="30085"/>
                      <a:pt x="292116" y="24583"/>
                    </a:cubicBezTo>
                    <a:cubicBezTo>
                      <a:pt x="295278" y="20149"/>
                      <a:pt x="301200" y="12440"/>
                      <a:pt x="307400" y="12820"/>
                    </a:cubicBezTo>
                    <a:cubicBezTo>
                      <a:pt x="314277" y="13251"/>
                      <a:pt x="316166" y="21781"/>
                      <a:pt x="319604" y="27375"/>
                    </a:cubicBezTo>
                    <a:cubicBezTo>
                      <a:pt x="326697" y="38861"/>
                      <a:pt x="346363" y="49464"/>
                      <a:pt x="359030" y="40288"/>
                    </a:cubicBezTo>
                    <a:cubicBezTo>
                      <a:pt x="367149" y="34406"/>
                      <a:pt x="367241" y="30403"/>
                      <a:pt x="363905" y="20529"/>
                    </a:cubicBezTo>
                    <a:cubicBezTo>
                      <a:pt x="361411" y="13056"/>
                      <a:pt x="356402" y="6148"/>
                      <a:pt x="350069" y="0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58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22027" y="4670280"/>
              <a:ext cx="307931" cy="92379"/>
              <a:chOff x="6922027" y="4670280"/>
              <a:chExt cx="307931" cy="92379"/>
            </a:xfrm>
            <a:solidFill>
              <a:srgbClr val="FFEB3B"/>
            </a:solidFill>
          </p:grpSpPr>
          <p:sp>
            <p:nvSpPr>
              <p:cNvPr id="759" name="Forma libre 758">
                <a:extLst>
                  <a:ext uri="{FF2B5EF4-FFF2-40B4-BE49-F238E27FC236}">
                    <a16:creationId xmlns:a16="http://schemas.microsoft.com/office/drawing/2014/main" id="{5AA7F579-7EC9-9E45-92CB-200DC7651C80}"/>
                  </a:ext>
                </a:extLst>
              </p:cNvPr>
              <p:cNvSpPr/>
              <p:nvPr/>
            </p:nvSpPr>
            <p:spPr>
              <a:xfrm>
                <a:off x="6922027" y="4721602"/>
                <a:ext cx="307931" cy="41057"/>
              </a:xfrm>
              <a:custGeom>
                <a:avLst/>
                <a:gdLst>
                  <a:gd name="connsiteX0" fmla="*/ 307931 w 307931"/>
                  <a:gd name="connsiteY0" fmla="*/ 10264 h 41057"/>
                  <a:gd name="connsiteX1" fmla="*/ 92379 w 307931"/>
                  <a:gd name="connsiteY1" fmla="*/ 41058 h 41057"/>
                  <a:gd name="connsiteX2" fmla="*/ 0 w 307931"/>
                  <a:gd name="connsiteY2" fmla="*/ 10264 h 41057"/>
                  <a:gd name="connsiteX3" fmla="*/ 0 w 307931"/>
                  <a:gd name="connsiteY3" fmla="*/ 0 h 41057"/>
                  <a:gd name="connsiteX4" fmla="*/ 307931 w 307931"/>
                  <a:gd name="connsiteY4" fmla="*/ 0 h 41057"/>
                  <a:gd name="connsiteX5" fmla="*/ 307931 w 307931"/>
                  <a:gd name="connsiteY5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31" h="41057">
                    <a:moveTo>
                      <a:pt x="307931" y="10264"/>
                    </a:moveTo>
                    <a:cubicBezTo>
                      <a:pt x="153966" y="10264"/>
                      <a:pt x="92379" y="41058"/>
                      <a:pt x="92379" y="41058"/>
                    </a:cubicBezTo>
                    <a:cubicBezTo>
                      <a:pt x="92379" y="41058"/>
                      <a:pt x="51322" y="10264"/>
                      <a:pt x="0" y="10264"/>
                    </a:cubicBezTo>
                    <a:lnTo>
                      <a:pt x="0" y="0"/>
                    </a:lnTo>
                    <a:lnTo>
                      <a:pt x="307931" y="0"/>
                    </a:lnTo>
                    <a:lnTo>
                      <a:pt x="307931" y="10264"/>
                    </a:ln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0" name="Forma libre 759">
                <a:extLst>
                  <a:ext uri="{FF2B5EF4-FFF2-40B4-BE49-F238E27FC236}">
                    <a16:creationId xmlns:a16="http://schemas.microsoft.com/office/drawing/2014/main" id="{00211C51-7481-2A4C-99F6-DD3370FD292F}"/>
                  </a:ext>
                </a:extLst>
              </p:cNvPr>
              <p:cNvSpPr/>
              <p:nvPr/>
            </p:nvSpPr>
            <p:spPr>
              <a:xfrm>
                <a:off x="6922027" y="4670280"/>
                <a:ext cx="307931" cy="41057"/>
              </a:xfrm>
              <a:custGeom>
                <a:avLst/>
                <a:gdLst>
                  <a:gd name="connsiteX0" fmla="*/ 0 w 307931"/>
                  <a:gd name="connsiteY0" fmla="*/ 10264 h 41057"/>
                  <a:gd name="connsiteX1" fmla="*/ 215552 w 307931"/>
                  <a:gd name="connsiteY1" fmla="*/ 41058 h 41057"/>
                  <a:gd name="connsiteX2" fmla="*/ 307931 w 307931"/>
                  <a:gd name="connsiteY2" fmla="*/ 10264 h 41057"/>
                  <a:gd name="connsiteX3" fmla="*/ 307931 w 307931"/>
                  <a:gd name="connsiteY3" fmla="*/ 0 h 41057"/>
                  <a:gd name="connsiteX4" fmla="*/ 0 w 307931"/>
                  <a:gd name="connsiteY4" fmla="*/ 0 h 41057"/>
                  <a:gd name="connsiteX5" fmla="*/ 0 w 307931"/>
                  <a:gd name="connsiteY5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31" h="41057">
                    <a:moveTo>
                      <a:pt x="0" y="10264"/>
                    </a:moveTo>
                    <a:cubicBezTo>
                      <a:pt x="153966" y="10264"/>
                      <a:pt x="215552" y="41058"/>
                      <a:pt x="215552" y="41058"/>
                    </a:cubicBezTo>
                    <a:cubicBezTo>
                      <a:pt x="215552" y="41058"/>
                      <a:pt x="256609" y="10264"/>
                      <a:pt x="307931" y="10264"/>
                    </a:cubicBezTo>
                    <a:lnTo>
                      <a:pt x="307931" y="0"/>
                    </a:lnTo>
                    <a:lnTo>
                      <a:pt x="0" y="0"/>
                    </a:lnTo>
                    <a:lnTo>
                      <a:pt x="0" y="10264"/>
                    </a:ln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61" name="Gráfico 114">
            <a:extLst>
              <a:ext uri="{FF2B5EF4-FFF2-40B4-BE49-F238E27FC236}">
                <a16:creationId xmlns:a16="http://schemas.microsoft.com/office/drawing/2014/main" id="{68D46AA2-87F6-BB40-B24B-4A38182BE76F}"/>
              </a:ext>
            </a:extLst>
          </p:cNvPr>
          <p:cNvGrpSpPr/>
          <p:nvPr/>
        </p:nvGrpSpPr>
        <p:grpSpPr>
          <a:xfrm>
            <a:off x="6198887" y="4434200"/>
            <a:ext cx="492690" cy="492690"/>
            <a:chOff x="6198887" y="4434200"/>
            <a:chExt cx="492690" cy="492690"/>
          </a:xfrm>
        </p:grpSpPr>
        <p:sp>
          <p:nvSpPr>
            <p:cNvPr id="762" name="Forma libre 761">
              <a:extLst>
                <a:ext uri="{FF2B5EF4-FFF2-40B4-BE49-F238E27FC236}">
                  <a16:creationId xmlns:a16="http://schemas.microsoft.com/office/drawing/2014/main" id="{CB3404E7-926F-3340-AFC1-67CB847D8B6C}"/>
                </a:ext>
              </a:extLst>
            </p:cNvPr>
            <p:cNvSpPr/>
            <p:nvPr/>
          </p:nvSpPr>
          <p:spPr>
            <a:xfrm>
              <a:off x="6250005" y="4486178"/>
              <a:ext cx="389345" cy="389848"/>
            </a:xfrm>
            <a:custGeom>
              <a:avLst/>
              <a:gdLst>
                <a:gd name="connsiteX0" fmla="*/ 389346 w 389345"/>
                <a:gd name="connsiteY0" fmla="*/ 199888 h 389848"/>
                <a:gd name="connsiteX1" fmla="*/ 282514 w 389345"/>
                <a:gd name="connsiteY1" fmla="*/ 106975 h 389848"/>
                <a:gd name="connsiteX2" fmla="*/ 189714 w 389345"/>
                <a:gd name="connsiteY2" fmla="*/ 0 h 389848"/>
                <a:gd name="connsiteX3" fmla="*/ 48230 w 389345"/>
                <a:gd name="connsiteY3" fmla="*/ 60437 h 389848"/>
                <a:gd name="connsiteX4" fmla="*/ 20999 w 389345"/>
                <a:gd name="connsiteY4" fmla="*/ 304472 h 389848"/>
                <a:gd name="connsiteX5" fmla="*/ 21183 w 389345"/>
                <a:gd name="connsiteY5" fmla="*/ 305119 h 389848"/>
                <a:gd name="connsiteX6" fmla="*/ 24642 w 389345"/>
                <a:gd name="connsiteY6" fmla="*/ 364888 h 389848"/>
                <a:gd name="connsiteX7" fmla="*/ 24807 w 389345"/>
                <a:gd name="connsiteY7" fmla="*/ 365022 h 389848"/>
                <a:gd name="connsiteX8" fmla="*/ 24930 w 389345"/>
                <a:gd name="connsiteY8" fmla="*/ 365176 h 389848"/>
                <a:gd name="connsiteX9" fmla="*/ 84638 w 389345"/>
                <a:gd name="connsiteY9" fmla="*/ 368645 h 389848"/>
                <a:gd name="connsiteX10" fmla="*/ 85274 w 389345"/>
                <a:gd name="connsiteY10" fmla="*/ 368809 h 389848"/>
                <a:gd name="connsiteX11" fmla="*/ 329002 w 389345"/>
                <a:gd name="connsiteY11" fmla="*/ 341568 h 389848"/>
                <a:gd name="connsiteX12" fmla="*/ 389346 w 389345"/>
                <a:gd name="connsiteY12" fmla="*/ 199888 h 38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345" h="389848">
                  <a:moveTo>
                    <a:pt x="389346" y="199888"/>
                  </a:moveTo>
                  <a:lnTo>
                    <a:pt x="282514" y="106975"/>
                  </a:lnTo>
                  <a:lnTo>
                    <a:pt x="189714" y="0"/>
                  </a:lnTo>
                  <a:cubicBezTo>
                    <a:pt x="137499" y="647"/>
                    <a:pt x="78325" y="29828"/>
                    <a:pt x="48230" y="60437"/>
                  </a:cubicBezTo>
                  <a:cubicBezTo>
                    <a:pt x="-14814" y="124620"/>
                    <a:pt x="-7187" y="240813"/>
                    <a:pt x="20999" y="304472"/>
                  </a:cubicBezTo>
                  <a:cubicBezTo>
                    <a:pt x="21091" y="304698"/>
                    <a:pt x="21060" y="304872"/>
                    <a:pt x="21183" y="305119"/>
                  </a:cubicBezTo>
                  <a:cubicBezTo>
                    <a:pt x="31971" y="327588"/>
                    <a:pt x="17324" y="357416"/>
                    <a:pt x="24642" y="364888"/>
                  </a:cubicBezTo>
                  <a:cubicBezTo>
                    <a:pt x="24694" y="364940"/>
                    <a:pt x="24755" y="364970"/>
                    <a:pt x="24807" y="365022"/>
                  </a:cubicBezTo>
                  <a:cubicBezTo>
                    <a:pt x="24848" y="365073"/>
                    <a:pt x="24879" y="365124"/>
                    <a:pt x="24930" y="365176"/>
                  </a:cubicBezTo>
                  <a:cubicBezTo>
                    <a:pt x="32392" y="372515"/>
                    <a:pt x="62190" y="357847"/>
                    <a:pt x="84638" y="368645"/>
                  </a:cubicBezTo>
                  <a:cubicBezTo>
                    <a:pt x="84884" y="368768"/>
                    <a:pt x="85038" y="368727"/>
                    <a:pt x="85274" y="368809"/>
                  </a:cubicBezTo>
                  <a:cubicBezTo>
                    <a:pt x="148841" y="397047"/>
                    <a:pt x="264901" y="404683"/>
                    <a:pt x="329002" y="341568"/>
                  </a:cubicBezTo>
                  <a:cubicBezTo>
                    <a:pt x="359559" y="311421"/>
                    <a:pt x="388720" y="252175"/>
                    <a:pt x="389346" y="199888"/>
                  </a:cubicBezTo>
                  <a:close/>
                </a:path>
              </a:pathLst>
            </a:custGeom>
            <a:solidFill>
              <a:srgbClr val="E651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63" name="Gráfico 114">
              <a:extLst>
                <a:ext uri="{FF2B5EF4-FFF2-40B4-BE49-F238E27FC236}">
                  <a16:creationId xmlns:a16="http://schemas.microsoft.com/office/drawing/2014/main" id="{68D46AA2-87F6-BB40-B24B-4A38182BE76F}"/>
                </a:ext>
              </a:extLst>
            </p:cNvPr>
            <p:cNvGrpSpPr/>
            <p:nvPr/>
          </p:nvGrpSpPr>
          <p:grpSpPr>
            <a:xfrm>
              <a:off x="6273977" y="4515986"/>
              <a:ext cx="335638" cy="336017"/>
              <a:chOff x="6273977" y="4515986"/>
              <a:chExt cx="335638" cy="336017"/>
            </a:xfrm>
            <a:solidFill>
              <a:srgbClr val="D84315"/>
            </a:solidFill>
          </p:grpSpPr>
          <p:sp>
            <p:nvSpPr>
              <p:cNvPr id="764" name="Forma libre 763">
                <a:extLst>
                  <a:ext uri="{FF2B5EF4-FFF2-40B4-BE49-F238E27FC236}">
                    <a16:creationId xmlns:a16="http://schemas.microsoft.com/office/drawing/2014/main" id="{EF215799-88EA-D748-B08A-1BD13F722421}"/>
                  </a:ext>
                </a:extLst>
              </p:cNvPr>
              <p:cNvSpPr/>
              <p:nvPr/>
            </p:nvSpPr>
            <p:spPr>
              <a:xfrm>
                <a:off x="6273977" y="4515986"/>
                <a:ext cx="145357" cy="281541"/>
              </a:xfrm>
              <a:custGeom>
                <a:avLst/>
                <a:gdLst>
                  <a:gd name="connsiteX0" fmla="*/ 145357 w 145357"/>
                  <a:gd name="connsiteY0" fmla="*/ 30444 h 281541"/>
                  <a:gd name="connsiteX1" fmla="*/ 108734 w 145357"/>
                  <a:gd name="connsiteY1" fmla="*/ 40123 h 281541"/>
                  <a:gd name="connsiteX2" fmla="*/ 73856 w 145357"/>
                  <a:gd name="connsiteY2" fmla="*/ 58322 h 281541"/>
                  <a:gd name="connsiteX3" fmla="*/ 44253 w 145357"/>
                  <a:gd name="connsiteY3" fmla="*/ 83963 h 281541"/>
                  <a:gd name="connsiteX4" fmla="*/ 24217 w 145357"/>
                  <a:gd name="connsiteY4" fmla="*/ 117948 h 281541"/>
                  <a:gd name="connsiteX5" fmla="*/ 7260 w 145357"/>
                  <a:gd name="connsiteY5" fmla="*/ 198041 h 281541"/>
                  <a:gd name="connsiteX6" fmla="*/ 10093 w 145357"/>
                  <a:gd name="connsiteY6" fmla="*/ 281542 h 281541"/>
                  <a:gd name="connsiteX7" fmla="*/ 55 w 145357"/>
                  <a:gd name="connsiteY7" fmla="*/ 197866 h 281541"/>
                  <a:gd name="connsiteX8" fmla="*/ 10679 w 145357"/>
                  <a:gd name="connsiteY8" fmla="*/ 113021 h 281541"/>
                  <a:gd name="connsiteX9" fmla="*/ 29883 w 145357"/>
                  <a:gd name="connsiteY9" fmla="*/ 73113 h 281541"/>
                  <a:gd name="connsiteX10" fmla="*/ 60574 w 145357"/>
                  <a:gd name="connsiteY10" fmla="*/ 40688 h 281541"/>
                  <a:gd name="connsiteX11" fmla="*/ 97741 w 145357"/>
                  <a:gd name="connsiteY11" fmla="*/ 16084 h 281541"/>
                  <a:gd name="connsiteX12" fmla="*/ 140800 w 145357"/>
                  <a:gd name="connsiteY12" fmla="*/ 0 h 281541"/>
                  <a:gd name="connsiteX13" fmla="*/ 145357 w 145357"/>
                  <a:gd name="connsiteY13" fmla="*/ 30444 h 28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5357" h="281541">
                    <a:moveTo>
                      <a:pt x="145357" y="30444"/>
                    </a:moveTo>
                    <a:cubicBezTo>
                      <a:pt x="134077" y="31707"/>
                      <a:pt x="120651" y="35453"/>
                      <a:pt x="108734" y="40123"/>
                    </a:cubicBezTo>
                    <a:cubicBezTo>
                      <a:pt x="96550" y="44876"/>
                      <a:pt x="84818" y="50983"/>
                      <a:pt x="73856" y="58322"/>
                    </a:cubicBezTo>
                    <a:cubicBezTo>
                      <a:pt x="63140" y="65579"/>
                      <a:pt x="52023" y="74396"/>
                      <a:pt x="44253" y="83963"/>
                    </a:cubicBezTo>
                    <a:cubicBezTo>
                      <a:pt x="35949" y="93888"/>
                      <a:pt x="29390" y="105559"/>
                      <a:pt x="24217" y="117948"/>
                    </a:cubicBezTo>
                    <a:cubicBezTo>
                      <a:pt x="13953" y="142860"/>
                      <a:pt x="9149" y="170409"/>
                      <a:pt x="7260" y="198041"/>
                    </a:cubicBezTo>
                    <a:cubicBezTo>
                      <a:pt x="5495" y="225724"/>
                      <a:pt x="6367" y="253797"/>
                      <a:pt x="10093" y="281542"/>
                    </a:cubicBezTo>
                    <a:cubicBezTo>
                      <a:pt x="3996" y="254187"/>
                      <a:pt x="681" y="226134"/>
                      <a:pt x="55" y="197866"/>
                    </a:cubicBezTo>
                    <a:cubicBezTo>
                      <a:pt x="-407" y="169639"/>
                      <a:pt x="1954" y="140889"/>
                      <a:pt x="10679" y="113021"/>
                    </a:cubicBezTo>
                    <a:cubicBezTo>
                      <a:pt x="15123" y="99144"/>
                      <a:pt x="21230" y="85502"/>
                      <a:pt x="29883" y="73113"/>
                    </a:cubicBezTo>
                    <a:cubicBezTo>
                      <a:pt x="38957" y="60252"/>
                      <a:pt x="49139" y="50419"/>
                      <a:pt x="60574" y="40688"/>
                    </a:cubicBezTo>
                    <a:cubicBezTo>
                      <a:pt x="71967" y="31193"/>
                      <a:pt x="84449" y="22941"/>
                      <a:pt x="97741" y="16084"/>
                    </a:cubicBezTo>
                    <a:cubicBezTo>
                      <a:pt x="111290" y="9238"/>
                      <a:pt x="124500" y="3654"/>
                      <a:pt x="140800" y="0"/>
                    </a:cubicBezTo>
                    <a:lnTo>
                      <a:pt x="145357" y="30444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5" name="Forma libre 764">
                <a:extLst>
                  <a:ext uri="{FF2B5EF4-FFF2-40B4-BE49-F238E27FC236}">
                    <a16:creationId xmlns:a16="http://schemas.microsoft.com/office/drawing/2014/main" id="{3009E0B1-E3FB-9F4D-AB37-396EF7CAA625}"/>
                  </a:ext>
                </a:extLst>
              </p:cNvPr>
              <p:cNvSpPr/>
              <p:nvPr/>
            </p:nvSpPr>
            <p:spPr>
              <a:xfrm>
                <a:off x="6298831" y="4575817"/>
                <a:ext cx="152713" cy="221710"/>
              </a:xfrm>
              <a:custGeom>
                <a:avLst/>
                <a:gdLst>
                  <a:gd name="connsiteX0" fmla="*/ 152713 w 152713"/>
                  <a:gd name="connsiteY0" fmla="*/ 29161 h 221710"/>
                  <a:gd name="connsiteX1" fmla="*/ 96085 w 152713"/>
                  <a:gd name="connsiteY1" fmla="*/ 56013 h 221710"/>
                  <a:gd name="connsiteX2" fmla="*/ 70906 w 152713"/>
                  <a:gd name="connsiteY2" fmla="*/ 75638 h 221710"/>
                  <a:gd name="connsiteX3" fmla="*/ 50295 w 152713"/>
                  <a:gd name="connsiteY3" fmla="*/ 99688 h 221710"/>
                  <a:gd name="connsiteX4" fmla="*/ 19718 w 152713"/>
                  <a:gd name="connsiteY4" fmla="*/ 157835 h 221710"/>
                  <a:gd name="connsiteX5" fmla="*/ 0 w 152713"/>
                  <a:gd name="connsiteY5" fmla="*/ 221711 h 221710"/>
                  <a:gd name="connsiteX6" fmla="*/ 12410 w 152713"/>
                  <a:gd name="connsiteY6" fmla="*/ 155392 h 221710"/>
                  <a:gd name="connsiteX7" fmla="*/ 37208 w 152713"/>
                  <a:gd name="connsiteY7" fmla="*/ 91579 h 221710"/>
                  <a:gd name="connsiteX8" fmla="*/ 57090 w 152713"/>
                  <a:gd name="connsiteY8" fmla="*/ 62243 h 221710"/>
                  <a:gd name="connsiteX9" fmla="*/ 82218 w 152713"/>
                  <a:gd name="connsiteY9" fmla="*/ 37547 h 221710"/>
                  <a:gd name="connsiteX10" fmla="*/ 142839 w 152713"/>
                  <a:gd name="connsiteY10" fmla="*/ 0 h 221710"/>
                  <a:gd name="connsiteX11" fmla="*/ 152713 w 152713"/>
                  <a:gd name="connsiteY11" fmla="*/ 29161 h 22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713" h="221710">
                    <a:moveTo>
                      <a:pt x="152713" y="29161"/>
                    </a:moveTo>
                    <a:cubicBezTo>
                      <a:pt x="133745" y="34786"/>
                      <a:pt x="113637" y="44445"/>
                      <a:pt x="96085" y="56013"/>
                    </a:cubicBezTo>
                    <a:cubicBezTo>
                      <a:pt x="87216" y="61894"/>
                      <a:pt x="78759" y="68340"/>
                      <a:pt x="70906" y="75638"/>
                    </a:cubicBezTo>
                    <a:cubicBezTo>
                      <a:pt x="63475" y="82587"/>
                      <a:pt x="56475" y="90912"/>
                      <a:pt x="50295" y="99688"/>
                    </a:cubicBezTo>
                    <a:cubicBezTo>
                      <a:pt x="37855" y="117363"/>
                      <a:pt x="27960" y="137255"/>
                      <a:pt x="19718" y="157835"/>
                    </a:cubicBezTo>
                    <a:cubicBezTo>
                      <a:pt x="11537" y="178467"/>
                      <a:pt x="4824" y="199837"/>
                      <a:pt x="0" y="221711"/>
                    </a:cubicBezTo>
                    <a:cubicBezTo>
                      <a:pt x="2299" y="199406"/>
                      <a:pt x="6538" y="177245"/>
                      <a:pt x="12410" y="155392"/>
                    </a:cubicBezTo>
                    <a:cubicBezTo>
                      <a:pt x="18383" y="133581"/>
                      <a:pt x="26102" y="112005"/>
                      <a:pt x="37208" y="91579"/>
                    </a:cubicBezTo>
                    <a:cubicBezTo>
                      <a:pt x="42813" y="81335"/>
                      <a:pt x="49166" y="71584"/>
                      <a:pt x="57090" y="62243"/>
                    </a:cubicBezTo>
                    <a:cubicBezTo>
                      <a:pt x="64696" y="53364"/>
                      <a:pt x="73226" y="45122"/>
                      <a:pt x="82218" y="37547"/>
                    </a:cubicBezTo>
                    <a:cubicBezTo>
                      <a:pt x="100519" y="22407"/>
                      <a:pt x="119816" y="9885"/>
                      <a:pt x="142839" y="0"/>
                    </a:cubicBezTo>
                    <a:lnTo>
                      <a:pt x="152713" y="29161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6" name="Forma libre 765">
                <a:extLst>
                  <a:ext uri="{FF2B5EF4-FFF2-40B4-BE49-F238E27FC236}">
                    <a16:creationId xmlns:a16="http://schemas.microsoft.com/office/drawing/2014/main" id="{A7B5D578-AE32-4449-A532-2E3A0568A1AC}"/>
                  </a:ext>
                </a:extLst>
              </p:cNvPr>
              <p:cNvSpPr/>
              <p:nvPr/>
            </p:nvSpPr>
            <p:spPr>
              <a:xfrm>
                <a:off x="6306231" y="4631286"/>
                <a:ext cx="188228" cy="188453"/>
              </a:xfrm>
              <a:custGeom>
                <a:avLst/>
                <a:gdLst>
                  <a:gd name="connsiteX0" fmla="*/ 188228 w 188228"/>
                  <a:gd name="connsiteY0" fmla="*/ 21771 h 188453"/>
                  <a:gd name="connsiteX1" fmla="*/ 0 w 188228"/>
                  <a:gd name="connsiteY1" fmla="*/ 188454 h 188453"/>
                  <a:gd name="connsiteX2" fmla="*/ 166437 w 188228"/>
                  <a:gd name="connsiteY2" fmla="*/ 0 h 188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228" h="188453">
                    <a:moveTo>
                      <a:pt x="188228" y="21771"/>
                    </a:moveTo>
                    <a:lnTo>
                      <a:pt x="0" y="188454"/>
                    </a:lnTo>
                    <a:lnTo>
                      <a:pt x="166437" y="0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7" name="Forma libre 766">
                <a:extLst>
                  <a:ext uri="{FF2B5EF4-FFF2-40B4-BE49-F238E27FC236}">
                    <a16:creationId xmlns:a16="http://schemas.microsoft.com/office/drawing/2014/main" id="{20A33CEA-36D2-4149-A9D9-87F576737742}"/>
                  </a:ext>
                </a:extLst>
              </p:cNvPr>
              <p:cNvSpPr/>
              <p:nvPr/>
            </p:nvSpPr>
            <p:spPr>
              <a:xfrm>
                <a:off x="6328392" y="4706483"/>
                <a:ext cx="281223" cy="145521"/>
              </a:xfrm>
              <a:custGeom>
                <a:avLst/>
                <a:gdLst>
                  <a:gd name="connsiteX0" fmla="*/ 281223 w 281223"/>
                  <a:gd name="connsiteY0" fmla="*/ 4537 h 145521"/>
                  <a:gd name="connsiteX1" fmla="*/ 265190 w 281223"/>
                  <a:gd name="connsiteY1" fmla="*/ 47586 h 145521"/>
                  <a:gd name="connsiteX2" fmla="*/ 240659 w 281223"/>
                  <a:gd name="connsiteY2" fmla="*/ 84784 h 145521"/>
                  <a:gd name="connsiteX3" fmla="*/ 208305 w 281223"/>
                  <a:gd name="connsiteY3" fmla="*/ 115526 h 145521"/>
                  <a:gd name="connsiteX4" fmla="*/ 168449 w 281223"/>
                  <a:gd name="connsiteY4" fmla="*/ 134792 h 145521"/>
                  <a:gd name="connsiteX5" fmla="*/ 83634 w 281223"/>
                  <a:gd name="connsiteY5" fmla="*/ 145467 h 145521"/>
                  <a:gd name="connsiteX6" fmla="*/ 0 w 281223"/>
                  <a:gd name="connsiteY6" fmla="*/ 135438 h 145521"/>
                  <a:gd name="connsiteX7" fmla="*/ 83470 w 281223"/>
                  <a:gd name="connsiteY7" fmla="*/ 138261 h 145521"/>
                  <a:gd name="connsiteX8" fmla="*/ 163501 w 281223"/>
                  <a:gd name="connsiteY8" fmla="*/ 121253 h 145521"/>
                  <a:gd name="connsiteX9" fmla="*/ 197425 w 281223"/>
                  <a:gd name="connsiteY9" fmla="*/ 101176 h 145521"/>
                  <a:gd name="connsiteX10" fmla="*/ 222983 w 281223"/>
                  <a:gd name="connsiteY10" fmla="*/ 71522 h 145521"/>
                  <a:gd name="connsiteX11" fmla="*/ 241131 w 281223"/>
                  <a:gd name="connsiteY11" fmla="*/ 36623 h 145521"/>
                  <a:gd name="connsiteX12" fmla="*/ 250769 w 281223"/>
                  <a:gd name="connsiteY12" fmla="*/ 0 h 145521"/>
                  <a:gd name="connsiteX13" fmla="*/ 281223 w 281223"/>
                  <a:gd name="connsiteY13" fmla="*/ 4537 h 14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1223" h="145521">
                    <a:moveTo>
                      <a:pt x="281223" y="4537"/>
                    </a:moveTo>
                    <a:cubicBezTo>
                      <a:pt x="277590" y="20826"/>
                      <a:pt x="272026" y="34026"/>
                      <a:pt x="265190" y="47586"/>
                    </a:cubicBezTo>
                    <a:cubicBezTo>
                      <a:pt x="258354" y="60878"/>
                      <a:pt x="250122" y="73380"/>
                      <a:pt x="240659" y="84784"/>
                    </a:cubicBezTo>
                    <a:cubicBezTo>
                      <a:pt x="230938" y="96239"/>
                      <a:pt x="221167" y="106421"/>
                      <a:pt x="208305" y="115526"/>
                    </a:cubicBezTo>
                    <a:cubicBezTo>
                      <a:pt x="195937" y="124189"/>
                      <a:pt x="182306" y="130327"/>
                      <a:pt x="168449" y="134792"/>
                    </a:cubicBezTo>
                    <a:cubicBezTo>
                      <a:pt x="140591" y="143558"/>
                      <a:pt x="111861" y="145929"/>
                      <a:pt x="83634" y="145467"/>
                    </a:cubicBezTo>
                    <a:cubicBezTo>
                      <a:pt x="55376" y="144861"/>
                      <a:pt x="27344" y="141535"/>
                      <a:pt x="0" y="135438"/>
                    </a:cubicBezTo>
                    <a:cubicBezTo>
                      <a:pt x="27734" y="139164"/>
                      <a:pt x="55797" y="140047"/>
                      <a:pt x="83470" y="138261"/>
                    </a:cubicBezTo>
                    <a:cubicBezTo>
                      <a:pt x="111071" y="136362"/>
                      <a:pt x="138610" y="131548"/>
                      <a:pt x="163501" y="121253"/>
                    </a:cubicBezTo>
                    <a:cubicBezTo>
                      <a:pt x="175870" y="116070"/>
                      <a:pt x="187510" y="109490"/>
                      <a:pt x="197425" y="101176"/>
                    </a:cubicBezTo>
                    <a:cubicBezTo>
                      <a:pt x="206950" y="93385"/>
                      <a:pt x="215757" y="82248"/>
                      <a:pt x="222983" y="71522"/>
                    </a:cubicBezTo>
                    <a:cubicBezTo>
                      <a:pt x="230312" y="60550"/>
                      <a:pt x="236389" y="48807"/>
                      <a:pt x="241131" y="36623"/>
                    </a:cubicBezTo>
                    <a:cubicBezTo>
                      <a:pt x="245780" y="24706"/>
                      <a:pt x="249517" y="11270"/>
                      <a:pt x="250769" y="0"/>
                    </a:cubicBezTo>
                    <a:lnTo>
                      <a:pt x="281223" y="4537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8" name="Forma libre 767">
                <a:extLst>
                  <a:ext uri="{FF2B5EF4-FFF2-40B4-BE49-F238E27FC236}">
                    <a16:creationId xmlns:a16="http://schemas.microsoft.com/office/drawing/2014/main" id="{6128886D-E6DD-2040-AB89-7E73940A034E}"/>
                  </a:ext>
                </a:extLst>
              </p:cNvPr>
              <p:cNvSpPr/>
              <p:nvPr/>
            </p:nvSpPr>
            <p:spPr>
              <a:xfrm>
                <a:off x="6328413" y="4674232"/>
                <a:ext cx="221453" cy="152887"/>
              </a:xfrm>
              <a:custGeom>
                <a:avLst/>
                <a:gdLst>
                  <a:gd name="connsiteX0" fmla="*/ 221454 w 221453"/>
                  <a:gd name="connsiteY0" fmla="*/ 9854 h 152887"/>
                  <a:gd name="connsiteX1" fmla="*/ 183999 w 221453"/>
                  <a:gd name="connsiteY1" fmla="*/ 70496 h 152887"/>
                  <a:gd name="connsiteX2" fmla="*/ 159354 w 221453"/>
                  <a:gd name="connsiteY2" fmla="*/ 95654 h 152887"/>
                  <a:gd name="connsiteX3" fmla="*/ 130060 w 221453"/>
                  <a:gd name="connsiteY3" fmla="*/ 115567 h 152887"/>
                  <a:gd name="connsiteX4" fmla="*/ 66287 w 221453"/>
                  <a:gd name="connsiteY4" fmla="*/ 140427 h 152887"/>
                  <a:gd name="connsiteX5" fmla="*/ 0 w 221453"/>
                  <a:gd name="connsiteY5" fmla="*/ 152888 h 152887"/>
                  <a:gd name="connsiteX6" fmla="*/ 63844 w 221453"/>
                  <a:gd name="connsiteY6" fmla="*/ 133129 h 152887"/>
                  <a:gd name="connsiteX7" fmla="*/ 121931 w 221453"/>
                  <a:gd name="connsiteY7" fmla="*/ 102500 h 152887"/>
                  <a:gd name="connsiteX8" fmla="*/ 145939 w 221453"/>
                  <a:gd name="connsiteY8" fmla="*/ 81869 h 152887"/>
                  <a:gd name="connsiteX9" fmla="*/ 165513 w 221453"/>
                  <a:gd name="connsiteY9" fmla="*/ 56649 h 152887"/>
                  <a:gd name="connsiteX10" fmla="*/ 192293 w 221453"/>
                  <a:gd name="connsiteY10" fmla="*/ 0 h 152887"/>
                  <a:gd name="connsiteX11" fmla="*/ 221454 w 221453"/>
                  <a:gd name="connsiteY11" fmla="*/ 9854 h 1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453" h="152887">
                    <a:moveTo>
                      <a:pt x="221454" y="9854"/>
                    </a:moveTo>
                    <a:cubicBezTo>
                      <a:pt x="211600" y="32867"/>
                      <a:pt x="199088" y="52174"/>
                      <a:pt x="183999" y="70496"/>
                    </a:cubicBezTo>
                    <a:cubicBezTo>
                      <a:pt x="176445" y="79487"/>
                      <a:pt x="168213" y="88038"/>
                      <a:pt x="159354" y="95654"/>
                    </a:cubicBezTo>
                    <a:cubicBezTo>
                      <a:pt x="150024" y="103588"/>
                      <a:pt x="140283" y="109962"/>
                      <a:pt x="130060" y="115567"/>
                    </a:cubicBezTo>
                    <a:cubicBezTo>
                      <a:pt x="109654" y="126703"/>
                      <a:pt x="88089" y="134453"/>
                      <a:pt x="66287" y="140427"/>
                    </a:cubicBezTo>
                    <a:cubicBezTo>
                      <a:pt x="44455" y="146319"/>
                      <a:pt x="22294" y="150589"/>
                      <a:pt x="0" y="152888"/>
                    </a:cubicBezTo>
                    <a:cubicBezTo>
                      <a:pt x="21863" y="148053"/>
                      <a:pt x="43234" y="141330"/>
                      <a:pt x="63844" y="133129"/>
                    </a:cubicBezTo>
                    <a:cubicBezTo>
                      <a:pt x="84404" y="124866"/>
                      <a:pt x="104276" y="114951"/>
                      <a:pt x="121931" y="102500"/>
                    </a:cubicBezTo>
                    <a:cubicBezTo>
                      <a:pt x="130696" y="96321"/>
                      <a:pt x="139000" y="89290"/>
                      <a:pt x="145939" y="81869"/>
                    </a:cubicBezTo>
                    <a:cubicBezTo>
                      <a:pt x="153216" y="73986"/>
                      <a:pt x="159642" y="65528"/>
                      <a:pt x="165513" y="56649"/>
                    </a:cubicBezTo>
                    <a:cubicBezTo>
                      <a:pt x="177050" y="39087"/>
                      <a:pt x="186688" y="18969"/>
                      <a:pt x="192293" y="0"/>
                    </a:cubicBezTo>
                    <a:lnTo>
                      <a:pt x="221454" y="9854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69" name="Forma libre 768">
              <a:extLst>
                <a:ext uri="{FF2B5EF4-FFF2-40B4-BE49-F238E27FC236}">
                  <a16:creationId xmlns:a16="http://schemas.microsoft.com/office/drawing/2014/main" id="{ABAD2989-8870-864C-A25C-E13C787840C5}"/>
                </a:ext>
              </a:extLst>
            </p:cNvPr>
            <p:cNvSpPr/>
            <p:nvPr/>
          </p:nvSpPr>
          <p:spPr>
            <a:xfrm>
              <a:off x="6262772" y="4767432"/>
              <a:ext cx="97388" cy="95900"/>
            </a:xfrm>
            <a:custGeom>
              <a:avLst/>
              <a:gdLst>
                <a:gd name="connsiteX0" fmla="*/ 56875 w 97388"/>
                <a:gd name="connsiteY0" fmla="*/ 39898 h 95900"/>
                <a:gd name="connsiteX1" fmla="*/ 0 w 97388"/>
                <a:gd name="connsiteY1" fmla="*/ 0 h 95900"/>
                <a:gd name="connsiteX2" fmla="*/ 8242 w 97388"/>
                <a:gd name="connsiteY2" fmla="*/ 24039 h 95900"/>
                <a:gd name="connsiteX3" fmla="*/ 8314 w 97388"/>
                <a:gd name="connsiteY3" fmla="*/ 24388 h 95900"/>
                <a:gd name="connsiteX4" fmla="*/ 12163 w 97388"/>
                <a:gd name="connsiteY4" fmla="*/ 83922 h 95900"/>
                <a:gd name="connsiteX5" fmla="*/ 71871 w 97388"/>
                <a:gd name="connsiteY5" fmla="*/ 87391 h 95900"/>
                <a:gd name="connsiteX6" fmla="*/ 72508 w 97388"/>
                <a:gd name="connsiteY6" fmla="*/ 87555 h 95900"/>
                <a:gd name="connsiteX7" fmla="*/ 97388 w 97388"/>
                <a:gd name="connsiteY7" fmla="*/ 95900 h 95900"/>
                <a:gd name="connsiteX8" fmla="*/ 56875 w 97388"/>
                <a:gd name="connsiteY8" fmla="*/ 39898 h 9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88" h="95900">
                  <a:moveTo>
                    <a:pt x="56875" y="39898"/>
                  </a:moveTo>
                  <a:cubicBezTo>
                    <a:pt x="37670" y="20991"/>
                    <a:pt x="17275" y="7072"/>
                    <a:pt x="0" y="0"/>
                  </a:cubicBezTo>
                  <a:cubicBezTo>
                    <a:pt x="2022" y="8304"/>
                    <a:pt x="4752" y="16351"/>
                    <a:pt x="8242" y="24039"/>
                  </a:cubicBezTo>
                  <a:cubicBezTo>
                    <a:pt x="8283" y="24162"/>
                    <a:pt x="8263" y="24255"/>
                    <a:pt x="8314" y="24388"/>
                  </a:cubicBezTo>
                  <a:cubicBezTo>
                    <a:pt x="19369" y="52913"/>
                    <a:pt x="4701" y="76593"/>
                    <a:pt x="12163" y="83922"/>
                  </a:cubicBezTo>
                  <a:cubicBezTo>
                    <a:pt x="19625" y="91261"/>
                    <a:pt x="49423" y="76593"/>
                    <a:pt x="71871" y="87391"/>
                  </a:cubicBezTo>
                  <a:cubicBezTo>
                    <a:pt x="72118" y="87514"/>
                    <a:pt x="72271" y="87473"/>
                    <a:pt x="72508" y="87555"/>
                  </a:cubicBezTo>
                  <a:cubicBezTo>
                    <a:pt x="80462" y="91086"/>
                    <a:pt x="88766" y="93868"/>
                    <a:pt x="97388" y="95900"/>
                  </a:cubicBezTo>
                  <a:cubicBezTo>
                    <a:pt x="90162" y="78902"/>
                    <a:pt x="76059" y="58774"/>
                    <a:pt x="56875" y="39898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70" name="Gráfico 114">
              <a:extLst>
                <a:ext uri="{FF2B5EF4-FFF2-40B4-BE49-F238E27FC236}">
                  <a16:creationId xmlns:a16="http://schemas.microsoft.com/office/drawing/2014/main" id="{68D46AA2-87F6-BB40-B24B-4A38182BE76F}"/>
                </a:ext>
              </a:extLst>
            </p:cNvPr>
            <p:cNvGrpSpPr/>
            <p:nvPr/>
          </p:nvGrpSpPr>
          <p:grpSpPr>
            <a:xfrm>
              <a:off x="6396158" y="4485966"/>
              <a:ext cx="243898" cy="245571"/>
              <a:chOff x="6396158" y="4485966"/>
              <a:chExt cx="243898" cy="245571"/>
            </a:xfrm>
            <a:solidFill>
              <a:srgbClr val="FB8C00"/>
            </a:solidFill>
          </p:grpSpPr>
          <p:sp>
            <p:nvSpPr>
              <p:cNvPr id="771" name="Forma libre 770">
                <a:extLst>
                  <a:ext uri="{FF2B5EF4-FFF2-40B4-BE49-F238E27FC236}">
                    <a16:creationId xmlns:a16="http://schemas.microsoft.com/office/drawing/2014/main" id="{383F6942-777F-C745-98FD-C7169642DC5A}"/>
                  </a:ext>
                </a:extLst>
              </p:cNvPr>
              <p:cNvSpPr/>
              <p:nvPr/>
            </p:nvSpPr>
            <p:spPr>
              <a:xfrm>
                <a:off x="6476086" y="4554611"/>
                <a:ext cx="163970" cy="176927"/>
              </a:xfrm>
              <a:custGeom>
                <a:avLst/>
                <a:gdLst>
                  <a:gd name="connsiteX0" fmla="*/ 160863 w 163970"/>
                  <a:gd name="connsiteY0" fmla="*/ 157045 h 176927"/>
                  <a:gd name="connsiteX1" fmla="*/ 96783 w 163970"/>
                  <a:gd name="connsiteY1" fmla="*/ 0 h 176927"/>
                  <a:gd name="connsiteX2" fmla="*/ 0 w 163970"/>
                  <a:gd name="connsiteY2" fmla="*/ 96906 h 176927"/>
                  <a:gd name="connsiteX3" fmla="*/ 50860 w 163970"/>
                  <a:gd name="connsiteY3" fmla="*/ 147828 h 176927"/>
                  <a:gd name="connsiteX4" fmla="*/ 123511 w 163970"/>
                  <a:gd name="connsiteY4" fmla="*/ 176927 h 176927"/>
                  <a:gd name="connsiteX5" fmla="*/ 160863 w 163970"/>
                  <a:gd name="connsiteY5" fmla="*/ 157045 h 17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970" h="176927">
                    <a:moveTo>
                      <a:pt x="160863" y="157045"/>
                    </a:moveTo>
                    <a:cubicBezTo>
                      <a:pt x="174084" y="97819"/>
                      <a:pt x="143681" y="47339"/>
                      <a:pt x="96783" y="0"/>
                    </a:cubicBezTo>
                    <a:lnTo>
                      <a:pt x="0" y="96906"/>
                    </a:lnTo>
                    <a:cubicBezTo>
                      <a:pt x="8961" y="96506"/>
                      <a:pt x="50860" y="104183"/>
                      <a:pt x="50860" y="147828"/>
                    </a:cubicBezTo>
                    <a:cubicBezTo>
                      <a:pt x="78019" y="134268"/>
                      <a:pt x="101720" y="140550"/>
                      <a:pt x="123511" y="176927"/>
                    </a:cubicBezTo>
                    <a:cubicBezTo>
                      <a:pt x="137943" y="142962"/>
                      <a:pt x="160863" y="157045"/>
                      <a:pt x="160863" y="157045"/>
                    </a:cubicBezTo>
                    <a:close/>
                  </a:path>
                </a:pathLst>
              </a:custGeom>
              <a:solidFill>
                <a:srgbClr val="FB8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2" name="Forma libre 771">
                <a:extLst>
                  <a:ext uri="{FF2B5EF4-FFF2-40B4-BE49-F238E27FC236}">
                    <a16:creationId xmlns:a16="http://schemas.microsoft.com/office/drawing/2014/main" id="{99637874-AB7D-1B4B-A5CD-252C683B6FEE}"/>
                  </a:ext>
                </a:extLst>
              </p:cNvPr>
              <p:cNvSpPr/>
              <p:nvPr/>
            </p:nvSpPr>
            <p:spPr>
              <a:xfrm>
                <a:off x="6396158" y="4485966"/>
                <a:ext cx="176701" cy="165550"/>
              </a:xfrm>
              <a:custGeom>
                <a:avLst/>
                <a:gdLst>
                  <a:gd name="connsiteX0" fmla="*/ 19359 w 176701"/>
                  <a:gd name="connsiteY0" fmla="*/ 2398 h 165550"/>
                  <a:gd name="connsiteX1" fmla="*/ 176701 w 176701"/>
                  <a:gd name="connsiteY1" fmla="*/ 68645 h 165550"/>
                  <a:gd name="connsiteX2" fmla="*/ 79918 w 176701"/>
                  <a:gd name="connsiteY2" fmla="*/ 165551 h 165550"/>
                  <a:gd name="connsiteX3" fmla="*/ 29058 w 176701"/>
                  <a:gd name="connsiteY3" fmla="*/ 114619 h 165550"/>
                  <a:gd name="connsiteX4" fmla="*/ 0 w 176701"/>
                  <a:gd name="connsiteY4" fmla="*/ 41875 h 165550"/>
                  <a:gd name="connsiteX5" fmla="*/ 19359 w 176701"/>
                  <a:gd name="connsiteY5" fmla="*/ 2398 h 16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01" h="165550">
                    <a:moveTo>
                      <a:pt x="19359" y="2398"/>
                    </a:moveTo>
                    <a:cubicBezTo>
                      <a:pt x="79918" y="-9046"/>
                      <a:pt x="129444" y="21685"/>
                      <a:pt x="176701" y="68645"/>
                    </a:cubicBezTo>
                    <a:lnTo>
                      <a:pt x="79918" y="165551"/>
                    </a:lnTo>
                    <a:cubicBezTo>
                      <a:pt x="80319" y="156580"/>
                      <a:pt x="72651" y="114619"/>
                      <a:pt x="29058" y="114619"/>
                    </a:cubicBezTo>
                    <a:cubicBezTo>
                      <a:pt x="42607" y="87418"/>
                      <a:pt x="36326" y="63708"/>
                      <a:pt x="0" y="41875"/>
                    </a:cubicBezTo>
                    <a:cubicBezTo>
                      <a:pt x="33924" y="27444"/>
                      <a:pt x="19359" y="2398"/>
                      <a:pt x="19359" y="2398"/>
                    </a:cubicBezTo>
                    <a:close/>
                  </a:path>
                </a:pathLst>
              </a:custGeom>
              <a:solidFill>
                <a:srgbClr val="FB8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73" name="Forma libre 772">
              <a:extLst>
                <a:ext uri="{FF2B5EF4-FFF2-40B4-BE49-F238E27FC236}">
                  <a16:creationId xmlns:a16="http://schemas.microsoft.com/office/drawing/2014/main" id="{648D73A0-AFE8-E74A-AE8C-15C59840F128}"/>
                </a:ext>
              </a:extLst>
            </p:cNvPr>
            <p:cNvSpPr/>
            <p:nvPr/>
          </p:nvSpPr>
          <p:spPr>
            <a:xfrm rot="2700486">
              <a:off x="6499217" y="4568487"/>
              <a:ext cx="66697" cy="28637"/>
            </a:xfrm>
            <a:custGeom>
              <a:avLst/>
              <a:gdLst>
                <a:gd name="connsiteX0" fmla="*/ 66697 w 66697"/>
                <a:gd name="connsiteY0" fmla="*/ 14319 h 28637"/>
                <a:gd name="connsiteX1" fmla="*/ 33349 w 66697"/>
                <a:gd name="connsiteY1" fmla="*/ 28637 h 28637"/>
                <a:gd name="connsiteX2" fmla="*/ 0 w 66697"/>
                <a:gd name="connsiteY2" fmla="*/ 14319 h 28637"/>
                <a:gd name="connsiteX3" fmla="*/ 33349 w 66697"/>
                <a:gd name="connsiteY3" fmla="*/ 0 h 28637"/>
                <a:gd name="connsiteX4" fmla="*/ 66697 w 66697"/>
                <a:gd name="connsiteY4" fmla="*/ 14319 h 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97" h="28637">
                  <a:moveTo>
                    <a:pt x="66697" y="14319"/>
                  </a:moveTo>
                  <a:cubicBezTo>
                    <a:pt x="66697" y="22227"/>
                    <a:pt x="51767" y="28637"/>
                    <a:pt x="33349" y="28637"/>
                  </a:cubicBezTo>
                  <a:cubicBezTo>
                    <a:pt x="14931" y="28637"/>
                    <a:pt x="0" y="22227"/>
                    <a:pt x="0" y="14319"/>
                  </a:cubicBezTo>
                  <a:cubicBezTo>
                    <a:pt x="0" y="6411"/>
                    <a:pt x="14931" y="0"/>
                    <a:pt x="33349" y="0"/>
                  </a:cubicBezTo>
                  <a:cubicBezTo>
                    <a:pt x="51767" y="0"/>
                    <a:pt x="66697" y="6411"/>
                    <a:pt x="66697" y="14319"/>
                  </a:cubicBezTo>
                  <a:close/>
                </a:path>
              </a:pathLst>
            </a:custGeom>
            <a:solidFill>
              <a:srgbClr val="EF6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74" name="Gráfico 116">
            <a:extLst>
              <a:ext uri="{FF2B5EF4-FFF2-40B4-BE49-F238E27FC236}">
                <a16:creationId xmlns:a16="http://schemas.microsoft.com/office/drawing/2014/main" id="{6906EAD0-0798-9B43-9DA1-78C528A87581}"/>
              </a:ext>
            </a:extLst>
          </p:cNvPr>
          <p:cNvGrpSpPr/>
          <p:nvPr/>
        </p:nvGrpSpPr>
        <p:grpSpPr>
          <a:xfrm>
            <a:off x="5568126" y="4434200"/>
            <a:ext cx="492690" cy="492690"/>
            <a:chOff x="5568126" y="4434200"/>
            <a:chExt cx="492690" cy="492690"/>
          </a:xfrm>
        </p:grpSpPr>
        <p:grpSp>
          <p:nvGrpSpPr>
            <p:cNvPr id="775" name="Gráfico 116">
              <a:extLst>
                <a:ext uri="{FF2B5EF4-FFF2-40B4-BE49-F238E27FC236}">
                  <a16:creationId xmlns:a16="http://schemas.microsoft.com/office/drawing/2014/main" id="{6906EAD0-0798-9B43-9DA1-78C528A87581}"/>
                </a:ext>
              </a:extLst>
            </p:cNvPr>
            <p:cNvGrpSpPr/>
            <p:nvPr/>
          </p:nvGrpSpPr>
          <p:grpSpPr>
            <a:xfrm>
              <a:off x="5629712" y="4557382"/>
              <a:ext cx="369517" cy="307920"/>
              <a:chOff x="5629712" y="4557382"/>
              <a:chExt cx="369517" cy="307920"/>
            </a:xfrm>
            <a:solidFill>
              <a:srgbClr val="FFD54F"/>
            </a:solidFill>
          </p:grpSpPr>
          <p:sp>
            <p:nvSpPr>
              <p:cNvPr id="776" name="Forma libre 775">
                <a:extLst>
                  <a:ext uri="{FF2B5EF4-FFF2-40B4-BE49-F238E27FC236}">
                    <a16:creationId xmlns:a16="http://schemas.microsoft.com/office/drawing/2014/main" id="{73356FB1-C063-AA45-BB85-0858ADB46700}"/>
                  </a:ext>
                </a:extLst>
              </p:cNvPr>
              <p:cNvSpPr/>
              <p:nvPr/>
            </p:nvSpPr>
            <p:spPr>
              <a:xfrm>
                <a:off x="5629712" y="4567636"/>
                <a:ext cx="369517" cy="297666"/>
              </a:xfrm>
              <a:custGeom>
                <a:avLst/>
                <a:gdLst>
                  <a:gd name="connsiteX0" fmla="*/ 246345 w 369517"/>
                  <a:gd name="connsiteY0" fmla="*/ 0 h 297666"/>
                  <a:gd name="connsiteX1" fmla="*/ 123173 w 369517"/>
                  <a:gd name="connsiteY1" fmla="*/ 0 h 297666"/>
                  <a:gd name="connsiteX2" fmla="*/ 0 w 369517"/>
                  <a:gd name="connsiteY2" fmla="*/ 123173 h 297666"/>
                  <a:gd name="connsiteX3" fmla="*/ 102644 w 369517"/>
                  <a:gd name="connsiteY3" fmla="*/ 297667 h 297666"/>
                  <a:gd name="connsiteX4" fmla="*/ 266874 w 369517"/>
                  <a:gd name="connsiteY4" fmla="*/ 297667 h 297666"/>
                  <a:gd name="connsiteX5" fmla="*/ 369518 w 369517"/>
                  <a:gd name="connsiteY5" fmla="*/ 123173 h 297666"/>
                  <a:gd name="connsiteX6" fmla="*/ 246345 w 369517"/>
                  <a:gd name="connsiteY6" fmla="*/ 0 h 297666"/>
                  <a:gd name="connsiteX7" fmla="*/ 246345 w 369517"/>
                  <a:gd name="connsiteY7" fmla="*/ 0 h 29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9517" h="297666">
                    <a:moveTo>
                      <a:pt x="246345" y="0"/>
                    </a:moveTo>
                    <a:lnTo>
                      <a:pt x="123173" y="0"/>
                    </a:lnTo>
                    <a:cubicBezTo>
                      <a:pt x="55150" y="0"/>
                      <a:pt x="0" y="51322"/>
                      <a:pt x="0" y="123173"/>
                    </a:cubicBezTo>
                    <a:cubicBezTo>
                      <a:pt x="0" y="195023"/>
                      <a:pt x="102644" y="297667"/>
                      <a:pt x="102644" y="297667"/>
                    </a:cubicBezTo>
                    <a:lnTo>
                      <a:pt x="266874" y="297667"/>
                    </a:lnTo>
                    <a:cubicBezTo>
                      <a:pt x="266874" y="297667"/>
                      <a:pt x="369518" y="195023"/>
                      <a:pt x="369518" y="123173"/>
                    </a:cubicBezTo>
                    <a:cubicBezTo>
                      <a:pt x="369518" y="51322"/>
                      <a:pt x="314367" y="0"/>
                      <a:pt x="246345" y="0"/>
                    </a:cubicBezTo>
                    <a:lnTo>
                      <a:pt x="246345" y="0"/>
                    </a:lnTo>
                    <a:close/>
                  </a:path>
                </a:pathLst>
              </a:custGeom>
              <a:solidFill>
                <a:srgbClr val="FFD5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7" name="Forma libre 776">
                <a:extLst>
                  <a:ext uri="{FF2B5EF4-FFF2-40B4-BE49-F238E27FC236}">
                    <a16:creationId xmlns:a16="http://schemas.microsoft.com/office/drawing/2014/main" id="{4E16A1A0-BFC2-D244-B442-CAA8D3C32775}"/>
                  </a:ext>
                </a:extLst>
              </p:cNvPr>
              <p:cNvSpPr/>
              <p:nvPr/>
            </p:nvSpPr>
            <p:spPr>
              <a:xfrm>
                <a:off x="5691298" y="4557382"/>
                <a:ext cx="246345" cy="41057"/>
              </a:xfrm>
              <a:custGeom>
                <a:avLst/>
                <a:gdLst>
                  <a:gd name="connsiteX0" fmla="*/ 0 w 246345"/>
                  <a:gd name="connsiteY0" fmla="*/ 0 h 41057"/>
                  <a:gd name="connsiteX1" fmla="*/ 246345 w 246345"/>
                  <a:gd name="connsiteY1" fmla="*/ 0 h 41057"/>
                  <a:gd name="connsiteX2" fmla="*/ 246345 w 246345"/>
                  <a:gd name="connsiteY2" fmla="*/ 41057 h 41057"/>
                  <a:gd name="connsiteX3" fmla="*/ 0 w 246345"/>
                  <a:gd name="connsiteY3" fmla="*/ 41057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41057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41057"/>
                    </a:lnTo>
                    <a:lnTo>
                      <a:pt x="0" y="41057"/>
                    </a:lnTo>
                    <a:close/>
                  </a:path>
                </a:pathLst>
              </a:custGeom>
              <a:solidFill>
                <a:srgbClr val="FFD5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78" name="Forma libre 777">
              <a:extLst>
                <a:ext uri="{FF2B5EF4-FFF2-40B4-BE49-F238E27FC236}">
                  <a16:creationId xmlns:a16="http://schemas.microsoft.com/office/drawing/2014/main" id="{3AC687B9-FFD9-5140-BD7E-B51EC6418B5F}"/>
                </a:ext>
              </a:extLst>
            </p:cNvPr>
            <p:cNvSpPr/>
            <p:nvPr/>
          </p:nvSpPr>
          <p:spPr>
            <a:xfrm>
              <a:off x="5650241" y="4618958"/>
              <a:ext cx="328460" cy="225816"/>
            </a:xfrm>
            <a:custGeom>
              <a:avLst/>
              <a:gdLst>
                <a:gd name="connsiteX0" fmla="*/ 90778 w 328460"/>
                <a:gd name="connsiteY0" fmla="*/ 225816 h 225816"/>
                <a:gd name="connsiteX1" fmla="*/ 237682 w 328460"/>
                <a:gd name="connsiteY1" fmla="*/ 225816 h 225816"/>
                <a:gd name="connsiteX2" fmla="*/ 328460 w 328460"/>
                <a:gd name="connsiteY2" fmla="*/ 71851 h 225816"/>
                <a:gd name="connsiteX3" fmla="*/ 300366 w 328460"/>
                <a:gd name="connsiteY3" fmla="*/ 0 h 225816"/>
                <a:gd name="connsiteX4" fmla="*/ 28104 w 328460"/>
                <a:gd name="connsiteY4" fmla="*/ 0 h 225816"/>
                <a:gd name="connsiteX5" fmla="*/ 0 w 328460"/>
                <a:gd name="connsiteY5" fmla="*/ 71851 h 225816"/>
                <a:gd name="connsiteX6" fmla="*/ 90778 w 328460"/>
                <a:gd name="connsiteY6" fmla="*/ 225816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460" h="225816">
                  <a:moveTo>
                    <a:pt x="90778" y="225816"/>
                  </a:moveTo>
                  <a:lnTo>
                    <a:pt x="237682" y="225816"/>
                  </a:lnTo>
                  <a:cubicBezTo>
                    <a:pt x="267613" y="194325"/>
                    <a:pt x="328460" y="120278"/>
                    <a:pt x="328460" y="71851"/>
                  </a:cubicBezTo>
                  <a:cubicBezTo>
                    <a:pt x="328460" y="43305"/>
                    <a:pt x="317908" y="18240"/>
                    <a:pt x="300366" y="0"/>
                  </a:cubicBezTo>
                  <a:lnTo>
                    <a:pt x="28104" y="0"/>
                  </a:lnTo>
                  <a:cubicBezTo>
                    <a:pt x="10552" y="18240"/>
                    <a:pt x="0" y="43305"/>
                    <a:pt x="0" y="71851"/>
                  </a:cubicBezTo>
                  <a:cubicBezTo>
                    <a:pt x="0" y="120391"/>
                    <a:pt x="60847" y="194366"/>
                    <a:pt x="90778" y="225816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79" name="Gráfico 116">
              <a:extLst>
                <a:ext uri="{FF2B5EF4-FFF2-40B4-BE49-F238E27FC236}">
                  <a16:creationId xmlns:a16="http://schemas.microsoft.com/office/drawing/2014/main" id="{6906EAD0-0798-9B43-9DA1-78C528A87581}"/>
                </a:ext>
              </a:extLst>
            </p:cNvPr>
            <p:cNvGrpSpPr/>
            <p:nvPr/>
          </p:nvGrpSpPr>
          <p:grpSpPr>
            <a:xfrm>
              <a:off x="5711827" y="4639487"/>
              <a:ext cx="215551" cy="184758"/>
              <a:chOff x="5711827" y="4639487"/>
              <a:chExt cx="215551" cy="184758"/>
            </a:xfrm>
            <a:solidFill>
              <a:srgbClr val="FFC107"/>
            </a:solidFill>
          </p:grpSpPr>
          <p:sp>
            <p:nvSpPr>
              <p:cNvPr id="780" name="Forma libre 779">
                <a:extLst>
                  <a:ext uri="{FF2B5EF4-FFF2-40B4-BE49-F238E27FC236}">
                    <a16:creationId xmlns:a16="http://schemas.microsoft.com/office/drawing/2014/main" id="{A7AE687A-9471-2C49-8A72-E0608329A612}"/>
                  </a:ext>
                </a:extLst>
              </p:cNvPr>
              <p:cNvSpPr/>
              <p:nvPr/>
            </p:nvSpPr>
            <p:spPr>
              <a:xfrm>
                <a:off x="5783677" y="4680545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1" name="Forma libre 780">
                <a:extLst>
                  <a:ext uri="{FF2B5EF4-FFF2-40B4-BE49-F238E27FC236}">
                    <a16:creationId xmlns:a16="http://schemas.microsoft.com/office/drawing/2014/main" id="{C037C2AC-338E-BD4A-8C40-1750ED469C08}"/>
                  </a:ext>
                </a:extLst>
              </p:cNvPr>
              <p:cNvSpPr/>
              <p:nvPr/>
            </p:nvSpPr>
            <p:spPr>
              <a:xfrm>
                <a:off x="5855528" y="4721602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2" name="Forma libre 781">
                <a:extLst>
                  <a:ext uri="{FF2B5EF4-FFF2-40B4-BE49-F238E27FC236}">
                    <a16:creationId xmlns:a16="http://schemas.microsoft.com/office/drawing/2014/main" id="{CDAA1AE4-180B-1544-B0D6-D4A4437526FC}"/>
                  </a:ext>
                </a:extLst>
              </p:cNvPr>
              <p:cNvSpPr/>
              <p:nvPr/>
            </p:nvSpPr>
            <p:spPr>
              <a:xfrm>
                <a:off x="5783677" y="4762660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3" name="Forma libre 782">
                <a:extLst>
                  <a:ext uri="{FF2B5EF4-FFF2-40B4-BE49-F238E27FC236}">
                    <a16:creationId xmlns:a16="http://schemas.microsoft.com/office/drawing/2014/main" id="{9EB710DD-DC63-EC44-8D6A-CF8259BB7475}"/>
                  </a:ext>
                </a:extLst>
              </p:cNvPr>
              <p:cNvSpPr/>
              <p:nvPr/>
            </p:nvSpPr>
            <p:spPr>
              <a:xfrm>
                <a:off x="5711827" y="4721602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4" name="Forma libre 783">
                <a:extLst>
                  <a:ext uri="{FF2B5EF4-FFF2-40B4-BE49-F238E27FC236}">
                    <a16:creationId xmlns:a16="http://schemas.microsoft.com/office/drawing/2014/main" id="{D284C9BF-DCD0-404D-BDCA-16486527309D}"/>
                  </a:ext>
                </a:extLst>
              </p:cNvPr>
              <p:cNvSpPr/>
              <p:nvPr/>
            </p:nvSpPr>
            <p:spPr>
              <a:xfrm>
                <a:off x="5711827" y="4639487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85" name="Forma libre 784">
              <a:extLst>
                <a:ext uri="{FF2B5EF4-FFF2-40B4-BE49-F238E27FC236}">
                  <a16:creationId xmlns:a16="http://schemas.microsoft.com/office/drawing/2014/main" id="{D7312E60-5FAE-1041-BA4D-5BBFADAD1032}"/>
                </a:ext>
              </a:extLst>
            </p:cNvPr>
            <p:cNvSpPr/>
            <p:nvPr/>
          </p:nvSpPr>
          <p:spPr>
            <a:xfrm>
              <a:off x="5681034" y="4495786"/>
              <a:ext cx="266873" cy="61586"/>
            </a:xfrm>
            <a:custGeom>
              <a:avLst/>
              <a:gdLst>
                <a:gd name="connsiteX0" fmla="*/ 266874 w 266873"/>
                <a:gd name="connsiteY0" fmla="*/ 61586 h 61586"/>
                <a:gd name="connsiteX1" fmla="*/ 266874 w 266873"/>
                <a:gd name="connsiteY1" fmla="*/ 20529 h 61586"/>
                <a:gd name="connsiteX2" fmla="*/ 246345 w 266873"/>
                <a:gd name="connsiteY2" fmla="*/ 0 h 61586"/>
                <a:gd name="connsiteX3" fmla="*/ 20529 w 266873"/>
                <a:gd name="connsiteY3" fmla="*/ 0 h 61586"/>
                <a:gd name="connsiteX4" fmla="*/ 0 w 266873"/>
                <a:gd name="connsiteY4" fmla="*/ 20529 h 61586"/>
                <a:gd name="connsiteX5" fmla="*/ 0 w 266873"/>
                <a:gd name="connsiteY5" fmla="*/ 61586 h 61586"/>
                <a:gd name="connsiteX6" fmla="*/ 266874 w 266873"/>
                <a:gd name="connsiteY6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73" h="61586">
                  <a:moveTo>
                    <a:pt x="266874" y="61586"/>
                  </a:moveTo>
                  <a:lnTo>
                    <a:pt x="266874" y="20529"/>
                  </a:lnTo>
                  <a:cubicBezTo>
                    <a:pt x="266874" y="9197"/>
                    <a:pt x="257677" y="0"/>
                    <a:pt x="246345" y="0"/>
                  </a:cubicBezTo>
                  <a:lnTo>
                    <a:pt x="20529" y="0"/>
                  </a:lnTo>
                  <a:cubicBezTo>
                    <a:pt x="9197" y="0"/>
                    <a:pt x="0" y="9197"/>
                    <a:pt x="0" y="20529"/>
                  </a:cubicBezTo>
                  <a:lnTo>
                    <a:pt x="0" y="61586"/>
                  </a:lnTo>
                  <a:lnTo>
                    <a:pt x="266874" y="61586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6" name="Forma libre 785">
              <a:extLst>
                <a:ext uri="{FF2B5EF4-FFF2-40B4-BE49-F238E27FC236}">
                  <a16:creationId xmlns:a16="http://schemas.microsoft.com/office/drawing/2014/main" id="{717B5E67-B6F6-D146-A4B1-28304AA468A2}"/>
                </a:ext>
              </a:extLst>
            </p:cNvPr>
            <p:cNvSpPr/>
            <p:nvPr/>
          </p:nvSpPr>
          <p:spPr>
            <a:xfrm>
              <a:off x="5681034" y="4547118"/>
              <a:ext cx="266873" cy="20518"/>
            </a:xfrm>
            <a:custGeom>
              <a:avLst/>
              <a:gdLst>
                <a:gd name="connsiteX0" fmla="*/ 0 w 266873"/>
                <a:gd name="connsiteY0" fmla="*/ 0 h 20518"/>
                <a:gd name="connsiteX1" fmla="*/ 266874 w 266873"/>
                <a:gd name="connsiteY1" fmla="*/ 0 h 20518"/>
                <a:gd name="connsiteX2" fmla="*/ 266874 w 266873"/>
                <a:gd name="connsiteY2" fmla="*/ 20518 h 20518"/>
                <a:gd name="connsiteX3" fmla="*/ 0 w 266873"/>
                <a:gd name="connsiteY3" fmla="*/ 20518 h 2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873" h="20518">
                  <a:moveTo>
                    <a:pt x="0" y="0"/>
                  </a:moveTo>
                  <a:lnTo>
                    <a:pt x="266874" y="0"/>
                  </a:lnTo>
                  <a:lnTo>
                    <a:pt x="266874" y="20518"/>
                  </a:lnTo>
                  <a:lnTo>
                    <a:pt x="0" y="20518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87" name="Gráfico 118">
            <a:extLst>
              <a:ext uri="{FF2B5EF4-FFF2-40B4-BE49-F238E27FC236}">
                <a16:creationId xmlns:a16="http://schemas.microsoft.com/office/drawing/2014/main" id="{257D0914-4F4E-D446-A439-23F1AD97BF76}"/>
              </a:ext>
            </a:extLst>
          </p:cNvPr>
          <p:cNvGrpSpPr/>
          <p:nvPr/>
        </p:nvGrpSpPr>
        <p:grpSpPr>
          <a:xfrm>
            <a:off x="4937365" y="4434200"/>
            <a:ext cx="492690" cy="492690"/>
            <a:chOff x="4937365" y="4434200"/>
            <a:chExt cx="492690" cy="492690"/>
          </a:xfrm>
        </p:grpSpPr>
        <p:grpSp>
          <p:nvGrpSpPr>
            <p:cNvPr id="78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4998951" y="4545591"/>
              <a:ext cx="319004" cy="319712"/>
              <a:chOff x="4998951" y="4545591"/>
              <a:chExt cx="319004" cy="319712"/>
            </a:xfrm>
            <a:solidFill>
              <a:srgbClr val="D4E157"/>
            </a:solidFill>
          </p:grpSpPr>
          <p:sp>
            <p:nvSpPr>
              <p:cNvPr id="789" name="Forma libre 788">
                <a:extLst>
                  <a:ext uri="{FF2B5EF4-FFF2-40B4-BE49-F238E27FC236}">
                    <a16:creationId xmlns:a16="http://schemas.microsoft.com/office/drawing/2014/main" id="{26796B8D-E43B-154A-86DF-2E95BADD5CC4}"/>
                  </a:ext>
                </a:extLst>
              </p:cNvPr>
              <p:cNvSpPr/>
              <p:nvPr/>
            </p:nvSpPr>
            <p:spPr>
              <a:xfrm>
                <a:off x="5009215" y="4724846"/>
                <a:ext cx="130171" cy="130192"/>
              </a:xfrm>
              <a:custGeom>
                <a:avLst/>
                <a:gdLst>
                  <a:gd name="connsiteX0" fmla="*/ 0 w 130171"/>
                  <a:gd name="connsiteY0" fmla="*/ 130193 h 130192"/>
                  <a:gd name="connsiteX1" fmla="*/ 30290 w 130171"/>
                  <a:gd name="connsiteY1" fmla="*/ 28442 h 130192"/>
                  <a:gd name="connsiteX2" fmla="*/ 68771 w 130171"/>
                  <a:gd name="connsiteY2" fmla="*/ 5152 h 130192"/>
                  <a:gd name="connsiteX3" fmla="*/ 127771 w 130171"/>
                  <a:gd name="connsiteY3" fmla="*/ 2391 h 130192"/>
                  <a:gd name="connsiteX4" fmla="*/ 125010 w 130171"/>
                  <a:gd name="connsiteY4" fmla="*/ 61391 h 130192"/>
                  <a:gd name="connsiteX5" fmla="*/ 101720 w 130171"/>
                  <a:gd name="connsiteY5" fmla="*/ 99872 h 130192"/>
                  <a:gd name="connsiteX6" fmla="*/ 0 w 130171"/>
                  <a:gd name="connsiteY6" fmla="*/ 130193 h 1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171" h="130192">
                    <a:moveTo>
                      <a:pt x="0" y="130193"/>
                    </a:moveTo>
                    <a:cubicBezTo>
                      <a:pt x="0" y="58342"/>
                      <a:pt x="20077" y="38819"/>
                      <a:pt x="30290" y="28442"/>
                    </a:cubicBezTo>
                    <a:cubicBezTo>
                      <a:pt x="40575" y="18147"/>
                      <a:pt x="53169" y="10151"/>
                      <a:pt x="68771" y="5152"/>
                    </a:cubicBezTo>
                    <a:cubicBezTo>
                      <a:pt x="84630" y="441"/>
                      <a:pt x="102572" y="-2207"/>
                      <a:pt x="127771" y="2391"/>
                    </a:cubicBezTo>
                    <a:cubicBezTo>
                      <a:pt x="132380" y="27580"/>
                      <a:pt x="129742" y="45522"/>
                      <a:pt x="125010" y="61391"/>
                    </a:cubicBezTo>
                    <a:cubicBezTo>
                      <a:pt x="120042" y="77003"/>
                      <a:pt x="112036" y="89587"/>
                      <a:pt x="101720" y="99872"/>
                    </a:cubicBezTo>
                    <a:cubicBezTo>
                      <a:pt x="91373" y="110095"/>
                      <a:pt x="71851" y="130193"/>
                      <a:pt x="0" y="130193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0" name="Forma libre 789">
                <a:extLst>
                  <a:ext uri="{FF2B5EF4-FFF2-40B4-BE49-F238E27FC236}">
                    <a16:creationId xmlns:a16="http://schemas.microsoft.com/office/drawing/2014/main" id="{1B1A4443-6856-B34F-BEBF-674B6CA001B1}"/>
                  </a:ext>
                </a:extLst>
              </p:cNvPr>
              <p:cNvSpPr/>
              <p:nvPr/>
            </p:nvSpPr>
            <p:spPr>
              <a:xfrm>
                <a:off x="4998951" y="4658588"/>
                <a:ext cx="152559" cy="115358"/>
              </a:xfrm>
              <a:custGeom>
                <a:avLst/>
                <a:gdLst>
                  <a:gd name="connsiteX0" fmla="*/ 0 w 152559"/>
                  <a:gd name="connsiteY0" fmla="*/ 104072 h 115358"/>
                  <a:gd name="connsiteX1" fmla="*/ 17275 w 152559"/>
                  <a:gd name="connsiteY1" fmla="*/ 47690 h 115358"/>
                  <a:gd name="connsiteX2" fmla="*/ 49680 w 152559"/>
                  <a:gd name="connsiteY2" fmla="*/ 14833 h 115358"/>
                  <a:gd name="connsiteX3" fmla="*/ 93478 w 152559"/>
                  <a:gd name="connsiteY3" fmla="*/ 350 h 115358"/>
                  <a:gd name="connsiteX4" fmla="*/ 152559 w 152559"/>
                  <a:gd name="connsiteY4" fmla="*/ 10563 h 115358"/>
                  <a:gd name="connsiteX5" fmla="*/ 135356 w 152559"/>
                  <a:gd name="connsiteY5" fmla="*/ 68003 h 115358"/>
                  <a:gd name="connsiteX6" fmla="*/ 102870 w 152559"/>
                  <a:gd name="connsiteY6" fmla="*/ 100726 h 115358"/>
                  <a:gd name="connsiteX7" fmla="*/ 59000 w 152559"/>
                  <a:gd name="connsiteY7" fmla="*/ 115075 h 115358"/>
                  <a:gd name="connsiteX8" fmla="*/ 0 w 152559"/>
                  <a:gd name="connsiteY8" fmla="*/ 104072 h 11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559" h="115358">
                    <a:moveTo>
                      <a:pt x="0" y="104072"/>
                    </a:moveTo>
                    <a:cubicBezTo>
                      <a:pt x="1683" y="78380"/>
                      <a:pt x="8725" y="62296"/>
                      <a:pt x="17275" y="47690"/>
                    </a:cubicBezTo>
                    <a:cubicBezTo>
                      <a:pt x="26010" y="33391"/>
                      <a:pt x="37024" y="22788"/>
                      <a:pt x="49680" y="14833"/>
                    </a:cubicBezTo>
                    <a:cubicBezTo>
                      <a:pt x="62387" y="6940"/>
                      <a:pt x="76808" y="1818"/>
                      <a:pt x="93478" y="350"/>
                    </a:cubicBezTo>
                    <a:cubicBezTo>
                      <a:pt x="110352" y="-810"/>
                      <a:pt x="128756" y="504"/>
                      <a:pt x="152559" y="10563"/>
                    </a:cubicBezTo>
                    <a:cubicBezTo>
                      <a:pt x="150938" y="36368"/>
                      <a:pt x="143927" y="53427"/>
                      <a:pt x="135356" y="68003"/>
                    </a:cubicBezTo>
                    <a:cubicBezTo>
                      <a:pt x="126601" y="82270"/>
                      <a:pt x="115587" y="92884"/>
                      <a:pt x="102870" y="100726"/>
                    </a:cubicBezTo>
                    <a:cubicBezTo>
                      <a:pt x="90111" y="108516"/>
                      <a:pt x="75690" y="113628"/>
                      <a:pt x="59000" y="115075"/>
                    </a:cubicBezTo>
                    <a:cubicBezTo>
                      <a:pt x="42125" y="116245"/>
                      <a:pt x="23741" y="114018"/>
                      <a:pt x="0" y="104072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1" name="Forma libre 790">
                <a:extLst>
                  <a:ext uri="{FF2B5EF4-FFF2-40B4-BE49-F238E27FC236}">
                    <a16:creationId xmlns:a16="http://schemas.microsoft.com/office/drawing/2014/main" id="{87D30F2C-3B96-8140-9435-FC23084D165D}"/>
                  </a:ext>
                </a:extLst>
              </p:cNvPr>
              <p:cNvSpPr/>
              <p:nvPr/>
            </p:nvSpPr>
            <p:spPr>
              <a:xfrm>
                <a:off x="5090292" y="4712734"/>
                <a:ext cx="115353" cy="152569"/>
              </a:xfrm>
              <a:custGeom>
                <a:avLst/>
                <a:gdLst>
                  <a:gd name="connsiteX0" fmla="*/ 11302 w 115353"/>
                  <a:gd name="connsiteY0" fmla="*/ 152570 h 152569"/>
                  <a:gd name="connsiteX1" fmla="*/ 278 w 115353"/>
                  <a:gd name="connsiteY1" fmla="*/ 93560 h 152569"/>
                  <a:gd name="connsiteX2" fmla="*/ 14638 w 115353"/>
                  <a:gd name="connsiteY2" fmla="*/ 49710 h 152569"/>
                  <a:gd name="connsiteX3" fmla="*/ 47361 w 115353"/>
                  <a:gd name="connsiteY3" fmla="*/ 17213 h 152569"/>
                  <a:gd name="connsiteX4" fmla="*/ 104801 w 115353"/>
                  <a:gd name="connsiteY4" fmla="*/ 0 h 152569"/>
                  <a:gd name="connsiteX5" fmla="*/ 115003 w 115353"/>
                  <a:gd name="connsiteY5" fmla="*/ 59092 h 152569"/>
                  <a:gd name="connsiteX6" fmla="*/ 100531 w 115353"/>
                  <a:gd name="connsiteY6" fmla="*/ 102890 h 152569"/>
                  <a:gd name="connsiteX7" fmla="*/ 67674 w 115353"/>
                  <a:gd name="connsiteY7" fmla="*/ 135295 h 152569"/>
                  <a:gd name="connsiteX8" fmla="*/ 11302 w 115353"/>
                  <a:gd name="connsiteY8" fmla="*/ 152570 h 15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53" h="152569">
                    <a:moveTo>
                      <a:pt x="11302" y="152570"/>
                    </a:moveTo>
                    <a:cubicBezTo>
                      <a:pt x="1356" y="128828"/>
                      <a:pt x="-881" y="110434"/>
                      <a:pt x="278" y="93560"/>
                    </a:cubicBezTo>
                    <a:cubicBezTo>
                      <a:pt x="1726" y="76870"/>
                      <a:pt x="6848" y="62479"/>
                      <a:pt x="14638" y="49710"/>
                    </a:cubicBezTo>
                    <a:cubicBezTo>
                      <a:pt x="22480" y="36983"/>
                      <a:pt x="33104" y="25969"/>
                      <a:pt x="47361" y="17213"/>
                    </a:cubicBezTo>
                    <a:cubicBezTo>
                      <a:pt x="61947" y="8632"/>
                      <a:pt x="79006" y="1622"/>
                      <a:pt x="104801" y="0"/>
                    </a:cubicBezTo>
                    <a:cubicBezTo>
                      <a:pt x="114849" y="23803"/>
                      <a:pt x="116163" y="42217"/>
                      <a:pt x="115003" y="59092"/>
                    </a:cubicBezTo>
                    <a:cubicBezTo>
                      <a:pt x="113515" y="75751"/>
                      <a:pt x="108403" y="90162"/>
                      <a:pt x="100531" y="102890"/>
                    </a:cubicBezTo>
                    <a:cubicBezTo>
                      <a:pt x="92586" y="115526"/>
                      <a:pt x="81942" y="126570"/>
                      <a:pt x="67674" y="135295"/>
                    </a:cubicBezTo>
                    <a:cubicBezTo>
                      <a:pt x="53078" y="143824"/>
                      <a:pt x="36984" y="150886"/>
                      <a:pt x="11302" y="152570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2" name="Forma libre 791">
                <a:extLst>
                  <a:ext uri="{FF2B5EF4-FFF2-40B4-BE49-F238E27FC236}">
                    <a16:creationId xmlns:a16="http://schemas.microsoft.com/office/drawing/2014/main" id="{212A43B3-1DFE-D54A-8725-0FA3613C21EC}"/>
                  </a:ext>
                </a:extLst>
              </p:cNvPr>
              <p:cNvSpPr/>
              <p:nvPr/>
            </p:nvSpPr>
            <p:spPr>
              <a:xfrm>
                <a:off x="5157510" y="4683706"/>
                <a:ext cx="111602" cy="167073"/>
              </a:xfrm>
              <a:custGeom>
                <a:avLst/>
                <a:gdLst>
                  <a:gd name="connsiteX0" fmla="*/ 15781 w 111602"/>
                  <a:gd name="connsiteY0" fmla="*/ 167073 h 167073"/>
                  <a:gd name="connsiteX1" fmla="*/ 5 w 111602"/>
                  <a:gd name="connsiteY1" fmla="*/ 108207 h 167073"/>
                  <a:gd name="connsiteX2" fmla="*/ 10177 w 111602"/>
                  <a:gd name="connsiteY2" fmla="*/ 61750 h 167073"/>
                  <a:gd name="connsiteX3" fmla="*/ 39841 w 111602"/>
                  <a:gd name="connsiteY3" fmla="*/ 24604 h 167073"/>
                  <a:gd name="connsiteX4" fmla="*/ 95699 w 111602"/>
                  <a:gd name="connsiteY4" fmla="*/ 0 h 167073"/>
                  <a:gd name="connsiteX5" fmla="*/ 111599 w 111602"/>
                  <a:gd name="connsiteY5" fmla="*/ 58938 h 167073"/>
                  <a:gd name="connsiteX6" fmla="*/ 101293 w 111602"/>
                  <a:gd name="connsiteY6" fmla="*/ 105333 h 167073"/>
                  <a:gd name="connsiteX7" fmla="*/ 71527 w 111602"/>
                  <a:gd name="connsiteY7" fmla="*/ 142418 h 167073"/>
                  <a:gd name="connsiteX8" fmla="*/ 15781 w 111602"/>
                  <a:gd name="connsiteY8" fmla="*/ 167073 h 16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602" h="167073">
                    <a:moveTo>
                      <a:pt x="15781" y="167073"/>
                    </a:moveTo>
                    <a:cubicBezTo>
                      <a:pt x="3546" y="144112"/>
                      <a:pt x="477" y="125513"/>
                      <a:pt x="5" y="108207"/>
                    </a:cubicBezTo>
                    <a:cubicBezTo>
                      <a:pt x="-149" y="91004"/>
                      <a:pt x="3597" y="75710"/>
                      <a:pt x="10177" y="61750"/>
                    </a:cubicBezTo>
                    <a:cubicBezTo>
                      <a:pt x="16807" y="47822"/>
                      <a:pt x="26384" y="35279"/>
                      <a:pt x="39841" y="24604"/>
                    </a:cubicBezTo>
                    <a:cubicBezTo>
                      <a:pt x="53605" y="14093"/>
                      <a:pt x="69997" y="4824"/>
                      <a:pt x="95699" y="0"/>
                    </a:cubicBezTo>
                    <a:cubicBezTo>
                      <a:pt x="108047" y="23013"/>
                      <a:pt x="111137" y="41612"/>
                      <a:pt x="111599" y="58938"/>
                    </a:cubicBezTo>
                    <a:cubicBezTo>
                      <a:pt x="111732" y="76100"/>
                      <a:pt x="107976" y="91425"/>
                      <a:pt x="101293" y="105333"/>
                    </a:cubicBezTo>
                    <a:cubicBezTo>
                      <a:pt x="94560" y="119231"/>
                      <a:pt x="84973" y="131754"/>
                      <a:pt x="71527" y="142418"/>
                    </a:cubicBezTo>
                    <a:cubicBezTo>
                      <a:pt x="57731" y="152919"/>
                      <a:pt x="41360" y="162167"/>
                      <a:pt x="15781" y="167073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3" name="Forma libre 792">
                <a:extLst>
                  <a:ext uri="{FF2B5EF4-FFF2-40B4-BE49-F238E27FC236}">
                    <a16:creationId xmlns:a16="http://schemas.microsoft.com/office/drawing/2014/main" id="{FFCD8B6F-04E4-6145-9AF7-29CD0B3E2ED8}"/>
                  </a:ext>
                </a:extLst>
              </p:cNvPr>
              <p:cNvSpPr/>
              <p:nvPr/>
            </p:nvSpPr>
            <p:spPr>
              <a:xfrm>
                <a:off x="5040008" y="4545591"/>
                <a:ext cx="169618" cy="108952"/>
              </a:xfrm>
              <a:custGeom>
                <a:avLst/>
                <a:gdLst>
                  <a:gd name="connsiteX0" fmla="*/ 0 w 169618"/>
                  <a:gd name="connsiteY0" fmla="*/ 83632 h 108952"/>
                  <a:gd name="connsiteX1" fmla="*/ 29613 w 169618"/>
                  <a:gd name="connsiteY1" fmla="*/ 33347 h 108952"/>
                  <a:gd name="connsiteX2" fmla="*/ 67355 w 169618"/>
                  <a:gd name="connsiteY2" fmla="*/ 6721 h 108952"/>
                  <a:gd name="connsiteX3" fmla="*/ 113113 w 169618"/>
                  <a:gd name="connsiteY3" fmla="*/ 521 h 108952"/>
                  <a:gd name="connsiteX4" fmla="*/ 169619 w 169618"/>
                  <a:gd name="connsiteY4" fmla="*/ 21851 h 108952"/>
                  <a:gd name="connsiteX5" fmla="*/ 142582 w 169618"/>
                  <a:gd name="connsiteY5" fmla="*/ 75852 h 108952"/>
                  <a:gd name="connsiteX6" fmla="*/ 104779 w 169618"/>
                  <a:gd name="connsiteY6" fmla="*/ 102364 h 108952"/>
                  <a:gd name="connsiteX7" fmla="*/ 58969 w 169618"/>
                  <a:gd name="connsiteY7" fmla="*/ 108420 h 108952"/>
                  <a:gd name="connsiteX8" fmla="*/ 0 w 169618"/>
                  <a:gd name="connsiteY8" fmla="*/ 83632 h 10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618" h="108952">
                    <a:moveTo>
                      <a:pt x="0" y="83632"/>
                    </a:moveTo>
                    <a:cubicBezTo>
                      <a:pt x="6169" y="58351"/>
                      <a:pt x="18609" y="46280"/>
                      <a:pt x="29613" y="33347"/>
                    </a:cubicBezTo>
                    <a:cubicBezTo>
                      <a:pt x="40750" y="20752"/>
                      <a:pt x="53467" y="12253"/>
                      <a:pt x="67355" y="6721"/>
                    </a:cubicBezTo>
                    <a:cubicBezTo>
                      <a:pt x="81263" y="1240"/>
                      <a:pt x="96403" y="-1142"/>
                      <a:pt x="113113" y="521"/>
                    </a:cubicBezTo>
                    <a:cubicBezTo>
                      <a:pt x="129968" y="2543"/>
                      <a:pt x="147899" y="7337"/>
                      <a:pt x="169619" y="21851"/>
                    </a:cubicBezTo>
                    <a:cubicBezTo>
                      <a:pt x="163501" y="47245"/>
                      <a:pt x="153576" y="62939"/>
                      <a:pt x="142582" y="75852"/>
                    </a:cubicBezTo>
                    <a:cubicBezTo>
                      <a:pt x="131435" y="88425"/>
                      <a:pt x="118728" y="96935"/>
                      <a:pt x="104779" y="102364"/>
                    </a:cubicBezTo>
                    <a:cubicBezTo>
                      <a:pt x="90819" y="107712"/>
                      <a:pt x="75710" y="110104"/>
                      <a:pt x="58969" y="108420"/>
                    </a:cubicBezTo>
                    <a:cubicBezTo>
                      <a:pt x="42125" y="106398"/>
                      <a:pt x="20529" y="104161"/>
                      <a:pt x="0" y="83632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4" name="Forma libre 793">
                <a:extLst>
                  <a:ext uri="{FF2B5EF4-FFF2-40B4-BE49-F238E27FC236}">
                    <a16:creationId xmlns:a16="http://schemas.microsoft.com/office/drawing/2014/main" id="{3801188F-8D93-A840-B0B2-059924E1FDCE}"/>
                  </a:ext>
                </a:extLst>
              </p:cNvPr>
              <p:cNvSpPr/>
              <p:nvPr/>
            </p:nvSpPr>
            <p:spPr>
              <a:xfrm>
                <a:off x="5210388" y="4654617"/>
                <a:ext cx="107566" cy="169629"/>
              </a:xfrm>
              <a:custGeom>
                <a:avLst/>
                <a:gdLst>
                  <a:gd name="connsiteX0" fmla="*/ 24643 w 107566"/>
                  <a:gd name="connsiteY0" fmla="*/ 169629 h 169629"/>
                  <a:gd name="connsiteX1" fmla="*/ 471 w 107566"/>
                  <a:gd name="connsiteY1" fmla="*/ 110866 h 169629"/>
                  <a:gd name="connsiteX2" fmla="*/ 6681 w 107566"/>
                  <a:gd name="connsiteY2" fmla="*/ 65117 h 169629"/>
                  <a:gd name="connsiteX3" fmla="*/ 33019 w 107566"/>
                  <a:gd name="connsiteY3" fmla="*/ 27262 h 169629"/>
                  <a:gd name="connsiteX4" fmla="*/ 86404 w 107566"/>
                  <a:gd name="connsiteY4" fmla="*/ 0 h 169629"/>
                  <a:gd name="connsiteX5" fmla="*/ 107107 w 107566"/>
                  <a:gd name="connsiteY5" fmla="*/ 56259 h 169629"/>
                  <a:gd name="connsiteX6" fmla="*/ 100764 w 107566"/>
                  <a:gd name="connsiteY6" fmla="*/ 101925 h 169629"/>
                  <a:gd name="connsiteX7" fmla="*/ 74292 w 107566"/>
                  <a:gd name="connsiteY7" fmla="*/ 139749 h 169629"/>
                  <a:gd name="connsiteX8" fmla="*/ 24643 w 107566"/>
                  <a:gd name="connsiteY8" fmla="*/ 169629 h 16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566" h="169629">
                    <a:moveTo>
                      <a:pt x="24643" y="169629"/>
                    </a:moveTo>
                    <a:cubicBezTo>
                      <a:pt x="10591" y="148053"/>
                      <a:pt x="2380" y="127679"/>
                      <a:pt x="471" y="110866"/>
                    </a:cubicBezTo>
                    <a:cubicBezTo>
                      <a:pt x="-1100" y="94186"/>
                      <a:pt x="1333" y="79087"/>
                      <a:pt x="6681" y="65117"/>
                    </a:cubicBezTo>
                    <a:cubicBezTo>
                      <a:pt x="12090" y="51199"/>
                      <a:pt x="20579" y="38430"/>
                      <a:pt x="33019" y="27262"/>
                    </a:cubicBezTo>
                    <a:cubicBezTo>
                      <a:pt x="45808" y="16218"/>
                      <a:pt x="61328" y="6241"/>
                      <a:pt x="86404" y="0"/>
                    </a:cubicBezTo>
                    <a:cubicBezTo>
                      <a:pt x="100579" y="21596"/>
                      <a:pt x="105208" y="39477"/>
                      <a:pt x="107107" y="56259"/>
                    </a:cubicBezTo>
                    <a:cubicBezTo>
                      <a:pt x="108657" y="72928"/>
                      <a:pt x="106225" y="88027"/>
                      <a:pt x="100764" y="101925"/>
                    </a:cubicBezTo>
                    <a:cubicBezTo>
                      <a:pt x="95221" y="115823"/>
                      <a:pt x="86774" y="128582"/>
                      <a:pt x="74292" y="139749"/>
                    </a:cubicBezTo>
                    <a:cubicBezTo>
                      <a:pt x="61482" y="150804"/>
                      <a:pt x="49606" y="163358"/>
                      <a:pt x="24643" y="169629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5" name="Forma libre 794">
                <a:extLst>
                  <a:ext uri="{FF2B5EF4-FFF2-40B4-BE49-F238E27FC236}">
                    <a16:creationId xmlns:a16="http://schemas.microsoft.com/office/drawing/2014/main" id="{15D9EEFC-4D65-B649-9547-F624A9F5085F}"/>
                  </a:ext>
                </a:extLst>
              </p:cNvPr>
              <p:cNvSpPr/>
              <p:nvPr/>
            </p:nvSpPr>
            <p:spPr>
              <a:xfrm>
                <a:off x="5145113" y="4618291"/>
                <a:ext cx="113636" cy="158697"/>
              </a:xfrm>
              <a:custGeom>
                <a:avLst/>
                <a:gdLst>
                  <a:gd name="connsiteX0" fmla="*/ 12659 w 113636"/>
                  <a:gd name="connsiteY0" fmla="*/ 158698 h 158697"/>
                  <a:gd name="connsiteX1" fmla="*/ 54 w 113636"/>
                  <a:gd name="connsiteY1" fmla="*/ 99759 h 158697"/>
                  <a:gd name="connsiteX2" fmla="*/ 12597 w 113636"/>
                  <a:gd name="connsiteY2" fmla="*/ 54812 h 158697"/>
                  <a:gd name="connsiteX3" fmla="*/ 44037 w 113636"/>
                  <a:gd name="connsiteY3" fmla="*/ 20354 h 158697"/>
                  <a:gd name="connsiteX4" fmla="*/ 100850 w 113636"/>
                  <a:gd name="connsiteY4" fmla="*/ 0 h 158697"/>
                  <a:gd name="connsiteX5" fmla="*/ 113578 w 113636"/>
                  <a:gd name="connsiteY5" fmla="*/ 59000 h 158697"/>
                  <a:gd name="connsiteX6" fmla="*/ 100912 w 113636"/>
                  <a:gd name="connsiteY6" fmla="*/ 103896 h 158697"/>
                  <a:gd name="connsiteX7" fmla="*/ 69359 w 113636"/>
                  <a:gd name="connsiteY7" fmla="*/ 138282 h 158697"/>
                  <a:gd name="connsiteX8" fmla="*/ 12659 w 113636"/>
                  <a:gd name="connsiteY8" fmla="*/ 158698 h 15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636" h="158697">
                    <a:moveTo>
                      <a:pt x="12659" y="158698"/>
                    </a:moveTo>
                    <a:cubicBezTo>
                      <a:pt x="1696" y="135295"/>
                      <a:pt x="-387" y="116819"/>
                      <a:pt x="54" y="99759"/>
                    </a:cubicBezTo>
                    <a:cubicBezTo>
                      <a:pt x="793" y="82864"/>
                      <a:pt x="5340" y="68084"/>
                      <a:pt x="12597" y="54812"/>
                    </a:cubicBezTo>
                    <a:cubicBezTo>
                      <a:pt x="19926" y="41571"/>
                      <a:pt x="30098" y="29921"/>
                      <a:pt x="44037" y="20354"/>
                    </a:cubicBezTo>
                    <a:cubicBezTo>
                      <a:pt x="58274" y="10952"/>
                      <a:pt x="75066" y="2997"/>
                      <a:pt x="100850" y="0"/>
                    </a:cubicBezTo>
                    <a:cubicBezTo>
                      <a:pt x="111936" y="23475"/>
                      <a:pt x="114040" y="41940"/>
                      <a:pt x="113578" y="59000"/>
                    </a:cubicBezTo>
                    <a:cubicBezTo>
                      <a:pt x="112798" y="75885"/>
                      <a:pt x="108261" y="90655"/>
                      <a:pt x="100912" y="103896"/>
                    </a:cubicBezTo>
                    <a:cubicBezTo>
                      <a:pt x="93470" y="117065"/>
                      <a:pt x="83309" y="128736"/>
                      <a:pt x="69359" y="138282"/>
                    </a:cubicBezTo>
                    <a:cubicBezTo>
                      <a:pt x="55092" y="147653"/>
                      <a:pt x="38310" y="155659"/>
                      <a:pt x="12659" y="158698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6" name="Forma libre 795">
                <a:extLst>
                  <a:ext uri="{FF2B5EF4-FFF2-40B4-BE49-F238E27FC236}">
                    <a16:creationId xmlns:a16="http://schemas.microsoft.com/office/drawing/2014/main" id="{5A28A2FB-99F1-4642-B1B3-3DADADF580CE}"/>
                  </a:ext>
                </a:extLst>
              </p:cNvPr>
              <p:cNvSpPr/>
              <p:nvPr/>
            </p:nvSpPr>
            <p:spPr>
              <a:xfrm>
                <a:off x="5087255" y="4604926"/>
                <a:ext cx="158697" cy="114735"/>
              </a:xfrm>
              <a:custGeom>
                <a:avLst/>
                <a:gdLst>
                  <a:gd name="connsiteX0" fmla="*/ 0 w 158697"/>
                  <a:gd name="connsiteY0" fmla="*/ 101515 h 114735"/>
                  <a:gd name="connsiteX1" fmla="*/ 20108 w 158697"/>
                  <a:gd name="connsiteY1" fmla="*/ 44250 h 114735"/>
                  <a:gd name="connsiteX2" fmla="*/ 54401 w 158697"/>
                  <a:gd name="connsiteY2" fmla="*/ 12544 h 114735"/>
                  <a:gd name="connsiteX3" fmla="*/ 99390 w 158697"/>
                  <a:gd name="connsiteY3" fmla="*/ 31 h 114735"/>
                  <a:gd name="connsiteX4" fmla="*/ 158698 w 158697"/>
                  <a:gd name="connsiteY4" fmla="*/ 13344 h 114735"/>
                  <a:gd name="connsiteX5" fmla="*/ 138672 w 158697"/>
                  <a:gd name="connsiteY5" fmla="*/ 70743 h 114735"/>
                  <a:gd name="connsiteX6" fmla="*/ 104286 w 158697"/>
                  <a:gd name="connsiteY6" fmla="*/ 102336 h 114735"/>
                  <a:gd name="connsiteX7" fmla="*/ 59246 w 158697"/>
                  <a:gd name="connsiteY7" fmla="*/ 114705 h 114735"/>
                  <a:gd name="connsiteX8" fmla="*/ 0 w 158697"/>
                  <a:gd name="connsiteY8" fmla="*/ 101515 h 11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697" h="114735">
                    <a:moveTo>
                      <a:pt x="0" y="101515"/>
                    </a:moveTo>
                    <a:cubicBezTo>
                      <a:pt x="2884" y="75567"/>
                      <a:pt x="10798" y="58631"/>
                      <a:pt x="20108" y="44250"/>
                    </a:cubicBezTo>
                    <a:cubicBezTo>
                      <a:pt x="29613" y="30188"/>
                      <a:pt x="41232" y="19975"/>
                      <a:pt x="54401" y="12544"/>
                    </a:cubicBezTo>
                    <a:cubicBezTo>
                      <a:pt x="67622" y="5174"/>
                      <a:pt x="82433" y="699"/>
                      <a:pt x="99390" y="31"/>
                    </a:cubicBezTo>
                    <a:cubicBezTo>
                      <a:pt x="116511" y="-307"/>
                      <a:pt x="135089" y="1961"/>
                      <a:pt x="158698" y="13344"/>
                    </a:cubicBezTo>
                    <a:cubicBezTo>
                      <a:pt x="155895" y="39436"/>
                      <a:pt x="148012" y="56393"/>
                      <a:pt x="138672" y="70743"/>
                    </a:cubicBezTo>
                    <a:cubicBezTo>
                      <a:pt x="129167" y="84774"/>
                      <a:pt x="117517" y="95018"/>
                      <a:pt x="104286" y="102336"/>
                    </a:cubicBezTo>
                    <a:cubicBezTo>
                      <a:pt x="91024" y="109593"/>
                      <a:pt x="76203" y="114079"/>
                      <a:pt x="59246" y="114705"/>
                    </a:cubicBezTo>
                    <a:cubicBezTo>
                      <a:pt x="42125" y="115033"/>
                      <a:pt x="23567" y="112796"/>
                      <a:pt x="0" y="101515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7" name="Forma libre 796">
                <a:extLst>
                  <a:ext uri="{FF2B5EF4-FFF2-40B4-BE49-F238E27FC236}">
                    <a16:creationId xmlns:a16="http://schemas.microsoft.com/office/drawing/2014/main" id="{45246D45-5422-9443-8846-C0D9146B0BC6}"/>
                  </a:ext>
                </a:extLst>
              </p:cNvPr>
              <p:cNvSpPr/>
              <p:nvPr/>
            </p:nvSpPr>
            <p:spPr>
              <a:xfrm>
                <a:off x="5013465" y="4595121"/>
                <a:ext cx="167093" cy="111601"/>
              </a:xfrm>
              <a:custGeom>
                <a:avLst/>
                <a:gdLst>
                  <a:gd name="connsiteX0" fmla="*/ 0 w 167093"/>
                  <a:gd name="connsiteY0" fmla="*/ 95831 h 111601"/>
                  <a:gd name="connsiteX1" fmla="*/ 24686 w 167093"/>
                  <a:gd name="connsiteY1" fmla="*/ 40085 h 111601"/>
                  <a:gd name="connsiteX2" fmla="*/ 61750 w 167093"/>
                  <a:gd name="connsiteY2" fmla="*/ 10298 h 111601"/>
                  <a:gd name="connsiteX3" fmla="*/ 108156 w 167093"/>
                  <a:gd name="connsiteY3" fmla="*/ 3 h 111601"/>
                  <a:gd name="connsiteX4" fmla="*/ 167094 w 167093"/>
                  <a:gd name="connsiteY4" fmla="*/ 15902 h 111601"/>
                  <a:gd name="connsiteX5" fmla="*/ 142490 w 167093"/>
                  <a:gd name="connsiteY5" fmla="*/ 71761 h 111601"/>
                  <a:gd name="connsiteX6" fmla="*/ 105343 w 167093"/>
                  <a:gd name="connsiteY6" fmla="*/ 101446 h 111601"/>
                  <a:gd name="connsiteX7" fmla="*/ 58866 w 167093"/>
                  <a:gd name="connsiteY7" fmla="*/ 111597 h 111601"/>
                  <a:gd name="connsiteX8" fmla="*/ 0 w 167093"/>
                  <a:gd name="connsiteY8" fmla="*/ 95831 h 11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093" h="111601">
                    <a:moveTo>
                      <a:pt x="0" y="95831"/>
                    </a:moveTo>
                    <a:cubicBezTo>
                      <a:pt x="4896" y="70273"/>
                      <a:pt x="14165" y="53881"/>
                      <a:pt x="24686" y="40085"/>
                    </a:cubicBezTo>
                    <a:cubicBezTo>
                      <a:pt x="35340" y="26608"/>
                      <a:pt x="47883" y="17052"/>
                      <a:pt x="61750" y="10298"/>
                    </a:cubicBezTo>
                    <a:cubicBezTo>
                      <a:pt x="75669" y="3626"/>
                      <a:pt x="90994" y="-120"/>
                      <a:pt x="108156" y="3"/>
                    </a:cubicBezTo>
                    <a:cubicBezTo>
                      <a:pt x="125482" y="455"/>
                      <a:pt x="144081" y="3554"/>
                      <a:pt x="167094" y="15902"/>
                    </a:cubicBezTo>
                    <a:cubicBezTo>
                      <a:pt x="162270" y="41594"/>
                      <a:pt x="153001" y="58007"/>
                      <a:pt x="142490" y="71761"/>
                    </a:cubicBezTo>
                    <a:cubicBezTo>
                      <a:pt x="131795" y="85218"/>
                      <a:pt x="119282" y="94784"/>
                      <a:pt x="105343" y="101446"/>
                    </a:cubicBezTo>
                    <a:cubicBezTo>
                      <a:pt x="91373" y="108025"/>
                      <a:pt x="76059" y="111751"/>
                      <a:pt x="58866" y="111597"/>
                    </a:cubicBezTo>
                    <a:cubicBezTo>
                      <a:pt x="41550" y="111125"/>
                      <a:pt x="22961" y="108046"/>
                      <a:pt x="0" y="95831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9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5011874" y="4587590"/>
              <a:ext cx="265067" cy="264769"/>
              <a:chOff x="5011874" y="4587590"/>
              <a:chExt cx="265067" cy="264769"/>
            </a:xfrm>
            <a:solidFill>
              <a:srgbClr val="C0CA33"/>
            </a:solidFill>
          </p:grpSpPr>
          <p:sp>
            <p:nvSpPr>
              <p:cNvPr id="799" name="Forma libre 798">
                <a:extLst>
                  <a:ext uri="{FF2B5EF4-FFF2-40B4-BE49-F238E27FC236}">
                    <a16:creationId xmlns:a16="http://schemas.microsoft.com/office/drawing/2014/main" id="{91E4C1E0-A314-4C4A-A7B1-65F46E93E282}"/>
                  </a:ext>
                </a:extLst>
              </p:cNvPr>
              <p:cNvSpPr/>
              <p:nvPr/>
            </p:nvSpPr>
            <p:spPr>
              <a:xfrm>
                <a:off x="5090519" y="4776989"/>
                <a:ext cx="78122" cy="75371"/>
              </a:xfrm>
              <a:custGeom>
                <a:avLst/>
                <a:gdLst>
                  <a:gd name="connsiteX0" fmla="*/ 66411 w 78122"/>
                  <a:gd name="connsiteY0" fmla="*/ 14616 h 75371"/>
                  <a:gd name="connsiteX1" fmla="*/ 67252 w 78122"/>
                  <a:gd name="connsiteY1" fmla="*/ 0 h 75371"/>
                  <a:gd name="connsiteX2" fmla="*/ 40452 w 78122"/>
                  <a:gd name="connsiteY2" fmla="*/ 13272 h 75371"/>
                  <a:gd name="connsiteX3" fmla="*/ 1016 w 78122"/>
                  <a:gd name="connsiteY3" fmla="*/ 18024 h 75371"/>
                  <a:gd name="connsiteX4" fmla="*/ 0 w 78122"/>
                  <a:gd name="connsiteY4" fmla="*/ 25199 h 75371"/>
                  <a:gd name="connsiteX5" fmla="*/ 46149 w 78122"/>
                  <a:gd name="connsiteY5" fmla="*/ 33020 h 75371"/>
                  <a:gd name="connsiteX6" fmla="*/ 47329 w 78122"/>
                  <a:gd name="connsiteY6" fmla="*/ 32651 h 75371"/>
                  <a:gd name="connsiteX7" fmla="*/ 60550 w 78122"/>
                  <a:gd name="connsiteY7" fmla="*/ 75371 h 75371"/>
                  <a:gd name="connsiteX8" fmla="*/ 68001 w 78122"/>
                  <a:gd name="connsiteY8" fmla="*/ 71368 h 75371"/>
                  <a:gd name="connsiteX9" fmla="*/ 78122 w 78122"/>
                  <a:gd name="connsiteY9" fmla="*/ 64440 h 75371"/>
                  <a:gd name="connsiteX10" fmla="*/ 66411 w 78122"/>
                  <a:gd name="connsiteY10" fmla="*/ 14616 h 7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122" h="75371">
                    <a:moveTo>
                      <a:pt x="66411" y="14616"/>
                    </a:moveTo>
                    <a:cubicBezTo>
                      <a:pt x="66339" y="9577"/>
                      <a:pt x="66677" y="4711"/>
                      <a:pt x="67252" y="0"/>
                    </a:cubicBezTo>
                    <a:cubicBezTo>
                      <a:pt x="59420" y="5512"/>
                      <a:pt x="50655" y="10110"/>
                      <a:pt x="40452" y="13272"/>
                    </a:cubicBezTo>
                    <a:cubicBezTo>
                      <a:pt x="29017" y="16567"/>
                      <a:pt x="16464" y="18743"/>
                      <a:pt x="1016" y="18024"/>
                    </a:cubicBezTo>
                    <a:cubicBezTo>
                      <a:pt x="565" y="20344"/>
                      <a:pt x="287" y="22787"/>
                      <a:pt x="0" y="25199"/>
                    </a:cubicBezTo>
                    <a:cubicBezTo>
                      <a:pt x="15653" y="30978"/>
                      <a:pt x="36346" y="35823"/>
                      <a:pt x="46149" y="33020"/>
                    </a:cubicBezTo>
                    <a:cubicBezTo>
                      <a:pt x="46549" y="32877"/>
                      <a:pt x="46939" y="32764"/>
                      <a:pt x="47329" y="32651"/>
                    </a:cubicBezTo>
                    <a:cubicBezTo>
                      <a:pt x="49074" y="44835"/>
                      <a:pt x="52738" y="59061"/>
                      <a:pt x="60550" y="75371"/>
                    </a:cubicBezTo>
                    <a:cubicBezTo>
                      <a:pt x="63116" y="74088"/>
                      <a:pt x="65610" y="72754"/>
                      <a:pt x="68001" y="71368"/>
                    </a:cubicBezTo>
                    <a:cubicBezTo>
                      <a:pt x="71625" y="69202"/>
                      <a:pt x="74981" y="66893"/>
                      <a:pt x="78122" y="64440"/>
                    </a:cubicBezTo>
                    <a:cubicBezTo>
                      <a:pt x="69408" y="45533"/>
                      <a:pt x="66903" y="29592"/>
                      <a:pt x="66411" y="14616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0" name="Forma libre 799">
                <a:extLst>
                  <a:ext uri="{FF2B5EF4-FFF2-40B4-BE49-F238E27FC236}">
                    <a16:creationId xmlns:a16="http://schemas.microsoft.com/office/drawing/2014/main" id="{7C9657F8-18CA-2847-BAE4-32591072F730}"/>
                  </a:ext>
                </a:extLst>
              </p:cNvPr>
              <p:cNvSpPr/>
              <p:nvPr/>
            </p:nvSpPr>
            <p:spPr>
              <a:xfrm>
                <a:off x="5011874" y="4695582"/>
                <a:ext cx="75381" cy="78389"/>
              </a:xfrm>
              <a:custGeom>
                <a:avLst/>
                <a:gdLst>
                  <a:gd name="connsiteX0" fmla="*/ 57357 w 75381"/>
                  <a:gd name="connsiteY0" fmla="*/ 77127 h 78389"/>
                  <a:gd name="connsiteX1" fmla="*/ 62099 w 75381"/>
                  <a:gd name="connsiteY1" fmla="*/ 37691 h 78389"/>
                  <a:gd name="connsiteX2" fmla="*/ 75382 w 75381"/>
                  <a:gd name="connsiteY2" fmla="*/ 10870 h 78389"/>
                  <a:gd name="connsiteX3" fmla="*/ 60755 w 75381"/>
                  <a:gd name="connsiteY3" fmla="*/ 11732 h 78389"/>
                  <a:gd name="connsiteX4" fmla="*/ 10932 w 75381"/>
                  <a:gd name="connsiteY4" fmla="*/ 0 h 78389"/>
                  <a:gd name="connsiteX5" fmla="*/ 4003 w 75381"/>
                  <a:gd name="connsiteY5" fmla="*/ 10121 h 78389"/>
                  <a:gd name="connsiteX6" fmla="*/ 0 w 75381"/>
                  <a:gd name="connsiteY6" fmla="*/ 17573 h 78389"/>
                  <a:gd name="connsiteX7" fmla="*/ 42720 w 75381"/>
                  <a:gd name="connsiteY7" fmla="*/ 30803 h 78389"/>
                  <a:gd name="connsiteX8" fmla="*/ 42484 w 75381"/>
                  <a:gd name="connsiteY8" fmla="*/ 31614 h 78389"/>
                  <a:gd name="connsiteX9" fmla="*/ 48407 w 75381"/>
                  <a:gd name="connsiteY9" fmla="*/ 78389 h 78389"/>
                  <a:gd name="connsiteX10" fmla="*/ 57357 w 75381"/>
                  <a:gd name="connsiteY10" fmla="*/ 77127 h 7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381" h="78389">
                    <a:moveTo>
                      <a:pt x="57357" y="77127"/>
                    </a:moveTo>
                    <a:cubicBezTo>
                      <a:pt x="56618" y="61668"/>
                      <a:pt x="58815" y="49115"/>
                      <a:pt x="62099" y="37691"/>
                    </a:cubicBezTo>
                    <a:cubicBezTo>
                      <a:pt x="65271" y="27488"/>
                      <a:pt x="69849" y="18702"/>
                      <a:pt x="75382" y="10870"/>
                    </a:cubicBezTo>
                    <a:cubicBezTo>
                      <a:pt x="70660" y="11476"/>
                      <a:pt x="65784" y="11814"/>
                      <a:pt x="60755" y="11732"/>
                    </a:cubicBezTo>
                    <a:cubicBezTo>
                      <a:pt x="45779" y="11229"/>
                      <a:pt x="29828" y="8725"/>
                      <a:pt x="10932" y="0"/>
                    </a:cubicBezTo>
                    <a:cubicBezTo>
                      <a:pt x="8489" y="3141"/>
                      <a:pt x="6169" y="6518"/>
                      <a:pt x="4003" y="10121"/>
                    </a:cubicBezTo>
                    <a:cubicBezTo>
                      <a:pt x="2617" y="12502"/>
                      <a:pt x="1293" y="15037"/>
                      <a:pt x="0" y="17573"/>
                    </a:cubicBezTo>
                    <a:cubicBezTo>
                      <a:pt x="16361" y="25404"/>
                      <a:pt x="30619" y="29069"/>
                      <a:pt x="42720" y="30803"/>
                    </a:cubicBezTo>
                    <a:cubicBezTo>
                      <a:pt x="42638" y="31070"/>
                      <a:pt x="42546" y="31358"/>
                      <a:pt x="42484" y="31614"/>
                    </a:cubicBezTo>
                    <a:cubicBezTo>
                      <a:pt x="39343" y="42423"/>
                      <a:pt x="41879" y="62223"/>
                      <a:pt x="48407" y="78389"/>
                    </a:cubicBezTo>
                    <a:cubicBezTo>
                      <a:pt x="51445" y="78081"/>
                      <a:pt x="54442" y="77681"/>
                      <a:pt x="57357" y="77127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1" name="Forma libre 800">
                <a:extLst>
                  <a:ext uri="{FF2B5EF4-FFF2-40B4-BE49-F238E27FC236}">
                    <a16:creationId xmlns:a16="http://schemas.microsoft.com/office/drawing/2014/main" id="{0D5595FB-9874-5A4C-94DD-E4E7D036C93F}"/>
                  </a:ext>
                </a:extLst>
              </p:cNvPr>
              <p:cNvSpPr/>
              <p:nvPr/>
            </p:nvSpPr>
            <p:spPr>
              <a:xfrm>
                <a:off x="5016862" y="4771220"/>
                <a:ext cx="76151" cy="76233"/>
              </a:xfrm>
              <a:custGeom>
                <a:avLst/>
                <a:gdLst>
                  <a:gd name="connsiteX0" fmla="*/ 74745 w 76151"/>
                  <a:gd name="connsiteY0" fmla="*/ 23793 h 76233"/>
                  <a:gd name="connsiteX1" fmla="*/ 54719 w 76151"/>
                  <a:gd name="connsiteY1" fmla="*/ 21422 h 76233"/>
                  <a:gd name="connsiteX2" fmla="*/ 52359 w 76151"/>
                  <a:gd name="connsiteY2" fmla="*/ 1427 h 76233"/>
                  <a:gd name="connsiteX3" fmla="*/ 41427 w 76151"/>
                  <a:gd name="connsiteY3" fmla="*/ 3038 h 76233"/>
                  <a:gd name="connsiteX4" fmla="*/ 8499 w 76151"/>
                  <a:gd name="connsiteY4" fmla="*/ 0 h 76233"/>
                  <a:gd name="connsiteX5" fmla="*/ 0 w 76151"/>
                  <a:gd name="connsiteY5" fmla="*/ 20180 h 76233"/>
                  <a:gd name="connsiteX6" fmla="*/ 42690 w 76151"/>
                  <a:gd name="connsiteY6" fmla="*/ 23526 h 76233"/>
                  <a:gd name="connsiteX7" fmla="*/ 54175 w 76151"/>
                  <a:gd name="connsiteY7" fmla="*/ 21955 h 76233"/>
                  <a:gd name="connsiteX8" fmla="*/ 52656 w 76151"/>
                  <a:gd name="connsiteY8" fmla="*/ 33103 h 76233"/>
                  <a:gd name="connsiteX9" fmla="*/ 55736 w 76151"/>
                  <a:gd name="connsiteY9" fmla="*/ 76234 h 76233"/>
                  <a:gd name="connsiteX10" fmla="*/ 76151 w 76151"/>
                  <a:gd name="connsiteY10" fmla="*/ 67652 h 76233"/>
                  <a:gd name="connsiteX11" fmla="*/ 73134 w 76151"/>
                  <a:gd name="connsiteY11" fmla="*/ 34735 h 76233"/>
                  <a:gd name="connsiteX12" fmla="*/ 74745 w 76151"/>
                  <a:gd name="connsiteY12" fmla="*/ 23793 h 7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151" h="76233">
                    <a:moveTo>
                      <a:pt x="74745" y="23793"/>
                    </a:moveTo>
                    <a:cubicBezTo>
                      <a:pt x="68546" y="23485"/>
                      <a:pt x="61956" y="22766"/>
                      <a:pt x="54719" y="21422"/>
                    </a:cubicBezTo>
                    <a:cubicBezTo>
                      <a:pt x="53375" y="14185"/>
                      <a:pt x="52667" y="7585"/>
                      <a:pt x="52359" y="1427"/>
                    </a:cubicBezTo>
                    <a:cubicBezTo>
                      <a:pt x="48828" y="2145"/>
                      <a:pt x="45225" y="2751"/>
                      <a:pt x="41427" y="3038"/>
                    </a:cubicBezTo>
                    <a:cubicBezTo>
                      <a:pt x="31758" y="3634"/>
                      <a:pt x="19944" y="2207"/>
                      <a:pt x="8499" y="0"/>
                    </a:cubicBezTo>
                    <a:cubicBezTo>
                      <a:pt x="6703" y="4978"/>
                      <a:pt x="3469" y="7062"/>
                      <a:pt x="0" y="20180"/>
                    </a:cubicBezTo>
                    <a:cubicBezTo>
                      <a:pt x="14842" y="23136"/>
                      <a:pt x="32754" y="24142"/>
                      <a:pt x="42690" y="23526"/>
                    </a:cubicBezTo>
                    <a:cubicBezTo>
                      <a:pt x="46611" y="23239"/>
                      <a:pt x="50388" y="22623"/>
                      <a:pt x="54175" y="21955"/>
                    </a:cubicBezTo>
                    <a:cubicBezTo>
                      <a:pt x="53539" y="25630"/>
                      <a:pt x="52944" y="29336"/>
                      <a:pt x="52656" y="33103"/>
                    </a:cubicBezTo>
                    <a:cubicBezTo>
                      <a:pt x="52030" y="43254"/>
                      <a:pt x="52769" y="61360"/>
                      <a:pt x="55736" y="76234"/>
                    </a:cubicBezTo>
                    <a:cubicBezTo>
                      <a:pt x="66215" y="72682"/>
                      <a:pt x="70383" y="70660"/>
                      <a:pt x="76151" y="67652"/>
                    </a:cubicBezTo>
                    <a:cubicBezTo>
                      <a:pt x="73924" y="56218"/>
                      <a:pt x="72518" y="44424"/>
                      <a:pt x="73134" y="34735"/>
                    </a:cubicBezTo>
                    <a:cubicBezTo>
                      <a:pt x="73431" y="30937"/>
                      <a:pt x="74027" y="27324"/>
                      <a:pt x="74745" y="23793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2" name="Forma libre 801">
                <a:extLst>
                  <a:ext uri="{FF2B5EF4-FFF2-40B4-BE49-F238E27FC236}">
                    <a16:creationId xmlns:a16="http://schemas.microsoft.com/office/drawing/2014/main" id="{0842F445-7320-A744-92F7-38F38EA2DD09}"/>
                  </a:ext>
                </a:extLst>
              </p:cNvPr>
              <p:cNvSpPr/>
              <p:nvPr/>
            </p:nvSpPr>
            <p:spPr>
              <a:xfrm>
                <a:off x="5144233" y="4632825"/>
                <a:ext cx="87165" cy="87175"/>
              </a:xfrm>
              <a:custGeom>
                <a:avLst/>
                <a:gdLst>
                  <a:gd name="connsiteX0" fmla="*/ 87165 w 87165"/>
                  <a:gd name="connsiteY0" fmla="*/ 0 h 87175"/>
                  <a:gd name="connsiteX1" fmla="*/ 70988 w 87165"/>
                  <a:gd name="connsiteY1" fmla="*/ 27385 h 87175"/>
                  <a:gd name="connsiteX2" fmla="*/ 50716 w 87165"/>
                  <a:gd name="connsiteY2" fmla="*/ 50716 h 87175"/>
                  <a:gd name="connsiteX3" fmla="*/ 27406 w 87165"/>
                  <a:gd name="connsiteY3" fmla="*/ 71019 h 87175"/>
                  <a:gd name="connsiteX4" fmla="*/ 0 w 87165"/>
                  <a:gd name="connsiteY4" fmla="*/ 87175 h 87175"/>
                  <a:gd name="connsiteX5" fmla="*/ 16156 w 87165"/>
                  <a:gd name="connsiteY5" fmla="*/ 59759 h 87175"/>
                  <a:gd name="connsiteX6" fmla="*/ 36449 w 87165"/>
                  <a:gd name="connsiteY6" fmla="*/ 36449 h 87175"/>
                  <a:gd name="connsiteX7" fmla="*/ 59769 w 87165"/>
                  <a:gd name="connsiteY7" fmla="*/ 16177 h 87175"/>
                  <a:gd name="connsiteX8" fmla="*/ 87165 w 87165"/>
                  <a:gd name="connsiteY8" fmla="*/ 0 h 8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65" h="87175">
                    <a:moveTo>
                      <a:pt x="87165" y="0"/>
                    </a:moveTo>
                    <a:cubicBezTo>
                      <a:pt x="82875" y="10234"/>
                      <a:pt x="77106" y="18979"/>
                      <a:pt x="70988" y="27385"/>
                    </a:cubicBezTo>
                    <a:cubicBezTo>
                      <a:pt x="64778" y="35689"/>
                      <a:pt x="57973" y="43449"/>
                      <a:pt x="50716" y="50716"/>
                    </a:cubicBezTo>
                    <a:cubicBezTo>
                      <a:pt x="43470" y="57994"/>
                      <a:pt x="35710" y="64778"/>
                      <a:pt x="27406" y="71019"/>
                    </a:cubicBezTo>
                    <a:cubicBezTo>
                      <a:pt x="19010" y="77137"/>
                      <a:pt x="10254" y="82895"/>
                      <a:pt x="0" y="87175"/>
                    </a:cubicBezTo>
                    <a:cubicBezTo>
                      <a:pt x="4260" y="76932"/>
                      <a:pt x="10039" y="68155"/>
                      <a:pt x="16156" y="59759"/>
                    </a:cubicBezTo>
                    <a:cubicBezTo>
                      <a:pt x="22387" y="51435"/>
                      <a:pt x="29161" y="43695"/>
                      <a:pt x="36449" y="36449"/>
                    </a:cubicBezTo>
                    <a:cubicBezTo>
                      <a:pt x="43716" y="29192"/>
                      <a:pt x="51466" y="22417"/>
                      <a:pt x="59769" y="16177"/>
                    </a:cubicBezTo>
                    <a:cubicBezTo>
                      <a:pt x="68207" y="10059"/>
                      <a:pt x="76942" y="4270"/>
                      <a:pt x="87165" y="0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3" name="Forma libre 802">
                <a:extLst>
                  <a:ext uri="{FF2B5EF4-FFF2-40B4-BE49-F238E27FC236}">
                    <a16:creationId xmlns:a16="http://schemas.microsoft.com/office/drawing/2014/main" id="{40221B34-0A5F-E64B-81AB-4A3D0609EEF0}"/>
                  </a:ext>
                </a:extLst>
              </p:cNvPr>
              <p:cNvSpPr/>
              <p:nvPr/>
            </p:nvSpPr>
            <p:spPr>
              <a:xfrm>
                <a:off x="5028738" y="4630526"/>
                <a:ext cx="75504" cy="43633"/>
              </a:xfrm>
              <a:custGeom>
                <a:avLst/>
                <a:gdLst>
                  <a:gd name="connsiteX0" fmla="*/ 75505 w 75504"/>
                  <a:gd name="connsiteY0" fmla="*/ 23711 h 43633"/>
                  <a:gd name="connsiteX1" fmla="*/ 70239 w 75504"/>
                  <a:gd name="connsiteY1" fmla="*/ 23495 h 43633"/>
                  <a:gd name="connsiteX2" fmla="*/ 12718 w 75504"/>
                  <a:gd name="connsiteY2" fmla="*/ 0 h 43633"/>
                  <a:gd name="connsiteX3" fmla="*/ 9115 w 75504"/>
                  <a:gd name="connsiteY3" fmla="*/ 4085 h 43633"/>
                  <a:gd name="connsiteX4" fmla="*/ 0 w 75504"/>
                  <a:gd name="connsiteY4" fmla="*/ 17819 h 43633"/>
                  <a:gd name="connsiteX5" fmla="*/ 2422 w 75504"/>
                  <a:gd name="connsiteY5" fmla="*/ 19420 h 43633"/>
                  <a:gd name="connsiteX6" fmla="*/ 65908 w 75504"/>
                  <a:gd name="connsiteY6" fmla="*/ 43634 h 43633"/>
                  <a:gd name="connsiteX7" fmla="*/ 75505 w 75504"/>
                  <a:gd name="connsiteY7" fmla="*/ 23711 h 4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504" h="43633">
                    <a:moveTo>
                      <a:pt x="75505" y="23711"/>
                    </a:moveTo>
                    <a:cubicBezTo>
                      <a:pt x="73739" y="23618"/>
                      <a:pt x="72035" y="23670"/>
                      <a:pt x="70239" y="23495"/>
                    </a:cubicBezTo>
                    <a:cubicBezTo>
                      <a:pt x="53785" y="21524"/>
                      <a:pt x="32815" y="19215"/>
                      <a:pt x="12718" y="0"/>
                    </a:cubicBezTo>
                    <a:cubicBezTo>
                      <a:pt x="11506" y="1345"/>
                      <a:pt x="10275" y="2628"/>
                      <a:pt x="9115" y="4085"/>
                    </a:cubicBezTo>
                    <a:cubicBezTo>
                      <a:pt x="5923" y="8335"/>
                      <a:pt x="2853" y="12872"/>
                      <a:pt x="0" y="17819"/>
                    </a:cubicBezTo>
                    <a:lnTo>
                      <a:pt x="2422" y="19420"/>
                    </a:lnTo>
                    <a:cubicBezTo>
                      <a:pt x="28514" y="36736"/>
                      <a:pt x="49895" y="41550"/>
                      <a:pt x="65908" y="43634"/>
                    </a:cubicBezTo>
                    <a:cubicBezTo>
                      <a:pt x="68679" y="36202"/>
                      <a:pt x="71943" y="29695"/>
                      <a:pt x="75505" y="23711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4" name="Forma libre 803">
                <a:extLst>
                  <a:ext uri="{FF2B5EF4-FFF2-40B4-BE49-F238E27FC236}">
                    <a16:creationId xmlns:a16="http://schemas.microsoft.com/office/drawing/2014/main" id="{211C9F8A-2409-4742-95A7-6111872DA078}"/>
                  </a:ext>
                </a:extLst>
              </p:cNvPr>
              <p:cNvSpPr/>
              <p:nvPr/>
            </p:nvSpPr>
            <p:spPr>
              <a:xfrm>
                <a:off x="5190381" y="4764601"/>
                <a:ext cx="43295" cy="70514"/>
              </a:xfrm>
              <a:custGeom>
                <a:avLst/>
                <a:gdLst>
                  <a:gd name="connsiteX0" fmla="*/ 19451 w 43295"/>
                  <a:gd name="connsiteY0" fmla="*/ 255 h 70514"/>
                  <a:gd name="connsiteX1" fmla="*/ 0 w 43295"/>
                  <a:gd name="connsiteY1" fmla="*/ 9390 h 70514"/>
                  <a:gd name="connsiteX2" fmla="*/ 23516 w 43295"/>
                  <a:gd name="connsiteY2" fmla="*/ 68092 h 70514"/>
                  <a:gd name="connsiteX3" fmla="*/ 25117 w 43295"/>
                  <a:gd name="connsiteY3" fmla="*/ 70514 h 70514"/>
                  <a:gd name="connsiteX4" fmla="*/ 38830 w 43295"/>
                  <a:gd name="connsiteY4" fmla="*/ 61369 h 70514"/>
                  <a:gd name="connsiteX5" fmla="*/ 43295 w 43295"/>
                  <a:gd name="connsiteY5" fmla="*/ 57468 h 70514"/>
                  <a:gd name="connsiteX6" fmla="*/ 21329 w 43295"/>
                  <a:gd name="connsiteY6" fmla="*/ 6455 h 70514"/>
                  <a:gd name="connsiteX7" fmla="*/ 19451 w 43295"/>
                  <a:gd name="connsiteY7" fmla="*/ 255 h 7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95" h="70514">
                    <a:moveTo>
                      <a:pt x="19451" y="255"/>
                    </a:moveTo>
                    <a:cubicBezTo>
                      <a:pt x="19266" y="-1531"/>
                      <a:pt x="7431" y="6557"/>
                      <a:pt x="0" y="9390"/>
                    </a:cubicBezTo>
                    <a:cubicBezTo>
                      <a:pt x="2104" y="25392"/>
                      <a:pt x="6272" y="42092"/>
                      <a:pt x="23516" y="68092"/>
                    </a:cubicBezTo>
                    <a:lnTo>
                      <a:pt x="25117" y="70514"/>
                    </a:lnTo>
                    <a:cubicBezTo>
                      <a:pt x="30034" y="67630"/>
                      <a:pt x="34601" y="64582"/>
                      <a:pt x="38830" y="61369"/>
                    </a:cubicBezTo>
                    <a:cubicBezTo>
                      <a:pt x="40421" y="60127"/>
                      <a:pt x="41838" y="58793"/>
                      <a:pt x="43295" y="57468"/>
                    </a:cubicBezTo>
                    <a:cubicBezTo>
                      <a:pt x="31573" y="39034"/>
                      <a:pt x="24152" y="21533"/>
                      <a:pt x="21329" y="6455"/>
                    </a:cubicBezTo>
                    <a:cubicBezTo>
                      <a:pt x="20457" y="4658"/>
                      <a:pt x="19738" y="2626"/>
                      <a:pt x="19451" y="255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5" name="Forma libre 804">
                <a:extLst>
                  <a:ext uri="{FF2B5EF4-FFF2-40B4-BE49-F238E27FC236}">
                    <a16:creationId xmlns:a16="http://schemas.microsoft.com/office/drawing/2014/main" id="{45653800-978F-7C4D-9A3A-033A592E144A}"/>
                  </a:ext>
                </a:extLst>
              </p:cNvPr>
              <p:cNvSpPr/>
              <p:nvPr/>
            </p:nvSpPr>
            <p:spPr>
              <a:xfrm>
                <a:off x="5069281" y="4587590"/>
                <a:ext cx="207659" cy="209665"/>
              </a:xfrm>
              <a:custGeom>
                <a:avLst/>
                <a:gdLst>
                  <a:gd name="connsiteX0" fmla="*/ 206808 w 207659"/>
                  <a:gd name="connsiteY0" fmla="*/ 82690 h 209665"/>
                  <a:gd name="connsiteX1" fmla="*/ 190477 w 207659"/>
                  <a:gd name="connsiteY1" fmla="*/ 92195 h 209665"/>
                  <a:gd name="connsiteX2" fmla="*/ 178108 w 207659"/>
                  <a:gd name="connsiteY2" fmla="*/ 135623 h 209665"/>
                  <a:gd name="connsiteX3" fmla="*/ 146402 w 207659"/>
                  <a:gd name="connsiteY3" fmla="*/ 169916 h 209665"/>
                  <a:gd name="connsiteX4" fmla="*/ 89137 w 207659"/>
                  <a:gd name="connsiteY4" fmla="*/ 190035 h 209665"/>
                  <a:gd name="connsiteX5" fmla="*/ 88839 w 207659"/>
                  <a:gd name="connsiteY5" fmla="*/ 189367 h 209665"/>
                  <a:gd name="connsiteX6" fmla="*/ 88490 w 207659"/>
                  <a:gd name="connsiteY6" fmla="*/ 189409 h 209665"/>
                  <a:gd name="connsiteX7" fmla="*/ 75875 w 207659"/>
                  <a:gd name="connsiteY7" fmla="*/ 132051 h 209665"/>
                  <a:gd name="connsiteX8" fmla="*/ 47279 w 207659"/>
                  <a:gd name="connsiteY8" fmla="*/ 129187 h 209665"/>
                  <a:gd name="connsiteX9" fmla="*/ 45944 w 207659"/>
                  <a:gd name="connsiteY9" fmla="*/ 128879 h 209665"/>
                  <a:gd name="connsiteX10" fmla="*/ 38965 w 207659"/>
                  <a:gd name="connsiteY10" fmla="*/ 127001 h 209665"/>
                  <a:gd name="connsiteX11" fmla="*/ 36676 w 207659"/>
                  <a:gd name="connsiteY11" fmla="*/ 126313 h 209665"/>
                  <a:gd name="connsiteX12" fmla="*/ 29932 w 207659"/>
                  <a:gd name="connsiteY12" fmla="*/ 123963 h 209665"/>
                  <a:gd name="connsiteX13" fmla="*/ 27438 w 207659"/>
                  <a:gd name="connsiteY13" fmla="*/ 123019 h 209665"/>
                  <a:gd name="connsiteX14" fmla="*/ 17953 w 207659"/>
                  <a:gd name="connsiteY14" fmla="*/ 118892 h 209665"/>
                  <a:gd name="connsiteX15" fmla="*/ 38061 w 207659"/>
                  <a:gd name="connsiteY15" fmla="*/ 61627 h 209665"/>
                  <a:gd name="connsiteX16" fmla="*/ 72355 w 207659"/>
                  <a:gd name="connsiteY16" fmla="*/ 29921 h 209665"/>
                  <a:gd name="connsiteX17" fmla="*/ 113505 w 207659"/>
                  <a:gd name="connsiteY17" fmla="*/ 17778 h 209665"/>
                  <a:gd name="connsiteX18" fmla="*/ 124693 w 207659"/>
                  <a:gd name="connsiteY18" fmla="*/ 575 h 209665"/>
                  <a:gd name="connsiteX19" fmla="*/ 94105 w 207659"/>
                  <a:gd name="connsiteY19" fmla="*/ 0 h 209665"/>
                  <a:gd name="connsiteX20" fmla="*/ 62378 w 207659"/>
                  <a:gd name="connsiteY20" fmla="*/ 11948 h 209665"/>
                  <a:gd name="connsiteX21" fmla="*/ 1869 w 207659"/>
                  <a:gd name="connsiteY21" fmla="*/ 131949 h 209665"/>
                  <a:gd name="connsiteX22" fmla="*/ 56188 w 207659"/>
                  <a:gd name="connsiteY22" fmla="*/ 151985 h 209665"/>
                  <a:gd name="connsiteX23" fmla="*/ 76789 w 207659"/>
                  <a:gd name="connsiteY23" fmla="*/ 206868 h 209665"/>
                  <a:gd name="connsiteX24" fmla="*/ 196061 w 207659"/>
                  <a:gd name="connsiteY24" fmla="*/ 145621 h 209665"/>
                  <a:gd name="connsiteX25" fmla="*/ 207660 w 207659"/>
                  <a:gd name="connsiteY25" fmla="*/ 115515 h 209665"/>
                  <a:gd name="connsiteX26" fmla="*/ 206808 w 207659"/>
                  <a:gd name="connsiteY26" fmla="*/ 82690 h 2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7659" h="209665">
                    <a:moveTo>
                      <a:pt x="206808" y="82690"/>
                    </a:moveTo>
                    <a:cubicBezTo>
                      <a:pt x="201491" y="86683"/>
                      <a:pt x="195999" y="89772"/>
                      <a:pt x="190477" y="92195"/>
                    </a:cubicBezTo>
                    <a:cubicBezTo>
                      <a:pt x="189594" y="108494"/>
                      <a:pt x="185252" y="122834"/>
                      <a:pt x="178108" y="135623"/>
                    </a:cubicBezTo>
                    <a:cubicBezTo>
                      <a:pt x="170677" y="148803"/>
                      <a:pt x="160454" y="160432"/>
                      <a:pt x="146402" y="169916"/>
                    </a:cubicBezTo>
                    <a:cubicBezTo>
                      <a:pt x="132032" y="179257"/>
                      <a:pt x="115095" y="187161"/>
                      <a:pt x="89137" y="190035"/>
                    </a:cubicBezTo>
                    <a:cubicBezTo>
                      <a:pt x="89024" y="189809"/>
                      <a:pt x="88952" y="189583"/>
                      <a:pt x="88839" y="189367"/>
                    </a:cubicBezTo>
                    <a:cubicBezTo>
                      <a:pt x="88716" y="189367"/>
                      <a:pt x="88613" y="189409"/>
                      <a:pt x="88490" y="189409"/>
                    </a:cubicBezTo>
                    <a:cubicBezTo>
                      <a:pt x="77856" y="166714"/>
                      <a:pt x="75608" y="148690"/>
                      <a:pt x="75875" y="132051"/>
                    </a:cubicBezTo>
                    <a:cubicBezTo>
                      <a:pt x="66925" y="132154"/>
                      <a:pt x="57553" y="131456"/>
                      <a:pt x="47279" y="129187"/>
                    </a:cubicBezTo>
                    <a:cubicBezTo>
                      <a:pt x="46837" y="129085"/>
                      <a:pt x="46386" y="128972"/>
                      <a:pt x="45944" y="128879"/>
                    </a:cubicBezTo>
                    <a:cubicBezTo>
                      <a:pt x="43666" y="128325"/>
                      <a:pt x="41336" y="127720"/>
                      <a:pt x="38965" y="127001"/>
                    </a:cubicBezTo>
                    <a:cubicBezTo>
                      <a:pt x="38205" y="126786"/>
                      <a:pt x="37445" y="126539"/>
                      <a:pt x="36676" y="126313"/>
                    </a:cubicBezTo>
                    <a:cubicBezTo>
                      <a:pt x="34479" y="125626"/>
                      <a:pt x="32221" y="124815"/>
                      <a:pt x="29932" y="123963"/>
                    </a:cubicBezTo>
                    <a:cubicBezTo>
                      <a:pt x="29101" y="123655"/>
                      <a:pt x="28290" y="123357"/>
                      <a:pt x="27438" y="123019"/>
                    </a:cubicBezTo>
                    <a:cubicBezTo>
                      <a:pt x="24358" y="121797"/>
                      <a:pt x="21218" y="120452"/>
                      <a:pt x="17953" y="118892"/>
                    </a:cubicBezTo>
                    <a:cubicBezTo>
                      <a:pt x="20838" y="92944"/>
                      <a:pt x="28752" y="76008"/>
                      <a:pt x="38061" y="61627"/>
                    </a:cubicBezTo>
                    <a:cubicBezTo>
                      <a:pt x="47566" y="47565"/>
                      <a:pt x="59185" y="37352"/>
                      <a:pt x="72355" y="29921"/>
                    </a:cubicBezTo>
                    <a:cubicBezTo>
                      <a:pt x="84549" y="23126"/>
                      <a:pt x="98180" y="18938"/>
                      <a:pt x="113505" y="17778"/>
                    </a:cubicBezTo>
                    <a:cubicBezTo>
                      <a:pt x="116122" y="11486"/>
                      <a:pt x="119663" y="5604"/>
                      <a:pt x="124693" y="575"/>
                    </a:cubicBezTo>
                    <a:cubicBezTo>
                      <a:pt x="113946" y="1765"/>
                      <a:pt x="103743" y="1355"/>
                      <a:pt x="94105" y="0"/>
                    </a:cubicBezTo>
                    <a:cubicBezTo>
                      <a:pt x="82978" y="2525"/>
                      <a:pt x="72355" y="6384"/>
                      <a:pt x="62378" y="11948"/>
                    </a:cubicBezTo>
                    <a:cubicBezTo>
                      <a:pt x="18200" y="39302"/>
                      <a:pt x="-7338" y="93940"/>
                      <a:pt x="1869" y="131949"/>
                    </a:cubicBezTo>
                    <a:cubicBezTo>
                      <a:pt x="15942" y="146031"/>
                      <a:pt x="38164" y="150568"/>
                      <a:pt x="56188" y="151985"/>
                    </a:cubicBezTo>
                    <a:cubicBezTo>
                      <a:pt x="57820" y="170214"/>
                      <a:pt x="62696" y="192775"/>
                      <a:pt x="76789" y="206868"/>
                    </a:cubicBezTo>
                    <a:cubicBezTo>
                      <a:pt x="111749" y="219114"/>
                      <a:pt x="168686" y="189788"/>
                      <a:pt x="196061" y="145621"/>
                    </a:cubicBezTo>
                    <a:cubicBezTo>
                      <a:pt x="201357" y="136147"/>
                      <a:pt x="205124" y="126077"/>
                      <a:pt x="207660" y="115515"/>
                    </a:cubicBezTo>
                    <a:cubicBezTo>
                      <a:pt x="206038" y="105241"/>
                      <a:pt x="205525" y="94268"/>
                      <a:pt x="206808" y="82690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6" name="Forma libre 805">
                <a:extLst>
                  <a:ext uri="{FF2B5EF4-FFF2-40B4-BE49-F238E27FC236}">
                    <a16:creationId xmlns:a16="http://schemas.microsoft.com/office/drawing/2014/main" id="{00BBE6FF-D5FB-6B44-99FF-A8EF6B4B1D45}"/>
                  </a:ext>
                </a:extLst>
              </p:cNvPr>
              <p:cNvSpPr/>
              <p:nvPr/>
            </p:nvSpPr>
            <p:spPr>
              <a:xfrm>
                <a:off x="5048734" y="4718861"/>
                <a:ext cx="99573" cy="96649"/>
              </a:xfrm>
              <a:custGeom>
                <a:avLst/>
                <a:gdLst>
                  <a:gd name="connsiteX0" fmla="*/ 96381 w 99573"/>
                  <a:gd name="connsiteY0" fmla="*/ 85502 h 96649"/>
                  <a:gd name="connsiteX1" fmla="*/ 99574 w 99573"/>
                  <a:gd name="connsiteY1" fmla="*/ 63136 h 96649"/>
                  <a:gd name="connsiteX2" fmla="*/ 81734 w 99573"/>
                  <a:gd name="connsiteY2" fmla="*/ 70947 h 96649"/>
                  <a:gd name="connsiteX3" fmla="*/ 47543 w 99573"/>
                  <a:gd name="connsiteY3" fmla="*/ 76121 h 96649"/>
                  <a:gd name="connsiteX4" fmla="*/ 22858 w 99573"/>
                  <a:gd name="connsiteY4" fmla="*/ 73780 h 96649"/>
                  <a:gd name="connsiteX5" fmla="*/ 25701 w 99573"/>
                  <a:gd name="connsiteY5" fmla="*/ 14894 h 96649"/>
                  <a:gd name="connsiteX6" fmla="*/ 31695 w 99573"/>
                  <a:gd name="connsiteY6" fmla="*/ 493 h 96649"/>
                  <a:gd name="connsiteX7" fmla="*/ 22365 w 99573"/>
                  <a:gd name="connsiteY7" fmla="*/ 1139 h 96649"/>
                  <a:gd name="connsiteX8" fmla="*/ 9442 w 99573"/>
                  <a:gd name="connsiteY8" fmla="*/ 0 h 96649"/>
                  <a:gd name="connsiteX9" fmla="*/ 6127 w 99573"/>
                  <a:gd name="connsiteY9" fmla="*/ 8694 h 96649"/>
                  <a:gd name="connsiteX10" fmla="*/ 2647 w 99573"/>
                  <a:gd name="connsiteY10" fmla="*/ 77424 h 96649"/>
                  <a:gd name="connsiteX11" fmla="*/ 5172 w 99573"/>
                  <a:gd name="connsiteY11" fmla="*/ 91456 h 96649"/>
                  <a:gd name="connsiteX12" fmla="*/ 19214 w 99573"/>
                  <a:gd name="connsiteY12" fmla="*/ 93991 h 96649"/>
                  <a:gd name="connsiteX13" fmla="*/ 47533 w 99573"/>
                  <a:gd name="connsiteY13" fmla="*/ 96649 h 96649"/>
                  <a:gd name="connsiteX14" fmla="*/ 87575 w 99573"/>
                  <a:gd name="connsiteY14" fmla="*/ 90624 h 96649"/>
                  <a:gd name="connsiteX15" fmla="*/ 96453 w 99573"/>
                  <a:gd name="connsiteY15" fmla="*/ 87247 h 96649"/>
                  <a:gd name="connsiteX16" fmla="*/ 96381 w 99573"/>
                  <a:gd name="connsiteY16" fmla="*/ 85502 h 9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573" h="96649">
                    <a:moveTo>
                      <a:pt x="96381" y="85502"/>
                    </a:moveTo>
                    <a:cubicBezTo>
                      <a:pt x="96381" y="77701"/>
                      <a:pt x="97510" y="70198"/>
                      <a:pt x="99574" y="63136"/>
                    </a:cubicBezTo>
                    <a:cubicBezTo>
                      <a:pt x="94072" y="66185"/>
                      <a:pt x="88231" y="68894"/>
                      <a:pt x="81734" y="70947"/>
                    </a:cubicBezTo>
                    <a:cubicBezTo>
                      <a:pt x="71634" y="73955"/>
                      <a:pt x="60672" y="76121"/>
                      <a:pt x="47543" y="76121"/>
                    </a:cubicBezTo>
                    <a:cubicBezTo>
                      <a:pt x="40092" y="76121"/>
                      <a:pt x="31942" y="75423"/>
                      <a:pt x="22858" y="73780"/>
                    </a:cubicBezTo>
                    <a:cubicBezTo>
                      <a:pt x="18341" y="48694"/>
                      <a:pt x="21000" y="30773"/>
                      <a:pt x="25701" y="14894"/>
                    </a:cubicBezTo>
                    <a:cubicBezTo>
                      <a:pt x="27343" y="9731"/>
                      <a:pt x="29417" y="5019"/>
                      <a:pt x="31695" y="493"/>
                    </a:cubicBezTo>
                    <a:cubicBezTo>
                      <a:pt x="28636" y="872"/>
                      <a:pt x="25537" y="1139"/>
                      <a:pt x="22365" y="1139"/>
                    </a:cubicBezTo>
                    <a:cubicBezTo>
                      <a:pt x="17941" y="1139"/>
                      <a:pt x="13630" y="729"/>
                      <a:pt x="9442" y="0"/>
                    </a:cubicBezTo>
                    <a:cubicBezTo>
                      <a:pt x="8282" y="2864"/>
                      <a:pt x="7081" y="5707"/>
                      <a:pt x="6127" y="8694"/>
                    </a:cubicBezTo>
                    <a:cubicBezTo>
                      <a:pt x="1467" y="24398"/>
                      <a:pt x="-3009" y="46015"/>
                      <a:pt x="2647" y="77424"/>
                    </a:cubicBezTo>
                    <a:lnTo>
                      <a:pt x="5172" y="91456"/>
                    </a:lnTo>
                    <a:lnTo>
                      <a:pt x="19214" y="93991"/>
                    </a:lnTo>
                    <a:cubicBezTo>
                      <a:pt x="29150" y="95777"/>
                      <a:pt x="38408" y="96649"/>
                      <a:pt x="47533" y="96649"/>
                    </a:cubicBezTo>
                    <a:cubicBezTo>
                      <a:pt x="61041" y="96649"/>
                      <a:pt x="73769" y="94730"/>
                      <a:pt x="87575" y="90624"/>
                    </a:cubicBezTo>
                    <a:cubicBezTo>
                      <a:pt x="90633" y="89649"/>
                      <a:pt x="93538" y="88428"/>
                      <a:pt x="96453" y="87247"/>
                    </a:cubicBezTo>
                    <a:cubicBezTo>
                      <a:pt x="96443" y="86662"/>
                      <a:pt x="96381" y="86087"/>
                      <a:pt x="96381" y="85502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07" name="Forma libre 806">
              <a:extLst>
                <a:ext uri="{FF2B5EF4-FFF2-40B4-BE49-F238E27FC236}">
                  <a16:creationId xmlns:a16="http://schemas.microsoft.com/office/drawing/2014/main" id="{5CE285A1-9E51-AC43-A968-A9357CDEC119}"/>
                </a:ext>
              </a:extLst>
            </p:cNvPr>
            <p:cNvSpPr/>
            <p:nvPr/>
          </p:nvSpPr>
          <p:spPr>
            <a:xfrm>
              <a:off x="5081066" y="4498411"/>
              <a:ext cx="284768" cy="284767"/>
            </a:xfrm>
            <a:custGeom>
              <a:avLst/>
              <a:gdLst>
                <a:gd name="connsiteX0" fmla="*/ 236081 w 284768"/>
                <a:gd name="connsiteY0" fmla="*/ 284767 h 284767"/>
                <a:gd name="connsiteX1" fmla="*/ 195023 w 284768"/>
                <a:gd name="connsiteY1" fmla="*/ 171870 h 284767"/>
                <a:gd name="connsiteX2" fmla="*/ 102644 w 284768"/>
                <a:gd name="connsiteY2" fmla="*/ 182134 h 284767"/>
                <a:gd name="connsiteX3" fmla="*/ 112908 w 284768"/>
                <a:gd name="connsiteY3" fmla="*/ 89755 h 284767"/>
                <a:gd name="connsiteX4" fmla="*/ 0 w 284768"/>
                <a:gd name="connsiteY4" fmla="*/ 48687 h 284767"/>
                <a:gd name="connsiteX5" fmla="*/ 230292 w 284768"/>
                <a:gd name="connsiteY5" fmla="*/ 54486 h 284767"/>
                <a:gd name="connsiteX6" fmla="*/ 236081 w 284768"/>
                <a:gd name="connsiteY6" fmla="*/ 284767 h 28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68" h="284767">
                  <a:moveTo>
                    <a:pt x="236081" y="284767"/>
                  </a:moveTo>
                  <a:cubicBezTo>
                    <a:pt x="236081" y="284767"/>
                    <a:pt x="187756" y="237274"/>
                    <a:pt x="195023" y="171870"/>
                  </a:cubicBezTo>
                  <a:cubicBezTo>
                    <a:pt x="153966" y="202663"/>
                    <a:pt x="102644" y="182134"/>
                    <a:pt x="102644" y="182134"/>
                  </a:cubicBezTo>
                  <a:cubicBezTo>
                    <a:pt x="102644" y="182134"/>
                    <a:pt x="82115" y="120548"/>
                    <a:pt x="112908" y="89755"/>
                  </a:cubicBezTo>
                  <a:cubicBezTo>
                    <a:pt x="47514" y="97011"/>
                    <a:pt x="0" y="48687"/>
                    <a:pt x="0" y="48687"/>
                  </a:cubicBezTo>
                  <a:cubicBezTo>
                    <a:pt x="72651" y="-23954"/>
                    <a:pt x="166078" y="-9707"/>
                    <a:pt x="230292" y="54486"/>
                  </a:cubicBezTo>
                  <a:cubicBezTo>
                    <a:pt x="294475" y="118680"/>
                    <a:pt x="308722" y="212116"/>
                    <a:pt x="236081" y="284767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0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5081066" y="4495773"/>
              <a:ext cx="287415" cy="287404"/>
              <a:chOff x="5081066" y="4495773"/>
              <a:chExt cx="287415" cy="287404"/>
            </a:xfrm>
            <a:solidFill>
              <a:srgbClr val="689F38"/>
            </a:solidFill>
          </p:grpSpPr>
          <p:sp>
            <p:nvSpPr>
              <p:cNvPr id="809" name="Forma libre 808">
                <a:extLst>
                  <a:ext uri="{FF2B5EF4-FFF2-40B4-BE49-F238E27FC236}">
                    <a16:creationId xmlns:a16="http://schemas.microsoft.com/office/drawing/2014/main" id="{89A78B7F-DFB6-9347-A9A0-8B5179A776E9}"/>
                  </a:ext>
                </a:extLst>
              </p:cNvPr>
              <p:cNvSpPr/>
              <p:nvPr/>
            </p:nvSpPr>
            <p:spPr>
              <a:xfrm>
                <a:off x="5304193" y="4516304"/>
                <a:ext cx="64275" cy="43746"/>
              </a:xfrm>
              <a:custGeom>
                <a:avLst/>
                <a:gdLst>
                  <a:gd name="connsiteX0" fmla="*/ 14298 w 64275"/>
                  <a:gd name="connsiteY0" fmla="*/ 43747 h 43746"/>
                  <a:gd name="connsiteX1" fmla="*/ 0 w 64275"/>
                  <a:gd name="connsiteY1" fmla="*/ 29448 h 43746"/>
                  <a:gd name="connsiteX2" fmla="*/ 64276 w 64275"/>
                  <a:gd name="connsiteY2" fmla="*/ 0 h 43746"/>
                  <a:gd name="connsiteX3" fmla="*/ 64276 w 64275"/>
                  <a:gd name="connsiteY3" fmla="*/ 0 h 43746"/>
                  <a:gd name="connsiteX4" fmla="*/ 64276 w 64275"/>
                  <a:gd name="connsiteY4" fmla="*/ 20211 h 43746"/>
                  <a:gd name="connsiteX5" fmla="*/ 14298 w 64275"/>
                  <a:gd name="connsiteY5" fmla="*/ 43747 h 4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75" h="43746">
                    <a:moveTo>
                      <a:pt x="14298" y="43747"/>
                    </a:moveTo>
                    <a:lnTo>
                      <a:pt x="0" y="29448"/>
                    </a:lnTo>
                    <a:cubicBezTo>
                      <a:pt x="23218" y="10"/>
                      <a:pt x="62849" y="0"/>
                      <a:pt x="64276" y="0"/>
                    </a:cubicBezTo>
                    <a:lnTo>
                      <a:pt x="64276" y="0"/>
                    </a:lnTo>
                    <a:lnTo>
                      <a:pt x="64276" y="20211"/>
                    </a:lnTo>
                    <a:cubicBezTo>
                      <a:pt x="64060" y="20211"/>
                      <a:pt x="33482" y="20539"/>
                      <a:pt x="14298" y="43747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0" name="Forma libre 809">
                <a:extLst>
                  <a:ext uri="{FF2B5EF4-FFF2-40B4-BE49-F238E27FC236}">
                    <a16:creationId xmlns:a16="http://schemas.microsoft.com/office/drawing/2014/main" id="{030305BE-1786-D948-9841-2C140C28A595}"/>
                  </a:ext>
                </a:extLst>
              </p:cNvPr>
              <p:cNvSpPr/>
              <p:nvPr/>
            </p:nvSpPr>
            <p:spPr>
              <a:xfrm>
                <a:off x="5183710" y="4552897"/>
                <a:ext cx="127647" cy="127647"/>
              </a:xfrm>
              <a:custGeom>
                <a:avLst/>
                <a:gdLst>
                  <a:gd name="connsiteX0" fmla="*/ 127648 w 127647"/>
                  <a:gd name="connsiteY0" fmla="*/ 0 h 127647"/>
                  <a:gd name="connsiteX1" fmla="*/ 114550 w 127647"/>
                  <a:gd name="connsiteY1" fmla="*/ 52297 h 127647"/>
                  <a:gd name="connsiteX2" fmla="*/ 87278 w 127647"/>
                  <a:gd name="connsiteY2" fmla="*/ 90398 h 127647"/>
                  <a:gd name="connsiteX3" fmla="*/ 49238 w 127647"/>
                  <a:gd name="connsiteY3" fmla="*/ 117753 h 127647"/>
                  <a:gd name="connsiteX4" fmla="*/ 0 w 127647"/>
                  <a:gd name="connsiteY4" fmla="*/ 127648 h 127647"/>
                  <a:gd name="connsiteX5" fmla="*/ 9885 w 127647"/>
                  <a:gd name="connsiteY5" fmla="*/ 78420 h 127647"/>
                  <a:gd name="connsiteX6" fmla="*/ 37239 w 127647"/>
                  <a:gd name="connsiteY6" fmla="*/ 40390 h 127647"/>
                  <a:gd name="connsiteX7" fmla="*/ 75341 w 127647"/>
                  <a:gd name="connsiteY7" fmla="*/ 13108 h 127647"/>
                  <a:gd name="connsiteX8" fmla="*/ 127648 w 127647"/>
                  <a:gd name="connsiteY8" fmla="*/ 0 h 12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647" h="127647">
                    <a:moveTo>
                      <a:pt x="127648" y="0"/>
                    </a:moveTo>
                    <a:cubicBezTo>
                      <a:pt x="127083" y="21258"/>
                      <a:pt x="121561" y="37527"/>
                      <a:pt x="114550" y="52297"/>
                    </a:cubicBezTo>
                    <a:cubicBezTo>
                      <a:pt x="107447" y="66985"/>
                      <a:pt x="98097" y="79446"/>
                      <a:pt x="87278" y="90398"/>
                    </a:cubicBezTo>
                    <a:cubicBezTo>
                      <a:pt x="76367" y="101299"/>
                      <a:pt x="63927" y="110629"/>
                      <a:pt x="49238" y="117753"/>
                    </a:cubicBezTo>
                    <a:cubicBezTo>
                      <a:pt x="34458" y="124794"/>
                      <a:pt x="21319" y="127176"/>
                      <a:pt x="0" y="127648"/>
                    </a:cubicBezTo>
                    <a:cubicBezTo>
                      <a:pt x="482" y="106318"/>
                      <a:pt x="2843" y="93180"/>
                      <a:pt x="9885" y="78420"/>
                    </a:cubicBezTo>
                    <a:cubicBezTo>
                      <a:pt x="17008" y="63752"/>
                      <a:pt x="26349" y="51291"/>
                      <a:pt x="37239" y="40390"/>
                    </a:cubicBezTo>
                    <a:cubicBezTo>
                      <a:pt x="48191" y="29551"/>
                      <a:pt x="60652" y="20211"/>
                      <a:pt x="75341" y="13108"/>
                    </a:cubicBezTo>
                    <a:cubicBezTo>
                      <a:pt x="90090" y="6077"/>
                      <a:pt x="106370" y="554"/>
                      <a:pt x="127648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1" name="Forma libre 810">
                <a:extLst>
                  <a:ext uri="{FF2B5EF4-FFF2-40B4-BE49-F238E27FC236}">
                    <a16:creationId xmlns:a16="http://schemas.microsoft.com/office/drawing/2014/main" id="{89A4A9E0-D1D1-8C4F-B861-AEE415EA9B4D}"/>
                  </a:ext>
                </a:extLst>
              </p:cNvPr>
              <p:cNvSpPr/>
              <p:nvPr/>
            </p:nvSpPr>
            <p:spPr>
              <a:xfrm>
                <a:off x="5081066" y="4495773"/>
                <a:ext cx="230281" cy="57123"/>
              </a:xfrm>
              <a:custGeom>
                <a:avLst/>
                <a:gdLst>
                  <a:gd name="connsiteX0" fmla="*/ 0 w 230281"/>
                  <a:gd name="connsiteY0" fmla="*/ 51324 h 57123"/>
                  <a:gd name="connsiteX1" fmla="*/ 52307 w 230281"/>
                  <a:gd name="connsiteY1" fmla="*/ 14773 h 57123"/>
                  <a:gd name="connsiteX2" fmla="*/ 113565 w 230281"/>
                  <a:gd name="connsiteY2" fmla="*/ 700 h 57123"/>
                  <a:gd name="connsiteX3" fmla="*/ 181187 w 230281"/>
                  <a:gd name="connsiteY3" fmla="*/ 9538 h 57123"/>
                  <a:gd name="connsiteX4" fmla="*/ 230281 w 230281"/>
                  <a:gd name="connsiteY4" fmla="*/ 57123 h 57123"/>
                  <a:gd name="connsiteX5" fmla="*/ 172370 w 230281"/>
                  <a:gd name="connsiteY5" fmla="*/ 51324 h 57123"/>
                  <a:gd name="connsiteX6" fmla="*/ 0 w 230281"/>
                  <a:gd name="connsiteY6" fmla="*/ 51324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281" h="57123">
                    <a:moveTo>
                      <a:pt x="0" y="51324"/>
                    </a:moveTo>
                    <a:cubicBezTo>
                      <a:pt x="14699" y="33546"/>
                      <a:pt x="32774" y="24164"/>
                      <a:pt x="52307" y="14773"/>
                    </a:cubicBezTo>
                    <a:cubicBezTo>
                      <a:pt x="71964" y="5627"/>
                      <a:pt x="91353" y="2722"/>
                      <a:pt x="113565" y="700"/>
                    </a:cubicBezTo>
                    <a:cubicBezTo>
                      <a:pt x="135716" y="-1301"/>
                      <a:pt x="159211" y="792"/>
                      <a:pt x="181187" y="9538"/>
                    </a:cubicBezTo>
                    <a:cubicBezTo>
                      <a:pt x="202896" y="18139"/>
                      <a:pt x="223291" y="34880"/>
                      <a:pt x="230281" y="57123"/>
                    </a:cubicBezTo>
                    <a:cubicBezTo>
                      <a:pt x="208305" y="50287"/>
                      <a:pt x="190445" y="51581"/>
                      <a:pt x="172370" y="51324"/>
                    </a:cubicBezTo>
                    <a:cubicBezTo>
                      <a:pt x="154438" y="51088"/>
                      <a:pt x="0" y="51324"/>
                      <a:pt x="0" y="51324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2" name="Forma libre 811">
                <a:extLst>
                  <a:ext uri="{FF2B5EF4-FFF2-40B4-BE49-F238E27FC236}">
                    <a16:creationId xmlns:a16="http://schemas.microsoft.com/office/drawing/2014/main" id="{B17C8EC3-97D8-2543-9E32-C55CF156F94D}"/>
                  </a:ext>
                </a:extLst>
              </p:cNvPr>
              <p:cNvSpPr/>
              <p:nvPr/>
            </p:nvSpPr>
            <p:spPr>
              <a:xfrm>
                <a:off x="5311357" y="4552897"/>
                <a:ext cx="57123" cy="230281"/>
              </a:xfrm>
              <a:custGeom>
                <a:avLst/>
                <a:gdLst>
                  <a:gd name="connsiteX0" fmla="*/ 5789 w 57123"/>
                  <a:gd name="connsiteY0" fmla="*/ 230281 h 230281"/>
                  <a:gd name="connsiteX1" fmla="*/ 5789 w 57123"/>
                  <a:gd name="connsiteY1" fmla="*/ 57891 h 230281"/>
                  <a:gd name="connsiteX2" fmla="*/ 0 w 57123"/>
                  <a:gd name="connsiteY2" fmla="*/ 0 h 230281"/>
                  <a:gd name="connsiteX3" fmla="*/ 47575 w 57123"/>
                  <a:gd name="connsiteY3" fmla="*/ 49084 h 230281"/>
                  <a:gd name="connsiteX4" fmla="*/ 56413 w 57123"/>
                  <a:gd name="connsiteY4" fmla="*/ 116706 h 230281"/>
                  <a:gd name="connsiteX5" fmla="*/ 40555 w 57123"/>
                  <a:gd name="connsiteY5" fmla="*/ 181885 h 230281"/>
                  <a:gd name="connsiteX6" fmla="*/ 5789 w 57123"/>
                  <a:gd name="connsiteY6" fmla="*/ 230281 h 23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23" h="230281">
                    <a:moveTo>
                      <a:pt x="5789" y="230281"/>
                    </a:moveTo>
                    <a:cubicBezTo>
                      <a:pt x="5789" y="230281"/>
                      <a:pt x="6005" y="75833"/>
                      <a:pt x="5789" y="57891"/>
                    </a:cubicBezTo>
                    <a:cubicBezTo>
                      <a:pt x="5532" y="39826"/>
                      <a:pt x="6836" y="21966"/>
                      <a:pt x="0" y="0"/>
                    </a:cubicBezTo>
                    <a:cubicBezTo>
                      <a:pt x="22233" y="6990"/>
                      <a:pt x="38974" y="27365"/>
                      <a:pt x="47575" y="49084"/>
                    </a:cubicBezTo>
                    <a:cubicBezTo>
                      <a:pt x="56341" y="71071"/>
                      <a:pt x="58435" y="94555"/>
                      <a:pt x="56413" y="116706"/>
                    </a:cubicBezTo>
                    <a:cubicBezTo>
                      <a:pt x="54391" y="138939"/>
                      <a:pt x="49721" y="162228"/>
                      <a:pt x="40555" y="181885"/>
                    </a:cubicBezTo>
                    <a:cubicBezTo>
                      <a:pt x="31193" y="201428"/>
                      <a:pt x="23567" y="215572"/>
                      <a:pt x="5789" y="230281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813" name="Gráfico 120">
            <a:extLst>
              <a:ext uri="{FF2B5EF4-FFF2-40B4-BE49-F238E27FC236}">
                <a16:creationId xmlns:a16="http://schemas.microsoft.com/office/drawing/2014/main" id="{F1BBA113-DB70-1E44-B147-1D40CE7676FE}"/>
              </a:ext>
            </a:extLst>
          </p:cNvPr>
          <p:cNvGrpSpPr/>
          <p:nvPr/>
        </p:nvGrpSpPr>
        <p:grpSpPr>
          <a:xfrm>
            <a:off x="4306604" y="4434200"/>
            <a:ext cx="492690" cy="492690"/>
            <a:chOff x="4306604" y="4434200"/>
            <a:chExt cx="492690" cy="492690"/>
          </a:xfrm>
        </p:grpSpPr>
        <p:grpSp>
          <p:nvGrpSpPr>
            <p:cNvPr id="814" name="Gráfico 120">
              <a:extLst>
                <a:ext uri="{FF2B5EF4-FFF2-40B4-BE49-F238E27FC236}">
                  <a16:creationId xmlns:a16="http://schemas.microsoft.com/office/drawing/2014/main" id="{F1BBA113-DB70-1E44-B147-1D40CE7676FE}"/>
                </a:ext>
              </a:extLst>
            </p:cNvPr>
            <p:cNvGrpSpPr/>
            <p:nvPr/>
          </p:nvGrpSpPr>
          <p:grpSpPr>
            <a:xfrm>
              <a:off x="4462961" y="4465311"/>
              <a:ext cx="136177" cy="112589"/>
              <a:chOff x="4462961" y="4465311"/>
              <a:chExt cx="136177" cy="112589"/>
            </a:xfrm>
            <a:solidFill>
              <a:srgbClr val="BCAAA4"/>
            </a:solidFill>
          </p:grpSpPr>
          <p:sp>
            <p:nvSpPr>
              <p:cNvPr id="815" name="Forma libre 814">
                <a:extLst>
                  <a:ext uri="{FF2B5EF4-FFF2-40B4-BE49-F238E27FC236}">
                    <a16:creationId xmlns:a16="http://schemas.microsoft.com/office/drawing/2014/main" id="{732EE1F1-5A2F-DD4C-940A-37EFCA4156FE}"/>
                  </a:ext>
                </a:extLst>
              </p:cNvPr>
              <p:cNvSpPr/>
              <p:nvPr/>
            </p:nvSpPr>
            <p:spPr>
              <a:xfrm>
                <a:off x="4565286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6" name="Forma libre 815">
                <a:extLst>
                  <a:ext uri="{FF2B5EF4-FFF2-40B4-BE49-F238E27FC236}">
                    <a16:creationId xmlns:a16="http://schemas.microsoft.com/office/drawing/2014/main" id="{2EA76A14-EB01-6442-8B65-95925FBABA7F}"/>
                  </a:ext>
                </a:extLst>
              </p:cNvPr>
              <p:cNvSpPr/>
              <p:nvPr/>
            </p:nvSpPr>
            <p:spPr>
              <a:xfrm>
                <a:off x="4514118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7" name="Forma libre 816">
                <a:extLst>
                  <a:ext uri="{FF2B5EF4-FFF2-40B4-BE49-F238E27FC236}">
                    <a16:creationId xmlns:a16="http://schemas.microsoft.com/office/drawing/2014/main" id="{F3224D90-E47D-B34C-86D9-118C087344DD}"/>
                  </a:ext>
                </a:extLst>
              </p:cNvPr>
              <p:cNvSpPr/>
              <p:nvPr/>
            </p:nvSpPr>
            <p:spPr>
              <a:xfrm>
                <a:off x="4462961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818" name="Gráfico 120">
              <a:extLst>
                <a:ext uri="{FF2B5EF4-FFF2-40B4-BE49-F238E27FC236}">
                  <a16:creationId xmlns:a16="http://schemas.microsoft.com/office/drawing/2014/main" id="{F1BBA113-DB70-1E44-B147-1D40CE7676FE}"/>
                </a:ext>
              </a:extLst>
            </p:cNvPr>
            <p:cNvGrpSpPr/>
            <p:nvPr/>
          </p:nvGrpSpPr>
          <p:grpSpPr>
            <a:xfrm>
              <a:off x="4470834" y="4690809"/>
              <a:ext cx="184758" cy="195023"/>
              <a:chOff x="4470834" y="4690809"/>
              <a:chExt cx="184758" cy="195023"/>
            </a:xfrm>
            <a:solidFill>
              <a:schemeClr val="accent1"/>
            </a:solidFill>
          </p:grpSpPr>
          <p:sp>
            <p:nvSpPr>
              <p:cNvPr id="819" name="Forma libre 818">
                <a:extLst>
                  <a:ext uri="{FF2B5EF4-FFF2-40B4-BE49-F238E27FC236}">
                    <a16:creationId xmlns:a16="http://schemas.microsoft.com/office/drawing/2014/main" id="{119F5031-76C1-9540-8AB0-7CFEEACD563F}"/>
                  </a:ext>
                </a:extLst>
              </p:cNvPr>
              <p:cNvSpPr/>
              <p:nvPr/>
            </p:nvSpPr>
            <p:spPr>
              <a:xfrm>
                <a:off x="4542684" y="4690809"/>
                <a:ext cx="112908" cy="84311"/>
              </a:xfrm>
              <a:custGeom>
                <a:avLst/>
                <a:gdLst>
                  <a:gd name="connsiteX0" fmla="*/ 112908 w 112908"/>
                  <a:gd name="connsiteY0" fmla="*/ 32990 h 84311"/>
                  <a:gd name="connsiteX1" fmla="*/ 79908 w 112908"/>
                  <a:gd name="connsiteY1" fmla="*/ 0 h 84311"/>
                  <a:gd name="connsiteX2" fmla="*/ 43254 w 112908"/>
                  <a:gd name="connsiteY2" fmla="*/ 0 h 84311"/>
                  <a:gd name="connsiteX3" fmla="*/ 10264 w 112908"/>
                  <a:gd name="connsiteY3" fmla="*/ 32990 h 84311"/>
                  <a:gd name="connsiteX4" fmla="*/ 0 w 112908"/>
                  <a:gd name="connsiteY4" fmla="*/ 51322 h 84311"/>
                  <a:gd name="connsiteX5" fmla="*/ 32990 w 112908"/>
                  <a:gd name="connsiteY5" fmla="*/ 84312 h 84311"/>
                  <a:gd name="connsiteX6" fmla="*/ 69644 w 112908"/>
                  <a:gd name="connsiteY6" fmla="*/ 84312 h 84311"/>
                  <a:gd name="connsiteX7" fmla="*/ 112908 w 112908"/>
                  <a:gd name="connsiteY7" fmla="*/ 32990 h 8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08" h="84311">
                    <a:moveTo>
                      <a:pt x="112908" y="32990"/>
                    </a:moveTo>
                    <a:cubicBezTo>
                      <a:pt x="112908" y="12461"/>
                      <a:pt x="98138" y="0"/>
                      <a:pt x="79908" y="0"/>
                    </a:cubicBezTo>
                    <a:lnTo>
                      <a:pt x="43254" y="0"/>
                    </a:lnTo>
                    <a:cubicBezTo>
                      <a:pt x="25035" y="0"/>
                      <a:pt x="10264" y="14760"/>
                      <a:pt x="10264" y="32990"/>
                    </a:cubicBezTo>
                    <a:lnTo>
                      <a:pt x="0" y="51322"/>
                    </a:lnTo>
                    <a:cubicBezTo>
                      <a:pt x="0" y="69541"/>
                      <a:pt x="14770" y="84312"/>
                      <a:pt x="32990" y="84312"/>
                    </a:cubicBezTo>
                    <a:lnTo>
                      <a:pt x="69644" y="84312"/>
                    </a:lnTo>
                    <a:cubicBezTo>
                      <a:pt x="92379" y="84312"/>
                      <a:pt x="112908" y="53518"/>
                      <a:pt x="112908" y="32990"/>
                    </a:cubicBezTo>
                    <a:close/>
                  </a:path>
                </a:pathLst>
              </a:custGeom>
              <a:noFill/>
              <a:ln w="20241" cap="flat">
                <a:solidFill>
                  <a:srgbClr val="1E88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0" name="Forma libre 819">
                <a:extLst>
                  <a:ext uri="{FF2B5EF4-FFF2-40B4-BE49-F238E27FC236}">
                    <a16:creationId xmlns:a16="http://schemas.microsoft.com/office/drawing/2014/main" id="{1D24EC3C-F6D0-8E40-B1EC-144ABC45C7BD}"/>
                  </a:ext>
                </a:extLst>
              </p:cNvPr>
              <p:cNvSpPr/>
              <p:nvPr/>
            </p:nvSpPr>
            <p:spPr>
              <a:xfrm>
                <a:off x="4511891" y="4813981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1E88E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1" name="Forma libre 820">
                <a:extLst>
                  <a:ext uri="{FF2B5EF4-FFF2-40B4-BE49-F238E27FC236}">
                    <a16:creationId xmlns:a16="http://schemas.microsoft.com/office/drawing/2014/main" id="{38343B21-40D9-2349-BAD9-9D83378DA9A5}"/>
                  </a:ext>
                </a:extLst>
              </p:cNvPr>
              <p:cNvSpPr/>
              <p:nvPr/>
            </p:nvSpPr>
            <p:spPr>
              <a:xfrm>
                <a:off x="4470834" y="4855039"/>
                <a:ext cx="123172" cy="30793"/>
              </a:xfrm>
              <a:custGeom>
                <a:avLst/>
                <a:gdLst>
                  <a:gd name="connsiteX0" fmla="*/ 123173 w 123172"/>
                  <a:gd name="connsiteY0" fmla="*/ 30793 h 30793"/>
                  <a:gd name="connsiteX1" fmla="*/ 61586 w 123172"/>
                  <a:gd name="connsiteY1" fmla="*/ 0 h 30793"/>
                  <a:gd name="connsiteX2" fmla="*/ 0 w 123172"/>
                  <a:gd name="connsiteY2" fmla="*/ 30793 h 30793"/>
                  <a:gd name="connsiteX3" fmla="*/ 123173 w 123172"/>
                  <a:gd name="connsiteY3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30793">
                    <a:moveTo>
                      <a:pt x="123173" y="30793"/>
                    </a:moveTo>
                    <a:cubicBezTo>
                      <a:pt x="118851" y="13385"/>
                      <a:pt x="92954" y="0"/>
                      <a:pt x="61586" y="0"/>
                    </a:cubicBezTo>
                    <a:cubicBezTo>
                      <a:pt x="30218" y="0"/>
                      <a:pt x="4321" y="13385"/>
                      <a:pt x="0" y="30793"/>
                    </a:cubicBezTo>
                    <a:lnTo>
                      <a:pt x="123173" y="30793"/>
                    </a:lnTo>
                    <a:close/>
                  </a:path>
                </a:pathLst>
              </a:custGeom>
              <a:solidFill>
                <a:srgbClr val="1E88E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22" name="Forma libre 821">
              <a:extLst>
                <a:ext uri="{FF2B5EF4-FFF2-40B4-BE49-F238E27FC236}">
                  <a16:creationId xmlns:a16="http://schemas.microsoft.com/office/drawing/2014/main" id="{98676E76-E86A-8C45-B0B0-EE427616D488}"/>
                </a:ext>
              </a:extLst>
            </p:cNvPr>
            <p:cNvSpPr/>
            <p:nvPr/>
          </p:nvSpPr>
          <p:spPr>
            <a:xfrm>
              <a:off x="4446025" y="4608694"/>
              <a:ext cx="172852" cy="205287"/>
            </a:xfrm>
            <a:custGeom>
              <a:avLst/>
              <a:gdLst>
                <a:gd name="connsiteX0" fmla="*/ 0 w 172852"/>
                <a:gd name="connsiteY0" fmla="*/ 0 h 205287"/>
                <a:gd name="connsiteX1" fmla="*/ 15684 w 172852"/>
                <a:gd name="connsiteY1" fmla="*/ 134463 h 205287"/>
                <a:gd name="connsiteX2" fmla="*/ 86508 w 172852"/>
                <a:gd name="connsiteY2" fmla="*/ 205288 h 205287"/>
                <a:gd name="connsiteX3" fmla="*/ 157353 w 172852"/>
                <a:gd name="connsiteY3" fmla="*/ 134463 h 205287"/>
                <a:gd name="connsiteX4" fmla="*/ 172852 w 172852"/>
                <a:gd name="connsiteY4" fmla="*/ 0 h 205287"/>
                <a:gd name="connsiteX5" fmla="*/ 0 w 172852"/>
                <a:gd name="connsiteY5" fmla="*/ 0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52" h="205287">
                  <a:moveTo>
                    <a:pt x="0" y="0"/>
                  </a:moveTo>
                  <a:lnTo>
                    <a:pt x="15684" y="134463"/>
                  </a:lnTo>
                  <a:cubicBezTo>
                    <a:pt x="15684" y="173581"/>
                    <a:pt x="47391" y="205288"/>
                    <a:pt x="86508" y="205288"/>
                  </a:cubicBezTo>
                  <a:cubicBezTo>
                    <a:pt x="125646" y="205288"/>
                    <a:pt x="157353" y="173571"/>
                    <a:pt x="157353" y="134463"/>
                  </a:cubicBezTo>
                  <a:lnTo>
                    <a:pt x="1728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1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3" name="Forma libre 822">
              <a:extLst>
                <a:ext uri="{FF2B5EF4-FFF2-40B4-BE49-F238E27FC236}">
                  <a16:creationId xmlns:a16="http://schemas.microsoft.com/office/drawing/2014/main" id="{5EC8842A-ED1E-A949-9CC5-A8697FCE0385}"/>
                </a:ext>
              </a:extLst>
            </p:cNvPr>
            <p:cNvSpPr/>
            <p:nvPr/>
          </p:nvSpPr>
          <p:spPr>
            <a:xfrm>
              <a:off x="4440040" y="4557372"/>
              <a:ext cx="184758" cy="51332"/>
            </a:xfrm>
            <a:custGeom>
              <a:avLst/>
              <a:gdLst>
                <a:gd name="connsiteX0" fmla="*/ 178846 w 184758"/>
                <a:gd name="connsiteY0" fmla="*/ 51332 h 51332"/>
                <a:gd name="connsiteX1" fmla="*/ 184759 w 184758"/>
                <a:gd name="connsiteY1" fmla="*/ 0 h 51332"/>
                <a:gd name="connsiteX2" fmla="*/ 0 w 184758"/>
                <a:gd name="connsiteY2" fmla="*/ 0 h 51332"/>
                <a:gd name="connsiteX3" fmla="*/ 5984 w 184758"/>
                <a:gd name="connsiteY3" fmla="*/ 51332 h 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51332">
                  <a:moveTo>
                    <a:pt x="178846" y="51332"/>
                  </a:moveTo>
                  <a:lnTo>
                    <a:pt x="184759" y="0"/>
                  </a:lnTo>
                  <a:lnTo>
                    <a:pt x="0" y="0"/>
                  </a:lnTo>
                  <a:lnTo>
                    <a:pt x="5984" y="51332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24" name="Gráfico 122">
            <a:extLst>
              <a:ext uri="{FF2B5EF4-FFF2-40B4-BE49-F238E27FC236}">
                <a16:creationId xmlns:a16="http://schemas.microsoft.com/office/drawing/2014/main" id="{07DD86AB-16B1-A245-B6E2-072F4AF49516}"/>
              </a:ext>
            </a:extLst>
          </p:cNvPr>
          <p:cNvGrpSpPr/>
          <p:nvPr/>
        </p:nvGrpSpPr>
        <p:grpSpPr>
          <a:xfrm>
            <a:off x="3675843" y="4434200"/>
            <a:ext cx="492690" cy="492690"/>
            <a:chOff x="3675843" y="4434200"/>
            <a:chExt cx="492690" cy="492690"/>
          </a:xfrm>
        </p:grpSpPr>
        <p:sp>
          <p:nvSpPr>
            <p:cNvPr id="825" name="Forma libre 824">
              <a:extLst>
                <a:ext uri="{FF2B5EF4-FFF2-40B4-BE49-F238E27FC236}">
                  <a16:creationId xmlns:a16="http://schemas.microsoft.com/office/drawing/2014/main" id="{E823BF63-2590-B24F-9F6F-479BB28C81B6}"/>
                </a:ext>
              </a:extLst>
            </p:cNvPr>
            <p:cNvSpPr/>
            <p:nvPr/>
          </p:nvSpPr>
          <p:spPr>
            <a:xfrm>
              <a:off x="3737430" y="4495796"/>
              <a:ext cx="369523" cy="369505"/>
            </a:xfrm>
            <a:custGeom>
              <a:avLst/>
              <a:gdLst>
                <a:gd name="connsiteX0" fmla="*/ 205153 w 369523"/>
                <a:gd name="connsiteY0" fmla="*/ 327844 h 369505"/>
                <a:gd name="connsiteX1" fmla="*/ 56720 w 369523"/>
                <a:gd name="connsiteY1" fmla="*/ 342430 h 369505"/>
                <a:gd name="connsiteX2" fmla="*/ 27302 w 369523"/>
                <a:gd name="connsiteY2" fmla="*/ 313248 h 369505"/>
                <a:gd name="connsiteX3" fmla="*/ 42031 w 369523"/>
                <a:gd name="connsiteY3" fmla="*/ 166088 h 369505"/>
                <a:gd name="connsiteX4" fmla="*/ 164372 w 369523"/>
                <a:gd name="connsiteY4" fmla="*/ 44773 h 369505"/>
                <a:gd name="connsiteX5" fmla="*/ 307879 w 369523"/>
                <a:gd name="connsiteY5" fmla="*/ 25312 h 369505"/>
                <a:gd name="connsiteX6" fmla="*/ 342213 w 369523"/>
                <a:gd name="connsiteY6" fmla="*/ 59338 h 369505"/>
                <a:gd name="connsiteX7" fmla="*/ 327494 w 369523"/>
                <a:gd name="connsiteY7" fmla="*/ 206529 h 369505"/>
                <a:gd name="connsiteX8" fmla="*/ 205153 w 369523"/>
                <a:gd name="connsiteY8" fmla="*/ 327844 h 36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23" h="369505">
                  <a:moveTo>
                    <a:pt x="205153" y="327844"/>
                  </a:moveTo>
                  <a:cubicBezTo>
                    <a:pt x="160102" y="372504"/>
                    <a:pt x="101780" y="387080"/>
                    <a:pt x="56720" y="342430"/>
                  </a:cubicBezTo>
                  <a:lnTo>
                    <a:pt x="27302" y="313248"/>
                  </a:lnTo>
                  <a:cubicBezTo>
                    <a:pt x="-17728" y="268578"/>
                    <a:pt x="-3019" y="210758"/>
                    <a:pt x="42031" y="166088"/>
                  </a:cubicBezTo>
                  <a:lnTo>
                    <a:pt x="164372" y="44773"/>
                  </a:lnTo>
                  <a:cubicBezTo>
                    <a:pt x="209433" y="82"/>
                    <a:pt x="262849" y="-19338"/>
                    <a:pt x="307879" y="25312"/>
                  </a:cubicBezTo>
                  <a:lnTo>
                    <a:pt x="342213" y="59338"/>
                  </a:lnTo>
                  <a:cubicBezTo>
                    <a:pt x="387253" y="104009"/>
                    <a:pt x="372544" y="161838"/>
                    <a:pt x="327494" y="206529"/>
                  </a:cubicBezTo>
                  <a:lnTo>
                    <a:pt x="205153" y="327844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26" name="Gráfico 122">
              <a:extLst>
                <a:ext uri="{FF2B5EF4-FFF2-40B4-BE49-F238E27FC236}">
                  <a16:creationId xmlns:a16="http://schemas.microsoft.com/office/drawing/2014/main" id="{07DD86AB-16B1-A245-B6E2-072F4AF49516}"/>
                </a:ext>
              </a:extLst>
            </p:cNvPr>
            <p:cNvGrpSpPr/>
            <p:nvPr/>
          </p:nvGrpSpPr>
          <p:grpSpPr>
            <a:xfrm>
              <a:off x="3737441" y="4495791"/>
              <a:ext cx="369493" cy="369506"/>
              <a:chOff x="3737441" y="4495791"/>
              <a:chExt cx="369493" cy="369506"/>
            </a:xfrm>
            <a:solidFill>
              <a:srgbClr val="689F38"/>
            </a:solidFill>
          </p:grpSpPr>
          <p:sp>
            <p:nvSpPr>
              <p:cNvPr id="827" name="Forma libre 826">
                <a:extLst>
                  <a:ext uri="{FF2B5EF4-FFF2-40B4-BE49-F238E27FC236}">
                    <a16:creationId xmlns:a16="http://schemas.microsoft.com/office/drawing/2014/main" id="{BC4B1FC0-3C9D-624B-951C-5FBAF1374AD2}"/>
                  </a:ext>
                </a:extLst>
              </p:cNvPr>
              <p:cNvSpPr/>
              <p:nvPr/>
            </p:nvSpPr>
            <p:spPr>
              <a:xfrm>
                <a:off x="3737441" y="4495791"/>
                <a:ext cx="271924" cy="270759"/>
              </a:xfrm>
              <a:custGeom>
                <a:avLst/>
                <a:gdLst>
                  <a:gd name="connsiteX0" fmla="*/ 237813 w 271924"/>
                  <a:gd name="connsiteY0" fmla="*/ 82664 h 270759"/>
                  <a:gd name="connsiteX1" fmla="*/ 270393 w 271924"/>
                  <a:gd name="connsiteY1" fmla="*/ 13800 h 270759"/>
                  <a:gd name="connsiteX2" fmla="*/ 242196 w 271924"/>
                  <a:gd name="connsiteY2" fmla="*/ 8083 h 270759"/>
                  <a:gd name="connsiteX3" fmla="*/ 231039 w 271924"/>
                  <a:gd name="connsiteY3" fmla="*/ 32399 h 270759"/>
                  <a:gd name="connsiteX4" fmla="*/ 213774 w 271924"/>
                  <a:gd name="connsiteY4" fmla="*/ 49756 h 270759"/>
                  <a:gd name="connsiteX5" fmla="*/ 191254 w 271924"/>
                  <a:gd name="connsiteY5" fmla="*/ 62884 h 270759"/>
                  <a:gd name="connsiteX6" fmla="*/ 180754 w 271924"/>
                  <a:gd name="connsiteY6" fmla="*/ 95864 h 270759"/>
                  <a:gd name="connsiteX7" fmla="*/ 127081 w 271924"/>
                  <a:gd name="connsiteY7" fmla="*/ 120693 h 270759"/>
                  <a:gd name="connsiteX8" fmla="*/ 118151 w 271924"/>
                  <a:gd name="connsiteY8" fmla="*/ 139385 h 270759"/>
                  <a:gd name="connsiteX9" fmla="*/ 121364 w 271924"/>
                  <a:gd name="connsiteY9" fmla="*/ 167992 h 270759"/>
                  <a:gd name="connsiteX10" fmla="*/ 103956 w 271924"/>
                  <a:gd name="connsiteY10" fmla="*/ 155069 h 270759"/>
                  <a:gd name="connsiteX11" fmla="*/ 88806 w 271924"/>
                  <a:gd name="connsiteY11" fmla="*/ 175403 h 270759"/>
                  <a:gd name="connsiteX12" fmla="*/ 85880 w 271924"/>
                  <a:gd name="connsiteY12" fmla="*/ 193417 h 270759"/>
                  <a:gd name="connsiteX13" fmla="*/ 74754 w 271924"/>
                  <a:gd name="connsiteY13" fmla="*/ 189116 h 270759"/>
                  <a:gd name="connsiteX14" fmla="*/ 56103 w 271924"/>
                  <a:gd name="connsiteY14" fmla="*/ 187966 h 270759"/>
                  <a:gd name="connsiteX15" fmla="*/ 58834 w 271924"/>
                  <a:gd name="connsiteY15" fmla="*/ 212354 h 270759"/>
                  <a:gd name="connsiteX16" fmla="*/ 56350 w 271924"/>
                  <a:gd name="connsiteY16" fmla="*/ 231477 h 270759"/>
                  <a:gd name="connsiteX17" fmla="*/ 37422 w 271924"/>
                  <a:gd name="connsiteY17" fmla="*/ 229814 h 270759"/>
                  <a:gd name="connsiteX18" fmla="*/ 419 w 271924"/>
                  <a:gd name="connsiteY18" fmla="*/ 248567 h 270759"/>
                  <a:gd name="connsiteX19" fmla="*/ 10940 w 271924"/>
                  <a:gd name="connsiteY19" fmla="*/ 265975 h 270759"/>
                  <a:gd name="connsiteX20" fmla="*/ 98290 w 271924"/>
                  <a:gd name="connsiteY20" fmla="*/ 247376 h 270759"/>
                  <a:gd name="connsiteX21" fmla="*/ 237813 w 271924"/>
                  <a:gd name="connsiteY21" fmla="*/ 82664 h 2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1924" h="270759">
                    <a:moveTo>
                      <a:pt x="237813" y="82664"/>
                    </a:moveTo>
                    <a:cubicBezTo>
                      <a:pt x="255027" y="66364"/>
                      <a:pt x="278111" y="28211"/>
                      <a:pt x="270393" y="13800"/>
                    </a:cubicBezTo>
                    <a:cubicBezTo>
                      <a:pt x="263495" y="929"/>
                      <a:pt x="255068" y="-6687"/>
                      <a:pt x="242196" y="8083"/>
                    </a:cubicBezTo>
                    <a:cubicBezTo>
                      <a:pt x="236161" y="15022"/>
                      <a:pt x="232466" y="23562"/>
                      <a:pt x="231039" y="32399"/>
                    </a:cubicBezTo>
                    <a:cubicBezTo>
                      <a:pt x="228791" y="46164"/>
                      <a:pt x="227118" y="51121"/>
                      <a:pt x="213774" y="49756"/>
                    </a:cubicBezTo>
                    <a:cubicBezTo>
                      <a:pt x="200821" y="48432"/>
                      <a:pt x="190023" y="46903"/>
                      <a:pt x="191254" y="62884"/>
                    </a:cubicBezTo>
                    <a:cubicBezTo>
                      <a:pt x="192548" y="79502"/>
                      <a:pt x="196499" y="85415"/>
                      <a:pt x="180754" y="95864"/>
                    </a:cubicBezTo>
                    <a:cubicBezTo>
                      <a:pt x="164249" y="106806"/>
                      <a:pt x="143309" y="108889"/>
                      <a:pt x="127081" y="120693"/>
                    </a:cubicBezTo>
                    <a:cubicBezTo>
                      <a:pt x="119209" y="126441"/>
                      <a:pt x="116365" y="129552"/>
                      <a:pt x="118151" y="139385"/>
                    </a:cubicBezTo>
                    <a:cubicBezTo>
                      <a:pt x="119578" y="147422"/>
                      <a:pt x="126794" y="160632"/>
                      <a:pt x="121364" y="167992"/>
                    </a:cubicBezTo>
                    <a:cubicBezTo>
                      <a:pt x="112547" y="179970"/>
                      <a:pt x="108862" y="160591"/>
                      <a:pt x="103956" y="155069"/>
                    </a:cubicBezTo>
                    <a:cubicBezTo>
                      <a:pt x="91515" y="141089"/>
                      <a:pt x="88190" y="166996"/>
                      <a:pt x="88806" y="175403"/>
                    </a:cubicBezTo>
                    <a:cubicBezTo>
                      <a:pt x="89185" y="180668"/>
                      <a:pt x="91423" y="190101"/>
                      <a:pt x="85880" y="193417"/>
                    </a:cubicBezTo>
                    <a:cubicBezTo>
                      <a:pt x="79814" y="197009"/>
                      <a:pt x="79742" y="192000"/>
                      <a:pt x="74754" y="189116"/>
                    </a:cubicBezTo>
                    <a:cubicBezTo>
                      <a:pt x="70114" y="186416"/>
                      <a:pt x="60507" y="183440"/>
                      <a:pt x="56103" y="187966"/>
                    </a:cubicBezTo>
                    <a:cubicBezTo>
                      <a:pt x="50694" y="193519"/>
                      <a:pt x="57715" y="205703"/>
                      <a:pt x="58834" y="212354"/>
                    </a:cubicBezTo>
                    <a:cubicBezTo>
                      <a:pt x="59737" y="217723"/>
                      <a:pt x="60999" y="227361"/>
                      <a:pt x="56350" y="231477"/>
                    </a:cubicBezTo>
                    <a:cubicBezTo>
                      <a:pt x="51176" y="236024"/>
                      <a:pt x="43807" y="231333"/>
                      <a:pt x="37422" y="229814"/>
                    </a:cubicBezTo>
                    <a:cubicBezTo>
                      <a:pt x="24284" y="226714"/>
                      <a:pt x="2872" y="233119"/>
                      <a:pt x="419" y="248567"/>
                    </a:cubicBezTo>
                    <a:cubicBezTo>
                      <a:pt x="-1162" y="258462"/>
                      <a:pt x="1599" y="261356"/>
                      <a:pt x="10940" y="265975"/>
                    </a:cubicBezTo>
                    <a:cubicBezTo>
                      <a:pt x="37586" y="279227"/>
                      <a:pt x="83448" y="262301"/>
                      <a:pt x="98290" y="247376"/>
                    </a:cubicBezTo>
                    <a:lnTo>
                      <a:pt x="237813" y="82664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8" name="Forma libre 827">
                <a:extLst>
                  <a:ext uri="{FF2B5EF4-FFF2-40B4-BE49-F238E27FC236}">
                    <a16:creationId xmlns:a16="http://schemas.microsoft.com/office/drawing/2014/main" id="{C67ECC28-0EE5-8748-B6B7-B82FC9540B30}"/>
                  </a:ext>
                </a:extLst>
              </p:cNvPr>
              <p:cNvSpPr/>
              <p:nvPr/>
            </p:nvSpPr>
            <p:spPr>
              <a:xfrm>
                <a:off x="3835009" y="4594538"/>
                <a:ext cx="271924" cy="270759"/>
              </a:xfrm>
              <a:custGeom>
                <a:avLst/>
                <a:gdLst>
                  <a:gd name="connsiteX0" fmla="*/ 34111 w 271924"/>
                  <a:gd name="connsiteY0" fmla="*/ 188096 h 270759"/>
                  <a:gd name="connsiteX1" fmla="*/ 1532 w 271924"/>
                  <a:gd name="connsiteY1" fmla="*/ 256959 h 270759"/>
                  <a:gd name="connsiteX2" fmla="*/ 29729 w 271924"/>
                  <a:gd name="connsiteY2" fmla="*/ 262677 h 270759"/>
                  <a:gd name="connsiteX3" fmla="*/ 40886 w 271924"/>
                  <a:gd name="connsiteY3" fmla="*/ 238360 h 270759"/>
                  <a:gd name="connsiteX4" fmla="*/ 58151 w 271924"/>
                  <a:gd name="connsiteY4" fmla="*/ 221003 h 270759"/>
                  <a:gd name="connsiteX5" fmla="*/ 80671 w 271924"/>
                  <a:gd name="connsiteY5" fmla="*/ 207875 h 270759"/>
                  <a:gd name="connsiteX6" fmla="*/ 91171 w 271924"/>
                  <a:gd name="connsiteY6" fmla="*/ 174896 h 270759"/>
                  <a:gd name="connsiteX7" fmla="*/ 144844 w 271924"/>
                  <a:gd name="connsiteY7" fmla="*/ 150066 h 270759"/>
                  <a:gd name="connsiteX8" fmla="*/ 153774 w 271924"/>
                  <a:gd name="connsiteY8" fmla="*/ 131375 h 270759"/>
                  <a:gd name="connsiteX9" fmla="*/ 150561 w 271924"/>
                  <a:gd name="connsiteY9" fmla="*/ 102768 h 270759"/>
                  <a:gd name="connsiteX10" fmla="*/ 167969 w 271924"/>
                  <a:gd name="connsiteY10" fmla="*/ 115691 h 270759"/>
                  <a:gd name="connsiteX11" fmla="*/ 183119 w 271924"/>
                  <a:gd name="connsiteY11" fmla="*/ 95357 h 270759"/>
                  <a:gd name="connsiteX12" fmla="*/ 186045 w 271924"/>
                  <a:gd name="connsiteY12" fmla="*/ 77343 h 270759"/>
                  <a:gd name="connsiteX13" fmla="*/ 197171 w 271924"/>
                  <a:gd name="connsiteY13" fmla="*/ 81644 h 270759"/>
                  <a:gd name="connsiteX14" fmla="*/ 215822 w 271924"/>
                  <a:gd name="connsiteY14" fmla="*/ 82793 h 270759"/>
                  <a:gd name="connsiteX15" fmla="*/ 213091 w 271924"/>
                  <a:gd name="connsiteY15" fmla="*/ 58405 h 270759"/>
                  <a:gd name="connsiteX16" fmla="*/ 215575 w 271924"/>
                  <a:gd name="connsiteY16" fmla="*/ 39283 h 270759"/>
                  <a:gd name="connsiteX17" fmla="*/ 234503 w 271924"/>
                  <a:gd name="connsiteY17" fmla="*/ 40945 h 270759"/>
                  <a:gd name="connsiteX18" fmla="*/ 271506 w 271924"/>
                  <a:gd name="connsiteY18" fmla="*/ 22192 h 270759"/>
                  <a:gd name="connsiteX19" fmla="*/ 260985 w 271924"/>
                  <a:gd name="connsiteY19" fmla="*/ 4784 h 270759"/>
                  <a:gd name="connsiteX20" fmla="*/ 173635 w 271924"/>
                  <a:gd name="connsiteY20" fmla="*/ 23383 h 270759"/>
                  <a:gd name="connsiteX21" fmla="*/ 34111 w 271924"/>
                  <a:gd name="connsiteY21" fmla="*/ 188096 h 2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1924" h="270759">
                    <a:moveTo>
                      <a:pt x="34111" y="188096"/>
                    </a:moveTo>
                    <a:cubicBezTo>
                      <a:pt x="16898" y="204395"/>
                      <a:pt x="-6186" y="242548"/>
                      <a:pt x="1532" y="256959"/>
                    </a:cubicBezTo>
                    <a:cubicBezTo>
                      <a:pt x="8430" y="269831"/>
                      <a:pt x="16857" y="277447"/>
                      <a:pt x="29729" y="262677"/>
                    </a:cubicBezTo>
                    <a:cubicBezTo>
                      <a:pt x="35764" y="255738"/>
                      <a:pt x="39459" y="247198"/>
                      <a:pt x="40886" y="238360"/>
                    </a:cubicBezTo>
                    <a:cubicBezTo>
                      <a:pt x="43134" y="224596"/>
                      <a:pt x="44807" y="219638"/>
                      <a:pt x="58151" y="221003"/>
                    </a:cubicBezTo>
                    <a:cubicBezTo>
                      <a:pt x="71104" y="222327"/>
                      <a:pt x="81902" y="223857"/>
                      <a:pt x="80671" y="207875"/>
                    </a:cubicBezTo>
                    <a:cubicBezTo>
                      <a:pt x="79377" y="191257"/>
                      <a:pt x="75426" y="185345"/>
                      <a:pt x="91171" y="174896"/>
                    </a:cubicBezTo>
                    <a:cubicBezTo>
                      <a:pt x="107676" y="163954"/>
                      <a:pt x="128616" y="161870"/>
                      <a:pt x="144844" y="150066"/>
                    </a:cubicBezTo>
                    <a:cubicBezTo>
                      <a:pt x="152716" y="144318"/>
                      <a:pt x="155560" y="141208"/>
                      <a:pt x="153774" y="131375"/>
                    </a:cubicBezTo>
                    <a:cubicBezTo>
                      <a:pt x="152347" y="123338"/>
                      <a:pt x="145131" y="110127"/>
                      <a:pt x="150561" y="102768"/>
                    </a:cubicBezTo>
                    <a:cubicBezTo>
                      <a:pt x="159378" y="90789"/>
                      <a:pt x="163063" y="110168"/>
                      <a:pt x="167969" y="115691"/>
                    </a:cubicBezTo>
                    <a:cubicBezTo>
                      <a:pt x="180410" y="129671"/>
                      <a:pt x="183735" y="103763"/>
                      <a:pt x="183119" y="95357"/>
                    </a:cubicBezTo>
                    <a:cubicBezTo>
                      <a:pt x="182740" y="90091"/>
                      <a:pt x="180502" y="80658"/>
                      <a:pt x="186045" y="77343"/>
                    </a:cubicBezTo>
                    <a:cubicBezTo>
                      <a:pt x="192111" y="73750"/>
                      <a:pt x="192183" y="78759"/>
                      <a:pt x="197171" y="81644"/>
                    </a:cubicBezTo>
                    <a:cubicBezTo>
                      <a:pt x="201811" y="84343"/>
                      <a:pt x="211418" y="87320"/>
                      <a:pt x="215822" y="82793"/>
                    </a:cubicBezTo>
                    <a:cubicBezTo>
                      <a:pt x="221231" y="77240"/>
                      <a:pt x="214210" y="65056"/>
                      <a:pt x="213091" y="58405"/>
                    </a:cubicBezTo>
                    <a:cubicBezTo>
                      <a:pt x="212188" y="53037"/>
                      <a:pt x="210926" y="43399"/>
                      <a:pt x="215575" y="39283"/>
                    </a:cubicBezTo>
                    <a:cubicBezTo>
                      <a:pt x="220749" y="34736"/>
                      <a:pt x="228118" y="39426"/>
                      <a:pt x="234503" y="40945"/>
                    </a:cubicBezTo>
                    <a:cubicBezTo>
                      <a:pt x="247641" y="44045"/>
                      <a:pt x="269053" y="37640"/>
                      <a:pt x="271506" y="22192"/>
                    </a:cubicBezTo>
                    <a:cubicBezTo>
                      <a:pt x="273087" y="12298"/>
                      <a:pt x="270326" y="9403"/>
                      <a:pt x="260985" y="4784"/>
                    </a:cubicBezTo>
                    <a:cubicBezTo>
                      <a:pt x="234339" y="-8467"/>
                      <a:pt x="188477" y="8459"/>
                      <a:pt x="173635" y="23383"/>
                    </a:cubicBezTo>
                    <a:lnTo>
                      <a:pt x="34111" y="18809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29" name="Forma libre 828">
              <a:extLst>
                <a:ext uri="{FF2B5EF4-FFF2-40B4-BE49-F238E27FC236}">
                  <a16:creationId xmlns:a16="http://schemas.microsoft.com/office/drawing/2014/main" id="{AF7E9DD9-517F-D84E-87F5-82D9961D41DA}"/>
                </a:ext>
              </a:extLst>
            </p:cNvPr>
            <p:cNvSpPr/>
            <p:nvPr/>
          </p:nvSpPr>
          <p:spPr>
            <a:xfrm>
              <a:off x="3737431" y="4495788"/>
              <a:ext cx="369512" cy="369525"/>
            </a:xfrm>
            <a:custGeom>
              <a:avLst/>
              <a:gdLst>
                <a:gd name="connsiteX0" fmla="*/ 43754 w 369512"/>
                <a:gd name="connsiteY0" fmla="*/ 369525 h 369525"/>
                <a:gd name="connsiteX1" fmla="*/ 12818 w 369512"/>
                <a:gd name="connsiteY1" fmla="*/ 356695 h 369525"/>
                <a:gd name="connsiteX2" fmla="*/ 12818 w 369512"/>
                <a:gd name="connsiteY2" fmla="*/ 294821 h 369525"/>
                <a:gd name="connsiteX3" fmla="*/ 294821 w 369512"/>
                <a:gd name="connsiteY3" fmla="*/ 12818 h 369525"/>
                <a:gd name="connsiteX4" fmla="*/ 356695 w 369512"/>
                <a:gd name="connsiteY4" fmla="*/ 12818 h 369525"/>
                <a:gd name="connsiteX5" fmla="*/ 356695 w 369512"/>
                <a:gd name="connsiteY5" fmla="*/ 74702 h 369525"/>
                <a:gd name="connsiteX6" fmla="*/ 74691 w 369512"/>
                <a:gd name="connsiteY6" fmla="*/ 356695 h 369525"/>
                <a:gd name="connsiteX7" fmla="*/ 43754 w 369512"/>
                <a:gd name="connsiteY7" fmla="*/ 369525 h 36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512" h="369525">
                  <a:moveTo>
                    <a:pt x="43754" y="369525"/>
                  </a:moveTo>
                  <a:cubicBezTo>
                    <a:pt x="32556" y="369525"/>
                    <a:pt x="21358" y="365255"/>
                    <a:pt x="12818" y="356695"/>
                  </a:cubicBezTo>
                  <a:cubicBezTo>
                    <a:pt x="-4273" y="339615"/>
                    <a:pt x="-4273" y="311901"/>
                    <a:pt x="12818" y="294821"/>
                  </a:cubicBezTo>
                  <a:lnTo>
                    <a:pt x="294821" y="12818"/>
                  </a:lnTo>
                  <a:cubicBezTo>
                    <a:pt x="311891" y="-4273"/>
                    <a:pt x="339625" y="-4273"/>
                    <a:pt x="356695" y="12818"/>
                  </a:cubicBezTo>
                  <a:cubicBezTo>
                    <a:pt x="373785" y="29898"/>
                    <a:pt x="373785" y="57622"/>
                    <a:pt x="356695" y="74702"/>
                  </a:cubicBezTo>
                  <a:lnTo>
                    <a:pt x="74691" y="356695"/>
                  </a:lnTo>
                  <a:cubicBezTo>
                    <a:pt x="66151" y="365255"/>
                    <a:pt x="54953" y="369525"/>
                    <a:pt x="43754" y="369525"/>
                  </a:cubicBez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0" name="Forma libre 829">
              <a:extLst>
                <a:ext uri="{FF2B5EF4-FFF2-40B4-BE49-F238E27FC236}">
                  <a16:creationId xmlns:a16="http://schemas.microsoft.com/office/drawing/2014/main" id="{8D469752-20C1-0F40-B814-6BAE8374F723}"/>
                </a:ext>
              </a:extLst>
            </p:cNvPr>
            <p:cNvSpPr/>
            <p:nvPr/>
          </p:nvSpPr>
          <p:spPr>
            <a:xfrm>
              <a:off x="3809279" y="4553954"/>
              <a:ext cx="239519" cy="239498"/>
            </a:xfrm>
            <a:custGeom>
              <a:avLst/>
              <a:gdLst>
                <a:gd name="connsiteX0" fmla="*/ 0 w 239519"/>
                <a:gd name="connsiteY0" fmla="*/ 239499 h 239498"/>
                <a:gd name="connsiteX1" fmla="*/ 72590 w 239519"/>
                <a:gd name="connsiteY1" fmla="*/ 166930 h 239498"/>
                <a:gd name="connsiteX2" fmla="*/ 159683 w 239519"/>
                <a:gd name="connsiteY2" fmla="*/ 79836 h 239498"/>
                <a:gd name="connsiteX3" fmla="*/ 239519 w 239519"/>
                <a:gd name="connsiteY3" fmla="*/ 0 h 23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19" h="239498">
                  <a:moveTo>
                    <a:pt x="0" y="239499"/>
                  </a:moveTo>
                  <a:cubicBezTo>
                    <a:pt x="14514" y="181433"/>
                    <a:pt x="58076" y="239509"/>
                    <a:pt x="72590" y="166930"/>
                  </a:cubicBezTo>
                  <a:cubicBezTo>
                    <a:pt x="87103" y="94350"/>
                    <a:pt x="152426" y="145149"/>
                    <a:pt x="159683" y="79836"/>
                  </a:cubicBezTo>
                  <a:cubicBezTo>
                    <a:pt x="166940" y="14514"/>
                    <a:pt x="239519" y="58066"/>
                    <a:pt x="239519" y="0"/>
                  </a:cubicBezTo>
                </a:path>
              </a:pathLst>
            </a:custGeom>
            <a:noFill/>
            <a:ln w="20241" cap="rnd">
              <a:solidFill>
                <a:srgbClr val="FFEB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31" name="Gráfico 124">
            <a:extLst>
              <a:ext uri="{FF2B5EF4-FFF2-40B4-BE49-F238E27FC236}">
                <a16:creationId xmlns:a16="http://schemas.microsoft.com/office/drawing/2014/main" id="{0BB1BAFA-7498-5A4F-90F0-3E6F6A70693B}"/>
              </a:ext>
            </a:extLst>
          </p:cNvPr>
          <p:cNvGrpSpPr/>
          <p:nvPr/>
        </p:nvGrpSpPr>
        <p:grpSpPr>
          <a:xfrm>
            <a:off x="3045082" y="4434200"/>
            <a:ext cx="492690" cy="492690"/>
            <a:chOff x="3045082" y="4434200"/>
            <a:chExt cx="492690" cy="492690"/>
          </a:xfrm>
        </p:grpSpPr>
        <p:sp>
          <p:nvSpPr>
            <p:cNvPr id="832" name="Forma libre 831">
              <a:extLst>
                <a:ext uri="{FF2B5EF4-FFF2-40B4-BE49-F238E27FC236}">
                  <a16:creationId xmlns:a16="http://schemas.microsoft.com/office/drawing/2014/main" id="{BEE5172D-96BE-0247-8427-B1D3EABFF627}"/>
                </a:ext>
              </a:extLst>
            </p:cNvPr>
            <p:cNvSpPr/>
            <p:nvPr/>
          </p:nvSpPr>
          <p:spPr>
            <a:xfrm>
              <a:off x="3199047" y="4670280"/>
              <a:ext cx="184758" cy="225816"/>
            </a:xfrm>
            <a:custGeom>
              <a:avLst/>
              <a:gdLst>
                <a:gd name="connsiteX0" fmla="*/ 92379 w 184758"/>
                <a:gd name="connsiteY0" fmla="*/ 225816 h 225816"/>
                <a:gd name="connsiteX1" fmla="*/ 0 w 184758"/>
                <a:gd name="connsiteY1" fmla="*/ 0 h 225816"/>
                <a:gd name="connsiteX2" fmla="*/ 92379 w 184758"/>
                <a:gd name="connsiteY2" fmla="*/ 0 h 225816"/>
                <a:gd name="connsiteX3" fmla="*/ 184759 w 184758"/>
                <a:gd name="connsiteY3" fmla="*/ 0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25816">
                  <a:moveTo>
                    <a:pt x="92379" y="225816"/>
                  </a:moveTo>
                  <a:lnTo>
                    <a:pt x="0" y="0"/>
                  </a:lnTo>
                  <a:lnTo>
                    <a:pt x="92379" y="0"/>
                  </a:lnTo>
                  <a:lnTo>
                    <a:pt x="184759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3" name="Forma libre 832">
              <a:extLst>
                <a:ext uri="{FF2B5EF4-FFF2-40B4-BE49-F238E27FC236}">
                  <a16:creationId xmlns:a16="http://schemas.microsoft.com/office/drawing/2014/main" id="{D45E4269-D960-FB4A-9A7F-778D3594452B}"/>
                </a:ext>
              </a:extLst>
            </p:cNvPr>
            <p:cNvSpPr/>
            <p:nvPr/>
          </p:nvSpPr>
          <p:spPr>
            <a:xfrm>
              <a:off x="3208911" y="4670280"/>
              <a:ext cx="162279" cy="217245"/>
            </a:xfrm>
            <a:custGeom>
              <a:avLst/>
              <a:gdLst>
                <a:gd name="connsiteX0" fmla="*/ 99010 w 162279"/>
                <a:gd name="connsiteY0" fmla="*/ 123121 h 217245"/>
                <a:gd name="connsiteX1" fmla="*/ 121510 w 162279"/>
                <a:gd name="connsiteY1" fmla="*/ 100622 h 217245"/>
                <a:gd name="connsiteX2" fmla="*/ 130183 w 162279"/>
                <a:gd name="connsiteY2" fmla="*/ 109285 h 217245"/>
                <a:gd name="connsiteX3" fmla="*/ 138600 w 162279"/>
                <a:gd name="connsiteY3" fmla="*/ 88694 h 217245"/>
                <a:gd name="connsiteX4" fmla="*/ 136023 w 162279"/>
                <a:gd name="connsiteY4" fmla="*/ 86108 h 217245"/>
                <a:gd name="connsiteX5" fmla="*/ 142182 w 162279"/>
                <a:gd name="connsiteY5" fmla="*/ 79949 h 217245"/>
                <a:gd name="connsiteX6" fmla="*/ 162280 w 162279"/>
                <a:gd name="connsiteY6" fmla="*/ 30834 h 217245"/>
                <a:gd name="connsiteX7" fmla="*/ 158092 w 162279"/>
                <a:gd name="connsiteY7" fmla="*/ 35022 h 217245"/>
                <a:gd name="connsiteX8" fmla="*/ 135202 w 162279"/>
                <a:gd name="connsiteY8" fmla="*/ 12143 h 217245"/>
                <a:gd name="connsiteX9" fmla="*/ 147345 w 162279"/>
                <a:gd name="connsiteY9" fmla="*/ 0 h 217245"/>
                <a:gd name="connsiteX10" fmla="*/ 94032 w 162279"/>
                <a:gd name="connsiteY10" fmla="*/ 0 h 217245"/>
                <a:gd name="connsiteX11" fmla="*/ 106175 w 162279"/>
                <a:gd name="connsiteY11" fmla="*/ 12143 h 217245"/>
                <a:gd name="connsiteX12" fmla="*/ 84127 w 162279"/>
                <a:gd name="connsiteY12" fmla="*/ 34191 h 217245"/>
                <a:gd name="connsiteX13" fmla="*/ 61165 w 162279"/>
                <a:gd name="connsiteY13" fmla="*/ 11229 h 217245"/>
                <a:gd name="connsiteX14" fmla="*/ 72384 w 162279"/>
                <a:gd name="connsiteY14" fmla="*/ 0 h 217245"/>
                <a:gd name="connsiteX15" fmla="*/ 20898 w 162279"/>
                <a:gd name="connsiteY15" fmla="*/ 0 h 217245"/>
                <a:gd name="connsiteX16" fmla="*/ 32127 w 162279"/>
                <a:gd name="connsiteY16" fmla="*/ 11229 h 217245"/>
                <a:gd name="connsiteX17" fmla="*/ 9628 w 162279"/>
                <a:gd name="connsiteY17" fmla="*/ 33729 h 217245"/>
                <a:gd name="connsiteX18" fmla="*/ 0 w 162279"/>
                <a:gd name="connsiteY18" fmla="*/ 24101 h 217245"/>
                <a:gd name="connsiteX19" fmla="*/ 20098 w 162279"/>
                <a:gd name="connsiteY19" fmla="*/ 73226 h 217245"/>
                <a:gd name="connsiteX20" fmla="*/ 32589 w 162279"/>
                <a:gd name="connsiteY20" fmla="*/ 85718 h 217245"/>
                <a:gd name="connsiteX21" fmla="*/ 27355 w 162279"/>
                <a:gd name="connsiteY21" fmla="*/ 90953 h 217245"/>
                <a:gd name="connsiteX22" fmla="*/ 35782 w 162279"/>
                <a:gd name="connsiteY22" fmla="*/ 111563 h 217245"/>
                <a:gd name="connsiteX23" fmla="*/ 47113 w 162279"/>
                <a:gd name="connsiteY23" fmla="*/ 100232 h 217245"/>
                <a:gd name="connsiteX24" fmla="*/ 69993 w 162279"/>
                <a:gd name="connsiteY24" fmla="*/ 123111 h 217245"/>
                <a:gd name="connsiteX25" fmla="*/ 49074 w 162279"/>
                <a:gd name="connsiteY25" fmla="*/ 144030 h 217245"/>
                <a:gd name="connsiteX26" fmla="*/ 79025 w 162279"/>
                <a:gd name="connsiteY26" fmla="*/ 217246 h 217245"/>
                <a:gd name="connsiteX27" fmla="*/ 84178 w 162279"/>
                <a:gd name="connsiteY27" fmla="*/ 212093 h 217245"/>
                <a:gd name="connsiteX28" fmla="*/ 86980 w 162279"/>
                <a:gd name="connsiteY28" fmla="*/ 214895 h 217245"/>
                <a:gd name="connsiteX29" fmla="*/ 117127 w 162279"/>
                <a:gd name="connsiteY29" fmla="*/ 141217 h 217245"/>
                <a:gd name="connsiteX30" fmla="*/ 99010 w 162279"/>
                <a:gd name="connsiteY30" fmla="*/ 123121 h 217245"/>
                <a:gd name="connsiteX31" fmla="*/ 120689 w 162279"/>
                <a:gd name="connsiteY31" fmla="*/ 26657 h 217245"/>
                <a:gd name="connsiteX32" fmla="*/ 143578 w 162279"/>
                <a:gd name="connsiteY32" fmla="*/ 49536 h 217245"/>
                <a:gd name="connsiteX33" fmla="*/ 121520 w 162279"/>
                <a:gd name="connsiteY33" fmla="*/ 71594 h 217245"/>
                <a:gd name="connsiteX34" fmla="*/ 98641 w 162279"/>
                <a:gd name="connsiteY34" fmla="*/ 48715 h 217245"/>
                <a:gd name="connsiteX35" fmla="*/ 120689 w 162279"/>
                <a:gd name="connsiteY35" fmla="*/ 26657 h 217245"/>
                <a:gd name="connsiteX36" fmla="*/ 24142 w 162279"/>
                <a:gd name="connsiteY36" fmla="*/ 48243 h 217245"/>
                <a:gd name="connsiteX37" fmla="*/ 46641 w 162279"/>
                <a:gd name="connsiteY37" fmla="*/ 25743 h 217245"/>
                <a:gd name="connsiteX38" fmla="*/ 69603 w 162279"/>
                <a:gd name="connsiteY38" fmla="*/ 48704 h 217245"/>
                <a:gd name="connsiteX39" fmla="*/ 47103 w 162279"/>
                <a:gd name="connsiteY39" fmla="*/ 71204 h 217245"/>
                <a:gd name="connsiteX40" fmla="*/ 24142 w 162279"/>
                <a:gd name="connsiteY40" fmla="*/ 48243 h 217245"/>
                <a:gd name="connsiteX41" fmla="*/ 61617 w 162279"/>
                <a:gd name="connsiteY41" fmla="*/ 85728 h 217245"/>
                <a:gd name="connsiteX42" fmla="*/ 84117 w 162279"/>
                <a:gd name="connsiteY42" fmla="*/ 63229 h 217245"/>
                <a:gd name="connsiteX43" fmla="*/ 106996 w 162279"/>
                <a:gd name="connsiteY43" fmla="*/ 86108 h 217245"/>
                <a:gd name="connsiteX44" fmla="*/ 84496 w 162279"/>
                <a:gd name="connsiteY44" fmla="*/ 108607 h 217245"/>
                <a:gd name="connsiteX45" fmla="*/ 61617 w 162279"/>
                <a:gd name="connsiteY45" fmla="*/ 85728 h 217245"/>
                <a:gd name="connsiteX46" fmla="*/ 61617 w 162279"/>
                <a:gd name="connsiteY46" fmla="*/ 160525 h 217245"/>
                <a:gd name="connsiteX47" fmla="*/ 84496 w 162279"/>
                <a:gd name="connsiteY47" fmla="*/ 137645 h 217245"/>
                <a:gd name="connsiteX48" fmla="*/ 107047 w 162279"/>
                <a:gd name="connsiteY48" fmla="*/ 160206 h 217245"/>
                <a:gd name="connsiteX49" fmla="*/ 84168 w 162279"/>
                <a:gd name="connsiteY49" fmla="*/ 183086 h 217245"/>
                <a:gd name="connsiteX50" fmla="*/ 61617 w 162279"/>
                <a:gd name="connsiteY50" fmla="*/ 160525 h 2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2279" h="217245">
                  <a:moveTo>
                    <a:pt x="99010" y="123121"/>
                  </a:moveTo>
                  <a:lnTo>
                    <a:pt x="121510" y="100622"/>
                  </a:lnTo>
                  <a:lnTo>
                    <a:pt x="130183" y="109285"/>
                  </a:lnTo>
                  <a:lnTo>
                    <a:pt x="138600" y="88694"/>
                  </a:lnTo>
                  <a:lnTo>
                    <a:pt x="136023" y="86108"/>
                  </a:lnTo>
                  <a:lnTo>
                    <a:pt x="142182" y="79949"/>
                  </a:lnTo>
                  <a:lnTo>
                    <a:pt x="162280" y="30834"/>
                  </a:lnTo>
                  <a:lnTo>
                    <a:pt x="158092" y="35022"/>
                  </a:lnTo>
                  <a:lnTo>
                    <a:pt x="135202" y="12143"/>
                  </a:lnTo>
                  <a:lnTo>
                    <a:pt x="147345" y="0"/>
                  </a:lnTo>
                  <a:lnTo>
                    <a:pt x="94032" y="0"/>
                  </a:lnTo>
                  <a:lnTo>
                    <a:pt x="106175" y="12143"/>
                  </a:lnTo>
                  <a:lnTo>
                    <a:pt x="84127" y="34191"/>
                  </a:lnTo>
                  <a:lnTo>
                    <a:pt x="61165" y="11229"/>
                  </a:lnTo>
                  <a:lnTo>
                    <a:pt x="72384" y="0"/>
                  </a:lnTo>
                  <a:lnTo>
                    <a:pt x="20898" y="0"/>
                  </a:lnTo>
                  <a:lnTo>
                    <a:pt x="32127" y="11229"/>
                  </a:lnTo>
                  <a:lnTo>
                    <a:pt x="9628" y="33729"/>
                  </a:lnTo>
                  <a:lnTo>
                    <a:pt x="0" y="24101"/>
                  </a:lnTo>
                  <a:lnTo>
                    <a:pt x="20098" y="73226"/>
                  </a:lnTo>
                  <a:lnTo>
                    <a:pt x="32589" y="85718"/>
                  </a:lnTo>
                  <a:lnTo>
                    <a:pt x="27355" y="90953"/>
                  </a:lnTo>
                  <a:lnTo>
                    <a:pt x="35782" y="111563"/>
                  </a:lnTo>
                  <a:lnTo>
                    <a:pt x="47113" y="100232"/>
                  </a:lnTo>
                  <a:lnTo>
                    <a:pt x="69993" y="123111"/>
                  </a:lnTo>
                  <a:lnTo>
                    <a:pt x="49074" y="144030"/>
                  </a:lnTo>
                  <a:lnTo>
                    <a:pt x="79025" y="217246"/>
                  </a:lnTo>
                  <a:lnTo>
                    <a:pt x="84178" y="212093"/>
                  </a:lnTo>
                  <a:lnTo>
                    <a:pt x="86980" y="214895"/>
                  </a:lnTo>
                  <a:lnTo>
                    <a:pt x="117127" y="141217"/>
                  </a:lnTo>
                  <a:lnTo>
                    <a:pt x="99010" y="123121"/>
                  </a:lnTo>
                  <a:close/>
                  <a:moveTo>
                    <a:pt x="120689" y="26657"/>
                  </a:moveTo>
                  <a:lnTo>
                    <a:pt x="143578" y="49536"/>
                  </a:lnTo>
                  <a:lnTo>
                    <a:pt x="121520" y="71594"/>
                  </a:lnTo>
                  <a:lnTo>
                    <a:pt x="98641" y="48715"/>
                  </a:lnTo>
                  <a:lnTo>
                    <a:pt x="120689" y="26657"/>
                  </a:lnTo>
                  <a:close/>
                  <a:moveTo>
                    <a:pt x="24142" y="48243"/>
                  </a:moveTo>
                  <a:lnTo>
                    <a:pt x="46641" y="25743"/>
                  </a:lnTo>
                  <a:lnTo>
                    <a:pt x="69603" y="48704"/>
                  </a:lnTo>
                  <a:lnTo>
                    <a:pt x="47103" y="71204"/>
                  </a:lnTo>
                  <a:lnTo>
                    <a:pt x="24142" y="48243"/>
                  </a:lnTo>
                  <a:close/>
                  <a:moveTo>
                    <a:pt x="61617" y="85728"/>
                  </a:moveTo>
                  <a:lnTo>
                    <a:pt x="84117" y="63229"/>
                  </a:lnTo>
                  <a:lnTo>
                    <a:pt x="106996" y="86108"/>
                  </a:lnTo>
                  <a:lnTo>
                    <a:pt x="84496" y="108607"/>
                  </a:lnTo>
                  <a:lnTo>
                    <a:pt x="61617" y="85728"/>
                  </a:lnTo>
                  <a:close/>
                  <a:moveTo>
                    <a:pt x="61617" y="160525"/>
                  </a:moveTo>
                  <a:lnTo>
                    <a:pt x="84496" y="137645"/>
                  </a:lnTo>
                  <a:lnTo>
                    <a:pt x="107047" y="160206"/>
                  </a:lnTo>
                  <a:lnTo>
                    <a:pt x="84168" y="183086"/>
                  </a:lnTo>
                  <a:lnTo>
                    <a:pt x="61617" y="160525"/>
                  </a:lnTo>
                  <a:close/>
                </a:path>
              </a:pathLst>
            </a:custGeom>
            <a:solidFill>
              <a:srgbClr val="EA90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4" name="Forma libre 833">
              <a:extLst>
                <a:ext uri="{FF2B5EF4-FFF2-40B4-BE49-F238E27FC236}">
                  <a16:creationId xmlns:a16="http://schemas.microsoft.com/office/drawing/2014/main" id="{3004B85C-0D23-584C-8829-06BEF7630FD4}"/>
                </a:ext>
              </a:extLst>
            </p:cNvPr>
            <p:cNvSpPr/>
            <p:nvPr/>
          </p:nvSpPr>
          <p:spPr>
            <a:xfrm>
              <a:off x="3210687" y="4670280"/>
              <a:ext cx="161479" cy="61586"/>
            </a:xfrm>
            <a:custGeom>
              <a:avLst/>
              <a:gdLst>
                <a:gd name="connsiteX0" fmla="*/ 142326 w 161479"/>
                <a:gd name="connsiteY0" fmla="*/ 30793 h 61586"/>
                <a:gd name="connsiteX1" fmla="*/ 105035 w 161479"/>
                <a:gd name="connsiteY1" fmla="*/ 21781 h 61586"/>
                <a:gd name="connsiteX2" fmla="*/ 119549 w 161479"/>
                <a:gd name="connsiteY2" fmla="*/ 0 h 61586"/>
                <a:gd name="connsiteX3" fmla="*/ 83049 w 161479"/>
                <a:gd name="connsiteY3" fmla="*/ 0 h 61586"/>
                <a:gd name="connsiteX4" fmla="*/ 80740 w 161479"/>
                <a:gd name="connsiteY4" fmla="*/ 2864 h 61586"/>
                <a:gd name="connsiteX5" fmla="*/ 78430 w 161479"/>
                <a:gd name="connsiteY5" fmla="*/ 0 h 61586"/>
                <a:gd name="connsiteX6" fmla="*/ 41930 w 161479"/>
                <a:gd name="connsiteY6" fmla="*/ 0 h 61586"/>
                <a:gd name="connsiteX7" fmla="*/ 56444 w 161479"/>
                <a:gd name="connsiteY7" fmla="*/ 21781 h 61586"/>
                <a:gd name="connsiteX8" fmla="*/ 19153 w 161479"/>
                <a:gd name="connsiteY8" fmla="*/ 30793 h 61586"/>
                <a:gd name="connsiteX9" fmla="*/ 0 w 161479"/>
                <a:gd name="connsiteY9" fmla="*/ 28453 h 61586"/>
                <a:gd name="connsiteX10" fmla="*/ 13436 w 161479"/>
                <a:gd name="connsiteY10" fmla="*/ 61289 h 61586"/>
                <a:gd name="connsiteX11" fmla="*/ 19153 w 161479"/>
                <a:gd name="connsiteY11" fmla="*/ 61586 h 61586"/>
                <a:gd name="connsiteX12" fmla="*/ 80740 w 161479"/>
                <a:gd name="connsiteY12" fmla="*/ 43182 h 61586"/>
                <a:gd name="connsiteX13" fmla="*/ 142326 w 161479"/>
                <a:gd name="connsiteY13" fmla="*/ 61586 h 61586"/>
                <a:gd name="connsiteX14" fmla="*/ 148043 w 161479"/>
                <a:gd name="connsiteY14" fmla="*/ 61299 h 61586"/>
                <a:gd name="connsiteX15" fmla="*/ 161479 w 161479"/>
                <a:gd name="connsiteY15" fmla="*/ 28463 h 61586"/>
                <a:gd name="connsiteX16" fmla="*/ 142326 w 161479"/>
                <a:gd name="connsiteY16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479" h="61586">
                  <a:moveTo>
                    <a:pt x="142326" y="30793"/>
                  </a:moveTo>
                  <a:cubicBezTo>
                    <a:pt x="128890" y="30793"/>
                    <a:pt x="116244" y="27509"/>
                    <a:pt x="105035" y="21781"/>
                  </a:cubicBezTo>
                  <a:cubicBezTo>
                    <a:pt x="110691" y="15150"/>
                    <a:pt x="115515" y="7821"/>
                    <a:pt x="119549" y="0"/>
                  </a:cubicBezTo>
                  <a:lnTo>
                    <a:pt x="83049" y="0"/>
                  </a:lnTo>
                  <a:cubicBezTo>
                    <a:pt x="82279" y="965"/>
                    <a:pt x="81550" y="1940"/>
                    <a:pt x="80740" y="2864"/>
                  </a:cubicBezTo>
                  <a:cubicBezTo>
                    <a:pt x="79929" y="1940"/>
                    <a:pt x="79200" y="955"/>
                    <a:pt x="78430" y="0"/>
                  </a:cubicBezTo>
                  <a:lnTo>
                    <a:pt x="41930" y="0"/>
                  </a:lnTo>
                  <a:cubicBezTo>
                    <a:pt x="45954" y="7821"/>
                    <a:pt x="50788" y="15150"/>
                    <a:pt x="56444" y="21781"/>
                  </a:cubicBezTo>
                  <a:cubicBezTo>
                    <a:pt x="45235" y="27509"/>
                    <a:pt x="32589" y="30793"/>
                    <a:pt x="19153" y="30793"/>
                  </a:cubicBezTo>
                  <a:cubicBezTo>
                    <a:pt x="12543" y="30793"/>
                    <a:pt x="6159" y="29931"/>
                    <a:pt x="0" y="28453"/>
                  </a:cubicBezTo>
                  <a:lnTo>
                    <a:pt x="13436" y="61289"/>
                  </a:lnTo>
                  <a:cubicBezTo>
                    <a:pt x="15345" y="61391"/>
                    <a:pt x="17224" y="61586"/>
                    <a:pt x="19153" y="61586"/>
                  </a:cubicBezTo>
                  <a:cubicBezTo>
                    <a:pt x="41868" y="61586"/>
                    <a:pt x="63003" y="54781"/>
                    <a:pt x="80740" y="43182"/>
                  </a:cubicBezTo>
                  <a:cubicBezTo>
                    <a:pt x="98476" y="54781"/>
                    <a:pt x="119611" y="61586"/>
                    <a:pt x="142326" y="61586"/>
                  </a:cubicBezTo>
                  <a:cubicBezTo>
                    <a:pt x="144256" y="61586"/>
                    <a:pt x="146134" y="61391"/>
                    <a:pt x="148043" y="61299"/>
                  </a:cubicBezTo>
                  <a:lnTo>
                    <a:pt x="161479" y="28463"/>
                  </a:lnTo>
                  <a:cubicBezTo>
                    <a:pt x="155321" y="29931"/>
                    <a:pt x="148936" y="30793"/>
                    <a:pt x="142326" y="30793"/>
                  </a:cubicBezTo>
                  <a:close/>
                </a:path>
              </a:pathLst>
            </a:custGeom>
            <a:solidFill>
              <a:srgbClr val="68352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5" name="Forma libre 834">
              <a:extLst>
                <a:ext uri="{FF2B5EF4-FFF2-40B4-BE49-F238E27FC236}">
                  <a16:creationId xmlns:a16="http://schemas.microsoft.com/office/drawing/2014/main" id="{147080E2-A994-B749-8F2F-7C10108E374F}"/>
                </a:ext>
              </a:extLst>
            </p:cNvPr>
            <p:cNvSpPr/>
            <p:nvPr/>
          </p:nvSpPr>
          <p:spPr>
            <a:xfrm>
              <a:off x="3209312" y="4454728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6" name="Forma libre 835">
              <a:extLst>
                <a:ext uri="{FF2B5EF4-FFF2-40B4-BE49-F238E27FC236}">
                  <a16:creationId xmlns:a16="http://schemas.microsoft.com/office/drawing/2014/main" id="{F12DBECF-3684-0545-8670-6092404420EA}"/>
                </a:ext>
              </a:extLst>
            </p:cNvPr>
            <p:cNvSpPr/>
            <p:nvPr/>
          </p:nvSpPr>
          <p:spPr>
            <a:xfrm>
              <a:off x="3270898" y="4536843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7" name="Forma libre 836">
              <a:extLst>
                <a:ext uri="{FF2B5EF4-FFF2-40B4-BE49-F238E27FC236}">
                  <a16:creationId xmlns:a16="http://schemas.microsoft.com/office/drawing/2014/main" id="{47ED2133-ECE2-EB44-A71D-075A8D89AC10}"/>
                </a:ext>
              </a:extLst>
            </p:cNvPr>
            <p:cNvSpPr/>
            <p:nvPr/>
          </p:nvSpPr>
          <p:spPr>
            <a:xfrm>
              <a:off x="3147725" y="4536843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38" name="Gráfico 126">
            <a:extLst>
              <a:ext uri="{FF2B5EF4-FFF2-40B4-BE49-F238E27FC236}">
                <a16:creationId xmlns:a16="http://schemas.microsoft.com/office/drawing/2014/main" id="{19A3B907-8673-CE44-A0E7-5DD7C3940E94}"/>
              </a:ext>
            </a:extLst>
          </p:cNvPr>
          <p:cNvGrpSpPr/>
          <p:nvPr/>
        </p:nvGrpSpPr>
        <p:grpSpPr>
          <a:xfrm>
            <a:off x="2414321" y="4434200"/>
            <a:ext cx="492690" cy="492690"/>
            <a:chOff x="2414321" y="4434200"/>
            <a:chExt cx="492690" cy="492690"/>
          </a:xfrm>
        </p:grpSpPr>
        <p:grpSp>
          <p:nvGrpSpPr>
            <p:cNvPr id="839" name="Gráfico 126">
              <a:extLst>
                <a:ext uri="{FF2B5EF4-FFF2-40B4-BE49-F238E27FC236}">
                  <a16:creationId xmlns:a16="http://schemas.microsoft.com/office/drawing/2014/main" id="{19A3B907-8673-CE44-A0E7-5DD7C3940E94}"/>
                </a:ext>
              </a:extLst>
            </p:cNvPr>
            <p:cNvGrpSpPr/>
            <p:nvPr/>
          </p:nvGrpSpPr>
          <p:grpSpPr>
            <a:xfrm>
              <a:off x="2496436" y="4557362"/>
              <a:ext cx="174494" cy="307931"/>
              <a:chOff x="2496436" y="4557362"/>
              <a:chExt cx="174494" cy="307931"/>
            </a:xfrm>
            <a:solidFill>
              <a:srgbClr val="FFB300"/>
            </a:solidFill>
          </p:grpSpPr>
          <p:sp>
            <p:nvSpPr>
              <p:cNvPr id="840" name="Forma libre 839">
                <a:extLst>
                  <a:ext uri="{FF2B5EF4-FFF2-40B4-BE49-F238E27FC236}">
                    <a16:creationId xmlns:a16="http://schemas.microsoft.com/office/drawing/2014/main" id="{0011A943-59EA-E241-AF76-795A6B37516F}"/>
                  </a:ext>
                </a:extLst>
              </p:cNvPr>
              <p:cNvSpPr/>
              <p:nvPr/>
            </p:nvSpPr>
            <p:spPr>
              <a:xfrm>
                <a:off x="2496436" y="45573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41" name="Forma libre 840">
                <a:extLst>
                  <a:ext uri="{FF2B5EF4-FFF2-40B4-BE49-F238E27FC236}">
                    <a16:creationId xmlns:a16="http://schemas.microsoft.com/office/drawing/2014/main" id="{FD0674B4-9EF9-FD4B-B24B-C9113F67446C}"/>
                  </a:ext>
                </a:extLst>
              </p:cNvPr>
              <p:cNvSpPr/>
              <p:nvPr/>
            </p:nvSpPr>
            <p:spPr>
              <a:xfrm>
                <a:off x="2506700" y="4701063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42" name="Forma libre 841">
              <a:extLst>
                <a:ext uri="{FF2B5EF4-FFF2-40B4-BE49-F238E27FC236}">
                  <a16:creationId xmlns:a16="http://schemas.microsoft.com/office/drawing/2014/main" id="{E3B7C0E5-EF2F-0642-9B0F-9F5557924EA5}"/>
                </a:ext>
              </a:extLst>
            </p:cNvPr>
            <p:cNvSpPr/>
            <p:nvPr/>
          </p:nvSpPr>
          <p:spPr>
            <a:xfrm>
              <a:off x="2629872" y="4514744"/>
              <a:ext cx="174494" cy="350559"/>
            </a:xfrm>
            <a:custGeom>
              <a:avLst/>
              <a:gdLst>
                <a:gd name="connsiteX0" fmla="*/ 174494 w 174494"/>
                <a:gd name="connsiteY0" fmla="*/ 185015 h 350559"/>
                <a:gd name="connsiteX1" fmla="*/ 135726 w 174494"/>
                <a:gd name="connsiteY1" fmla="*/ 0 h 350559"/>
                <a:gd name="connsiteX2" fmla="*/ 38779 w 174494"/>
                <a:gd name="connsiteY2" fmla="*/ 0 h 350559"/>
                <a:gd name="connsiteX3" fmla="*/ 0 w 174494"/>
                <a:gd name="connsiteY3" fmla="*/ 185015 h 350559"/>
                <a:gd name="connsiteX4" fmla="*/ 0 w 174494"/>
                <a:gd name="connsiteY4" fmla="*/ 335963 h 350559"/>
                <a:gd name="connsiteX5" fmla="*/ 14545 w 174494"/>
                <a:gd name="connsiteY5" fmla="*/ 350559 h 350559"/>
                <a:gd name="connsiteX6" fmla="*/ 159960 w 174494"/>
                <a:gd name="connsiteY6" fmla="*/ 350559 h 350559"/>
                <a:gd name="connsiteX7" fmla="*/ 174494 w 174494"/>
                <a:gd name="connsiteY7" fmla="*/ 335963 h 350559"/>
                <a:gd name="connsiteX8" fmla="*/ 174494 w 174494"/>
                <a:gd name="connsiteY8" fmla="*/ 185015 h 35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94" h="350559">
                  <a:moveTo>
                    <a:pt x="174494" y="185015"/>
                  </a:moveTo>
                  <a:cubicBezTo>
                    <a:pt x="174494" y="121715"/>
                    <a:pt x="135726" y="136331"/>
                    <a:pt x="135726" y="0"/>
                  </a:cubicBezTo>
                  <a:cubicBezTo>
                    <a:pt x="135726" y="0"/>
                    <a:pt x="58158" y="0"/>
                    <a:pt x="38779" y="0"/>
                  </a:cubicBezTo>
                  <a:cubicBezTo>
                    <a:pt x="38779" y="136331"/>
                    <a:pt x="0" y="121715"/>
                    <a:pt x="0" y="185015"/>
                  </a:cubicBezTo>
                  <a:lnTo>
                    <a:pt x="0" y="335963"/>
                  </a:lnTo>
                  <a:cubicBezTo>
                    <a:pt x="0" y="344021"/>
                    <a:pt x="6518" y="350559"/>
                    <a:pt x="14545" y="350559"/>
                  </a:cubicBezTo>
                  <a:lnTo>
                    <a:pt x="159960" y="350559"/>
                  </a:lnTo>
                  <a:cubicBezTo>
                    <a:pt x="167977" y="350559"/>
                    <a:pt x="174494" y="344021"/>
                    <a:pt x="174494" y="335963"/>
                  </a:cubicBezTo>
                  <a:lnTo>
                    <a:pt x="174494" y="185015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3" name="Forma libre 842">
              <a:extLst>
                <a:ext uri="{FF2B5EF4-FFF2-40B4-BE49-F238E27FC236}">
                  <a16:creationId xmlns:a16="http://schemas.microsoft.com/office/drawing/2014/main" id="{058479C0-98BD-B843-8EAD-A434DDFD09D2}"/>
                </a:ext>
              </a:extLst>
            </p:cNvPr>
            <p:cNvSpPr/>
            <p:nvPr/>
          </p:nvSpPr>
          <p:spPr>
            <a:xfrm>
              <a:off x="2660666" y="4485521"/>
              <a:ext cx="112908" cy="41057"/>
            </a:xfrm>
            <a:custGeom>
              <a:avLst/>
              <a:gdLst>
                <a:gd name="connsiteX0" fmla="*/ 112908 w 112908"/>
                <a:gd name="connsiteY0" fmla="*/ 25671 h 41057"/>
                <a:gd name="connsiteX1" fmla="*/ 98795 w 112908"/>
                <a:gd name="connsiteY1" fmla="*/ 41058 h 41057"/>
                <a:gd name="connsiteX2" fmla="*/ 14114 w 112908"/>
                <a:gd name="connsiteY2" fmla="*/ 41058 h 41057"/>
                <a:gd name="connsiteX3" fmla="*/ 0 w 112908"/>
                <a:gd name="connsiteY3" fmla="*/ 25671 h 41057"/>
                <a:gd name="connsiteX4" fmla="*/ 0 w 112908"/>
                <a:gd name="connsiteY4" fmla="*/ 15407 h 41057"/>
                <a:gd name="connsiteX5" fmla="*/ 14114 w 112908"/>
                <a:gd name="connsiteY5" fmla="*/ 0 h 41057"/>
                <a:gd name="connsiteX6" fmla="*/ 98795 w 112908"/>
                <a:gd name="connsiteY6" fmla="*/ 0 h 41057"/>
                <a:gd name="connsiteX7" fmla="*/ 112908 w 112908"/>
                <a:gd name="connsiteY7" fmla="*/ 15407 h 41057"/>
                <a:gd name="connsiteX8" fmla="*/ 112908 w 112908"/>
                <a:gd name="connsiteY8" fmla="*/ 25671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908" h="41057">
                  <a:moveTo>
                    <a:pt x="112908" y="25671"/>
                  </a:moveTo>
                  <a:cubicBezTo>
                    <a:pt x="112908" y="34170"/>
                    <a:pt x="106585" y="41058"/>
                    <a:pt x="98795" y="41058"/>
                  </a:cubicBezTo>
                  <a:lnTo>
                    <a:pt x="14114" y="41058"/>
                  </a:lnTo>
                  <a:cubicBezTo>
                    <a:pt x="6323" y="41058"/>
                    <a:pt x="0" y="34170"/>
                    <a:pt x="0" y="25671"/>
                  </a:cubicBezTo>
                  <a:lnTo>
                    <a:pt x="0" y="15407"/>
                  </a:lnTo>
                  <a:cubicBezTo>
                    <a:pt x="0" y="6908"/>
                    <a:pt x="6323" y="0"/>
                    <a:pt x="14114" y="0"/>
                  </a:cubicBezTo>
                  <a:lnTo>
                    <a:pt x="98795" y="0"/>
                  </a:lnTo>
                  <a:cubicBezTo>
                    <a:pt x="106585" y="0"/>
                    <a:pt x="112908" y="6908"/>
                    <a:pt x="112908" y="15407"/>
                  </a:cubicBezTo>
                  <a:lnTo>
                    <a:pt x="112908" y="25671"/>
                  </a:ln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4" name="Forma libre 843">
              <a:extLst>
                <a:ext uri="{FF2B5EF4-FFF2-40B4-BE49-F238E27FC236}">
                  <a16:creationId xmlns:a16="http://schemas.microsoft.com/office/drawing/2014/main" id="{F15DD827-7F18-464D-B8C9-A2C9F6020B0C}"/>
                </a:ext>
              </a:extLst>
            </p:cNvPr>
            <p:cNvSpPr/>
            <p:nvPr/>
          </p:nvSpPr>
          <p:spPr>
            <a:xfrm>
              <a:off x="2649252" y="4602371"/>
              <a:ext cx="135725" cy="233730"/>
            </a:xfrm>
            <a:custGeom>
              <a:avLst/>
              <a:gdLst>
                <a:gd name="connsiteX0" fmla="*/ 135726 w 135725"/>
                <a:gd name="connsiteY0" fmla="*/ 228855 h 233730"/>
                <a:gd name="connsiteX1" fmla="*/ 130871 w 135725"/>
                <a:gd name="connsiteY1" fmla="*/ 233730 h 233730"/>
                <a:gd name="connsiteX2" fmla="*/ 4855 w 135725"/>
                <a:gd name="connsiteY2" fmla="*/ 233730 h 233730"/>
                <a:gd name="connsiteX3" fmla="*/ 0 w 135725"/>
                <a:gd name="connsiteY3" fmla="*/ 228855 h 233730"/>
                <a:gd name="connsiteX4" fmla="*/ 0 w 135725"/>
                <a:gd name="connsiteY4" fmla="*/ 97388 h 233730"/>
                <a:gd name="connsiteX5" fmla="*/ 11917 w 135725"/>
                <a:gd name="connsiteY5" fmla="*/ 52266 h 233730"/>
                <a:gd name="connsiteX6" fmla="*/ 31060 w 135725"/>
                <a:gd name="connsiteY6" fmla="*/ 0 h 233730"/>
                <a:gd name="connsiteX7" fmla="*/ 104676 w 135725"/>
                <a:gd name="connsiteY7" fmla="*/ 0 h 233730"/>
                <a:gd name="connsiteX8" fmla="*/ 123819 w 135725"/>
                <a:gd name="connsiteY8" fmla="*/ 52266 h 233730"/>
                <a:gd name="connsiteX9" fmla="*/ 135726 w 135725"/>
                <a:gd name="connsiteY9" fmla="*/ 97388 h 233730"/>
                <a:gd name="connsiteX10" fmla="*/ 135726 w 135725"/>
                <a:gd name="connsiteY10" fmla="*/ 228855 h 2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725" h="233730">
                  <a:moveTo>
                    <a:pt x="135726" y="228855"/>
                  </a:moveTo>
                  <a:cubicBezTo>
                    <a:pt x="135726" y="231554"/>
                    <a:pt x="133560" y="233730"/>
                    <a:pt x="130871" y="233730"/>
                  </a:cubicBezTo>
                  <a:lnTo>
                    <a:pt x="4855" y="233730"/>
                  </a:lnTo>
                  <a:cubicBezTo>
                    <a:pt x="2176" y="233730"/>
                    <a:pt x="0" y="231554"/>
                    <a:pt x="0" y="228855"/>
                  </a:cubicBezTo>
                  <a:lnTo>
                    <a:pt x="0" y="97388"/>
                  </a:lnTo>
                  <a:cubicBezTo>
                    <a:pt x="0" y="76326"/>
                    <a:pt x="4742" y="66759"/>
                    <a:pt x="11917" y="52266"/>
                  </a:cubicBezTo>
                  <a:cubicBezTo>
                    <a:pt x="18394" y="39210"/>
                    <a:pt x="25681" y="24347"/>
                    <a:pt x="31060" y="0"/>
                  </a:cubicBezTo>
                  <a:lnTo>
                    <a:pt x="104676" y="0"/>
                  </a:lnTo>
                  <a:cubicBezTo>
                    <a:pt x="110044" y="24347"/>
                    <a:pt x="117342" y="39200"/>
                    <a:pt x="123819" y="52266"/>
                  </a:cubicBezTo>
                  <a:cubicBezTo>
                    <a:pt x="130984" y="66749"/>
                    <a:pt x="135726" y="76326"/>
                    <a:pt x="135726" y="97388"/>
                  </a:cubicBezTo>
                  <a:lnTo>
                    <a:pt x="135726" y="228855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5" name="Forma libre 844">
              <a:extLst>
                <a:ext uri="{FF2B5EF4-FFF2-40B4-BE49-F238E27FC236}">
                  <a16:creationId xmlns:a16="http://schemas.microsoft.com/office/drawing/2014/main" id="{8D5159B0-F73A-8D49-BA12-34C047D1F8E2}"/>
                </a:ext>
              </a:extLst>
            </p:cNvPr>
            <p:cNvSpPr/>
            <p:nvPr/>
          </p:nvSpPr>
          <p:spPr>
            <a:xfrm>
              <a:off x="2496436" y="4701084"/>
              <a:ext cx="328460" cy="164219"/>
            </a:xfrm>
            <a:custGeom>
              <a:avLst/>
              <a:gdLst>
                <a:gd name="connsiteX0" fmla="*/ 0 w 328460"/>
                <a:gd name="connsiteY0" fmla="*/ 0 h 164219"/>
                <a:gd name="connsiteX1" fmla="*/ 20529 w 328460"/>
                <a:gd name="connsiteY1" fmla="*/ 164220 h 164219"/>
                <a:gd name="connsiteX2" fmla="*/ 307931 w 328460"/>
                <a:gd name="connsiteY2" fmla="*/ 164220 h 164219"/>
                <a:gd name="connsiteX3" fmla="*/ 328460 w 328460"/>
                <a:gd name="connsiteY3" fmla="*/ 0 h 164219"/>
                <a:gd name="connsiteX4" fmla="*/ 0 w 328460"/>
                <a:gd name="connsiteY4" fmla="*/ 0 h 164219"/>
                <a:gd name="connsiteX5" fmla="*/ 71851 w 328460"/>
                <a:gd name="connsiteY5" fmla="*/ 133427 h 164219"/>
                <a:gd name="connsiteX6" fmla="*/ 51322 w 328460"/>
                <a:gd name="connsiteY6" fmla="*/ 133427 h 164219"/>
                <a:gd name="connsiteX7" fmla="*/ 51322 w 328460"/>
                <a:gd name="connsiteY7" fmla="*/ 92369 h 164219"/>
                <a:gd name="connsiteX8" fmla="*/ 71851 w 328460"/>
                <a:gd name="connsiteY8" fmla="*/ 92369 h 164219"/>
                <a:gd name="connsiteX9" fmla="*/ 71851 w 328460"/>
                <a:gd name="connsiteY9" fmla="*/ 133427 h 164219"/>
                <a:gd name="connsiteX10" fmla="*/ 71851 w 328460"/>
                <a:gd name="connsiteY10" fmla="*/ 71840 h 164219"/>
                <a:gd name="connsiteX11" fmla="*/ 51322 w 328460"/>
                <a:gd name="connsiteY11" fmla="*/ 71840 h 164219"/>
                <a:gd name="connsiteX12" fmla="*/ 51322 w 328460"/>
                <a:gd name="connsiteY12" fmla="*/ 30783 h 164219"/>
                <a:gd name="connsiteX13" fmla="*/ 71851 w 328460"/>
                <a:gd name="connsiteY13" fmla="*/ 30783 h 164219"/>
                <a:gd name="connsiteX14" fmla="*/ 71851 w 328460"/>
                <a:gd name="connsiteY14" fmla="*/ 71840 h 164219"/>
                <a:gd name="connsiteX15" fmla="*/ 123173 w 328460"/>
                <a:gd name="connsiteY15" fmla="*/ 133427 h 164219"/>
                <a:gd name="connsiteX16" fmla="*/ 102644 w 328460"/>
                <a:gd name="connsiteY16" fmla="*/ 133427 h 164219"/>
                <a:gd name="connsiteX17" fmla="*/ 102644 w 328460"/>
                <a:gd name="connsiteY17" fmla="*/ 92369 h 164219"/>
                <a:gd name="connsiteX18" fmla="*/ 123173 w 328460"/>
                <a:gd name="connsiteY18" fmla="*/ 92369 h 164219"/>
                <a:gd name="connsiteX19" fmla="*/ 123173 w 328460"/>
                <a:gd name="connsiteY19" fmla="*/ 133427 h 164219"/>
                <a:gd name="connsiteX20" fmla="*/ 123173 w 328460"/>
                <a:gd name="connsiteY20" fmla="*/ 71840 h 164219"/>
                <a:gd name="connsiteX21" fmla="*/ 102644 w 328460"/>
                <a:gd name="connsiteY21" fmla="*/ 71840 h 164219"/>
                <a:gd name="connsiteX22" fmla="*/ 102644 w 328460"/>
                <a:gd name="connsiteY22" fmla="*/ 30783 h 164219"/>
                <a:gd name="connsiteX23" fmla="*/ 123173 w 328460"/>
                <a:gd name="connsiteY23" fmla="*/ 30783 h 164219"/>
                <a:gd name="connsiteX24" fmla="*/ 123173 w 328460"/>
                <a:gd name="connsiteY24" fmla="*/ 71840 h 164219"/>
                <a:gd name="connsiteX25" fmla="*/ 174494 w 328460"/>
                <a:gd name="connsiteY25" fmla="*/ 133427 h 164219"/>
                <a:gd name="connsiteX26" fmla="*/ 153966 w 328460"/>
                <a:gd name="connsiteY26" fmla="*/ 133427 h 164219"/>
                <a:gd name="connsiteX27" fmla="*/ 153966 w 328460"/>
                <a:gd name="connsiteY27" fmla="*/ 92369 h 164219"/>
                <a:gd name="connsiteX28" fmla="*/ 174494 w 328460"/>
                <a:gd name="connsiteY28" fmla="*/ 92369 h 164219"/>
                <a:gd name="connsiteX29" fmla="*/ 174494 w 328460"/>
                <a:gd name="connsiteY29" fmla="*/ 133427 h 164219"/>
                <a:gd name="connsiteX30" fmla="*/ 174494 w 328460"/>
                <a:gd name="connsiteY30" fmla="*/ 71840 h 164219"/>
                <a:gd name="connsiteX31" fmla="*/ 153966 w 328460"/>
                <a:gd name="connsiteY31" fmla="*/ 71840 h 164219"/>
                <a:gd name="connsiteX32" fmla="*/ 153966 w 328460"/>
                <a:gd name="connsiteY32" fmla="*/ 30783 h 164219"/>
                <a:gd name="connsiteX33" fmla="*/ 174494 w 328460"/>
                <a:gd name="connsiteY33" fmla="*/ 30783 h 164219"/>
                <a:gd name="connsiteX34" fmla="*/ 174494 w 328460"/>
                <a:gd name="connsiteY34" fmla="*/ 71840 h 164219"/>
                <a:gd name="connsiteX35" fmla="*/ 225816 w 328460"/>
                <a:gd name="connsiteY35" fmla="*/ 133427 h 164219"/>
                <a:gd name="connsiteX36" fmla="*/ 205288 w 328460"/>
                <a:gd name="connsiteY36" fmla="*/ 133427 h 164219"/>
                <a:gd name="connsiteX37" fmla="*/ 205288 w 328460"/>
                <a:gd name="connsiteY37" fmla="*/ 92369 h 164219"/>
                <a:gd name="connsiteX38" fmla="*/ 225816 w 328460"/>
                <a:gd name="connsiteY38" fmla="*/ 92369 h 164219"/>
                <a:gd name="connsiteX39" fmla="*/ 225816 w 328460"/>
                <a:gd name="connsiteY39" fmla="*/ 133427 h 164219"/>
                <a:gd name="connsiteX40" fmla="*/ 225816 w 328460"/>
                <a:gd name="connsiteY40" fmla="*/ 71840 h 164219"/>
                <a:gd name="connsiteX41" fmla="*/ 205288 w 328460"/>
                <a:gd name="connsiteY41" fmla="*/ 71840 h 164219"/>
                <a:gd name="connsiteX42" fmla="*/ 205288 w 328460"/>
                <a:gd name="connsiteY42" fmla="*/ 30783 h 164219"/>
                <a:gd name="connsiteX43" fmla="*/ 225816 w 328460"/>
                <a:gd name="connsiteY43" fmla="*/ 30783 h 164219"/>
                <a:gd name="connsiteX44" fmla="*/ 225816 w 328460"/>
                <a:gd name="connsiteY44" fmla="*/ 71840 h 164219"/>
                <a:gd name="connsiteX45" fmla="*/ 277138 w 328460"/>
                <a:gd name="connsiteY45" fmla="*/ 133427 h 164219"/>
                <a:gd name="connsiteX46" fmla="*/ 256609 w 328460"/>
                <a:gd name="connsiteY46" fmla="*/ 133427 h 164219"/>
                <a:gd name="connsiteX47" fmla="*/ 256609 w 328460"/>
                <a:gd name="connsiteY47" fmla="*/ 92369 h 164219"/>
                <a:gd name="connsiteX48" fmla="*/ 277138 w 328460"/>
                <a:gd name="connsiteY48" fmla="*/ 92369 h 164219"/>
                <a:gd name="connsiteX49" fmla="*/ 277138 w 328460"/>
                <a:gd name="connsiteY49" fmla="*/ 133427 h 164219"/>
                <a:gd name="connsiteX50" fmla="*/ 277138 w 328460"/>
                <a:gd name="connsiteY50" fmla="*/ 71840 h 164219"/>
                <a:gd name="connsiteX51" fmla="*/ 256609 w 328460"/>
                <a:gd name="connsiteY51" fmla="*/ 71840 h 164219"/>
                <a:gd name="connsiteX52" fmla="*/ 256609 w 328460"/>
                <a:gd name="connsiteY52" fmla="*/ 30783 h 164219"/>
                <a:gd name="connsiteX53" fmla="*/ 277138 w 328460"/>
                <a:gd name="connsiteY53" fmla="*/ 30783 h 164219"/>
                <a:gd name="connsiteX54" fmla="*/ 277138 w 328460"/>
                <a:gd name="connsiteY54" fmla="*/ 71840 h 16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28460" h="164219">
                  <a:moveTo>
                    <a:pt x="0" y="0"/>
                  </a:moveTo>
                  <a:lnTo>
                    <a:pt x="20529" y="164220"/>
                  </a:lnTo>
                  <a:lnTo>
                    <a:pt x="307931" y="164220"/>
                  </a:lnTo>
                  <a:lnTo>
                    <a:pt x="328460" y="0"/>
                  </a:lnTo>
                  <a:lnTo>
                    <a:pt x="0" y="0"/>
                  </a:lnTo>
                  <a:close/>
                  <a:moveTo>
                    <a:pt x="71851" y="133427"/>
                  </a:moveTo>
                  <a:lnTo>
                    <a:pt x="51322" y="133427"/>
                  </a:lnTo>
                  <a:lnTo>
                    <a:pt x="51322" y="92369"/>
                  </a:lnTo>
                  <a:lnTo>
                    <a:pt x="71851" y="92369"/>
                  </a:lnTo>
                  <a:lnTo>
                    <a:pt x="71851" y="133427"/>
                  </a:lnTo>
                  <a:close/>
                  <a:moveTo>
                    <a:pt x="71851" y="71840"/>
                  </a:moveTo>
                  <a:lnTo>
                    <a:pt x="51322" y="71840"/>
                  </a:lnTo>
                  <a:lnTo>
                    <a:pt x="51322" y="30783"/>
                  </a:lnTo>
                  <a:lnTo>
                    <a:pt x="71851" y="30783"/>
                  </a:lnTo>
                  <a:lnTo>
                    <a:pt x="71851" y="71840"/>
                  </a:lnTo>
                  <a:close/>
                  <a:moveTo>
                    <a:pt x="123173" y="133427"/>
                  </a:moveTo>
                  <a:lnTo>
                    <a:pt x="102644" y="133427"/>
                  </a:lnTo>
                  <a:lnTo>
                    <a:pt x="102644" y="92369"/>
                  </a:lnTo>
                  <a:lnTo>
                    <a:pt x="123173" y="92369"/>
                  </a:lnTo>
                  <a:lnTo>
                    <a:pt x="123173" y="133427"/>
                  </a:lnTo>
                  <a:close/>
                  <a:moveTo>
                    <a:pt x="123173" y="71840"/>
                  </a:moveTo>
                  <a:lnTo>
                    <a:pt x="102644" y="71840"/>
                  </a:lnTo>
                  <a:lnTo>
                    <a:pt x="102644" y="30783"/>
                  </a:lnTo>
                  <a:lnTo>
                    <a:pt x="123173" y="30783"/>
                  </a:lnTo>
                  <a:lnTo>
                    <a:pt x="123173" y="71840"/>
                  </a:lnTo>
                  <a:close/>
                  <a:moveTo>
                    <a:pt x="174494" y="133427"/>
                  </a:moveTo>
                  <a:lnTo>
                    <a:pt x="153966" y="133427"/>
                  </a:lnTo>
                  <a:lnTo>
                    <a:pt x="153966" y="92369"/>
                  </a:lnTo>
                  <a:lnTo>
                    <a:pt x="174494" y="92369"/>
                  </a:lnTo>
                  <a:lnTo>
                    <a:pt x="174494" y="133427"/>
                  </a:lnTo>
                  <a:close/>
                  <a:moveTo>
                    <a:pt x="174494" y="71840"/>
                  </a:moveTo>
                  <a:lnTo>
                    <a:pt x="153966" y="71840"/>
                  </a:lnTo>
                  <a:lnTo>
                    <a:pt x="153966" y="30783"/>
                  </a:lnTo>
                  <a:lnTo>
                    <a:pt x="174494" y="30783"/>
                  </a:lnTo>
                  <a:lnTo>
                    <a:pt x="174494" y="71840"/>
                  </a:lnTo>
                  <a:close/>
                  <a:moveTo>
                    <a:pt x="225816" y="133427"/>
                  </a:moveTo>
                  <a:lnTo>
                    <a:pt x="205288" y="133427"/>
                  </a:lnTo>
                  <a:lnTo>
                    <a:pt x="205288" y="92369"/>
                  </a:lnTo>
                  <a:lnTo>
                    <a:pt x="225816" y="92369"/>
                  </a:lnTo>
                  <a:lnTo>
                    <a:pt x="225816" y="133427"/>
                  </a:lnTo>
                  <a:close/>
                  <a:moveTo>
                    <a:pt x="225816" y="71840"/>
                  </a:moveTo>
                  <a:lnTo>
                    <a:pt x="205288" y="71840"/>
                  </a:lnTo>
                  <a:lnTo>
                    <a:pt x="205288" y="30783"/>
                  </a:lnTo>
                  <a:lnTo>
                    <a:pt x="225816" y="30783"/>
                  </a:lnTo>
                  <a:lnTo>
                    <a:pt x="225816" y="71840"/>
                  </a:lnTo>
                  <a:close/>
                  <a:moveTo>
                    <a:pt x="277138" y="133427"/>
                  </a:moveTo>
                  <a:lnTo>
                    <a:pt x="256609" y="133427"/>
                  </a:lnTo>
                  <a:lnTo>
                    <a:pt x="256609" y="92369"/>
                  </a:lnTo>
                  <a:lnTo>
                    <a:pt x="277138" y="92369"/>
                  </a:lnTo>
                  <a:lnTo>
                    <a:pt x="277138" y="133427"/>
                  </a:lnTo>
                  <a:close/>
                  <a:moveTo>
                    <a:pt x="277138" y="71840"/>
                  </a:moveTo>
                  <a:lnTo>
                    <a:pt x="256609" y="71840"/>
                  </a:lnTo>
                  <a:lnTo>
                    <a:pt x="256609" y="30783"/>
                  </a:lnTo>
                  <a:lnTo>
                    <a:pt x="277138" y="30783"/>
                  </a:lnTo>
                  <a:lnTo>
                    <a:pt x="277138" y="71840"/>
                  </a:ln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6" name="Forma libre 845">
              <a:extLst>
                <a:ext uri="{FF2B5EF4-FFF2-40B4-BE49-F238E27FC236}">
                  <a16:creationId xmlns:a16="http://schemas.microsoft.com/office/drawing/2014/main" id="{4ED08A9F-C129-8B49-92E8-BDB532B42430}"/>
                </a:ext>
              </a:extLst>
            </p:cNvPr>
            <p:cNvSpPr/>
            <p:nvPr/>
          </p:nvSpPr>
          <p:spPr>
            <a:xfrm>
              <a:off x="2481101" y="4670280"/>
              <a:ext cx="359129" cy="41067"/>
            </a:xfrm>
            <a:custGeom>
              <a:avLst/>
              <a:gdLst>
                <a:gd name="connsiteX0" fmla="*/ 359130 w 359129"/>
                <a:gd name="connsiteY0" fmla="*/ 10264 h 41067"/>
                <a:gd name="connsiteX1" fmla="*/ 348866 w 359129"/>
                <a:gd name="connsiteY1" fmla="*/ 0 h 41067"/>
                <a:gd name="connsiteX2" fmla="*/ 10264 w 359129"/>
                <a:gd name="connsiteY2" fmla="*/ 0 h 41067"/>
                <a:gd name="connsiteX3" fmla="*/ 0 w 359129"/>
                <a:gd name="connsiteY3" fmla="*/ 10264 h 41067"/>
                <a:gd name="connsiteX4" fmla="*/ 0 w 359129"/>
                <a:gd name="connsiteY4" fmla="*/ 30803 h 41067"/>
                <a:gd name="connsiteX5" fmla="*/ 10264 w 359129"/>
                <a:gd name="connsiteY5" fmla="*/ 41068 h 41067"/>
                <a:gd name="connsiteX6" fmla="*/ 348866 w 359129"/>
                <a:gd name="connsiteY6" fmla="*/ 41068 h 41067"/>
                <a:gd name="connsiteX7" fmla="*/ 359130 w 359129"/>
                <a:gd name="connsiteY7" fmla="*/ 30803 h 41067"/>
                <a:gd name="connsiteX8" fmla="*/ 359130 w 359129"/>
                <a:gd name="connsiteY8" fmla="*/ 10264 h 4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129" h="41067">
                  <a:moveTo>
                    <a:pt x="359130" y="10264"/>
                  </a:moveTo>
                  <a:cubicBezTo>
                    <a:pt x="359130" y="4598"/>
                    <a:pt x="354542" y="0"/>
                    <a:pt x="348866" y="0"/>
                  </a:cubicBezTo>
                  <a:lnTo>
                    <a:pt x="10264" y="0"/>
                  </a:lnTo>
                  <a:cubicBezTo>
                    <a:pt x="4598" y="0"/>
                    <a:pt x="0" y="4598"/>
                    <a:pt x="0" y="10264"/>
                  </a:cubicBezTo>
                  <a:lnTo>
                    <a:pt x="0" y="30803"/>
                  </a:lnTo>
                  <a:cubicBezTo>
                    <a:pt x="0" y="36469"/>
                    <a:pt x="4598" y="41068"/>
                    <a:pt x="10264" y="41068"/>
                  </a:cubicBezTo>
                  <a:lnTo>
                    <a:pt x="348866" y="41068"/>
                  </a:lnTo>
                  <a:cubicBezTo>
                    <a:pt x="354542" y="41068"/>
                    <a:pt x="359130" y="36469"/>
                    <a:pt x="359130" y="30803"/>
                  </a:cubicBezTo>
                  <a:lnTo>
                    <a:pt x="359130" y="10264"/>
                  </a:lnTo>
                  <a:close/>
                </a:path>
              </a:pathLst>
            </a:custGeom>
            <a:solidFill>
              <a:srgbClr val="AD14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7" name="Forma libre 846">
              <a:extLst>
                <a:ext uri="{FF2B5EF4-FFF2-40B4-BE49-F238E27FC236}">
                  <a16:creationId xmlns:a16="http://schemas.microsoft.com/office/drawing/2014/main" id="{D5837B05-F250-1F49-A592-A44D0C196930}"/>
                </a:ext>
              </a:extLst>
            </p:cNvPr>
            <p:cNvSpPr/>
            <p:nvPr/>
          </p:nvSpPr>
          <p:spPr>
            <a:xfrm>
              <a:off x="2486171" y="4535784"/>
              <a:ext cx="92379" cy="59143"/>
            </a:xfrm>
            <a:custGeom>
              <a:avLst/>
              <a:gdLst>
                <a:gd name="connsiteX0" fmla="*/ 92379 w 92379"/>
                <a:gd name="connsiteY0" fmla="*/ 57821 h 59143"/>
                <a:gd name="connsiteX1" fmla="*/ 0 w 92379"/>
                <a:gd name="connsiteY1" fmla="*/ 1069 h 59143"/>
                <a:gd name="connsiteX2" fmla="*/ 92379 w 92379"/>
                <a:gd name="connsiteY2" fmla="*/ 57821 h 5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79" h="59143">
                  <a:moveTo>
                    <a:pt x="92379" y="57821"/>
                  </a:moveTo>
                  <a:cubicBezTo>
                    <a:pt x="92379" y="57821"/>
                    <a:pt x="82115" y="-9195"/>
                    <a:pt x="0" y="1069"/>
                  </a:cubicBezTo>
                  <a:cubicBezTo>
                    <a:pt x="20529" y="72920"/>
                    <a:pt x="92379" y="57821"/>
                    <a:pt x="92379" y="57821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48" name="Gráfico 128">
            <a:extLst>
              <a:ext uri="{FF2B5EF4-FFF2-40B4-BE49-F238E27FC236}">
                <a16:creationId xmlns:a16="http://schemas.microsoft.com/office/drawing/2014/main" id="{927ABD6C-B002-8C4F-A617-FB22F2DEA1AA}"/>
              </a:ext>
            </a:extLst>
          </p:cNvPr>
          <p:cNvGrpSpPr/>
          <p:nvPr/>
        </p:nvGrpSpPr>
        <p:grpSpPr>
          <a:xfrm>
            <a:off x="1783560" y="4434200"/>
            <a:ext cx="492690" cy="492690"/>
            <a:chOff x="1783560" y="4434200"/>
            <a:chExt cx="492690" cy="492690"/>
          </a:xfrm>
        </p:grpSpPr>
        <p:sp>
          <p:nvSpPr>
            <p:cNvPr id="849" name="Forma libre 848">
              <a:extLst>
                <a:ext uri="{FF2B5EF4-FFF2-40B4-BE49-F238E27FC236}">
                  <a16:creationId xmlns:a16="http://schemas.microsoft.com/office/drawing/2014/main" id="{D7834CE7-1348-D94D-8602-BCDEF9468AD7}"/>
                </a:ext>
              </a:extLst>
            </p:cNvPr>
            <p:cNvSpPr/>
            <p:nvPr/>
          </p:nvSpPr>
          <p:spPr>
            <a:xfrm>
              <a:off x="1855410" y="4506040"/>
              <a:ext cx="348988" cy="348999"/>
            </a:xfrm>
            <a:custGeom>
              <a:avLst/>
              <a:gdLst>
                <a:gd name="connsiteX0" fmla="*/ 331550 w 348988"/>
                <a:gd name="connsiteY0" fmla="*/ 17439 h 348999"/>
                <a:gd name="connsiteX1" fmla="*/ 348989 w 348988"/>
                <a:gd name="connsiteY1" fmla="*/ 0 h 348999"/>
                <a:gd name="connsiteX2" fmla="*/ 103937 w 348988"/>
                <a:gd name="connsiteY2" fmla="*/ 245062 h 348999"/>
                <a:gd name="connsiteX3" fmla="*/ 82125 w 348988"/>
                <a:gd name="connsiteY3" fmla="*/ 307931 h 348999"/>
                <a:gd name="connsiteX4" fmla="*/ 41068 w 348988"/>
                <a:gd name="connsiteY4" fmla="*/ 348999 h 348999"/>
                <a:gd name="connsiteX5" fmla="*/ 0 w 348988"/>
                <a:gd name="connsiteY5" fmla="*/ 307931 h 348999"/>
                <a:gd name="connsiteX6" fmla="*/ 18106 w 348988"/>
                <a:gd name="connsiteY6" fmla="*/ 273905 h 348999"/>
                <a:gd name="connsiteX7" fmla="*/ 41068 w 348988"/>
                <a:gd name="connsiteY7" fmla="*/ 266874 h 3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988" h="348999">
                  <a:moveTo>
                    <a:pt x="331550" y="17439"/>
                  </a:moveTo>
                  <a:lnTo>
                    <a:pt x="348989" y="0"/>
                  </a:lnTo>
                  <a:cubicBezTo>
                    <a:pt x="348989" y="0"/>
                    <a:pt x="125739" y="223250"/>
                    <a:pt x="103937" y="245062"/>
                  </a:cubicBezTo>
                  <a:cubicBezTo>
                    <a:pt x="82115" y="266874"/>
                    <a:pt x="82115" y="266874"/>
                    <a:pt x="82125" y="307931"/>
                  </a:cubicBezTo>
                  <a:cubicBezTo>
                    <a:pt x="82115" y="330605"/>
                    <a:pt x="63732" y="348999"/>
                    <a:pt x="41068" y="348999"/>
                  </a:cubicBezTo>
                  <a:cubicBezTo>
                    <a:pt x="18384" y="348999"/>
                    <a:pt x="0" y="330616"/>
                    <a:pt x="0" y="307931"/>
                  </a:cubicBezTo>
                  <a:cubicBezTo>
                    <a:pt x="0" y="293756"/>
                    <a:pt x="7185" y="281275"/>
                    <a:pt x="18106" y="273905"/>
                  </a:cubicBezTo>
                  <a:cubicBezTo>
                    <a:pt x="24665" y="269471"/>
                    <a:pt x="32559" y="266874"/>
                    <a:pt x="41068" y="266874"/>
                  </a:cubicBezTo>
                </a:path>
              </a:pathLst>
            </a:custGeom>
            <a:noFill/>
            <a:ln w="20241" cap="sq">
              <a:solidFill>
                <a:srgbClr val="7986C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0" name="Forma libre 849">
              <a:extLst>
                <a:ext uri="{FF2B5EF4-FFF2-40B4-BE49-F238E27FC236}">
                  <a16:creationId xmlns:a16="http://schemas.microsoft.com/office/drawing/2014/main" id="{B12A11A4-BA27-6747-9935-9CAB12FCB8D6}"/>
                </a:ext>
              </a:extLst>
            </p:cNvPr>
            <p:cNvSpPr/>
            <p:nvPr/>
          </p:nvSpPr>
          <p:spPr>
            <a:xfrm>
              <a:off x="2105450" y="4510998"/>
              <a:ext cx="94883" cy="94226"/>
            </a:xfrm>
            <a:custGeom>
              <a:avLst/>
              <a:gdLst>
                <a:gd name="connsiteX0" fmla="*/ 32856 w 94883"/>
                <a:gd name="connsiteY0" fmla="*/ 60180 h 94226"/>
                <a:gd name="connsiteX1" fmla="*/ 0 w 94883"/>
                <a:gd name="connsiteY1" fmla="*/ 6908 h 94226"/>
                <a:gd name="connsiteX2" fmla="*/ 30383 w 94883"/>
                <a:gd name="connsiteY2" fmla="*/ 0 h 94226"/>
                <a:gd name="connsiteX3" fmla="*/ 54740 w 94883"/>
                <a:gd name="connsiteY3" fmla="*/ 38307 h 94226"/>
                <a:gd name="connsiteX4" fmla="*/ 94884 w 94883"/>
                <a:gd name="connsiteY4" fmla="*/ 64152 h 94226"/>
                <a:gd name="connsiteX5" fmla="*/ 86878 w 94883"/>
                <a:gd name="connsiteY5" fmla="*/ 94227 h 94226"/>
                <a:gd name="connsiteX6" fmla="*/ 32856 w 94883"/>
                <a:gd name="connsiteY6" fmla="*/ 60180 h 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83" h="94226">
                  <a:moveTo>
                    <a:pt x="32856" y="60180"/>
                  </a:moveTo>
                  <a:cubicBezTo>
                    <a:pt x="6990" y="34314"/>
                    <a:pt x="287" y="8016"/>
                    <a:pt x="0" y="6908"/>
                  </a:cubicBezTo>
                  <a:lnTo>
                    <a:pt x="30383" y="0"/>
                  </a:lnTo>
                  <a:cubicBezTo>
                    <a:pt x="30424" y="195"/>
                    <a:pt x="35597" y="19164"/>
                    <a:pt x="54740" y="38307"/>
                  </a:cubicBezTo>
                  <a:cubicBezTo>
                    <a:pt x="74201" y="57768"/>
                    <a:pt x="94689" y="64091"/>
                    <a:pt x="94884" y="64152"/>
                  </a:cubicBezTo>
                  <a:lnTo>
                    <a:pt x="86878" y="94227"/>
                  </a:lnTo>
                  <a:cubicBezTo>
                    <a:pt x="85738" y="93888"/>
                    <a:pt x="58476" y="85810"/>
                    <a:pt x="32856" y="60180"/>
                  </a:cubicBezTo>
                  <a:close/>
                </a:path>
              </a:pathLst>
            </a:custGeom>
            <a:solidFill>
              <a:srgbClr val="FF572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51" name="Gráfico 128">
              <a:extLst>
                <a:ext uri="{FF2B5EF4-FFF2-40B4-BE49-F238E27FC236}">
                  <a16:creationId xmlns:a16="http://schemas.microsoft.com/office/drawing/2014/main" id="{927ABD6C-B002-8C4F-A617-FB22F2DEA1AA}"/>
                </a:ext>
              </a:extLst>
            </p:cNvPr>
            <p:cNvGrpSpPr/>
            <p:nvPr/>
          </p:nvGrpSpPr>
          <p:grpSpPr>
            <a:xfrm>
              <a:off x="1976100" y="4532369"/>
              <a:ext cx="201973" cy="201973"/>
              <a:chOff x="1976100" y="4532369"/>
              <a:chExt cx="201973" cy="201973"/>
            </a:xfrm>
            <a:solidFill>
              <a:srgbClr val="6D4C41"/>
            </a:solidFill>
          </p:grpSpPr>
          <p:sp>
            <p:nvSpPr>
              <p:cNvPr id="852" name="Forma libre 851">
                <a:extLst>
                  <a:ext uri="{FF2B5EF4-FFF2-40B4-BE49-F238E27FC236}">
                    <a16:creationId xmlns:a16="http://schemas.microsoft.com/office/drawing/2014/main" id="{53322398-E9B6-954B-8240-B837740C0B02}"/>
                  </a:ext>
                </a:extLst>
              </p:cNvPr>
              <p:cNvSpPr/>
              <p:nvPr/>
            </p:nvSpPr>
            <p:spPr>
              <a:xfrm>
                <a:off x="2063193" y="4532369"/>
                <a:ext cx="114880" cy="114884"/>
              </a:xfrm>
              <a:custGeom>
                <a:avLst/>
                <a:gdLst>
                  <a:gd name="connsiteX0" fmla="*/ 90099 w 114880"/>
                  <a:gd name="connsiteY0" fmla="*/ 111870 h 114884"/>
                  <a:gd name="connsiteX1" fmla="*/ 75586 w 114880"/>
                  <a:gd name="connsiteY1" fmla="*/ 111870 h 114884"/>
                  <a:gd name="connsiteX2" fmla="*/ 3006 w 114880"/>
                  <a:gd name="connsiteY2" fmla="*/ 39291 h 114884"/>
                  <a:gd name="connsiteX3" fmla="*/ 3006 w 114880"/>
                  <a:gd name="connsiteY3" fmla="*/ 24777 h 114884"/>
                  <a:gd name="connsiteX4" fmla="*/ 24777 w 114880"/>
                  <a:gd name="connsiteY4" fmla="*/ 3006 h 114884"/>
                  <a:gd name="connsiteX5" fmla="*/ 39301 w 114880"/>
                  <a:gd name="connsiteY5" fmla="*/ 3006 h 114884"/>
                  <a:gd name="connsiteX6" fmla="*/ 111870 w 114880"/>
                  <a:gd name="connsiteY6" fmla="*/ 75586 h 114884"/>
                  <a:gd name="connsiteX7" fmla="*/ 111870 w 114880"/>
                  <a:gd name="connsiteY7" fmla="*/ 90099 h 114884"/>
                  <a:gd name="connsiteX8" fmla="*/ 90099 w 114880"/>
                  <a:gd name="connsiteY8" fmla="*/ 111870 h 1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80" h="114884">
                    <a:moveTo>
                      <a:pt x="90099" y="111870"/>
                    </a:moveTo>
                    <a:cubicBezTo>
                      <a:pt x="86086" y="115884"/>
                      <a:pt x="79599" y="115894"/>
                      <a:pt x="75586" y="111870"/>
                    </a:cubicBezTo>
                    <a:lnTo>
                      <a:pt x="3006" y="39291"/>
                    </a:lnTo>
                    <a:cubicBezTo>
                      <a:pt x="-1007" y="35277"/>
                      <a:pt x="-997" y="28790"/>
                      <a:pt x="3006" y="24777"/>
                    </a:cubicBezTo>
                    <a:lnTo>
                      <a:pt x="24777" y="3006"/>
                    </a:lnTo>
                    <a:cubicBezTo>
                      <a:pt x="28790" y="-997"/>
                      <a:pt x="35277" y="-1007"/>
                      <a:pt x="39301" y="3006"/>
                    </a:cubicBezTo>
                    <a:lnTo>
                      <a:pt x="111870" y="75586"/>
                    </a:lnTo>
                    <a:cubicBezTo>
                      <a:pt x="115884" y="79599"/>
                      <a:pt x="115884" y="86096"/>
                      <a:pt x="111870" y="90099"/>
                    </a:cubicBezTo>
                    <a:lnTo>
                      <a:pt x="90099" y="111870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53" name="Forma libre 852">
                <a:extLst>
                  <a:ext uri="{FF2B5EF4-FFF2-40B4-BE49-F238E27FC236}">
                    <a16:creationId xmlns:a16="http://schemas.microsoft.com/office/drawing/2014/main" id="{F9F6532E-31A7-0D4E-BC61-35B505D1180C}"/>
                  </a:ext>
                </a:extLst>
              </p:cNvPr>
              <p:cNvSpPr/>
              <p:nvPr/>
            </p:nvSpPr>
            <p:spPr>
              <a:xfrm>
                <a:off x="1976100" y="4619462"/>
                <a:ext cx="114884" cy="114880"/>
              </a:xfrm>
              <a:custGeom>
                <a:avLst/>
                <a:gdLst>
                  <a:gd name="connsiteX0" fmla="*/ 90099 w 114884"/>
                  <a:gd name="connsiteY0" fmla="*/ 111870 h 114880"/>
                  <a:gd name="connsiteX1" fmla="*/ 75586 w 114884"/>
                  <a:gd name="connsiteY1" fmla="*/ 111870 h 114880"/>
                  <a:gd name="connsiteX2" fmla="*/ 3006 w 114884"/>
                  <a:gd name="connsiteY2" fmla="*/ 39301 h 114880"/>
                  <a:gd name="connsiteX3" fmla="*/ 3006 w 114884"/>
                  <a:gd name="connsiteY3" fmla="*/ 24777 h 114880"/>
                  <a:gd name="connsiteX4" fmla="*/ 24777 w 114884"/>
                  <a:gd name="connsiteY4" fmla="*/ 3006 h 114880"/>
                  <a:gd name="connsiteX5" fmla="*/ 39291 w 114884"/>
                  <a:gd name="connsiteY5" fmla="*/ 3006 h 114880"/>
                  <a:gd name="connsiteX6" fmla="*/ 111870 w 114884"/>
                  <a:gd name="connsiteY6" fmla="*/ 75586 h 114880"/>
                  <a:gd name="connsiteX7" fmla="*/ 111870 w 114884"/>
                  <a:gd name="connsiteY7" fmla="*/ 90099 h 114880"/>
                  <a:gd name="connsiteX8" fmla="*/ 90099 w 114884"/>
                  <a:gd name="connsiteY8" fmla="*/ 111870 h 1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84" h="114880">
                    <a:moveTo>
                      <a:pt x="90099" y="111870"/>
                    </a:moveTo>
                    <a:cubicBezTo>
                      <a:pt x="86096" y="115884"/>
                      <a:pt x="79599" y="115884"/>
                      <a:pt x="75586" y="111870"/>
                    </a:cubicBezTo>
                    <a:lnTo>
                      <a:pt x="3006" y="39301"/>
                    </a:lnTo>
                    <a:cubicBezTo>
                      <a:pt x="-1007" y="35277"/>
                      <a:pt x="-997" y="28790"/>
                      <a:pt x="3006" y="24777"/>
                    </a:cubicBezTo>
                    <a:lnTo>
                      <a:pt x="24777" y="3006"/>
                    </a:lnTo>
                    <a:cubicBezTo>
                      <a:pt x="28790" y="-997"/>
                      <a:pt x="35277" y="-1007"/>
                      <a:pt x="39291" y="3006"/>
                    </a:cubicBezTo>
                    <a:lnTo>
                      <a:pt x="111870" y="75586"/>
                    </a:lnTo>
                    <a:cubicBezTo>
                      <a:pt x="115894" y="79599"/>
                      <a:pt x="115884" y="86086"/>
                      <a:pt x="111870" y="90099"/>
                    </a:cubicBezTo>
                    <a:lnTo>
                      <a:pt x="90099" y="111870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54" name="Forma libre 853">
              <a:extLst>
                <a:ext uri="{FF2B5EF4-FFF2-40B4-BE49-F238E27FC236}">
                  <a16:creationId xmlns:a16="http://schemas.microsoft.com/office/drawing/2014/main" id="{83C369D6-A995-E24C-A2B8-2E25F0505CD7}"/>
                </a:ext>
              </a:extLst>
            </p:cNvPr>
            <p:cNvSpPr/>
            <p:nvPr/>
          </p:nvSpPr>
          <p:spPr>
            <a:xfrm>
              <a:off x="1925105" y="4659923"/>
              <a:ext cx="126262" cy="126231"/>
            </a:xfrm>
            <a:custGeom>
              <a:avLst/>
              <a:gdLst>
                <a:gd name="connsiteX0" fmla="*/ 38923 w 126262"/>
                <a:gd name="connsiteY0" fmla="*/ 85369 h 126231"/>
                <a:gd name="connsiteX1" fmla="*/ 4917 w 126262"/>
                <a:gd name="connsiteY1" fmla="*/ 29685 h 126231"/>
                <a:gd name="connsiteX2" fmla="*/ 0 w 126262"/>
                <a:gd name="connsiteY2" fmla="*/ 9289 h 126231"/>
                <a:gd name="connsiteX3" fmla="*/ 40637 w 126262"/>
                <a:gd name="connsiteY3" fmla="*/ 0 h 126231"/>
                <a:gd name="connsiteX4" fmla="*/ 45533 w 126262"/>
                <a:gd name="connsiteY4" fmla="*/ 20221 h 126231"/>
                <a:gd name="connsiteX5" fmla="*/ 68309 w 126262"/>
                <a:gd name="connsiteY5" fmla="*/ 55982 h 126231"/>
                <a:gd name="connsiteX6" fmla="*/ 106072 w 126262"/>
                <a:gd name="connsiteY6" fmla="*/ 80278 h 126231"/>
                <a:gd name="connsiteX7" fmla="*/ 126262 w 126262"/>
                <a:gd name="connsiteY7" fmla="*/ 86005 h 126231"/>
                <a:gd name="connsiteX8" fmla="*/ 115331 w 126262"/>
                <a:gd name="connsiteY8" fmla="*/ 126231 h 126231"/>
                <a:gd name="connsiteX9" fmla="*/ 95151 w 126262"/>
                <a:gd name="connsiteY9" fmla="*/ 120504 h 126231"/>
                <a:gd name="connsiteX10" fmla="*/ 38923 w 126262"/>
                <a:gd name="connsiteY10" fmla="*/ 85369 h 1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262" h="126231">
                  <a:moveTo>
                    <a:pt x="38923" y="85369"/>
                  </a:moveTo>
                  <a:cubicBezTo>
                    <a:pt x="12564" y="59020"/>
                    <a:pt x="5625" y="32600"/>
                    <a:pt x="4917" y="29685"/>
                  </a:cubicBezTo>
                  <a:lnTo>
                    <a:pt x="0" y="9289"/>
                  </a:lnTo>
                  <a:lnTo>
                    <a:pt x="40637" y="0"/>
                  </a:lnTo>
                  <a:lnTo>
                    <a:pt x="45533" y="20221"/>
                  </a:lnTo>
                  <a:cubicBezTo>
                    <a:pt x="45820" y="21268"/>
                    <a:pt x="50870" y="38543"/>
                    <a:pt x="68309" y="55982"/>
                  </a:cubicBezTo>
                  <a:cubicBezTo>
                    <a:pt x="86744" y="74427"/>
                    <a:pt x="105887" y="80226"/>
                    <a:pt x="106072" y="80278"/>
                  </a:cubicBezTo>
                  <a:lnTo>
                    <a:pt x="126262" y="86005"/>
                  </a:lnTo>
                  <a:lnTo>
                    <a:pt x="115331" y="126231"/>
                  </a:lnTo>
                  <a:lnTo>
                    <a:pt x="95151" y="120504"/>
                  </a:lnTo>
                  <a:cubicBezTo>
                    <a:pt x="92133" y="119642"/>
                    <a:pt x="64953" y="111399"/>
                    <a:pt x="38923" y="85369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5" name="Forma libre 854">
              <a:extLst>
                <a:ext uri="{FF2B5EF4-FFF2-40B4-BE49-F238E27FC236}">
                  <a16:creationId xmlns:a16="http://schemas.microsoft.com/office/drawing/2014/main" id="{434C4679-ACEA-2442-B03B-A912FADD34F7}"/>
                </a:ext>
              </a:extLst>
            </p:cNvPr>
            <p:cNvSpPr/>
            <p:nvPr/>
          </p:nvSpPr>
          <p:spPr>
            <a:xfrm>
              <a:off x="2012188" y="4572820"/>
              <a:ext cx="126272" cy="126241"/>
            </a:xfrm>
            <a:custGeom>
              <a:avLst/>
              <a:gdLst>
                <a:gd name="connsiteX0" fmla="*/ 38923 w 126272"/>
                <a:gd name="connsiteY0" fmla="*/ 85369 h 126241"/>
                <a:gd name="connsiteX1" fmla="*/ 4917 w 126272"/>
                <a:gd name="connsiteY1" fmla="*/ 29695 h 126241"/>
                <a:gd name="connsiteX2" fmla="*/ 0 w 126272"/>
                <a:gd name="connsiteY2" fmla="*/ 9300 h 126241"/>
                <a:gd name="connsiteX3" fmla="*/ 40647 w 126272"/>
                <a:gd name="connsiteY3" fmla="*/ 0 h 126241"/>
                <a:gd name="connsiteX4" fmla="*/ 45533 w 126272"/>
                <a:gd name="connsiteY4" fmla="*/ 20221 h 126241"/>
                <a:gd name="connsiteX5" fmla="*/ 68309 w 126272"/>
                <a:gd name="connsiteY5" fmla="*/ 55992 h 126241"/>
                <a:gd name="connsiteX6" fmla="*/ 106072 w 126272"/>
                <a:gd name="connsiteY6" fmla="*/ 80278 h 126241"/>
                <a:gd name="connsiteX7" fmla="*/ 126272 w 126272"/>
                <a:gd name="connsiteY7" fmla="*/ 86015 h 126241"/>
                <a:gd name="connsiteX8" fmla="*/ 115341 w 126272"/>
                <a:gd name="connsiteY8" fmla="*/ 126242 h 126241"/>
                <a:gd name="connsiteX9" fmla="*/ 95151 w 126272"/>
                <a:gd name="connsiteY9" fmla="*/ 120524 h 126241"/>
                <a:gd name="connsiteX10" fmla="*/ 38923 w 126272"/>
                <a:gd name="connsiteY10" fmla="*/ 85369 h 12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272" h="126241">
                  <a:moveTo>
                    <a:pt x="38923" y="85369"/>
                  </a:moveTo>
                  <a:cubicBezTo>
                    <a:pt x="12574" y="59020"/>
                    <a:pt x="5625" y="32610"/>
                    <a:pt x="4917" y="29695"/>
                  </a:cubicBezTo>
                  <a:lnTo>
                    <a:pt x="0" y="9300"/>
                  </a:lnTo>
                  <a:lnTo>
                    <a:pt x="40647" y="0"/>
                  </a:lnTo>
                  <a:lnTo>
                    <a:pt x="45533" y="20221"/>
                  </a:lnTo>
                  <a:cubicBezTo>
                    <a:pt x="45820" y="21278"/>
                    <a:pt x="50870" y="38553"/>
                    <a:pt x="68309" y="55992"/>
                  </a:cubicBezTo>
                  <a:cubicBezTo>
                    <a:pt x="86754" y="74437"/>
                    <a:pt x="105887" y="80237"/>
                    <a:pt x="106072" y="80278"/>
                  </a:cubicBezTo>
                  <a:lnTo>
                    <a:pt x="126272" y="86015"/>
                  </a:lnTo>
                  <a:lnTo>
                    <a:pt x="115341" y="126242"/>
                  </a:lnTo>
                  <a:lnTo>
                    <a:pt x="95151" y="120524"/>
                  </a:lnTo>
                  <a:cubicBezTo>
                    <a:pt x="92123" y="119652"/>
                    <a:pt x="64973" y="111399"/>
                    <a:pt x="38923" y="85369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56" name="Gráfico 130">
            <a:extLst>
              <a:ext uri="{FF2B5EF4-FFF2-40B4-BE49-F238E27FC236}">
                <a16:creationId xmlns:a16="http://schemas.microsoft.com/office/drawing/2014/main" id="{F36DFCFB-E41D-0C46-81DB-DD467A884955}"/>
              </a:ext>
            </a:extLst>
          </p:cNvPr>
          <p:cNvGrpSpPr/>
          <p:nvPr/>
        </p:nvGrpSpPr>
        <p:grpSpPr>
          <a:xfrm>
            <a:off x="1152799" y="4434200"/>
            <a:ext cx="492690" cy="492690"/>
            <a:chOff x="1152799" y="4434200"/>
            <a:chExt cx="492690" cy="492690"/>
          </a:xfrm>
        </p:grpSpPr>
        <p:sp>
          <p:nvSpPr>
            <p:cNvPr id="857" name="Forma libre 856">
              <a:extLst>
                <a:ext uri="{FF2B5EF4-FFF2-40B4-BE49-F238E27FC236}">
                  <a16:creationId xmlns:a16="http://schemas.microsoft.com/office/drawing/2014/main" id="{A866B829-232F-E947-9E9E-47A8FA626736}"/>
                </a:ext>
              </a:extLst>
            </p:cNvPr>
            <p:cNvSpPr/>
            <p:nvPr/>
          </p:nvSpPr>
          <p:spPr>
            <a:xfrm rot="2700000">
              <a:off x="1224661" y="4464993"/>
              <a:ext cx="348985" cy="431099"/>
            </a:xfrm>
            <a:custGeom>
              <a:avLst/>
              <a:gdLst>
                <a:gd name="connsiteX0" fmla="*/ 348985 w 348985"/>
                <a:gd name="connsiteY0" fmla="*/ 215550 h 431099"/>
                <a:gd name="connsiteX1" fmla="*/ 174493 w 348985"/>
                <a:gd name="connsiteY1" fmla="*/ 431100 h 431099"/>
                <a:gd name="connsiteX2" fmla="*/ 0 w 348985"/>
                <a:gd name="connsiteY2" fmla="*/ 215550 h 431099"/>
                <a:gd name="connsiteX3" fmla="*/ 174493 w 348985"/>
                <a:gd name="connsiteY3" fmla="*/ 0 h 431099"/>
                <a:gd name="connsiteX4" fmla="*/ 348985 w 348985"/>
                <a:gd name="connsiteY4" fmla="*/ 215550 h 43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5" h="431099">
                  <a:moveTo>
                    <a:pt x="348985" y="215550"/>
                  </a:moveTo>
                  <a:cubicBezTo>
                    <a:pt x="348985" y="334595"/>
                    <a:pt x="270862" y="431100"/>
                    <a:pt x="174493" y="431100"/>
                  </a:cubicBezTo>
                  <a:cubicBezTo>
                    <a:pt x="78123" y="431100"/>
                    <a:pt x="0" y="334595"/>
                    <a:pt x="0" y="215550"/>
                  </a:cubicBezTo>
                  <a:cubicBezTo>
                    <a:pt x="0" y="96505"/>
                    <a:pt x="78123" y="0"/>
                    <a:pt x="174493" y="0"/>
                  </a:cubicBezTo>
                  <a:cubicBezTo>
                    <a:pt x="270862" y="0"/>
                    <a:pt x="348985" y="96505"/>
                    <a:pt x="348985" y="21555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8" name="Forma libre 857">
              <a:extLst>
                <a:ext uri="{FF2B5EF4-FFF2-40B4-BE49-F238E27FC236}">
                  <a16:creationId xmlns:a16="http://schemas.microsoft.com/office/drawing/2014/main" id="{C399C191-F276-1E41-AFE9-BC552B32136E}"/>
                </a:ext>
              </a:extLst>
            </p:cNvPr>
            <p:cNvSpPr/>
            <p:nvPr/>
          </p:nvSpPr>
          <p:spPr>
            <a:xfrm>
              <a:off x="1223553" y="4504972"/>
              <a:ext cx="351216" cy="351154"/>
            </a:xfrm>
            <a:custGeom>
              <a:avLst/>
              <a:gdLst>
                <a:gd name="connsiteX0" fmla="*/ 216556 w 351216"/>
                <a:gd name="connsiteY0" fmla="*/ 0 h 351154"/>
                <a:gd name="connsiteX1" fmla="*/ 216556 w 351216"/>
                <a:gd name="connsiteY1" fmla="*/ 0 h 351154"/>
                <a:gd name="connsiteX2" fmla="*/ 313493 w 351216"/>
                <a:gd name="connsiteY2" fmla="*/ 37670 h 351154"/>
                <a:gd name="connsiteX3" fmla="*/ 284455 w 351216"/>
                <a:gd name="connsiteY3" fmla="*/ 284457 h 351154"/>
                <a:gd name="connsiteX4" fmla="*/ 134636 w 351216"/>
                <a:gd name="connsiteY4" fmla="*/ 351155 h 351154"/>
                <a:gd name="connsiteX5" fmla="*/ 37678 w 351216"/>
                <a:gd name="connsiteY5" fmla="*/ 313484 h 351154"/>
                <a:gd name="connsiteX6" fmla="*/ 983 w 351216"/>
                <a:gd name="connsiteY6" fmla="*/ 198256 h 351154"/>
                <a:gd name="connsiteX7" fmla="*/ 66727 w 351216"/>
                <a:gd name="connsiteY7" fmla="*/ 66708 h 351154"/>
                <a:gd name="connsiteX8" fmla="*/ 216556 w 351216"/>
                <a:gd name="connsiteY8" fmla="*/ 0 h 35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16" h="351154">
                  <a:moveTo>
                    <a:pt x="216556" y="0"/>
                  </a:moveTo>
                  <a:lnTo>
                    <a:pt x="216556" y="0"/>
                  </a:lnTo>
                  <a:cubicBezTo>
                    <a:pt x="255324" y="0"/>
                    <a:pt x="288848" y="13025"/>
                    <a:pt x="313493" y="37670"/>
                  </a:cubicBezTo>
                  <a:cubicBezTo>
                    <a:pt x="373529" y="97707"/>
                    <a:pt x="360493" y="208408"/>
                    <a:pt x="284455" y="284457"/>
                  </a:cubicBezTo>
                  <a:cubicBezTo>
                    <a:pt x="242063" y="326848"/>
                    <a:pt x="187456" y="351155"/>
                    <a:pt x="134636" y="351155"/>
                  </a:cubicBezTo>
                  <a:cubicBezTo>
                    <a:pt x="95857" y="351155"/>
                    <a:pt x="62334" y="338129"/>
                    <a:pt x="37678" y="313484"/>
                  </a:cubicBezTo>
                  <a:cubicBezTo>
                    <a:pt x="9195" y="284990"/>
                    <a:pt x="-3841" y="244066"/>
                    <a:pt x="983" y="198256"/>
                  </a:cubicBezTo>
                  <a:cubicBezTo>
                    <a:pt x="5982" y="150814"/>
                    <a:pt x="29323" y="104101"/>
                    <a:pt x="66727" y="66708"/>
                  </a:cubicBezTo>
                  <a:cubicBezTo>
                    <a:pt x="109108" y="24316"/>
                    <a:pt x="163725" y="0"/>
                    <a:pt x="216556" y="0"/>
                  </a:cubicBezTo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9" name="Forma libre 858">
              <a:extLst>
                <a:ext uri="{FF2B5EF4-FFF2-40B4-BE49-F238E27FC236}">
                  <a16:creationId xmlns:a16="http://schemas.microsoft.com/office/drawing/2014/main" id="{38AAF949-E538-F343-A41E-BFCA1BD4F326}"/>
                </a:ext>
              </a:extLst>
            </p:cNvPr>
            <p:cNvSpPr/>
            <p:nvPr/>
          </p:nvSpPr>
          <p:spPr>
            <a:xfrm>
              <a:off x="1262017" y="4544757"/>
              <a:ext cx="274692" cy="274647"/>
            </a:xfrm>
            <a:custGeom>
              <a:avLst/>
              <a:gdLst>
                <a:gd name="connsiteX0" fmla="*/ 12363 w 274692"/>
                <a:gd name="connsiteY0" fmla="*/ 217287 h 274647"/>
                <a:gd name="connsiteX1" fmla="*/ 21139 w 274692"/>
                <a:gd name="connsiteY1" fmla="*/ 189645 h 274647"/>
                <a:gd name="connsiteX2" fmla="*/ 21139 w 274692"/>
                <a:gd name="connsiteY2" fmla="*/ 189645 h 274647"/>
                <a:gd name="connsiteX3" fmla="*/ 78651 w 274692"/>
                <a:gd name="connsiteY3" fmla="*/ 176558 h 274647"/>
                <a:gd name="connsiteX4" fmla="*/ 39944 w 274692"/>
                <a:gd name="connsiteY4" fmla="*/ 226155 h 274647"/>
                <a:gd name="connsiteX5" fmla="*/ 39944 w 274692"/>
                <a:gd name="connsiteY5" fmla="*/ 226155 h 274647"/>
                <a:gd name="connsiteX6" fmla="*/ 16069 w 274692"/>
                <a:gd name="connsiteY6" fmla="*/ 222450 h 274647"/>
                <a:gd name="connsiteX7" fmla="*/ 16069 w 274692"/>
                <a:gd name="connsiteY7" fmla="*/ 222450 h 274647"/>
                <a:gd name="connsiteX8" fmla="*/ 12363 w 274692"/>
                <a:gd name="connsiteY8" fmla="*/ 217287 h 274647"/>
                <a:gd name="connsiteX9" fmla="*/ 48730 w 274692"/>
                <a:gd name="connsiteY9" fmla="*/ 234931 h 274647"/>
                <a:gd name="connsiteX10" fmla="*/ 95597 w 274692"/>
                <a:gd name="connsiteY10" fmla="*/ 193802 h 274647"/>
                <a:gd name="connsiteX11" fmla="*/ 85302 w 274692"/>
                <a:gd name="connsiteY11" fmla="*/ 253499 h 274647"/>
                <a:gd name="connsiteX12" fmla="*/ 85302 w 274692"/>
                <a:gd name="connsiteY12" fmla="*/ 253499 h 274647"/>
                <a:gd name="connsiteX13" fmla="*/ 57650 w 274692"/>
                <a:gd name="connsiteY13" fmla="*/ 262440 h 274647"/>
                <a:gd name="connsiteX14" fmla="*/ 57650 w 274692"/>
                <a:gd name="connsiteY14" fmla="*/ 262440 h 274647"/>
                <a:gd name="connsiteX15" fmla="*/ 57722 w 274692"/>
                <a:gd name="connsiteY15" fmla="*/ 262501 h 274647"/>
                <a:gd name="connsiteX16" fmla="*/ 57722 w 274692"/>
                <a:gd name="connsiteY16" fmla="*/ 262501 h 274647"/>
                <a:gd name="connsiteX17" fmla="*/ 52497 w 274692"/>
                <a:gd name="connsiteY17" fmla="*/ 258734 h 274647"/>
                <a:gd name="connsiteX18" fmla="*/ 52497 w 274692"/>
                <a:gd name="connsiteY18" fmla="*/ 258734 h 274647"/>
                <a:gd name="connsiteX19" fmla="*/ 48730 w 274692"/>
                <a:gd name="connsiteY19" fmla="*/ 234931 h 274647"/>
                <a:gd name="connsiteX20" fmla="*/ 25 w 274692"/>
                <a:gd name="connsiteY20" fmla="*/ 156039 h 274647"/>
                <a:gd name="connsiteX21" fmla="*/ 21724 w 274692"/>
                <a:gd name="connsiteY21" fmla="*/ 136650 h 274647"/>
                <a:gd name="connsiteX22" fmla="*/ 21724 w 274692"/>
                <a:gd name="connsiteY22" fmla="*/ 136650 h 274647"/>
                <a:gd name="connsiteX23" fmla="*/ 71856 w 274692"/>
                <a:gd name="connsiteY23" fmla="*/ 152354 h 274647"/>
                <a:gd name="connsiteX24" fmla="*/ 19333 w 274692"/>
                <a:gd name="connsiteY24" fmla="*/ 177666 h 274647"/>
                <a:gd name="connsiteX25" fmla="*/ 19333 w 274692"/>
                <a:gd name="connsiteY25" fmla="*/ 177666 h 274647"/>
                <a:gd name="connsiteX26" fmla="*/ 6051 w 274692"/>
                <a:gd name="connsiteY26" fmla="*/ 171641 h 274647"/>
                <a:gd name="connsiteX27" fmla="*/ 6051 w 274692"/>
                <a:gd name="connsiteY27" fmla="*/ 171641 h 274647"/>
                <a:gd name="connsiteX28" fmla="*/ 25 w 274692"/>
                <a:gd name="connsiteY28" fmla="*/ 156039 h 274647"/>
                <a:gd name="connsiteX29" fmla="*/ 97280 w 274692"/>
                <a:gd name="connsiteY29" fmla="*/ 255326 h 274647"/>
                <a:gd name="connsiteX30" fmla="*/ 123978 w 274692"/>
                <a:gd name="connsiteY30" fmla="*/ 201141 h 274647"/>
                <a:gd name="connsiteX31" fmla="*/ 138225 w 274692"/>
                <a:gd name="connsiteY31" fmla="*/ 252853 h 274647"/>
                <a:gd name="connsiteX32" fmla="*/ 138225 w 274692"/>
                <a:gd name="connsiteY32" fmla="*/ 252853 h 274647"/>
                <a:gd name="connsiteX33" fmla="*/ 118918 w 274692"/>
                <a:gd name="connsiteY33" fmla="*/ 274623 h 274647"/>
                <a:gd name="connsiteX34" fmla="*/ 118918 w 274692"/>
                <a:gd name="connsiteY34" fmla="*/ 274623 h 274647"/>
                <a:gd name="connsiteX35" fmla="*/ 103172 w 274692"/>
                <a:gd name="connsiteY35" fmla="*/ 268598 h 274647"/>
                <a:gd name="connsiteX36" fmla="*/ 103172 w 274692"/>
                <a:gd name="connsiteY36" fmla="*/ 268598 h 274647"/>
                <a:gd name="connsiteX37" fmla="*/ 97280 w 274692"/>
                <a:gd name="connsiteY37" fmla="*/ 255326 h 274647"/>
                <a:gd name="connsiteX38" fmla="*/ 15555 w 274692"/>
                <a:gd name="connsiteY38" fmla="*/ 97963 h 274647"/>
                <a:gd name="connsiteX39" fmla="*/ 42992 w 274692"/>
                <a:gd name="connsiteY39" fmla="*/ 88530 h 274647"/>
                <a:gd name="connsiteX40" fmla="*/ 42992 w 274692"/>
                <a:gd name="connsiteY40" fmla="*/ 88530 h 274647"/>
                <a:gd name="connsiteX41" fmla="*/ 76567 w 274692"/>
                <a:gd name="connsiteY41" fmla="*/ 124353 h 274647"/>
                <a:gd name="connsiteX42" fmla="*/ 25060 w 274692"/>
                <a:gd name="connsiteY42" fmla="*/ 125461 h 274647"/>
                <a:gd name="connsiteX43" fmla="*/ 25060 w 274692"/>
                <a:gd name="connsiteY43" fmla="*/ 125461 h 274647"/>
                <a:gd name="connsiteX44" fmla="*/ 19476 w 274692"/>
                <a:gd name="connsiteY44" fmla="*/ 121479 h 274647"/>
                <a:gd name="connsiteX45" fmla="*/ 19476 w 274692"/>
                <a:gd name="connsiteY45" fmla="*/ 121479 h 274647"/>
                <a:gd name="connsiteX46" fmla="*/ 15555 w 274692"/>
                <a:gd name="connsiteY46" fmla="*/ 97963 h 274647"/>
                <a:gd name="connsiteX47" fmla="*/ 149465 w 274692"/>
                <a:gd name="connsiteY47" fmla="*/ 249589 h 274647"/>
                <a:gd name="connsiteX48" fmla="*/ 150553 w 274692"/>
                <a:gd name="connsiteY48" fmla="*/ 195557 h 274647"/>
                <a:gd name="connsiteX49" fmla="*/ 186396 w 274692"/>
                <a:gd name="connsiteY49" fmla="*/ 231523 h 274647"/>
                <a:gd name="connsiteX50" fmla="*/ 186396 w 274692"/>
                <a:gd name="connsiteY50" fmla="*/ 231523 h 274647"/>
                <a:gd name="connsiteX51" fmla="*/ 176891 w 274692"/>
                <a:gd name="connsiteY51" fmla="*/ 259022 h 274647"/>
                <a:gd name="connsiteX52" fmla="*/ 176891 w 274692"/>
                <a:gd name="connsiteY52" fmla="*/ 259022 h 274647"/>
                <a:gd name="connsiteX53" fmla="*/ 153375 w 274692"/>
                <a:gd name="connsiteY53" fmla="*/ 255111 h 274647"/>
                <a:gd name="connsiteX54" fmla="*/ 153375 w 274692"/>
                <a:gd name="connsiteY54" fmla="*/ 255111 h 274647"/>
                <a:gd name="connsiteX55" fmla="*/ 149465 w 274692"/>
                <a:gd name="connsiteY55" fmla="*/ 249589 h 274647"/>
                <a:gd name="connsiteX56" fmla="*/ 49818 w 274692"/>
                <a:gd name="connsiteY56" fmla="*/ 50059 h 274647"/>
                <a:gd name="connsiteX57" fmla="*/ 78846 w 274692"/>
                <a:gd name="connsiteY57" fmla="*/ 50059 h 274647"/>
                <a:gd name="connsiteX58" fmla="*/ 78846 w 274692"/>
                <a:gd name="connsiteY58" fmla="*/ 50059 h 274647"/>
                <a:gd name="connsiteX59" fmla="*/ 95197 w 274692"/>
                <a:gd name="connsiteY59" fmla="*/ 95448 h 274647"/>
                <a:gd name="connsiteX60" fmla="*/ 49818 w 274692"/>
                <a:gd name="connsiteY60" fmla="*/ 79097 h 274647"/>
                <a:gd name="connsiteX61" fmla="*/ 49818 w 274692"/>
                <a:gd name="connsiteY61" fmla="*/ 79097 h 274647"/>
                <a:gd name="connsiteX62" fmla="*/ 49818 w 274692"/>
                <a:gd name="connsiteY62" fmla="*/ 50059 h 274647"/>
                <a:gd name="connsiteX63" fmla="*/ 178256 w 274692"/>
                <a:gd name="connsiteY63" fmla="*/ 176927 h 274647"/>
                <a:gd name="connsiteX64" fmla="*/ 225092 w 274692"/>
                <a:gd name="connsiteY64" fmla="*/ 195311 h 274647"/>
                <a:gd name="connsiteX65" fmla="*/ 225092 w 274692"/>
                <a:gd name="connsiteY65" fmla="*/ 195311 h 274647"/>
                <a:gd name="connsiteX66" fmla="*/ 225092 w 274692"/>
                <a:gd name="connsiteY66" fmla="*/ 224338 h 274647"/>
                <a:gd name="connsiteX67" fmla="*/ 225092 w 274692"/>
                <a:gd name="connsiteY67" fmla="*/ 224338 h 274647"/>
                <a:gd name="connsiteX68" fmla="*/ 224877 w 274692"/>
                <a:gd name="connsiteY68" fmla="*/ 224554 h 274647"/>
                <a:gd name="connsiteX69" fmla="*/ 224877 w 274692"/>
                <a:gd name="connsiteY69" fmla="*/ 224554 h 274647"/>
                <a:gd name="connsiteX70" fmla="*/ 224723 w 274692"/>
                <a:gd name="connsiteY70" fmla="*/ 224708 h 274647"/>
                <a:gd name="connsiteX71" fmla="*/ 224723 w 274692"/>
                <a:gd name="connsiteY71" fmla="*/ 224708 h 274647"/>
                <a:gd name="connsiteX72" fmla="*/ 195695 w 274692"/>
                <a:gd name="connsiteY72" fmla="*/ 224708 h 274647"/>
                <a:gd name="connsiteX73" fmla="*/ 195695 w 274692"/>
                <a:gd name="connsiteY73" fmla="*/ 224708 h 274647"/>
                <a:gd name="connsiteX74" fmla="*/ 178256 w 274692"/>
                <a:gd name="connsiteY74" fmla="*/ 176927 h 274647"/>
                <a:gd name="connsiteX75" fmla="*/ 88135 w 274692"/>
                <a:gd name="connsiteY75" fmla="*/ 43244 h 274647"/>
                <a:gd name="connsiteX76" fmla="*/ 97650 w 274692"/>
                <a:gd name="connsiteY76" fmla="*/ 15735 h 274647"/>
                <a:gd name="connsiteX77" fmla="*/ 97650 w 274692"/>
                <a:gd name="connsiteY77" fmla="*/ 15735 h 274647"/>
                <a:gd name="connsiteX78" fmla="*/ 97650 w 274692"/>
                <a:gd name="connsiteY78" fmla="*/ 15735 h 274647"/>
                <a:gd name="connsiteX79" fmla="*/ 97650 w 274692"/>
                <a:gd name="connsiteY79" fmla="*/ 15735 h 274647"/>
                <a:gd name="connsiteX80" fmla="*/ 125087 w 274692"/>
                <a:gd name="connsiteY80" fmla="*/ 25168 h 274647"/>
                <a:gd name="connsiteX81" fmla="*/ 125087 w 274692"/>
                <a:gd name="connsiteY81" fmla="*/ 25168 h 274647"/>
                <a:gd name="connsiteX82" fmla="*/ 123311 w 274692"/>
                <a:gd name="connsiteY82" fmla="*/ 76172 h 274647"/>
                <a:gd name="connsiteX83" fmla="*/ 88135 w 274692"/>
                <a:gd name="connsiteY83" fmla="*/ 43244 h 274647"/>
                <a:gd name="connsiteX84" fmla="*/ 249778 w 274692"/>
                <a:gd name="connsiteY84" fmla="*/ 148998 h 274647"/>
                <a:gd name="connsiteX85" fmla="*/ 249778 w 274692"/>
                <a:gd name="connsiteY85" fmla="*/ 148998 h 274647"/>
                <a:gd name="connsiteX86" fmla="*/ 259283 w 274692"/>
                <a:gd name="connsiteY86" fmla="*/ 176362 h 274647"/>
                <a:gd name="connsiteX87" fmla="*/ 259283 w 274692"/>
                <a:gd name="connsiteY87" fmla="*/ 176362 h 274647"/>
                <a:gd name="connsiteX88" fmla="*/ 231846 w 274692"/>
                <a:gd name="connsiteY88" fmla="*/ 185939 h 274647"/>
                <a:gd name="connsiteX89" fmla="*/ 231846 w 274692"/>
                <a:gd name="connsiteY89" fmla="*/ 185939 h 274647"/>
                <a:gd name="connsiteX90" fmla="*/ 197173 w 274692"/>
                <a:gd name="connsiteY90" fmla="*/ 148556 h 274647"/>
                <a:gd name="connsiteX91" fmla="*/ 249778 w 274692"/>
                <a:gd name="connsiteY91" fmla="*/ 148998 h 274647"/>
                <a:gd name="connsiteX92" fmla="*/ 136326 w 274692"/>
                <a:gd name="connsiteY92" fmla="*/ 21771 h 274647"/>
                <a:gd name="connsiteX93" fmla="*/ 155490 w 274692"/>
                <a:gd name="connsiteY93" fmla="*/ 0 h 274647"/>
                <a:gd name="connsiteX94" fmla="*/ 155490 w 274692"/>
                <a:gd name="connsiteY94" fmla="*/ 0 h 274647"/>
                <a:gd name="connsiteX95" fmla="*/ 155562 w 274692"/>
                <a:gd name="connsiteY95" fmla="*/ 72 h 274647"/>
                <a:gd name="connsiteX96" fmla="*/ 155562 w 274692"/>
                <a:gd name="connsiteY96" fmla="*/ 72 h 274647"/>
                <a:gd name="connsiteX97" fmla="*/ 177260 w 274692"/>
                <a:gd name="connsiteY97" fmla="*/ 19307 h 274647"/>
                <a:gd name="connsiteX98" fmla="*/ 177260 w 274692"/>
                <a:gd name="connsiteY98" fmla="*/ 19307 h 274647"/>
                <a:gd name="connsiteX99" fmla="*/ 153437 w 274692"/>
                <a:gd name="connsiteY99" fmla="*/ 70496 h 274647"/>
                <a:gd name="connsiteX100" fmla="*/ 136326 w 274692"/>
                <a:gd name="connsiteY100" fmla="*/ 21771 h 274647"/>
                <a:gd name="connsiteX101" fmla="*/ 202408 w 274692"/>
                <a:gd name="connsiteY101" fmla="*/ 119857 h 274647"/>
                <a:gd name="connsiteX102" fmla="*/ 255352 w 274692"/>
                <a:gd name="connsiteY102" fmla="*/ 96670 h 274647"/>
                <a:gd name="connsiteX103" fmla="*/ 255352 w 274692"/>
                <a:gd name="connsiteY103" fmla="*/ 96670 h 274647"/>
                <a:gd name="connsiteX104" fmla="*/ 274659 w 274692"/>
                <a:gd name="connsiteY104" fmla="*/ 118276 h 274647"/>
                <a:gd name="connsiteX105" fmla="*/ 274659 w 274692"/>
                <a:gd name="connsiteY105" fmla="*/ 118276 h 274647"/>
                <a:gd name="connsiteX106" fmla="*/ 253104 w 274692"/>
                <a:gd name="connsiteY106" fmla="*/ 137666 h 274647"/>
                <a:gd name="connsiteX107" fmla="*/ 202408 w 274692"/>
                <a:gd name="connsiteY107" fmla="*/ 119857 h 274647"/>
                <a:gd name="connsiteX108" fmla="*/ 189239 w 274692"/>
                <a:gd name="connsiteY108" fmla="*/ 20960 h 274647"/>
                <a:gd name="connsiteX109" fmla="*/ 216830 w 274692"/>
                <a:gd name="connsiteY109" fmla="*/ 11958 h 274647"/>
                <a:gd name="connsiteX110" fmla="*/ 216830 w 274692"/>
                <a:gd name="connsiteY110" fmla="*/ 11958 h 274647"/>
                <a:gd name="connsiteX111" fmla="*/ 225821 w 274692"/>
                <a:gd name="connsiteY111" fmla="*/ 39538 h 274647"/>
                <a:gd name="connsiteX112" fmla="*/ 225821 w 274692"/>
                <a:gd name="connsiteY112" fmla="*/ 39538 h 274647"/>
                <a:gd name="connsiteX113" fmla="*/ 178420 w 274692"/>
                <a:gd name="connsiteY113" fmla="*/ 75464 h 274647"/>
                <a:gd name="connsiteX114" fmla="*/ 189239 w 274692"/>
                <a:gd name="connsiteY114" fmla="*/ 20960 h 274647"/>
                <a:gd name="connsiteX115" fmla="*/ 234669 w 274692"/>
                <a:gd name="connsiteY115" fmla="*/ 48253 h 274647"/>
                <a:gd name="connsiteX116" fmla="*/ 234669 w 274692"/>
                <a:gd name="connsiteY116" fmla="*/ 48253 h 274647"/>
                <a:gd name="connsiteX117" fmla="*/ 262321 w 274692"/>
                <a:gd name="connsiteY117" fmla="*/ 57039 h 274647"/>
                <a:gd name="connsiteX118" fmla="*/ 262321 w 274692"/>
                <a:gd name="connsiteY118" fmla="*/ 57039 h 274647"/>
                <a:gd name="connsiteX119" fmla="*/ 262321 w 274692"/>
                <a:gd name="connsiteY119" fmla="*/ 57039 h 274647"/>
                <a:gd name="connsiteX120" fmla="*/ 262321 w 274692"/>
                <a:gd name="connsiteY120" fmla="*/ 57039 h 274647"/>
                <a:gd name="connsiteX121" fmla="*/ 253473 w 274692"/>
                <a:gd name="connsiteY121" fmla="*/ 84763 h 274647"/>
                <a:gd name="connsiteX122" fmla="*/ 253473 w 274692"/>
                <a:gd name="connsiteY122" fmla="*/ 84763 h 274647"/>
                <a:gd name="connsiteX123" fmla="*/ 194032 w 274692"/>
                <a:gd name="connsiteY123" fmla="*/ 92564 h 274647"/>
                <a:gd name="connsiteX124" fmla="*/ 234669 w 274692"/>
                <a:gd name="connsiteY124" fmla="*/ 48253 h 27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4692" h="274647">
                  <a:moveTo>
                    <a:pt x="12363" y="217287"/>
                  </a:moveTo>
                  <a:cubicBezTo>
                    <a:pt x="7139" y="207135"/>
                    <a:pt x="11060" y="194797"/>
                    <a:pt x="21139" y="189645"/>
                  </a:cubicBezTo>
                  <a:lnTo>
                    <a:pt x="21139" y="189645"/>
                  </a:lnTo>
                  <a:cubicBezTo>
                    <a:pt x="31301" y="184410"/>
                    <a:pt x="78651" y="176558"/>
                    <a:pt x="78651" y="176558"/>
                  </a:cubicBezTo>
                  <a:cubicBezTo>
                    <a:pt x="78651" y="176558"/>
                    <a:pt x="50034" y="221002"/>
                    <a:pt x="39944" y="226155"/>
                  </a:cubicBezTo>
                  <a:lnTo>
                    <a:pt x="39944" y="226155"/>
                  </a:lnTo>
                  <a:cubicBezTo>
                    <a:pt x="31814" y="230353"/>
                    <a:pt x="22166" y="228536"/>
                    <a:pt x="16069" y="222450"/>
                  </a:cubicBezTo>
                  <a:lnTo>
                    <a:pt x="16069" y="222450"/>
                  </a:lnTo>
                  <a:cubicBezTo>
                    <a:pt x="14539" y="220920"/>
                    <a:pt x="13318" y="219247"/>
                    <a:pt x="12363" y="217287"/>
                  </a:cubicBezTo>
                  <a:close/>
                  <a:moveTo>
                    <a:pt x="48730" y="234931"/>
                  </a:moveTo>
                  <a:cubicBezTo>
                    <a:pt x="53801" y="224769"/>
                    <a:pt x="95597" y="193802"/>
                    <a:pt x="95597" y="193802"/>
                  </a:cubicBezTo>
                  <a:cubicBezTo>
                    <a:pt x="95597" y="193802"/>
                    <a:pt x="90455" y="243420"/>
                    <a:pt x="85302" y="253499"/>
                  </a:cubicBezTo>
                  <a:lnTo>
                    <a:pt x="85302" y="253499"/>
                  </a:lnTo>
                  <a:cubicBezTo>
                    <a:pt x="80149" y="263589"/>
                    <a:pt x="67811" y="267654"/>
                    <a:pt x="57650" y="262440"/>
                  </a:cubicBezTo>
                  <a:lnTo>
                    <a:pt x="57650" y="262440"/>
                  </a:lnTo>
                  <a:cubicBezTo>
                    <a:pt x="57650" y="262440"/>
                    <a:pt x="57650" y="262440"/>
                    <a:pt x="57722" y="262501"/>
                  </a:cubicBezTo>
                  <a:lnTo>
                    <a:pt x="57722" y="262501"/>
                  </a:lnTo>
                  <a:cubicBezTo>
                    <a:pt x="55699" y="261485"/>
                    <a:pt x="53955" y="260171"/>
                    <a:pt x="52497" y="258734"/>
                  </a:cubicBezTo>
                  <a:lnTo>
                    <a:pt x="52497" y="258734"/>
                  </a:lnTo>
                  <a:cubicBezTo>
                    <a:pt x="46328" y="252565"/>
                    <a:pt x="44583" y="242978"/>
                    <a:pt x="48730" y="234931"/>
                  </a:cubicBezTo>
                  <a:close/>
                  <a:moveTo>
                    <a:pt x="25" y="156039"/>
                  </a:moveTo>
                  <a:cubicBezTo>
                    <a:pt x="682" y="144646"/>
                    <a:pt x="10413" y="136085"/>
                    <a:pt x="21724" y="136650"/>
                  </a:cubicBezTo>
                  <a:lnTo>
                    <a:pt x="21724" y="136650"/>
                  </a:lnTo>
                  <a:cubicBezTo>
                    <a:pt x="33056" y="137235"/>
                    <a:pt x="71856" y="152354"/>
                    <a:pt x="71856" y="152354"/>
                  </a:cubicBezTo>
                  <a:cubicBezTo>
                    <a:pt x="71856" y="152354"/>
                    <a:pt x="30726" y="178313"/>
                    <a:pt x="19333" y="177666"/>
                  </a:cubicBezTo>
                  <a:lnTo>
                    <a:pt x="19333" y="177666"/>
                  </a:lnTo>
                  <a:cubicBezTo>
                    <a:pt x="14108" y="177379"/>
                    <a:pt x="9541" y="175121"/>
                    <a:pt x="6051" y="171641"/>
                  </a:cubicBezTo>
                  <a:lnTo>
                    <a:pt x="6051" y="171641"/>
                  </a:lnTo>
                  <a:cubicBezTo>
                    <a:pt x="2058" y="167648"/>
                    <a:pt x="-272" y="162126"/>
                    <a:pt x="25" y="156039"/>
                  </a:cubicBezTo>
                  <a:close/>
                  <a:moveTo>
                    <a:pt x="97280" y="255326"/>
                  </a:moveTo>
                  <a:cubicBezTo>
                    <a:pt x="96552" y="243994"/>
                    <a:pt x="123978" y="201141"/>
                    <a:pt x="123978" y="201141"/>
                  </a:cubicBezTo>
                  <a:cubicBezTo>
                    <a:pt x="123978" y="201141"/>
                    <a:pt x="137558" y="241593"/>
                    <a:pt x="138225" y="252853"/>
                  </a:cubicBezTo>
                  <a:lnTo>
                    <a:pt x="138225" y="252853"/>
                  </a:lnTo>
                  <a:cubicBezTo>
                    <a:pt x="138872" y="264246"/>
                    <a:pt x="130250" y="273905"/>
                    <a:pt x="118918" y="274623"/>
                  </a:cubicBezTo>
                  <a:lnTo>
                    <a:pt x="118918" y="274623"/>
                  </a:lnTo>
                  <a:cubicBezTo>
                    <a:pt x="112821" y="274911"/>
                    <a:pt x="107155" y="272591"/>
                    <a:pt x="103172" y="268598"/>
                  </a:cubicBezTo>
                  <a:lnTo>
                    <a:pt x="103172" y="268598"/>
                  </a:lnTo>
                  <a:cubicBezTo>
                    <a:pt x="99744" y="265190"/>
                    <a:pt x="97568" y="260541"/>
                    <a:pt x="97280" y="255326"/>
                  </a:cubicBezTo>
                  <a:close/>
                  <a:moveTo>
                    <a:pt x="15555" y="97963"/>
                  </a:moveTo>
                  <a:cubicBezTo>
                    <a:pt x="20482" y="87812"/>
                    <a:pt x="32759" y="83521"/>
                    <a:pt x="42992" y="88530"/>
                  </a:cubicBezTo>
                  <a:lnTo>
                    <a:pt x="42992" y="88530"/>
                  </a:lnTo>
                  <a:cubicBezTo>
                    <a:pt x="53226" y="93396"/>
                    <a:pt x="76567" y="124353"/>
                    <a:pt x="76567" y="124353"/>
                  </a:cubicBezTo>
                  <a:cubicBezTo>
                    <a:pt x="76567" y="124353"/>
                    <a:pt x="35294" y="130327"/>
                    <a:pt x="25060" y="125461"/>
                  </a:cubicBezTo>
                  <a:lnTo>
                    <a:pt x="25060" y="125461"/>
                  </a:lnTo>
                  <a:cubicBezTo>
                    <a:pt x="22956" y="124384"/>
                    <a:pt x="21067" y="123080"/>
                    <a:pt x="19476" y="121479"/>
                  </a:cubicBezTo>
                  <a:lnTo>
                    <a:pt x="19476" y="121479"/>
                  </a:lnTo>
                  <a:cubicBezTo>
                    <a:pt x="13451" y="115474"/>
                    <a:pt x="11634" y="106093"/>
                    <a:pt x="15555" y="97963"/>
                  </a:cubicBezTo>
                  <a:close/>
                  <a:moveTo>
                    <a:pt x="149465" y="249589"/>
                  </a:moveTo>
                  <a:cubicBezTo>
                    <a:pt x="144456" y="239355"/>
                    <a:pt x="150553" y="195557"/>
                    <a:pt x="150553" y="195557"/>
                  </a:cubicBezTo>
                  <a:cubicBezTo>
                    <a:pt x="150553" y="195557"/>
                    <a:pt x="181469" y="221362"/>
                    <a:pt x="186396" y="231523"/>
                  </a:cubicBezTo>
                  <a:lnTo>
                    <a:pt x="186396" y="231523"/>
                  </a:lnTo>
                  <a:cubicBezTo>
                    <a:pt x="191271" y="241747"/>
                    <a:pt x="187125" y="254013"/>
                    <a:pt x="176891" y="259022"/>
                  </a:cubicBezTo>
                  <a:lnTo>
                    <a:pt x="176891" y="259022"/>
                  </a:lnTo>
                  <a:cubicBezTo>
                    <a:pt x="168833" y="262871"/>
                    <a:pt x="159400" y="261126"/>
                    <a:pt x="153375" y="255111"/>
                  </a:cubicBezTo>
                  <a:lnTo>
                    <a:pt x="153375" y="255111"/>
                  </a:lnTo>
                  <a:cubicBezTo>
                    <a:pt x="151795" y="253510"/>
                    <a:pt x="150481" y="251621"/>
                    <a:pt x="149465" y="249589"/>
                  </a:cubicBezTo>
                  <a:close/>
                  <a:moveTo>
                    <a:pt x="49818" y="50059"/>
                  </a:moveTo>
                  <a:cubicBezTo>
                    <a:pt x="57793" y="42084"/>
                    <a:pt x="70788" y="42002"/>
                    <a:pt x="78846" y="50059"/>
                  </a:cubicBezTo>
                  <a:lnTo>
                    <a:pt x="78846" y="50059"/>
                  </a:lnTo>
                  <a:cubicBezTo>
                    <a:pt x="86821" y="58035"/>
                    <a:pt x="95197" y="95448"/>
                    <a:pt x="95197" y="95448"/>
                  </a:cubicBezTo>
                  <a:cubicBezTo>
                    <a:pt x="95197" y="95448"/>
                    <a:pt x="57865" y="87145"/>
                    <a:pt x="49818" y="79097"/>
                  </a:cubicBezTo>
                  <a:lnTo>
                    <a:pt x="49818" y="79097"/>
                  </a:lnTo>
                  <a:cubicBezTo>
                    <a:pt x="41832" y="71112"/>
                    <a:pt x="41760" y="58127"/>
                    <a:pt x="49818" y="50059"/>
                  </a:cubicBezTo>
                  <a:close/>
                  <a:moveTo>
                    <a:pt x="178256" y="176927"/>
                  </a:moveTo>
                  <a:cubicBezTo>
                    <a:pt x="178256" y="176927"/>
                    <a:pt x="217035" y="187253"/>
                    <a:pt x="225092" y="195311"/>
                  </a:cubicBezTo>
                  <a:lnTo>
                    <a:pt x="225092" y="195311"/>
                  </a:lnTo>
                  <a:cubicBezTo>
                    <a:pt x="233068" y="203286"/>
                    <a:pt x="233150" y="216281"/>
                    <a:pt x="225092" y="224338"/>
                  </a:cubicBezTo>
                  <a:lnTo>
                    <a:pt x="225092" y="224338"/>
                  </a:lnTo>
                  <a:cubicBezTo>
                    <a:pt x="225021" y="224410"/>
                    <a:pt x="224949" y="224482"/>
                    <a:pt x="224877" y="224554"/>
                  </a:cubicBezTo>
                  <a:lnTo>
                    <a:pt x="224877" y="224554"/>
                  </a:lnTo>
                  <a:cubicBezTo>
                    <a:pt x="224877" y="224554"/>
                    <a:pt x="224795" y="224636"/>
                    <a:pt x="224723" y="224708"/>
                  </a:cubicBezTo>
                  <a:lnTo>
                    <a:pt x="224723" y="224708"/>
                  </a:lnTo>
                  <a:cubicBezTo>
                    <a:pt x="216747" y="232683"/>
                    <a:pt x="203743" y="232755"/>
                    <a:pt x="195695" y="224708"/>
                  </a:cubicBezTo>
                  <a:lnTo>
                    <a:pt x="195695" y="224708"/>
                  </a:lnTo>
                  <a:cubicBezTo>
                    <a:pt x="187720" y="216712"/>
                    <a:pt x="178256" y="176927"/>
                    <a:pt x="178256" y="176927"/>
                  </a:cubicBezTo>
                  <a:close/>
                  <a:moveTo>
                    <a:pt x="88135" y="43244"/>
                  </a:moveTo>
                  <a:cubicBezTo>
                    <a:pt x="83136" y="33010"/>
                    <a:pt x="87416" y="20744"/>
                    <a:pt x="97650" y="15735"/>
                  </a:cubicBezTo>
                  <a:lnTo>
                    <a:pt x="97650" y="15735"/>
                  </a:lnTo>
                  <a:lnTo>
                    <a:pt x="97650" y="15735"/>
                  </a:lnTo>
                  <a:lnTo>
                    <a:pt x="97650" y="15735"/>
                  </a:lnTo>
                  <a:cubicBezTo>
                    <a:pt x="107730" y="10726"/>
                    <a:pt x="120088" y="14935"/>
                    <a:pt x="125087" y="25168"/>
                  </a:cubicBezTo>
                  <a:lnTo>
                    <a:pt x="125087" y="25168"/>
                  </a:lnTo>
                  <a:cubicBezTo>
                    <a:pt x="130024" y="35320"/>
                    <a:pt x="123311" y="76172"/>
                    <a:pt x="123311" y="76172"/>
                  </a:cubicBezTo>
                  <a:cubicBezTo>
                    <a:pt x="123311" y="76172"/>
                    <a:pt x="91758" y="52318"/>
                    <a:pt x="88135" y="43244"/>
                  </a:cubicBezTo>
                  <a:close/>
                  <a:moveTo>
                    <a:pt x="249778" y="148998"/>
                  </a:moveTo>
                  <a:lnTo>
                    <a:pt x="249778" y="148998"/>
                  </a:lnTo>
                  <a:cubicBezTo>
                    <a:pt x="259930" y="153925"/>
                    <a:pt x="264292" y="166119"/>
                    <a:pt x="259283" y="176362"/>
                  </a:cubicBezTo>
                  <a:lnTo>
                    <a:pt x="259283" y="176362"/>
                  </a:lnTo>
                  <a:cubicBezTo>
                    <a:pt x="254346" y="186514"/>
                    <a:pt x="242080" y="190794"/>
                    <a:pt x="231846" y="185939"/>
                  </a:cubicBezTo>
                  <a:lnTo>
                    <a:pt x="231846" y="185939"/>
                  </a:lnTo>
                  <a:cubicBezTo>
                    <a:pt x="221048" y="180694"/>
                    <a:pt x="197173" y="148556"/>
                    <a:pt x="197173" y="148556"/>
                  </a:cubicBezTo>
                  <a:cubicBezTo>
                    <a:pt x="197173" y="148556"/>
                    <a:pt x="239545" y="143989"/>
                    <a:pt x="249778" y="148998"/>
                  </a:cubicBezTo>
                  <a:close/>
                  <a:moveTo>
                    <a:pt x="136326" y="21771"/>
                  </a:moveTo>
                  <a:cubicBezTo>
                    <a:pt x="135608" y="10439"/>
                    <a:pt x="144168" y="719"/>
                    <a:pt x="155490" y="0"/>
                  </a:cubicBezTo>
                  <a:lnTo>
                    <a:pt x="155490" y="0"/>
                  </a:lnTo>
                  <a:cubicBezTo>
                    <a:pt x="155490" y="0"/>
                    <a:pt x="155490" y="0"/>
                    <a:pt x="155562" y="72"/>
                  </a:cubicBezTo>
                  <a:lnTo>
                    <a:pt x="155562" y="72"/>
                  </a:lnTo>
                  <a:cubicBezTo>
                    <a:pt x="166883" y="-657"/>
                    <a:pt x="176614" y="7914"/>
                    <a:pt x="177260" y="19307"/>
                  </a:cubicBezTo>
                  <a:lnTo>
                    <a:pt x="177260" y="19307"/>
                  </a:lnTo>
                  <a:cubicBezTo>
                    <a:pt x="177907" y="30547"/>
                    <a:pt x="153437" y="70496"/>
                    <a:pt x="153437" y="70496"/>
                  </a:cubicBezTo>
                  <a:cubicBezTo>
                    <a:pt x="153437" y="70496"/>
                    <a:pt x="136614" y="26985"/>
                    <a:pt x="136326" y="21771"/>
                  </a:cubicBezTo>
                  <a:close/>
                  <a:moveTo>
                    <a:pt x="202408" y="119857"/>
                  </a:moveTo>
                  <a:cubicBezTo>
                    <a:pt x="202408" y="119857"/>
                    <a:pt x="244040" y="96085"/>
                    <a:pt x="255352" y="96670"/>
                  </a:cubicBezTo>
                  <a:lnTo>
                    <a:pt x="255352" y="96670"/>
                  </a:lnTo>
                  <a:cubicBezTo>
                    <a:pt x="266602" y="97317"/>
                    <a:pt x="275306" y="107047"/>
                    <a:pt x="274659" y="118276"/>
                  </a:cubicBezTo>
                  <a:lnTo>
                    <a:pt x="274659" y="118276"/>
                  </a:lnTo>
                  <a:cubicBezTo>
                    <a:pt x="274074" y="129608"/>
                    <a:pt x="263851" y="136834"/>
                    <a:pt x="253104" y="137666"/>
                  </a:cubicBezTo>
                  <a:cubicBezTo>
                    <a:pt x="242367" y="138518"/>
                    <a:pt x="202408" y="119857"/>
                    <a:pt x="202408" y="119857"/>
                  </a:cubicBezTo>
                  <a:close/>
                  <a:moveTo>
                    <a:pt x="189239" y="20960"/>
                  </a:moveTo>
                  <a:cubicBezTo>
                    <a:pt x="194392" y="10880"/>
                    <a:pt x="206729" y="6805"/>
                    <a:pt x="216830" y="11958"/>
                  </a:cubicBezTo>
                  <a:lnTo>
                    <a:pt x="216830" y="11958"/>
                  </a:lnTo>
                  <a:cubicBezTo>
                    <a:pt x="226909" y="17111"/>
                    <a:pt x="230974" y="29448"/>
                    <a:pt x="225821" y="39538"/>
                  </a:cubicBezTo>
                  <a:lnTo>
                    <a:pt x="225821" y="39538"/>
                  </a:lnTo>
                  <a:cubicBezTo>
                    <a:pt x="220751" y="49700"/>
                    <a:pt x="178420" y="75464"/>
                    <a:pt x="178420" y="75464"/>
                  </a:cubicBezTo>
                  <a:cubicBezTo>
                    <a:pt x="178420" y="75464"/>
                    <a:pt x="185102" y="29161"/>
                    <a:pt x="189239" y="20960"/>
                  </a:cubicBezTo>
                  <a:close/>
                  <a:moveTo>
                    <a:pt x="234669" y="48253"/>
                  </a:moveTo>
                  <a:lnTo>
                    <a:pt x="234669" y="48253"/>
                  </a:lnTo>
                  <a:cubicBezTo>
                    <a:pt x="244687" y="43028"/>
                    <a:pt x="257097" y="47021"/>
                    <a:pt x="262321" y="57039"/>
                  </a:cubicBezTo>
                  <a:lnTo>
                    <a:pt x="262321" y="57039"/>
                  </a:lnTo>
                  <a:lnTo>
                    <a:pt x="262321" y="57039"/>
                  </a:lnTo>
                  <a:lnTo>
                    <a:pt x="262321" y="57039"/>
                  </a:lnTo>
                  <a:cubicBezTo>
                    <a:pt x="267474" y="67119"/>
                    <a:pt x="263625" y="79528"/>
                    <a:pt x="253473" y="84763"/>
                  </a:cubicBezTo>
                  <a:lnTo>
                    <a:pt x="253473" y="84763"/>
                  </a:lnTo>
                  <a:cubicBezTo>
                    <a:pt x="245344" y="88961"/>
                    <a:pt x="194032" y="92564"/>
                    <a:pt x="194032" y="92564"/>
                  </a:cubicBezTo>
                  <a:cubicBezTo>
                    <a:pt x="194032" y="92564"/>
                    <a:pt x="224518" y="53467"/>
                    <a:pt x="234669" y="48253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60" name="Gráfico 130">
              <a:extLst>
                <a:ext uri="{FF2B5EF4-FFF2-40B4-BE49-F238E27FC236}">
                  <a16:creationId xmlns:a16="http://schemas.microsoft.com/office/drawing/2014/main" id="{F36DFCFB-E41D-0C46-81DB-DD467A884955}"/>
                </a:ext>
              </a:extLst>
            </p:cNvPr>
            <p:cNvGrpSpPr/>
            <p:nvPr/>
          </p:nvGrpSpPr>
          <p:grpSpPr>
            <a:xfrm>
              <a:off x="1298376" y="4579408"/>
              <a:ext cx="202824" cy="203426"/>
              <a:chOff x="1298376" y="4579408"/>
              <a:chExt cx="202824" cy="203426"/>
            </a:xfrm>
            <a:solidFill>
              <a:srgbClr val="5D4037"/>
            </a:solidFill>
          </p:grpSpPr>
          <p:sp>
            <p:nvSpPr>
              <p:cNvPr id="861" name="Forma libre 860">
                <a:extLst>
                  <a:ext uri="{FF2B5EF4-FFF2-40B4-BE49-F238E27FC236}">
                    <a16:creationId xmlns:a16="http://schemas.microsoft.com/office/drawing/2014/main" id="{76D9B567-FAD4-3244-BEEE-9BE8939F70FA}"/>
                  </a:ext>
                </a:extLst>
              </p:cNvPr>
              <p:cNvSpPr/>
              <p:nvPr/>
            </p:nvSpPr>
            <p:spPr>
              <a:xfrm>
                <a:off x="1439226" y="4720103"/>
                <a:ext cx="27867" cy="28447"/>
              </a:xfrm>
              <a:custGeom>
                <a:avLst/>
                <a:gdLst>
                  <a:gd name="connsiteX0" fmla="*/ 24542 w 27867"/>
                  <a:gd name="connsiteY0" fmla="*/ 25435 h 28447"/>
                  <a:gd name="connsiteX1" fmla="*/ 24901 w 27867"/>
                  <a:gd name="connsiteY1" fmla="*/ 10562 h 28447"/>
                  <a:gd name="connsiteX2" fmla="*/ 0 w 27867"/>
                  <a:gd name="connsiteY2" fmla="*/ 0 h 28447"/>
                  <a:gd name="connsiteX3" fmla="*/ 10049 w 27867"/>
                  <a:gd name="connsiteY3" fmla="*/ 25456 h 28447"/>
                  <a:gd name="connsiteX4" fmla="*/ 24542 w 27867"/>
                  <a:gd name="connsiteY4" fmla="*/ 25435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67" h="28447">
                    <a:moveTo>
                      <a:pt x="24542" y="25435"/>
                    </a:moveTo>
                    <a:cubicBezTo>
                      <a:pt x="28915" y="21073"/>
                      <a:pt x="28915" y="14565"/>
                      <a:pt x="24901" y="10562"/>
                    </a:cubicBezTo>
                    <a:cubicBezTo>
                      <a:pt x="22561" y="8294"/>
                      <a:pt x="12389" y="4065"/>
                      <a:pt x="0" y="0"/>
                    </a:cubicBezTo>
                    <a:cubicBezTo>
                      <a:pt x="3788" y="12625"/>
                      <a:pt x="7801" y="23044"/>
                      <a:pt x="10049" y="25456"/>
                    </a:cubicBezTo>
                    <a:cubicBezTo>
                      <a:pt x="14031" y="29448"/>
                      <a:pt x="20539" y="29448"/>
                      <a:pt x="24542" y="2543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2" name="Forma libre 861">
                <a:extLst>
                  <a:ext uri="{FF2B5EF4-FFF2-40B4-BE49-F238E27FC236}">
                    <a16:creationId xmlns:a16="http://schemas.microsoft.com/office/drawing/2014/main" id="{44884F50-2533-AC45-8082-982ECE8B5209}"/>
                  </a:ext>
                </a:extLst>
              </p:cNvPr>
              <p:cNvSpPr/>
              <p:nvPr/>
            </p:nvSpPr>
            <p:spPr>
              <a:xfrm>
                <a:off x="1371809" y="4744317"/>
                <a:ext cx="20453" cy="38517"/>
              </a:xfrm>
              <a:custGeom>
                <a:avLst/>
                <a:gdLst>
                  <a:gd name="connsiteX0" fmla="*/ 2874 w 20453"/>
                  <a:gd name="connsiteY0" fmla="*/ 35474 h 38517"/>
                  <a:gd name="connsiteX1" fmla="*/ 10860 w 20453"/>
                  <a:gd name="connsiteY1" fmla="*/ 38502 h 38517"/>
                  <a:gd name="connsiteX2" fmla="*/ 20436 w 20453"/>
                  <a:gd name="connsiteY2" fmla="*/ 27580 h 38517"/>
                  <a:gd name="connsiteX3" fmla="*/ 13518 w 20453"/>
                  <a:gd name="connsiteY3" fmla="*/ 0 h 38517"/>
                  <a:gd name="connsiteX4" fmla="*/ 0 w 20453"/>
                  <a:gd name="connsiteY4" fmla="*/ 29058 h 38517"/>
                  <a:gd name="connsiteX5" fmla="*/ 2874 w 20453"/>
                  <a:gd name="connsiteY5" fmla="*/ 35474 h 3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53" h="38517">
                    <a:moveTo>
                      <a:pt x="2874" y="35474"/>
                    </a:moveTo>
                    <a:cubicBezTo>
                      <a:pt x="4947" y="37547"/>
                      <a:pt x="7863" y="38666"/>
                      <a:pt x="10860" y="38502"/>
                    </a:cubicBezTo>
                    <a:cubicBezTo>
                      <a:pt x="16495" y="38153"/>
                      <a:pt x="20755" y="33339"/>
                      <a:pt x="20436" y="27580"/>
                    </a:cubicBezTo>
                    <a:cubicBezTo>
                      <a:pt x="20180" y="23403"/>
                      <a:pt x="17121" y="11968"/>
                      <a:pt x="13518" y="0"/>
                    </a:cubicBezTo>
                    <a:cubicBezTo>
                      <a:pt x="6097" y="13046"/>
                      <a:pt x="226" y="25066"/>
                      <a:pt x="0" y="29058"/>
                    </a:cubicBezTo>
                    <a:cubicBezTo>
                      <a:pt x="144" y="31450"/>
                      <a:pt x="1129" y="33729"/>
                      <a:pt x="2874" y="3547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3" name="Forma libre 862">
                <a:extLst>
                  <a:ext uri="{FF2B5EF4-FFF2-40B4-BE49-F238E27FC236}">
                    <a16:creationId xmlns:a16="http://schemas.microsoft.com/office/drawing/2014/main" id="{6133B12E-5DE9-A84B-ADAF-B4855A86BBF6}"/>
                  </a:ext>
                </a:extLst>
              </p:cNvPr>
              <p:cNvSpPr/>
              <p:nvPr/>
            </p:nvSpPr>
            <p:spPr>
              <a:xfrm>
                <a:off x="1412229" y="4739944"/>
                <a:ext cx="20392" cy="34508"/>
              </a:xfrm>
              <a:custGeom>
                <a:avLst/>
                <a:gdLst>
                  <a:gd name="connsiteX0" fmla="*/ 14710 w 20392"/>
                  <a:gd name="connsiteY0" fmla="*/ 33462 h 34508"/>
                  <a:gd name="connsiteX1" fmla="*/ 19370 w 20392"/>
                  <a:gd name="connsiteY1" fmla="*/ 19646 h 34508"/>
                  <a:gd name="connsiteX2" fmla="*/ 9660 w 20392"/>
                  <a:gd name="connsiteY2" fmla="*/ 8407 h 34508"/>
                  <a:gd name="connsiteX3" fmla="*/ 843 w 20392"/>
                  <a:gd name="connsiteY3" fmla="*/ 0 h 34508"/>
                  <a:gd name="connsiteX4" fmla="*/ 966 w 20392"/>
                  <a:gd name="connsiteY4" fmla="*/ 28853 h 34508"/>
                  <a:gd name="connsiteX5" fmla="*/ 2886 w 20392"/>
                  <a:gd name="connsiteY5" fmla="*/ 31563 h 34508"/>
                  <a:gd name="connsiteX6" fmla="*/ 14710 w 20392"/>
                  <a:gd name="connsiteY6" fmla="*/ 33462 h 3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92" h="34508">
                    <a:moveTo>
                      <a:pt x="14710" y="33462"/>
                    </a:moveTo>
                    <a:cubicBezTo>
                      <a:pt x="19699" y="31029"/>
                      <a:pt x="21824" y="24799"/>
                      <a:pt x="19370" y="19646"/>
                    </a:cubicBezTo>
                    <a:cubicBezTo>
                      <a:pt x="19155" y="19205"/>
                      <a:pt x="17533" y="16290"/>
                      <a:pt x="9660" y="8407"/>
                    </a:cubicBezTo>
                    <a:cubicBezTo>
                      <a:pt x="6848" y="5594"/>
                      <a:pt x="3789" y="2700"/>
                      <a:pt x="843" y="0"/>
                    </a:cubicBezTo>
                    <a:cubicBezTo>
                      <a:pt x="-276" y="13908"/>
                      <a:pt x="-327" y="25681"/>
                      <a:pt x="966" y="28853"/>
                    </a:cubicBezTo>
                    <a:cubicBezTo>
                      <a:pt x="1449" y="29818"/>
                      <a:pt x="2126" y="30803"/>
                      <a:pt x="2886" y="31563"/>
                    </a:cubicBezTo>
                    <a:cubicBezTo>
                      <a:pt x="5945" y="34611"/>
                      <a:pt x="10687" y="35381"/>
                      <a:pt x="14710" y="3346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4" name="Forma libre 863">
                <a:extLst>
                  <a:ext uri="{FF2B5EF4-FFF2-40B4-BE49-F238E27FC236}">
                    <a16:creationId xmlns:a16="http://schemas.microsoft.com/office/drawing/2014/main" id="{FD1888E2-130E-9749-A11D-E3E92642C3EA}"/>
                  </a:ext>
                </a:extLst>
              </p:cNvPr>
              <p:cNvSpPr/>
              <p:nvPr/>
            </p:nvSpPr>
            <p:spPr>
              <a:xfrm>
                <a:off x="1459796" y="4692747"/>
                <a:ext cx="33940" cy="20762"/>
              </a:xfrm>
              <a:custGeom>
                <a:avLst/>
                <a:gdLst>
                  <a:gd name="connsiteX0" fmla="*/ 28145 w 33940"/>
                  <a:gd name="connsiteY0" fmla="*/ 1305 h 20762"/>
                  <a:gd name="connsiteX1" fmla="*/ 0 w 33940"/>
                  <a:gd name="connsiteY1" fmla="*/ 350 h 20762"/>
                  <a:gd name="connsiteX2" fmla="*/ 11907 w 33940"/>
                  <a:gd name="connsiteY2" fmla="*/ 13633 h 20762"/>
                  <a:gd name="connsiteX3" fmla="*/ 19194 w 33940"/>
                  <a:gd name="connsiteY3" fmla="*/ 19781 h 20762"/>
                  <a:gd name="connsiteX4" fmla="*/ 32908 w 33940"/>
                  <a:gd name="connsiteY4" fmla="*/ 14957 h 20762"/>
                  <a:gd name="connsiteX5" fmla="*/ 30968 w 33940"/>
                  <a:gd name="connsiteY5" fmla="*/ 3296 h 20762"/>
                  <a:gd name="connsiteX6" fmla="*/ 28145 w 33940"/>
                  <a:gd name="connsiteY6" fmla="*/ 1305 h 2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40" h="20762">
                    <a:moveTo>
                      <a:pt x="28145" y="1305"/>
                    </a:moveTo>
                    <a:cubicBezTo>
                      <a:pt x="25066" y="-29"/>
                      <a:pt x="13600" y="-327"/>
                      <a:pt x="0" y="350"/>
                    </a:cubicBezTo>
                    <a:cubicBezTo>
                      <a:pt x="3788" y="4898"/>
                      <a:pt x="8006" y="9732"/>
                      <a:pt x="11907" y="13633"/>
                    </a:cubicBezTo>
                    <a:cubicBezTo>
                      <a:pt x="16762" y="18488"/>
                      <a:pt x="18825" y="19606"/>
                      <a:pt x="19194" y="19781"/>
                    </a:cubicBezTo>
                    <a:cubicBezTo>
                      <a:pt x="24244" y="22183"/>
                      <a:pt x="30444" y="20027"/>
                      <a:pt x="32908" y="14957"/>
                    </a:cubicBezTo>
                    <a:cubicBezTo>
                      <a:pt x="34817" y="11046"/>
                      <a:pt x="34026" y="6376"/>
                      <a:pt x="30968" y="3296"/>
                    </a:cubicBezTo>
                    <a:cubicBezTo>
                      <a:pt x="30157" y="2496"/>
                      <a:pt x="29202" y="1829"/>
                      <a:pt x="28145" y="130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5" name="Forma libre 864">
                <a:extLst>
                  <a:ext uri="{FF2B5EF4-FFF2-40B4-BE49-F238E27FC236}">
                    <a16:creationId xmlns:a16="http://schemas.microsoft.com/office/drawing/2014/main" id="{2B87B851-05F5-1244-B2AA-C9423553E394}"/>
                  </a:ext>
                </a:extLst>
              </p:cNvPr>
              <p:cNvSpPr/>
              <p:nvPr/>
            </p:nvSpPr>
            <p:spPr>
              <a:xfrm>
                <a:off x="1333867" y="4736280"/>
                <a:ext cx="25697" cy="37479"/>
              </a:xfrm>
              <a:custGeom>
                <a:avLst/>
                <a:gdLst>
                  <a:gd name="connsiteX0" fmla="*/ 25697 w 25697"/>
                  <a:gd name="connsiteY0" fmla="*/ 0 h 37479"/>
                  <a:gd name="connsiteX1" fmla="*/ 1145 w 25697"/>
                  <a:gd name="connsiteY1" fmla="*/ 22592 h 37479"/>
                  <a:gd name="connsiteX2" fmla="*/ 3013 w 25697"/>
                  <a:gd name="connsiteY2" fmla="*/ 34499 h 37479"/>
                  <a:gd name="connsiteX3" fmla="*/ 5579 w 25697"/>
                  <a:gd name="connsiteY3" fmla="*/ 36367 h 37479"/>
                  <a:gd name="connsiteX4" fmla="*/ 5589 w 25697"/>
                  <a:gd name="connsiteY4" fmla="*/ 36336 h 37479"/>
                  <a:gd name="connsiteX5" fmla="*/ 13431 w 25697"/>
                  <a:gd name="connsiteY5" fmla="*/ 36983 h 37479"/>
                  <a:gd name="connsiteX6" fmla="*/ 19426 w 25697"/>
                  <a:gd name="connsiteY6" fmla="*/ 31871 h 37479"/>
                  <a:gd name="connsiteX7" fmla="*/ 25697 w 25697"/>
                  <a:gd name="connsiteY7" fmla="*/ 0 h 3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97" h="37479">
                    <a:moveTo>
                      <a:pt x="25697" y="0"/>
                    </a:moveTo>
                    <a:cubicBezTo>
                      <a:pt x="13411" y="9936"/>
                      <a:pt x="3033" y="19194"/>
                      <a:pt x="1145" y="22592"/>
                    </a:cubicBezTo>
                    <a:cubicBezTo>
                      <a:pt x="-908" y="26585"/>
                      <a:pt x="-149" y="31358"/>
                      <a:pt x="3013" y="34499"/>
                    </a:cubicBezTo>
                    <a:cubicBezTo>
                      <a:pt x="3762" y="35248"/>
                      <a:pt x="4624" y="35884"/>
                      <a:pt x="5579" y="36367"/>
                    </a:cubicBezTo>
                    <a:lnTo>
                      <a:pt x="5589" y="36336"/>
                    </a:lnTo>
                    <a:cubicBezTo>
                      <a:pt x="8042" y="37588"/>
                      <a:pt x="10824" y="37824"/>
                      <a:pt x="13431" y="36983"/>
                    </a:cubicBezTo>
                    <a:cubicBezTo>
                      <a:pt x="16049" y="36141"/>
                      <a:pt x="18173" y="34314"/>
                      <a:pt x="19426" y="31871"/>
                    </a:cubicBezTo>
                    <a:cubicBezTo>
                      <a:pt x="21150" y="28463"/>
                      <a:pt x="23572" y="15202"/>
                      <a:pt x="25697" y="0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6" name="Forma libre 865">
                <a:extLst>
                  <a:ext uri="{FF2B5EF4-FFF2-40B4-BE49-F238E27FC236}">
                    <a16:creationId xmlns:a16="http://schemas.microsoft.com/office/drawing/2014/main" id="{5546DE20-123E-3849-AA00-82DF698CCD81}"/>
                  </a:ext>
                </a:extLst>
              </p:cNvPr>
              <p:cNvSpPr/>
              <p:nvPr/>
            </p:nvSpPr>
            <p:spPr>
              <a:xfrm>
                <a:off x="1453165" y="4614661"/>
                <a:ext cx="37063" cy="24035"/>
              </a:xfrm>
              <a:custGeom>
                <a:avLst/>
                <a:gdLst>
                  <a:gd name="connsiteX0" fmla="*/ 31645 w 37063"/>
                  <a:gd name="connsiteY0" fmla="*/ 19334 h 24035"/>
                  <a:gd name="connsiteX1" fmla="*/ 35915 w 37063"/>
                  <a:gd name="connsiteY1" fmla="*/ 5477 h 24035"/>
                  <a:gd name="connsiteX2" fmla="*/ 34098 w 37063"/>
                  <a:gd name="connsiteY2" fmla="*/ 3034 h 24035"/>
                  <a:gd name="connsiteX3" fmla="*/ 22140 w 37063"/>
                  <a:gd name="connsiteY3" fmla="*/ 1115 h 24035"/>
                  <a:gd name="connsiteX4" fmla="*/ 0 w 37063"/>
                  <a:gd name="connsiteY4" fmla="*/ 24035 h 24035"/>
                  <a:gd name="connsiteX5" fmla="*/ 31645 w 37063"/>
                  <a:gd name="connsiteY5" fmla="*/ 19334 h 2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063" h="24035">
                    <a:moveTo>
                      <a:pt x="31645" y="19334"/>
                    </a:moveTo>
                    <a:cubicBezTo>
                      <a:pt x="36541" y="16819"/>
                      <a:pt x="38512" y="10568"/>
                      <a:pt x="35915" y="5477"/>
                    </a:cubicBezTo>
                    <a:cubicBezTo>
                      <a:pt x="35463" y="4615"/>
                      <a:pt x="34848" y="3763"/>
                      <a:pt x="34098" y="3034"/>
                    </a:cubicBezTo>
                    <a:cubicBezTo>
                      <a:pt x="30937" y="-127"/>
                      <a:pt x="26030" y="-907"/>
                      <a:pt x="22140" y="1115"/>
                    </a:cubicBezTo>
                    <a:cubicBezTo>
                      <a:pt x="18825" y="2901"/>
                      <a:pt x="9772" y="12550"/>
                      <a:pt x="0" y="24035"/>
                    </a:cubicBezTo>
                    <a:cubicBezTo>
                      <a:pt x="15160" y="22526"/>
                      <a:pt x="28350" y="20730"/>
                      <a:pt x="31645" y="1933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7" name="Forma libre 866">
                <a:extLst>
                  <a:ext uri="{FF2B5EF4-FFF2-40B4-BE49-F238E27FC236}">
                    <a16:creationId xmlns:a16="http://schemas.microsoft.com/office/drawing/2014/main" id="{9B5EE0E5-AA55-054D-88B4-F47DEE1EE171}"/>
                  </a:ext>
                </a:extLst>
              </p:cNvPr>
              <p:cNvSpPr/>
              <p:nvPr/>
            </p:nvSpPr>
            <p:spPr>
              <a:xfrm>
                <a:off x="1462649" y="4652697"/>
                <a:ext cx="38550" cy="20530"/>
              </a:xfrm>
              <a:custGeom>
                <a:avLst/>
                <a:gdLst>
                  <a:gd name="connsiteX0" fmla="*/ 26492 w 38550"/>
                  <a:gd name="connsiteY0" fmla="*/ 20529 h 20530"/>
                  <a:gd name="connsiteX1" fmla="*/ 38532 w 38550"/>
                  <a:gd name="connsiteY1" fmla="*/ 10860 h 20530"/>
                  <a:gd name="connsiteX2" fmla="*/ 35535 w 38550"/>
                  <a:gd name="connsiteY2" fmla="*/ 3007 h 20530"/>
                  <a:gd name="connsiteX3" fmla="*/ 28884 w 38550"/>
                  <a:gd name="connsiteY3" fmla="*/ 0 h 20530"/>
                  <a:gd name="connsiteX4" fmla="*/ 0 w 38550"/>
                  <a:gd name="connsiteY4" fmla="*/ 11989 h 20530"/>
                  <a:gd name="connsiteX5" fmla="*/ 26492 w 38550"/>
                  <a:gd name="connsiteY5" fmla="*/ 20529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50" h="20530">
                    <a:moveTo>
                      <a:pt x="26492" y="20529"/>
                    </a:moveTo>
                    <a:cubicBezTo>
                      <a:pt x="32230" y="20087"/>
                      <a:pt x="38235" y="16608"/>
                      <a:pt x="38532" y="10860"/>
                    </a:cubicBezTo>
                    <a:cubicBezTo>
                      <a:pt x="38707" y="7924"/>
                      <a:pt x="37609" y="5091"/>
                      <a:pt x="35535" y="3007"/>
                    </a:cubicBezTo>
                    <a:cubicBezTo>
                      <a:pt x="33739" y="1221"/>
                      <a:pt x="31378" y="154"/>
                      <a:pt x="28884" y="0"/>
                    </a:cubicBezTo>
                    <a:cubicBezTo>
                      <a:pt x="25086" y="123"/>
                      <a:pt x="13056" y="5348"/>
                      <a:pt x="0" y="11989"/>
                    </a:cubicBezTo>
                    <a:cubicBezTo>
                      <a:pt x="12050" y="16885"/>
                      <a:pt x="22961" y="20611"/>
                      <a:pt x="26492" y="2052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8" name="Forma libre 867">
                <a:extLst>
                  <a:ext uri="{FF2B5EF4-FFF2-40B4-BE49-F238E27FC236}">
                    <a16:creationId xmlns:a16="http://schemas.microsoft.com/office/drawing/2014/main" id="{053B5A93-E6C5-A84E-B1FC-D0A1B05AC860}"/>
                  </a:ext>
                </a:extLst>
              </p:cNvPr>
              <p:cNvSpPr/>
              <p:nvPr/>
            </p:nvSpPr>
            <p:spPr>
              <a:xfrm>
                <a:off x="1306708" y="4720288"/>
                <a:ext cx="36145" cy="27103"/>
              </a:xfrm>
              <a:custGeom>
                <a:avLst/>
                <a:gdLst>
                  <a:gd name="connsiteX0" fmla="*/ 3012 w 36145"/>
                  <a:gd name="connsiteY0" fmla="*/ 24132 h 27103"/>
                  <a:gd name="connsiteX1" fmla="*/ 14919 w 36145"/>
                  <a:gd name="connsiteY1" fmla="*/ 25979 h 27103"/>
                  <a:gd name="connsiteX2" fmla="*/ 36145 w 36145"/>
                  <a:gd name="connsiteY2" fmla="*/ 0 h 27103"/>
                  <a:gd name="connsiteX3" fmla="*/ 5516 w 36145"/>
                  <a:gd name="connsiteY3" fmla="*/ 7729 h 27103"/>
                  <a:gd name="connsiteX4" fmla="*/ 487 w 36145"/>
                  <a:gd name="connsiteY4" fmla="*/ 13611 h 27103"/>
                  <a:gd name="connsiteX5" fmla="*/ 1175 w 36145"/>
                  <a:gd name="connsiteY5" fmla="*/ 21545 h 27103"/>
                  <a:gd name="connsiteX6" fmla="*/ 3012 w 36145"/>
                  <a:gd name="connsiteY6" fmla="*/ 24132 h 2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5" h="27103">
                    <a:moveTo>
                      <a:pt x="3012" y="24132"/>
                    </a:moveTo>
                    <a:cubicBezTo>
                      <a:pt x="6122" y="27242"/>
                      <a:pt x="11008" y="28001"/>
                      <a:pt x="14919" y="25979"/>
                    </a:cubicBezTo>
                    <a:cubicBezTo>
                      <a:pt x="18275" y="23947"/>
                      <a:pt x="26959" y="12943"/>
                      <a:pt x="36145" y="0"/>
                    </a:cubicBezTo>
                    <a:cubicBezTo>
                      <a:pt x="21611" y="2895"/>
                      <a:pt x="9078" y="5892"/>
                      <a:pt x="5516" y="7729"/>
                    </a:cubicBezTo>
                    <a:cubicBezTo>
                      <a:pt x="3104" y="8961"/>
                      <a:pt x="1318" y="11044"/>
                      <a:pt x="487" y="13611"/>
                    </a:cubicBezTo>
                    <a:cubicBezTo>
                      <a:pt x="-345" y="16238"/>
                      <a:pt x="-108" y="19051"/>
                      <a:pt x="1175" y="21545"/>
                    </a:cubicBezTo>
                    <a:cubicBezTo>
                      <a:pt x="1698" y="22602"/>
                      <a:pt x="2252" y="23362"/>
                      <a:pt x="3012" y="2413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9" name="Forma libre 868">
                <a:extLst>
                  <a:ext uri="{FF2B5EF4-FFF2-40B4-BE49-F238E27FC236}">
                    <a16:creationId xmlns:a16="http://schemas.microsoft.com/office/drawing/2014/main" id="{68F026D6-E29E-5344-8F44-6FD243E6BDD5}"/>
                  </a:ext>
                </a:extLst>
              </p:cNvPr>
              <p:cNvSpPr/>
              <p:nvPr/>
            </p:nvSpPr>
            <p:spPr>
              <a:xfrm>
                <a:off x="1332050" y="4614657"/>
                <a:ext cx="26866" cy="26882"/>
              </a:xfrm>
              <a:custGeom>
                <a:avLst/>
                <a:gdLst>
                  <a:gd name="connsiteX0" fmla="*/ 3002 w 26866"/>
                  <a:gd name="connsiteY0" fmla="*/ 17521 h 26882"/>
                  <a:gd name="connsiteX1" fmla="*/ 26867 w 26866"/>
                  <a:gd name="connsiteY1" fmla="*/ 26882 h 26882"/>
                  <a:gd name="connsiteX2" fmla="*/ 17516 w 26866"/>
                  <a:gd name="connsiteY2" fmla="*/ 2997 h 26882"/>
                  <a:gd name="connsiteX3" fmla="*/ 3002 w 26866"/>
                  <a:gd name="connsiteY3" fmla="*/ 3007 h 26882"/>
                  <a:gd name="connsiteX4" fmla="*/ 3002 w 26866"/>
                  <a:gd name="connsiteY4" fmla="*/ 17521 h 2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6" h="26882">
                    <a:moveTo>
                      <a:pt x="3002" y="17521"/>
                    </a:moveTo>
                    <a:cubicBezTo>
                      <a:pt x="5332" y="19738"/>
                      <a:pt x="15073" y="23454"/>
                      <a:pt x="26867" y="26882"/>
                    </a:cubicBezTo>
                    <a:cubicBezTo>
                      <a:pt x="23439" y="15078"/>
                      <a:pt x="19713" y="5317"/>
                      <a:pt x="17516" y="2997"/>
                    </a:cubicBezTo>
                    <a:cubicBezTo>
                      <a:pt x="13513" y="-1006"/>
                      <a:pt x="7005" y="-996"/>
                      <a:pt x="3002" y="3007"/>
                    </a:cubicBezTo>
                    <a:cubicBezTo>
                      <a:pt x="-1001" y="7011"/>
                      <a:pt x="-1001" y="13508"/>
                      <a:pt x="3002" y="17521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0" name="Forma libre 869">
                <a:extLst>
                  <a:ext uri="{FF2B5EF4-FFF2-40B4-BE49-F238E27FC236}">
                    <a16:creationId xmlns:a16="http://schemas.microsoft.com/office/drawing/2014/main" id="{1245B15D-503C-2845-A952-554A8BBACC0A}"/>
                  </a:ext>
                </a:extLst>
              </p:cNvPr>
              <p:cNvSpPr/>
              <p:nvPr/>
            </p:nvSpPr>
            <p:spPr>
              <a:xfrm>
                <a:off x="1307199" y="4650973"/>
                <a:ext cx="33180" cy="20470"/>
              </a:xfrm>
              <a:custGeom>
                <a:avLst/>
                <a:gdLst>
                  <a:gd name="connsiteX0" fmla="*/ 6001 w 33180"/>
                  <a:gd name="connsiteY0" fmla="*/ 19656 h 20470"/>
                  <a:gd name="connsiteX1" fmla="*/ 33181 w 33180"/>
                  <a:gd name="connsiteY1" fmla="*/ 19574 h 20470"/>
                  <a:gd name="connsiteX2" fmla="*/ 21992 w 33180"/>
                  <a:gd name="connsiteY2" fmla="*/ 7195 h 20470"/>
                  <a:gd name="connsiteX3" fmla="*/ 14828 w 33180"/>
                  <a:gd name="connsiteY3" fmla="*/ 1098 h 20470"/>
                  <a:gd name="connsiteX4" fmla="*/ 6894 w 33180"/>
                  <a:gd name="connsiteY4" fmla="*/ 554 h 20470"/>
                  <a:gd name="connsiteX5" fmla="*/ 1033 w 33180"/>
                  <a:gd name="connsiteY5" fmla="*/ 5758 h 20470"/>
                  <a:gd name="connsiteX6" fmla="*/ 2973 w 33180"/>
                  <a:gd name="connsiteY6" fmla="*/ 17532 h 20470"/>
                  <a:gd name="connsiteX7" fmla="*/ 6001 w 33180"/>
                  <a:gd name="connsiteY7" fmla="*/ 19656 h 2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80" h="20470">
                    <a:moveTo>
                      <a:pt x="6001" y="19656"/>
                    </a:moveTo>
                    <a:cubicBezTo>
                      <a:pt x="8854" y="20796"/>
                      <a:pt x="19991" y="20714"/>
                      <a:pt x="33181" y="19574"/>
                    </a:cubicBezTo>
                    <a:cubicBezTo>
                      <a:pt x="29619" y="15335"/>
                      <a:pt x="25667" y="10860"/>
                      <a:pt x="21992" y="7195"/>
                    </a:cubicBezTo>
                    <a:cubicBezTo>
                      <a:pt x="17024" y="2228"/>
                      <a:pt x="15033" y="1201"/>
                      <a:pt x="14828" y="1098"/>
                    </a:cubicBezTo>
                    <a:cubicBezTo>
                      <a:pt x="12262" y="-164"/>
                      <a:pt x="9480" y="-328"/>
                      <a:pt x="6894" y="554"/>
                    </a:cubicBezTo>
                    <a:cubicBezTo>
                      <a:pt x="4307" y="1458"/>
                      <a:pt x="2223" y="3305"/>
                      <a:pt x="1033" y="5758"/>
                    </a:cubicBezTo>
                    <a:cubicBezTo>
                      <a:pt x="-877" y="9710"/>
                      <a:pt x="-86" y="14452"/>
                      <a:pt x="2973" y="17532"/>
                    </a:cubicBezTo>
                    <a:cubicBezTo>
                      <a:pt x="3742" y="18302"/>
                      <a:pt x="4759" y="19010"/>
                      <a:pt x="6001" y="19656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1" name="Forma libre 870">
                <a:extLst>
                  <a:ext uri="{FF2B5EF4-FFF2-40B4-BE49-F238E27FC236}">
                    <a16:creationId xmlns:a16="http://schemas.microsoft.com/office/drawing/2014/main" id="{1106B21C-FA67-1D42-AA01-4FE062DDF2F9}"/>
                  </a:ext>
                </a:extLst>
              </p:cNvPr>
              <p:cNvSpPr/>
              <p:nvPr/>
            </p:nvSpPr>
            <p:spPr>
              <a:xfrm>
                <a:off x="1440334" y="4585393"/>
                <a:ext cx="25658" cy="34406"/>
              </a:xfrm>
              <a:custGeom>
                <a:avLst/>
                <a:gdLst>
                  <a:gd name="connsiteX0" fmla="*/ 0 w 25658"/>
                  <a:gd name="connsiteY0" fmla="*/ 34407 h 34406"/>
                  <a:gd name="connsiteX1" fmla="*/ 24552 w 25658"/>
                  <a:gd name="connsiteY1" fmla="*/ 14843 h 34406"/>
                  <a:gd name="connsiteX2" fmla="*/ 22633 w 25658"/>
                  <a:gd name="connsiteY2" fmla="*/ 3008 h 34406"/>
                  <a:gd name="connsiteX3" fmla="*/ 20005 w 25658"/>
                  <a:gd name="connsiteY3" fmla="*/ 1109 h 34406"/>
                  <a:gd name="connsiteX4" fmla="*/ 6230 w 25658"/>
                  <a:gd name="connsiteY4" fmla="*/ 5636 h 34406"/>
                  <a:gd name="connsiteX5" fmla="*/ 0 w 25658"/>
                  <a:gd name="connsiteY5" fmla="*/ 34407 h 3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58" h="34406">
                    <a:moveTo>
                      <a:pt x="0" y="34407"/>
                    </a:moveTo>
                    <a:cubicBezTo>
                      <a:pt x="12194" y="26123"/>
                      <a:pt x="22541" y="18168"/>
                      <a:pt x="24552" y="14843"/>
                    </a:cubicBezTo>
                    <a:cubicBezTo>
                      <a:pt x="26554" y="10932"/>
                      <a:pt x="25794" y="6159"/>
                      <a:pt x="22633" y="3008"/>
                    </a:cubicBezTo>
                    <a:cubicBezTo>
                      <a:pt x="21873" y="2248"/>
                      <a:pt x="20980" y="1612"/>
                      <a:pt x="20005" y="1109"/>
                    </a:cubicBezTo>
                    <a:cubicBezTo>
                      <a:pt x="14996" y="-1457"/>
                      <a:pt x="8817" y="585"/>
                      <a:pt x="6230" y="5636"/>
                    </a:cubicBezTo>
                    <a:cubicBezTo>
                      <a:pt x="4855" y="8551"/>
                      <a:pt x="2392" y="20529"/>
                      <a:pt x="0" y="34407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2" name="Forma libre 871">
                <a:extLst>
                  <a:ext uri="{FF2B5EF4-FFF2-40B4-BE49-F238E27FC236}">
                    <a16:creationId xmlns:a16="http://schemas.microsoft.com/office/drawing/2014/main" id="{C258A725-8263-0542-976A-E9F2414CAE24}"/>
                  </a:ext>
                </a:extLst>
              </p:cNvPr>
              <p:cNvSpPr/>
              <p:nvPr/>
            </p:nvSpPr>
            <p:spPr>
              <a:xfrm>
                <a:off x="1366058" y="4588837"/>
                <a:ext cx="20329" cy="32913"/>
              </a:xfrm>
              <a:custGeom>
                <a:avLst/>
                <a:gdLst>
                  <a:gd name="connsiteX0" fmla="*/ 1030 w 20329"/>
                  <a:gd name="connsiteY0" fmla="*/ 14859 h 32913"/>
                  <a:gd name="connsiteX1" fmla="*/ 1205 w 20329"/>
                  <a:gd name="connsiteY1" fmla="*/ 15197 h 32913"/>
                  <a:gd name="connsiteX2" fmla="*/ 1348 w 20329"/>
                  <a:gd name="connsiteY2" fmla="*/ 15546 h 32913"/>
                  <a:gd name="connsiteX3" fmla="*/ 6594 w 20329"/>
                  <a:gd name="connsiteY3" fmla="*/ 21571 h 32913"/>
                  <a:gd name="connsiteX4" fmla="*/ 19208 w 20329"/>
                  <a:gd name="connsiteY4" fmla="*/ 32914 h 32913"/>
                  <a:gd name="connsiteX5" fmla="*/ 19506 w 20329"/>
                  <a:gd name="connsiteY5" fmla="*/ 5703 h 32913"/>
                  <a:gd name="connsiteX6" fmla="*/ 17576 w 20329"/>
                  <a:gd name="connsiteY6" fmla="*/ 3013 h 32913"/>
                  <a:gd name="connsiteX7" fmla="*/ 5906 w 20329"/>
                  <a:gd name="connsiteY7" fmla="*/ 1053 h 32913"/>
                  <a:gd name="connsiteX8" fmla="*/ 1030 w 20329"/>
                  <a:gd name="connsiteY8" fmla="*/ 14859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29" h="32913">
                    <a:moveTo>
                      <a:pt x="1030" y="14859"/>
                    </a:moveTo>
                    <a:lnTo>
                      <a:pt x="1205" y="15197"/>
                    </a:lnTo>
                    <a:lnTo>
                      <a:pt x="1348" y="15546"/>
                    </a:lnTo>
                    <a:cubicBezTo>
                      <a:pt x="1369" y="15567"/>
                      <a:pt x="2324" y="17312"/>
                      <a:pt x="6594" y="21571"/>
                    </a:cubicBezTo>
                    <a:cubicBezTo>
                      <a:pt x="10258" y="25236"/>
                      <a:pt x="14867" y="29280"/>
                      <a:pt x="19208" y="32914"/>
                    </a:cubicBezTo>
                    <a:cubicBezTo>
                      <a:pt x="20533" y="19888"/>
                      <a:pt x="20748" y="8782"/>
                      <a:pt x="19506" y="5703"/>
                    </a:cubicBezTo>
                    <a:cubicBezTo>
                      <a:pt x="19034" y="4748"/>
                      <a:pt x="18377" y="3824"/>
                      <a:pt x="17576" y="3013"/>
                    </a:cubicBezTo>
                    <a:cubicBezTo>
                      <a:pt x="14466" y="-97"/>
                      <a:pt x="9776" y="-887"/>
                      <a:pt x="5906" y="1053"/>
                    </a:cubicBezTo>
                    <a:cubicBezTo>
                      <a:pt x="702" y="3588"/>
                      <a:pt x="-1454" y="9767"/>
                      <a:pt x="1030" y="1485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3" name="Forma libre 872">
                <a:extLst>
                  <a:ext uri="{FF2B5EF4-FFF2-40B4-BE49-F238E27FC236}">
                    <a16:creationId xmlns:a16="http://schemas.microsoft.com/office/drawing/2014/main" id="{7F744492-6745-6140-AD80-72FECEF26E1F}"/>
                  </a:ext>
                </a:extLst>
              </p:cNvPr>
              <p:cNvSpPr/>
              <p:nvPr/>
            </p:nvSpPr>
            <p:spPr>
              <a:xfrm>
                <a:off x="1406045" y="4579408"/>
                <a:ext cx="20473" cy="36245"/>
              </a:xfrm>
              <a:custGeom>
                <a:avLst/>
                <a:gdLst>
                  <a:gd name="connsiteX0" fmla="*/ 8803 w 20473"/>
                  <a:gd name="connsiteY0" fmla="*/ 36246 h 36245"/>
                  <a:gd name="connsiteX1" fmla="*/ 20474 w 20473"/>
                  <a:gd name="connsiteY1" fmla="*/ 9445 h 36245"/>
                  <a:gd name="connsiteX2" fmla="*/ 17528 w 20473"/>
                  <a:gd name="connsiteY2" fmla="*/ 2958 h 36245"/>
                  <a:gd name="connsiteX3" fmla="*/ 9676 w 20473"/>
                  <a:gd name="connsiteY3" fmla="*/ 23 h 36245"/>
                  <a:gd name="connsiteX4" fmla="*/ 8341 w 20473"/>
                  <a:gd name="connsiteY4" fmla="*/ 105 h 36245"/>
                  <a:gd name="connsiteX5" fmla="*/ 2552 w 20473"/>
                  <a:gd name="connsiteY5" fmla="*/ 3400 h 36245"/>
                  <a:gd name="connsiteX6" fmla="*/ 7 w 20473"/>
                  <a:gd name="connsiteY6" fmla="*/ 10533 h 36245"/>
                  <a:gd name="connsiteX7" fmla="*/ 8803 w 20473"/>
                  <a:gd name="connsiteY7" fmla="*/ 36246 h 3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3" h="36245">
                    <a:moveTo>
                      <a:pt x="8803" y="36246"/>
                    </a:moveTo>
                    <a:cubicBezTo>
                      <a:pt x="15270" y="24216"/>
                      <a:pt x="20320" y="13202"/>
                      <a:pt x="20474" y="9445"/>
                    </a:cubicBezTo>
                    <a:cubicBezTo>
                      <a:pt x="20289" y="6376"/>
                      <a:pt x="18770" y="4210"/>
                      <a:pt x="17528" y="2958"/>
                    </a:cubicBezTo>
                    <a:cubicBezTo>
                      <a:pt x="15475" y="905"/>
                      <a:pt x="12611" y="-172"/>
                      <a:pt x="9676" y="23"/>
                    </a:cubicBezTo>
                    <a:lnTo>
                      <a:pt x="8341" y="105"/>
                    </a:lnTo>
                    <a:cubicBezTo>
                      <a:pt x="6093" y="526"/>
                      <a:pt x="4071" y="1665"/>
                      <a:pt x="2552" y="3400"/>
                    </a:cubicBezTo>
                    <a:cubicBezTo>
                      <a:pt x="807" y="5370"/>
                      <a:pt x="-86" y="7895"/>
                      <a:pt x="7" y="10533"/>
                    </a:cubicBezTo>
                    <a:cubicBezTo>
                      <a:pt x="612" y="13459"/>
                      <a:pt x="4318" y="24031"/>
                      <a:pt x="8803" y="36246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4" name="Forma libre 873">
                <a:extLst>
                  <a:ext uri="{FF2B5EF4-FFF2-40B4-BE49-F238E27FC236}">
                    <a16:creationId xmlns:a16="http://schemas.microsoft.com/office/drawing/2014/main" id="{D3636CA4-A220-BF42-BB07-BFF84E6CD8CA}"/>
                  </a:ext>
                </a:extLst>
              </p:cNvPr>
              <p:cNvSpPr/>
              <p:nvPr/>
            </p:nvSpPr>
            <p:spPr>
              <a:xfrm>
                <a:off x="1298376" y="4689236"/>
                <a:ext cx="37795" cy="20520"/>
              </a:xfrm>
              <a:custGeom>
                <a:avLst/>
                <a:gdLst>
                  <a:gd name="connsiteX0" fmla="*/ 10924 w 37795"/>
                  <a:gd name="connsiteY0" fmla="*/ 13 h 20520"/>
                  <a:gd name="connsiteX1" fmla="*/ 13 w 37795"/>
                  <a:gd name="connsiteY1" fmla="*/ 9723 h 20520"/>
                  <a:gd name="connsiteX2" fmla="*/ 3041 w 37795"/>
                  <a:gd name="connsiteY2" fmla="*/ 17493 h 20520"/>
                  <a:gd name="connsiteX3" fmla="*/ 9630 w 37795"/>
                  <a:gd name="connsiteY3" fmla="*/ 20521 h 20520"/>
                  <a:gd name="connsiteX4" fmla="*/ 37796 w 37795"/>
                  <a:gd name="connsiteY4" fmla="*/ 7660 h 20520"/>
                  <a:gd name="connsiteX5" fmla="*/ 10924 w 37795"/>
                  <a:gd name="connsiteY5" fmla="*/ 13 h 20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95" h="20520">
                    <a:moveTo>
                      <a:pt x="10924" y="13"/>
                    </a:moveTo>
                    <a:cubicBezTo>
                      <a:pt x="5227" y="-265"/>
                      <a:pt x="331" y="4077"/>
                      <a:pt x="13" y="9723"/>
                    </a:cubicBezTo>
                    <a:cubicBezTo>
                      <a:pt x="-131" y="12597"/>
                      <a:pt x="947" y="15399"/>
                      <a:pt x="3041" y="17493"/>
                    </a:cubicBezTo>
                    <a:cubicBezTo>
                      <a:pt x="4909" y="19361"/>
                      <a:pt x="7126" y="20387"/>
                      <a:pt x="9630" y="20521"/>
                    </a:cubicBezTo>
                    <a:cubicBezTo>
                      <a:pt x="13459" y="20336"/>
                      <a:pt x="25140" y="14732"/>
                      <a:pt x="37796" y="7660"/>
                    </a:cubicBezTo>
                    <a:cubicBezTo>
                      <a:pt x="26218" y="3646"/>
                      <a:pt x="15060" y="218"/>
                      <a:pt x="10924" y="13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75" name="Forma libre 874">
              <a:extLst>
                <a:ext uri="{FF2B5EF4-FFF2-40B4-BE49-F238E27FC236}">
                  <a16:creationId xmlns:a16="http://schemas.microsoft.com/office/drawing/2014/main" id="{1BAE845A-14F0-FC49-B252-9E0865AD5E38}"/>
                </a:ext>
              </a:extLst>
            </p:cNvPr>
            <p:cNvSpPr/>
            <p:nvPr/>
          </p:nvSpPr>
          <p:spPr>
            <a:xfrm rot="2700000">
              <a:off x="1341000" y="4608693"/>
              <a:ext cx="116335" cy="143699"/>
            </a:xfrm>
            <a:custGeom>
              <a:avLst/>
              <a:gdLst>
                <a:gd name="connsiteX0" fmla="*/ 116335 w 116335"/>
                <a:gd name="connsiteY0" fmla="*/ 71850 h 143699"/>
                <a:gd name="connsiteX1" fmla="*/ 58168 w 116335"/>
                <a:gd name="connsiteY1" fmla="*/ 143700 h 143699"/>
                <a:gd name="connsiteX2" fmla="*/ 0 w 116335"/>
                <a:gd name="connsiteY2" fmla="*/ 71850 h 143699"/>
                <a:gd name="connsiteX3" fmla="*/ 58168 w 116335"/>
                <a:gd name="connsiteY3" fmla="*/ 0 h 143699"/>
                <a:gd name="connsiteX4" fmla="*/ 116335 w 116335"/>
                <a:gd name="connsiteY4" fmla="*/ 71850 h 1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35" h="143699">
                  <a:moveTo>
                    <a:pt x="116335" y="71850"/>
                  </a:moveTo>
                  <a:cubicBezTo>
                    <a:pt x="116335" y="111532"/>
                    <a:pt x="90293" y="143700"/>
                    <a:pt x="58168" y="143700"/>
                  </a:cubicBezTo>
                  <a:cubicBezTo>
                    <a:pt x="26043" y="143700"/>
                    <a:pt x="0" y="111532"/>
                    <a:pt x="0" y="71850"/>
                  </a:cubicBezTo>
                  <a:cubicBezTo>
                    <a:pt x="0" y="32168"/>
                    <a:pt x="26043" y="0"/>
                    <a:pt x="58168" y="0"/>
                  </a:cubicBezTo>
                  <a:cubicBezTo>
                    <a:pt x="90293" y="0"/>
                    <a:pt x="116335" y="32168"/>
                    <a:pt x="116335" y="71850"/>
                  </a:cubicBez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76" name="Gráfico 132">
            <a:extLst>
              <a:ext uri="{FF2B5EF4-FFF2-40B4-BE49-F238E27FC236}">
                <a16:creationId xmlns:a16="http://schemas.microsoft.com/office/drawing/2014/main" id="{F4E6AE5D-507D-2849-BBB7-AD50AEB3FB57}"/>
              </a:ext>
            </a:extLst>
          </p:cNvPr>
          <p:cNvGrpSpPr/>
          <p:nvPr/>
        </p:nvGrpSpPr>
        <p:grpSpPr>
          <a:xfrm>
            <a:off x="522038" y="4434200"/>
            <a:ext cx="492690" cy="492690"/>
            <a:chOff x="522038" y="4434200"/>
            <a:chExt cx="492690" cy="492690"/>
          </a:xfrm>
        </p:grpSpPr>
        <p:sp>
          <p:nvSpPr>
            <p:cNvPr id="877" name="Forma libre 876">
              <a:extLst>
                <a:ext uri="{FF2B5EF4-FFF2-40B4-BE49-F238E27FC236}">
                  <a16:creationId xmlns:a16="http://schemas.microsoft.com/office/drawing/2014/main" id="{173C2B5C-1201-574A-9695-097E3701555E}"/>
                </a:ext>
              </a:extLst>
            </p:cNvPr>
            <p:cNvSpPr/>
            <p:nvPr/>
          </p:nvSpPr>
          <p:spPr>
            <a:xfrm>
              <a:off x="782753" y="4509129"/>
              <a:ext cx="157044" cy="157044"/>
            </a:xfrm>
            <a:custGeom>
              <a:avLst/>
              <a:gdLst>
                <a:gd name="connsiteX0" fmla="*/ 115987 w 157044"/>
                <a:gd name="connsiteY0" fmla="*/ 157045 h 157044"/>
                <a:gd name="connsiteX1" fmla="*/ 0 w 157044"/>
                <a:gd name="connsiteY1" fmla="*/ 40031 h 157044"/>
                <a:gd name="connsiteX2" fmla="*/ 112908 w 157044"/>
                <a:gd name="connsiteY2" fmla="*/ 0 h 157044"/>
                <a:gd name="connsiteX3" fmla="*/ 157045 w 157044"/>
                <a:gd name="connsiteY3" fmla="*/ 44137 h 157044"/>
                <a:gd name="connsiteX4" fmla="*/ 115987 w 157044"/>
                <a:gd name="connsiteY4" fmla="*/ 157045 h 15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44" h="157044">
                  <a:moveTo>
                    <a:pt x="115987" y="157045"/>
                  </a:moveTo>
                  <a:lnTo>
                    <a:pt x="0" y="40031"/>
                  </a:lnTo>
                  <a:cubicBezTo>
                    <a:pt x="0" y="40031"/>
                    <a:pt x="54401" y="57480"/>
                    <a:pt x="112908" y="0"/>
                  </a:cubicBezTo>
                  <a:lnTo>
                    <a:pt x="157045" y="44137"/>
                  </a:lnTo>
                  <a:cubicBezTo>
                    <a:pt x="98538" y="102644"/>
                    <a:pt x="115987" y="157045"/>
                    <a:pt x="115987" y="157045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8" name="Forma libre 877">
              <a:extLst>
                <a:ext uri="{FF2B5EF4-FFF2-40B4-BE49-F238E27FC236}">
                  <a16:creationId xmlns:a16="http://schemas.microsoft.com/office/drawing/2014/main" id="{990B4658-F530-B344-9ABD-DBF49911A662}"/>
                </a:ext>
              </a:extLst>
            </p:cNvPr>
            <p:cNvSpPr/>
            <p:nvPr/>
          </p:nvSpPr>
          <p:spPr>
            <a:xfrm>
              <a:off x="573285" y="4506050"/>
              <a:ext cx="369591" cy="369077"/>
            </a:xfrm>
            <a:custGeom>
              <a:avLst/>
              <a:gdLst>
                <a:gd name="connsiteX0" fmla="*/ 329561 w 369591"/>
                <a:gd name="connsiteY0" fmla="*/ 287403 h 369077"/>
                <a:gd name="connsiteX1" fmla="*/ 302873 w 369591"/>
                <a:gd name="connsiteY1" fmla="*/ 119067 h 369077"/>
                <a:gd name="connsiteX2" fmla="*/ 336746 w 369591"/>
                <a:gd name="connsiteY2" fmla="*/ 32846 h 369077"/>
                <a:gd name="connsiteX3" fmla="*/ 250525 w 369591"/>
                <a:gd name="connsiteY3" fmla="*/ 66718 h 369077"/>
                <a:gd name="connsiteX4" fmla="*/ 82189 w 369591"/>
                <a:gd name="connsiteY4" fmla="*/ 40031 h 369077"/>
                <a:gd name="connsiteX5" fmla="*/ 92454 w 369591"/>
                <a:gd name="connsiteY5" fmla="*/ 0 h 369077"/>
                <a:gd name="connsiteX6" fmla="*/ 39079 w 369591"/>
                <a:gd name="connsiteY6" fmla="*/ 68771 h 369077"/>
                <a:gd name="connsiteX7" fmla="*/ 61660 w 369591"/>
                <a:gd name="connsiteY7" fmla="*/ 307931 h 369077"/>
                <a:gd name="connsiteX8" fmla="*/ 300820 w 369591"/>
                <a:gd name="connsiteY8" fmla="*/ 329486 h 369077"/>
                <a:gd name="connsiteX9" fmla="*/ 369592 w 369591"/>
                <a:gd name="connsiteY9" fmla="*/ 277138 h 369077"/>
                <a:gd name="connsiteX10" fmla="*/ 329561 w 369591"/>
                <a:gd name="connsiteY10" fmla="*/ 287403 h 36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591" h="369077">
                  <a:moveTo>
                    <a:pt x="329561" y="287403"/>
                  </a:moveTo>
                  <a:cubicBezTo>
                    <a:pt x="350089" y="236081"/>
                    <a:pt x="340852" y="172441"/>
                    <a:pt x="302873" y="119067"/>
                  </a:cubicBezTo>
                  <a:cubicBezTo>
                    <a:pt x="299794" y="95459"/>
                    <a:pt x="304926" y="65692"/>
                    <a:pt x="336746" y="32846"/>
                  </a:cubicBezTo>
                  <a:cubicBezTo>
                    <a:pt x="304926" y="64666"/>
                    <a:pt x="274133" y="70824"/>
                    <a:pt x="250525" y="66718"/>
                  </a:cubicBezTo>
                  <a:cubicBezTo>
                    <a:pt x="198177" y="28740"/>
                    <a:pt x="133511" y="19502"/>
                    <a:pt x="82189" y="40031"/>
                  </a:cubicBezTo>
                  <a:lnTo>
                    <a:pt x="92454" y="0"/>
                  </a:lnTo>
                  <a:cubicBezTo>
                    <a:pt x="92454" y="0"/>
                    <a:pt x="41132" y="52348"/>
                    <a:pt x="39079" y="68771"/>
                  </a:cubicBezTo>
                  <a:cubicBezTo>
                    <a:pt x="-20455" y="129331"/>
                    <a:pt x="-11217" y="236081"/>
                    <a:pt x="61660" y="307931"/>
                  </a:cubicBezTo>
                  <a:cubicBezTo>
                    <a:pt x="133511" y="379782"/>
                    <a:pt x="241287" y="390046"/>
                    <a:pt x="300820" y="329486"/>
                  </a:cubicBezTo>
                  <a:cubicBezTo>
                    <a:pt x="317243" y="328460"/>
                    <a:pt x="369592" y="277138"/>
                    <a:pt x="369592" y="277138"/>
                  </a:cubicBezTo>
                  <a:lnTo>
                    <a:pt x="329561" y="287403"/>
                  </a:ln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9" name="Forma libre 878">
              <a:extLst>
                <a:ext uri="{FF2B5EF4-FFF2-40B4-BE49-F238E27FC236}">
                  <a16:creationId xmlns:a16="http://schemas.microsoft.com/office/drawing/2014/main" id="{41B33A63-5586-1743-B1F0-1F1C4329E0EF}"/>
                </a:ext>
              </a:extLst>
            </p:cNvPr>
            <p:cNvSpPr/>
            <p:nvPr/>
          </p:nvSpPr>
          <p:spPr>
            <a:xfrm>
              <a:off x="576439" y="4488601"/>
              <a:ext cx="383887" cy="383887"/>
            </a:xfrm>
            <a:custGeom>
              <a:avLst/>
              <a:gdLst>
                <a:gd name="connsiteX0" fmla="*/ 210420 w 383887"/>
                <a:gd name="connsiteY0" fmla="*/ 246345 h 383887"/>
                <a:gd name="connsiteX1" fmla="*/ 190917 w 383887"/>
                <a:gd name="connsiteY1" fmla="*/ 192970 h 383887"/>
                <a:gd name="connsiteX2" fmla="*/ 137543 w 383887"/>
                <a:gd name="connsiteY2" fmla="*/ 173468 h 383887"/>
                <a:gd name="connsiteX3" fmla="*/ 137543 w 383887"/>
                <a:gd name="connsiteY3" fmla="*/ 173468 h 383887"/>
                <a:gd name="connsiteX4" fmla="*/ 137543 w 383887"/>
                <a:gd name="connsiteY4" fmla="*/ 173468 h 383887"/>
                <a:gd name="connsiteX5" fmla="*/ 137543 w 383887"/>
                <a:gd name="connsiteY5" fmla="*/ 173468 h 383887"/>
                <a:gd name="connsiteX6" fmla="*/ 217605 w 383887"/>
                <a:gd name="connsiteY6" fmla="*/ 151913 h 383887"/>
                <a:gd name="connsiteX7" fmla="*/ 231975 w 383887"/>
                <a:gd name="connsiteY7" fmla="*/ 166283 h 383887"/>
                <a:gd name="connsiteX8" fmla="*/ 210420 w 383887"/>
                <a:gd name="connsiteY8" fmla="*/ 246345 h 383887"/>
                <a:gd name="connsiteX9" fmla="*/ 210420 w 383887"/>
                <a:gd name="connsiteY9" fmla="*/ 246345 h 383887"/>
                <a:gd name="connsiteX10" fmla="*/ 72877 w 383887"/>
                <a:gd name="connsiteY10" fmla="*/ 253530 h 383887"/>
                <a:gd name="connsiteX11" fmla="*/ 87247 w 383887"/>
                <a:gd name="connsiteY11" fmla="*/ 180653 h 383887"/>
                <a:gd name="connsiteX12" fmla="*/ 72877 w 383887"/>
                <a:gd name="connsiteY12" fmla="*/ 166283 h 383887"/>
                <a:gd name="connsiteX13" fmla="*/ 0 w 383887"/>
                <a:gd name="connsiteY13" fmla="*/ 180653 h 383887"/>
                <a:gd name="connsiteX14" fmla="*/ 0 w 383887"/>
                <a:gd name="connsiteY14" fmla="*/ 180653 h 383887"/>
                <a:gd name="connsiteX15" fmla="*/ 0 w 383887"/>
                <a:gd name="connsiteY15" fmla="*/ 180653 h 383887"/>
                <a:gd name="connsiteX16" fmla="*/ 0 w 383887"/>
                <a:gd name="connsiteY16" fmla="*/ 180653 h 383887"/>
                <a:gd name="connsiteX17" fmla="*/ 48243 w 383887"/>
                <a:gd name="connsiteY17" fmla="*/ 204261 h 383887"/>
                <a:gd name="connsiteX18" fmla="*/ 72877 w 383887"/>
                <a:gd name="connsiteY18" fmla="*/ 253530 h 383887"/>
                <a:gd name="connsiteX19" fmla="*/ 72877 w 383887"/>
                <a:gd name="connsiteY19" fmla="*/ 253530 h 383887"/>
                <a:gd name="connsiteX20" fmla="*/ 203235 w 383887"/>
                <a:gd name="connsiteY20" fmla="*/ 383888 h 383887"/>
                <a:gd name="connsiteX21" fmla="*/ 217605 w 383887"/>
                <a:gd name="connsiteY21" fmla="*/ 311011 h 383887"/>
                <a:gd name="connsiteX22" fmla="*/ 203235 w 383887"/>
                <a:gd name="connsiteY22" fmla="*/ 296640 h 383887"/>
                <a:gd name="connsiteX23" fmla="*/ 130358 w 383887"/>
                <a:gd name="connsiteY23" fmla="*/ 311011 h 383887"/>
                <a:gd name="connsiteX24" fmla="*/ 130358 w 383887"/>
                <a:gd name="connsiteY24" fmla="*/ 311011 h 383887"/>
                <a:gd name="connsiteX25" fmla="*/ 130358 w 383887"/>
                <a:gd name="connsiteY25" fmla="*/ 311011 h 383887"/>
                <a:gd name="connsiteX26" fmla="*/ 178600 w 383887"/>
                <a:gd name="connsiteY26" fmla="*/ 334619 h 383887"/>
                <a:gd name="connsiteX27" fmla="*/ 203235 w 383887"/>
                <a:gd name="connsiteY27" fmla="*/ 383888 h 383887"/>
                <a:gd name="connsiteX28" fmla="*/ 203235 w 383887"/>
                <a:gd name="connsiteY28" fmla="*/ 383888 h 383887"/>
                <a:gd name="connsiteX29" fmla="*/ 58507 w 383887"/>
                <a:gd name="connsiteY29" fmla="*/ 325381 h 383887"/>
                <a:gd name="connsiteX30" fmla="*/ 83141 w 383887"/>
                <a:gd name="connsiteY30" fmla="*/ 345909 h 383887"/>
                <a:gd name="connsiteX31" fmla="*/ 94432 w 383887"/>
                <a:gd name="connsiteY31" fmla="*/ 303826 h 383887"/>
                <a:gd name="connsiteX32" fmla="*/ 80062 w 383887"/>
                <a:gd name="connsiteY32" fmla="*/ 289455 h 383887"/>
                <a:gd name="connsiteX33" fmla="*/ 37978 w 383887"/>
                <a:gd name="connsiteY33" fmla="*/ 300746 h 383887"/>
                <a:gd name="connsiteX34" fmla="*/ 58507 w 383887"/>
                <a:gd name="connsiteY34" fmla="*/ 325381 h 383887"/>
                <a:gd name="connsiteX35" fmla="*/ 366438 w 383887"/>
                <a:gd name="connsiteY35" fmla="*/ 294588 h 383887"/>
                <a:gd name="connsiteX36" fmla="*/ 352068 w 383887"/>
                <a:gd name="connsiteY36" fmla="*/ 280217 h 383887"/>
                <a:gd name="connsiteX37" fmla="*/ 268927 w 383887"/>
                <a:gd name="connsiteY37" fmla="*/ 303826 h 383887"/>
                <a:gd name="connsiteX38" fmla="*/ 268927 w 383887"/>
                <a:gd name="connsiteY38" fmla="*/ 303826 h 383887"/>
                <a:gd name="connsiteX39" fmla="*/ 268927 w 383887"/>
                <a:gd name="connsiteY39" fmla="*/ 303826 h 383887"/>
                <a:gd name="connsiteX40" fmla="*/ 268927 w 383887"/>
                <a:gd name="connsiteY40" fmla="*/ 303826 h 383887"/>
                <a:gd name="connsiteX41" fmla="*/ 366438 w 383887"/>
                <a:gd name="connsiteY41" fmla="*/ 294588 h 383887"/>
                <a:gd name="connsiteX42" fmla="*/ 80062 w 383887"/>
                <a:gd name="connsiteY42" fmla="*/ 114961 h 383887"/>
                <a:gd name="connsiteX43" fmla="*/ 103670 w 383887"/>
                <a:gd name="connsiteY43" fmla="*/ 31820 h 383887"/>
                <a:gd name="connsiteX44" fmla="*/ 89300 w 383887"/>
                <a:gd name="connsiteY44" fmla="*/ 17449 h 383887"/>
                <a:gd name="connsiteX45" fmla="*/ 80062 w 383887"/>
                <a:gd name="connsiteY45" fmla="*/ 114961 h 383887"/>
                <a:gd name="connsiteX46" fmla="*/ 80062 w 383887"/>
                <a:gd name="connsiteY46" fmla="*/ 114961 h 383887"/>
                <a:gd name="connsiteX47" fmla="*/ 322301 w 383887"/>
                <a:gd name="connsiteY47" fmla="*/ 177574 h 383887"/>
                <a:gd name="connsiteX48" fmla="*/ 322301 w 383887"/>
                <a:gd name="connsiteY48" fmla="*/ 177574 h 383887"/>
                <a:gd name="connsiteX49" fmla="*/ 323328 w 383887"/>
                <a:gd name="connsiteY49" fmla="*/ 181679 h 383887"/>
                <a:gd name="connsiteX50" fmla="*/ 383888 w 383887"/>
                <a:gd name="connsiteY50" fmla="*/ 87247 h 383887"/>
                <a:gd name="connsiteX51" fmla="*/ 369518 w 383887"/>
                <a:gd name="connsiteY51" fmla="*/ 72877 h 383887"/>
                <a:gd name="connsiteX52" fmla="*/ 323328 w 383887"/>
                <a:gd name="connsiteY52" fmla="*/ 129331 h 383887"/>
                <a:gd name="connsiteX53" fmla="*/ 322301 w 383887"/>
                <a:gd name="connsiteY53" fmla="*/ 177574 h 383887"/>
                <a:gd name="connsiteX54" fmla="*/ 206314 w 383887"/>
                <a:gd name="connsiteY54" fmla="*/ 61586 h 383887"/>
                <a:gd name="connsiteX55" fmla="*/ 206314 w 383887"/>
                <a:gd name="connsiteY55" fmla="*/ 61586 h 383887"/>
                <a:gd name="connsiteX56" fmla="*/ 256609 w 383887"/>
                <a:gd name="connsiteY56" fmla="*/ 59533 h 383887"/>
                <a:gd name="connsiteX57" fmla="*/ 312037 w 383887"/>
                <a:gd name="connsiteY57" fmla="*/ 14370 h 383887"/>
                <a:gd name="connsiteX58" fmla="*/ 297667 w 383887"/>
                <a:gd name="connsiteY58" fmla="*/ 0 h 383887"/>
                <a:gd name="connsiteX59" fmla="*/ 203235 w 383887"/>
                <a:gd name="connsiteY59" fmla="*/ 60560 h 383887"/>
                <a:gd name="connsiteX60" fmla="*/ 206314 w 383887"/>
                <a:gd name="connsiteY60" fmla="*/ 61586 h 383887"/>
                <a:gd name="connsiteX61" fmla="*/ 322301 w 383887"/>
                <a:gd name="connsiteY61" fmla="*/ 177574 h 383887"/>
                <a:gd name="connsiteX62" fmla="*/ 347962 w 383887"/>
                <a:gd name="connsiteY62" fmla="*/ 50295 h 383887"/>
                <a:gd name="connsiteX63" fmla="*/ 333592 w 383887"/>
                <a:gd name="connsiteY63" fmla="*/ 35925 h 383887"/>
                <a:gd name="connsiteX64" fmla="*/ 206314 w 383887"/>
                <a:gd name="connsiteY64" fmla="*/ 61586 h 383887"/>
                <a:gd name="connsiteX65" fmla="*/ 206314 w 383887"/>
                <a:gd name="connsiteY65" fmla="*/ 61586 h 383887"/>
                <a:gd name="connsiteX66" fmla="*/ 295614 w 383887"/>
                <a:gd name="connsiteY66" fmla="*/ 89300 h 383887"/>
                <a:gd name="connsiteX67" fmla="*/ 322301 w 383887"/>
                <a:gd name="connsiteY67" fmla="*/ 177574 h 383887"/>
                <a:gd name="connsiteX68" fmla="*/ 322301 w 383887"/>
                <a:gd name="connsiteY68" fmla="*/ 177574 h 38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83887" h="383887">
                  <a:moveTo>
                    <a:pt x="210420" y="246345"/>
                  </a:moveTo>
                  <a:cubicBezTo>
                    <a:pt x="210420" y="246345"/>
                    <a:pt x="179627" y="228896"/>
                    <a:pt x="190917" y="192970"/>
                  </a:cubicBezTo>
                  <a:cubicBezTo>
                    <a:pt x="154992" y="204261"/>
                    <a:pt x="138569" y="173468"/>
                    <a:pt x="137543" y="173468"/>
                  </a:cubicBezTo>
                  <a:lnTo>
                    <a:pt x="137543" y="173468"/>
                  </a:lnTo>
                  <a:lnTo>
                    <a:pt x="137543" y="173468"/>
                  </a:lnTo>
                  <a:lnTo>
                    <a:pt x="137543" y="173468"/>
                  </a:lnTo>
                  <a:cubicBezTo>
                    <a:pt x="140622" y="176547"/>
                    <a:pt x="175521" y="192970"/>
                    <a:pt x="217605" y="151913"/>
                  </a:cubicBezTo>
                  <a:lnTo>
                    <a:pt x="231975" y="166283"/>
                  </a:lnTo>
                  <a:cubicBezTo>
                    <a:pt x="190917" y="208367"/>
                    <a:pt x="207340" y="243266"/>
                    <a:pt x="210420" y="246345"/>
                  </a:cubicBezTo>
                  <a:lnTo>
                    <a:pt x="210420" y="246345"/>
                  </a:lnTo>
                  <a:close/>
                  <a:moveTo>
                    <a:pt x="72877" y="253530"/>
                  </a:moveTo>
                  <a:cubicBezTo>
                    <a:pt x="70824" y="251477"/>
                    <a:pt x="53375" y="214525"/>
                    <a:pt x="87247" y="180653"/>
                  </a:cubicBezTo>
                  <a:lnTo>
                    <a:pt x="72877" y="166283"/>
                  </a:lnTo>
                  <a:cubicBezTo>
                    <a:pt x="40031" y="199129"/>
                    <a:pt x="3079" y="182706"/>
                    <a:pt x="0" y="180653"/>
                  </a:cubicBezTo>
                  <a:lnTo>
                    <a:pt x="0" y="180653"/>
                  </a:lnTo>
                  <a:lnTo>
                    <a:pt x="0" y="180653"/>
                  </a:lnTo>
                  <a:lnTo>
                    <a:pt x="0" y="180653"/>
                  </a:lnTo>
                  <a:cubicBezTo>
                    <a:pt x="0" y="180653"/>
                    <a:pt x="20529" y="211446"/>
                    <a:pt x="48243" y="204261"/>
                  </a:cubicBezTo>
                  <a:cubicBezTo>
                    <a:pt x="40031" y="233001"/>
                    <a:pt x="69798" y="248398"/>
                    <a:pt x="72877" y="253530"/>
                  </a:cubicBezTo>
                  <a:lnTo>
                    <a:pt x="72877" y="253530"/>
                  </a:lnTo>
                  <a:close/>
                  <a:moveTo>
                    <a:pt x="203235" y="383888"/>
                  </a:moveTo>
                  <a:cubicBezTo>
                    <a:pt x="201182" y="381835"/>
                    <a:pt x="183732" y="344883"/>
                    <a:pt x="217605" y="311011"/>
                  </a:cubicBezTo>
                  <a:lnTo>
                    <a:pt x="203235" y="296640"/>
                  </a:lnTo>
                  <a:cubicBezTo>
                    <a:pt x="170389" y="329486"/>
                    <a:pt x="133437" y="313063"/>
                    <a:pt x="130358" y="311011"/>
                  </a:cubicBezTo>
                  <a:lnTo>
                    <a:pt x="130358" y="311011"/>
                  </a:lnTo>
                  <a:lnTo>
                    <a:pt x="130358" y="311011"/>
                  </a:lnTo>
                  <a:cubicBezTo>
                    <a:pt x="130358" y="311011"/>
                    <a:pt x="150886" y="341804"/>
                    <a:pt x="178600" y="334619"/>
                  </a:cubicBezTo>
                  <a:cubicBezTo>
                    <a:pt x="171415" y="364385"/>
                    <a:pt x="203235" y="383888"/>
                    <a:pt x="203235" y="383888"/>
                  </a:cubicBezTo>
                  <a:lnTo>
                    <a:pt x="203235" y="383888"/>
                  </a:lnTo>
                  <a:close/>
                  <a:moveTo>
                    <a:pt x="58507" y="325381"/>
                  </a:moveTo>
                  <a:cubicBezTo>
                    <a:pt x="65692" y="332566"/>
                    <a:pt x="73904" y="339751"/>
                    <a:pt x="83141" y="345909"/>
                  </a:cubicBezTo>
                  <a:cubicBezTo>
                    <a:pt x="73904" y="336671"/>
                    <a:pt x="72877" y="326407"/>
                    <a:pt x="94432" y="303826"/>
                  </a:cubicBezTo>
                  <a:lnTo>
                    <a:pt x="80062" y="289455"/>
                  </a:lnTo>
                  <a:cubicBezTo>
                    <a:pt x="59533" y="309984"/>
                    <a:pt x="48243" y="309984"/>
                    <a:pt x="37978" y="300746"/>
                  </a:cubicBezTo>
                  <a:cubicBezTo>
                    <a:pt x="43110" y="309984"/>
                    <a:pt x="50295" y="318196"/>
                    <a:pt x="58507" y="325381"/>
                  </a:cubicBezTo>
                  <a:close/>
                  <a:moveTo>
                    <a:pt x="366438" y="294588"/>
                  </a:moveTo>
                  <a:lnTo>
                    <a:pt x="352068" y="280217"/>
                  </a:lnTo>
                  <a:cubicBezTo>
                    <a:pt x="311011" y="321275"/>
                    <a:pt x="272006" y="306905"/>
                    <a:pt x="268927" y="303826"/>
                  </a:cubicBezTo>
                  <a:lnTo>
                    <a:pt x="268927" y="303826"/>
                  </a:lnTo>
                  <a:lnTo>
                    <a:pt x="268927" y="303826"/>
                  </a:lnTo>
                  <a:lnTo>
                    <a:pt x="268927" y="303826"/>
                  </a:lnTo>
                  <a:cubicBezTo>
                    <a:pt x="268927" y="304852"/>
                    <a:pt x="309984" y="351042"/>
                    <a:pt x="366438" y="294588"/>
                  </a:cubicBezTo>
                  <a:close/>
                  <a:moveTo>
                    <a:pt x="80062" y="114961"/>
                  </a:moveTo>
                  <a:cubicBezTo>
                    <a:pt x="76983" y="111882"/>
                    <a:pt x="62613" y="73904"/>
                    <a:pt x="103670" y="31820"/>
                  </a:cubicBezTo>
                  <a:lnTo>
                    <a:pt x="89300" y="17449"/>
                  </a:lnTo>
                  <a:cubicBezTo>
                    <a:pt x="31820" y="74930"/>
                    <a:pt x="79036" y="114961"/>
                    <a:pt x="80062" y="114961"/>
                  </a:cubicBezTo>
                  <a:lnTo>
                    <a:pt x="80062" y="114961"/>
                  </a:lnTo>
                  <a:close/>
                  <a:moveTo>
                    <a:pt x="322301" y="177574"/>
                  </a:moveTo>
                  <a:lnTo>
                    <a:pt x="322301" y="177574"/>
                  </a:lnTo>
                  <a:cubicBezTo>
                    <a:pt x="322301" y="178600"/>
                    <a:pt x="323328" y="180653"/>
                    <a:pt x="323328" y="181679"/>
                  </a:cubicBezTo>
                  <a:cubicBezTo>
                    <a:pt x="321275" y="162177"/>
                    <a:pt x="355147" y="117014"/>
                    <a:pt x="383888" y="87247"/>
                  </a:cubicBezTo>
                  <a:lnTo>
                    <a:pt x="369518" y="72877"/>
                  </a:lnTo>
                  <a:cubicBezTo>
                    <a:pt x="362332" y="81089"/>
                    <a:pt x="339751" y="103670"/>
                    <a:pt x="323328" y="129331"/>
                  </a:cubicBezTo>
                  <a:cubicBezTo>
                    <a:pt x="316143" y="157045"/>
                    <a:pt x="322301" y="177574"/>
                    <a:pt x="322301" y="177574"/>
                  </a:cubicBezTo>
                  <a:close/>
                  <a:moveTo>
                    <a:pt x="206314" y="61586"/>
                  </a:moveTo>
                  <a:lnTo>
                    <a:pt x="206314" y="61586"/>
                  </a:lnTo>
                  <a:cubicBezTo>
                    <a:pt x="206314" y="61586"/>
                    <a:pt x="226843" y="67745"/>
                    <a:pt x="256609" y="59533"/>
                  </a:cubicBezTo>
                  <a:cubicBezTo>
                    <a:pt x="281244" y="43110"/>
                    <a:pt x="303826" y="21555"/>
                    <a:pt x="312037" y="14370"/>
                  </a:cubicBezTo>
                  <a:lnTo>
                    <a:pt x="297667" y="0"/>
                  </a:lnTo>
                  <a:cubicBezTo>
                    <a:pt x="267900" y="29767"/>
                    <a:pt x="222737" y="62613"/>
                    <a:pt x="203235" y="60560"/>
                  </a:cubicBezTo>
                  <a:cubicBezTo>
                    <a:pt x="203235" y="60560"/>
                    <a:pt x="205287" y="60560"/>
                    <a:pt x="206314" y="61586"/>
                  </a:cubicBezTo>
                  <a:close/>
                  <a:moveTo>
                    <a:pt x="322301" y="177574"/>
                  </a:moveTo>
                  <a:cubicBezTo>
                    <a:pt x="320249" y="175521"/>
                    <a:pt x="286376" y="111882"/>
                    <a:pt x="347962" y="50295"/>
                  </a:cubicBezTo>
                  <a:lnTo>
                    <a:pt x="333592" y="35925"/>
                  </a:lnTo>
                  <a:cubicBezTo>
                    <a:pt x="272006" y="97512"/>
                    <a:pt x="208367" y="62613"/>
                    <a:pt x="206314" y="61586"/>
                  </a:cubicBezTo>
                  <a:lnTo>
                    <a:pt x="206314" y="61586"/>
                  </a:lnTo>
                  <a:cubicBezTo>
                    <a:pt x="207340" y="61586"/>
                    <a:pt x="240186" y="110855"/>
                    <a:pt x="295614" y="89300"/>
                  </a:cubicBezTo>
                  <a:cubicBezTo>
                    <a:pt x="274059" y="143701"/>
                    <a:pt x="322301" y="176547"/>
                    <a:pt x="322301" y="177574"/>
                  </a:cubicBezTo>
                  <a:lnTo>
                    <a:pt x="322301" y="177574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80" name="Gráfico 134">
            <a:extLst>
              <a:ext uri="{FF2B5EF4-FFF2-40B4-BE49-F238E27FC236}">
                <a16:creationId xmlns:a16="http://schemas.microsoft.com/office/drawing/2014/main" id="{CA27CCA1-AA31-554A-BE86-F0872464FF66}"/>
              </a:ext>
            </a:extLst>
          </p:cNvPr>
          <p:cNvGrpSpPr/>
          <p:nvPr/>
        </p:nvGrpSpPr>
        <p:grpSpPr>
          <a:xfrm>
            <a:off x="9358295" y="3725040"/>
            <a:ext cx="492690" cy="492690"/>
            <a:chOff x="9358295" y="3725040"/>
            <a:chExt cx="492690" cy="492690"/>
          </a:xfrm>
        </p:grpSpPr>
        <p:sp>
          <p:nvSpPr>
            <p:cNvPr id="881" name="Forma libre 880">
              <a:extLst>
                <a:ext uri="{FF2B5EF4-FFF2-40B4-BE49-F238E27FC236}">
                  <a16:creationId xmlns:a16="http://schemas.microsoft.com/office/drawing/2014/main" id="{E6644188-81E0-BE42-952B-A3F52950A2E3}"/>
                </a:ext>
              </a:extLst>
            </p:cNvPr>
            <p:cNvSpPr/>
            <p:nvPr/>
          </p:nvSpPr>
          <p:spPr>
            <a:xfrm>
              <a:off x="9389088" y="4114299"/>
              <a:ext cx="82317" cy="82901"/>
            </a:xfrm>
            <a:custGeom>
              <a:avLst/>
              <a:gdLst>
                <a:gd name="connsiteX0" fmla="*/ 75956 w 82317"/>
                <a:gd name="connsiteY0" fmla="*/ 20289 h 82901"/>
                <a:gd name="connsiteX1" fmla="*/ 67745 w 82317"/>
                <a:gd name="connsiteY1" fmla="*/ 21315 h 82901"/>
                <a:gd name="connsiteX2" fmla="*/ 61586 w 82317"/>
                <a:gd name="connsiteY2" fmla="*/ 12077 h 82901"/>
                <a:gd name="connsiteX3" fmla="*/ 55428 w 82317"/>
                <a:gd name="connsiteY3" fmla="*/ 11051 h 82901"/>
                <a:gd name="connsiteX4" fmla="*/ 54401 w 82317"/>
                <a:gd name="connsiteY4" fmla="*/ 5919 h 82901"/>
                <a:gd name="connsiteX5" fmla="*/ 41058 w 82317"/>
                <a:gd name="connsiteY5" fmla="*/ 787 h 82901"/>
                <a:gd name="connsiteX6" fmla="*/ 37978 w 82317"/>
                <a:gd name="connsiteY6" fmla="*/ 2840 h 82901"/>
                <a:gd name="connsiteX7" fmla="*/ 30793 w 82317"/>
                <a:gd name="connsiteY7" fmla="*/ 7972 h 82901"/>
                <a:gd name="connsiteX8" fmla="*/ 13344 w 82317"/>
                <a:gd name="connsiteY8" fmla="*/ 27474 h 82901"/>
                <a:gd name="connsiteX9" fmla="*/ 2053 w 82317"/>
                <a:gd name="connsiteY9" fmla="*/ 50056 h 82901"/>
                <a:gd name="connsiteX10" fmla="*/ 0 w 82317"/>
                <a:gd name="connsiteY10" fmla="*/ 58267 h 82901"/>
                <a:gd name="connsiteX11" fmla="*/ 0 w 82317"/>
                <a:gd name="connsiteY11" fmla="*/ 62373 h 82901"/>
                <a:gd name="connsiteX12" fmla="*/ 1026 w 82317"/>
                <a:gd name="connsiteY12" fmla="*/ 59294 h 82901"/>
                <a:gd name="connsiteX13" fmla="*/ 5132 w 82317"/>
                <a:gd name="connsiteY13" fmla="*/ 52109 h 82901"/>
                <a:gd name="connsiteX14" fmla="*/ 20529 w 82317"/>
                <a:gd name="connsiteY14" fmla="*/ 34659 h 82901"/>
                <a:gd name="connsiteX15" fmla="*/ 40031 w 82317"/>
                <a:gd name="connsiteY15" fmla="*/ 22342 h 82901"/>
                <a:gd name="connsiteX16" fmla="*/ 45163 w 82317"/>
                <a:gd name="connsiteY16" fmla="*/ 20289 h 82901"/>
                <a:gd name="connsiteX17" fmla="*/ 42084 w 82317"/>
                <a:gd name="connsiteY17" fmla="*/ 25421 h 82901"/>
                <a:gd name="connsiteX18" fmla="*/ 27714 w 82317"/>
                <a:gd name="connsiteY18" fmla="*/ 46976 h 82901"/>
                <a:gd name="connsiteX19" fmla="*/ 10264 w 82317"/>
                <a:gd name="connsiteY19" fmla="*/ 66479 h 82901"/>
                <a:gd name="connsiteX20" fmla="*/ 6159 w 82317"/>
                <a:gd name="connsiteY20" fmla="*/ 69558 h 82901"/>
                <a:gd name="connsiteX21" fmla="*/ 3079 w 82317"/>
                <a:gd name="connsiteY21" fmla="*/ 71611 h 82901"/>
                <a:gd name="connsiteX22" fmla="*/ 0 w 82317"/>
                <a:gd name="connsiteY22" fmla="*/ 72637 h 82901"/>
                <a:gd name="connsiteX23" fmla="*/ 3079 w 82317"/>
                <a:gd name="connsiteY23" fmla="*/ 71611 h 82901"/>
                <a:gd name="connsiteX24" fmla="*/ 7185 w 82317"/>
                <a:gd name="connsiteY24" fmla="*/ 70584 h 82901"/>
                <a:gd name="connsiteX25" fmla="*/ 12317 w 82317"/>
                <a:gd name="connsiteY25" fmla="*/ 68532 h 82901"/>
                <a:gd name="connsiteX26" fmla="*/ 35925 w 82317"/>
                <a:gd name="connsiteY26" fmla="*/ 54161 h 82901"/>
                <a:gd name="connsiteX27" fmla="*/ 56454 w 82317"/>
                <a:gd name="connsiteY27" fmla="*/ 35686 h 82901"/>
                <a:gd name="connsiteX28" fmla="*/ 60560 w 82317"/>
                <a:gd name="connsiteY28" fmla="*/ 31580 h 82901"/>
                <a:gd name="connsiteX29" fmla="*/ 58507 w 82317"/>
                <a:gd name="connsiteY29" fmla="*/ 35686 h 82901"/>
                <a:gd name="connsiteX30" fmla="*/ 47216 w 82317"/>
                <a:gd name="connsiteY30" fmla="*/ 57241 h 82901"/>
                <a:gd name="connsiteX31" fmla="*/ 30793 w 82317"/>
                <a:gd name="connsiteY31" fmla="*/ 76743 h 82901"/>
                <a:gd name="connsiteX32" fmla="*/ 23608 w 82317"/>
                <a:gd name="connsiteY32" fmla="*/ 80849 h 82901"/>
                <a:gd name="connsiteX33" fmla="*/ 20529 w 82317"/>
                <a:gd name="connsiteY33" fmla="*/ 82902 h 82901"/>
                <a:gd name="connsiteX34" fmla="*/ 23608 w 82317"/>
                <a:gd name="connsiteY34" fmla="*/ 81875 h 82901"/>
                <a:gd name="connsiteX35" fmla="*/ 31820 w 82317"/>
                <a:gd name="connsiteY35" fmla="*/ 78796 h 82901"/>
                <a:gd name="connsiteX36" fmla="*/ 54401 w 82317"/>
                <a:gd name="connsiteY36" fmla="*/ 64426 h 82901"/>
                <a:gd name="connsiteX37" fmla="*/ 72877 w 82317"/>
                <a:gd name="connsiteY37" fmla="*/ 44923 h 82901"/>
                <a:gd name="connsiteX38" fmla="*/ 78009 w 82317"/>
                <a:gd name="connsiteY38" fmla="*/ 37738 h 82901"/>
                <a:gd name="connsiteX39" fmla="*/ 80062 w 82317"/>
                <a:gd name="connsiteY39" fmla="*/ 34659 h 82901"/>
                <a:gd name="connsiteX40" fmla="*/ 81089 w 82317"/>
                <a:gd name="connsiteY40" fmla="*/ 31580 h 82901"/>
                <a:gd name="connsiteX41" fmla="*/ 75956 w 82317"/>
                <a:gd name="connsiteY41" fmla="*/ 20289 h 8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2317" h="82901">
                  <a:moveTo>
                    <a:pt x="75956" y="20289"/>
                  </a:moveTo>
                  <a:cubicBezTo>
                    <a:pt x="72877" y="19263"/>
                    <a:pt x="69798" y="19263"/>
                    <a:pt x="67745" y="21315"/>
                  </a:cubicBezTo>
                  <a:cubicBezTo>
                    <a:pt x="67745" y="17210"/>
                    <a:pt x="65692" y="14130"/>
                    <a:pt x="61586" y="12077"/>
                  </a:cubicBezTo>
                  <a:cubicBezTo>
                    <a:pt x="59533" y="11051"/>
                    <a:pt x="57481" y="11051"/>
                    <a:pt x="55428" y="11051"/>
                  </a:cubicBezTo>
                  <a:cubicBezTo>
                    <a:pt x="55428" y="8998"/>
                    <a:pt x="55428" y="7972"/>
                    <a:pt x="54401" y="5919"/>
                  </a:cubicBezTo>
                  <a:cubicBezTo>
                    <a:pt x="52348" y="787"/>
                    <a:pt x="46190" y="-1266"/>
                    <a:pt x="41058" y="787"/>
                  </a:cubicBezTo>
                  <a:cubicBezTo>
                    <a:pt x="41058" y="787"/>
                    <a:pt x="40031" y="1813"/>
                    <a:pt x="37978" y="2840"/>
                  </a:cubicBezTo>
                  <a:cubicBezTo>
                    <a:pt x="35925" y="3866"/>
                    <a:pt x="33872" y="5919"/>
                    <a:pt x="30793" y="7972"/>
                  </a:cubicBezTo>
                  <a:cubicBezTo>
                    <a:pt x="25661" y="13104"/>
                    <a:pt x="18476" y="19263"/>
                    <a:pt x="13344" y="27474"/>
                  </a:cubicBezTo>
                  <a:cubicBezTo>
                    <a:pt x="8211" y="34659"/>
                    <a:pt x="4106" y="43897"/>
                    <a:pt x="2053" y="50056"/>
                  </a:cubicBezTo>
                  <a:cubicBezTo>
                    <a:pt x="1026" y="53135"/>
                    <a:pt x="0" y="56214"/>
                    <a:pt x="0" y="58267"/>
                  </a:cubicBezTo>
                  <a:cubicBezTo>
                    <a:pt x="0" y="61347"/>
                    <a:pt x="0" y="62373"/>
                    <a:pt x="0" y="62373"/>
                  </a:cubicBezTo>
                  <a:cubicBezTo>
                    <a:pt x="0" y="62373"/>
                    <a:pt x="0" y="61347"/>
                    <a:pt x="1026" y="59294"/>
                  </a:cubicBezTo>
                  <a:cubicBezTo>
                    <a:pt x="2053" y="57241"/>
                    <a:pt x="3079" y="55188"/>
                    <a:pt x="5132" y="52109"/>
                  </a:cubicBezTo>
                  <a:cubicBezTo>
                    <a:pt x="8211" y="46976"/>
                    <a:pt x="14370" y="39791"/>
                    <a:pt x="20529" y="34659"/>
                  </a:cubicBezTo>
                  <a:cubicBezTo>
                    <a:pt x="26687" y="29527"/>
                    <a:pt x="34899" y="25421"/>
                    <a:pt x="40031" y="22342"/>
                  </a:cubicBezTo>
                  <a:cubicBezTo>
                    <a:pt x="42084" y="21315"/>
                    <a:pt x="43110" y="21315"/>
                    <a:pt x="45163" y="20289"/>
                  </a:cubicBezTo>
                  <a:cubicBezTo>
                    <a:pt x="44137" y="21315"/>
                    <a:pt x="43110" y="23368"/>
                    <a:pt x="42084" y="25421"/>
                  </a:cubicBezTo>
                  <a:cubicBezTo>
                    <a:pt x="39005" y="31580"/>
                    <a:pt x="33872" y="39791"/>
                    <a:pt x="27714" y="46976"/>
                  </a:cubicBezTo>
                  <a:cubicBezTo>
                    <a:pt x="22582" y="55188"/>
                    <a:pt x="16423" y="62373"/>
                    <a:pt x="10264" y="66479"/>
                  </a:cubicBezTo>
                  <a:cubicBezTo>
                    <a:pt x="9238" y="67505"/>
                    <a:pt x="7185" y="68532"/>
                    <a:pt x="6159" y="69558"/>
                  </a:cubicBezTo>
                  <a:cubicBezTo>
                    <a:pt x="5132" y="70584"/>
                    <a:pt x="4106" y="70584"/>
                    <a:pt x="3079" y="71611"/>
                  </a:cubicBezTo>
                  <a:cubicBezTo>
                    <a:pt x="1026" y="71611"/>
                    <a:pt x="0" y="72637"/>
                    <a:pt x="0" y="72637"/>
                  </a:cubicBezTo>
                  <a:cubicBezTo>
                    <a:pt x="0" y="72637"/>
                    <a:pt x="1026" y="72637"/>
                    <a:pt x="3079" y="71611"/>
                  </a:cubicBezTo>
                  <a:cubicBezTo>
                    <a:pt x="4106" y="71611"/>
                    <a:pt x="5132" y="71611"/>
                    <a:pt x="7185" y="70584"/>
                  </a:cubicBezTo>
                  <a:cubicBezTo>
                    <a:pt x="8211" y="70584"/>
                    <a:pt x="10264" y="69558"/>
                    <a:pt x="12317" y="68532"/>
                  </a:cubicBezTo>
                  <a:cubicBezTo>
                    <a:pt x="19502" y="65452"/>
                    <a:pt x="27714" y="60320"/>
                    <a:pt x="35925" y="54161"/>
                  </a:cubicBezTo>
                  <a:cubicBezTo>
                    <a:pt x="44137" y="48003"/>
                    <a:pt x="51322" y="41844"/>
                    <a:pt x="56454" y="35686"/>
                  </a:cubicBezTo>
                  <a:cubicBezTo>
                    <a:pt x="58507" y="33633"/>
                    <a:pt x="59533" y="32606"/>
                    <a:pt x="60560" y="31580"/>
                  </a:cubicBezTo>
                  <a:cubicBezTo>
                    <a:pt x="60560" y="32606"/>
                    <a:pt x="59533" y="34659"/>
                    <a:pt x="58507" y="35686"/>
                  </a:cubicBezTo>
                  <a:cubicBezTo>
                    <a:pt x="55428" y="41844"/>
                    <a:pt x="52348" y="50056"/>
                    <a:pt x="47216" y="57241"/>
                  </a:cubicBezTo>
                  <a:cubicBezTo>
                    <a:pt x="42084" y="66479"/>
                    <a:pt x="35925" y="72637"/>
                    <a:pt x="30793" y="76743"/>
                  </a:cubicBezTo>
                  <a:cubicBezTo>
                    <a:pt x="27714" y="78796"/>
                    <a:pt x="25661" y="80849"/>
                    <a:pt x="23608" y="80849"/>
                  </a:cubicBezTo>
                  <a:cubicBezTo>
                    <a:pt x="21555" y="81875"/>
                    <a:pt x="20529" y="82902"/>
                    <a:pt x="20529" y="82902"/>
                  </a:cubicBezTo>
                  <a:cubicBezTo>
                    <a:pt x="20529" y="82902"/>
                    <a:pt x="21555" y="82902"/>
                    <a:pt x="23608" y="81875"/>
                  </a:cubicBezTo>
                  <a:cubicBezTo>
                    <a:pt x="25661" y="81875"/>
                    <a:pt x="28740" y="80849"/>
                    <a:pt x="31820" y="78796"/>
                  </a:cubicBezTo>
                  <a:cubicBezTo>
                    <a:pt x="39005" y="75717"/>
                    <a:pt x="47216" y="71611"/>
                    <a:pt x="54401" y="64426"/>
                  </a:cubicBezTo>
                  <a:cubicBezTo>
                    <a:pt x="61586" y="58267"/>
                    <a:pt x="68771" y="51082"/>
                    <a:pt x="72877" y="44923"/>
                  </a:cubicBezTo>
                  <a:cubicBezTo>
                    <a:pt x="74930" y="41844"/>
                    <a:pt x="76983" y="39791"/>
                    <a:pt x="78009" y="37738"/>
                  </a:cubicBezTo>
                  <a:cubicBezTo>
                    <a:pt x="79036" y="35686"/>
                    <a:pt x="80062" y="34659"/>
                    <a:pt x="80062" y="34659"/>
                  </a:cubicBezTo>
                  <a:cubicBezTo>
                    <a:pt x="80062" y="33633"/>
                    <a:pt x="81089" y="32606"/>
                    <a:pt x="81089" y="31580"/>
                  </a:cubicBezTo>
                  <a:cubicBezTo>
                    <a:pt x="84168" y="28500"/>
                    <a:pt x="81089" y="22342"/>
                    <a:pt x="75956" y="20289"/>
                  </a:cubicBezTo>
                  <a:close/>
                </a:path>
              </a:pathLst>
            </a:custGeom>
            <a:solidFill>
              <a:srgbClr val="A188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2" name="Forma libre 881">
              <a:extLst>
                <a:ext uri="{FF2B5EF4-FFF2-40B4-BE49-F238E27FC236}">
                  <a16:creationId xmlns:a16="http://schemas.microsoft.com/office/drawing/2014/main" id="{5B067D53-7EC4-E24D-B3CD-A8462313828E}"/>
                </a:ext>
              </a:extLst>
            </p:cNvPr>
            <p:cNvSpPr/>
            <p:nvPr/>
          </p:nvSpPr>
          <p:spPr>
            <a:xfrm>
              <a:off x="9430145" y="3938690"/>
              <a:ext cx="208033" cy="207188"/>
            </a:xfrm>
            <a:custGeom>
              <a:avLst/>
              <a:gdLst>
                <a:gd name="connsiteX0" fmla="*/ 41058 w 208033"/>
                <a:gd name="connsiteY0" fmla="*/ 207189 h 207188"/>
                <a:gd name="connsiteX1" fmla="*/ 12317 w 208033"/>
                <a:gd name="connsiteY1" fmla="*/ 194871 h 207188"/>
                <a:gd name="connsiteX2" fmla="*/ 12317 w 208033"/>
                <a:gd name="connsiteY2" fmla="*/ 136364 h 207188"/>
                <a:gd name="connsiteX3" fmla="*/ 123173 w 208033"/>
                <a:gd name="connsiteY3" fmla="*/ 42959 h 207188"/>
                <a:gd name="connsiteX4" fmla="*/ 203235 w 208033"/>
                <a:gd name="connsiteY4" fmla="*/ 3954 h 207188"/>
                <a:gd name="connsiteX5" fmla="*/ 174494 w 208033"/>
                <a:gd name="connsiteY5" fmla="*/ 73752 h 207188"/>
                <a:gd name="connsiteX6" fmla="*/ 69798 w 208033"/>
                <a:gd name="connsiteY6" fmla="*/ 194871 h 207188"/>
                <a:gd name="connsiteX7" fmla="*/ 41058 w 208033"/>
                <a:gd name="connsiteY7" fmla="*/ 207189 h 20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033" h="207188">
                  <a:moveTo>
                    <a:pt x="41058" y="207189"/>
                  </a:moveTo>
                  <a:cubicBezTo>
                    <a:pt x="30793" y="207189"/>
                    <a:pt x="20529" y="203083"/>
                    <a:pt x="12317" y="194871"/>
                  </a:cubicBezTo>
                  <a:cubicBezTo>
                    <a:pt x="-4106" y="178448"/>
                    <a:pt x="-4106" y="152787"/>
                    <a:pt x="12317" y="136364"/>
                  </a:cubicBezTo>
                  <a:lnTo>
                    <a:pt x="123173" y="42959"/>
                  </a:lnTo>
                  <a:cubicBezTo>
                    <a:pt x="139596" y="26536"/>
                    <a:pt x="187838" y="-12469"/>
                    <a:pt x="203235" y="3954"/>
                  </a:cubicBezTo>
                  <a:cubicBezTo>
                    <a:pt x="219658" y="20377"/>
                    <a:pt x="189891" y="58355"/>
                    <a:pt x="174494" y="73752"/>
                  </a:cubicBezTo>
                  <a:lnTo>
                    <a:pt x="69798" y="194871"/>
                  </a:lnTo>
                  <a:cubicBezTo>
                    <a:pt x="61586" y="203083"/>
                    <a:pt x="51322" y="207189"/>
                    <a:pt x="41058" y="207189"/>
                  </a:cubicBez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3" name="Forma libre 882">
              <a:extLst>
                <a:ext uri="{FF2B5EF4-FFF2-40B4-BE49-F238E27FC236}">
                  <a16:creationId xmlns:a16="http://schemas.microsoft.com/office/drawing/2014/main" id="{EFE6361D-A046-0F47-B20C-2A274CA5BD0F}"/>
                </a:ext>
              </a:extLst>
            </p:cNvPr>
            <p:cNvSpPr/>
            <p:nvPr/>
          </p:nvSpPr>
          <p:spPr>
            <a:xfrm>
              <a:off x="9563582" y="3745568"/>
              <a:ext cx="266873" cy="236080"/>
            </a:xfrm>
            <a:custGeom>
              <a:avLst/>
              <a:gdLst>
                <a:gd name="connsiteX0" fmla="*/ 266874 w 266873"/>
                <a:gd name="connsiteY0" fmla="*/ 0 h 236080"/>
                <a:gd name="connsiteX1" fmla="*/ 51322 w 266873"/>
                <a:gd name="connsiteY1" fmla="*/ 236081 h 236080"/>
                <a:gd name="connsiteX2" fmla="*/ 0 w 266873"/>
                <a:gd name="connsiteY2" fmla="*/ 215552 h 236080"/>
                <a:gd name="connsiteX3" fmla="*/ 195023 w 266873"/>
                <a:gd name="connsiteY3" fmla="*/ 0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873" h="236080">
                  <a:moveTo>
                    <a:pt x="266874" y="0"/>
                  </a:moveTo>
                  <a:lnTo>
                    <a:pt x="51322" y="236081"/>
                  </a:lnTo>
                  <a:lnTo>
                    <a:pt x="0" y="215552"/>
                  </a:lnTo>
                  <a:lnTo>
                    <a:pt x="195023" y="0"/>
                  </a:ln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4" name="Forma libre 883">
              <a:extLst>
                <a:ext uri="{FF2B5EF4-FFF2-40B4-BE49-F238E27FC236}">
                  <a16:creationId xmlns:a16="http://schemas.microsoft.com/office/drawing/2014/main" id="{D005AF3D-A3E9-4243-B504-8BA8FB3DBAEB}"/>
                </a:ext>
              </a:extLst>
            </p:cNvPr>
            <p:cNvSpPr/>
            <p:nvPr/>
          </p:nvSpPr>
          <p:spPr>
            <a:xfrm>
              <a:off x="9563582" y="3766097"/>
              <a:ext cx="246345" cy="215551"/>
            </a:xfrm>
            <a:custGeom>
              <a:avLst/>
              <a:gdLst>
                <a:gd name="connsiteX0" fmla="*/ 246345 w 246345"/>
                <a:gd name="connsiteY0" fmla="*/ 0 h 215551"/>
                <a:gd name="connsiteX1" fmla="*/ 246345 w 246345"/>
                <a:gd name="connsiteY1" fmla="*/ 61586 h 215551"/>
                <a:gd name="connsiteX2" fmla="*/ 61586 w 246345"/>
                <a:gd name="connsiteY2" fmla="*/ 215552 h 215551"/>
                <a:gd name="connsiteX3" fmla="*/ 0 w 246345"/>
                <a:gd name="connsiteY3" fmla="*/ 195023 h 2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345" h="215551">
                  <a:moveTo>
                    <a:pt x="246345" y="0"/>
                  </a:moveTo>
                  <a:lnTo>
                    <a:pt x="246345" y="61586"/>
                  </a:lnTo>
                  <a:lnTo>
                    <a:pt x="61586" y="215552"/>
                  </a:lnTo>
                  <a:lnTo>
                    <a:pt x="0" y="195023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5" name="Forma libre 884">
              <a:extLst>
                <a:ext uri="{FF2B5EF4-FFF2-40B4-BE49-F238E27FC236}">
                  <a16:creationId xmlns:a16="http://schemas.microsoft.com/office/drawing/2014/main" id="{BF9ECF8B-E64B-CC4E-A4C7-92623D0554CF}"/>
                </a:ext>
              </a:extLst>
            </p:cNvPr>
            <p:cNvSpPr/>
            <p:nvPr/>
          </p:nvSpPr>
          <p:spPr>
            <a:xfrm>
              <a:off x="9584111" y="3796890"/>
              <a:ext cx="164230" cy="153965"/>
            </a:xfrm>
            <a:custGeom>
              <a:avLst/>
              <a:gdLst>
                <a:gd name="connsiteX0" fmla="*/ 102644 w 164230"/>
                <a:gd name="connsiteY0" fmla="*/ 0 h 153965"/>
                <a:gd name="connsiteX1" fmla="*/ 164230 w 164230"/>
                <a:gd name="connsiteY1" fmla="*/ 0 h 153965"/>
                <a:gd name="connsiteX2" fmla="*/ 61586 w 164230"/>
                <a:gd name="connsiteY2" fmla="*/ 153966 h 153965"/>
                <a:gd name="connsiteX3" fmla="*/ 0 w 164230"/>
                <a:gd name="connsiteY3" fmla="*/ 153966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153965">
                  <a:moveTo>
                    <a:pt x="102644" y="0"/>
                  </a:moveTo>
                  <a:lnTo>
                    <a:pt x="164230" y="0"/>
                  </a:lnTo>
                  <a:lnTo>
                    <a:pt x="61586" y="153966"/>
                  </a:lnTo>
                  <a:lnTo>
                    <a:pt x="0" y="153966"/>
                  </a:ln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6" name="Forma libre 885">
              <a:extLst>
                <a:ext uri="{FF2B5EF4-FFF2-40B4-BE49-F238E27FC236}">
                  <a16:creationId xmlns:a16="http://schemas.microsoft.com/office/drawing/2014/main" id="{74C50B81-3EBE-4344-94F7-89D92C5313CF}"/>
                </a:ext>
              </a:extLst>
            </p:cNvPr>
            <p:cNvSpPr/>
            <p:nvPr/>
          </p:nvSpPr>
          <p:spPr>
            <a:xfrm>
              <a:off x="9584111" y="3817419"/>
              <a:ext cx="184758" cy="174494"/>
            </a:xfrm>
            <a:custGeom>
              <a:avLst/>
              <a:gdLst>
                <a:gd name="connsiteX0" fmla="*/ 184759 w 184758"/>
                <a:gd name="connsiteY0" fmla="*/ 71851 h 174494"/>
                <a:gd name="connsiteX1" fmla="*/ 41058 w 184758"/>
                <a:gd name="connsiteY1" fmla="*/ 174494 h 174494"/>
                <a:gd name="connsiteX2" fmla="*/ 0 w 184758"/>
                <a:gd name="connsiteY2" fmla="*/ 143701 h 174494"/>
                <a:gd name="connsiteX3" fmla="*/ 184759 w 184758"/>
                <a:gd name="connsiteY3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174494">
                  <a:moveTo>
                    <a:pt x="184759" y="71851"/>
                  </a:moveTo>
                  <a:lnTo>
                    <a:pt x="41058" y="174494"/>
                  </a:lnTo>
                  <a:lnTo>
                    <a:pt x="0" y="143701"/>
                  </a:lnTo>
                  <a:lnTo>
                    <a:pt x="184759" y="0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7" name="Forma libre 886">
              <a:extLst>
                <a:ext uri="{FF2B5EF4-FFF2-40B4-BE49-F238E27FC236}">
                  <a16:creationId xmlns:a16="http://schemas.microsoft.com/office/drawing/2014/main" id="{A952171C-9F93-C148-A02A-4CDE4F026D16}"/>
                </a:ext>
              </a:extLst>
            </p:cNvPr>
            <p:cNvSpPr/>
            <p:nvPr/>
          </p:nvSpPr>
          <p:spPr>
            <a:xfrm>
              <a:off x="9553318" y="3858476"/>
              <a:ext cx="123172" cy="123172"/>
            </a:xfrm>
            <a:custGeom>
              <a:avLst/>
              <a:gdLst>
                <a:gd name="connsiteX0" fmla="*/ 61586 w 123172"/>
                <a:gd name="connsiteY0" fmla="*/ 0 h 123172"/>
                <a:gd name="connsiteX1" fmla="*/ 123173 w 123172"/>
                <a:gd name="connsiteY1" fmla="*/ 0 h 123172"/>
                <a:gd name="connsiteX2" fmla="*/ 61586 w 123172"/>
                <a:gd name="connsiteY2" fmla="*/ 102644 h 123172"/>
                <a:gd name="connsiteX3" fmla="*/ 0 w 123172"/>
                <a:gd name="connsiteY3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72" h="123172">
                  <a:moveTo>
                    <a:pt x="61586" y="0"/>
                  </a:moveTo>
                  <a:lnTo>
                    <a:pt x="123173" y="0"/>
                  </a:lnTo>
                  <a:lnTo>
                    <a:pt x="61586" y="102644"/>
                  </a:lnTo>
                  <a:lnTo>
                    <a:pt x="0" y="123173"/>
                  </a:lnTo>
                  <a:close/>
                </a:path>
              </a:pathLst>
            </a:custGeom>
            <a:solidFill>
              <a:srgbClr val="9CCC6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8" name="Forma libre 887">
              <a:extLst>
                <a:ext uri="{FF2B5EF4-FFF2-40B4-BE49-F238E27FC236}">
                  <a16:creationId xmlns:a16="http://schemas.microsoft.com/office/drawing/2014/main" id="{3A2AFBA7-13E5-184B-B744-E8D78A57A04D}"/>
                </a:ext>
              </a:extLst>
            </p:cNvPr>
            <p:cNvSpPr/>
            <p:nvPr/>
          </p:nvSpPr>
          <p:spPr>
            <a:xfrm>
              <a:off x="9553318" y="3879005"/>
              <a:ext cx="164230" cy="133436"/>
            </a:xfrm>
            <a:custGeom>
              <a:avLst/>
              <a:gdLst>
                <a:gd name="connsiteX0" fmla="*/ 164230 w 164230"/>
                <a:gd name="connsiteY0" fmla="*/ 71851 h 133436"/>
                <a:gd name="connsiteX1" fmla="*/ 164230 w 164230"/>
                <a:gd name="connsiteY1" fmla="*/ 0 h 133436"/>
                <a:gd name="connsiteX2" fmla="*/ 0 w 164230"/>
                <a:gd name="connsiteY2" fmla="*/ 102644 h 133436"/>
                <a:gd name="connsiteX3" fmla="*/ 51322 w 164230"/>
                <a:gd name="connsiteY3" fmla="*/ 133437 h 133436"/>
                <a:gd name="connsiteX4" fmla="*/ 164230 w 164230"/>
                <a:gd name="connsiteY4" fmla="*/ 71851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33436">
                  <a:moveTo>
                    <a:pt x="164230" y="71851"/>
                  </a:moveTo>
                  <a:lnTo>
                    <a:pt x="164230" y="0"/>
                  </a:lnTo>
                  <a:lnTo>
                    <a:pt x="0" y="102644"/>
                  </a:lnTo>
                  <a:cubicBezTo>
                    <a:pt x="52348" y="102644"/>
                    <a:pt x="51322" y="133437"/>
                    <a:pt x="51322" y="133437"/>
                  </a:cubicBezTo>
                  <a:lnTo>
                    <a:pt x="164230" y="71851"/>
                  </a:ln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89" name="Gráfico 136">
            <a:extLst>
              <a:ext uri="{FF2B5EF4-FFF2-40B4-BE49-F238E27FC236}">
                <a16:creationId xmlns:a16="http://schemas.microsoft.com/office/drawing/2014/main" id="{F961A192-5094-5548-A155-CB7526FB7A29}"/>
              </a:ext>
            </a:extLst>
          </p:cNvPr>
          <p:cNvGrpSpPr/>
          <p:nvPr/>
        </p:nvGrpSpPr>
        <p:grpSpPr>
          <a:xfrm>
            <a:off x="8726698" y="3725040"/>
            <a:ext cx="492690" cy="492690"/>
            <a:chOff x="8726698" y="3725040"/>
            <a:chExt cx="492690" cy="492690"/>
          </a:xfrm>
        </p:grpSpPr>
        <p:sp>
          <p:nvSpPr>
            <p:cNvPr id="890" name="Forma libre 889">
              <a:extLst>
                <a:ext uri="{FF2B5EF4-FFF2-40B4-BE49-F238E27FC236}">
                  <a16:creationId xmlns:a16="http://schemas.microsoft.com/office/drawing/2014/main" id="{9DB0EC3A-0E51-5543-98F8-8C7205083DEE}"/>
                </a:ext>
              </a:extLst>
            </p:cNvPr>
            <p:cNvSpPr/>
            <p:nvPr/>
          </p:nvSpPr>
          <p:spPr>
            <a:xfrm>
              <a:off x="8880663" y="3766097"/>
              <a:ext cx="184758" cy="318195"/>
            </a:xfrm>
            <a:custGeom>
              <a:avLst/>
              <a:gdLst>
                <a:gd name="connsiteX0" fmla="*/ 143701 w 184758"/>
                <a:gd name="connsiteY0" fmla="*/ 30793 h 318195"/>
                <a:gd name="connsiteX1" fmla="*/ 92379 w 184758"/>
                <a:gd name="connsiteY1" fmla="*/ 0 h 318195"/>
                <a:gd name="connsiteX2" fmla="*/ 41058 w 184758"/>
                <a:gd name="connsiteY2" fmla="*/ 30793 h 318195"/>
                <a:gd name="connsiteX3" fmla="*/ 0 w 184758"/>
                <a:gd name="connsiteY3" fmla="*/ 82115 h 318195"/>
                <a:gd name="connsiteX4" fmla="*/ 92379 w 184758"/>
                <a:gd name="connsiteY4" fmla="*/ 318196 h 318195"/>
                <a:gd name="connsiteX5" fmla="*/ 184759 w 184758"/>
                <a:gd name="connsiteY5" fmla="*/ 82115 h 318195"/>
                <a:gd name="connsiteX6" fmla="*/ 143701 w 184758"/>
                <a:gd name="connsiteY6" fmla="*/ 30793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758" h="318195">
                  <a:moveTo>
                    <a:pt x="143701" y="30793"/>
                  </a:moveTo>
                  <a:cubicBezTo>
                    <a:pt x="107776" y="29767"/>
                    <a:pt x="117014" y="0"/>
                    <a:pt x="92379" y="0"/>
                  </a:cubicBezTo>
                  <a:cubicBezTo>
                    <a:pt x="67745" y="0"/>
                    <a:pt x="76983" y="29767"/>
                    <a:pt x="41058" y="30793"/>
                  </a:cubicBezTo>
                  <a:cubicBezTo>
                    <a:pt x="11291" y="31820"/>
                    <a:pt x="0" y="82115"/>
                    <a:pt x="0" y="82115"/>
                  </a:cubicBezTo>
                  <a:lnTo>
                    <a:pt x="92379" y="318196"/>
                  </a:lnTo>
                  <a:lnTo>
                    <a:pt x="184759" y="82115"/>
                  </a:lnTo>
                  <a:cubicBezTo>
                    <a:pt x="184759" y="82115"/>
                    <a:pt x="173468" y="31820"/>
                    <a:pt x="143701" y="30793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91" name="Gráfico 136">
              <a:extLst>
                <a:ext uri="{FF2B5EF4-FFF2-40B4-BE49-F238E27FC236}">
                  <a16:creationId xmlns:a16="http://schemas.microsoft.com/office/drawing/2014/main" id="{F961A192-5094-5548-A155-CB7526FB7A29}"/>
                </a:ext>
              </a:extLst>
            </p:cNvPr>
            <p:cNvGrpSpPr/>
            <p:nvPr/>
          </p:nvGrpSpPr>
          <p:grpSpPr>
            <a:xfrm>
              <a:off x="8788049" y="3795777"/>
              <a:ext cx="368960" cy="391158"/>
              <a:chOff x="8788049" y="3795777"/>
              <a:chExt cx="368960" cy="391158"/>
            </a:xfrm>
            <a:solidFill>
              <a:srgbClr val="8BC34A"/>
            </a:solidFill>
          </p:grpSpPr>
          <p:sp>
            <p:nvSpPr>
              <p:cNvPr id="892" name="Forma libre 891">
                <a:extLst>
                  <a:ext uri="{FF2B5EF4-FFF2-40B4-BE49-F238E27FC236}">
                    <a16:creationId xmlns:a16="http://schemas.microsoft.com/office/drawing/2014/main" id="{5D5F7AAE-9E13-7144-AA88-50FC41E9B94D}"/>
                  </a:ext>
                </a:extLst>
              </p:cNvPr>
              <p:cNvSpPr/>
              <p:nvPr/>
            </p:nvSpPr>
            <p:spPr>
              <a:xfrm>
                <a:off x="8788049" y="3795777"/>
                <a:ext cx="210521" cy="391158"/>
              </a:xfrm>
              <a:custGeom>
                <a:avLst/>
                <a:gdLst>
                  <a:gd name="connsiteX0" fmla="*/ 143936 w 210521"/>
                  <a:gd name="connsiteY0" fmla="*/ 391159 h 391158"/>
                  <a:gd name="connsiteX1" fmla="*/ 134698 w 210521"/>
                  <a:gd name="connsiteY1" fmla="*/ 334705 h 391158"/>
                  <a:gd name="connsiteX2" fmla="*/ 102878 w 210521"/>
                  <a:gd name="connsiteY2" fmla="*/ 319308 h 391158"/>
                  <a:gd name="connsiteX3" fmla="*/ 87482 w 210521"/>
                  <a:gd name="connsiteY3" fmla="*/ 262854 h 391158"/>
                  <a:gd name="connsiteX4" fmla="*/ 83376 w 210521"/>
                  <a:gd name="connsiteY4" fmla="*/ 253616 h 391158"/>
                  <a:gd name="connsiteX5" fmla="*/ 54636 w 210521"/>
                  <a:gd name="connsiteY5" fmla="*/ 238220 h 391158"/>
                  <a:gd name="connsiteX6" fmla="*/ 31028 w 210521"/>
                  <a:gd name="connsiteY6" fmla="*/ 216665 h 391158"/>
                  <a:gd name="connsiteX7" fmla="*/ 31028 w 210521"/>
                  <a:gd name="connsiteY7" fmla="*/ 181766 h 391158"/>
                  <a:gd name="connsiteX8" fmla="*/ 24869 w 210521"/>
                  <a:gd name="connsiteY8" fmla="*/ 153025 h 391158"/>
                  <a:gd name="connsiteX9" fmla="*/ 4340 w 210521"/>
                  <a:gd name="connsiteY9" fmla="*/ 134550 h 391158"/>
                  <a:gd name="connsiteX10" fmla="*/ 16658 w 210521"/>
                  <a:gd name="connsiteY10" fmla="*/ 85281 h 391158"/>
                  <a:gd name="connsiteX11" fmla="*/ 41292 w 210521"/>
                  <a:gd name="connsiteY11" fmla="*/ 61673 h 391158"/>
                  <a:gd name="connsiteX12" fmla="*/ 51557 w 210521"/>
                  <a:gd name="connsiteY12" fmla="*/ 23694 h 391158"/>
                  <a:gd name="connsiteX13" fmla="*/ 82350 w 210521"/>
                  <a:gd name="connsiteY13" fmla="*/ 86 h 391158"/>
                  <a:gd name="connsiteX14" fmla="*/ 113143 w 210521"/>
                  <a:gd name="connsiteY14" fmla="*/ 20615 h 391158"/>
                  <a:gd name="connsiteX15" fmla="*/ 123407 w 210521"/>
                  <a:gd name="connsiteY15" fmla="*/ 51408 h 391158"/>
                  <a:gd name="connsiteX16" fmla="*/ 164465 w 210521"/>
                  <a:gd name="connsiteY16" fmla="*/ 102730 h 391158"/>
                  <a:gd name="connsiteX17" fmla="*/ 153174 w 210521"/>
                  <a:gd name="connsiteY17" fmla="*/ 139682 h 391158"/>
                  <a:gd name="connsiteX18" fmla="*/ 163438 w 210521"/>
                  <a:gd name="connsiteY18" fmla="*/ 150973 h 391158"/>
                  <a:gd name="connsiteX19" fmla="*/ 176782 w 210521"/>
                  <a:gd name="connsiteY19" fmla="*/ 191004 h 391158"/>
                  <a:gd name="connsiteX20" fmla="*/ 170623 w 210521"/>
                  <a:gd name="connsiteY20" fmla="*/ 216665 h 391158"/>
                  <a:gd name="connsiteX21" fmla="*/ 195258 w 210521"/>
                  <a:gd name="connsiteY21" fmla="*/ 264907 h 391158"/>
                  <a:gd name="connsiteX22" fmla="*/ 205522 w 210521"/>
                  <a:gd name="connsiteY22" fmla="*/ 390133 h 391158"/>
                  <a:gd name="connsiteX23" fmla="*/ 143936 w 210521"/>
                  <a:gd name="connsiteY23" fmla="*/ 391159 h 39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0521" h="391158">
                    <a:moveTo>
                      <a:pt x="143936" y="391159"/>
                    </a:moveTo>
                    <a:cubicBezTo>
                      <a:pt x="139830" y="367551"/>
                      <a:pt x="155227" y="347022"/>
                      <a:pt x="134698" y="334705"/>
                    </a:cubicBezTo>
                    <a:cubicBezTo>
                      <a:pt x="124434" y="328546"/>
                      <a:pt x="112116" y="326493"/>
                      <a:pt x="102878" y="319308"/>
                    </a:cubicBezTo>
                    <a:cubicBezTo>
                      <a:pt x="87482" y="309044"/>
                      <a:pt x="91588" y="281330"/>
                      <a:pt x="87482" y="262854"/>
                    </a:cubicBezTo>
                    <a:cubicBezTo>
                      <a:pt x="86455" y="259775"/>
                      <a:pt x="85429" y="255669"/>
                      <a:pt x="83376" y="253616"/>
                    </a:cubicBezTo>
                    <a:cubicBezTo>
                      <a:pt x="79270" y="248484"/>
                      <a:pt x="60794" y="240273"/>
                      <a:pt x="54636" y="238220"/>
                    </a:cubicBezTo>
                    <a:cubicBezTo>
                      <a:pt x="42319" y="236167"/>
                      <a:pt x="34107" y="226929"/>
                      <a:pt x="31028" y="216665"/>
                    </a:cubicBezTo>
                    <a:cubicBezTo>
                      <a:pt x="27948" y="205374"/>
                      <a:pt x="32054" y="193057"/>
                      <a:pt x="31028" y="181766"/>
                    </a:cubicBezTo>
                    <a:cubicBezTo>
                      <a:pt x="31028" y="167396"/>
                      <a:pt x="35134" y="163290"/>
                      <a:pt x="24869" y="153025"/>
                    </a:cubicBezTo>
                    <a:cubicBezTo>
                      <a:pt x="17684" y="146867"/>
                      <a:pt x="9473" y="142761"/>
                      <a:pt x="4340" y="134550"/>
                    </a:cubicBezTo>
                    <a:cubicBezTo>
                      <a:pt x="-4898" y="120179"/>
                      <a:pt x="1261" y="93492"/>
                      <a:pt x="16658" y="85281"/>
                    </a:cubicBezTo>
                    <a:cubicBezTo>
                      <a:pt x="24869" y="81175"/>
                      <a:pt x="35134" y="80148"/>
                      <a:pt x="41292" y="61673"/>
                    </a:cubicBezTo>
                    <a:cubicBezTo>
                      <a:pt x="46424" y="45250"/>
                      <a:pt x="46424" y="40117"/>
                      <a:pt x="51557" y="23694"/>
                    </a:cubicBezTo>
                    <a:cubicBezTo>
                      <a:pt x="55662" y="10351"/>
                      <a:pt x="69006" y="1113"/>
                      <a:pt x="82350" y="86"/>
                    </a:cubicBezTo>
                    <a:cubicBezTo>
                      <a:pt x="95693" y="-940"/>
                      <a:pt x="109037" y="7271"/>
                      <a:pt x="113143" y="20615"/>
                    </a:cubicBezTo>
                    <a:cubicBezTo>
                      <a:pt x="119301" y="39091"/>
                      <a:pt x="116222" y="38064"/>
                      <a:pt x="123407" y="51408"/>
                    </a:cubicBezTo>
                    <a:cubicBezTo>
                      <a:pt x="131619" y="66805"/>
                      <a:pt x="163438" y="70910"/>
                      <a:pt x="164465" y="102730"/>
                    </a:cubicBezTo>
                    <a:cubicBezTo>
                      <a:pt x="164465" y="114021"/>
                      <a:pt x="149068" y="130444"/>
                      <a:pt x="153174" y="139682"/>
                    </a:cubicBezTo>
                    <a:cubicBezTo>
                      <a:pt x="155227" y="143788"/>
                      <a:pt x="159332" y="146867"/>
                      <a:pt x="163438" y="150973"/>
                    </a:cubicBezTo>
                    <a:cubicBezTo>
                      <a:pt x="173703" y="161237"/>
                      <a:pt x="178835" y="176634"/>
                      <a:pt x="176782" y="191004"/>
                    </a:cubicBezTo>
                    <a:cubicBezTo>
                      <a:pt x="175755" y="199215"/>
                      <a:pt x="171650" y="207427"/>
                      <a:pt x="170623" y="216665"/>
                    </a:cubicBezTo>
                    <a:cubicBezTo>
                      <a:pt x="169597" y="235140"/>
                      <a:pt x="183967" y="249511"/>
                      <a:pt x="195258" y="264907"/>
                    </a:cubicBezTo>
                    <a:cubicBezTo>
                      <a:pt x="221945" y="300832"/>
                      <a:pt x="205522" y="328546"/>
                      <a:pt x="205522" y="390133"/>
                    </a:cubicBezTo>
                    <a:cubicBezTo>
                      <a:pt x="205522" y="391159"/>
                      <a:pt x="143936" y="391159"/>
                      <a:pt x="143936" y="39115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93" name="Forma libre 892">
                <a:extLst>
                  <a:ext uri="{FF2B5EF4-FFF2-40B4-BE49-F238E27FC236}">
                    <a16:creationId xmlns:a16="http://schemas.microsoft.com/office/drawing/2014/main" id="{8067BE69-F191-D143-9A2B-AFA1003D327C}"/>
                  </a:ext>
                </a:extLst>
              </p:cNvPr>
              <p:cNvSpPr/>
              <p:nvPr/>
            </p:nvSpPr>
            <p:spPr>
              <a:xfrm>
                <a:off x="8930959" y="3795777"/>
                <a:ext cx="226050" cy="391158"/>
              </a:xfrm>
              <a:custGeom>
                <a:avLst/>
                <a:gdLst>
                  <a:gd name="connsiteX0" fmla="*/ 62613 w 226050"/>
                  <a:gd name="connsiteY0" fmla="*/ 391159 h 391158"/>
                  <a:gd name="connsiteX1" fmla="*/ 92379 w 226050"/>
                  <a:gd name="connsiteY1" fmla="*/ 334705 h 391158"/>
                  <a:gd name="connsiteX2" fmla="*/ 124199 w 226050"/>
                  <a:gd name="connsiteY2" fmla="*/ 319308 h 391158"/>
                  <a:gd name="connsiteX3" fmla="*/ 139596 w 226050"/>
                  <a:gd name="connsiteY3" fmla="*/ 262854 h 391158"/>
                  <a:gd name="connsiteX4" fmla="*/ 143701 w 226050"/>
                  <a:gd name="connsiteY4" fmla="*/ 253616 h 391158"/>
                  <a:gd name="connsiteX5" fmla="*/ 172442 w 226050"/>
                  <a:gd name="connsiteY5" fmla="*/ 238220 h 391158"/>
                  <a:gd name="connsiteX6" fmla="*/ 195023 w 226050"/>
                  <a:gd name="connsiteY6" fmla="*/ 216665 h 391158"/>
                  <a:gd name="connsiteX7" fmla="*/ 195023 w 226050"/>
                  <a:gd name="connsiteY7" fmla="*/ 181766 h 391158"/>
                  <a:gd name="connsiteX8" fmla="*/ 201182 w 226050"/>
                  <a:gd name="connsiteY8" fmla="*/ 153025 h 391158"/>
                  <a:gd name="connsiteX9" fmla="*/ 221711 w 226050"/>
                  <a:gd name="connsiteY9" fmla="*/ 134550 h 391158"/>
                  <a:gd name="connsiteX10" fmla="*/ 209393 w 226050"/>
                  <a:gd name="connsiteY10" fmla="*/ 85281 h 391158"/>
                  <a:gd name="connsiteX11" fmla="*/ 184759 w 226050"/>
                  <a:gd name="connsiteY11" fmla="*/ 61673 h 391158"/>
                  <a:gd name="connsiteX12" fmla="*/ 174494 w 226050"/>
                  <a:gd name="connsiteY12" fmla="*/ 23694 h 391158"/>
                  <a:gd name="connsiteX13" fmla="*/ 143701 w 226050"/>
                  <a:gd name="connsiteY13" fmla="*/ 86 h 391158"/>
                  <a:gd name="connsiteX14" fmla="*/ 112908 w 226050"/>
                  <a:gd name="connsiteY14" fmla="*/ 20615 h 391158"/>
                  <a:gd name="connsiteX15" fmla="*/ 102644 w 226050"/>
                  <a:gd name="connsiteY15" fmla="*/ 51408 h 391158"/>
                  <a:gd name="connsiteX16" fmla="*/ 61586 w 226050"/>
                  <a:gd name="connsiteY16" fmla="*/ 102730 h 391158"/>
                  <a:gd name="connsiteX17" fmla="*/ 72877 w 226050"/>
                  <a:gd name="connsiteY17" fmla="*/ 139682 h 391158"/>
                  <a:gd name="connsiteX18" fmla="*/ 62613 w 226050"/>
                  <a:gd name="connsiteY18" fmla="*/ 150973 h 391158"/>
                  <a:gd name="connsiteX19" fmla="*/ 49269 w 226050"/>
                  <a:gd name="connsiteY19" fmla="*/ 191004 h 391158"/>
                  <a:gd name="connsiteX20" fmla="*/ 55428 w 226050"/>
                  <a:gd name="connsiteY20" fmla="*/ 216665 h 391158"/>
                  <a:gd name="connsiteX21" fmla="*/ 30793 w 226050"/>
                  <a:gd name="connsiteY21" fmla="*/ 264907 h 391158"/>
                  <a:gd name="connsiteX22" fmla="*/ 0 w 226050"/>
                  <a:gd name="connsiteY22" fmla="*/ 390133 h 391158"/>
                  <a:gd name="connsiteX23" fmla="*/ 62613 w 226050"/>
                  <a:gd name="connsiteY23" fmla="*/ 391159 h 39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6050" h="391158">
                    <a:moveTo>
                      <a:pt x="62613" y="391159"/>
                    </a:moveTo>
                    <a:cubicBezTo>
                      <a:pt x="66718" y="367551"/>
                      <a:pt x="71851" y="347022"/>
                      <a:pt x="92379" y="334705"/>
                    </a:cubicBezTo>
                    <a:cubicBezTo>
                      <a:pt x="102644" y="328546"/>
                      <a:pt x="114961" y="326493"/>
                      <a:pt x="124199" y="319308"/>
                    </a:cubicBezTo>
                    <a:cubicBezTo>
                      <a:pt x="139596" y="309044"/>
                      <a:pt x="135490" y="281330"/>
                      <a:pt x="139596" y="262854"/>
                    </a:cubicBezTo>
                    <a:cubicBezTo>
                      <a:pt x="140622" y="259775"/>
                      <a:pt x="141648" y="255669"/>
                      <a:pt x="143701" y="253616"/>
                    </a:cubicBezTo>
                    <a:cubicBezTo>
                      <a:pt x="147807" y="248484"/>
                      <a:pt x="166283" y="240273"/>
                      <a:pt x="172442" y="238220"/>
                    </a:cubicBezTo>
                    <a:cubicBezTo>
                      <a:pt x="182706" y="235140"/>
                      <a:pt x="191944" y="226929"/>
                      <a:pt x="195023" y="216665"/>
                    </a:cubicBezTo>
                    <a:cubicBezTo>
                      <a:pt x="198102" y="205374"/>
                      <a:pt x="193997" y="193057"/>
                      <a:pt x="195023" y="181766"/>
                    </a:cubicBezTo>
                    <a:cubicBezTo>
                      <a:pt x="195023" y="167396"/>
                      <a:pt x="190917" y="163290"/>
                      <a:pt x="201182" y="153025"/>
                    </a:cubicBezTo>
                    <a:cubicBezTo>
                      <a:pt x="208367" y="146867"/>
                      <a:pt x="216578" y="142761"/>
                      <a:pt x="221711" y="134550"/>
                    </a:cubicBezTo>
                    <a:cubicBezTo>
                      <a:pt x="230948" y="120179"/>
                      <a:pt x="224790" y="93492"/>
                      <a:pt x="209393" y="85281"/>
                    </a:cubicBezTo>
                    <a:cubicBezTo>
                      <a:pt x="201182" y="81175"/>
                      <a:pt x="190917" y="75016"/>
                      <a:pt x="184759" y="61673"/>
                    </a:cubicBezTo>
                    <a:cubicBezTo>
                      <a:pt x="177574" y="46276"/>
                      <a:pt x="179627" y="40117"/>
                      <a:pt x="174494" y="23694"/>
                    </a:cubicBezTo>
                    <a:cubicBezTo>
                      <a:pt x="170389" y="10351"/>
                      <a:pt x="157045" y="1113"/>
                      <a:pt x="143701" y="86"/>
                    </a:cubicBezTo>
                    <a:cubicBezTo>
                      <a:pt x="130358" y="-940"/>
                      <a:pt x="117014" y="7271"/>
                      <a:pt x="112908" y="20615"/>
                    </a:cubicBezTo>
                    <a:cubicBezTo>
                      <a:pt x="106749" y="39091"/>
                      <a:pt x="109829" y="38064"/>
                      <a:pt x="102644" y="51408"/>
                    </a:cubicBezTo>
                    <a:cubicBezTo>
                      <a:pt x="94432" y="66805"/>
                      <a:pt x="62613" y="70910"/>
                      <a:pt x="61586" y="102730"/>
                    </a:cubicBezTo>
                    <a:cubicBezTo>
                      <a:pt x="61586" y="114021"/>
                      <a:pt x="76983" y="130444"/>
                      <a:pt x="72877" y="139682"/>
                    </a:cubicBezTo>
                    <a:cubicBezTo>
                      <a:pt x="70824" y="143788"/>
                      <a:pt x="66718" y="146867"/>
                      <a:pt x="62613" y="150973"/>
                    </a:cubicBezTo>
                    <a:cubicBezTo>
                      <a:pt x="52348" y="161237"/>
                      <a:pt x="47216" y="176634"/>
                      <a:pt x="49269" y="191004"/>
                    </a:cubicBezTo>
                    <a:cubicBezTo>
                      <a:pt x="50295" y="199215"/>
                      <a:pt x="54401" y="207427"/>
                      <a:pt x="55428" y="216665"/>
                    </a:cubicBezTo>
                    <a:cubicBezTo>
                      <a:pt x="56454" y="235140"/>
                      <a:pt x="42084" y="249511"/>
                      <a:pt x="30793" y="264907"/>
                    </a:cubicBezTo>
                    <a:cubicBezTo>
                      <a:pt x="4106" y="300832"/>
                      <a:pt x="0" y="328546"/>
                      <a:pt x="0" y="390133"/>
                    </a:cubicBezTo>
                    <a:cubicBezTo>
                      <a:pt x="1026" y="391159"/>
                      <a:pt x="62613" y="391159"/>
                      <a:pt x="62613" y="39115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94" name="Forma libre 893">
              <a:extLst>
                <a:ext uri="{FF2B5EF4-FFF2-40B4-BE49-F238E27FC236}">
                  <a16:creationId xmlns:a16="http://schemas.microsoft.com/office/drawing/2014/main" id="{DC261E2F-7900-5B41-9CEE-871C53901B60}"/>
                </a:ext>
              </a:extLst>
            </p:cNvPr>
            <p:cNvSpPr/>
            <p:nvPr/>
          </p:nvSpPr>
          <p:spPr>
            <a:xfrm>
              <a:off x="8898113" y="3769176"/>
              <a:ext cx="149859" cy="375676"/>
            </a:xfrm>
            <a:custGeom>
              <a:avLst/>
              <a:gdLst>
                <a:gd name="connsiteX0" fmla="*/ 126252 w 149859"/>
                <a:gd name="connsiteY0" fmla="*/ 27714 h 375676"/>
                <a:gd name="connsiteX1" fmla="*/ 86221 w 149859"/>
                <a:gd name="connsiteY1" fmla="*/ 0 h 375676"/>
                <a:gd name="connsiteX2" fmla="*/ 123173 w 149859"/>
                <a:gd name="connsiteY2" fmla="*/ 58507 h 375676"/>
                <a:gd name="connsiteX3" fmla="*/ 119067 w 149859"/>
                <a:gd name="connsiteY3" fmla="*/ 69798 h 375676"/>
                <a:gd name="connsiteX4" fmla="*/ 109829 w 149859"/>
                <a:gd name="connsiteY4" fmla="*/ 76983 h 375676"/>
                <a:gd name="connsiteX5" fmla="*/ 75956 w 149859"/>
                <a:gd name="connsiteY5" fmla="*/ 130358 h 375676"/>
                <a:gd name="connsiteX6" fmla="*/ 75956 w 149859"/>
                <a:gd name="connsiteY6" fmla="*/ 131384 h 375676"/>
                <a:gd name="connsiteX7" fmla="*/ 75956 w 149859"/>
                <a:gd name="connsiteY7" fmla="*/ 130358 h 375676"/>
                <a:gd name="connsiteX8" fmla="*/ 42084 w 149859"/>
                <a:gd name="connsiteY8" fmla="*/ 76983 h 375676"/>
                <a:gd name="connsiteX9" fmla="*/ 32846 w 149859"/>
                <a:gd name="connsiteY9" fmla="*/ 69798 h 375676"/>
                <a:gd name="connsiteX10" fmla="*/ 28740 w 149859"/>
                <a:gd name="connsiteY10" fmla="*/ 58507 h 375676"/>
                <a:gd name="connsiteX11" fmla="*/ 65692 w 149859"/>
                <a:gd name="connsiteY11" fmla="*/ 0 h 375676"/>
                <a:gd name="connsiteX12" fmla="*/ 23608 w 149859"/>
                <a:gd name="connsiteY12" fmla="*/ 27714 h 375676"/>
                <a:gd name="connsiteX13" fmla="*/ 0 w 149859"/>
                <a:gd name="connsiteY13" fmla="*/ 41058 h 375676"/>
                <a:gd name="connsiteX14" fmla="*/ 3079 w 149859"/>
                <a:gd name="connsiteY14" fmla="*/ 48243 h 375676"/>
                <a:gd name="connsiteX15" fmla="*/ 13344 w 149859"/>
                <a:gd name="connsiteY15" fmla="*/ 79036 h 375676"/>
                <a:gd name="connsiteX16" fmla="*/ 54401 w 149859"/>
                <a:gd name="connsiteY16" fmla="*/ 130358 h 375676"/>
                <a:gd name="connsiteX17" fmla="*/ 43110 w 149859"/>
                <a:gd name="connsiteY17" fmla="*/ 167309 h 375676"/>
                <a:gd name="connsiteX18" fmla="*/ 53375 w 149859"/>
                <a:gd name="connsiteY18" fmla="*/ 178600 h 375676"/>
                <a:gd name="connsiteX19" fmla="*/ 66718 w 149859"/>
                <a:gd name="connsiteY19" fmla="*/ 218631 h 375676"/>
                <a:gd name="connsiteX20" fmla="*/ 60560 w 149859"/>
                <a:gd name="connsiteY20" fmla="*/ 244292 h 375676"/>
                <a:gd name="connsiteX21" fmla="*/ 63639 w 149859"/>
                <a:gd name="connsiteY21" fmla="*/ 260715 h 375676"/>
                <a:gd name="connsiteX22" fmla="*/ 34899 w 149859"/>
                <a:gd name="connsiteY22" fmla="*/ 375676 h 375676"/>
                <a:gd name="connsiteX23" fmla="*/ 64666 w 149859"/>
                <a:gd name="connsiteY23" fmla="*/ 292535 h 375676"/>
                <a:gd name="connsiteX24" fmla="*/ 74930 w 149859"/>
                <a:gd name="connsiteY24" fmla="*/ 279191 h 375676"/>
                <a:gd name="connsiteX25" fmla="*/ 74930 w 149859"/>
                <a:gd name="connsiteY25" fmla="*/ 279191 h 375676"/>
                <a:gd name="connsiteX26" fmla="*/ 89300 w 149859"/>
                <a:gd name="connsiteY26" fmla="*/ 244292 h 375676"/>
                <a:gd name="connsiteX27" fmla="*/ 83141 w 149859"/>
                <a:gd name="connsiteY27" fmla="*/ 218631 h 375676"/>
                <a:gd name="connsiteX28" fmla="*/ 96485 w 149859"/>
                <a:gd name="connsiteY28" fmla="*/ 178600 h 375676"/>
                <a:gd name="connsiteX29" fmla="*/ 106749 w 149859"/>
                <a:gd name="connsiteY29" fmla="*/ 167309 h 375676"/>
                <a:gd name="connsiteX30" fmla="*/ 95459 w 149859"/>
                <a:gd name="connsiteY30" fmla="*/ 130358 h 375676"/>
                <a:gd name="connsiteX31" fmla="*/ 136516 w 149859"/>
                <a:gd name="connsiteY31" fmla="*/ 79036 h 375676"/>
                <a:gd name="connsiteX32" fmla="*/ 146781 w 149859"/>
                <a:gd name="connsiteY32" fmla="*/ 48243 h 375676"/>
                <a:gd name="connsiteX33" fmla="*/ 149860 w 149859"/>
                <a:gd name="connsiteY33" fmla="*/ 41058 h 375676"/>
                <a:gd name="connsiteX34" fmla="*/ 126252 w 149859"/>
                <a:gd name="connsiteY34" fmla="*/ 27714 h 375676"/>
                <a:gd name="connsiteX35" fmla="*/ 82115 w 149859"/>
                <a:gd name="connsiteY35" fmla="*/ 164230 h 375676"/>
                <a:gd name="connsiteX36" fmla="*/ 74930 w 149859"/>
                <a:gd name="connsiteY36" fmla="*/ 172442 h 375676"/>
                <a:gd name="connsiteX37" fmla="*/ 67745 w 149859"/>
                <a:gd name="connsiteY37" fmla="*/ 164230 h 375676"/>
                <a:gd name="connsiteX38" fmla="*/ 64666 w 149859"/>
                <a:gd name="connsiteY38" fmla="*/ 161151 h 375676"/>
                <a:gd name="connsiteX39" fmla="*/ 66718 w 149859"/>
                <a:gd name="connsiteY39" fmla="*/ 156019 h 375676"/>
                <a:gd name="connsiteX40" fmla="*/ 74930 w 149859"/>
                <a:gd name="connsiteY40" fmla="*/ 131384 h 375676"/>
                <a:gd name="connsiteX41" fmla="*/ 83141 w 149859"/>
                <a:gd name="connsiteY41" fmla="*/ 156019 h 375676"/>
                <a:gd name="connsiteX42" fmla="*/ 85194 w 149859"/>
                <a:gd name="connsiteY42" fmla="*/ 161151 h 375676"/>
                <a:gd name="connsiteX43" fmla="*/ 82115 w 149859"/>
                <a:gd name="connsiteY43" fmla="*/ 164230 h 37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9859" h="375676">
                  <a:moveTo>
                    <a:pt x="126252" y="27714"/>
                  </a:moveTo>
                  <a:cubicBezTo>
                    <a:pt x="97512" y="26687"/>
                    <a:pt x="97512" y="7185"/>
                    <a:pt x="86221" y="0"/>
                  </a:cubicBezTo>
                  <a:cubicBezTo>
                    <a:pt x="95459" y="47216"/>
                    <a:pt x="125225" y="43110"/>
                    <a:pt x="123173" y="58507"/>
                  </a:cubicBezTo>
                  <a:cubicBezTo>
                    <a:pt x="122146" y="62613"/>
                    <a:pt x="122146" y="64666"/>
                    <a:pt x="119067" y="69798"/>
                  </a:cubicBezTo>
                  <a:cubicBezTo>
                    <a:pt x="118040" y="70824"/>
                    <a:pt x="112908" y="74930"/>
                    <a:pt x="109829" y="76983"/>
                  </a:cubicBezTo>
                  <a:cubicBezTo>
                    <a:pt x="97512" y="85194"/>
                    <a:pt x="76983" y="99564"/>
                    <a:pt x="75956" y="130358"/>
                  </a:cubicBezTo>
                  <a:cubicBezTo>
                    <a:pt x="75956" y="130358"/>
                    <a:pt x="75956" y="130358"/>
                    <a:pt x="75956" y="131384"/>
                  </a:cubicBezTo>
                  <a:cubicBezTo>
                    <a:pt x="75956" y="131384"/>
                    <a:pt x="75956" y="131384"/>
                    <a:pt x="75956" y="130358"/>
                  </a:cubicBezTo>
                  <a:cubicBezTo>
                    <a:pt x="74930" y="99564"/>
                    <a:pt x="54401" y="86221"/>
                    <a:pt x="42084" y="76983"/>
                  </a:cubicBezTo>
                  <a:cubicBezTo>
                    <a:pt x="39005" y="74930"/>
                    <a:pt x="33872" y="71851"/>
                    <a:pt x="32846" y="69798"/>
                  </a:cubicBezTo>
                  <a:cubicBezTo>
                    <a:pt x="29767" y="64666"/>
                    <a:pt x="28740" y="63639"/>
                    <a:pt x="28740" y="58507"/>
                  </a:cubicBezTo>
                  <a:cubicBezTo>
                    <a:pt x="27714" y="42084"/>
                    <a:pt x="54401" y="47216"/>
                    <a:pt x="65692" y="0"/>
                  </a:cubicBezTo>
                  <a:cubicBezTo>
                    <a:pt x="52348" y="7185"/>
                    <a:pt x="52348" y="26687"/>
                    <a:pt x="23608" y="27714"/>
                  </a:cubicBezTo>
                  <a:cubicBezTo>
                    <a:pt x="13344" y="27714"/>
                    <a:pt x="6159" y="33872"/>
                    <a:pt x="0" y="41058"/>
                  </a:cubicBezTo>
                  <a:cubicBezTo>
                    <a:pt x="1026" y="43110"/>
                    <a:pt x="2053" y="46190"/>
                    <a:pt x="3079" y="48243"/>
                  </a:cubicBezTo>
                  <a:cubicBezTo>
                    <a:pt x="9238" y="66718"/>
                    <a:pt x="6159" y="65692"/>
                    <a:pt x="13344" y="79036"/>
                  </a:cubicBezTo>
                  <a:cubicBezTo>
                    <a:pt x="21555" y="94432"/>
                    <a:pt x="53375" y="98538"/>
                    <a:pt x="54401" y="130358"/>
                  </a:cubicBezTo>
                  <a:cubicBezTo>
                    <a:pt x="54401" y="141648"/>
                    <a:pt x="39005" y="158071"/>
                    <a:pt x="43110" y="167309"/>
                  </a:cubicBezTo>
                  <a:cubicBezTo>
                    <a:pt x="45163" y="171415"/>
                    <a:pt x="49269" y="174494"/>
                    <a:pt x="53375" y="178600"/>
                  </a:cubicBezTo>
                  <a:cubicBezTo>
                    <a:pt x="63639" y="188865"/>
                    <a:pt x="68771" y="204261"/>
                    <a:pt x="66718" y="218631"/>
                  </a:cubicBezTo>
                  <a:cubicBezTo>
                    <a:pt x="65692" y="226843"/>
                    <a:pt x="61586" y="235054"/>
                    <a:pt x="60560" y="244292"/>
                  </a:cubicBezTo>
                  <a:cubicBezTo>
                    <a:pt x="60560" y="250451"/>
                    <a:pt x="61586" y="255583"/>
                    <a:pt x="63639" y="260715"/>
                  </a:cubicBezTo>
                  <a:cubicBezTo>
                    <a:pt x="28740" y="296640"/>
                    <a:pt x="33872" y="370544"/>
                    <a:pt x="34899" y="375676"/>
                  </a:cubicBezTo>
                  <a:cubicBezTo>
                    <a:pt x="36952" y="340777"/>
                    <a:pt x="45163" y="319222"/>
                    <a:pt x="64666" y="292535"/>
                  </a:cubicBezTo>
                  <a:cubicBezTo>
                    <a:pt x="67745" y="288429"/>
                    <a:pt x="71851" y="284323"/>
                    <a:pt x="74930" y="279191"/>
                  </a:cubicBezTo>
                  <a:lnTo>
                    <a:pt x="74930" y="279191"/>
                  </a:lnTo>
                  <a:cubicBezTo>
                    <a:pt x="83141" y="268927"/>
                    <a:pt x="90326" y="257636"/>
                    <a:pt x="89300" y="244292"/>
                  </a:cubicBezTo>
                  <a:cubicBezTo>
                    <a:pt x="89300" y="235054"/>
                    <a:pt x="85194" y="226843"/>
                    <a:pt x="83141" y="218631"/>
                  </a:cubicBezTo>
                  <a:cubicBezTo>
                    <a:pt x="81089" y="204261"/>
                    <a:pt x="85194" y="188865"/>
                    <a:pt x="96485" y="178600"/>
                  </a:cubicBezTo>
                  <a:cubicBezTo>
                    <a:pt x="99564" y="175521"/>
                    <a:pt x="104697" y="172442"/>
                    <a:pt x="106749" y="167309"/>
                  </a:cubicBezTo>
                  <a:cubicBezTo>
                    <a:pt x="110855" y="157045"/>
                    <a:pt x="95459" y="140622"/>
                    <a:pt x="95459" y="130358"/>
                  </a:cubicBezTo>
                  <a:cubicBezTo>
                    <a:pt x="96485" y="98538"/>
                    <a:pt x="128305" y="94432"/>
                    <a:pt x="136516" y="79036"/>
                  </a:cubicBezTo>
                  <a:cubicBezTo>
                    <a:pt x="143701" y="65692"/>
                    <a:pt x="140622" y="65692"/>
                    <a:pt x="146781" y="48243"/>
                  </a:cubicBezTo>
                  <a:cubicBezTo>
                    <a:pt x="147807" y="46190"/>
                    <a:pt x="148833" y="43110"/>
                    <a:pt x="149860" y="41058"/>
                  </a:cubicBezTo>
                  <a:cubicBezTo>
                    <a:pt x="143701" y="33872"/>
                    <a:pt x="136516" y="27714"/>
                    <a:pt x="126252" y="27714"/>
                  </a:cubicBezTo>
                  <a:close/>
                  <a:moveTo>
                    <a:pt x="82115" y="164230"/>
                  </a:moveTo>
                  <a:cubicBezTo>
                    <a:pt x="79036" y="167309"/>
                    <a:pt x="76983" y="169362"/>
                    <a:pt x="74930" y="172442"/>
                  </a:cubicBezTo>
                  <a:cubicBezTo>
                    <a:pt x="72877" y="169362"/>
                    <a:pt x="69798" y="166283"/>
                    <a:pt x="67745" y="164230"/>
                  </a:cubicBezTo>
                  <a:cubicBezTo>
                    <a:pt x="66718" y="163204"/>
                    <a:pt x="65692" y="162177"/>
                    <a:pt x="64666" y="161151"/>
                  </a:cubicBezTo>
                  <a:cubicBezTo>
                    <a:pt x="65692" y="159098"/>
                    <a:pt x="66718" y="158071"/>
                    <a:pt x="66718" y="156019"/>
                  </a:cubicBezTo>
                  <a:cubicBezTo>
                    <a:pt x="70824" y="148833"/>
                    <a:pt x="74930" y="140622"/>
                    <a:pt x="74930" y="131384"/>
                  </a:cubicBezTo>
                  <a:cubicBezTo>
                    <a:pt x="74930" y="140622"/>
                    <a:pt x="79036" y="148833"/>
                    <a:pt x="83141" y="156019"/>
                  </a:cubicBezTo>
                  <a:cubicBezTo>
                    <a:pt x="84168" y="157045"/>
                    <a:pt x="85194" y="159098"/>
                    <a:pt x="85194" y="161151"/>
                  </a:cubicBezTo>
                  <a:cubicBezTo>
                    <a:pt x="84168" y="162177"/>
                    <a:pt x="83141" y="163204"/>
                    <a:pt x="82115" y="16423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5" name="Forma libre 894">
              <a:extLst>
                <a:ext uri="{FF2B5EF4-FFF2-40B4-BE49-F238E27FC236}">
                  <a16:creationId xmlns:a16="http://schemas.microsoft.com/office/drawing/2014/main" id="{5330F59B-D356-C549-B327-E48F87251314}"/>
                </a:ext>
              </a:extLst>
            </p:cNvPr>
            <p:cNvSpPr/>
            <p:nvPr/>
          </p:nvSpPr>
          <p:spPr>
            <a:xfrm>
              <a:off x="8859847" y="3886190"/>
              <a:ext cx="215100" cy="300746"/>
            </a:xfrm>
            <a:custGeom>
              <a:avLst/>
              <a:gdLst>
                <a:gd name="connsiteX0" fmla="*/ 73164 w 215100"/>
                <a:gd name="connsiteY0" fmla="*/ 216578 h 300746"/>
                <a:gd name="connsiteX1" fmla="*/ 70085 w 215100"/>
                <a:gd name="connsiteY1" fmla="*/ 211446 h 300746"/>
                <a:gd name="connsiteX2" fmla="*/ 55715 w 215100"/>
                <a:gd name="connsiteY2" fmla="*/ 186812 h 300746"/>
                <a:gd name="connsiteX3" fmla="*/ 40318 w 215100"/>
                <a:gd name="connsiteY3" fmla="*/ 160124 h 300746"/>
                <a:gd name="connsiteX4" fmla="*/ 25948 w 215100"/>
                <a:gd name="connsiteY4" fmla="*/ 132410 h 300746"/>
                <a:gd name="connsiteX5" fmla="*/ 13631 w 215100"/>
                <a:gd name="connsiteY5" fmla="*/ 104697 h 300746"/>
                <a:gd name="connsiteX6" fmla="*/ 5420 w 215100"/>
                <a:gd name="connsiteY6" fmla="*/ 78009 h 300746"/>
                <a:gd name="connsiteX7" fmla="*/ 1314 w 215100"/>
                <a:gd name="connsiteY7" fmla="*/ 53375 h 300746"/>
                <a:gd name="connsiteX8" fmla="*/ 287 w 215100"/>
                <a:gd name="connsiteY8" fmla="*/ 31820 h 300746"/>
                <a:gd name="connsiteX9" fmla="*/ 1314 w 215100"/>
                <a:gd name="connsiteY9" fmla="*/ 15397 h 300746"/>
                <a:gd name="connsiteX10" fmla="*/ 2340 w 215100"/>
                <a:gd name="connsiteY10" fmla="*/ 1026 h 300746"/>
                <a:gd name="connsiteX11" fmla="*/ 3367 w 215100"/>
                <a:gd name="connsiteY11" fmla="*/ 15397 h 300746"/>
                <a:gd name="connsiteX12" fmla="*/ 4393 w 215100"/>
                <a:gd name="connsiteY12" fmla="*/ 30793 h 300746"/>
                <a:gd name="connsiteX13" fmla="*/ 8499 w 215100"/>
                <a:gd name="connsiteY13" fmla="*/ 51322 h 300746"/>
                <a:gd name="connsiteX14" fmla="*/ 15684 w 215100"/>
                <a:gd name="connsiteY14" fmla="*/ 74930 h 300746"/>
                <a:gd name="connsiteX15" fmla="*/ 26975 w 215100"/>
                <a:gd name="connsiteY15" fmla="*/ 99564 h 300746"/>
                <a:gd name="connsiteX16" fmla="*/ 41345 w 215100"/>
                <a:gd name="connsiteY16" fmla="*/ 124199 h 300746"/>
                <a:gd name="connsiteX17" fmla="*/ 58794 w 215100"/>
                <a:gd name="connsiteY17" fmla="*/ 148833 h 300746"/>
                <a:gd name="connsiteX18" fmla="*/ 77270 w 215100"/>
                <a:gd name="connsiteY18" fmla="*/ 172442 h 300746"/>
                <a:gd name="connsiteX19" fmla="*/ 82402 w 215100"/>
                <a:gd name="connsiteY19" fmla="*/ 178600 h 300746"/>
                <a:gd name="connsiteX20" fmla="*/ 78297 w 215100"/>
                <a:gd name="connsiteY20" fmla="*/ 191944 h 300746"/>
                <a:gd name="connsiteX21" fmla="*/ 78297 w 215100"/>
                <a:gd name="connsiteY21" fmla="*/ 193997 h 300746"/>
                <a:gd name="connsiteX22" fmla="*/ 78297 w 215100"/>
                <a:gd name="connsiteY22" fmla="*/ 196050 h 300746"/>
                <a:gd name="connsiteX23" fmla="*/ 77270 w 215100"/>
                <a:gd name="connsiteY23" fmla="*/ 203235 h 300746"/>
                <a:gd name="connsiteX24" fmla="*/ 76244 w 215100"/>
                <a:gd name="connsiteY24" fmla="*/ 212473 h 300746"/>
                <a:gd name="connsiteX25" fmla="*/ 76244 w 215100"/>
                <a:gd name="connsiteY25" fmla="*/ 212473 h 300746"/>
                <a:gd name="connsiteX26" fmla="*/ 73164 w 215100"/>
                <a:gd name="connsiteY26" fmla="*/ 216578 h 300746"/>
                <a:gd name="connsiteX27" fmla="*/ 123460 w 215100"/>
                <a:gd name="connsiteY27" fmla="*/ 300746 h 300746"/>
                <a:gd name="connsiteX28" fmla="*/ 122433 w 215100"/>
                <a:gd name="connsiteY28" fmla="*/ 286376 h 300746"/>
                <a:gd name="connsiteX29" fmla="*/ 123460 w 215100"/>
                <a:gd name="connsiteY29" fmla="*/ 273032 h 300746"/>
                <a:gd name="connsiteX30" fmla="*/ 126539 w 215100"/>
                <a:gd name="connsiteY30" fmla="*/ 255583 h 300746"/>
                <a:gd name="connsiteX31" fmla="*/ 129619 w 215100"/>
                <a:gd name="connsiteY31" fmla="*/ 245319 h 300746"/>
                <a:gd name="connsiteX32" fmla="*/ 133724 w 215100"/>
                <a:gd name="connsiteY32" fmla="*/ 234028 h 300746"/>
                <a:gd name="connsiteX33" fmla="*/ 145015 w 215100"/>
                <a:gd name="connsiteY33" fmla="*/ 210420 h 300746"/>
                <a:gd name="connsiteX34" fmla="*/ 159385 w 215100"/>
                <a:gd name="connsiteY34" fmla="*/ 185785 h 300746"/>
                <a:gd name="connsiteX35" fmla="*/ 174782 w 215100"/>
                <a:gd name="connsiteY35" fmla="*/ 159098 h 300746"/>
                <a:gd name="connsiteX36" fmla="*/ 189152 w 215100"/>
                <a:gd name="connsiteY36" fmla="*/ 131384 h 300746"/>
                <a:gd name="connsiteX37" fmla="*/ 201469 w 215100"/>
                <a:gd name="connsiteY37" fmla="*/ 103670 h 300746"/>
                <a:gd name="connsiteX38" fmla="*/ 209681 w 215100"/>
                <a:gd name="connsiteY38" fmla="*/ 76983 h 300746"/>
                <a:gd name="connsiteX39" fmla="*/ 213786 w 215100"/>
                <a:gd name="connsiteY39" fmla="*/ 52348 h 300746"/>
                <a:gd name="connsiteX40" fmla="*/ 214813 w 215100"/>
                <a:gd name="connsiteY40" fmla="*/ 30793 h 300746"/>
                <a:gd name="connsiteX41" fmla="*/ 213786 w 215100"/>
                <a:gd name="connsiteY41" fmla="*/ 14370 h 300746"/>
                <a:gd name="connsiteX42" fmla="*/ 212760 w 215100"/>
                <a:gd name="connsiteY42" fmla="*/ 0 h 300746"/>
                <a:gd name="connsiteX43" fmla="*/ 211734 w 215100"/>
                <a:gd name="connsiteY43" fmla="*/ 14370 h 300746"/>
                <a:gd name="connsiteX44" fmla="*/ 210707 w 215100"/>
                <a:gd name="connsiteY44" fmla="*/ 29767 h 300746"/>
                <a:gd name="connsiteX45" fmla="*/ 206601 w 215100"/>
                <a:gd name="connsiteY45" fmla="*/ 50295 h 300746"/>
                <a:gd name="connsiteX46" fmla="*/ 199416 w 215100"/>
                <a:gd name="connsiteY46" fmla="*/ 73904 h 300746"/>
                <a:gd name="connsiteX47" fmla="*/ 188125 w 215100"/>
                <a:gd name="connsiteY47" fmla="*/ 98538 h 300746"/>
                <a:gd name="connsiteX48" fmla="*/ 173755 w 215100"/>
                <a:gd name="connsiteY48" fmla="*/ 123173 h 300746"/>
                <a:gd name="connsiteX49" fmla="*/ 156306 w 215100"/>
                <a:gd name="connsiteY49" fmla="*/ 147807 h 300746"/>
                <a:gd name="connsiteX50" fmla="*/ 137830 w 215100"/>
                <a:gd name="connsiteY50" fmla="*/ 171415 h 300746"/>
                <a:gd name="connsiteX51" fmla="*/ 119354 w 215100"/>
                <a:gd name="connsiteY51" fmla="*/ 195023 h 300746"/>
                <a:gd name="connsiteX52" fmla="*/ 103958 w 215100"/>
                <a:gd name="connsiteY52" fmla="*/ 219658 h 300746"/>
                <a:gd name="connsiteX53" fmla="*/ 97799 w 215100"/>
                <a:gd name="connsiteY53" fmla="*/ 231975 h 300746"/>
                <a:gd name="connsiteX54" fmla="*/ 92667 w 215100"/>
                <a:gd name="connsiteY54" fmla="*/ 244292 h 300746"/>
                <a:gd name="connsiteX55" fmla="*/ 85482 w 215100"/>
                <a:gd name="connsiteY55" fmla="*/ 266874 h 300746"/>
                <a:gd name="connsiteX56" fmla="*/ 82402 w 215100"/>
                <a:gd name="connsiteY56" fmla="*/ 285350 h 300746"/>
                <a:gd name="connsiteX57" fmla="*/ 82402 w 215100"/>
                <a:gd name="connsiteY57" fmla="*/ 300746 h 300746"/>
                <a:gd name="connsiteX58" fmla="*/ 123460 w 215100"/>
                <a:gd name="connsiteY58" fmla="*/ 300746 h 30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5100" h="300746">
                  <a:moveTo>
                    <a:pt x="73164" y="216578"/>
                  </a:moveTo>
                  <a:cubicBezTo>
                    <a:pt x="72138" y="214525"/>
                    <a:pt x="71112" y="213499"/>
                    <a:pt x="70085" y="211446"/>
                  </a:cubicBezTo>
                  <a:cubicBezTo>
                    <a:pt x="65979" y="203235"/>
                    <a:pt x="60847" y="195023"/>
                    <a:pt x="55715" y="186812"/>
                  </a:cubicBezTo>
                  <a:cubicBezTo>
                    <a:pt x="50583" y="178600"/>
                    <a:pt x="45451" y="169362"/>
                    <a:pt x="40318" y="160124"/>
                  </a:cubicBezTo>
                  <a:cubicBezTo>
                    <a:pt x="35186" y="150886"/>
                    <a:pt x="30054" y="141648"/>
                    <a:pt x="25948" y="132410"/>
                  </a:cubicBezTo>
                  <a:cubicBezTo>
                    <a:pt x="21843" y="123173"/>
                    <a:pt x="16710" y="113935"/>
                    <a:pt x="13631" y="104697"/>
                  </a:cubicBezTo>
                  <a:cubicBezTo>
                    <a:pt x="9525" y="95459"/>
                    <a:pt x="7472" y="86221"/>
                    <a:pt x="5420" y="78009"/>
                  </a:cubicBezTo>
                  <a:cubicBezTo>
                    <a:pt x="3367" y="69798"/>
                    <a:pt x="2340" y="60560"/>
                    <a:pt x="1314" y="53375"/>
                  </a:cubicBezTo>
                  <a:cubicBezTo>
                    <a:pt x="287" y="45163"/>
                    <a:pt x="287" y="37978"/>
                    <a:pt x="287" y="31820"/>
                  </a:cubicBezTo>
                  <a:cubicBezTo>
                    <a:pt x="-739" y="25661"/>
                    <a:pt x="1314" y="20529"/>
                    <a:pt x="1314" y="15397"/>
                  </a:cubicBezTo>
                  <a:cubicBezTo>
                    <a:pt x="2340" y="6159"/>
                    <a:pt x="2340" y="1026"/>
                    <a:pt x="2340" y="1026"/>
                  </a:cubicBezTo>
                  <a:cubicBezTo>
                    <a:pt x="2340" y="1026"/>
                    <a:pt x="2340" y="6159"/>
                    <a:pt x="3367" y="15397"/>
                  </a:cubicBezTo>
                  <a:cubicBezTo>
                    <a:pt x="3367" y="19502"/>
                    <a:pt x="3367" y="25661"/>
                    <a:pt x="4393" y="30793"/>
                  </a:cubicBezTo>
                  <a:cubicBezTo>
                    <a:pt x="5420" y="36952"/>
                    <a:pt x="6446" y="44137"/>
                    <a:pt x="8499" y="51322"/>
                  </a:cubicBezTo>
                  <a:cubicBezTo>
                    <a:pt x="10552" y="58507"/>
                    <a:pt x="12605" y="66718"/>
                    <a:pt x="15684" y="74930"/>
                  </a:cubicBezTo>
                  <a:cubicBezTo>
                    <a:pt x="18763" y="83141"/>
                    <a:pt x="21843" y="91353"/>
                    <a:pt x="26975" y="99564"/>
                  </a:cubicBezTo>
                  <a:cubicBezTo>
                    <a:pt x="31081" y="107776"/>
                    <a:pt x="36213" y="115987"/>
                    <a:pt x="41345" y="124199"/>
                  </a:cubicBezTo>
                  <a:cubicBezTo>
                    <a:pt x="46477" y="132410"/>
                    <a:pt x="52636" y="140622"/>
                    <a:pt x="58794" y="148833"/>
                  </a:cubicBezTo>
                  <a:cubicBezTo>
                    <a:pt x="64953" y="157045"/>
                    <a:pt x="71112" y="165256"/>
                    <a:pt x="77270" y="172442"/>
                  </a:cubicBezTo>
                  <a:cubicBezTo>
                    <a:pt x="79323" y="174494"/>
                    <a:pt x="80350" y="176547"/>
                    <a:pt x="82402" y="178600"/>
                  </a:cubicBezTo>
                  <a:cubicBezTo>
                    <a:pt x="81376" y="182706"/>
                    <a:pt x="79323" y="187838"/>
                    <a:pt x="78297" y="191944"/>
                  </a:cubicBezTo>
                  <a:cubicBezTo>
                    <a:pt x="78297" y="192970"/>
                    <a:pt x="78297" y="192970"/>
                    <a:pt x="78297" y="193997"/>
                  </a:cubicBezTo>
                  <a:cubicBezTo>
                    <a:pt x="78297" y="195023"/>
                    <a:pt x="78297" y="195023"/>
                    <a:pt x="78297" y="196050"/>
                  </a:cubicBezTo>
                  <a:cubicBezTo>
                    <a:pt x="77270" y="198102"/>
                    <a:pt x="77270" y="201182"/>
                    <a:pt x="77270" y="203235"/>
                  </a:cubicBezTo>
                  <a:cubicBezTo>
                    <a:pt x="77270" y="206314"/>
                    <a:pt x="76244" y="209393"/>
                    <a:pt x="76244" y="212473"/>
                  </a:cubicBezTo>
                  <a:cubicBezTo>
                    <a:pt x="76244" y="212473"/>
                    <a:pt x="76244" y="212473"/>
                    <a:pt x="76244" y="212473"/>
                  </a:cubicBezTo>
                  <a:cubicBezTo>
                    <a:pt x="74191" y="213499"/>
                    <a:pt x="74191" y="215552"/>
                    <a:pt x="73164" y="216578"/>
                  </a:cubicBezTo>
                  <a:close/>
                  <a:moveTo>
                    <a:pt x="123460" y="300746"/>
                  </a:moveTo>
                  <a:cubicBezTo>
                    <a:pt x="123460" y="300746"/>
                    <a:pt x="123460" y="295614"/>
                    <a:pt x="122433" y="286376"/>
                  </a:cubicBezTo>
                  <a:cubicBezTo>
                    <a:pt x="121407" y="281244"/>
                    <a:pt x="122433" y="278165"/>
                    <a:pt x="123460" y="273032"/>
                  </a:cubicBezTo>
                  <a:cubicBezTo>
                    <a:pt x="123460" y="268927"/>
                    <a:pt x="124486" y="262768"/>
                    <a:pt x="126539" y="255583"/>
                  </a:cubicBezTo>
                  <a:cubicBezTo>
                    <a:pt x="127566" y="252504"/>
                    <a:pt x="128592" y="248398"/>
                    <a:pt x="129619" y="245319"/>
                  </a:cubicBezTo>
                  <a:cubicBezTo>
                    <a:pt x="130645" y="242239"/>
                    <a:pt x="131671" y="238134"/>
                    <a:pt x="133724" y="234028"/>
                  </a:cubicBezTo>
                  <a:cubicBezTo>
                    <a:pt x="136804" y="226843"/>
                    <a:pt x="140909" y="218631"/>
                    <a:pt x="145015" y="210420"/>
                  </a:cubicBezTo>
                  <a:cubicBezTo>
                    <a:pt x="149121" y="202208"/>
                    <a:pt x="154253" y="193997"/>
                    <a:pt x="159385" y="185785"/>
                  </a:cubicBezTo>
                  <a:cubicBezTo>
                    <a:pt x="164517" y="177574"/>
                    <a:pt x="169650" y="168336"/>
                    <a:pt x="174782" y="159098"/>
                  </a:cubicBezTo>
                  <a:cubicBezTo>
                    <a:pt x="179914" y="149860"/>
                    <a:pt x="185046" y="140622"/>
                    <a:pt x="189152" y="131384"/>
                  </a:cubicBezTo>
                  <a:cubicBezTo>
                    <a:pt x="193258" y="122146"/>
                    <a:pt x="198390" y="112908"/>
                    <a:pt x="201469" y="103670"/>
                  </a:cubicBezTo>
                  <a:cubicBezTo>
                    <a:pt x="205575" y="94432"/>
                    <a:pt x="207628" y="85194"/>
                    <a:pt x="209681" y="76983"/>
                  </a:cubicBezTo>
                  <a:cubicBezTo>
                    <a:pt x="211734" y="68771"/>
                    <a:pt x="212760" y="59533"/>
                    <a:pt x="213786" y="52348"/>
                  </a:cubicBezTo>
                  <a:cubicBezTo>
                    <a:pt x="214813" y="44137"/>
                    <a:pt x="214813" y="37978"/>
                    <a:pt x="214813" y="30793"/>
                  </a:cubicBezTo>
                  <a:cubicBezTo>
                    <a:pt x="215839" y="24635"/>
                    <a:pt x="213786" y="19502"/>
                    <a:pt x="213786" y="14370"/>
                  </a:cubicBezTo>
                  <a:cubicBezTo>
                    <a:pt x="212760" y="5132"/>
                    <a:pt x="212760" y="0"/>
                    <a:pt x="212760" y="0"/>
                  </a:cubicBezTo>
                  <a:cubicBezTo>
                    <a:pt x="212760" y="0"/>
                    <a:pt x="212760" y="5132"/>
                    <a:pt x="211734" y="14370"/>
                  </a:cubicBezTo>
                  <a:cubicBezTo>
                    <a:pt x="211734" y="18476"/>
                    <a:pt x="211734" y="24635"/>
                    <a:pt x="210707" y="29767"/>
                  </a:cubicBezTo>
                  <a:cubicBezTo>
                    <a:pt x="209681" y="35925"/>
                    <a:pt x="208654" y="43110"/>
                    <a:pt x="206601" y="50295"/>
                  </a:cubicBezTo>
                  <a:cubicBezTo>
                    <a:pt x="204548" y="57480"/>
                    <a:pt x="202496" y="65692"/>
                    <a:pt x="199416" y="73904"/>
                  </a:cubicBezTo>
                  <a:cubicBezTo>
                    <a:pt x="196337" y="82115"/>
                    <a:pt x="193258" y="90327"/>
                    <a:pt x="188125" y="98538"/>
                  </a:cubicBezTo>
                  <a:cubicBezTo>
                    <a:pt x="184020" y="106750"/>
                    <a:pt x="178888" y="114961"/>
                    <a:pt x="173755" y="123173"/>
                  </a:cubicBezTo>
                  <a:cubicBezTo>
                    <a:pt x="168623" y="131384"/>
                    <a:pt x="162465" y="139596"/>
                    <a:pt x="156306" y="147807"/>
                  </a:cubicBezTo>
                  <a:cubicBezTo>
                    <a:pt x="150147" y="156019"/>
                    <a:pt x="143989" y="164230"/>
                    <a:pt x="137830" y="171415"/>
                  </a:cubicBezTo>
                  <a:cubicBezTo>
                    <a:pt x="131671" y="179627"/>
                    <a:pt x="125513" y="186812"/>
                    <a:pt x="119354" y="195023"/>
                  </a:cubicBezTo>
                  <a:cubicBezTo>
                    <a:pt x="113196" y="203235"/>
                    <a:pt x="108063" y="211446"/>
                    <a:pt x="103958" y="219658"/>
                  </a:cubicBezTo>
                  <a:cubicBezTo>
                    <a:pt x="101905" y="223763"/>
                    <a:pt x="99852" y="227869"/>
                    <a:pt x="97799" y="231975"/>
                  </a:cubicBezTo>
                  <a:cubicBezTo>
                    <a:pt x="95746" y="236081"/>
                    <a:pt x="93693" y="240186"/>
                    <a:pt x="92667" y="244292"/>
                  </a:cubicBezTo>
                  <a:cubicBezTo>
                    <a:pt x="89587" y="252504"/>
                    <a:pt x="86508" y="259689"/>
                    <a:pt x="85482" y="266874"/>
                  </a:cubicBezTo>
                  <a:cubicBezTo>
                    <a:pt x="83429" y="274059"/>
                    <a:pt x="82402" y="281244"/>
                    <a:pt x="82402" y="285350"/>
                  </a:cubicBezTo>
                  <a:cubicBezTo>
                    <a:pt x="82402" y="295614"/>
                    <a:pt x="82402" y="300746"/>
                    <a:pt x="82402" y="300746"/>
                  </a:cubicBezTo>
                  <a:lnTo>
                    <a:pt x="123460" y="300746"/>
                  </a:ln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96" name="Gráfico 138">
            <a:extLst>
              <a:ext uri="{FF2B5EF4-FFF2-40B4-BE49-F238E27FC236}">
                <a16:creationId xmlns:a16="http://schemas.microsoft.com/office/drawing/2014/main" id="{089679C5-E4C9-0E4B-B649-523F3B7EA800}"/>
              </a:ext>
            </a:extLst>
          </p:cNvPr>
          <p:cNvGrpSpPr/>
          <p:nvPr/>
        </p:nvGrpSpPr>
        <p:grpSpPr>
          <a:xfrm>
            <a:off x="8095101" y="3725040"/>
            <a:ext cx="492690" cy="492690"/>
            <a:chOff x="8095101" y="3725040"/>
            <a:chExt cx="492690" cy="492690"/>
          </a:xfrm>
        </p:grpSpPr>
        <p:grpSp>
          <p:nvGrpSpPr>
            <p:cNvPr id="897" name="Gráfico 138">
              <a:extLst>
                <a:ext uri="{FF2B5EF4-FFF2-40B4-BE49-F238E27FC236}">
                  <a16:creationId xmlns:a16="http://schemas.microsoft.com/office/drawing/2014/main" id="{089679C5-E4C9-0E4B-B649-523F3B7EA800}"/>
                </a:ext>
              </a:extLst>
            </p:cNvPr>
            <p:cNvGrpSpPr/>
            <p:nvPr/>
          </p:nvGrpSpPr>
          <p:grpSpPr>
            <a:xfrm>
              <a:off x="8166951" y="3837948"/>
              <a:ext cx="348988" cy="266873"/>
              <a:chOff x="8166951" y="3837948"/>
              <a:chExt cx="348988" cy="266873"/>
            </a:xfrm>
            <a:solidFill>
              <a:srgbClr val="FF4081"/>
            </a:solidFill>
          </p:grpSpPr>
          <p:sp>
            <p:nvSpPr>
              <p:cNvPr id="898" name="Forma libre 897">
                <a:extLst>
                  <a:ext uri="{FF2B5EF4-FFF2-40B4-BE49-F238E27FC236}">
                    <a16:creationId xmlns:a16="http://schemas.microsoft.com/office/drawing/2014/main" id="{1C475E0E-588A-6E41-B9B8-555303D0952E}"/>
                  </a:ext>
                </a:extLst>
              </p:cNvPr>
              <p:cNvSpPr/>
              <p:nvPr/>
            </p:nvSpPr>
            <p:spPr>
              <a:xfrm>
                <a:off x="8166951" y="3837948"/>
                <a:ext cx="348988" cy="102654"/>
              </a:xfrm>
              <a:custGeom>
                <a:avLst/>
                <a:gdLst>
                  <a:gd name="connsiteX0" fmla="*/ 348989 w 348988"/>
                  <a:gd name="connsiteY0" fmla="*/ 86683 h 102654"/>
                  <a:gd name="connsiteX1" fmla="*/ 348989 w 348988"/>
                  <a:gd name="connsiteY1" fmla="*/ 102654 h 102654"/>
                  <a:gd name="connsiteX2" fmla="*/ 0 w 348988"/>
                  <a:gd name="connsiteY2" fmla="*/ 102654 h 102654"/>
                  <a:gd name="connsiteX3" fmla="*/ 0 w 348988"/>
                  <a:gd name="connsiteY3" fmla="*/ 86683 h 102654"/>
                  <a:gd name="connsiteX4" fmla="*/ 174494 w 348988"/>
                  <a:gd name="connsiteY4" fmla="*/ 0 h 102654"/>
                  <a:gd name="connsiteX5" fmla="*/ 348989 w 348988"/>
                  <a:gd name="connsiteY5" fmla="*/ 86683 h 10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988" h="102654">
                    <a:moveTo>
                      <a:pt x="348989" y="86683"/>
                    </a:moveTo>
                    <a:cubicBezTo>
                      <a:pt x="348989" y="102654"/>
                      <a:pt x="348989" y="102654"/>
                      <a:pt x="348989" y="102654"/>
                    </a:cubicBezTo>
                    <a:lnTo>
                      <a:pt x="0" y="102654"/>
                    </a:lnTo>
                    <a:lnTo>
                      <a:pt x="0" y="86683"/>
                    </a:lnTo>
                    <a:cubicBezTo>
                      <a:pt x="0" y="18835"/>
                      <a:pt x="83070" y="0"/>
                      <a:pt x="174494" y="0"/>
                    </a:cubicBezTo>
                    <a:cubicBezTo>
                      <a:pt x="265919" y="0"/>
                      <a:pt x="348989" y="18835"/>
                      <a:pt x="348989" y="86683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99" name="Forma libre 898">
                <a:extLst>
                  <a:ext uri="{FF2B5EF4-FFF2-40B4-BE49-F238E27FC236}">
                    <a16:creationId xmlns:a16="http://schemas.microsoft.com/office/drawing/2014/main" id="{8D999189-AF4D-234D-8C66-4A82CEA5EF33}"/>
                  </a:ext>
                </a:extLst>
              </p:cNvPr>
              <p:cNvSpPr/>
              <p:nvPr/>
            </p:nvSpPr>
            <p:spPr>
              <a:xfrm>
                <a:off x="8166951" y="4002167"/>
                <a:ext cx="348988" cy="102654"/>
              </a:xfrm>
              <a:custGeom>
                <a:avLst/>
                <a:gdLst>
                  <a:gd name="connsiteX0" fmla="*/ 348989 w 348988"/>
                  <a:gd name="connsiteY0" fmla="*/ 15971 h 102654"/>
                  <a:gd name="connsiteX1" fmla="*/ 348989 w 348988"/>
                  <a:gd name="connsiteY1" fmla="*/ 0 h 102654"/>
                  <a:gd name="connsiteX2" fmla="*/ 0 w 348988"/>
                  <a:gd name="connsiteY2" fmla="*/ 0 h 102654"/>
                  <a:gd name="connsiteX3" fmla="*/ 0 w 348988"/>
                  <a:gd name="connsiteY3" fmla="*/ 15971 h 102654"/>
                  <a:gd name="connsiteX4" fmla="*/ 174494 w 348988"/>
                  <a:gd name="connsiteY4" fmla="*/ 102654 h 102654"/>
                  <a:gd name="connsiteX5" fmla="*/ 348989 w 348988"/>
                  <a:gd name="connsiteY5" fmla="*/ 15971 h 10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988" h="102654">
                    <a:moveTo>
                      <a:pt x="348989" y="15971"/>
                    </a:moveTo>
                    <a:cubicBezTo>
                      <a:pt x="348989" y="0"/>
                      <a:pt x="348989" y="0"/>
                      <a:pt x="348989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15971"/>
                    </a:cubicBezTo>
                    <a:cubicBezTo>
                      <a:pt x="0" y="83819"/>
                      <a:pt x="83070" y="102654"/>
                      <a:pt x="174494" y="102654"/>
                    </a:cubicBezTo>
                    <a:cubicBezTo>
                      <a:pt x="265919" y="102654"/>
                      <a:pt x="348989" y="83819"/>
                      <a:pt x="348989" y="15971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00" name="Forma libre 899">
              <a:extLst>
                <a:ext uri="{FF2B5EF4-FFF2-40B4-BE49-F238E27FC236}">
                  <a16:creationId xmlns:a16="http://schemas.microsoft.com/office/drawing/2014/main" id="{7FFC7B11-7607-B449-AD1E-DC74A0BF9E70}"/>
                </a:ext>
              </a:extLst>
            </p:cNvPr>
            <p:cNvSpPr/>
            <p:nvPr/>
          </p:nvSpPr>
          <p:spPr>
            <a:xfrm>
              <a:off x="8166951" y="3950856"/>
              <a:ext cx="348988" cy="41057"/>
            </a:xfrm>
            <a:custGeom>
              <a:avLst/>
              <a:gdLst>
                <a:gd name="connsiteX0" fmla="*/ 348989 w 348988"/>
                <a:gd name="connsiteY0" fmla="*/ 20529 h 41057"/>
                <a:gd name="connsiteX1" fmla="*/ 328460 w 348988"/>
                <a:gd name="connsiteY1" fmla="*/ 41058 h 41057"/>
                <a:gd name="connsiteX2" fmla="*/ 20529 w 348988"/>
                <a:gd name="connsiteY2" fmla="*/ 41058 h 41057"/>
                <a:gd name="connsiteX3" fmla="*/ 0 w 348988"/>
                <a:gd name="connsiteY3" fmla="*/ 20529 h 41057"/>
                <a:gd name="connsiteX4" fmla="*/ 0 w 348988"/>
                <a:gd name="connsiteY4" fmla="*/ 20529 h 41057"/>
                <a:gd name="connsiteX5" fmla="*/ 20529 w 348988"/>
                <a:gd name="connsiteY5" fmla="*/ 0 h 41057"/>
                <a:gd name="connsiteX6" fmla="*/ 328460 w 348988"/>
                <a:gd name="connsiteY6" fmla="*/ 0 h 41057"/>
                <a:gd name="connsiteX7" fmla="*/ 348989 w 348988"/>
                <a:gd name="connsiteY7" fmla="*/ 20529 h 41057"/>
                <a:gd name="connsiteX8" fmla="*/ 348989 w 348988"/>
                <a:gd name="connsiteY8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988" h="41057">
                  <a:moveTo>
                    <a:pt x="348989" y="20529"/>
                  </a:moveTo>
                  <a:cubicBezTo>
                    <a:pt x="348989" y="31861"/>
                    <a:pt x="339792" y="41058"/>
                    <a:pt x="328460" y="41058"/>
                  </a:cubicBezTo>
                  <a:lnTo>
                    <a:pt x="20529" y="41058"/>
                  </a:lnTo>
                  <a:cubicBezTo>
                    <a:pt x="9197" y="41058"/>
                    <a:pt x="0" y="31861"/>
                    <a:pt x="0" y="20529"/>
                  </a:cubicBezTo>
                  <a:lnTo>
                    <a:pt x="0" y="20529"/>
                  </a:lnTo>
                  <a:cubicBezTo>
                    <a:pt x="0" y="9197"/>
                    <a:pt x="9197" y="0"/>
                    <a:pt x="20529" y="0"/>
                  </a:cubicBezTo>
                  <a:lnTo>
                    <a:pt x="328460" y="0"/>
                  </a:lnTo>
                  <a:cubicBezTo>
                    <a:pt x="339792" y="0"/>
                    <a:pt x="348989" y="9197"/>
                    <a:pt x="348989" y="20529"/>
                  </a:cubicBezTo>
                  <a:lnTo>
                    <a:pt x="348989" y="20529"/>
                  </a:lnTo>
                  <a:close/>
                </a:path>
              </a:pathLst>
            </a:custGeom>
            <a:solidFill>
              <a:srgbClr val="F48FB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901" name="Gráfico 138">
              <a:extLst>
                <a:ext uri="{FF2B5EF4-FFF2-40B4-BE49-F238E27FC236}">
                  <a16:creationId xmlns:a16="http://schemas.microsoft.com/office/drawing/2014/main" id="{089679C5-E4C9-0E4B-B649-523F3B7EA800}"/>
                </a:ext>
              </a:extLst>
            </p:cNvPr>
            <p:cNvGrpSpPr/>
            <p:nvPr/>
          </p:nvGrpSpPr>
          <p:grpSpPr>
            <a:xfrm>
              <a:off x="8156687" y="3920063"/>
              <a:ext cx="369517" cy="102643"/>
              <a:chOff x="8156687" y="3920063"/>
              <a:chExt cx="369517" cy="102643"/>
            </a:xfrm>
            <a:solidFill>
              <a:srgbClr val="D81B60"/>
            </a:solidFill>
          </p:grpSpPr>
          <p:sp>
            <p:nvSpPr>
              <p:cNvPr id="902" name="Forma libre 901">
                <a:extLst>
                  <a:ext uri="{FF2B5EF4-FFF2-40B4-BE49-F238E27FC236}">
                    <a16:creationId xmlns:a16="http://schemas.microsoft.com/office/drawing/2014/main" id="{A1DB9217-D408-D54A-B83E-72CC64AD5B97}"/>
                  </a:ext>
                </a:extLst>
              </p:cNvPr>
              <p:cNvSpPr/>
              <p:nvPr/>
            </p:nvSpPr>
            <p:spPr>
              <a:xfrm>
                <a:off x="8156687" y="3920063"/>
                <a:ext cx="369517" cy="30793"/>
              </a:xfrm>
              <a:custGeom>
                <a:avLst/>
                <a:gdLst>
                  <a:gd name="connsiteX0" fmla="*/ 369518 w 369517"/>
                  <a:gd name="connsiteY0" fmla="*/ 10264 h 30793"/>
                  <a:gd name="connsiteX1" fmla="*/ 359253 w 369517"/>
                  <a:gd name="connsiteY1" fmla="*/ 0 h 30793"/>
                  <a:gd name="connsiteX2" fmla="*/ 10264 w 369517"/>
                  <a:gd name="connsiteY2" fmla="*/ 0 h 30793"/>
                  <a:gd name="connsiteX3" fmla="*/ 0 w 369517"/>
                  <a:gd name="connsiteY3" fmla="*/ 10264 h 30793"/>
                  <a:gd name="connsiteX4" fmla="*/ 0 w 369517"/>
                  <a:gd name="connsiteY4" fmla="*/ 20529 h 30793"/>
                  <a:gd name="connsiteX5" fmla="*/ 10264 w 369517"/>
                  <a:gd name="connsiteY5" fmla="*/ 30793 h 30793"/>
                  <a:gd name="connsiteX6" fmla="*/ 359253 w 369517"/>
                  <a:gd name="connsiteY6" fmla="*/ 30793 h 30793"/>
                  <a:gd name="connsiteX7" fmla="*/ 369518 w 369517"/>
                  <a:gd name="connsiteY7" fmla="*/ 20529 h 30793"/>
                  <a:gd name="connsiteX8" fmla="*/ 369518 w 369517"/>
                  <a:gd name="connsiteY8" fmla="*/ 10264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517" h="30793">
                    <a:moveTo>
                      <a:pt x="369518" y="10264"/>
                    </a:moveTo>
                    <a:cubicBezTo>
                      <a:pt x="369518" y="4588"/>
                      <a:pt x="364929" y="0"/>
                      <a:pt x="359253" y="0"/>
                    </a:cubicBezTo>
                    <a:lnTo>
                      <a:pt x="10264" y="0"/>
                    </a:lnTo>
                    <a:cubicBezTo>
                      <a:pt x="4598" y="0"/>
                      <a:pt x="0" y="4588"/>
                      <a:pt x="0" y="10264"/>
                    </a:cubicBezTo>
                    <a:lnTo>
                      <a:pt x="0" y="20529"/>
                    </a:lnTo>
                    <a:cubicBezTo>
                      <a:pt x="0" y="26205"/>
                      <a:pt x="4598" y="30793"/>
                      <a:pt x="10264" y="30793"/>
                    </a:cubicBezTo>
                    <a:lnTo>
                      <a:pt x="359253" y="30793"/>
                    </a:lnTo>
                    <a:cubicBezTo>
                      <a:pt x="364929" y="30793"/>
                      <a:pt x="369518" y="26205"/>
                      <a:pt x="369518" y="20529"/>
                    </a:cubicBezTo>
                    <a:lnTo>
                      <a:pt x="369518" y="10264"/>
                    </a:lnTo>
                    <a:close/>
                  </a:path>
                </a:pathLst>
              </a:custGeom>
              <a:solidFill>
                <a:srgbClr val="D81B6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03" name="Forma libre 902">
                <a:extLst>
                  <a:ext uri="{FF2B5EF4-FFF2-40B4-BE49-F238E27FC236}">
                    <a16:creationId xmlns:a16="http://schemas.microsoft.com/office/drawing/2014/main" id="{B2300BC6-F863-2449-979A-9E20361927EF}"/>
                  </a:ext>
                </a:extLst>
              </p:cNvPr>
              <p:cNvSpPr/>
              <p:nvPr/>
            </p:nvSpPr>
            <p:spPr>
              <a:xfrm>
                <a:off x="8156687" y="3991913"/>
                <a:ext cx="369517" cy="30793"/>
              </a:xfrm>
              <a:custGeom>
                <a:avLst/>
                <a:gdLst>
                  <a:gd name="connsiteX0" fmla="*/ 369518 w 369517"/>
                  <a:gd name="connsiteY0" fmla="*/ 10264 h 30793"/>
                  <a:gd name="connsiteX1" fmla="*/ 359253 w 369517"/>
                  <a:gd name="connsiteY1" fmla="*/ 0 h 30793"/>
                  <a:gd name="connsiteX2" fmla="*/ 10264 w 369517"/>
                  <a:gd name="connsiteY2" fmla="*/ 0 h 30793"/>
                  <a:gd name="connsiteX3" fmla="*/ 0 w 369517"/>
                  <a:gd name="connsiteY3" fmla="*/ 10264 h 30793"/>
                  <a:gd name="connsiteX4" fmla="*/ 0 w 369517"/>
                  <a:gd name="connsiteY4" fmla="*/ 20529 h 30793"/>
                  <a:gd name="connsiteX5" fmla="*/ 10264 w 369517"/>
                  <a:gd name="connsiteY5" fmla="*/ 30793 h 30793"/>
                  <a:gd name="connsiteX6" fmla="*/ 359253 w 369517"/>
                  <a:gd name="connsiteY6" fmla="*/ 30793 h 30793"/>
                  <a:gd name="connsiteX7" fmla="*/ 369518 w 369517"/>
                  <a:gd name="connsiteY7" fmla="*/ 20529 h 30793"/>
                  <a:gd name="connsiteX8" fmla="*/ 369518 w 369517"/>
                  <a:gd name="connsiteY8" fmla="*/ 10264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517" h="30793">
                    <a:moveTo>
                      <a:pt x="369518" y="10264"/>
                    </a:moveTo>
                    <a:cubicBezTo>
                      <a:pt x="369518" y="4588"/>
                      <a:pt x="364929" y="0"/>
                      <a:pt x="359253" y="0"/>
                    </a:cubicBezTo>
                    <a:lnTo>
                      <a:pt x="10264" y="0"/>
                    </a:lnTo>
                    <a:cubicBezTo>
                      <a:pt x="4598" y="0"/>
                      <a:pt x="0" y="4588"/>
                      <a:pt x="0" y="10264"/>
                    </a:cubicBezTo>
                    <a:lnTo>
                      <a:pt x="0" y="20529"/>
                    </a:lnTo>
                    <a:cubicBezTo>
                      <a:pt x="0" y="26205"/>
                      <a:pt x="4598" y="30793"/>
                      <a:pt x="10264" y="30793"/>
                    </a:cubicBezTo>
                    <a:lnTo>
                      <a:pt x="359253" y="30793"/>
                    </a:lnTo>
                    <a:cubicBezTo>
                      <a:pt x="364929" y="30793"/>
                      <a:pt x="369518" y="26205"/>
                      <a:pt x="369518" y="20529"/>
                    </a:cubicBezTo>
                    <a:lnTo>
                      <a:pt x="369518" y="10264"/>
                    </a:lnTo>
                    <a:close/>
                  </a:path>
                </a:pathLst>
              </a:custGeom>
              <a:solidFill>
                <a:srgbClr val="D81B6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904" name="Gráfico 140">
            <a:extLst>
              <a:ext uri="{FF2B5EF4-FFF2-40B4-BE49-F238E27FC236}">
                <a16:creationId xmlns:a16="http://schemas.microsoft.com/office/drawing/2014/main" id="{32D63242-EE49-524F-8318-C640DFA6EBCA}"/>
              </a:ext>
            </a:extLst>
          </p:cNvPr>
          <p:cNvGrpSpPr/>
          <p:nvPr/>
        </p:nvGrpSpPr>
        <p:grpSpPr>
          <a:xfrm>
            <a:off x="7463504" y="3725040"/>
            <a:ext cx="492690" cy="492690"/>
            <a:chOff x="7463504" y="3725040"/>
            <a:chExt cx="492690" cy="492690"/>
          </a:xfrm>
        </p:grpSpPr>
        <p:sp>
          <p:nvSpPr>
            <p:cNvPr id="905" name="Forma libre 904">
              <a:extLst>
                <a:ext uri="{FF2B5EF4-FFF2-40B4-BE49-F238E27FC236}">
                  <a16:creationId xmlns:a16="http://schemas.microsoft.com/office/drawing/2014/main" id="{3985AED0-4A80-B247-9C81-2A2D78D2570E}"/>
                </a:ext>
              </a:extLst>
            </p:cNvPr>
            <p:cNvSpPr/>
            <p:nvPr/>
          </p:nvSpPr>
          <p:spPr>
            <a:xfrm>
              <a:off x="7515852" y="3766097"/>
              <a:ext cx="389276" cy="390302"/>
            </a:xfrm>
            <a:custGeom>
              <a:avLst/>
              <a:gdLst>
                <a:gd name="connsiteX0" fmla="*/ 322301 w 389276"/>
                <a:gd name="connsiteY0" fmla="*/ 323328 h 390302"/>
                <a:gd name="connsiteX1" fmla="*/ 322301 w 389276"/>
                <a:gd name="connsiteY1" fmla="*/ 0 h 390302"/>
                <a:gd name="connsiteX2" fmla="*/ 0 w 389276"/>
                <a:gd name="connsiteY2" fmla="*/ 323328 h 390302"/>
                <a:gd name="connsiteX3" fmla="*/ 322301 w 389276"/>
                <a:gd name="connsiteY3" fmla="*/ 323328 h 39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276" h="390302">
                  <a:moveTo>
                    <a:pt x="322301" y="323328"/>
                  </a:moveTo>
                  <a:cubicBezTo>
                    <a:pt x="411601" y="234028"/>
                    <a:pt x="411601" y="89300"/>
                    <a:pt x="322301" y="0"/>
                  </a:cubicBezTo>
                  <a:lnTo>
                    <a:pt x="0" y="323328"/>
                  </a:lnTo>
                  <a:cubicBezTo>
                    <a:pt x="89300" y="412628"/>
                    <a:pt x="233001" y="412628"/>
                    <a:pt x="322301" y="32332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6" name="Forma libre 905">
              <a:extLst>
                <a:ext uri="{FF2B5EF4-FFF2-40B4-BE49-F238E27FC236}">
                  <a16:creationId xmlns:a16="http://schemas.microsoft.com/office/drawing/2014/main" id="{3CDCB1E8-7973-424F-B4A1-8C30F0CF48F9}"/>
                </a:ext>
              </a:extLst>
            </p:cNvPr>
            <p:cNvSpPr/>
            <p:nvPr/>
          </p:nvSpPr>
          <p:spPr>
            <a:xfrm>
              <a:off x="7588729" y="3841027"/>
              <a:ext cx="203761" cy="202734"/>
            </a:xfrm>
            <a:custGeom>
              <a:avLst/>
              <a:gdLst>
                <a:gd name="connsiteX0" fmla="*/ 162177 w 203761"/>
                <a:gd name="connsiteY0" fmla="*/ 161151 h 202734"/>
                <a:gd name="connsiteX1" fmla="*/ 176547 w 203761"/>
                <a:gd name="connsiteY1" fmla="*/ 0 h 202734"/>
                <a:gd name="connsiteX2" fmla="*/ 0 w 203761"/>
                <a:gd name="connsiteY2" fmla="*/ 175521 h 202734"/>
                <a:gd name="connsiteX3" fmla="*/ 162177 w 203761"/>
                <a:gd name="connsiteY3" fmla="*/ 161151 h 20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1" h="202734">
                  <a:moveTo>
                    <a:pt x="162177" y="161151"/>
                  </a:moveTo>
                  <a:cubicBezTo>
                    <a:pt x="210420" y="112908"/>
                    <a:pt x="218631" y="39005"/>
                    <a:pt x="176547" y="0"/>
                  </a:cubicBezTo>
                  <a:lnTo>
                    <a:pt x="0" y="175521"/>
                  </a:lnTo>
                  <a:cubicBezTo>
                    <a:pt x="40031" y="217605"/>
                    <a:pt x="112908" y="209393"/>
                    <a:pt x="162177" y="16115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7" name="Forma libre 906">
              <a:extLst>
                <a:ext uri="{FF2B5EF4-FFF2-40B4-BE49-F238E27FC236}">
                  <a16:creationId xmlns:a16="http://schemas.microsoft.com/office/drawing/2014/main" id="{EB282C61-4221-6E48-BC78-339BC6C20204}"/>
                </a:ext>
              </a:extLst>
            </p:cNvPr>
            <p:cNvSpPr/>
            <p:nvPr/>
          </p:nvSpPr>
          <p:spPr>
            <a:xfrm>
              <a:off x="7515852" y="3766097"/>
              <a:ext cx="390302" cy="390302"/>
            </a:xfrm>
            <a:custGeom>
              <a:avLst/>
              <a:gdLst>
                <a:gd name="connsiteX0" fmla="*/ 307931 w 390302"/>
                <a:gd name="connsiteY0" fmla="*/ 308958 h 390302"/>
                <a:gd name="connsiteX1" fmla="*/ 14370 w 390302"/>
                <a:gd name="connsiteY1" fmla="*/ 308958 h 390302"/>
                <a:gd name="connsiteX2" fmla="*/ 0 w 390302"/>
                <a:gd name="connsiteY2" fmla="*/ 323328 h 390302"/>
                <a:gd name="connsiteX3" fmla="*/ 323328 w 390302"/>
                <a:gd name="connsiteY3" fmla="*/ 323328 h 390302"/>
                <a:gd name="connsiteX4" fmla="*/ 323328 w 390302"/>
                <a:gd name="connsiteY4" fmla="*/ 0 h 390302"/>
                <a:gd name="connsiteX5" fmla="*/ 308958 w 390302"/>
                <a:gd name="connsiteY5" fmla="*/ 14370 h 390302"/>
                <a:gd name="connsiteX6" fmla="*/ 307931 w 390302"/>
                <a:gd name="connsiteY6" fmla="*/ 308958 h 39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302" h="390302">
                  <a:moveTo>
                    <a:pt x="307931" y="308958"/>
                  </a:moveTo>
                  <a:cubicBezTo>
                    <a:pt x="226843" y="390046"/>
                    <a:pt x="95459" y="390046"/>
                    <a:pt x="14370" y="308958"/>
                  </a:cubicBezTo>
                  <a:lnTo>
                    <a:pt x="0" y="323328"/>
                  </a:lnTo>
                  <a:cubicBezTo>
                    <a:pt x="89300" y="412628"/>
                    <a:pt x="234028" y="412628"/>
                    <a:pt x="323328" y="323328"/>
                  </a:cubicBezTo>
                  <a:cubicBezTo>
                    <a:pt x="412628" y="234028"/>
                    <a:pt x="412628" y="89300"/>
                    <a:pt x="323328" y="0"/>
                  </a:cubicBezTo>
                  <a:lnTo>
                    <a:pt x="308958" y="14370"/>
                  </a:lnTo>
                  <a:cubicBezTo>
                    <a:pt x="389020" y="96485"/>
                    <a:pt x="389020" y="227869"/>
                    <a:pt x="307931" y="308958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8" name="Forma libre 907">
              <a:extLst>
                <a:ext uri="{FF2B5EF4-FFF2-40B4-BE49-F238E27FC236}">
                  <a16:creationId xmlns:a16="http://schemas.microsoft.com/office/drawing/2014/main" id="{751B60A8-A78E-CC49-88AA-AACA1282CA29}"/>
                </a:ext>
              </a:extLst>
            </p:cNvPr>
            <p:cNvSpPr/>
            <p:nvPr/>
          </p:nvSpPr>
          <p:spPr>
            <a:xfrm>
              <a:off x="7603099" y="3854371"/>
              <a:ext cx="183732" cy="183732"/>
            </a:xfrm>
            <a:custGeom>
              <a:avLst/>
              <a:gdLst>
                <a:gd name="connsiteX0" fmla="*/ 125225 w 183732"/>
                <a:gd name="connsiteY0" fmla="*/ 110855 h 183732"/>
                <a:gd name="connsiteX1" fmla="*/ 139596 w 183732"/>
                <a:gd name="connsiteY1" fmla="*/ 140622 h 183732"/>
                <a:gd name="connsiteX2" fmla="*/ 109829 w 183732"/>
                <a:gd name="connsiteY2" fmla="*/ 126252 h 183732"/>
                <a:gd name="connsiteX3" fmla="*/ 109829 w 183732"/>
                <a:gd name="connsiteY3" fmla="*/ 111882 h 183732"/>
                <a:gd name="connsiteX4" fmla="*/ 125225 w 183732"/>
                <a:gd name="connsiteY4" fmla="*/ 110855 h 183732"/>
                <a:gd name="connsiteX5" fmla="*/ 29767 w 183732"/>
                <a:gd name="connsiteY5" fmla="*/ 162177 h 183732"/>
                <a:gd name="connsiteX6" fmla="*/ 29767 w 183732"/>
                <a:gd name="connsiteY6" fmla="*/ 176547 h 183732"/>
                <a:gd name="connsiteX7" fmla="*/ 51322 w 183732"/>
                <a:gd name="connsiteY7" fmla="*/ 183732 h 183732"/>
                <a:gd name="connsiteX8" fmla="*/ 44137 w 183732"/>
                <a:gd name="connsiteY8" fmla="*/ 162177 h 183732"/>
                <a:gd name="connsiteX9" fmla="*/ 29767 w 183732"/>
                <a:gd name="connsiteY9" fmla="*/ 162177 h 183732"/>
                <a:gd name="connsiteX10" fmla="*/ 162177 w 183732"/>
                <a:gd name="connsiteY10" fmla="*/ 29767 h 183732"/>
                <a:gd name="connsiteX11" fmla="*/ 162177 w 183732"/>
                <a:gd name="connsiteY11" fmla="*/ 44137 h 183732"/>
                <a:gd name="connsiteX12" fmla="*/ 183732 w 183732"/>
                <a:gd name="connsiteY12" fmla="*/ 51322 h 183732"/>
                <a:gd name="connsiteX13" fmla="*/ 176547 w 183732"/>
                <a:gd name="connsiteY13" fmla="*/ 29767 h 183732"/>
                <a:gd name="connsiteX14" fmla="*/ 162177 w 183732"/>
                <a:gd name="connsiteY14" fmla="*/ 29767 h 183732"/>
                <a:gd name="connsiteX15" fmla="*/ 132410 w 183732"/>
                <a:gd name="connsiteY15" fmla="*/ 88274 h 183732"/>
                <a:gd name="connsiteX16" fmla="*/ 132410 w 183732"/>
                <a:gd name="connsiteY16" fmla="*/ 102644 h 183732"/>
                <a:gd name="connsiteX17" fmla="*/ 162177 w 183732"/>
                <a:gd name="connsiteY17" fmla="*/ 117014 h 183732"/>
                <a:gd name="connsiteX18" fmla="*/ 147807 w 183732"/>
                <a:gd name="connsiteY18" fmla="*/ 87247 h 183732"/>
                <a:gd name="connsiteX19" fmla="*/ 132410 w 183732"/>
                <a:gd name="connsiteY19" fmla="*/ 88274 h 183732"/>
                <a:gd name="connsiteX20" fmla="*/ 88274 w 183732"/>
                <a:gd name="connsiteY20" fmla="*/ 132410 h 183732"/>
                <a:gd name="connsiteX21" fmla="*/ 88274 w 183732"/>
                <a:gd name="connsiteY21" fmla="*/ 146781 h 183732"/>
                <a:gd name="connsiteX22" fmla="*/ 118040 w 183732"/>
                <a:gd name="connsiteY22" fmla="*/ 161151 h 183732"/>
                <a:gd name="connsiteX23" fmla="*/ 103670 w 183732"/>
                <a:gd name="connsiteY23" fmla="*/ 131384 h 183732"/>
                <a:gd name="connsiteX24" fmla="*/ 88274 w 183732"/>
                <a:gd name="connsiteY24" fmla="*/ 132410 h 183732"/>
                <a:gd name="connsiteX25" fmla="*/ 59533 w 183732"/>
                <a:gd name="connsiteY25" fmla="*/ 147807 h 183732"/>
                <a:gd name="connsiteX26" fmla="*/ 59533 w 183732"/>
                <a:gd name="connsiteY26" fmla="*/ 162177 h 183732"/>
                <a:gd name="connsiteX27" fmla="*/ 89300 w 183732"/>
                <a:gd name="connsiteY27" fmla="*/ 176547 h 183732"/>
                <a:gd name="connsiteX28" fmla="*/ 74930 w 183732"/>
                <a:gd name="connsiteY28" fmla="*/ 146781 h 183732"/>
                <a:gd name="connsiteX29" fmla="*/ 59533 w 183732"/>
                <a:gd name="connsiteY29" fmla="*/ 147807 h 183732"/>
                <a:gd name="connsiteX30" fmla="*/ 147807 w 183732"/>
                <a:gd name="connsiteY30" fmla="*/ 59533 h 183732"/>
                <a:gd name="connsiteX31" fmla="*/ 147807 w 183732"/>
                <a:gd name="connsiteY31" fmla="*/ 73903 h 183732"/>
                <a:gd name="connsiteX32" fmla="*/ 177574 w 183732"/>
                <a:gd name="connsiteY32" fmla="*/ 88274 h 183732"/>
                <a:gd name="connsiteX33" fmla="*/ 163204 w 183732"/>
                <a:gd name="connsiteY33" fmla="*/ 58507 h 183732"/>
                <a:gd name="connsiteX34" fmla="*/ 147807 w 183732"/>
                <a:gd name="connsiteY34" fmla="*/ 59533 h 183732"/>
                <a:gd name="connsiteX35" fmla="*/ 73903 w 183732"/>
                <a:gd name="connsiteY35" fmla="*/ 73903 h 183732"/>
                <a:gd name="connsiteX36" fmla="*/ 73903 w 183732"/>
                <a:gd name="connsiteY36" fmla="*/ 88274 h 183732"/>
                <a:gd name="connsiteX37" fmla="*/ 103670 w 183732"/>
                <a:gd name="connsiteY37" fmla="*/ 102644 h 183732"/>
                <a:gd name="connsiteX38" fmla="*/ 89300 w 183732"/>
                <a:gd name="connsiteY38" fmla="*/ 72877 h 183732"/>
                <a:gd name="connsiteX39" fmla="*/ 73903 w 183732"/>
                <a:gd name="connsiteY39" fmla="*/ 73903 h 183732"/>
                <a:gd name="connsiteX40" fmla="*/ 52348 w 183732"/>
                <a:gd name="connsiteY40" fmla="*/ 95459 h 183732"/>
                <a:gd name="connsiteX41" fmla="*/ 52348 w 183732"/>
                <a:gd name="connsiteY41" fmla="*/ 109829 h 183732"/>
                <a:gd name="connsiteX42" fmla="*/ 82115 w 183732"/>
                <a:gd name="connsiteY42" fmla="*/ 124199 h 183732"/>
                <a:gd name="connsiteX43" fmla="*/ 67745 w 183732"/>
                <a:gd name="connsiteY43" fmla="*/ 94432 h 183732"/>
                <a:gd name="connsiteX44" fmla="*/ 52348 w 183732"/>
                <a:gd name="connsiteY44" fmla="*/ 95459 h 183732"/>
                <a:gd name="connsiteX45" fmla="*/ 95459 w 183732"/>
                <a:gd name="connsiteY45" fmla="*/ 52348 h 183732"/>
                <a:gd name="connsiteX46" fmla="*/ 95459 w 183732"/>
                <a:gd name="connsiteY46" fmla="*/ 66718 h 183732"/>
                <a:gd name="connsiteX47" fmla="*/ 125225 w 183732"/>
                <a:gd name="connsiteY47" fmla="*/ 81089 h 183732"/>
                <a:gd name="connsiteX48" fmla="*/ 110855 w 183732"/>
                <a:gd name="connsiteY48" fmla="*/ 51322 h 183732"/>
                <a:gd name="connsiteX49" fmla="*/ 95459 w 183732"/>
                <a:gd name="connsiteY49" fmla="*/ 52348 h 183732"/>
                <a:gd name="connsiteX50" fmla="*/ 118040 w 183732"/>
                <a:gd name="connsiteY50" fmla="*/ 29767 h 183732"/>
                <a:gd name="connsiteX51" fmla="*/ 118040 w 183732"/>
                <a:gd name="connsiteY51" fmla="*/ 44137 h 183732"/>
                <a:gd name="connsiteX52" fmla="*/ 139596 w 183732"/>
                <a:gd name="connsiteY52" fmla="*/ 51322 h 183732"/>
                <a:gd name="connsiteX53" fmla="*/ 132410 w 183732"/>
                <a:gd name="connsiteY53" fmla="*/ 29767 h 183732"/>
                <a:gd name="connsiteX54" fmla="*/ 118040 w 183732"/>
                <a:gd name="connsiteY54" fmla="*/ 29767 h 183732"/>
                <a:gd name="connsiteX55" fmla="*/ 132410 w 183732"/>
                <a:gd name="connsiteY55" fmla="*/ 15397 h 183732"/>
                <a:gd name="connsiteX56" fmla="*/ 153966 w 183732"/>
                <a:gd name="connsiteY56" fmla="*/ 22582 h 183732"/>
                <a:gd name="connsiteX57" fmla="*/ 147807 w 183732"/>
                <a:gd name="connsiteY57" fmla="*/ 0 h 183732"/>
                <a:gd name="connsiteX58" fmla="*/ 132410 w 183732"/>
                <a:gd name="connsiteY58" fmla="*/ 15397 h 183732"/>
                <a:gd name="connsiteX59" fmla="*/ 29767 w 183732"/>
                <a:gd name="connsiteY59" fmla="*/ 118040 h 183732"/>
                <a:gd name="connsiteX60" fmla="*/ 29767 w 183732"/>
                <a:gd name="connsiteY60" fmla="*/ 132410 h 183732"/>
                <a:gd name="connsiteX61" fmla="*/ 51322 w 183732"/>
                <a:gd name="connsiteY61" fmla="*/ 139596 h 183732"/>
                <a:gd name="connsiteX62" fmla="*/ 44137 w 183732"/>
                <a:gd name="connsiteY62" fmla="*/ 118040 h 183732"/>
                <a:gd name="connsiteX63" fmla="*/ 29767 w 183732"/>
                <a:gd name="connsiteY63" fmla="*/ 118040 h 183732"/>
                <a:gd name="connsiteX64" fmla="*/ 0 w 183732"/>
                <a:gd name="connsiteY64" fmla="*/ 147807 h 183732"/>
                <a:gd name="connsiteX65" fmla="*/ 21555 w 183732"/>
                <a:gd name="connsiteY65" fmla="*/ 154992 h 183732"/>
                <a:gd name="connsiteX66" fmla="*/ 14370 w 183732"/>
                <a:gd name="connsiteY66" fmla="*/ 133437 h 183732"/>
                <a:gd name="connsiteX67" fmla="*/ 0 w 183732"/>
                <a:gd name="connsiteY67" fmla="*/ 147807 h 18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3732" h="183732">
                  <a:moveTo>
                    <a:pt x="125225" y="110855"/>
                  </a:moveTo>
                  <a:cubicBezTo>
                    <a:pt x="129331" y="114961"/>
                    <a:pt x="139596" y="140622"/>
                    <a:pt x="139596" y="140622"/>
                  </a:cubicBezTo>
                  <a:cubicBezTo>
                    <a:pt x="139596" y="140622"/>
                    <a:pt x="113935" y="130358"/>
                    <a:pt x="109829" y="126252"/>
                  </a:cubicBezTo>
                  <a:cubicBezTo>
                    <a:pt x="105723" y="122146"/>
                    <a:pt x="105723" y="115987"/>
                    <a:pt x="109829" y="111882"/>
                  </a:cubicBezTo>
                  <a:cubicBezTo>
                    <a:pt x="114961" y="106749"/>
                    <a:pt x="121120" y="106749"/>
                    <a:pt x="125225" y="110855"/>
                  </a:cubicBezTo>
                  <a:close/>
                  <a:moveTo>
                    <a:pt x="29767" y="162177"/>
                  </a:moveTo>
                  <a:cubicBezTo>
                    <a:pt x="25661" y="166283"/>
                    <a:pt x="25661" y="172441"/>
                    <a:pt x="29767" y="176547"/>
                  </a:cubicBezTo>
                  <a:cubicBezTo>
                    <a:pt x="33872" y="180653"/>
                    <a:pt x="51322" y="183732"/>
                    <a:pt x="51322" y="183732"/>
                  </a:cubicBezTo>
                  <a:cubicBezTo>
                    <a:pt x="51322" y="183732"/>
                    <a:pt x="48243" y="165256"/>
                    <a:pt x="44137" y="162177"/>
                  </a:cubicBezTo>
                  <a:cubicBezTo>
                    <a:pt x="40031" y="159098"/>
                    <a:pt x="33872" y="158071"/>
                    <a:pt x="29767" y="162177"/>
                  </a:cubicBezTo>
                  <a:close/>
                  <a:moveTo>
                    <a:pt x="162177" y="29767"/>
                  </a:moveTo>
                  <a:cubicBezTo>
                    <a:pt x="158071" y="33872"/>
                    <a:pt x="158071" y="40031"/>
                    <a:pt x="162177" y="44137"/>
                  </a:cubicBezTo>
                  <a:cubicBezTo>
                    <a:pt x="166283" y="48243"/>
                    <a:pt x="183732" y="51322"/>
                    <a:pt x="183732" y="51322"/>
                  </a:cubicBezTo>
                  <a:cubicBezTo>
                    <a:pt x="183732" y="51322"/>
                    <a:pt x="180653" y="32846"/>
                    <a:pt x="176547" y="29767"/>
                  </a:cubicBezTo>
                  <a:cubicBezTo>
                    <a:pt x="172441" y="25661"/>
                    <a:pt x="166283" y="25661"/>
                    <a:pt x="162177" y="29767"/>
                  </a:cubicBezTo>
                  <a:close/>
                  <a:moveTo>
                    <a:pt x="132410" y="88274"/>
                  </a:moveTo>
                  <a:cubicBezTo>
                    <a:pt x="128305" y="92379"/>
                    <a:pt x="128305" y="98538"/>
                    <a:pt x="132410" y="102644"/>
                  </a:cubicBezTo>
                  <a:cubicBezTo>
                    <a:pt x="136516" y="106749"/>
                    <a:pt x="162177" y="117014"/>
                    <a:pt x="162177" y="117014"/>
                  </a:cubicBezTo>
                  <a:cubicBezTo>
                    <a:pt x="162177" y="117014"/>
                    <a:pt x="151913" y="91353"/>
                    <a:pt x="147807" y="87247"/>
                  </a:cubicBezTo>
                  <a:cubicBezTo>
                    <a:pt x="143701" y="84168"/>
                    <a:pt x="136516" y="84168"/>
                    <a:pt x="132410" y="88274"/>
                  </a:cubicBezTo>
                  <a:close/>
                  <a:moveTo>
                    <a:pt x="88274" y="132410"/>
                  </a:moveTo>
                  <a:cubicBezTo>
                    <a:pt x="84168" y="136516"/>
                    <a:pt x="84168" y="142675"/>
                    <a:pt x="88274" y="146781"/>
                  </a:cubicBezTo>
                  <a:cubicBezTo>
                    <a:pt x="92379" y="150886"/>
                    <a:pt x="118040" y="161151"/>
                    <a:pt x="118040" y="161151"/>
                  </a:cubicBezTo>
                  <a:cubicBezTo>
                    <a:pt x="118040" y="161151"/>
                    <a:pt x="107776" y="135490"/>
                    <a:pt x="103670" y="131384"/>
                  </a:cubicBezTo>
                  <a:cubicBezTo>
                    <a:pt x="99564" y="128305"/>
                    <a:pt x="92379" y="128305"/>
                    <a:pt x="88274" y="132410"/>
                  </a:cubicBezTo>
                  <a:close/>
                  <a:moveTo>
                    <a:pt x="59533" y="147807"/>
                  </a:moveTo>
                  <a:cubicBezTo>
                    <a:pt x="55428" y="151913"/>
                    <a:pt x="55428" y="158071"/>
                    <a:pt x="59533" y="162177"/>
                  </a:cubicBezTo>
                  <a:cubicBezTo>
                    <a:pt x="63639" y="166283"/>
                    <a:pt x="89300" y="176547"/>
                    <a:pt x="89300" y="176547"/>
                  </a:cubicBezTo>
                  <a:cubicBezTo>
                    <a:pt x="89300" y="176547"/>
                    <a:pt x="79036" y="150886"/>
                    <a:pt x="74930" y="146781"/>
                  </a:cubicBezTo>
                  <a:cubicBezTo>
                    <a:pt x="69798" y="143701"/>
                    <a:pt x="63639" y="143701"/>
                    <a:pt x="59533" y="147807"/>
                  </a:cubicBezTo>
                  <a:close/>
                  <a:moveTo>
                    <a:pt x="147807" y="59533"/>
                  </a:moveTo>
                  <a:cubicBezTo>
                    <a:pt x="143701" y="63639"/>
                    <a:pt x="143701" y="69798"/>
                    <a:pt x="147807" y="73903"/>
                  </a:cubicBezTo>
                  <a:cubicBezTo>
                    <a:pt x="151913" y="78009"/>
                    <a:pt x="177574" y="88274"/>
                    <a:pt x="177574" y="88274"/>
                  </a:cubicBezTo>
                  <a:cubicBezTo>
                    <a:pt x="177574" y="88274"/>
                    <a:pt x="167309" y="62613"/>
                    <a:pt x="163204" y="58507"/>
                  </a:cubicBezTo>
                  <a:cubicBezTo>
                    <a:pt x="158071" y="55428"/>
                    <a:pt x="150886" y="55428"/>
                    <a:pt x="147807" y="59533"/>
                  </a:cubicBezTo>
                  <a:close/>
                  <a:moveTo>
                    <a:pt x="73903" y="73903"/>
                  </a:moveTo>
                  <a:cubicBezTo>
                    <a:pt x="69798" y="78009"/>
                    <a:pt x="69798" y="84168"/>
                    <a:pt x="73903" y="88274"/>
                  </a:cubicBezTo>
                  <a:cubicBezTo>
                    <a:pt x="78009" y="92379"/>
                    <a:pt x="103670" y="102644"/>
                    <a:pt x="103670" y="102644"/>
                  </a:cubicBezTo>
                  <a:cubicBezTo>
                    <a:pt x="103670" y="102644"/>
                    <a:pt x="93406" y="76983"/>
                    <a:pt x="89300" y="72877"/>
                  </a:cubicBezTo>
                  <a:cubicBezTo>
                    <a:pt x="84168" y="69798"/>
                    <a:pt x="78009" y="69798"/>
                    <a:pt x="73903" y="73903"/>
                  </a:cubicBezTo>
                  <a:close/>
                  <a:moveTo>
                    <a:pt x="52348" y="95459"/>
                  </a:moveTo>
                  <a:cubicBezTo>
                    <a:pt x="48243" y="99564"/>
                    <a:pt x="48243" y="105723"/>
                    <a:pt x="52348" y="109829"/>
                  </a:cubicBezTo>
                  <a:cubicBezTo>
                    <a:pt x="56454" y="113935"/>
                    <a:pt x="82115" y="124199"/>
                    <a:pt x="82115" y="124199"/>
                  </a:cubicBezTo>
                  <a:cubicBezTo>
                    <a:pt x="82115" y="124199"/>
                    <a:pt x="71851" y="98538"/>
                    <a:pt x="67745" y="94432"/>
                  </a:cubicBezTo>
                  <a:cubicBezTo>
                    <a:pt x="62613" y="92379"/>
                    <a:pt x="55428" y="92379"/>
                    <a:pt x="52348" y="95459"/>
                  </a:cubicBezTo>
                  <a:close/>
                  <a:moveTo>
                    <a:pt x="95459" y="52348"/>
                  </a:moveTo>
                  <a:cubicBezTo>
                    <a:pt x="91353" y="56454"/>
                    <a:pt x="91353" y="62613"/>
                    <a:pt x="95459" y="66718"/>
                  </a:cubicBezTo>
                  <a:cubicBezTo>
                    <a:pt x="99564" y="70824"/>
                    <a:pt x="125225" y="81089"/>
                    <a:pt x="125225" y="81089"/>
                  </a:cubicBezTo>
                  <a:cubicBezTo>
                    <a:pt x="125225" y="81089"/>
                    <a:pt x="114961" y="55428"/>
                    <a:pt x="110855" y="51322"/>
                  </a:cubicBezTo>
                  <a:cubicBezTo>
                    <a:pt x="106749" y="48243"/>
                    <a:pt x="99564" y="48243"/>
                    <a:pt x="95459" y="52348"/>
                  </a:cubicBezTo>
                  <a:close/>
                  <a:moveTo>
                    <a:pt x="118040" y="29767"/>
                  </a:moveTo>
                  <a:cubicBezTo>
                    <a:pt x="113935" y="33872"/>
                    <a:pt x="113935" y="40031"/>
                    <a:pt x="118040" y="44137"/>
                  </a:cubicBezTo>
                  <a:cubicBezTo>
                    <a:pt x="122146" y="48243"/>
                    <a:pt x="139596" y="51322"/>
                    <a:pt x="139596" y="51322"/>
                  </a:cubicBezTo>
                  <a:cubicBezTo>
                    <a:pt x="139596" y="51322"/>
                    <a:pt x="136516" y="32846"/>
                    <a:pt x="132410" y="29767"/>
                  </a:cubicBezTo>
                  <a:cubicBezTo>
                    <a:pt x="128305" y="25661"/>
                    <a:pt x="122146" y="25661"/>
                    <a:pt x="118040" y="29767"/>
                  </a:cubicBezTo>
                  <a:close/>
                  <a:moveTo>
                    <a:pt x="132410" y="15397"/>
                  </a:moveTo>
                  <a:cubicBezTo>
                    <a:pt x="136516" y="19502"/>
                    <a:pt x="153966" y="22582"/>
                    <a:pt x="153966" y="22582"/>
                  </a:cubicBezTo>
                  <a:cubicBezTo>
                    <a:pt x="153966" y="22582"/>
                    <a:pt x="150886" y="4106"/>
                    <a:pt x="147807" y="0"/>
                  </a:cubicBezTo>
                  <a:lnTo>
                    <a:pt x="132410" y="15397"/>
                  </a:lnTo>
                  <a:close/>
                  <a:moveTo>
                    <a:pt x="29767" y="118040"/>
                  </a:moveTo>
                  <a:cubicBezTo>
                    <a:pt x="25661" y="122146"/>
                    <a:pt x="25661" y="128305"/>
                    <a:pt x="29767" y="132410"/>
                  </a:cubicBezTo>
                  <a:cubicBezTo>
                    <a:pt x="33872" y="136516"/>
                    <a:pt x="51322" y="139596"/>
                    <a:pt x="51322" y="139596"/>
                  </a:cubicBezTo>
                  <a:cubicBezTo>
                    <a:pt x="51322" y="139596"/>
                    <a:pt x="48243" y="121120"/>
                    <a:pt x="44137" y="118040"/>
                  </a:cubicBezTo>
                  <a:cubicBezTo>
                    <a:pt x="40031" y="113935"/>
                    <a:pt x="33872" y="113935"/>
                    <a:pt x="29767" y="118040"/>
                  </a:cubicBezTo>
                  <a:close/>
                  <a:moveTo>
                    <a:pt x="0" y="147807"/>
                  </a:moveTo>
                  <a:cubicBezTo>
                    <a:pt x="4106" y="151913"/>
                    <a:pt x="21555" y="154992"/>
                    <a:pt x="21555" y="154992"/>
                  </a:cubicBezTo>
                  <a:cubicBezTo>
                    <a:pt x="21555" y="154992"/>
                    <a:pt x="18476" y="136516"/>
                    <a:pt x="14370" y="133437"/>
                  </a:cubicBezTo>
                  <a:lnTo>
                    <a:pt x="0" y="147807"/>
                  </a:ln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09" name="Gráfico 142">
            <a:extLst>
              <a:ext uri="{FF2B5EF4-FFF2-40B4-BE49-F238E27FC236}">
                <a16:creationId xmlns:a16="http://schemas.microsoft.com/office/drawing/2014/main" id="{22B2D633-12ED-D04E-97E1-04016FE4F4AA}"/>
              </a:ext>
            </a:extLst>
          </p:cNvPr>
          <p:cNvGrpSpPr/>
          <p:nvPr/>
        </p:nvGrpSpPr>
        <p:grpSpPr>
          <a:xfrm>
            <a:off x="6831907" y="3725040"/>
            <a:ext cx="492690" cy="492690"/>
            <a:chOff x="6831907" y="3725040"/>
            <a:chExt cx="492690" cy="492690"/>
          </a:xfrm>
        </p:grpSpPr>
        <p:grpSp>
          <p:nvGrpSpPr>
            <p:cNvPr id="910" name="Gráfico 142">
              <a:extLst>
                <a:ext uri="{FF2B5EF4-FFF2-40B4-BE49-F238E27FC236}">
                  <a16:creationId xmlns:a16="http://schemas.microsoft.com/office/drawing/2014/main" id="{22B2D633-12ED-D04E-97E1-04016FE4F4AA}"/>
                </a:ext>
              </a:extLst>
            </p:cNvPr>
            <p:cNvGrpSpPr/>
            <p:nvPr/>
          </p:nvGrpSpPr>
          <p:grpSpPr>
            <a:xfrm>
              <a:off x="6903757" y="3776361"/>
              <a:ext cx="348988" cy="390118"/>
              <a:chOff x="6903757" y="3776361"/>
              <a:chExt cx="348988" cy="390118"/>
            </a:xfrm>
            <a:solidFill>
              <a:srgbClr val="90CAF9"/>
            </a:solidFill>
          </p:grpSpPr>
          <p:sp>
            <p:nvSpPr>
              <p:cNvPr id="911" name="Forma libre 910">
                <a:extLst>
                  <a:ext uri="{FF2B5EF4-FFF2-40B4-BE49-F238E27FC236}">
                    <a16:creationId xmlns:a16="http://schemas.microsoft.com/office/drawing/2014/main" id="{EE9F7655-931D-3A40-8B1D-E7A40278A83D}"/>
                  </a:ext>
                </a:extLst>
              </p:cNvPr>
              <p:cNvSpPr/>
              <p:nvPr/>
            </p:nvSpPr>
            <p:spPr>
              <a:xfrm>
                <a:off x="7109045" y="3848233"/>
                <a:ext cx="143701" cy="187622"/>
              </a:xfrm>
              <a:custGeom>
                <a:avLst/>
                <a:gdLst>
                  <a:gd name="connsiteX0" fmla="*/ 36295 w 143701"/>
                  <a:gd name="connsiteY0" fmla="*/ 187623 h 187622"/>
                  <a:gd name="connsiteX1" fmla="*/ 10829 w 143701"/>
                  <a:gd name="connsiteY1" fmla="*/ 180006 h 187622"/>
                  <a:gd name="connsiteX2" fmla="*/ 0 w 143701"/>
                  <a:gd name="connsiteY2" fmla="*/ 159077 h 187622"/>
                  <a:gd name="connsiteX3" fmla="*/ 30793 w 143701"/>
                  <a:gd name="connsiteY3" fmla="*/ 159077 h 187622"/>
                  <a:gd name="connsiteX4" fmla="*/ 29756 w 143701"/>
                  <a:gd name="connsiteY4" fmla="*/ 155731 h 187622"/>
                  <a:gd name="connsiteX5" fmla="*/ 52708 w 143701"/>
                  <a:gd name="connsiteY5" fmla="*/ 154407 h 187622"/>
                  <a:gd name="connsiteX6" fmla="*/ 112908 w 143701"/>
                  <a:gd name="connsiteY6" fmla="*/ 56434 h 187622"/>
                  <a:gd name="connsiteX7" fmla="*/ 108104 w 143701"/>
                  <a:gd name="connsiteY7" fmla="*/ 33482 h 187622"/>
                  <a:gd name="connsiteX8" fmla="*/ 97635 w 143701"/>
                  <a:gd name="connsiteY8" fmla="*/ 30793 h 187622"/>
                  <a:gd name="connsiteX9" fmla="*/ 44455 w 143701"/>
                  <a:gd name="connsiteY9" fmla="*/ 48725 h 187622"/>
                  <a:gd name="connsiteX10" fmla="*/ 27375 w 143701"/>
                  <a:gd name="connsiteY10" fmla="*/ 23115 h 187622"/>
                  <a:gd name="connsiteX11" fmla="*/ 97501 w 143701"/>
                  <a:gd name="connsiteY11" fmla="*/ 0 h 187622"/>
                  <a:gd name="connsiteX12" fmla="*/ 98086 w 143701"/>
                  <a:gd name="connsiteY12" fmla="*/ 0 h 187622"/>
                  <a:gd name="connsiteX13" fmla="*/ 129783 w 143701"/>
                  <a:gd name="connsiteY13" fmla="*/ 11619 h 187622"/>
                  <a:gd name="connsiteX14" fmla="*/ 143701 w 143701"/>
                  <a:gd name="connsiteY14" fmla="*/ 56434 h 187622"/>
                  <a:gd name="connsiteX15" fmla="*/ 60190 w 143701"/>
                  <a:gd name="connsiteY15" fmla="*/ 184256 h 187622"/>
                  <a:gd name="connsiteX16" fmla="*/ 36295 w 143701"/>
                  <a:gd name="connsiteY16" fmla="*/ 187623 h 18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3701" h="187622">
                    <a:moveTo>
                      <a:pt x="36295" y="187623"/>
                    </a:moveTo>
                    <a:cubicBezTo>
                      <a:pt x="25764" y="187623"/>
                      <a:pt x="17326" y="185077"/>
                      <a:pt x="10829" y="180006"/>
                    </a:cubicBezTo>
                    <a:cubicBezTo>
                      <a:pt x="2843" y="173796"/>
                      <a:pt x="0" y="165102"/>
                      <a:pt x="0" y="159077"/>
                    </a:cubicBezTo>
                    <a:lnTo>
                      <a:pt x="30793" y="159077"/>
                    </a:lnTo>
                    <a:cubicBezTo>
                      <a:pt x="30793" y="157332"/>
                      <a:pt x="30454" y="156214"/>
                      <a:pt x="29756" y="155731"/>
                    </a:cubicBezTo>
                    <a:cubicBezTo>
                      <a:pt x="29808" y="155772"/>
                      <a:pt x="34858" y="158862"/>
                      <a:pt x="52708" y="154407"/>
                    </a:cubicBezTo>
                    <a:cubicBezTo>
                      <a:pt x="83634" y="146668"/>
                      <a:pt x="112908" y="79025"/>
                      <a:pt x="112908" y="56434"/>
                    </a:cubicBezTo>
                    <a:cubicBezTo>
                      <a:pt x="112908" y="41396"/>
                      <a:pt x="110291" y="35669"/>
                      <a:pt x="108104" y="33482"/>
                    </a:cubicBezTo>
                    <a:cubicBezTo>
                      <a:pt x="106257" y="31655"/>
                      <a:pt x="103188" y="30701"/>
                      <a:pt x="97635" y="30793"/>
                    </a:cubicBezTo>
                    <a:cubicBezTo>
                      <a:pt x="72087" y="30793"/>
                      <a:pt x="44732" y="48540"/>
                      <a:pt x="44455" y="48725"/>
                    </a:cubicBezTo>
                    <a:lnTo>
                      <a:pt x="27375" y="23115"/>
                    </a:lnTo>
                    <a:cubicBezTo>
                      <a:pt x="28792" y="22171"/>
                      <a:pt x="62448" y="0"/>
                      <a:pt x="97501" y="0"/>
                    </a:cubicBezTo>
                    <a:cubicBezTo>
                      <a:pt x="97707" y="0"/>
                      <a:pt x="97891" y="0"/>
                      <a:pt x="98086" y="0"/>
                    </a:cubicBezTo>
                    <a:cubicBezTo>
                      <a:pt x="111297" y="0"/>
                      <a:pt x="121992" y="3911"/>
                      <a:pt x="129783" y="11619"/>
                    </a:cubicBezTo>
                    <a:cubicBezTo>
                      <a:pt x="142254" y="23978"/>
                      <a:pt x="143701" y="43121"/>
                      <a:pt x="143701" y="56434"/>
                    </a:cubicBezTo>
                    <a:cubicBezTo>
                      <a:pt x="143701" y="87299"/>
                      <a:pt x="110424" y="171702"/>
                      <a:pt x="60190" y="184256"/>
                    </a:cubicBezTo>
                    <a:cubicBezTo>
                      <a:pt x="51250" y="186504"/>
                      <a:pt x="43305" y="187623"/>
                      <a:pt x="36295" y="187623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12" name="Forma libre 911">
                <a:extLst>
                  <a:ext uri="{FF2B5EF4-FFF2-40B4-BE49-F238E27FC236}">
                    <a16:creationId xmlns:a16="http://schemas.microsoft.com/office/drawing/2014/main" id="{50E68572-9B8D-1544-90DA-7F7C956AF245}"/>
                  </a:ext>
                </a:extLst>
              </p:cNvPr>
              <p:cNvSpPr/>
              <p:nvPr/>
            </p:nvSpPr>
            <p:spPr>
              <a:xfrm>
                <a:off x="6903757" y="3776361"/>
                <a:ext cx="270439" cy="390118"/>
              </a:xfrm>
              <a:custGeom>
                <a:avLst/>
                <a:gdLst>
                  <a:gd name="connsiteX0" fmla="*/ 266874 w 270439"/>
                  <a:gd name="connsiteY0" fmla="*/ 184769 h 390118"/>
                  <a:gd name="connsiteX1" fmla="*/ 266874 w 270439"/>
                  <a:gd name="connsiteY1" fmla="*/ 30824 h 390118"/>
                  <a:gd name="connsiteX2" fmla="*/ 184759 w 270439"/>
                  <a:gd name="connsiteY2" fmla="*/ 30793 h 390118"/>
                  <a:gd name="connsiteX3" fmla="*/ 41058 w 270439"/>
                  <a:gd name="connsiteY3" fmla="*/ 0 h 390118"/>
                  <a:gd name="connsiteX4" fmla="*/ 0 w 270439"/>
                  <a:gd name="connsiteY4" fmla="*/ 20560 h 390118"/>
                  <a:gd name="connsiteX5" fmla="*/ 30793 w 270439"/>
                  <a:gd name="connsiteY5" fmla="*/ 184769 h 390118"/>
                  <a:gd name="connsiteX6" fmla="*/ 82115 w 270439"/>
                  <a:gd name="connsiteY6" fmla="*/ 379782 h 390118"/>
                  <a:gd name="connsiteX7" fmla="*/ 102644 w 270439"/>
                  <a:gd name="connsiteY7" fmla="*/ 390046 h 390118"/>
                  <a:gd name="connsiteX8" fmla="*/ 195023 w 270439"/>
                  <a:gd name="connsiteY8" fmla="*/ 390046 h 390118"/>
                  <a:gd name="connsiteX9" fmla="*/ 215552 w 270439"/>
                  <a:gd name="connsiteY9" fmla="*/ 379782 h 390118"/>
                  <a:gd name="connsiteX10" fmla="*/ 266874 w 270439"/>
                  <a:gd name="connsiteY10" fmla="*/ 184769 h 39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439" h="390118">
                    <a:moveTo>
                      <a:pt x="266874" y="184769"/>
                    </a:moveTo>
                    <a:cubicBezTo>
                      <a:pt x="251026" y="71132"/>
                      <a:pt x="266874" y="41088"/>
                      <a:pt x="266874" y="30824"/>
                    </a:cubicBezTo>
                    <a:cubicBezTo>
                      <a:pt x="266874" y="30824"/>
                      <a:pt x="256609" y="20529"/>
                      <a:pt x="184759" y="30793"/>
                    </a:cubicBezTo>
                    <a:cubicBezTo>
                      <a:pt x="113627" y="40955"/>
                      <a:pt x="82115" y="0"/>
                      <a:pt x="41058" y="0"/>
                    </a:cubicBezTo>
                    <a:cubicBezTo>
                      <a:pt x="0" y="0"/>
                      <a:pt x="0" y="20560"/>
                      <a:pt x="0" y="20560"/>
                    </a:cubicBezTo>
                    <a:cubicBezTo>
                      <a:pt x="30793" y="51342"/>
                      <a:pt x="48150" y="63311"/>
                      <a:pt x="30793" y="184769"/>
                    </a:cubicBezTo>
                    <a:cubicBezTo>
                      <a:pt x="10264" y="328439"/>
                      <a:pt x="82115" y="379782"/>
                      <a:pt x="82115" y="379782"/>
                    </a:cubicBezTo>
                    <a:cubicBezTo>
                      <a:pt x="93180" y="391647"/>
                      <a:pt x="102644" y="390046"/>
                      <a:pt x="102644" y="390046"/>
                    </a:cubicBezTo>
                    <a:lnTo>
                      <a:pt x="195023" y="390046"/>
                    </a:lnTo>
                    <a:cubicBezTo>
                      <a:pt x="195023" y="390046"/>
                      <a:pt x="203040" y="391647"/>
                      <a:pt x="215552" y="379782"/>
                    </a:cubicBezTo>
                    <a:cubicBezTo>
                      <a:pt x="215552" y="379782"/>
                      <a:pt x="286971" y="328860"/>
                      <a:pt x="266874" y="184769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13" name="Forma libre 912">
              <a:extLst>
                <a:ext uri="{FF2B5EF4-FFF2-40B4-BE49-F238E27FC236}">
                  <a16:creationId xmlns:a16="http://schemas.microsoft.com/office/drawing/2014/main" id="{B08144F0-8599-F644-88CA-72737530B58C}"/>
                </a:ext>
              </a:extLst>
            </p:cNvPr>
            <p:cNvSpPr/>
            <p:nvPr/>
          </p:nvSpPr>
          <p:spPr>
            <a:xfrm>
              <a:off x="6951352" y="3899534"/>
              <a:ext cx="202359" cy="236121"/>
            </a:xfrm>
            <a:custGeom>
              <a:avLst/>
              <a:gdLst>
                <a:gd name="connsiteX0" fmla="*/ 42208 w 202359"/>
                <a:gd name="connsiteY0" fmla="*/ 236122 h 236121"/>
                <a:gd name="connsiteX1" fmla="*/ 160300 w 202359"/>
                <a:gd name="connsiteY1" fmla="*/ 236122 h 236121"/>
                <a:gd name="connsiteX2" fmla="*/ 198955 w 202359"/>
                <a:gd name="connsiteY2" fmla="*/ 64429 h 236121"/>
                <a:gd name="connsiteX3" fmla="*/ 192540 w 202359"/>
                <a:gd name="connsiteY3" fmla="*/ 0 h 236121"/>
                <a:gd name="connsiteX4" fmla="*/ 10163 w 202359"/>
                <a:gd name="connsiteY4" fmla="*/ 0 h 236121"/>
                <a:gd name="connsiteX5" fmla="*/ 3521 w 202359"/>
                <a:gd name="connsiteY5" fmla="*/ 64501 h 236121"/>
                <a:gd name="connsiteX6" fmla="*/ 42208 w 202359"/>
                <a:gd name="connsiteY6" fmla="*/ 236122 h 23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59" h="236121">
                  <a:moveTo>
                    <a:pt x="42208" y="236122"/>
                  </a:moveTo>
                  <a:lnTo>
                    <a:pt x="160300" y="236122"/>
                  </a:lnTo>
                  <a:cubicBezTo>
                    <a:pt x="173838" y="223086"/>
                    <a:pt x="214249" y="174125"/>
                    <a:pt x="198955" y="64429"/>
                  </a:cubicBezTo>
                  <a:cubicBezTo>
                    <a:pt x="195435" y="39210"/>
                    <a:pt x="193505" y="18065"/>
                    <a:pt x="192540" y="0"/>
                  </a:cubicBezTo>
                  <a:lnTo>
                    <a:pt x="10163" y="0"/>
                  </a:lnTo>
                  <a:cubicBezTo>
                    <a:pt x="9321" y="17819"/>
                    <a:pt x="7176" y="38902"/>
                    <a:pt x="3521" y="64501"/>
                  </a:cubicBezTo>
                  <a:cubicBezTo>
                    <a:pt x="-12080" y="173673"/>
                    <a:pt x="28402" y="222850"/>
                    <a:pt x="42208" y="236122"/>
                  </a:cubicBez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14" name="Gráfico 144">
            <a:extLst>
              <a:ext uri="{FF2B5EF4-FFF2-40B4-BE49-F238E27FC236}">
                <a16:creationId xmlns:a16="http://schemas.microsoft.com/office/drawing/2014/main" id="{E6E22E6A-F196-4043-A614-CA12AEAD7EEF}"/>
              </a:ext>
            </a:extLst>
          </p:cNvPr>
          <p:cNvGrpSpPr/>
          <p:nvPr/>
        </p:nvGrpSpPr>
        <p:grpSpPr>
          <a:xfrm>
            <a:off x="6200310" y="3725040"/>
            <a:ext cx="492690" cy="492690"/>
            <a:chOff x="6200310" y="3725040"/>
            <a:chExt cx="492690" cy="492690"/>
          </a:xfrm>
        </p:grpSpPr>
        <p:sp>
          <p:nvSpPr>
            <p:cNvPr id="915" name="Forma libre 914">
              <a:extLst>
                <a:ext uri="{FF2B5EF4-FFF2-40B4-BE49-F238E27FC236}">
                  <a16:creationId xmlns:a16="http://schemas.microsoft.com/office/drawing/2014/main" id="{842257F5-33E0-8A41-8FFB-E2752C2A9402}"/>
                </a:ext>
              </a:extLst>
            </p:cNvPr>
            <p:cNvSpPr/>
            <p:nvPr/>
          </p:nvSpPr>
          <p:spPr>
            <a:xfrm>
              <a:off x="6385274" y="3776361"/>
              <a:ext cx="267694" cy="277138"/>
            </a:xfrm>
            <a:custGeom>
              <a:avLst/>
              <a:gdLst>
                <a:gd name="connsiteX0" fmla="*/ 3900 w 267694"/>
                <a:gd name="connsiteY0" fmla="*/ 3079 h 277138"/>
                <a:gd name="connsiteX1" fmla="*/ 21349 w 267694"/>
                <a:gd name="connsiteY1" fmla="*/ 0 h 277138"/>
                <a:gd name="connsiteX2" fmla="*/ 267694 w 267694"/>
                <a:gd name="connsiteY2" fmla="*/ 102644 h 277138"/>
                <a:gd name="connsiteX3" fmla="*/ 103464 w 267694"/>
                <a:gd name="connsiteY3" fmla="*/ 277138 h 277138"/>
                <a:gd name="connsiteX4" fmla="*/ 3900 w 267694"/>
                <a:gd name="connsiteY4" fmla="*/ 3079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694" h="277138">
                  <a:moveTo>
                    <a:pt x="3900" y="3079"/>
                  </a:moveTo>
                  <a:cubicBezTo>
                    <a:pt x="6979" y="1026"/>
                    <a:pt x="13138" y="0"/>
                    <a:pt x="21349" y="0"/>
                  </a:cubicBezTo>
                  <a:cubicBezTo>
                    <a:pt x="81909" y="1026"/>
                    <a:pt x="267694" y="63639"/>
                    <a:pt x="267694" y="102644"/>
                  </a:cubicBezTo>
                  <a:cubicBezTo>
                    <a:pt x="267694" y="146781"/>
                    <a:pt x="144522" y="277138"/>
                    <a:pt x="103464" y="277138"/>
                  </a:cubicBezTo>
                  <a:cubicBezTo>
                    <a:pt x="62407" y="277138"/>
                    <a:pt x="-18682" y="23608"/>
                    <a:pt x="3900" y="3079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6" name="Forma libre 915">
              <a:extLst>
                <a:ext uri="{FF2B5EF4-FFF2-40B4-BE49-F238E27FC236}">
                  <a16:creationId xmlns:a16="http://schemas.microsoft.com/office/drawing/2014/main" id="{6EF07FDE-40D8-DA43-89CF-3A964F49467D}"/>
                </a:ext>
              </a:extLst>
            </p:cNvPr>
            <p:cNvSpPr/>
            <p:nvPr/>
          </p:nvSpPr>
          <p:spPr>
            <a:xfrm>
              <a:off x="6398412" y="3804075"/>
              <a:ext cx="203234" cy="249424"/>
            </a:xfrm>
            <a:custGeom>
              <a:avLst/>
              <a:gdLst>
                <a:gd name="connsiteX0" fmla="*/ 130358 w 203234"/>
                <a:gd name="connsiteY0" fmla="*/ 129331 h 249424"/>
                <a:gd name="connsiteX1" fmla="*/ 104697 w 203234"/>
                <a:gd name="connsiteY1" fmla="*/ 245319 h 249424"/>
                <a:gd name="connsiteX2" fmla="*/ 89300 w 203234"/>
                <a:gd name="connsiteY2" fmla="*/ 249424 h 249424"/>
                <a:gd name="connsiteX3" fmla="*/ 73904 w 203234"/>
                <a:gd name="connsiteY3" fmla="*/ 240186 h 249424"/>
                <a:gd name="connsiteX4" fmla="*/ 98538 w 203234"/>
                <a:gd name="connsiteY4" fmla="*/ 130358 h 249424"/>
                <a:gd name="connsiteX5" fmla="*/ 88274 w 203234"/>
                <a:gd name="connsiteY5" fmla="*/ 99564 h 249424"/>
                <a:gd name="connsiteX6" fmla="*/ 63639 w 203234"/>
                <a:gd name="connsiteY6" fmla="*/ 95459 h 249424"/>
                <a:gd name="connsiteX7" fmla="*/ 60560 w 203234"/>
                <a:gd name="connsiteY7" fmla="*/ 95459 h 249424"/>
                <a:gd name="connsiteX8" fmla="*/ 9238 w 203234"/>
                <a:gd name="connsiteY8" fmla="*/ 100591 h 249424"/>
                <a:gd name="connsiteX9" fmla="*/ 0 w 203234"/>
                <a:gd name="connsiteY9" fmla="*/ 70824 h 249424"/>
                <a:gd name="connsiteX10" fmla="*/ 60560 w 203234"/>
                <a:gd name="connsiteY10" fmla="*/ 64666 h 249424"/>
                <a:gd name="connsiteX11" fmla="*/ 60560 w 203234"/>
                <a:gd name="connsiteY11" fmla="*/ 64666 h 249424"/>
                <a:gd name="connsiteX12" fmla="*/ 63639 w 203234"/>
                <a:gd name="connsiteY12" fmla="*/ 64666 h 249424"/>
                <a:gd name="connsiteX13" fmla="*/ 99564 w 203234"/>
                <a:gd name="connsiteY13" fmla="*/ 70824 h 249424"/>
                <a:gd name="connsiteX14" fmla="*/ 130358 w 203234"/>
                <a:gd name="connsiteY14" fmla="*/ 129331 h 249424"/>
                <a:gd name="connsiteX15" fmla="*/ 172441 w 203234"/>
                <a:gd name="connsiteY15" fmla="*/ 110855 h 249424"/>
                <a:gd name="connsiteX16" fmla="*/ 187838 w 203234"/>
                <a:gd name="connsiteY16" fmla="*/ 126252 h 249424"/>
                <a:gd name="connsiteX17" fmla="*/ 203235 w 203234"/>
                <a:gd name="connsiteY17" fmla="*/ 110855 h 249424"/>
                <a:gd name="connsiteX18" fmla="*/ 187838 w 203234"/>
                <a:gd name="connsiteY18" fmla="*/ 95459 h 249424"/>
                <a:gd name="connsiteX19" fmla="*/ 172441 w 203234"/>
                <a:gd name="connsiteY19" fmla="*/ 110855 h 249424"/>
                <a:gd name="connsiteX20" fmla="*/ 110855 w 203234"/>
                <a:gd name="connsiteY20" fmla="*/ 33872 h 249424"/>
                <a:gd name="connsiteX21" fmla="*/ 121120 w 203234"/>
                <a:gd name="connsiteY21" fmla="*/ 44137 h 249424"/>
                <a:gd name="connsiteX22" fmla="*/ 131384 w 203234"/>
                <a:gd name="connsiteY22" fmla="*/ 33872 h 249424"/>
                <a:gd name="connsiteX23" fmla="*/ 121120 w 203234"/>
                <a:gd name="connsiteY23" fmla="*/ 23608 h 249424"/>
                <a:gd name="connsiteX24" fmla="*/ 110855 w 203234"/>
                <a:gd name="connsiteY24" fmla="*/ 33872 h 249424"/>
                <a:gd name="connsiteX25" fmla="*/ 16423 w 203234"/>
                <a:gd name="connsiteY25" fmla="*/ 10264 h 249424"/>
                <a:gd name="connsiteX26" fmla="*/ 26687 w 203234"/>
                <a:gd name="connsiteY26" fmla="*/ 20529 h 249424"/>
                <a:gd name="connsiteX27" fmla="*/ 36952 w 203234"/>
                <a:gd name="connsiteY27" fmla="*/ 10264 h 249424"/>
                <a:gd name="connsiteX28" fmla="*/ 26687 w 203234"/>
                <a:gd name="connsiteY28" fmla="*/ 0 h 249424"/>
                <a:gd name="connsiteX29" fmla="*/ 16423 w 203234"/>
                <a:gd name="connsiteY29" fmla="*/ 10264 h 249424"/>
                <a:gd name="connsiteX30" fmla="*/ 182706 w 203234"/>
                <a:gd name="connsiteY30" fmla="*/ 64666 h 249424"/>
                <a:gd name="connsiteX31" fmla="*/ 192970 w 203234"/>
                <a:gd name="connsiteY31" fmla="*/ 74930 h 249424"/>
                <a:gd name="connsiteX32" fmla="*/ 203235 w 203234"/>
                <a:gd name="connsiteY32" fmla="*/ 64666 h 249424"/>
                <a:gd name="connsiteX33" fmla="*/ 192970 w 203234"/>
                <a:gd name="connsiteY33" fmla="*/ 54401 h 249424"/>
                <a:gd name="connsiteX34" fmla="*/ 182706 w 203234"/>
                <a:gd name="connsiteY34" fmla="*/ 64666 h 249424"/>
                <a:gd name="connsiteX35" fmla="*/ 140622 w 203234"/>
                <a:gd name="connsiteY35" fmla="*/ 167309 h 249424"/>
                <a:gd name="connsiteX36" fmla="*/ 150886 w 203234"/>
                <a:gd name="connsiteY36" fmla="*/ 177574 h 249424"/>
                <a:gd name="connsiteX37" fmla="*/ 161151 w 203234"/>
                <a:gd name="connsiteY37" fmla="*/ 167309 h 249424"/>
                <a:gd name="connsiteX38" fmla="*/ 150886 w 203234"/>
                <a:gd name="connsiteY38" fmla="*/ 157045 h 249424"/>
                <a:gd name="connsiteX39" fmla="*/ 140622 w 203234"/>
                <a:gd name="connsiteY39" fmla="*/ 167309 h 24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3234" h="249424">
                  <a:moveTo>
                    <a:pt x="130358" y="129331"/>
                  </a:moveTo>
                  <a:cubicBezTo>
                    <a:pt x="130358" y="159098"/>
                    <a:pt x="120093" y="202208"/>
                    <a:pt x="104697" y="245319"/>
                  </a:cubicBezTo>
                  <a:cubicBezTo>
                    <a:pt x="98538" y="247371"/>
                    <a:pt x="94432" y="249424"/>
                    <a:pt x="89300" y="249424"/>
                  </a:cubicBezTo>
                  <a:cubicBezTo>
                    <a:pt x="85194" y="249424"/>
                    <a:pt x="79036" y="246345"/>
                    <a:pt x="73904" y="240186"/>
                  </a:cubicBezTo>
                  <a:cubicBezTo>
                    <a:pt x="88274" y="199129"/>
                    <a:pt x="99564" y="158071"/>
                    <a:pt x="98538" y="130358"/>
                  </a:cubicBezTo>
                  <a:cubicBezTo>
                    <a:pt x="98538" y="113935"/>
                    <a:pt x="96485" y="102644"/>
                    <a:pt x="88274" y="99564"/>
                  </a:cubicBezTo>
                  <a:cubicBezTo>
                    <a:pt x="82115" y="97512"/>
                    <a:pt x="73904" y="95459"/>
                    <a:pt x="63639" y="95459"/>
                  </a:cubicBezTo>
                  <a:cubicBezTo>
                    <a:pt x="62613" y="95459"/>
                    <a:pt x="61586" y="95459"/>
                    <a:pt x="60560" y="95459"/>
                  </a:cubicBezTo>
                  <a:cubicBezTo>
                    <a:pt x="46190" y="95459"/>
                    <a:pt x="27714" y="97512"/>
                    <a:pt x="9238" y="100591"/>
                  </a:cubicBezTo>
                  <a:cubicBezTo>
                    <a:pt x="6159" y="90327"/>
                    <a:pt x="3079" y="80062"/>
                    <a:pt x="0" y="70824"/>
                  </a:cubicBezTo>
                  <a:cubicBezTo>
                    <a:pt x="21555" y="67745"/>
                    <a:pt x="42084" y="64666"/>
                    <a:pt x="60560" y="64666"/>
                  </a:cubicBezTo>
                  <a:lnTo>
                    <a:pt x="60560" y="64666"/>
                  </a:lnTo>
                  <a:cubicBezTo>
                    <a:pt x="61586" y="64666"/>
                    <a:pt x="62613" y="64666"/>
                    <a:pt x="63639" y="64666"/>
                  </a:cubicBezTo>
                  <a:cubicBezTo>
                    <a:pt x="79036" y="64666"/>
                    <a:pt x="90327" y="66718"/>
                    <a:pt x="99564" y="70824"/>
                  </a:cubicBezTo>
                  <a:cubicBezTo>
                    <a:pt x="129331" y="83141"/>
                    <a:pt x="130358" y="117014"/>
                    <a:pt x="130358" y="129331"/>
                  </a:cubicBezTo>
                  <a:close/>
                  <a:moveTo>
                    <a:pt x="172441" y="110855"/>
                  </a:moveTo>
                  <a:cubicBezTo>
                    <a:pt x="172441" y="119067"/>
                    <a:pt x="179627" y="126252"/>
                    <a:pt x="187838" y="126252"/>
                  </a:cubicBezTo>
                  <a:cubicBezTo>
                    <a:pt x="196050" y="126252"/>
                    <a:pt x="203235" y="119067"/>
                    <a:pt x="203235" y="110855"/>
                  </a:cubicBezTo>
                  <a:cubicBezTo>
                    <a:pt x="203235" y="102644"/>
                    <a:pt x="196050" y="95459"/>
                    <a:pt x="187838" y="95459"/>
                  </a:cubicBezTo>
                  <a:cubicBezTo>
                    <a:pt x="179627" y="95459"/>
                    <a:pt x="172441" y="102644"/>
                    <a:pt x="172441" y="110855"/>
                  </a:cubicBezTo>
                  <a:close/>
                  <a:moveTo>
                    <a:pt x="110855" y="33872"/>
                  </a:moveTo>
                  <a:cubicBezTo>
                    <a:pt x="110855" y="39005"/>
                    <a:pt x="114961" y="44137"/>
                    <a:pt x="121120" y="44137"/>
                  </a:cubicBezTo>
                  <a:cubicBezTo>
                    <a:pt x="126252" y="44137"/>
                    <a:pt x="131384" y="40031"/>
                    <a:pt x="131384" y="33872"/>
                  </a:cubicBezTo>
                  <a:cubicBezTo>
                    <a:pt x="131384" y="27714"/>
                    <a:pt x="127278" y="23608"/>
                    <a:pt x="121120" y="23608"/>
                  </a:cubicBezTo>
                  <a:cubicBezTo>
                    <a:pt x="114961" y="23608"/>
                    <a:pt x="110855" y="28740"/>
                    <a:pt x="110855" y="33872"/>
                  </a:cubicBezTo>
                  <a:close/>
                  <a:moveTo>
                    <a:pt x="16423" y="10264"/>
                  </a:moveTo>
                  <a:cubicBezTo>
                    <a:pt x="16423" y="15397"/>
                    <a:pt x="20529" y="20529"/>
                    <a:pt x="26687" y="20529"/>
                  </a:cubicBezTo>
                  <a:cubicBezTo>
                    <a:pt x="31820" y="20529"/>
                    <a:pt x="36952" y="16423"/>
                    <a:pt x="36952" y="10264"/>
                  </a:cubicBezTo>
                  <a:cubicBezTo>
                    <a:pt x="36952" y="4106"/>
                    <a:pt x="32846" y="0"/>
                    <a:pt x="26687" y="0"/>
                  </a:cubicBezTo>
                  <a:cubicBezTo>
                    <a:pt x="20529" y="0"/>
                    <a:pt x="16423" y="5132"/>
                    <a:pt x="16423" y="10264"/>
                  </a:cubicBezTo>
                  <a:close/>
                  <a:moveTo>
                    <a:pt x="182706" y="64666"/>
                  </a:moveTo>
                  <a:cubicBezTo>
                    <a:pt x="182706" y="69798"/>
                    <a:pt x="186812" y="74930"/>
                    <a:pt x="192970" y="74930"/>
                  </a:cubicBezTo>
                  <a:cubicBezTo>
                    <a:pt x="199129" y="74930"/>
                    <a:pt x="203235" y="70824"/>
                    <a:pt x="203235" y="64666"/>
                  </a:cubicBezTo>
                  <a:cubicBezTo>
                    <a:pt x="203235" y="58507"/>
                    <a:pt x="199129" y="54401"/>
                    <a:pt x="192970" y="54401"/>
                  </a:cubicBezTo>
                  <a:cubicBezTo>
                    <a:pt x="186812" y="54401"/>
                    <a:pt x="182706" y="59533"/>
                    <a:pt x="182706" y="64666"/>
                  </a:cubicBezTo>
                  <a:close/>
                  <a:moveTo>
                    <a:pt x="140622" y="167309"/>
                  </a:moveTo>
                  <a:cubicBezTo>
                    <a:pt x="140622" y="172442"/>
                    <a:pt x="144728" y="177574"/>
                    <a:pt x="150886" y="177574"/>
                  </a:cubicBezTo>
                  <a:cubicBezTo>
                    <a:pt x="156019" y="177574"/>
                    <a:pt x="161151" y="173468"/>
                    <a:pt x="161151" y="167309"/>
                  </a:cubicBezTo>
                  <a:cubicBezTo>
                    <a:pt x="161151" y="162177"/>
                    <a:pt x="157045" y="157045"/>
                    <a:pt x="150886" y="157045"/>
                  </a:cubicBezTo>
                  <a:cubicBezTo>
                    <a:pt x="145754" y="157045"/>
                    <a:pt x="140622" y="162177"/>
                    <a:pt x="140622" y="167309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7" name="Forma libre 916">
              <a:extLst>
                <a:ext uri="{FF2B5EF4-FFF2-40B4-BE49-F238E27FC236}">
                  <a16:creationId xmlns:a16="http://schemas.microsoft.com/office/drawing/2014/main" id="{DA28DEA9-3FDE-9844-85CC-3F45B303F007}"/>
                </a:ext>
              </a:extLst>
            </p:cNvPr>
            <p:cNvSpPr/>
            <p:nvPr/>
          </p:nvSpPr>
          <p:spPr>
            <a:xfrm>
              <a:off x="6240719" y="3889250"/>
              <a:ext cx="257269" cy="277157"/>
            </a:xfrm>
            <a:custGeom>
              <a:avLst/>
              <a:gdLst>
                <a:gd name="connsiteX0" fmla="*/ 648 w 257269"/>
                <a:gd name="connsiteY0" fmla="*/ 61606 h 277157"/>
                <a:gd name="connsiteX1" fmla="*/ 222358 w 257269"/>
                <a:gd name="connsiteY1" fmla="*/ 20 h 277157"/>
                <a:gd name="connsiteX2" fmla="*/ 246993 w 257269"/>
                <a:gd name="connsiteY2" fmla="*/ 4126 h 277157"/>
                <a:gd name="connsiteX3" fmla="*/ 257257 w 257269"/>
                <a:gd name="connsiteY3" fmla="*/ 34919 h 277157"/>
                <a:gd name="connsiteX4" fmla="*/ 164878 w 257269"/>
                <a:gd name="connsiteY4" fmla="*/ 277158 h 277157"/>
                <a:gd name="connsiteX5" fmla="*/ 648 w 257269"/>
                <a:gd name="connsiteY5" fmla="*/ 61606 h 2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69" h="277157">
                  <a:moveTo>
                    <a:pt x="648" y="61606"/>
                  </a:moveTo>
                  <a:cubicBezTo>
                    <a:pt x="9886" y="37998"/>
                    <a:pt x="155640" y="-1007"/>
                    <a:pt x="222358" y="20"/>
                  </a:cubicBezTo>
                  <a:cubicBezTo>
                    <a:pt x="232623" y="20"/>
                    <a:pt x="240834" y="1046"/>
                    <a:pt x="246993" y="4126"/>
                  </a:cubicBezTo>
                  <a:cubicBezTo>
                    <a:pt x="255204" y="7205"/>
                    <a:pt x="257257" y="18496"/>
                    <a:pt x="257257" y="34919"/>
                  </a:cubicBezTo>
                  <a:cubicBezTo>
                    <a:pt x="258283" y="107796"/>
                    <a:pt x="194644" y="277158"/>
                    <a:pt x="164878" y="277158"/>
                  </a:cubicBezTo>
                  <a:cubicBezTo>
                    <a:pt x="128952" y="277158"/>
                    <a:pt x="-10643" y="89320"/>
                    <a:pt x="648" y="61606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8" name="Forma libre 917">
              <a:extLst>
                <a:ext uri="{FF2B5EF4-FFF2-40B4-BE49-F238E27FC236}">
                  <a16:creationId xmlns:a16="http://schemas.microsoft.com/office/drawing/2014/main" id="{AD9CB5C1-B3AB-684B-8576-F8761FAC9155}"/>
                </a:ext>
              </a:extLst>
            </p:cNvPr>
            <p:cNvSpPr/>
            <p:nvPr/>
          </p:nvSpPr>
          <p:spPr>
            <a:xfrm>
              <a:off x="6313218" y="3920063"/>
              <a:ext cx="143701" cy="205287"/>
            </a:xfrm>
            <a:custGeom>
              <a:avLst/>
              <a:gdLst>
                <a:gd name="connsiteX0" fmla="*/ 133437 w 143701"/>
                <a:gd name="connsiteY0" fmla="*/ 10264 h 205287"/>
                <a:gd name="connsiteX1" fmla="*/ 143701 w 143701"/>
                <a:gd name="connsiteY1" fmla="*/ 20529 h 205287"/>
                <a:gd name="connsiteX2" fmla="*/ 133437 w 143701"/>
                <a:gd name="connsiteY2" fmla="*/ 30793 h 205287"/>
                <a:gd name="connsiteX3" fmla="*/ 123173 w 143701"/>
                <a:gd name="connsiteY3" fmla="*/ 20529 h 205287"/>
                <a:gd name="connsiteX4" fmla="*/ 133437 w 143701"/>
                <a:gd name="connsiteY4" fmla="*/ 10264 h 205287"/>
                <a:gd name="connsiteX5" fmla="*/ 41058 w 143701"/>
                <a:gd name="connsiteY5" fmla="*/ 10264 h 205287"/>
                <a:gd name="connsiteX6" fmla="*/ 51322 w 143701"/>
                <a:gd name="connsiteY6" fmla="*/ 20529 h 205287"/>
                <a:gd name="connsiteX7" fmla="*/ 61586 w 143701"/>
                <a:gd name="connsiteY7" fmla="*/ 10264 h 205287"/>
                <a:gd name="connsiteX8" fmla="*/ 51322 w 143701"/>
                <a:gd name="connsiteY8" fmla="*/ 0 h 205287"/>
                <a:gd name="connsiteX9" fmla="*/ 41058 w 143701"/>
                <a:gd name="connsiteY9" fmla="*/ 10264 h 205287"/>
                <a:gd name="connsiteX10" fmla="*/ 0 w 143701"/>
                <a:gd name="connsiteY10" fmla="*/ 71851 h 205287"/>
                <a:gd name="connsiteX11" fmla="*/ 10264 w 143701"/>
                <a:gd name="connsiteY11" fmla="*/ 82115 h 205287"/>
                <a:gd name="connsiteX12" fmla="*/ 20529 w 143701"/>
                <a:gd name="connsiteY12" fmla="*/ 71851 h 205287"/>
                <a:gd name="connsiteX13" fmla="*/ 10264 w 143701"/>
                <a:gd name="connsiteY13" fmla="*/ 61586 h 205287"/>
                <a:gd name="connsiteX14" fmla="*/ 0 w 143701"/>
                <a:gd name="connsiteY14" fmla="*/ 71851 h 205287"/>
                <a:gd name="connsiteX15" fmla="*/ 112908 w 143701"/>
                <a:gd name="connsiteY15" fmla="*/ 76983 h 205287"/>
                <a:gd name="connsiteX16" fmla="*/ 128305 w 143701"/>
                <a:gd name="connsiteY16" fmla="*/ 92379 h 205287"/>
                <a:gd name="connsiteX17" fmla="*/ 143701 w 143701"/>
                <a:gd name="connsiteY17" fmla="*/ 76983 h 205287"/>
                <a:gd name="connsiteX18" fmla="*/ 128305 w 143701"/>
                <a:gd name="connsiteY18" fmla="*/ 61586 h 205287"/>
                <a:gd name="connsiteX19" fmla="*/ 112908 w 143701"/>
                <a:gd name="connsiteY19" fmla="*/ 76983 h 205287"/>
                <a:gd name="connsiteX20" fmla="*/ 19502 w 143701"/>
                <a:gd name="connsiteY20" fmla="*/ 128305 h 205287"/>
                <a:gd name="connsiteX21" fmla="*/ 34899 w 143701"/>
                <a:gd name="connsiteY21" fmla="*/ 143701 h 205287"/>
                <a:gd name="connsiteX22" fmla="*/ 50295 w 143701"/>
                <a:gd name="connsiteY22" fmla="*/ 128305 h 205287"/>
                <a:gd name="connsiteX23" fmla="*/ 34899 w 143701"/>
                <a:gd name="connsiteY23" fmla="*/ 112908 h 205287"/>
                <a:gd name="connsiteX24" fmla="*/ 19502 w 143701"/>
                <a:gd name="connsiteY24" fmla="*/ 128305 h 205287"/>
                <a:gd name="connsiteX25" fmla="*/ 92379 w 143701"/>
                <a:gd name="connsiteY25" fmla="*/ 133437 h 205287"/>
                <a:gd name="connsiteX26" fmla="*/ 102644 w 143701"/>
                <a:gd name="connsiteY26" fmla="*/ 143701 h 205287"/>
                <a:gd name="connsiteX27" fmla="*/ 112908 w 143701"/>
                <a:gd name="connsiteY27" fmla="*/ 133437 h 205287"/>
                <a:gd name="connsiteX28" fmla="*/ 102644 w 143701"/>
                <a:gd name="connsiteY28" fmla="*/ 123173 h 205287"/>
                <a:gd name="connsiteX29" fmla="*/ 92379 w 143701"/>
                <a:gd name="connsiteY29" fmla="*/ 133437 h 205287"/>
                <a:gd name="connsiteX30" fmla="*/ 82115 w 143701"/>
                <a:gd name="connsiteY30" fmla="*/ 195023 h 205287"/>
                <a:gd name="connsiteX31" fmla="*/ 92379 w 143701"/>
                <a:gd name="connsiteY31" fmla="*/ 205288 h 205287"/>
                <a:gd name="connsiteX32" fmla="*/ 102644 w 143701"/>
                <a:gd name="connsiteY32" fmla="*/ 195023 h 205287"/>
                <a:gd name="connsiteX33" fmla="*/ 92379 w 143701"/>
                <a:gd name="connsiteY33" fmla="*/ 184759 h 205287"/>
                <a:gd name="connsiteX34" fmla="*/ 82115 w 143701"/>
                <a:gd name="connsiteY34" fmla="*/ 195023 h 205287"/>
                <a:gd name="connsiteX35" fmla="*/ 61586 w 143701"/>
                <a:gd name="connsiteY35" fmla="*/ 66718 h 205287"/>
                <a:gd name="connsiteX36" fmla="*/ 66718 w 143701"/>
                <a:gd name="connsiteY36" fmla="*/ 71851 h 205287"/>
                <a:gd name="connsiteX37" fmla="*/ 71851 w 143701"/>
                <a:gd name="connsiteY37" fmla="*/ 66718 h 205287"/>
                <a:gd name="connsiteX38" fmla="*/ 66718 w 143701"/>
                <a:gd name="connsiteY38" fmla="*/ 61586 h 205287"/>
                <a:gd name="connsiteX39" fmla="*/ 61586 w 143701"/>
                <a:gd name="connsiteY39" fmla="*/ 66718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3701" h="205287">
                  <a:moveTo>
                    <a:pt x="133437" y="10264"/>
                  </a:moveTo>
                  <a:cubicBezTo>
                    <a:pt x="139596" y="10264"/>
                    <a:pt x="143701" y="14370"/>
                    <a:pt x="143701" y="20529"/>
                  </a:cubicBezTo>
                  <a:cubicBezTo>
                    <a:pt x="143701" y="26687"/>
                    <a:pt x="139596" y="30793"/>
                    <a:pt x="133437" y="30793"/>
                  </a:cubicBezTo>
                  <a:cubicBezTo>
                    <a:pt x="127278" y="30793"/>
                    <a:pt x="123173" y="26687"/>
                    <a:pt x="123173" y="20529"/>
                  </a:cubicBezTo>
                  <a:cubicBezTo>
                    <a:pt x="123173" y="14370"/>
                    <a:pt x="127278" y="10264"/>
                    <a:pt x="133437" y="10264"/>
                  </a:cubicBezTo>
                  <a:close/>
                  <a:moveTo>
                    <a:pt x="41058" y="10264"/>
                  </a:moveTo>
                  <a:cubicBezTo>
                    <a:pt x="41058" y="16423"/>
                    <a:pt x="45163" y="20529"/>
                    <a:pt x="51322" y="20529"/>
                  </a:cubicBezTo>
                  <a:cubicBezTo>
                    <a:pt x="57481" y="20529"/>
                    <a:pt x="61586" y="16423"/>
                    <a:pt x="61586" y="10264"/>
                  </a:cubicBezTo>
                  <a:cubicBezTo>
                    <a:pt x="61586" y="4106"/>
                    <a:pt x="57481" y="0"/>
                    <a:pt x="51322" y="0"/>
                  </a:cubicBezTo>
                  <a:cubicBezTo>
                    <a:pt x="45163" y="0"/>
                    <a:pt x="41058" y="4106"/>
                    <a:pt x="41058" y="10264"/>
                  </a:cubicBezTo>
                  <a:close/>
                  <a:moveTo>
                    <a:pt x="0" y="71851"/>
                  </a:moveTo>
                  <a:cubicBezTo>
                    <a:pt x="0" y="78009"/>
                    <a:pt x="4106" y="82115"/>
                    <a:pt x="10264" y="82115"/>
                  </a:cubicBezTo>
                  <a:cubicBezTo>
                    <a:pt x="16423" y="82115"/>
                    <a:pt x="20529" y="78009"/>
                    <a:pt x="20529" y="71851"/>
                  </a:cubicBezTo>
                  <a:cubicBezTo>
                    <a:pt x="20529" y="65692"/>
                    <a:pt x="16423" y="61586"/>
                    <a:pt x="10264" y="61586"/>
                  </a:cubicBezTo>
                  <a:cubicBezTo>
                    <a:pt x="4106" y="61586"/>
                    <a:pt x="0" y="65692"/>
                    <a:pt x="0" y="71851"/>
                  </a:cubicBezTo>
                  <a:close/>
                  <a:moveTo>
                    <a:pt x="112908" y="76983"/>
                  </a:moveTo>
                  <a:cubicBezTo>
                    <a:pt x="112908" y="85194"/>
                    <a:pt x="120093" y="92379"/>
                    <a:pt x="128305" y="92379"/>
                  </a:cubicBezTo>
                  <a:cubicBezTo>
                    <a:pt x="136516" y="92379"/>
                    <a:pt x="143701" y="85194"/>
                    <a:pt x="143701" y="76983"/>
                  </a:cubicBezTo>
                  <a:cubicBezTo>
                    <a:pt x="143701" y="68771"/>
                    <a:pt x="136516" y="61586"/>
                    <a:pt x="128305" y="61586"/>
                  </a:cubicBezTo>
                  <a:cubicBezTo>
                    <a:pt x="120093" y="61586"/>
                    <a:pt x="112908" y="68771"/>
                    <a:pt x="112908" y="76983"/>
                  </a:cubicBezTo>
                  <a:close/>
                  <a:moveTo>
                    <a:pt x="19502" y="128305"/>
                  </a:moveTo>
                  <a:cubicBezTo>
                    <a:pt x="19502" y="136516"/>
                    <a:pt x="26687" y="143701"/>
                    <a:pt x="34899" y="143701"/>
                  </a:cubicBezTo>
                  <a:cubicBezTo>
                    <a:pt x="43110" y="143701"/>
                    <a:pt x="50295" y="136516"/>
                    <a:pt x="50295" y="128305"/>
                  </a:cubicBezTo>
                  <a:cubicBezTo>
                    <a:pt x="50295" y="120093"/>
                    <a:pt x="43110" y="112908"/>
                    <a:pt x="34899" y="112908"/>
                  </a:cubicBezTo>
                  <a:cubicBezTo>
                    <a:pt x="26687" y="112908"/>
                    <a:pt x="19502" y="120093"/>
                    <a:pt x="19502" y="128305"/>
                  </a:cubicBezTo>
                  <a:close/>
                  <a:moveTo>
                    <a:pt x="92379" y="133437"/>
                  </a:moveTo>
                  <a:cubicBezTo>
                    <a:pt x="92379" y="138569"/>
                    <a:pt x="96485" y="143701"/>
                    <a:pt x="102644" y="143701"/>
                  </a:cubicBezTo>
                  <a:cubicBezTo>
                    <a:pt x="107776" y="143701"/>
                    <a:pt x="112908" y="139595"/>
                    <a:pt x="112908" y="133437"/>
                  </a:cubicBezTo>
                  <a:cubicBezTo>
                    <a:pt x="112908" y="128305"/>
                    <a:pt x="108802" y="123173"/>
                    <a:pt x="102644" y="123173"/>
                  </a:cubicBezTo>
                  <a:cubicBezTo>
                    <a:pt x="97512" y="123173"/>
                    <a:pt x="92379" y="128305"/>
                    <a:pt x="92379" y="133437"/>
                  </a:cubicBezTo>
                  <a:close/>
                  <a:moveTo>
                    <a:pt x="82115" y="195023"/>
                  </a:moveTo>
                  <a:cubicBezTo>
                    <a:pt x="82115" y="200155"/>
                    <a:pt x="86221" y="205288"/>
                    <a:pt x="92379" y="205288"/>
                  </a:cubicBezTo>
                  <a:cubicBezTo>
                    <a:pt x="97512" y="205288"/>
                    <a:pt x="102644" y="201182"/>
                    <a:pt x="102644" y="195023"/>
                  </a:cubicBezTo>
                  <a:cubicBezTo>
                    <a:pt x="102644" y="189891"/>
                    <a:pt x="98538" y="184759"/>
                    <a:pt x="92379" y="184759"/>
                  </a:cubicBezTo>
                  <a:cubicBezTo>
                    <a:pt x="87247" y="184759"/>
                    <a:pt x="82115" y="189891"/>
                    <a:pt x="82115" y="195023"/>
                  </a:cubicBezTo>
                  <a:close/>
                  <a:moveTo>
                    <a:pt x="61586" y="66718"/>
                  </a:moveTo>
                  <a:cubicBezTo>
                    <a:pt x="61586" y="69798"/>
                    <a:pt x="63639" y="71851"/>
                    <a:pt x="66718" y="71851"/>
                  </a:cubicBezTo>
                  <a:cubicBezTo>
                    <a:pt x="69798" y="71851"/>
                    <a:pt x="71851" y="69798"/>
                    <a:pt x="71851" y="66718"/>
                  </a:cubicBezTo>
                  <a:cubicBezTo>
                    <a:pt x="71851" y="63639"/>
                    <a:pt x="69798" y="61586"/>
                    <a:pt x="66718" y="61586"/>
                  </a:cubicBezTo>
                  <a:cubicBezTo>
                    <a:pt x="63639" y="61586"/>
                    <a:pt x="61586" y="63639"/>
                    <a:pt x="61586" y="66718"/>
                  </a:cubicBezTo>
                  <a:close/>
                </a:path>
              </a:pathLst>
            </a:custGeom>
            <a:solidFill>
              <a:srgbClr val="F9A82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19" name="Gráfico 146">
            <a:extLst>
              <a:ext uri="{FF2B5EF4-FFF2-40B4-BE49-F238E27FC236}">
                <a16:creationId xmlns:a16="http://schemas.microsoft.com/office/drawing/2014/main" id="{AE5DCB36-CDEF-C54B-9B12-F0BFDB3B3B61}"/>
              </a:ext>
            </a:extLst>
          </p:cNvPr>
          <p:cNvGrpSpPr/>
          <p:nvPr/>
        </p:nvGrpSpPr>
        <p:grpSpPr>
          <a:xfrm>
            <a:off x="5568713" y="3725040"/>
            <a:ext cx="492690" cy="492690"/>
            <a:chOff x="5568713" y="3725040"/>
            <a:chExt cx="492690" cy="492690"/>
          </a:xfrm>
        </p:grpSpPr>
        <p:sp>
          <p:nvSpPr>
            <p:cNvPr id="920" name="Forma libre 919">
              <a:extLst>
                <a:ext uri="{FF2B5EF4-FFF2-40B4-BE49-F238E27FC236}">
                  <a16:creationId xmlns:a16="http://schemas.microsoft.com/office/drawing/2014/main" id="{790A9AF4-D5AB-FD4A-8182-33B6C1D158C5}"/>
                </a:ext>
              </a:extLst>
            </p:cNvPr>
            <p:cNvSpPr/>
            <p:nvPr/>
          </p:nvSpPr>
          <p:spPr>
            <a:xfrm>
              <a:off x="5609229" y="3786626"/>
              <a:ext cx="411116" cy="359253"/>
            </a:xfrm>
            <a:custGeom>
              <a:avLst/>
              <a:gdLst>
                <a:gd name="connsiteX0" fmla="*/ 103185 w 411116"/>
                <a:gd name="connsiteY0" fmla="*/ 297667 h 359253"/>
                <a:gd name="connsiteX1" fmla="*/ 236622 w 411116"/>
                <a:gd name="connsiteY1" fmla="*/ 153966 h 359253"/>
                <a:gd name="connsiteX2" fmla="*/ 411116 w 411116"/>
                <a:gd name="connsiteY2" fmla="*/ 236081 h 359253"/>
                <a:gd name="connsiteX3" fmla="*/ 216093 w 411116"/>
                <a:gd name="connsiteY3" fmla="*/ 359253 h 359253"/>
                <a:gd name="connsiteX4" fmla="*/ 103185 w 411116"/>
                <a:gd name="connsiteY4" fmla="*/ 297667 h 359253"/>
                <a:gd name="connsiteX5" fmla="*/ 144243 w 411116"/>
                <a:gd name="connsiteY5" fmla="*/ 123173 h 359253"/>
                <a:gd name="connsiteX6" fmla="*/ 82656 w 411116"/>
                <a:gd name="connsiteY6" fmla="*/ 0 h 359253"/>
                <a:gd name="connsiteX7" fmla="*/ 541 w 411116"/>
                <a:gd name="connsiteY7" fmla="*/ 133437 h 359253"/>
                <a:gd name="connsiteX8" fmla="*/ 60075 w 411116"/>
                <a:gd name="connsiteY8" fmla="*/ 243266 h 359253"/>
                <a:gd name="connsiteX9" fmla="*/ 144243 w 411116"/>
                <a:gd name="connsiteY9" fmla="*/ 123173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116" h="359253">
                  <a:moveTo>
                    <a:pt x="103185" y="297667"/>
                  </a:moveTo>
                  <a:cubicBezTo>
                    <a:pt x="103185" y="297667"/>
                    <a:pt x="79577" y="153966"/>
                    <a:pt x="236622" y="153966"/>
                  </a:cubicBezTo>
                  <a:cubicBezTo>
                    <a:pt x="339266" y="153966"/>
                    <a:pt x="411116" y="236081"/>
                    <a:pt x="411116" y="236081"/>
                  </a:cubicBezTo>
                  <a:cubicBezTo>
                    <a:pt x="411116" y="236081"/>
                    <a:pt x="334134" y="359253"/>
                    <a:pt x="216093" y="359253"/>
                  </a:cubicBezTo>
                  <a:cubicBezTo>
                    <a:pt x="123714" y="359253"/>
                    <a:pt x="103185" y="297667"/>
                    <a:pt x="103185" y="297667"/>
                  </a:cubicBezTo>
                  <a:close/>
                  <a:moveTo>
                    <a:pt x="144243" y="123173"/>
                  </a:moveTo>
                  <a:cubicBezTo>
                    <a:pt x="144243" y="60560"/>
                    <a:pt x="82656" y="0"/>
                    <a:pt x="82656" y="0"/>
                  </a:cubicBezTo>
                  <a:cubicBezTo>
                    <a:pt x="82656" y="0"/>
                    <a:pt x="7726" y="44137"/>
                    <a:pt x="541" y="133437"/>
                  </a:cubicBezTo>
                  <a:cubicBezTo>
                    <a:pt x="-6644" y="222737"/>
                    <a:pt x="60075" y="243266"/>
                    <a:pt x="60075" y="243266"/>
                  </a:cubicBezTo>
                  <a:cubicBezTo>
                    <a:pt x="60075" y="243266"/>
                    <a:pt x="144243" y="213499"/>
                    <a:pt x="144243" y="12317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1" name="Forma libre 920">
              <a:extLst>
                <a:ext uri="{FF2B5EF4-FFF2-40B4-BE49-F238E27FC236}">
                  <a16:creationId xmlns:a16="http://schemas.microsoft.com/office/drawing/2014/main" id="{CAA1FAE1-7D41-D84F-873B-209E93B8A3DB}"/>
                </a:ext>
              </a:extLst>
            </p:cNvPr>
            <p:cNvSpPr/>
            <p:nvPr/>
          </p:nvSpPr>
          <p:spPr>
            <a:xfrm>
              <a:off x="5654526" y="3786626"/>
              <a:ext cx="365819" cy="369517"/>
            </a:xfrm>
            <a:custGeom>
              <a:avLst/>
              <a:gdLst>
                <a:gd name="connsiteX0" fmla="*/ 365819 w 365819"/>
                <a:gd name="connsiteY0" fmla="*/ 236081 h 369517"/>
                <a:gd name="connsiteX1" fmla="*/ 170796 w 365819"/>
                <a:gd name="connsiteY1" fmla="*/ 359253 h 369517"/>
                <a:gd name="connsiteX2" fmla="*/ 66100 w 365819"/>
                <a:gd name="connsiteY2" fmla="*/ 313063 h 369517"/>
                <a:gd name="connsiteX3" fmla="*/ 26069 w 365819"/>
                <a:gd name="connsiteY3" fmla="*/ 363359 h 369517"/>
                <a:gd name="connsiteX4" fmla="*/ 16831 w 365819"/>
                <a:gd name="connsiteY4" fmla="*/ 369518 h 369517"/>
                <a:gd name="connsiteX5" fmla="*/ 12725 w 365819"/>
                <a:gd name="connsiteY5" fmla="*/ 368491 h 369517"/>
                <a:gd name="connsiteX6" fmla="*/ 7593 w 365819"/>
                <a:gd name="connsiteY6" fmla="*/ 355147 h 369517"/>
                <a:gd name="connsiteX7" fmla="*/ 112289 w 365819"/>
                <a:gd name="connsiteY7" fmla="*/ 258662 h 369517"/>
                <a:gd name="connsiteX8" fmla="*/ 365819 w 365819"/>
                <a:gd name="connsiteY8" fmla="*/ 236081 h 369517"/>
                <a:gd name="connsiteX9" fmla="*/ 27095 w 365819"/>
                <a:gd name="connsiteY9" fmla="*/ 297667 h 369517"/>
                <a:gd name="connsiteX10" fmla="*/ 30174 w 365819"/>
                <a:gd name="connsiteY10" fmla="*/ 296640 h 369517"/>
                <a:gd name="connsiteX11" fmla="*/ 36333 w 365819"/>
                <a:gd name="connsiteY11" fmla="*/ 283297 h 369517"/>
                <a:gd name="connsiteX12" fmla="*/ 25042 w 365819"/>
                <a:gd name="connsiteY12" fmla="*/ 238134 h 369517"/>
                <a:gd name="connsiteX13" fmla="*/ 98946 w 365819"/>
                <a:gd name="connsiteY13" fmla="*/ 123173 h 369517"/>
                <a:gd name="connsiteX14" fmla="*/ 37359 w 365819"/>
                <a:gd name="connsiteY14" fmla="*/ 0 h 369517"/>
                <a:gd name="connsiteX15" fmla="*/ 27095 w 365819"/>
                <a:gd name="connsiteY15" fmla="*/ 30793 h 369517"/>
                <a:gd name="connsiteX16" fmla="*/ 27095 w 365819"/>
                <a:gd name="connsiteY16" fmla="*/ 30793 h 369517"/>
                <a:gd name="connsiteX17" fmla="*/ 17857 w 365819"/>
                <a:gd name="connsiteY17" fmla="*/ 290482 h 369517"/>
                <a:gd name="connsiteX18" fmla="*/ 27095 w 365819"/>
                <a:gd name="connsiteY18" fmla="*/ 297667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5819" h="369517">
                  <a:moveTo>
                    <a:pt x="365819" y="236081"/>
                  </a:moveTo>
                  <a:cubicBezTo>
                    <a:pt x="365819" y="236081"/>
                    <a:pt x="288837" y="359253"/>
                    <a:pt x="170796" y="359253"/>
                  </a:cubicBezTo>
                  <a:cubicBezTo>
                    <a:pt x="109210" y="359253"/>
                    <a:pt x="79443" y="331539"/>
                    <a:pt x="66100" y="313063"/>
                  </a:cubicBezTo>
                  <a:cubicBezTo>
                    <a:pt x="36333" y="338724"/>
                    <a:pt x="26069" y="362332"/>
                    <a:pt x="26069" y="363359"/>
                  </a:cubicBezTo>
                  <a:cubicBezTo>
                    <a:pt x="25042" y="367465"/>
                    <a:pt x="20936" y="369518"/>
                    <a:pt x="16831" y="369518"/>
                  </a:cubicBezTo>
                  <a:cubicBezTo>
                    <a:pt x="15804" y="369518"/>
                    <a:pt x="13751" y="369518"/>
                    <a:pt x="12725" y="368491"/>
                  </a:cubicBezTo>
                  <a:cubicBezTo>
                    <a:pt x="7593" y="366438"/>
                    <a:pt x="5540" y="360280"/>
                    <a:pt x="7593" y="355147"/>
                  </a:cubicBezTo>
                  <a:cubicBezTo>
                    <a:pt x="8619" y="352068"/>
                    <a:pt x="34280" y="295614"/>
                    <a:pt x="112289" y="258662"/>
                  </a:cubicBezTo>
                  <a:cubicBezTo>
                    <a:pt x="225197" y="199129"/>
                    <a:pt x="365819" y="236081"/>
                    <a:pt x="365819" y="236081"/>
                  </a:cubicBezTo>
                  <a:close/>
                  <a:moveTo>
                    <a:pt x="27095" y="297667"/>
                  </a:moveTo>
                  <a:cubicBezTo>
                    <a:pt x="28121" y="297667"/>
                    <a:pt x="29148" y="297667"/>
                    <a:pt x="30174" y="296640"/>
                  </a:cubicBezTo>
                  <a:cubicBezTo>
                    <a:pt x="35307" y="294588"/>
                    <a:pt x="38386" y="288429"/>
                    <a:pt x="36333" y="283297"/>
                  </a:cubicBezTo>
                  <a:cubicBezTo>
                    <a:pt x="31201" y="267900"/>
                    <a:pt x="27095" y="253530"/>
                    <a:pt x="25042" y="238134"/>
                  </a:cubicBezTo>
                  <a:cubicBezTo>
                    <a:pt x="47624" y="227869"/>
                    <a:pt x="98946" y="193997"/>
                    <a:pt x="98946" y="123173"/>
                  </a:cubicBezTo>
                  <a:cubicBezTo>
                    <a:pt x="98946" y="60560"/>
                    <a:pt x="37359" y="0"/>
                    <a:pt x="37359" y="0"/>
                  </a:cubicBezTo>
                  <a:cubicBezTo>
                    <a:pt x="37359" y="0"/>
                    <a:pt x="33254" y="11291"/>
                    <a:pt x="27095" y="30793"/>
                  </a:cubicBezTo>
                  <a:cubicBezTo>
                    <a:pt x="27095" y="30793"/>
                    <a:pt x="27095" y="30793"/>
                    <a:pt x="27095" y="30793"/>
                  </a:cubicBezTo>
                  <a:cubicBezTo>
                    <a:pt x="25042" y="35925"/>
                    <a:pt x="-26280" y="170389"/>
                    <a:pt x="17857" y="290482"/>
                  </a:cubicBezTo>
                  <a:cubicBezTo>
                    <a:pt x="18884" y="294588"/>
                    <a:pt x="22989" y="297667"/>
                    <a:pt x="27095" y="297667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22" name="Gráfico 148">
            <a:extLst>
              <a:ext uri="{FF2B5EF4-FFF2-40B4-BE49-F238E27FC236}">
                <a16:creationId xmlns:a16="http://schemas.microsoft.com/office/drawing/2014/main" id="{854EE7C5-2362-3048-B033-C569E2CA621A}"/>
              </a:ext>
            </a:extLst>
          </p:cNvPr>
          <p:cNvGrpSpPr/>
          <p:nvPr/>
        </p:nvGrpSpPr>
        <p:grpSpPr>
          <a:xfrm>
            <a:off x="4937116" y="3725040"/>
            <a:ext cx="492690" cy="492690"/>
            <a:chOff x="4937116" y="3725040"/>
            <a:chExt cx="492690" cy="492690"/>
          </a:xfrm>
        </p:grpSpPr>
        <p:grpSp>
          <p:nvGrpSpPr>
            <p:cNvPr id="923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4988273" y="3796890"/>
              <a:ext cx="369681" cy="51321"/>
              <a:chOff x="4988273" y="3796890"/>
              <a:chExt cx="369681" cy="51321"/>
            </a:xfrm>
          </p:grpSpPr>
          <p:sp>
            <p:nvSpPr>
              <p:cNvPr id="924" name="Forma libre 923">
                <a:extLst>
                  <a:ext uri="{FF2B5EF4-FFF2-40B4-BE49-F238E27FC236}">
                    <a16:creationId xmlns:a16="http://schemas.microsoft.com/office/drawing/2014/main" id="{4EB867BF-D1CA-A044-BCE9-AD9E81D64A40}"/>
                  </a:ext>
                </a:extLst>
              </p:cNvPr>
              <p:cNvSpPr/>
              <p:nvPr/>
            </p:nvSpPr>
            <p:spPr>
              <a:xfrm>
                <a:off x="4988437" y="3848212"/>
                <a:ext cx="369517" cy="10264"/>
              </a:xfrm>
              <a:custGeom>
                <a:avLst/>
                <a:gdLst>
                  <a:gd name="connsiteX0" fmla="*/ 369518 w 369517"/>
                  <a:gd name="connsiteY0" fmla="*/ 0 h 10264"/>
                  <a:gd name="connsiteX1" fmla="*/ 0 w 369517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517" h="10264">
                    <a:moveTo>
                      <a:pt x="369518" y="0"/>
                    </a:moveTo>
                    <a:lnTo>
                      <a:pt x="0" y="0"/>
                    </a:lnTo>
                  </a:path>
                </a:pathLst>
              </a:custGeom>
              <a:ln w="20241" cap="flat">
                <a:solidFill>
                  <a:srgbClr val="5D403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25" name="Forma libre 924">
                <a:extLst>
                  <a:ext uri="{FF2B5EF4-FFF2-40B4-BE49-F238E27FC236}">
                    <a16:creationId xmlns:a16="http://schemas.microsoft.com/office/drawing/2014/main" id="{43230214-49D8-C247-B45F-555097C3BE7E}"/>
                  </a:ext>
                </a:extLst>
              </p:cNvPr>
              <p:cNvSpPr/>
              <p:nvPr/>
            </p:nvSpPr>
            <p:spPr>
              <a:xfrm>
                <a:off x="4988273" y="3796890"/>
                <a:ext cx="369517" cy="20528"/>
              </a:xfrm>
              <a:custGeom>
                <a:avLst/>
                <a:gdLst>
                  <a:gd name="connsiteX0" fmla="*/ 369518 w 369517"/>
                  <a:gd name="connsiteY0" fmla="*/ 0 h 20528"/>
                  <a:gd name="connsiteX1" fmla="*/ 0 w 369517"/>
                  <a:gd name="connsiteY1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517" h="20528">
                    <a:moveTo>
                      <a:pt x="369518" y="0"/>
                    </a:moveTo>
                    <a:lnTo>
                      <a:pt x="0" y="20529"/>
                    </a:lnTo>
                  </a:path>
                </a:pathLst>
              </a:custGeom>
              <a:ln w="20241" cap="flat">
                <a:solidFill>
                  <a:srgbClr val="5D403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26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5039805" y="3817416"/>
              <a:ext cx="338650" cy="307933"/>
              <a:chOff x="5039805" y="3817416"/>
              <a:chExt cx="338650" cy="307933"/>
            </a:xfrm>
            <a:solidFill>
              <a:srgbClr val="FFE082"/>
            </a:solidFill>
          </p:grpSpPr>
          <p:sp>
            <p:nvSpPr>
              <p:cNvPr id="927" name="Forma libre 926">
                <a:extLst>
                  <a:ext uri="{FF2B5EF4-FFF2-40B4-BE49-F238E27FC236}">
                    <a16:creationId xmlns:a16="http://schemas.microsoft.com/office/drawing/2014/main" id="{6EDC8857-AB36-7044-A617-7EB7E8F08937}"/>
                  </a:ext>
                </a:extLst>
              </p:cNvPr>
              <p:cNvSpPr/>
              <p:nvPr/>
            </p:nvSpPr>
            <p:spPr>
              <a:xfrm>
                <a:off x="5070549" y="3983922"/>
                <a:ext cx="307906" cy="38763"/>
              </a:xfrm>
              <a:custGeom>
                <a:avLst/>
                <a:gdLst>
                  <a:gd name="connsiteX0" fmla="*/ 7394 w 307906"/>
                  <a:gd name="connsiteY0" fmla="*/ 29054 h 38763"/>
                  <a:gd name="connsiteX1" fmla="*/ 19855 w 307906"/>
                  <a:gd name="connsiteY1" fmla="*/ 22495 h 38763"/>
                  <a:gd name="connsiteX2" fmla="*/ 30889 w 307906"/>
                  <a:gd name="connsiteY2" fmla="*/ 20575 h 38763"/>
                  <a:gd name="connsiteX3" fmla="*/ 31567 w 307906"/>
                  <a:gd name="connsiteY3" fmla="*/ 20596 h 38763"/>
                  <a:gd name="connsiteX4" fmla="*/ 58572 w 307906"/>
                  <a:gd name="connsiteY4" fmla="*/ 32667 h 38763"/>
                  <a:gd name="connsiteX5" fmla="*/ 71013 w 307906"/>
                  <a:gd name="connsiteY5" fmla="*/ 38723 h 38763"/>
                  <a:gd name="connsiteX6" fmla="*/ 72142 w 307906"/>
                  <a:gd name="connsiteY6" fmla="*/ 38702 h 38763"/>
                  <a:gd name="connsiteX7" fmla="*/ 85167 w 307906"/>
                  <a:gd name="connsiteY7" fmla="*/ 32605 h 38763"/>
                  <a:gd name="connsiteX8" fmla="*/ 101950 w 307906"/>
                  <a:gd name="connsiteY8" fmla="*/ 22484 h 38763"/>
                  <a:gd name="connsiteX9" fmla="*/ 112881 w 307906"/>
                  <a:gd name="connsiteY9" fmla="*/ 20575 h 38763"/>
                  <a:gd name="connsiteX10" fmla="*/ 113826 w 307906"/>
                  <a:gd name="connsiteY10" fmla="*/ 20606 h 38763"/>
                  <a:gd name="connsiteX11" fmla="*/ 140687 w 307906"/>
                  <a:gd name="connsiteY11" fmla="*/ 32667 h 38763"/>
                  <a:gd name="connsiteX12" fmla="*/ 153508 w 307906"/>
                  <a:gd name="connsiteY12" fmla="*/ 38764 h 38763"/>
                  <a:gd name="connsiteX13" fmla="*/ 153949 w 307906"/>
                  <a:gd name="connsiteY13" fmla="*/ 38723 h 38763"/>
                  <a:gd name="connsiteX14" fmla="*/ 167282 w 307906"/>
                  <a:gd name="connsiteY14" fmla="*/ 32605 h 38763"/>
                  <a:gd name="connsiteX15" fmla="*/ 194596 w 307906"/>
                  <a:gd name="connsiteY15" fmla="*/ 20637 h 38763"/>
                  <a:gd name="connsiteX16" fmla="*/ 195869 w 307906"/>
                  <a:gd name="connsiteY16" fmla="*/ 20606 h 38763"/>
                  <a:gd name="connsiteX17" fmla="*/ 222792 w 307906"/>
                  <a:gd name="connsiteY17" fmla="*/ 32667 h 38763"/>
                  <a:gd name="connsiteX18" fmla="*/ 235263 w 307906"/>
                  <a:gd name="connsiteY18" fmla="*/ 38702 h 38763"/>
                  <a:gd name="connsiteX19" fmla="*/ 236095 w 307906"/>
                  <a:gd name="connsiteY19" fmla="*/ 38733 h 38763"/>
                  <a:gd name="connsiteX20" fmla="*/ 240519 w 307906"/>
                  <a:gd name="connsiteY20" fmla="*/ 37881 h 38763"/>
                  <a:gd name="connsiteX21" fmla="*/ 249336 w 307906"/>
                  <a:gd name="connsiteY21" fmla="*/ 32656 h 38763"/>
                  <a:gd name="connsiteX22" fmla="*/ 266180 w 307906"/>
                  <a:gd name="connsiteY22" fmla="*/ 22484 h 38763"/>
                  <a:gd name="connsiteX23" fmla="*/ 277101 w 307906"/>
                  <a:gd name="connsiteY23" fmla="*/ 20575 h 38763"/>
                  <a:gd name="connsiteX24" fmla="*/ 277902 w 307906"/>
                  <a:gd name="connsiteY24" fmla="*/ 20606 h 38763"/>
                  <a:gd name="connsiteX25" fmla="*/ 300832 w 307906"/>
                  <a:gd name="connsiteY25" fmla="*/ 29033 h 38763"/>
                  <a:gd name="connsiteX26" fmla="*/ 304897 w 307906"/>
                  <a:gd name="connsiteY26" fmla="*/ 26652 h 38763"/>
                  <a:gd name="connsiteX27" fmla="*/ 304897 w 307906"/>
                  <a:gd name="connsiteY27" fmla="*/ 12138 h 38763"/>
                  <a:gd name="connsiteX28" fmla="*/ 266169 w 307906"/>
                  <a:gd name="connsiteY28" fmla="*/ 1956 h 38763"/>
                  <a:gd name="connsiteX29" fmla="*/ 249326 w 307906"/>
                  <a:gd name="connsiteY29" fmla="*/ 12128 h 38763"/>
                  <a:gd name="connsiteX30" fmla="*/ 240508 w 307906"/>
                  <a:gd name="connsiteY30" fmla="*/ 17352 h 38763"/>
                  <a:gd name="connsiteX31" fmla="*/ 222782 w 307906"/>
                  <a:gd name="connsiteY31" fmla="*/ 12138 h 38763"/>
                  <a:gd name="connsiteX32" fmla="*/ 167272 w 307906"/>
                  <a:gd name="connsiteY32" fmla="*/ 12076 h 38763"/>
                  <a:gd name="connsiteX33" fmla="*/ 140677 w 307906"/>
                  <a:gd name="connsiteY33" fmla="*/ 12138 h 38763"/>
                  <a:gd name="connsiteX34" fmla="*/ 101939 w 307906"/>
                  <a:gd name="connsiteY34" fmla="*/ 1956 h 38763"/>
                  <a:gd name="connsiteX35" fmla="*/ 85157 w 307906"/>
                  <a:gd name="connsiteY35" fmla="*/ 12076 h 38763"/>
                  <a:gd name="connsiteX36" fmla="*/ 58562 w 307906"/>
                  <a:gd name="connsiteY36" fmla="*/ 12138 h 38763"/>
                  <a:gd name="connsiteX37" fmla="*/ 19835 w 307906"/>
                  <a:gd name="connsiteY37" fmla="*/ 1966 h 38763"/>
                  <a:gd name="connsiteX38" fmla="*/ 2991 w 307906"/>
                  <a:gd name="connsiteY38" fmla="*/ 12138 h 38763"/>
                  <a:gd name="connsiteX39" fmla="*/ 2960 w 307906"/>
                  <a:gd name="connsiteY39" fmla="*/ 26559 h 38763"/>
                  <a:gd name="connsiteX40" fmla="*/ 7394 w 307906"/>
                  <a:gd name="connsiteY40" fmla="*/ 29054 h 3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07906" h="38763">
                    <a:moveTo>
                      <a:pt x="7394" y="29054"/>
                    </a:moveTo>
                    <a:cubicBezTo>
                      <a:pt x="10340" y="26878"/>
                      <a:pt x="14538" y="24270"/>
                      <a:pt x="19855" y="22495"/>
                    </a:cubicBezTo>
                    <a:cubicBezTo>
                      <a:pt x="23550" y="21253"/>
                      <a:pt x="27246" y="20647"/>
                      <a:pt x="30889" y="20575"/>
                    </a:cubicBezTo>
                    <a:cubicBezTo>
                      <a:pt x="31115" y="20575"/>
                      <a:pt x="31341" y="20596"/>
                      <a:pt x="31567" y="20596"/>
                    </a:cubicBezTo>
                    <a:cubicBezTo>
                      <a:pt x="41267" y="20616"/>
                      <a:pt x="50597" y="24681"/>
                      <a:pt x="58572" y="32667"/>
                    </a:cubicBezTo>
                    <a:cubicBezTo>
                      <a:pt x="62935" y="37039"/>
                      <a:pt x="67194" y="38589"/>
                      <a:pt x="71013" y="38723"/>
                    </a:cubicBezTo>
                    <a:cubicBezTo>
                      <a:pt x="71393" y="38723"/>
                      <a:pt x="71772" y="38712"/>
                      <a:pt x="72142" y="38702"/>
                    </a:cubicBezTo>
                    <a:cubicBezTo>
                      <a:pt x="78352" y="38435"/>
                      <a:pt x="83248" y="34463"/>
                      <a:pt x="85167" y="32605"/>
                    </a:cubicBezTo>
                    <a:cubicBezTo>
                      <a:pt x="85804" y="31958"/>
                      <a:pt x="92229" y="25718"/>
                      <a:pt x="101950" y="22484"/>
                    </a:cubicBezTo>
                    <a:cubicBezTo>
                      <a:pt x="105614" y="21263"/>
                      <a:pt x="109268" y="20657"/>
                      <a:pt x="112881" y="20575"/>
                    </a:cubicBezTo>
                    <a:cubicBezTo>
                      <a:pt x="113189" y="20565"/>
                      <a:pt x="113507" y="20596"/>
                      <a:pt x="113826" y="20606"/>
                    </a:cubicBezTo>
                    <a:cubicBezTo>
                      <a:pt x="123464" y="20678"/>
                      <a:pt x="132743" y="24712"/>
                      <a:pt x="140687" y="32667"/>
                    </a:cubicBezTo>
                    <a:cubicBezTo>
                      <a:pt x="145193" y="37173"/>
                      <a:pt x="149597" y="38733"/>
                      <a:pt x="153508" y="38764"/>
                    </a:cubicBezTo>
                    <a:cubicBezTo>
                      <a:pt x="153662" y="38764"/>
                      <a:pt x="153795" y="38723"/>
                      <a:pt x="153949" y="38723"/>
                    </a:cubicBezTo>
                    <a:cubicBezTo>
                      <a:pt x="160303" y="38579"/>
                      <a:pt x="165322" y="34494"/>
                      <a:pt x="167282" y="32605"/>
                    </a:cubicBezTo>
                    <a:cubicBezTo>
                      <a:pt x="173400" y="26488"/>
                      <a:pt x="183418" y="20986"/>
                      <a:pt x="194596" y="20637"/>
                    </a:cubicBezTo>
                    <a:cubicBezTo>
                      <a:pt x="195017" y="20616"/>
                      <a:pt x="195427" y="20596"/>
                      <a:pt x="195869" y="20606"/>
                    </a:cubicBezTo>
                    <a:cubicBezTo>
                      <a:pt x="204634" y="20647"/>
                      <a:pt x="214047" y="23911"/>
                      <a:pt x="222792" y="32667"/>
                    </a:cubicBezTo>
                    <a:cubicBezTo>
                      <a:pt x="226877" y="36731"/>
                      <a:pt x="230942" y="38671"/>
                      <a:pt x="235263" y="38702"/>
                    </a:cubicBezTo>
                    <a:cubicBezTo>
                      <a:pt x="235540" y="38702"/>
                      <a:pt x="235818" y="38733"/>
                      <a:pt x="236095" y="38733"/>
                    </a:cubicBezTo>
                    <a:cubicBezTo>
                      <a:pt x="237542" y="38651"/>
                      <a:pt x="239000" y="38394"/>
                      <a:pt x="240519" y="37881"/>
                    </a:cubicBezTo>
                    <a:cubicBezTo>
                      <a:pt x="245600" y="36187"/>
                      <a:pt x="249295" y="32697"/>
                      <a:pt x="249336" y="32656"/>
                    </a:cubicBezTo>
                    <a:cubicBezTo>
                      <a:pt x="250034" y="31958"/>
                      <a:pt x="256459" y="25718"/>
                      <a:pt x="266180" y="22484"/>
                    </a:cubicBezTo>
                    <a:cubicBezTo>
                      <a:pt x="269834" y="21263"/>
                      <a:pt x="273498" y="20657"/>
                      <a:pt x="277101" y="20575"/>
                    </a:cubicBezTo>
                    <a:cubicBezTo>
                      <a:pt x="277368" y="20565"/>
                      <a:pt x="277635" y="20606"/>
                      <a:pt x="277902" y="20606"/>
                    </a:cubicBezTo>
                    <a:cubicBezTo>
                      <a:pt x="285990" y="20616"/>
                      <a:pt x="293832" y="23439"/>
                      <a:pt x="300832" y="29033"/>
                    </a:cubicBezTo>
                    <a:cubicBezTo>
                      <a:pt x="302321" y="28551"/>
                      <a:pt x="303716" y="27832"/>
                      <a:pt x="304897" y="26652"/>
                    </a:cubicBezTo>
                    <a:cubicBezTo>
                      <a:pt x="308910" y="22638"/>
                      <a:pt x="308910" y="16151"/>
                      <a:pt x="304897" y="12138"/>
                    </a:cubicBezTo>
                    <a:cubicBezTo>
                      <a:pt x="293729" y="950"/>
                      <a:pt x="279944" y="-2653"/>
                      <a:pt x="266169" y="1956"/>
                    </a:cubicBezTo>
                    <a:cubicBezTo>
                      <a:pt x="256459" y="5189"/>
                      <a:pt x="250034" y="11430"/>
                      <a:pt x="249326" y="12128"/>
                    </a:cubicBezTo>
                    <a:cubicBezTo>
                      <a:pt x="249284" y="12169"/>
                      <a:pt x="245589" y="15659"/>
                      <a:pt x="240508" y="17352"/>
                    </a:cubicBezTo>
                    <a:cubicBezTo>
                      <a:pt x="234124" y="19508"/>
                      <a:pt x="228489" y="17835"/>
                      <a:pt x="222782" y="12138"/>
                    </a:cubicBezTo>
                    <a:cubicBezTo>
                      <a:pt x="202417" y="-8257"/>
                      <a:pt x="178378" y="970"/>
                      <a:pt x="167272" y="12076"/>
                    </a:cubicBezTo>
                    <a:cubicBezTo>
                      <a:pt x="164080" y="15156"/>
                      <a:pt x="152758" y="24209"/>
                      <a:pt x="140677" y="12138"/>
                    </a:cubicBezTo>
                    <a:cubicBezTo>
                      <a:pt x="129499" y="950"/>
                      <a:pt x="115724" y="-2653"/>
                      <a:pt x="101939" y="1956"/>
                    </a:cubicBezTo>
                    <a:cubicBezTo>
                      <a:pt x="92219" y="5189"/>
                      <a:pt x="85794" y="11440"/>
                      <a:pt x="85157" y="12076"/>
                    </a:cubicBezTo>
                    <a:cubicBezTo>
                      <a:pt x="81965" y="15145"/>
                      <a:pt x="70654" y="24240"/>
                      <a:pt x="58562" y="12138"/>
                    </a:cubicBezTo>
                    <a:cubicBezTo>
                      <a:pt x="47394" y="970"/>
                      <a:pt x="33620" y="-2674"/>
                      <a:pt x="19835" y="1966"/>
                    </a:cubicBezTo>
                    <a:cubicBezTo>
                      <a:pt x="10125" y="5199"/>
                      <a:pt x="3699" y="11440"/>
                      <a:pt x="2991" y="12138"/>
                    </a:cubicBezTo>
                    <a:cubicBezTo>
                      <a:pt x="-992" y="16121"/>
                      <a:pt x="-992" y="22546"/>
                      <a:pt x="2960" y="26559"/>
                    </a:cubicBezTo>
                    <a:cubicBezTo>
                      <a:pt x="4243" y="27853"/>
                      <a:pt x="5783" y="28581"/>
                      <a:pt x="7394" y="29054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28" name="Forma libre 927">
                <a:extLst>
                  <a:ext uri="{FF2B5EF4-FFF2-40B4-BE49-F238E27FC236}">
                    <a16:creationId xmlns:a16="http://schemas.microsoft.com/office/drawing/2014/main" id="{B03F39A6-85AA-4E4B-9234-24F9AEDAB375}"/>
                  </a:ext>
                </a:extLst>
              </p:cNvPr>
              <p:cNvSpPr/>
              <p:nvPr/>
            </p:nvSpPr>
            <p:spPr>
              <a:xfrm>
                <a:off x="5039805" y="3817416"/>
                <a:ext cx="38714" cy="307933"/>
              </a:xfrm>
              <a:custGeom>
                <a:avLst/>
                <a:gdLst>
                  <a:gd name="connsiteX0" fmla="*/ 20565 w 38714"/>
                  <a:gd name="connsiteY0" fmla="*/ 278085 h 307933"/>
                  <a:gd name="connsiteX1" fmla="*/ 20535 w 38714"/>
                  <a:gd name="connsiteY1" fmla="*/ 277110 h 307933"/>
                  <a:gd name="connsiteX2" fmla="*/ 22433 w 38714"/>
                  <a:gd name="connsiteY2" fmla="*/ 266199 h 307933"/>
                  <a:gd name="connsiteX3" fmla="*/ 32616 w 38714"/>
                  <a:gd name="connsiteY3" fmla="*/ 249355 h 307933"/>
                  <a:gd name="connsiteX4" fmla="*/ 38692 w 38714"/>
                  <a:gd name="connsiteY4" fmla="*/ 236114 h 307933"/>
                  <a:gd name="connsiteX5" fmla="*/ 38661 w 38714"/>
                  <a:gd name="connsiteY5" fmla="*/ 235129 h 307933"/>
                  <a:gd name="connsiteX6" fmla="*/ 32636 w 38714"/>
                  <a:gd name="connsiteY6" fmla="*/ 222811 h 307933"/>
                  <a:gd name="connsiteX7" fmla="*/ 20586 w 38714"/>
                  <a:gd name="connsiteY7" fmla="*/ 195960 h 307933"/>
                  <a:gd name="connsiteX8" fmla="*/ 20617 w 38714"/>
                  <a:gd name="connsiteY8" fmla="*/ 194492 h 307933"/>
                  <a:gd name="connsiteX9" fmla="*/ 32636 w 38714"/>
                  <a:gd name="connsiteY9" fmla="*/ 167240 h 307933"/>
                  <a:gd name="connsiteX10" fmla="*/ 38703 w 38714"/>
                  <a:gd name="connsiteY10" fmla="*/ 154009 h 307933"/>
                  <a:gd name="connsiteX11" fmla="*/ 38672 w 38714"/>
                  <a:gd name="connsiteY11" fmla="*/ 153003 h 307933"/>
                  <a:gd name="connsiteX12" fmla="*/ 32647 w 38714"/>
                  <a:gd name="connsiteY12" fmla="*/ 140696 h 307933"/>
                  <a:gd name="connsiteX13" fmla="*/ 20596 w 38714"/>
                  <a:gd name="connsiteY13" fmla="*/ 113865 h 307933"/>
                  <a:gd name="connsiteX14" fmla="*/ 20565 w 38714"/>
                  <a:gd name="connsiteY14" fmla="*/ 112870 h 307933"/>
                  <a:gd name="connsiteX15" fmla="*/ 22464 w 38714"/>
                  <a:gd name="connsiteY15" fmla="*/ 101959 h 307933"/>
                  <a:gd name="connsiteX16" fmla="*/ 32647 w 38714"/>
                  <a:gd name="connsiteY16" fmla="*/ 85115 h 307933"/>
                  <a:gd name="connsiteX17" fmla="*/ 38713 w 38714"/>
                  <a:gd name="connsiteY17" fmla="*/ 71884 h 307933"/>
                  <a:gd name="connsiteX18" fmla="*/ 38682 w 38714"/>
                  <a:gd name="connsiteY18" fmla="*/ 70878 h 307933"/>
                  <a:gd name="connsiteX19" fmla="*/ 32657 w 38714"/>
                  <a:gd name="connsiteY19" fmla="*/ 58571 h 307933"/>
                  <a:gd name="connsiteX20" fmla="*/ 20617 w 38714"/>
                  <a:gd name="connsiteY20" fmla="*/ 31730 h 307933"/>
                  <a:gd name="connsiteX21" fmla="*/ 20586 w 38714"/>
                  <a:gd name="connsiteY21" fmla="*/ 30785 h 307933"/>
                  <a:gd name="connsiteX22" fmla="*/ 22485 w 38714"/>
                  <a:gd name="connsiteY22" fmla="*/ 19854 h 307933"/>
                  <a:gd name="connsiteX23" fmla="*/ 29085 w 38714"/>
                  <a:gd name="connsiteY23" fmla="*/ 7331 h 307933"/>
                  <a:gd name="connsiteX24" fmla="*/ 26652 w 38714"/>
                  <a:gd name="connsiteY24" fmla="*/ 3010 h 307933"/>
                  <a:gd name="connsiteX25" fmla="*/ 12138 w 38714"/>
                  <a:gd name="connsiteY25" fmla="*/ 3010 h 307933"/>
                  <a:gd name="connsiteX26" fmla="*/ 1956 w 38714"/>
                  <a:gd name="connsiteY26" fmla="*/ 19854 h 307933"/>
                  <a:gd name="connsiteX27" fmla="*/ 12138 w 38714"/>
                  <a:gd name="connsiteY27" fmla="*/ 58571 h 307933"/>
                  <a:gd name="connsiteX28" fmla="*/ 12138 w 38714"/>
                  <a:gd name="connsiteY28" fmla="*/ 85105 h 307933"/>
                  <a:gd name="connsiteX29" fmla="*/ 1956 w 38714"/>
                  <a:gd name="connsiteY29" fmla="*/ 101948 h 307933"/>
                  <a:gd name="connsiteX30" fmla="*/ 12138 w 38714"/>
                  <a:gd name="connsiteY30" fmla="*/ 140686 h 307933"/>
                  <a:gd name="connsiteX31" fmla="*/ 12138 w 38714"/>
                  <a:gd name="connsiteY31" fmla="*/ 167220 h 307933"/>
                  <a:gd name="connsiteX32" fmla="*/ 12138 w 38714"/>
                  <a:gd name="connsiteY32" fmla="*/ 222791 h 307933"/>
                  <a:gd name="connsiteX33" fmla="*/ 12128 w 38714"/>
                  <a:gd name="connsiteY33" fmla="*/ 249335 h 307933"/>
                  <a:gd name="connsiteX34" fmla="*/ 1946 w 38714"/>
                  <a:gd name="connsiteY34" fmla="*/ 266178 h 307933"/>
                  <a:gd name="connsiteX35" fmla="*/ 12138 w 38714"/>
                  <a:gd name="connsiteY35" fmla="*/ 304906 h 307933"/>
                  <a:gd name="connsiteX36" fmla="*/ 19354 w 38714"/>
                  <a:gd name="connsiteY36" fmla="*/ 307934 h 307933"/>
                  <a:gd name="connsiteX37" fmla="*/ 26621 w 38714"/>
                  <a:gd name="connsiteY37" fmla="*/ 304926 h 307933"/>
                  <a:gd name="connsiteX38" fmla="*/ 29003 w 38714"/>
                  <a:gd name="connsiteY38" fmla="*/ 300862 h 307933"/>
                  <a:gd name="connsiteX39" fmla="*/ 20565 w 38714"/>
                  <a:gd name="connsiteY39" fmla="*/ 278085 h 307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8714" h="307933">
                    <a:moveTo>
                      <a:pt x="20565" y="278085"/>
                    </a:moveTo>
                    <a:cubicBezTo>
                      <a:pt x="20555" y="277767"/>
                      <a:pt x="20524" y="277438"/>
                      <a:pt x="20535" y="277110"/>
                    </a:cubicBezTo>
                    <a:cubicBezTo>
                      <a:pt x="20617" y="273497"/>
                      <a:pt x="21212" y="269853"/>
                      <a:pt x="22433" y="266199"/>
                    </a:cubicBezTo>
                    <a:cubicBezTo>
                      <a:pt x="25667" y="256489"/>
                      <a:pt x="31907" y="250063"/>
                      <a:pt x="32616" y="249355"/>
                    </a:cubicBezTo>
                    <a:cubicBezTo>
                      <a:pt x="34463" y="247436"/>
                      <a:pt x="38538" y="242457"/>
                      <a:pt x="38692" y="236114"/>
                    </a:cubicBezTo>
                    <a:cubicBezTo>
                      <a:pt x="38692" y="235786"/>
                      <a:pt x="38661" y="235467"/>
                      <a:pt x="38661" y="235129"/>
                    </a:cubicBezTo>
                    <a:cubicBezTo>
                      <a:pt x="38507" y="231341"/>
                      <a:pt x="36958" y="227143"/>
                      <a:pt x="32636" y="222811"/>
                    </a:cubicBezTo>
                    <a:cubicBezTo>
                      <a:pt x="23912" y="214087"/>
                      <a:pt x="20647" y="204715"/>
                      <a:pt x="20586" y="195960"/>
                    </a:cubicBezTo>
                    <a:cubicBezTo>
                      <a:pt x="20565" y="195457"/>
                      <a:pt x="20586" y="194974"/>
                      <a:pt x="20617" y="194492"/>
                    </a:cubicBezTo>
                    <a:cubicBezTo>
                      <a:pt x="21007" y="183355"/>
                      <a:pt x="26508" y="173358"/>
                      <a:pt x="32636" y="167240"/>
                    </a:cubicBezTo>
                    <a:cubicBezTo>
                      <a:pt x="34484" y="165331"/>
                      <a:pt x="38549" y="160353"/>
                      <a:pt x="38703" y="154009"/>
                    </a:cubicBezTo>
                    <a:cubicBezTo>
                      <a:pt x="38713" y="153671"/>
                      <a:pt x="38672" y="153342"/>
                      <a:pt x="38672" y="153003"/>
                    </a:cubicBezTo>
                    <a:cubicBezTo>
                      <a:pt x="38507" y="149216"/>
                      <a:pt x="36958" y="145018"/>
                      <a:pt x="32647" y="140696"/>
                    </a:cubicBezTo>
                    <a:cubicBezTo>
                      <a:pt x="24712" y="132762"/>
                      <a:pt x="20668" y="123504"/>
                      <a:pt x="20596" y="113865"/>
                    </a:cubicBezTo>
                    <a:cubicBezTo>
                      <a:pt x="20586" y="113527"/>
                      <a:pt x="20555" y="113198"/>
                      <a:pt x="20565" y="112870"/>
                    </a:cubicBezTo>
                    <a:cubicBezTo>
                      <a:pt x="20637" y="109267"/>
                      <a:pt x="21243" y="105613"/>
                      <a:pt x="22464" y="101959"/>
                    </a:cubicBezTo>
                    <a:cubicBezTo>
                      <a:pt x="25708" y="92238"/>
                      <a:pt x="31949" y="85813"/>
                      <a:pt x="32647" y="85115"/>
                    </a:cubicBezTo>
                    <a:cubicBezTo>
                      <a:pt x="34494" y="83206"/>
                      <a:pt x="38559" y="78227"/>
                      <a:pt x="38713" y="71884"/>
                    </a:cubicBezTo>
                    <a:cubicBezTo>
                      <a:pt x="38723" y="71545"/>
                      <a:pt x="38682" y="71217"/>
                      <a:pt x="38682" y="70878"/>
                    </a:cubicBezTo>
                    <a:cubicBezTo>
                      <a:pt x="38518" y="67091"/>
                      <a:pt x="36968" y="62892"/>
                      <a:pt x="32657" y="58571"/>
                    </a:cubicBezTo>
                    <a:cubicBezTo>
                      <a:pt x="24722" y="50637"/>
                      <a:pt x="20678" y="41378"/>
                      <a:pt x="20617" y="31730"/>
                    </a:cubicBezTo>
                    <a:cubicBezTo>
                      <a:pt x="20606" y="31412"/>
                      <a:pt x="20576" y="31093"/>
                      <a:pt x="20586" y="30785"/>
                    </a:cubicBezTo>
                    <a:cubicBezTo>
                      <a:pt x="20658" y="27172"/>
                      <a:pt x="21263" y="23518"/>
                      <a:pt x="22485" y="19854"/>
                    </a:cubicBezTo>
                    <a:cubicBezTo>
                      <a:pt x="24271" y="14496"/>
                      <a:pt x="26909" y="10287"/>
                      <a:pt x="29085" y="7331"/>
                    </a:cubicBezTo>
                    <a:cubicBezTo>
                      <a:pt x="28613" y="5761"/>
                      <a:pt x="27894" y="4252"/>
                      <a:pt x="26652" y="3010"/>
                    </a:cubicBezTo>
                    <a:cubicBezTo>
                      <a:pt x="22639" y="-1003"/>
                      <a:pt x="16152" y="-1003"/>
                      <a:pt x="12138" y="3010"/>
                    </a:cubicBezTo>
                    <a:cubicBezTo>
                      <a:pt x="11440" y="3708"/>
                      <a:pt x="5200" y="10134"/>
                      <a:pt x="1956" y="19854"/>
                    </a:cubicBezTo>
                    <a:cubicBezTo>
                      <a:pt x="-2642" y="33659"/>
                      <a:pt x="971" y="47414"/>
                      <a:pt x="12138" y="58571"/>
                    </a:cubicBezTo>
                    <a:cubicBezTo>
                      <a:pt x="24240" y="70683"/>
                      <a:pt x="15156" y="81994"/>
                      <a:pt x="12138" y="85105"/>
                    </a:cubicBezTo>
                    <a:cubicBezTo>
                      <a:pt x="11440" y="85802"/>
                      <a:pt x="5200" y="92228"/>
                      <a:pt x="1956" y="101948"/>
                    </a:cubicBezTo>
                    <a:cubicBezTo>
                      <a:pt x="-2642" y="115764"/>
                      <a:pt x="971" y="129518"/>
                      <a:pt x="12138" y="140686"/>
                    </a:cubicBezTo>
                    <a:cubicBezTo>
                      <a:pt x="24240" y="152788"/>
                      <a:pt x="15156" y="164099"/>
                      <a:pt x="12138" y="167220"/>
                    </a:cubicBezTo>
                    <a:cubicBezTo>
                      <a:pt x="971" y="178387"/>
                      <a:pt x="-8247" y="202406"/>
                      <a:pt x="12138" y="222791"/>
                    </a:cubicBezTo>
                    <a:cubicBezTo>
                      <a:pt x="24240" y="234903"/>
                      <a:pt x="15146" y="246204"/>
                      <a:pt x="12128" y="249335"/>
                    </a:cubicBezTo>
                    <a:cubicBezTo>
                      <a:pt x="11430" y="250032"/>
                      <a:pt x="5189" y="256458"/>
                      <a:pt x="1946" y="266178"/>
                    </a:cubicBezTo>
                    <a:cubicBezTo>
                      <a:pt x="-2653" y="279994"/>
                      <a:pt x="960" y="293748"/>
                      <a:pt x="12138" y="304906"/>
                    </a:cubicBezTo>
                    <a:cubicBezTo>
                      <a:pt x="14099" y="306928"/>
                      <a:pt x="16726" y="307934"/>
                      <a:pt x="19354" y="307934"/>
                    </a:cubicBezTo>
                    <a:cubicBezTo>
                      <a:pt x="21982" y="307934"/>
                      <a:pt x="24610" y="306928"/>
                      <a:pt x="26621" y="304926"/>
                    </a:cubicBezTo>
                    <a:cubicBezTo>
                      <a:pt x="27802" y="303746"/>
                      <a:pt x="28520" y="302340"/>
                      <a:pt x="29003" y="300862"/>
                    </a:cubicBezTo>
                    <a:cubicBezTo>
                      <a:pt x="23439" y="293902"/>
                      <a:pt x="20627" y="286132"/>
                      <a:pt x="20565" y="278085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29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5019276" y="3817437"/>
              <a:ext cx="359210" cy="307913"/>
              <a:chOff x="5019276" y="3817437"/>
              <a:chExt cx="359210" cy="307913"/>
            </a:xfrm>
            <a:solidFill>
              <a:srgbClr val="FFC107"/>
            </a:solidFill>
          </p:grpSpPr>
          <p:sp>
            <p:nvSpPr>
              <p:cNvPr id="930" name="Forma libre 929">
                <a:extLst>
                  <a:ext uri="{FF2B5EF4-FFF2-40B4-BE49-F238E27FC236}">
                    <a16:creationId xmlns:a16="http://schemas.microsoft.com/office/drawing/2014/main" id="{4738ECC6-7BB0-F547-9F2F-01DC4EAA2448}"/>
                  </a:ext>
                </a:extLst>
              </p:cNvPr>
              <p:cNvSpPr/>
              <p:nvPr/>
            </p:nvSpPr>
            <p:spPr>
              <a:xfrm>
                <a:off x="5070579" y="4004451"/>
                <a:ext cx="307906" cy="38784"/>
              </a:xfrm>
              <a:custGeom>
                <a:avLst/>
                <a:gdLst>
                  <a:gd name="connsiteX0" fmla="*/ 153230 w 307906"/>
                  <a:gd name="connsiteY0" fmla="*/ 38784 h 38784"/>
                  <a:gd name="connsiteX1" fmla="*/ 126163 w 307906"/>
                  <a:gd name="connsiteY1" fmla="*/ 26652 h 38784"/>
                  <a:gd name="connsiteX2" fmla="*/ 99558 w 307906"/>
                  <a:gd name="connsiteY2" fmla="*/ 26713 h 38784"/>
                  <a:gd name="connsiteX3" fmla="*/ 44038 w 307906"/>
                  <a:gd name="connsiteY3" fmla="*/ 26652 h 38784"/>
                  <a:gd name="connsiteX4" fmla="*/ 17443 w 307906"/>
                  <a:gd name="connsiteY4" fmla="*/ 26713 h 38784"/>
                  <a:gd name="connsiteX5" fmla="*/ 2960 w 307906"/>
                  <a:gd name="connsiteY5" fmla="*/ 26559 h 38784"/>
                  <a:gd name="connsiteX6" fmla="*/ 2991 w 307906"/>
                  <a:gd name="connsiteY6" fmla="*/ 12138 h 38784"/>
                  <a:gd name="connsiteX7" fmla="*/ 19835 w 307906"/>
                  <a:gd name="connsiteY7" fmla="*/ 1966 h 38784"/>
                  <a:gd name="connsiteX8" fmla="*/ 58562 w 307906"/>
                  <a:gd name="connsiteY8" fmla="*/ 12138 h 38784"/>
                  <a:gd name="connsiteX9" fmla="*/ 85157 w 307906"/>
                  <a:gd name="connsiteY9" fmla="*/ 12076 h 38784"/>
                  <a:gd name="connsiteX10" fmla="*/ 101939 w 307906"/>
                  <a:gd name="connsiteY10" fmla="*/ 1956 h 38784"/>
                  <a:gd name="connsiteX11" fmla="*/ 140677 w 307906"/>
                  <a:gd name="connsiteY11" fmla="*/ 12138 h 38784"/>
                  <a:gd name="connsiteX12" fmla="*/ 167272 w 307906"/>
                  <a:gd name="connsiteY12" fmla="*/ 12076 h 38784"/>
                  <a:gd name="connsiteX13" fmla="*/ 222782 w 307906"/>
                  <a:gd name="connsiteY13" fmla="*/ 12138 h 38784"/>
                  <a:gd name="connsiteX14" fmla="*/ 240508 w 307906"/>
                  <a:gd name="connsiteY14" fmla="*/ 17352 h 38784"/>
                  <a:gd name="connsiteX15" fmla="*/ 249326 w 307906"/>
                  <a:gd name="connsiteY15" fmla="*/ 12128 h 38784"/>
                  <a:gd name="connsiteX16" fmla="*/ 266169 w 307906"/>
                  <a:gd name="connsiteY16" fmla="*/ 1956 h 38784"/>
                  <a:gd name="connsiteX17" fmla="*/ 304897 w 307906"/>
                  <a:gd name="connsiteY17" fmla="*/ 12138 h 38784"/>
                  <a:gd name="connsiteX18" fmla="*/ 304897 w 307906"/>
                  <a:gd name="connsiteY18" fmla="*/ 26652 h 38784"/>
                  <a:gd name="connsiteX19" fmla="*/ 290383 w 307906"/>
                  <a:gd name="connsiteY19" fmla="*/ 26652 h 38784"/>
                  <a:gd name="connsiteX20" fmla="*/ 272656 w 307906"/>
                  <a:gd name="connsiteY20" fmla="*/ 21427 h 38784"/>
                  <a:gd name="connsiteX21" fmla="*/ 263839 w 307906"/>
                  <a:gd name="connsiteY21" fmla="*/ 26641 h 38784"/>
                  <a:gd name="connsiteX22" fmla="*/ 246996 w 307906"/>
                  <a:gd name="connsiteY22" fmla="*/ 36824 h 38784"/>
                  <a:gd name="connsiteX23" fmla="*/ 208268 w 307906"/>
                  <a:gd name="connsiteY23" fmla="*/ 26652 h 38784"/>
                  <a:gd name="connsiteX24" fmla="*/ 181663 w 307906"/>
                  <a:gd name="connsiteY24" fmla="*/ 26713 h 38784"/>
                  <a:gd name="connsiteX25" fmla="*/ 164881 w 307906"/>
                  <a:gd name="connsiteY25" fmla="*/ 36824 h 38784"/>
                  <a:gd name="connsiteX26" fmla="*/ 153230 w 307906"/>
                  <a:gd name="connsiteY26" fmla="*/ 38784 h 3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7906" h="38784">
                    <a:moveTo>
                      <a:pt x="153230" y="38784"/>
                    </a:moveTo>
                    <a:cubicBezTo>
                      <a:pt x="143500" y="38784"/>
                      <a:pt x="134170" y="34658"/>
                      <a:pt x="126163" y="26652"/>
                    </a:cubicBezTo>
                    <a:cubicBezTo>
                      <a:pt x="114041" y="14540"/>
                      <a:pt x="102730" y="23624"/>
                      <a:pt x="99558" y="26713"/>
                    </a:cubicBezTo>
                    <a:cubicBezTo>
                      <a:pt x="88442" y="37819"/>
                      <a:pt x="64444" y="47057"/>
                      <a:pt x="44038" y="26652"/>
                    </a:cubicBezTo>
                    <a:cubicBezTo>
                      <a:pt x="31947" y="14540"/>
                      <a:pt x="20625" y="23634"/>
                      <a:pt x="17443" y="26713"/>
                    </a:cubicBezTo>
                    <a:cubicBezTo>
                      <a:pt x="13389" y="30634"/>
                      <a:pt x="6902" y="30583"/>
                      <a:pt x="2960" y="26559"/>
                    </a:cubicBezTo>
                    <a:cubicBezTo>
                      <a:pt x="-992" y="22536"/>
                      <a:pt x="-992" y="16110"/>
                      <a:pt x="2991" y="12138"/>
                    </a:cubicBezTo>
                    <a:cubicBezTo>
                      <a:pt x="3689" y="11440"/>
                      <a:pt x="10114" y="5199"/>
                      <a:pt x="19835" y="1966"/>
                    </a:cubicBezTo>
                    <a:cubicBezTo>
                      <a:pt x="33620" y="-2674"/>
                      <a:pt x="47394" y="970"/>
                      <a:pt x="58562" y="12138"/>
                    </a:cubicBezTo>
                    <a:cubicBezTo>
                      <a:pt x="70654" y="24250"/>
                      <a:pt x="81975" y="15156"/>
                      <a:pt x="85157" y="12076"/>
                    </a:cubicBezTo>
                    <a:cubicBezTo>
                      <a:pt x="85794" y="11430"/>
                      <a:pt x="92219" y="5189"/>
                      <a:pt x="101939" y="1956"/>
                    </a:cubicBezTo>
                    <a:cubicBezTo>
                      <a:pt x="115735" y="-2653"/>
                      <a:pt x="129509" y="960"/>
                      <a:pt x="140677" y="12138"/>
                    </a:cubicBezTo>
                    <a:cubicBezTo>
                      <a:pt x="152758" y="24219"/>
                      <a:pt x="164080" y="15156"/>
                      <a:pt x="167272" y="12076"/>
                    </a:cubicBezTo>
                    <a:cubicBezTo>
                      <a:pt x="178378" y="970"/>
                      <a:pt x="202417" y="-8247"/>
                      <a:pt x="222782" y="12138"/>
                    </a:cubicBezTo>
                    <a:cubicBezTo>
                      <a:pt x="228489" y="17824"/>
                      <a:pt x="234114" y="19508"/>
                      <a:pt x="240508" y="17352"/>
                    </a:cubicBezTo>
                    <a:cubicBezTo>
                      <a:pt x="245589" y="15659"/>
                      <a:pt x="249284" y="12169"/>
                      <a:pt x="249326" y="12128"/>
                    </a:cubicBezTo>
                    <a:cubicBezTo>
                      <a:pt x="250024" y="11430"/>
                      <a:pt x="256449" y="5189"/>
                      <a:pt x="266169" y="1956"/>
                    </a:cubicBezTo>
                    <a:cubicBezTo>
                      <a:pt x="279954" y="-2653"/>
                      <a:pt x="293739" y="960"/>
                      <a:pt x="304897" y="12138"/>
                    </a:cubicBezTo>
                    <a:cubicBezTo>
                      <a:pt x="308910" y="16151"/>
                      <a:pt x="308910" y="22638"/>
                      <a:pt x="304897" y="26652"/>
                    </a:cubicBezTo>
                    <a:cubicBezTo>
                      <a:pt x="300884" y="30665"/>
                      <a:pt x="294396" y="30665"/>
                      <a:pt x="290383" y="26652"/>
                    </a:cubicBezTo>
                    <a:cubicBezTo>
                      <a:pt x="284676" y="20945"/>
                      <a:pt x="279051" y="19272"/>
                      <a:pt x="272656" y="21427"/>
                    </a:cubicBezTo>
                    <a:cubicBezTo>
                      <a:pt x="267576" y="23121"/>
                      <a:pt x="263870" y="26611"/>
                      <a:pt x="263839" y="26641"/>
                    </a:cubicBezTo>
                    <a:cubicBezTo>
                      <a:pt x="263141" y="27339"/>
                      <a:pt x="256716" y="33580"/>
                      <a:pt x="246996" y="36824"/>
                    </a:cubicBezTo>
                    <a:cubicBezTo>
                      <a:pt x="233169" y="41412"/>
                      <a:pt x="219425" y="37819"/>
                      <a:pt x="208268" y="26652"/>
                    </a:cubicBezTo>
                    <a:cubicBezTo>
                      <a:pt x="196146" y="14540"/>
                      <a:pt x="184855" y="23644"/>
                      <a:pt x="181663" y="26713"/>
                    </a:cubicBezTo>
                    <a:cubicBezTo>
                      <a:pt x="181016" y="27360"/>
                      <a:pt x="174601" y="33590"/>
                      <a:pt x="164881" y="36824"/>
                    </a:cubicBezTo>
                    <a:cubicBezTo>
                      <a:pt x="160980" y="38148"/>
                      <a:pt x="157069" y="38784"/>
                      <a:pt x="153230" y="3878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1" name="Forma libre 930">
                <a:extLst>
                  <a:ext uri="{FF2B5EF4-FFF2-40B4-BE49-F238E27FC236}">
                    <a16:creationId xmlns:a16="http://schemas.microsoft.com/office/drawing/2014/main" id="{F65D13A3-6A94-0045-ABF7-3BD452EA2131}"/>
                  </a:ext>
                </a:extLst>
              </p:cNvPr>
              <p:cNvSpPr/>
              <p:nvPr/>
            </p:nvSpPr>
            <p:spPr>
              <a:xfrm>
                <a:off x="5019276" y="3817437"/>
                <a:ext cx="38704" cy="266855"/>
              </a:xfrm>
              <a:custGeom>
                <a:avLst/>
                <a:gdLst>
                  <a:gd name="connsiteX0" fmla="*/ 22434 w 38704"/>
                  <a:gd name="connsiteY0" fmla="*/ 266178 h 266855"/>
                  <a:gd name="connsiteX1" fmla="*/ 32616 w 38704"/>
                  <a:gd name="connsiteY1" fmla="*/ 249334 h 266855"/>
                  <a:gd name="connsiteX2" fmla="*/ 38692 w 38704"/>
                  <a:gd name="connsiteY2" fmla="*/ 236093 h 266855"/>
                  <a:gd name="connsiteX3" fmla="*/ 38662 w 38704"/>
                  <a:gd name="connsiteY3" fmla="*/ 235108 h 266855"/>
                  <a:gd name="connsiteX4" fmla="*/ 32636 w 38704"/>
                  <a:gd name="connsiteY4" fmla="*/ 222791 h 266855"/>
                  <a:gd name="connsiteX5" fmla="*/ 20586 w 38704"/>
                  <a:gd name="connsiteY5" fmla="*/ 195960 h 266855"/>
                  <a:gd name="connsiteX6" fmla="*/ 20607 w 38704"/>
                  <a:gd name="connsiteY6" fmla="*/ 194492 h 266855"/>
                  <a:gd name="connsiteX7" fmla="*/ 32626 w 38704"/>
                  <a:gd name="connsiteY7" fmla="*/ 167219 h 266855"/>
                  <a:gd name="connsiteX8" fmla="*/ 38692 w 38704"/>
                  <a:gd name="connsiteY8" fmla="*/ 153999 h 266855"/>
                  <a:gd name="connsiteX9" fmla="*/ 38662 w 38704"/>
                  <a:gd name="connsiteY9" fmla="*/ 152983 h 266855"/>
                  <a:gd name="connsiteX10" fmla="*/ 32636 w 38704"/>
                  <a:gd name="connsiteY10" fmla="*/ 140686 h 266855"/>
                  <a:gd name="connsiteX11" fmla="*/ 20586 w 38704"/>
                  <a:gd name="connsiteY11" fmla="*/ 113865 h 266855"/>
                  <a:gd name="connsiteX12" fmla="*/ 20555 w 38704"/>
                  <a:gd name="connsiteY12" fmla="*/ 112859 h 266855"/>
                  <a:gd name="connsiteX13" fmla="*/ 22454 w 38704"/>
                  <a:gd name="connsiteY13" fmla="*/ 101938 h 266855"/>
                  <a:gd name="connsiteX14" fmla="*/ 32636 w 38704"/>
                  <a:gd name="connsiteY14" fmla="*/ 85094 h 266855"/>
                  <a:gd name="connsiteX15" fmla="*/ 38703 w 38704"/>
                  <a:gd name="connsiteY15" fmla="*/ 71874 h 266855"/>
                  <a:gd name="connsiteX16" fmla="*/ 38672 w 38704"/>
                  <a:gd name="connsiteY16" fmla="*/ 70858 h 266855"/>
                  <a:gd name="connsiteX17" fmla="*/ 32647 w 38704"/>
                  <a:gd name="connsiteY17" fmla="*/ 58551 h 266855"/>
                  <a:gd name="connsiteX18" fmla="*/ 20607 w 38704"/>
                  <a:gd name="connsiteY18" fmla="*/ 31730 h 266855"/>
                  <a:gd name="connsiteX19" fmla="*/ 20576 w 38704"/>
                  <a:gd name="connsiteY19" fmla="*/ 30775 h 266855"/>
                  <a:gd name="connsiteX20" fmla="*/ 22475 w 38704"/>
                  <a:gd name="connsiteY20" fmla="*/ 19833 h 266855"/>
                  <a:gd name="connsiteX21" fmla="*/ 29075 w 38704"/>
                  <a:gd name="connsiteY21" fmla="*/ 7321 h 266855"/>
                  <a:gd name="connsiteX22" fmla="*/ 26642 w 38704"/>
                  <a:gd name="connsiteY22" fmla="*/ 3010 h 266855"/>
                  <a:gd name="connsiteX23" fmla="*/ 12128 w 38704"/>
                  <a:gd name="connsiteY23" fmla="*/ 3010 h 266855"/>
                  <a:gd name="connsiteX24" fmla="*/ 1946 w 38704"/>
                  <a:gd name="connsiteY24" fmla="*/ 19854 h 266855"/>
                  <a:gd name="connsiteX25" fmla="*/ 12128 w 38704"/>
                  <a:gd name="connsiteY25" fmla="*/ 58571 h 266855"/>
                  <a:gd name="connsiteX26" fmla="*/ 12128 w 38704"/>
                  <a:gd name="connsiteY26" fmla="*/ 85104 h 266855"/>
                  <a:gd name="connsiteX27" fmla="*/ 1946 w 38704"/>
                  <a:gd name="connsiteY27" fmla="*/ 101948 h 266855"/>
                  <a:gd name="connsiteX28" fmla="*/ 12128 w 38704"/>
                  <a:gd name="connsiteY28" fmla="*/ 140686 h 266855"/>
                  <a:gd name="connsiteX29" fmla="*/ 12128 w 38704"/>
                  <a:gd name="connsiteY29" fmla="*/ 167219 h 266855"/>
                  <a:gd name="connsiteX30" fmla="*/ 12128 w 38704"/>
                  <a:gd name="connsiteY30" fmla="*/ 222791 h 266855"/>
                  <a:gd name="connsiteX31" fmla="*/ 12118 w 38704"/>
                  <a:gd name="connsiteY31" fmla="*/ 249334 h 266855"/>
                  <a:gd name="connsiteX32" fmla="*/ 12118 w 38704"/>
                  <a:gd name="connsiteY32" fmla="*/ 263848 h 266855"/>
                  <a:gd name="connsiteX33" fmla="*/ 19385 w 38704"/>
                  <a:gd name="connsiteY33" fmla="*/ 266856 h 266855"/>
                  <a:gd name="connsiteX34" fmla="*/ 22454 w 38704"/>
                  <a:gd name="connsiteY34" fmla="*/ 266250 h 266855"/>
                  <a:gd name="connsiteX35" fmla="*/ 22434 w 38704"/>
                  <a:gd name="connsiteY35" fmla="*/ 266178 h 26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8704" h="266855">
                    <a:moveTo>
                      <a:pt x="22434" y="266178"/>
                    </a:moveTo>
                    <a:cubicBezTo>
                      <a:pt x="25667" y="256468"/>
                      <a:pt x="31908" y="250043"/>
                      <a:pt x="32616" y="249334"/>
                    </a:cubicBezTo>
                    <a:cubicBezTo>
                      <a:pt x="34464" y="247415"/>
                      <a:pt x="38528" y="242437"/>
                      <a:pt x="38692" y="236093"/>
                    </a:cubicBezTo>
                    <a:cubicBezTo>
                      <a:pt x="38692" y="235765"/>
                      <a:pt x="38662" y="235447"/>
                      <a:pt x="38662" y="235108"/>
                    </a:cubicBezTo>
                    <a:cubicBezTo>
                      <a:pt x="38508" y="231321"/>
                      <a:pt x="36958" y="227122"/>
                      <a:pt x="32636" y="222791"/>
                    </a:cubicBezTo>
                    <a:cubicBezTo>
                      <a:pt x="23922" y="214076"/>
                      <a:pt x="20648" y="204705"/>
                      <a:pt x="20586" y="195960"/>
                    </a:cubicBezTo>
                    <a:cubicBezTo>
                      <a:pt x="20566" y="195457"/>
                      <a:pt x="20586" y="194974"/>
                      <a:pt x="20607" y="194492"/>
                    </a:cubicBezTo>
                    <a:cubicBezTo>
                      <a:pt x="20997" y="183345"/>
                      <a:pt x="26498" y="173337"/>
                      <a:pt x="32626" y="167219"/>
                    </a:cubicBezTo>
                    <a:cubicBezTo>
                      <a:pt x="34474" y="165310"/>
                      <a:pt x="38539" y="160332"/>
                      <a:pt x="38692" y="153999"/>
                    </a:cubicBezTo>
                    <a:cubicBezTo>
                      <a:pt x="38703" y="153660"/>
                      <a:pt x="38662" y="153332"/>
                      <a:pt x="38662" y="152983"/>
                    </a:cubicBezTo>
                    <a:cubicBezTo>
                      <a:pt x="38497" y="149206"/>
                      <a:pt x="36948" y="145007"/>
                      <a:pt x="32636" y="140686"/>
                    </a:cubicBezTo>
                    <a:cubicBezTo>
                      <a:pt x="24702" y="132752"/>
                      <a:pt x="20658" y="123504"/>
                      <a:pt x="20586" y="113865"/>
                    </a:cubicBezTo>
                    <a:cubicBezTo>
                      <a:pt x="20576" y="113527"/>
                      <a:pt x="20545" y="113198"/>
                      <a:pt x="20555" y="112859"/>
                    </a:cubicBezTo>
                    <a:cubicBezTo>
                      <a:pt x="20627" y="109246"/>
                      <a:pt x="21233" y="105592"/>
                      <a:pt x="22454" y="101938"/>
                    </a:cubicBezTo>
                    <a:cubicBezTo>
                      <a:pt x="25698" y="92218"/>
                      <a:pt x="31939" y="85792"/>
                      <a:pt x="32636" y="85094"/>
                    </a:cubicBezTo>
                    <a:cubicBezTo>
                      <a:pt x="34484" y="83185"/>
                      <a:pt x="38549" y="78207"/>
                      <a:pt x="38703" y="71874"/>
                    </a:cubicBezTo>
                    <a:cubicBezTo>
                      <a:pt x="38713" y="71535"/>
                      <a:pt x="38672" y="71196"/>
                      <a:pt x="38672" y="70858"/>
                    </a:cubicBezTo>
                    <a:cubicBezTo>
                      <a:pt x="38508" y="67070"/>
                      <a:pt x="36958" y="62872"/>
                      <a:pt x="32647" y="58551"/>
                    </a:cubicBezTo>
                    <a:cubicBezTo>
                      <a:pt x="24712" y="50616"/>
                      <a:pt x="20668" y="41368"/>
                      <a:pt x="20607" y="31730"/>
                    </a:cubicBezTo>
                    <a:cubicBezTo>
                      <a:pt x="20596" y="31412"/>
                      <a:pt x="20566" y="31083"/>
                      <a:pt x="20576" y="30775"/>
                    </a:cubicBezTo>
                    <a:cubicBezTo>
                      <a:pt x="20648" y="27162"/>
                      <a:pt x="21253" y="23508"/>
                      <a:pt x="22475" y="19833"/>
                    </a:cubicBezTo>
                    <a:cubicBezTo>
                      <a:pt x="24261" y="14475"/>
                      <a:pt x="26899" y="10267"/>
                      <a:pt x="29075" y="7321"/>
                    </a:cubicBezTo>
                    <a:cubicBezTo>
                      <a:pt x="28603" y="5751"/>
                      <a:pt x="27884" y="4252"/>
                      <a:pt x="26642" y="3010"/>
                    </a:cubicBezTo>
                    <a:cubicBezTo>
                      <a:pt x="22629" y="-1003"/>
                      <a:pt x="16142" y="-1003"/>
                      <a:pt x="12128" y="3010"/>
                    </a:cubicBezTo>
                    <a:cubicBezTo>
                      <a:pt x="11430" y="3708"/>
                      <a:pt x="5190" y="10134"/>
                      <a:pt x="1946" y="19854"/>
                    </a:cubicBezTo>
                    <a:cubicBezTo>
                      <a:pt x="-2652" y="33659"/>
                      <a:pt x="961" y="47414"/>
                      <a:pt x="12128" y="58571"/>
                    </a:cubicBezTo>
                    <a:cubicBezTo>
                      <a:pt x="24230" y="70683"/>
                      <a:pt x="15146" y="81994"/>
                      <a:pt x="12128" y="85104"/>
                    </a:cubicBezTo>
                    <a:cubicBezTo>
                      <a:pt x="11430" y="85802"/>
                      <a:pt x="5190" y="92228"/>
                      <a:pt x="1946" y="101948"/>
                    </a:cubicBezTo>
                    <a:cubicBezTo>
                      <a:pt x="-2652" y="115764"/>
                      <a:pt x="961" y="129518"/>
                      <a:pt x="12128" y="140686"/>
                    </a:cubicBezTo>
                    <a:cubicBezTo>
                      <a:pt x="24230" y="152788"/>
                      <a:pt x="15146" y="164099"/>
                      <a:pt x="12128" y="167219"/>
                    </a:cubicBezTo>
                    <a:cubicBezTo>
                      <a:pt x="961" y="178387"/>
                      <a:pt x="-8257" y="202406"/>
                      <a:pt x="12128" y="222791"/>
                    </a:cubicBezTo>
                    <a:cubicBezTo>
                      <a:pt x="24230" y="234903"/>
                      <a:pt x="15136" y="246204"/>
                      <a:pt x="12118" y="249334"/>
                    </a:cubicBezTo>
                    <a:cubicBezTo>
                      <a:pt x="8105" y="253348"/>
                      <a:pt x="8105" y="259835"/>
                      <a:pt x="12118" y="263848"/>
                    </a:cubicBezTo>
                    <a:cubicBezTo>
                      <a:pt x="14120" y="265850"/>
                      <a:pt x="16758" y="266856"/>
                      <a:pt x="19385" y="266856"/>
                    </a:cubicBezTo>
                    <a:cubicBezTo>
                      <a:pt x="20432" y="266856"/>
                      <a:pt x="21448" y="266579"/>
                      <a:pt x="22454" y="266250"/>
                    </a:cubicBezTo>
                    <a:cubicBezTo>
                      <a:pt x="22413" y="266230"/>
                      <a:pt x="22423" y="266209"/>
                      <a:pt x="22434" y="266178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2" name="Forma libre 931">
                <a:extLst>
                  <a:ext uri="{FF2B5EF4-FFF2-40B4-BE49-F238E27FC236}">
                    <a16:creationId xmlns:a16="http://schemas.microsoft.com/office/drawing/2014/main" id="{1C1551F5-A41A-4248-82B4-66C63009C724}"/>
                  </a:ext>
                </a:extLst>
              </p:cNvPr>
              <p:cNvSpPr/>
              <p:nvPr/>
            </p:nvSpPr>
            <p:spPr>
              <a:xfrm>
                <a:off x="5060294" y="3817437"/>
                <a:ext cx="38778" cy="307913"/>
              </a:xfrm>
              <a:custGeom>
                <a:avLst/>
                <a:gdLst>
                  <a:gd name="connsiteX0" fmla="*/ 19393 w 38778"/>
                  <a:gd name="connsiteY0" fmla="*/ 307913 h 307913"/>
                  <a:gd name="connsiteX1" fmla="*/ 12137 w 38778"/>
                  <a:gd name="connsiteY1" fmla="*/ 304906 h 307913"/>
                  <a:gd name="connsiteX2" fmla="*/ 1944 w 38778"/>
                  <a:gd name="connsiteY2" fmla="*/ 266178 h 307913"/>
                  <a:gd name="connsiteX3" fmla="*/ 12126 w 38778"/>
                  <a:gd name="connsiteY3" fmla="*/ 249334 h 307913"/>
                  <a:gd name="connsiteX4" fmla="*/ 12137 w 38778"/>
                  <a:gd name="connsiteY4" fmla="*/ 222791 h 307913"/>
                  <a:gd name="connsiteX5" fmla="*/ 12137 w 38778"/>
                  <a:gd name="connsiteY5" fmla="*/ 167219 h 307913"/>
                  <a:gd name="connsiteX6" fmla="*/ 12137 w 38778"/>
                  <a:gd name="connsiteY6" fmla="*/ 140686 h 307913"/>
                  <a:gd name="connsiteX7" fmla="*/ 1954 w 38778"/>
                  <a:gd name="connsiteY7" fmla="*/ 101948 h 307913"/>
                  <a:gd name="connsiteX8" fmla="*/ 12137 w 38778"/>
                  <a:gd name="connsiteY8" fmla="*/ 85104 h 307913"/>
                  <a:gd name="connsiteX9" fmla="*/ 12137 w 38778"/>
                  <a:gd name="connsiteY9" fmla="*/ 58571 h 307913"/>
                  <a:gd name="connsiteX10" fmla="*/ 1954 w 38778"/>
                  <a:gd name="connsiteY10" fmla="*/ 19854 h 307913"/>
                  <a:gd name="connsiteX11" fmla="*/ 12137 w 38778"/>
                  <a:gd name="connsiteY11" fmla="*/ 3010 h 307913"/>
                  <a:gd name="connsiteX12" fmla="*/ 26650 w 38778"/>
                  <a:gd name="connsiteY12" fmla="*/ 3010 h 307913"/>
                  <a:gd name="connsiteX13" fmla="*/ 26691 w 38778"/>
                  <a:gd name="connsiteY13" fmla="*/ 17483 h 307913"/>
                  <a:gd name="connsiteX14" fmla="*/ 26650 w 38778"/>
                  <a:gd name="connsiteY14" fmla="*/ 44057 h 307913"/>
                  <a:gd name="connsiteX15" fmla="*/ 36833 w 38778"/>
                  <a:gd name="connsiteY15" fmla="*/ 82795 h 307913"/>
                  <a:gd name="connsiteX16" fmla="*/ 26650 w 38778"/>
                  <a:gd name="connsiteY16" fmla="*/ 99639 h 307913"/>
                  <a:gd name="connsiteX17" fmla="*/ 26650 w 38778"/>
                  <a:gd name="connsiteY17" fmla="*/ 126193 h 307913"/>
                  <a:gd name="connsiteX18" fmla="*/ 36833 w 38778"/>
                  <a:gd name="connsiteY18" fmla="*/ 164910 h 307913"/>
                  <a:gd name="connsiteX19" fmla="*/ 26650 w 38778"/>
                  <a:gd name="connsiteY19" fmla="*/ 181754 h 307913"/>
                  <a:gd name="connsiteX20" fmla="*/ 26650 w 38778"/>
                  <a:gd name="connsiteY20" fmla="*/ 208298 h 307913"/>
                  <a:gd name="connsiteX21" fmla="*/ 36822 w 38778"/>
                  <a:gd name="connsiteY21" fmla="*/ 247025 h 307913"/>
                  <a:gd name="connsiteX22" fmla="*/ 26640 w 38778"/>
                  <a:gd name="connsiteY22" fmla="*/ 263869 h 307913"/>
                  <a:gd name="connsiteX23" fmla="*/ 26650 w 38778"/>
                  <a:gd name="connsiteY23" fmla="*/ 290413 h 307913"/>
                  <a:gd name="connsiteX24" fmla="*/ 26650 w 38778"/>
                  <a:gd name="connsiteY24" fmla="*/ 304926 h 307913"/>
                  <a:gd name="connsiteX25" fmla="*/ 19393 w 38778"/>
                  <a:gd name="connsiteY25" fmla="*/ 307913 h 30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8778" h="307913">
                    <a:moveTo>
                      <a:pt x="19393" y="307913"/>
                    </a:moveTo>
                    <a:cubicBezTo>
                      <a:pt x="16766" y="307913"/>
                      <a:pt x="14138" y="306907"/>
                      <a:pt x="12137" y="304906"/>
                    </a:cubicBezTo>
                    <a:cubicBezTo>
                      <a:pt x="969" y="293738"/>
                      <a:pt x="-2654" y="279984"/>
                      <a:pt x="1944" y="266178"/>
                    </a:cubicBezTo>
                    <a:cubicBezTo>
                      <a:pt x="5177" y="256468"/>
                      <a:pt x="11418" y="250043"/>
                      <a:pt x="12126" y="249334"/>
                    </a:cubicBezTo>
                    <a:cubicBezTo>
                      <a:pt x="15144" y="246204"/>
                      <a:pt x="24238" y="234903"/>
                      <a:pt x="12137" y="222791"/>
                    </a:cubicBezTo>
                    <a:cubicBezTo>
                      <a:pt x="-8249" y="202406"/>
                      <a:pt x="969" y="178387"/>
                      <a:pt x="12137" y="167219"/>
                    </a:cubicBezTo>
                    <a:cubicBezTo>
                      <a:pt x="15154" y="164099"/>
                      <a:pt x="24238" y="152788"/>
                      <a:pt x="12137" y="140686"/>
                    </a:cubicBezTo>
                    <a:cubicBezTo>
                      <a:pt x="969" y="129518"/>
                      <a:pt x="-2644" y="115754"/>
                      <a:pt x="1954" y="101948"/>
                    </a:cubicBezTo>
                    <a:cubicBezTo>
                      <a:pt x="5198" y="92228"/>
                      <a:pt x="11439" y="85802"/>
                      <a:pt x="12137" y="85104"/>
                    </a:cubicBezTo>
                    <a:cubicBezTo>
                      <a:pt x="15154" y="81984"/>
                      <a:pt x="24238" y="70673"/>
                      <a:pt x="12137" y="58571"/>
                    </a:cubicBezTo>
                    <a:cubicBezTo>
                      <a:pt x="969" y="47414"/>
                      <a:pt x="-2644" y="33659"/>
                      <a:pt x="1954" y="19854"/>
                    </a:cubicBezTo>
                    <a:cubicBezTo>
                      <a:pt x="5188" y="10144"/>
                      <a:pt x="11428" y="3718"/>
                      <a:pt x="12137" y="3010"/>
                    </a:cubicBezTo>
                    <a:cubicBezTo>
                      <a:pt x="16150" y="-1003"/>
                      <a:pt x="22637" y="-1003"/>
                      <a:pt x="26650" y="3010"/>
                    </a:cubicBezTo>
                    <a:cubicBezTo>
                      <a:pt x="30643" y="7003"/>
                      <a:pt x="30664" y="13469"/>
                      <a:pt x="26691" y="17483"/>
                    </a:cubicBezTo>
                    <a:cubicBezTo>
                      <a:pt x="23612" y="20685"/>
                      <a:pt x="14559" y="31976"/>
                      <a:pt x="26650" y="44057"/>
                    </a:cubicBezTo>
                    <a:cubicBezTo>
                      <a:pt x="37818" y="55225"/>
                      <a:pt x="41431" y="68979"/>
                      <a:pt x="36833" y="82795"/>
                    </a:cubicBezTo>
                    <a:cubicBezTo>
                      <a:pt x="33599" y="92505"/>
                      <a:pt x="27359" y="98931"/>
                      <a:pt x="26650" y="99639"/>
                    </a:cubicBezTo>
                    <a:cubicBezTo>
                      <a:pt x="23633" y="102759"/>
                      <a:pt x="14538" y="114081"/>
                      <a:pt x="26650" y="126193"/>
                    </a:cubicBezTo>
                    <a:cubicBezTo>
                      <a:pt x="37818" y="137360"/>
                      <a:pt x="41431" y="151115"/>
                      <a:pt x="36833" y="164910"/>
                    </a:cubicBezTo>
                    <a:cubicBezTo>
                      <a:pt x="33599" y="174630"/>
                      <a:pt x="27359" y="181046"/>
                      <a:pt x="26650" y="181754"/>
                    </a:cubicBezTo>
                    <a:cubicBezTo>
                      <a:pt x="23633" y="184874"/>
                      <a:pt x="14549" y="196186"/>
                      <a:pt x="26650" y="208298"/>
                    </a:cubicBezTo>
                    <a:cubicBezTo>
                      <a:pt x="37818" y="219465"/>
                      <a:pt x="41431" y="233219"/>
                      <a:pt x="36822" y="247025"/>
                    </a:cubicBezTo>
                    <a:cubicBezTo>
                      <a:pt x="33579" y="256735"/>
                      <a:pt x="27338" y="263161"/>
                      <a:pt x="26640" y="263869"/>
                    </a:cubicBezTo>
                    <a:cubicBezTo>
                      <a:pt x="23622" y="266989"/>
                      <a:pt x="14538" y="278301"/>
                      <a:pt x="26650" y="290413"/>
                    </a:cubicBezTo>
                    <a:cubicBezTo>
                      <a:pt x="30664" y="294426"/>
                      <a:pt x="30664" y="300913"/>
                      <a:pt x="26650" y="304926"/>
                    </a:cubicBezTo>
                    <a:cubicBezTo>
                      <a:pt x="24649" y="306907"/>
                      <a:pt x="22021" y="307913"/>
                      <a:pt x="19393" y="307913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3" name="Forma libre 932">
                <a:extLst>
                  <a:ext uri="{FF2B5EF4-FFF2-40B4-BE49-F238E27FC236}">
                    <a16:creationId xmlns:a16="http://schemas.microsoft.com/office/drawing/2014/main" id="{26FDAF3B-1603-0148-8736-22942D372F9F}"/>
                  </a:ext>
                </a:extLst>
              </p:cNvPr>
              <p:cNvSpPr/>
              <p:nvPr/>
            </p:nvSpPr>
            <p:spPr>
              <a:xfrm>
                <a:off x="5083773" y="3963397"/>
                <a:ext cx="253566" cy="38760"/>
              </a:xfrm>
              <a:custGeom>
                <a:avLst/>
                <a:gdLst>
                  <a:gd name="connsiteX0" fmla="*/ 250656 w 253566"/>
                  <a:gd name="connsiteY0" fmla="*/ 12124 h 38760"/>
                  <a:gd name="connsiteX1" fmla="*/ 236142 w 253566"/>
                  <a:gd name="connsiteY1" fmla="*/ 12124 h 38760"/>
                  <a:gd name="connsiteX2" fmla="*/ 227325 w 253566"/>
                  <a:gd name="connsiteY2" fmla="*/ 17349 h 38760"/>
                  <a:gd name="connsiteX3" fmla="*/ 209599 w 253566"/>
                  <a:gd name="connsiteY3" fmla="*/ 12135 h 38760"/>
                  <a:gd name="connsiteX4" fmla="*/ 154089 w 253566"/>
                  <a:gd name="connsiteY4" fmla="*/ 12083 h 38760"/>
                  <a:gd name="connsiteX5" fmla="*/ 127494 w 253566"/>
                  <a:gd name="connsiteY5" fmla="*/ 12135 h 38760"/>
                  <a:gd name="connsiteX6" fmla="*/ 88756 w 253566"/>
                  <a:gd name="connsiteY6" fmla="*/ 1952 h 38760"/>
                  <a:gd name="connsiteX7" fmla="*/ 71974 w 253566"/>
                  <a:gd name="connsiteY7" fmla="*/ 12073 h 38760"/>
                  <a:gd name="connsiteX8" fmla="*/ 45379 w 253566"/>
                  <a:gd name="connsiteY8" fmla="*/ 12135 h 38760"/>
                  <a:gd name="connsiteX9" fmla="*/ 6651 w 253566"/>
                  <a:gd name="connsiteY9" fmla="*/ 1952 h 38760"/>
                  <a:gd name="connsiteX10" fmla="*/ 0 w 253566"/>
                  <a:gd name="connsiteY10" fmla="*/ 4826 h 38760"/>
                  <a:gd name="connsiteX11" fmla="*/ 0 w 253566"/>
                  <a:gd name="connsiteY11" fmla="*/ 25406 h 38760"/>
                  <a:gd name="connsiteX12" fmla="*/ 6641 w 253566"/>
                  <a:gd name="connsiteY12" fmla="*/ 22491 h 38760"/>
                  <a:gd name="connsiteX13" fmla="*/ 17665 w 253566"/>
                  <a:gd name="connsiteY13" fmla="*/ 20572 h 38760"/>
                  <a:gd name="connsiteX14" fmla="*/ 18414 w 253566"/>
                  <a:gd name="connsiteY14" fmla="*/ 20603 h 38760"/>
                  <a:gd name="connsiteX15" fmla="*/ 45369 w 253566"/>
                  <a:gd name="connsiteY15" fmla="*/ 32663 h 38760"/>
                  <a:gd name="connsiteX16" fmla="*/ 57799 w 253566"/>
                  <a:gd name="connsiteY16" fmla="*/ 38709 h 38760"/>
                  <a:gd name="connsiteX17" fmla="*/ 58569 w 253566"/>
                  <a:gd name="connsiteY17" fmla="*/ 38730 h 38760"/>
                  <a:gd name="connsiteX18" fmla="*/ 71964 w 253566"/>
                  <a:gd name="connsiteY18" fmla="*/ 32602 h 38760"/>
                  <a:gd name="connsiteX19" fmla="*/ 88746 w 253566"/>
                  <a:gd name="connsiteY19" fmla="*/ 22481 h 38760"/>
                  <a:gd name="connsiteX20" fmla="*/ 99718 w 253566"/>
                  <a:gd name="connsiteY20" fmla="*/ 20572 h 38760"/>
                  <a:gd name="connsiteX21" fmla="*/ 100560 w 253566"/>
                  <a:gd name="connsiteY21" fmla="*/ 20603 h 38760"/>
                  <a:gd name="connsiteX22" fmla="*/ 127484 w 253566"/>
                  <a:gd name="connsiteY22" fmla="*/ 32663 h 38760"/>
                  <a:gd name="connsiteX23" fmla="*/ 140335 w 253566"/>
                  <a:gd name="connsiteY23" fmla="*/ 38760 h 38760"/>
                  <a:gd name="connsiteX24" fmla="*/ 140591 w 253566"/>
                  <a:gd name="connsiteY24" fmla="*/ 38730 h 38760"/>
                  <a:gd name="connsiteX25" fmla="*/ 154068 w 253566"/>
                  <a:gd name="connsiteY25" fmla="*/ 32602 h 38760"/>
                  <a:gd name="connsiteX26" fmla="*/ 181402 w 253566"/>
                  <a:gd name="connsiteY26" fmla="*/ 20623 h 38760"/>
                  <a:gd name="connsiteX27" fmla="*/ 182675 w 253566"/>
                  <a:gd name="connsiteY27" fmla="*/ 20603 h 38760"/>
                  <a:gd name="connsiteX28" fmla="*/ 209578 w 253566"/>
                  <a:gd name="connsiteY28" fmla="*/ 32663 h 38760"/>
                  <a:gd name="connsiteX29" fmla="*/ 221957 w 253566"/>
                  <a:gd name="connsiteY29" fmla="*/ 38688 h 38760"/>
                  <a:gd name="connsiteX30" fmla="*/ 222911 w 253566"/>
                  <a:gd name="connsiteY30" fmla="*/ 38719 h 38760"/>
                  <a:gd name="connsiteX31" fmla="*/ 227305 w 253566"/>
                  <a:gd name="connsiteY31" fmla="*/ 37878 h 38760"/>
                  <a:gd name="connsiteX32" fmla="*/ 236122 w 253566"/>
                  <a:gd name="connsiteY32" fmla="*/ 32653 h 38760"/>
                  <a:gd name="connsiteX33" fmla="*/ 252966 w 253566"/>
                  <a:gd name="connsiteY33" fmla="*/ 22481 h 38760"/>
                  <a:gd name="connsiteX34" fmla="*/ 253058 w 253566"/>
                  <a:gd name="connsiteY34" fmla="*/ 22460 h 38760"/>
                  <a:gd name="connsiteX35" fmla="*/ 250656 w 253566"/>
                  <a:gd name="connsiteY35" fmla="*/ 12124 h 3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3566" h="38760">
                    <a:moveTo>
                      <a:pt x="250656" y="12124"/>
                    </a:moveTo>
                    <a:cubicBezTo>
                      <a:pt x="246643" y="8121"/>
                      <a:pt x="240156" y="8121"/>
                      <a:pt x="236142" y="12124"/>
                    </a:cubicBezTo>
                    <a:cubicBezTo>
                      <a:pt x="236101" y="12155"/>
                      <a:pt x="232406" y="15655"/>
                      <a:pt x="227325" y="17349"/>
                    </a:cubicBezTo>
                    <a:cubicBezTo>
                      <a:pt x="220930" y="19494"/>
                      <a:pt x="215306" y="17831"/>
                      <a:pt x="209599" y="12135"/>
                    </a:cubicBezTo>
                    <a:cubicBezTo>
                      <a:pt x="189234" y="-8251"/>
                      <a:pt x="165205" y="967"/>
                      <a:pt x="154089" y="12083"/>
                    </a:cubicBezTo>
                    <a:cubicBezTo>
                      <a:pt x="150897" y="15152"/>
                      <a:pt x="139596" y="24216"/>
                      <a:pt x="127494" y="12135"/>
                    </a:cubicBezTo>
                    <a:cubicBezTo>
                      <a:pt x="116306" y="957"/>
                      <a:pt x="102551" y="-2656"/>
                      <a:pt x="88756" y="1952"/>
                    </a:cubicBezTo>
                    <a:cubicBezTo>
                      <a:pt x="79036" y="5196"/>
                      <a:pt x="72610" y="11437"/>
                      <a:pt x="71974" y="12073"/>
                    </a:cubicBezTo>
                    <a:cubicBezTo>
                      <a:pt x="68792" y="15152"/>
                      <a:pt x="57470" y="24236"/>
                      <a:pt x="45379" y="12135"/>
                    </a:cubicBezTo>
                    <a:cubicBezTo>
                      <a:pt x="34211" y="967"/>
                      <a:pt x="20447" y="-2656"/>
                      <a:pt x="6651" y="1952"/>
                    </a:cubicBezTo>
                    <a:cubicBezTo>
                      <a:pt x="4208" y="2763"/>
                      <a:pt x="1981" y="3769"/>
                      <a:pt x="0" y="4826"/>
                    </a:cubicBezTo>
                    <a:lnTo>
                      <a:pt x="0" y="25406"/>
                    </a:lnTo>
                    <a:cubicBezTo>
                      <a:pt x="1981" y="24339"/>
                      <a:pt x="4167" y="23323"/>
                      <a:pt x="6641" y="22491"/>
                    </a:cubicBezTo>
                    <a:cubicBezTo>
                      <a:pt x="10336" y="21249"/>
                      <a:pt x="14021" y="20644"/>
                      <a:pt x="17665" y="20572"/>
                    </a:cubicBezTo>
                    <a:cubicBezTo>
                      <a:pt x="17911" y="20572"/>
                      <a:pt x="18168" y="20592"/>
                      <a:pt x="18414" y="20603"/>
                    </a:cubicBezTo>
                    <a:cubicBezTo>
                      <a:pt x="28094" y="20633"/>
                      <a:pt x="37403" y="24688"/>
                      <a:pt x="45369" y="32663"/>
                    </a:cubicBezTo>
                    <a:cubicBezTo>
                      <a:pt x="49731" y="37036"/>
                      <a:pt x="53980" y="38576"/>
                      <a:pt x="57799" y="38709"/>
                    </a:cubicBezTo>
                    <a:cubicBezTo>
                      <a:pt x="58055" y="38709"/>
                      <a:pt x="58312" y="38740"/>
                      <a:pt x="58569" y="38730"/>
                    </a:cubicBezTo>
                    <a:cubicBezTo>
                      <a:pt x="64963" y="38606"/>
                      <a:pt x="70003" y="34490"/>
                      <a:pt x="71964" y="32602"/>
                    </a:cubicBezTo>
                    <a:cubicBezTo>
                      <a:pt x="72600" y="31955"/>
                      <a:pt x="79025" y="25714"/>
                      <a:pt x="88746" y="22481"/>
                    </a:cubicBezTo>
                    <a:cubicBezTo>
                      <a:pt x="92420" y="21249"/>
                      <a:pt x="96095" y="20644"/>
                      <a:pt x="99718" y="20572"/>
                    </a:cubicBezTo>
                    <a:cubicBezTo>
                      <a:pt x="99996" y="20572"/>
                      <a:pt x="100283" y="20592"/>
                      <a:pt x="100560" y="20603"/>
                    </a:cubicBezTo>
                    <a:cubicBezTo>
                      <a:pt x="110229" y="20644"/>
                      <a:pt x="119518" y="24688"/>
                      <a:pt x="127484" y="32663"/>
                    </a:cubicBezTo>
                    <a:cubicBezTo>
                      <a:pt x="132000" y="37169"/>
                      <a:pt x="136414" y="38730"/>
                      <a:pt x="140335" y="38760"/>
                    </a:cubicBezTo>
                    <a:cubicBezTo>
                      <a:pt x="140417" y="38760"/>
                      <a:pt x="140509" y="38740"/>
                      <a:pt x="140591" y="38730"/>
                    </a:cubicBezTo>
                    <a:cubicBezTo>
                      <a:pt x="147027" y="38658"/>
                      <a:pt x="152108" y="34511"/>
                      <a:pt x="154068" y="32602"/>
                    </a:cubicBezTo>
                    <a:cubicBezTo>
                      <a:pt x="160186" y="26484"/>
                      <a:pt x="170214" y="20972"/>
                      <a:pt x="181402" y="20623"/>
                    </a:cubicBezTo>
                    <a:cubicBezTo>
                      <a:pt x="181823" y="20603"/>
                      <a:pt x="182234" y="20592"/>
                      <a:pt x="182675" y="20603"/>
                    </a:cubicBezTo>
                    <a:cubicBezTo>
                      <a:pt x="191441" y="20644"/>
                      <a:pt x="200853" y="23918"/>
                      <a:pt x="209578" y="32663"/>
                    </a:cubicBezTo>
                    <a:cubicBezTo>
                      <a:pt x="213643" y="36718"/>
                      <a:pt x="217677" y="38637"/>
                      <a:pt x="221957" y="38688"/>
                    </a:cubicBezTo>
                    <a:cubicBezTo>
                      <a:pt x="222275" y="38688"/>
                      <a:pt x="222593" y="38730"/>
                      <a:pt x="222911" y="38719"/>
                    </a:cubicBezTo>
                    <a:cubicBezTo>
                      <a:pt x="224348" y="38637"/>
                      <a:pt x="225796" y="38391"/>
                      <a:pt x="227305" y="37878"/>
                    </a:cubicBezTo>
                    <a:cubicBezTo>
                      <a:pt x="232385" y="36184"/>
                      <a:pt x="236081" y="32694"/>
                      <a:pt x="236122" y="32653"/>
                    </a:cubicBezTo>
                    <a:cubicBezTo>
                      <a:pt x="236820" y="31955"/>
                      <a:pt x="243245" y="25714"/>
                      <a:pt x="252966" y="22481"/>
                    </a:cubicBezTo>
                    <a:cubicBezTo>
                      <a:pt x="252996" y="22471"/>
                      <a:pt x="253027" y="22471"/>
                      <a:pt x="253058" y="22460"/>
                    </a:cubicBezTo>
                    <a:cubicBezTo>
                      <a:pt x="254187" y="18919"/>
                      <a:pt x="253458" y="14926"/>
                      <a:pt x="250656" y="121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34" name="Forma libre 933">
              <a:extLst>
                <a:ext uri="{FF2B5EF4-FFF2-40B4-BE49-F238E27FC236}">
                  <a16:creationId xmlns:a16="http://schemas.microsoft.com/office/drawing/2014/main" id="{F3A5057C-9054-5543-98F0-86A77DEA7CC2}"/>
                </a:ext>
              </a:extLst>
            </p:cNvPr>
            <p:cNvSpPr/>
            <p:nvPr/>
          </p:nvSpPr>
          <p:spPr>
            <a:xfrm>
              <a:off x="4988437" y="4022706"/>
              <a:ext cx="369517" cy="133436"/>
            </a:xfrm>
            <a:custGeom>
              <a:avLst/>
              <a:gdLst>
                <a:gd name="connsiteX0" fmla="*/ 0 w 369517"/>
                <a:gd name="connsiteY0" fmla="*/ 0 h 133436"/>
                <a:gd name="connsiteX1" fmla="*/ 124466 w 369517"/>
                <a:gd name="connsiteY1" fmla="*/ 133437 h 133436"/>
                <a:gd name="connsiteX2" fmla="*/ 245052 w 369517"/>
                <a:gd name="connsiteY2" fmla="*/ 133437 h 133436"/>
                <a:gd name="connsiteX3" fmla="*/ 369518 w 369517"/>
                <a:gd name="connsiteY3" fmla="*/ 0 h 133436"/>
                <a:gd name="connsiteX4" fmla="*/ 0 w 369517"/>
                <a:gd name="connsiteY4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133436">
                  <a:moveTo>
                    <a:pt x="0" y="0"/>
                  </a:moveTo>
                  <a:cubicBezTo>
                    <a:pt x="0" y="80904"/>
                    <a:pt x="52071" y="108423"/>
                    <a:pt x="124466" y="133437"/>
                  </a:cubicBezTo>
                  <a:lnTo>
                    <a:pt x="245052" y="133437"/>
                  </a:lnTo>
                  <a:cubicBezTo>
                    <a:pt x="317446" y="108423"/>
                    <a:pt x="369518" y="80904"/>
                    <a:pt x="3695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5" name="Forma libre 934">
              <a:extLst>
                <a:ext uri="{FF2B5EF4-FFF2-40B4-BE49-F238E27FC236}">
                  <a16:creationId xmlns:a16="http://schemas.microsoft.com/office/drawing/2014/main" id="{EF37805E-974A-5147-B088-498D08FC33DB}"/>
                </a:ext>
              </a:extLst>
            </p:cNvPr>
            <p:cNvSpPr/>
            <p:nvPr/>
          </p:nvSpPr>
          <p:spPr>
            <a:xfrm>
              <a:off x="4988437" y="4022717"/>
              <a:ext cx="369517" cy="51311"/>
            </a:xfrm>
            <a:custGeom>
              <a:avLst/>
              <a:gdLst>
                <a:gd name="connsiteX0" fmla="*/ 360300 w 369517"/>
                <a:gd name="connsiteY0" fmla="*/ 51312 h 51311"/>
                <a:gd name="connsiteX1" fmla="*/ 369518 w 369517"/>
                <a:gd name="connsiteY1" fmla="*/ 0 h 51311"/>
                <a:gd name="connsiteX2" fmla="*/ 0 w 369517"/>
                <a:gd name="connsiteY2" fmla="*/ 0 h 51311"/>
                <a:gd name="connsiteX3" fmla="*/ 9217 w 369517"/>
                <a:gd name="connsiteY3" fmla="*/ 51312 h 51311"/>
                <a:gd name="connsiteX4" fmla="*/ 360300 w 369517"/>
                <a:gd name="connsiteY4" fmla="*/ 51312 h 5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51311">
                  <a:moveTo>
                    <a:pt x="360300" y="51312"/>
                  </a:moveTo>
                  <a:cubicBezTo>
                    <a:pt x="366274" y="36983"/>
                    <a:pt x="369518" y="20159"/>
                    <a:pt x="369518" y="0"/>
                  </a:cubicBezTo>
                  <a:lnTo>
                    <a:pt x="0" y="0"/>
                  </a:lnTo>
                  <a:cubicBezTo>
                    <a:pt x="0" y="20159"/>
                    <a:pt x="3244" y="36983"/>
                    <a:pt x="9217" y="51312"/>
                  </a:cubicBezTo>
                  <a:lnTo>
                    <a:pt x="360300" y="51312"/>
                  </a:ln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36" name="Gráfico 150">
            <a:extLst>
              <a:ext uri="{FF2B5EF4-FFF2-40B4-BE49-F238E27FC236}">
                <a16:creationId xmlns:a16="http://schemas.microsoft.com/office/drawing/2014/main" id="{2C41ABCF-1225-C943-A7E6-782627264333}"/>
              </a:ext>
            </a:extLst>
          </p:cNvPr>
          <p:cNvGrpSpPr/>
          <p:nvPr/>
        </p:nvGrpSpPr>
        <p:grpSpPr>
          <a:xfrm>
            <a:off x="4305519" y="3725040"/>
            <a:ext cx="492690" cy="492690"/>
            <a:chOff x="4305519" y="3725040"/>
            <a:chExt cx="492690" cy="492690"/>
          </a:xfrm>
        </p:grpSpPr>
        <p:sp>
          <p:nvSpPr>
            <p:cNvPr id="937" name="Forma libre 936">
              <a:extLst>
                <a:ext uri="{FF2B5EF4-FFF2-40B4-BE49-F238E27FC236}">
                  <a16:creationId xmlns:a16="http://schemas.microsoft.com/office/drawing/2014/main" id="{F6AEF3FE-084F-1C4B-BD93-564F1489193A}"/>
                </a:ext>
              </a:extLst>
            </p:cNvPr>
            <p:cNvSpPr/>
            <p:nvPr/>
          </p:nvSpPr>
          <p:spPr>
            <a:xfrm>
              <a:off x="4367099" y="3804475"/>
              <a:ext cx="347105" cy="341398"/>
            </a:xfrm>
            <a:custGeom>
              <a:avLst/>
              <a:gdLst>
                <a:gd name="connsiteX0" fmla="*/ 168270 w 347105"/>
                <a:gd name="connsiteY0" fmla="*/ 0 h 341398"/>
                <a:gd name="connsiteX1" fmla="*/ 67361 w 347105"/>
                <a:gd name="connsiteY1" fmla="*/ 59164 h 341398"/>
                <a:gd name="connsiteX2" fmla="*/ 12251 w 347105"/>
                <a:gd name="connsiteY2" fmla="*/ 266822 h 341398"/>
                <a:gd name="connsiteX3" fmla="*/ 12323 w 347105"/>
                <a:gd name="connsiteY3" fmla="*/ 267161 h 341398"/>
                <a:gd name="connsiteX4" fmla="*/ 16111 w 347105"/>
                <a:gd name="connsiteY4" fmla="*/ 325565 h 341398"/>
                <a:gd name="connsiteX5" fmla="*/ 74761 w 347105"/>
                <a:gd name="connsiteY5" fmla="*/ 328963 h 341398"/>
                <a:gd name="connsiteX6" fmla="*/ 75398 w 347105"/>
                <a:gd name="connsiteY6" fmla="*/ 329137 h 341398"/>
                <a:gd name="connsiteX7" fmla="*/ 286967 w 347105"/>
                <a:gd name="connsiteY7" fmla="*/ 275178 h 341398"/>
                <a:gd name="connsiteX8" fmla="*/ 347106 w 347105"/>
                <a:gd name="connsiteY8" fmla="*/ 175911 h 341398"/>
                <a:gd name="connsiteX9" fmla="*/ 168270 w 347105"/>
                <a:gd name="connsiteY9" fmla="*/ 0 h 34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105" h="341398">
                  <a:moveTo>
                    <a:pt x="168270" y="0"/>
                  </a:moveTo>
                  <a:cubicBezTo>
                    <a:pt x="132745" y="9792"/>
                    <a:pt x="97404" y="29623"/>
                    <a:pt x="67361" y="59164"/>
                  </a:cubicBezTo>
                  <a:cubicBezTo>
                    <a:pt x="4553" y="120935"/>
                    <a:pt x="-15596" y="205452"/>
                    <a:pt x="12251" y="266822"/>
                  </a:cubicBezTo>
                  <a:cubicBezTo>
                    <a:pt x="12292" y="266946"/>
                    <a:pt x="12272" y="267038"/>
                    <a:pt x="12323" y="267161"/>
                  </a:cubicBezTo>
                  <a:cubicBezTo>
                    <a:pt x="23193" y="295152"/>
                    <a:pt x="8782" y="318370"/>
                    <a:pt x="16111" y="325565"/>
                  </a:cubicBezTo>
                  <a:cubicBezTo>
                    <a:pt x="23429" y="332761"/>
                    <a:pt x="52713" y="318370"/>
                    <a:pt x="74761" y="328963"/>
                  </a:cubicBezTo>
                  <a:cubicBezTo>
                    <a:pt x="74997" y="329086"/>
                    <a:pt x="75162" y="329045"/>
                    <a:pt x="75398" y="329137"/>
                  </a:cubicBezTo>
                  <a:cubicBezTo>
                    <a:pt x="137836" y="356831"/>
                    <a:pt x="224016" y="337092"/>
                    <a:pt x="286967" y="275178"/>
                  </a:cubicBezTo>
                  <a:cubicBezTo>
                    <a:pt x="317001" y="245606"/>
                    <a:pt x="337160" y="210841"/>
                    <a:pt x="347106" y="175911"/>
                  </a:cubicBezTo>
                  <a:lnTo>
                    <a:pt x="168270" y="0"/>
                  </a:lnTo>
                  <a:close/>
                </a:path>
              </a:pathLst>
            </a:custGeom>
            <a:solidFill>
              <a:srgbClr val="E651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8" name="Forma libre 937">
              <a:extLst>
                <a:ext uri="{FF2B5EF4-FFF2-40B4-BE49-F238E27FC236}">
                  <a16:creationId xmlns:a16="http://schemas.microsoft.com/office/drawing/2014/main" id="{F671C6A2-9BAF-F742-979D-A3FAB334E95A}"/>
                </a:ext>
              </a:extLst>
            </p:cNvPr>
            <p:cNvSpPr/>
            <p:nvPr/>
          </p:nvSpPr>
          <p:spPr>
            <a:xfrm>
              <a:off x="4484874" y="3781548"/>
              <a:ext cx="251745" cy="248468"/>
            </a:xfrm>
            <a:custGeom>
              <a:avLst/>
              <a:gdLst>
                <a:gd name="connsiteX0" fmla="*/ 84531 w 251745"/>
                <a:gd name="connsiteY0" fmla="*/ 165428 h 248468"/>
                <a:gd name="connsiteX1" fmla="*/ 84449 w 251745"/>
                <a:gd name="connsiteY1" fmla="*/ 165336 h 248468"/>
                <a:gd name="connsiteX2" fmla="*/ 4 w 251745"/>
                <a:gd name="connsiteY2" fmla="*/ 42440 h 248468"/>
                <a:gd name="connsiteX3" fmla="*/ 5752 w 251745"/>
                <a:gd name="connsiteY3" fmla="*/ 26828 h 248468"/>
                <a:gd name="connsiteX4" fmla="*/ 170095 w 251745"/>
                <a:gd name="connsiteY4" fmla="*/ 52356 h 248468"/>
                <a:gd name="connsiteX5" fmla="*/ 183952 w 251745"/>
                <a:gd name="connsiteY5" fmla="*/ 67126 h 248468"/>
                <a:gd name="connsiteX6" fmla="*/ 206410 w 251745"/>
                <a:gd name="connsiteY6" fmla="*/ 86403 h 248468"/>
                <a:gd name="connsiteX7" fmla="*/ 225738 w 251745"/>
                <a:gd name="connsiteY7" fmla="*/ 242411 h 248468"/>
                <a:gd name="connsiteX8" fmla="*/ 210495 w 251745"/>
                <a:gd name="connsiteY8" fmla="*/ 248446 h 248468"/>
                <a:gd name="connsiteX9" fmla="*/ 84552 w 251745"/>
                <a:gd name="connsiteY9" fmla="*/ 165428 h 248468"/>
                <a:gd name="connsiteX10" fmla="*/ 84531 w 251745"/>
                <a:gd name="connsiteY10" fmla="*/ 165428 h 24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745" h="248468">
                  <a:moveTo>
                    <a:pt x="84531" y="165428"/>
                  </a:moveTo>
                  <a:lnTo>
                    <a:pt x="84449" y="165336"/>
                  </a:lnTo>
                  <a:cubicBezTo>
                    <a:pt x="28015" y="109847"/>
                    <a:pt x="-386" y="68481"/>
                    <a:pt x="4" y="42440"/>
                  </a:cubicBezTo>
                  <a:cubicBezTo>
                    <a:pt x="158" y="33008"/>
                    <a:pt x="4069" y="28389"/>
                    <a:pt x="5752" y="26828"/>
                  </a:cubicBezTo>
                  <a:cubicBezTo>
                    <a:pt x="49632" y="-16333"/>
                    <a:pt x="109617" y="-7126"/>
                    <a:pt x="170095" y="52356"/>
                  </a:cubicBezTo>
                  <a:cubicBezTo>
                    <a:pt x="177167" y="59325"/>
                    <a:pt x="182022" y="64868"/>
                    <a:pt x="183952" y="67126"/>
                  </a:cubicBezTo>
                  <a:cubicBezTo>
                    <a:pt x="187103" y="69436"/>
                    <a:pt x="196023" y="76190"/>
                    <a:pt x="206410" y="86403"/>
                  </a:cubicBezTo>
                  <a:cubicBezTo>
                    <a:pt x="259190" y="138320"/>
                    <a:pt x="266221" y="195185"/>
                    <a:pt x="225738" y="242411"/>
                  </a:cubicBezTo>
                  <a:cubicBezTo>
                    <a:pt x="224127" y="244228"/>
                    <a:pt x="219682" y="248128"/>
                    <a:pt x="210495" y="248446"/>
                  </a:cubicBezTo>
                  <a:cubicBezTo>
                    <a:pt x="184681" y="249360"/>
                    <a:pt x="142320" y="221431"/>
                    <a:pt x="84552" y="165428"/>
                  </a:cubicBezTo>
                  <a:lnTo>
                    <a:pt x="84531" y="165428"/>
                  </a:lnTo>
                  <a:close/>
                </a:path>
              </a:pathLst>
            </a:custGeom>
            <a:solidFill>
              <a:srgbClr val="FFA72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9" name="Forma libre 938">
              <a:extLst>
                <a:ext uri="{FF2B5EF4-FFF2-40B4-BE49-F238E27FC236}">
                  <a16:creationId xmlns:a16="http://schemas.microsoft.com/office/drawing/2014/main" id="{2E817EEC-EB4E-6640-B63E-18D423F13EC2}"/>
                </a:ext>
              </a:extLst>
            </p:cNvPr>
            <p:cNvSpPr/>
            <p:nvPr/>
          </p:nvSpPr>
          <p:spPr>
            <a:xfrm>
              <a:off x="4465663" y="3825528"/>
              <a:ext cx="227171" cy="223393"/>
            </a:xfrm>
            <a:custGeom>
              <a:avLst/>
              <a:gdLst>
                <a:gd name="connsiteX0" fmla="*/ 214844 w 227171"/>
                <a:gd name="connsiteY0" fmla="*/ 223394 h 223393"/>
                <a:gd name="connsiteX1" fmla="*/ 227171 w 227171"/>
                <a:gd name="connsiteY1" fmla="*/ 204394 h 223393"/>
                <a:gd name="connsiteX2" fmla="*/ 103763 w 227171"/>
                <a:gd name="connsiteY2" fmla="*/ 121469 h 223393"/>
                <a:gd name="connsiteX3" fmla="*/ 103742 w 227171"/>
                <a:gd name="connsiteY3" fmla="*/ 121448 h 223393"/>
                <a:gd name="connsiteX4" fmla="*/ 103660 w 227171"/>
                <a:gd name="connsiteY4" fmla="*/ 121356 h 223393"/>
                <a:gd name="connsiteX5" fmla="*/ 19297 w 227171"/>
                <a:gd name="connsiteY5" fmla="*/ 0 h 223393"/>
                <a:gd name="connsiteX6" fmla="*/ 0 w 227171"/>
                <a:gd name="connsiteY6" fmla="*/ 12112 h 223393"/>
                <a:gd name="connsiteX7" fmla="*/ 89013 w 227171"/>
                <a:gd name="connsiteY7" fmla="*/ 135777 h 223393"/>
                <a:gd name="connsiteX8" fmla="*/ 214844 w 227171"/>
                <a:gd name="connsiteY8" fmla="*/ 223394 h 2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23393">
                  <a:moveTo>
                    <a:pt x="214844" y="223394"/>
                  </a:moveTo>
                  <a:cubicBezTo>
                    <a:pt x="219350" y="217194"/>
                    <a:pt x="223394" y="210830"/>
                    <a:pt x="227171" y="204394"/>
                  </a:cubicBezTo>
                  <a:cubicBezTo>
                    <a:pt x="201171" y="203532"/>
                    <a:pt x="159724" y="175706"/>
                    <a:pt x="103763" y="121469"/>
                  </a:cubicBezTo>
                  <a:lnTo>
                    <a:pt x="103742" y="121448"/>
                  </a:lnTo>
                  <a:lnTo>
                    <a:pt x="103660" y="121356"/>
                  </a:lnTo>
                  <a:cubicBezTo>
                    <a:pt x="48294" y="66903"/>
                    <a:pt x="19995" y="26113"/>
                    <a:pt x="19297" y="0"/>
                  </a:cubicBezTo>
                  <a:cubicBezTo>
                    <a:pt x="12769" y="3716"/>
                    <a:pt x="6302" y="7688"/>
                    <a:pt x="0" y="12112"/>
                  </a:cubicBezTo>
                  <a:cubicBezTo>
                    <a:pt x="6508" y="43059"/>
                    <a:pt x="35238" y="82875"/>
                    <a:pt x="89013" y="135777"/>
                  </a:cubicBezTo>
                  <a:cubicBezTo>
                    <a:pt x="155187" y="199909"/>
                    <a:pt x="192098" y="218672"/>
                    <a:pt x="214844" y="223394"/>
                  </a:cubicBezTo>
                  <a:close/>
                </a:path>
              </a:pathLst>
            </a:custGeom>
            <a:solidFill>
              <a:srgbClr val="AA330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0" name="Forma libre 939">
              <a:extLst>
                <a:ext uri="{FF2B5EF4-FFF2-40B4-BE49-F238E27FC236}">
                  <a16:creationId xmlns:a16="http://schemas.microsoft.com/office/drawing/2014/main" id="{6B3CC244-F2AD-F045-8FC3-88AD0044A90C}"/>
                </a:ext>
              </a:extLst>
            </p:cNvPr>
            <p:cNvSpPr/>
            <p:nvPr/>
          </p:nvSpPr>
          <p:spPr>
            <a:xfrm>
              <a:off x="4371272" y="4047710"/>
              <a:ext cx="95653" cy="94073"/>
            </a:xfrm>
            <a:custGeom>
              <a:avLst/>
              <a:gdLst>
                <a:gd name="connsiteX0" fmla="*/ 55869 w 95653"/>
                <a:gd name="connsiteY0" fmla="*/ 39138 h 94073"/>
                <a:gd name="connsiteX1" fmla="*/ 0 w 95653"/>
                <a:gd name="connsiteY1" fmla="*/ 0 h 94073"/>
                <a:gd name="connsiteX2" fmla="*/ 8078 w 95653"/>
                <a:gd name="connsiteY2" fmla="*/ 23588 h 94073"/>
                <a:gd name="connsiteX3" fmla="*/ 8150 w 95653"/>
                <a:gd name="connsiteY3" fmla="*/ 23926 h 94073"/>
                <a:gd name="connsiteX4" fmla="*/ 11937 w 95653"/>
                <a:gd name="connsiteY4" fmla="*/ 82331 h 94073"/>
                <a:gd name="connsiteX5" fmla="*/ 70588 w 95653"/>
                <a:gd name="connsiteY5" fmla="*/ 85728 h 94073"/>
                <a:gd name="connsiteX6" fmla="*/ 71225 w 95653"/>
                <a:gd name="connsiteY6" fmla="*/ 85903 h 94073"/>
                <a:gd name="connsiteX7" fmla="*/ 95654 w 95653"/>
                <a:gd name="connsiteY7" fmla="*/ 94073 h 94073"/>
                <a:gd name="connsiteX8" fmla="*/ 55869 w 95653"/>
                <a:gd name="connsiteY8" fmla="*/ 39138 h 9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653" h="94073">
                  <a:moveTo>
                    <a:pt x="55869" y="39138"/>
                  </a:moveTo>
                  <a:cubicBezTo>
                    <a:pt x="37013" y="20590"/>
                    <a:pt x="16957" y="6949"/>
                    <a:pt x="0" y="0"/>
                  </a:cubicBezTo>
                  <a:cubicBezTo>
                    <a:pt x="1991" y="8150"/>
                    <a:pt x="4660" y="16053"/>
                    <a:pt x="8078" y="23588"/>
                  </a:cubicBezTo>
                  <a:cubicBezTo>
                    <a:pt x="8119" y="23711"/>
                    <a:pt x="8099" y="23803"/>
                    <a:pt x="8150" y="23926"/>
                  </a:cubicBezTo>
                  <a:cubicBezTo>
                    <a:pt x="19020" y="51917"/>
                    <a:pt x="4609" y="75135"/>
                    <a:pt x="11937" y="82331"/>
                  </a:cubicBezTo>
                  <a:cubicBezTo>
                    <a:pt x="19256" y="89526"/>
                    <a:pt x="48540" y="75135"/>
                    <a:pt x="70588" y="85728"/>
                  </a:cubicBezTo>
                  <a:cubicBezTo>
                    <a:pt x="70824" y="85851"/>
                    <a:pt x="70988" y="85810"/>
                    <a:pt x="71225" y="85903"/>
                  </a:cubicBezTo>
                  <a:cubicBezTo>
                    <a:pt x="79036" y="89362"/>
                    <a:pt x="87206" y="92092"/>
                    <a:pt x="95654" y="94073"/>
                  </a:cubicBezTo>
                  <a:cubicBezTo>
                    <a:pt x="88571" y="77424"/>
                    <a:pt x="74714" y="57686"/>
                    <a:pt x="55869" y="39138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1" name="Forma libre 940">
              <a:extLst>
                <a:ext uri="{FF2B5EF4-FFF2-40B4-BE49-F238E27FC236}">
                  <a16:creationId xmlns:a16="http://schemas.microsoft.com/office/drawing/2014/main" id="{009C0A9D-286B-0845-8BD5-290AF3305293}"/>
                </a:ext>
              </a:extLst>
            </p:cNvPr>
            <p:cNvSpPr/>
            <p:nvPr/>
          </p:nvSpPr>
          <p:spPr>
            <a:xfrm>
              <a:off x="4643708" y="3776372"/>
              <a:ext cx="65098" cy="97457"/>
            </a:xfrm>
            <a:custGeom>
              <a:avLst/>
              <a:gdLst>
                <a:gd name="connsiteX0" fmla="*/ 57943 w 65098"/>
                <a:gd name="connsiteY0" fmla="*/ 4465 h 97457"/>
                <a:gd name="connsiteX1" fmla="*/ 35978 w 65098"/>
                <a:gd name="connsiteY1" fmla="*/ 4465 h 97457"/>
                <a:gd name="connsiteX2" fmla="*/ 35978 w 65098"/>
                <a:gd name="connsiteY2" fmla="*/ 26061 h 97457"/>
                <a:gd name="connsiteX3" fmla="*/ 33730 w 65098"/>
                <a:gd name="connsiteY3" fmla="*/ 54730 h 97457"/>
                <a:gd name="connsiteX4" fmla="*/ 5318 w 65098"/>
                <a:gd name="connsiteY4" fmla="*/ 78379 h 97457"/>
                <a:gd name="connsiteX5" fmla="*/ 1305 w 65098"/>
                <a:gd name="connsiteY5" fmla="*/ 92236 h 97457"/>
                <a:gd name="connsiteX6" fmla="*/ 3039 w 65098"/>
                <a:gd name="connsiteY6" fmla="*/ 94484 h 97457"/>
                <a:gd name="connsiteX7" fmla="*/ 15377 w 65098"/>
                <a:gd name="connsiteY7" fmla="*/ 96167 h 97457"/>
                <a:gd name="connsiteX8" fmla="*/ 53037 w 65098"/>
                <a:gd name="connsiteY8" fmla="*/ 63526 h 97457"/>
                <a:gd name="connsiteX9" fmla="*/ 53047 w 65098"/>
                <a:gd name="connsiteY9" fmla="*/ 63526 h 97457"/>
                <a:gd name="connsiteX10" fmla="*/ 57943 w 65098"/>
                <a:gd name="connsiteY10" fmla="*/ 4465 h 9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98" h="97457">
                  <a:moveTo>
                    <a:pt x="57943" y="4465"/>
                  </a:moveTo>
                  <a:cubicBezTo>
                    <a:pt x="51877" y="-1488"/>
                    <a:pt x="42044" y="-1488"/>
                    <a:pt x="35978" y="4465"/>
                  </a:cubicBezTo>
                  <a:cubicBezTo>
                    <a:pt x="29922" y="10429"/>
                    <a:pt x="29922" y="20108"/>
                    <a:pt x="35978" y="26061"/>
                  </a:cubicBezTo>
                  <a:cubicBezTo>
                    <a:pt x="41520" y="31522"/>
                    <a:pt x="38811" y="47411"/>
                    <a:pt x="33730" y="54730"/>
                  </a:cubicBezTo>
                  <a:cubicBezTo>
                    <a:pt x="24440" y="66082"/>
                    <a:pt x="11405" y="75043"/>
                    <a:pt x="5318" y="78379"/>
                  </a:cubicBezTo>
                  <a:cubicBezTo>
                    <a:pt x="319" y="81119"/>
                    <a:pt x="-1467" y="87319"/>
                    <a:pt x="1305" y="92236"/>
                  </a:cubicBezTo>
                  <a:cubicBezTo>
                    <a:pt x="1797" y="93077"/>
                    <a:pt x="2372" y="93827"/>
                    <a:pt x="3039" y="94484"/>
                  </a:cubicBezTo>
                  <a:cubicBezTo>
                    <a:pt x="6221" y="97614"/>
                    <a:pt x="11251" y="98435"/>
                    <a:pt x="15377" y="96167"/>
                  </a:cubicBezTo>
                  <a:cubicBezTo>
                    <a:pt x="16609" y="95500"/>
                    <a:pt x="38821" y="83172"/>
                    <a:pt x="53037" y="63526"/>
                  </a:cubicBezTo>
                  <a:lnTo>
                    <a:pt x="53047" y="63526"/>
                  </a:lnTo>
                  <a:cubicBezTo>
                    <a:pt x="72467" y="42607"/>
                    <a:pt x="64010" y="10429"/>
                    <a:pt x="57943" y="4465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42" name="Gráfico 152">
            <a:extLst>
              <a:ext uri="{FF2B5EF4-FFF2-40B4-BE49-F238E27FC236}">
                <a16:creationId xmlns:a16="http://schemas.microsoft.com/office/drawing/2014/main" id="{9D207575-F2AF-EB4D-A97C-2673980D0AD8}"/>
              </a:ext>
            </a:extLst>
          </p:cNvPr>
          <p:cNvGrpSpPr/>
          <p:nvPr/>
        </p:nvGrpSpPr>
        <p:grpSpPr>
          <a:xfrm>
            <a:off x="3673922" y="3725040"/>
            <a:ext cx="492690" cy="492690"/>
            <a:chOff x="3673922" y="3725040"/>
            <a:chExt cx="492690" cy="492690"/>
          </a:xfrm>
        </p:grpSpPr>
        <p:grpSp>
          <p:nvGrpSpPr>
            <p:cNvPr id="943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730367" y="3745568"/>
              <a:ext cx="381378" cy="441490"/>
              <a:chOff x="3730367" y="3745568"/>
              <a:chExt cx="381378" cy="441490"/>
            </a:xfrm>
            <a:solidFill>
              <a:srgbClr val="673AB7"/>
            </a:solidFill>
          </p:grpSpPr>
          <p:sp>
            <p:nvSpPr>
              <p:cNvPr id="944" name="Forma libre 943">
                <a:extLst>
                  <a:ext uri="{FF2B5EF4-FFF2-40B4-BE49-F238E27FC236}">
                    <a16:creationId xmlns:a16="http://schemas.microsoft.com/office/drawing/2014/main" id="{87CFECB8-3FEF-8442-9E91-4DC58FD1A8AA}"/>
                  </a:ext>
                </a:extLst>
              </p:cNvPr>
              <p:cNvSpPr/>
              <p:nvPr/>
            </p:nvSpPr>
            <p:spPr>
              <a:xfrm>
                <a:off x="3918340" y="3796890"/>
                <a:ext cx="193405" cy="308731"/>
              </a:xfrm>
              <a:custGeom>
                <a:avLst/>
                <a:gdLst>
                  <a:gd name="connsiteX0" fmla="*/ 56112 w 193405"/>
                  <a:gd name="connsiteY0" fmla="*/ 308732 h 308731"/>
                  <a:gd name="connsiteX1" fmla="*/ 53249 w 193405"/>
                  <a:gd name="connsiteY1" fmla="*/ 287403 h 308731"/>
                  <a:gd name="connsiteX2" fmla="*/ 185752 w 193405"/>
                  <a:gd name="connsiteY2" fmla="*/ 267695 h 308731"/>
                  <a:gd name="connsiteX3" fmla="*/ 180547 w 193405"/>
                  <a:gd name="connsiteY3" fmla="*/ 277703 h 308731"/>
                  <a:gd name="connsiteX4" fmla="*/ 192054 w 193405"/>
                  <a:gd name="connsiteY4" fmla="*/ 246694 h 308731"/>
                  <a:gd name="connsiteX5" fmla="*/ 191233 w 193405"/>
                  <a:gd name="connsiteY5" fmla="*/ 207895 h 308731"/>
                  <a:gd name="connsiteX6" fmla="*/ 186542 w 193405"/>
                  <a:gd name="connsiteY6" fmla="*/ 190076 h 308731"/>
                  <a:gd name="connsiteX7" fmla="*/ 183288 w 193405"/>
                  <a:gd name="connsiteY7" fmla="*/ 181259 h 308731"/>
                  <a:gd name="connsiteX8" fmla="*/ 179326 w 193405"/>
                  <a:gd name="connsiteY8" fmla="*/ 172821 h 308731"/>
                  <a:gd name="connsiteX9" fmla="*/ 162020 w 193405"/>
                  <a:gd name="connsiteY9" fmla="*/ 144830 h 308731"/>
                  <a:gd name="connsiteX10" fmla="*/ 155964 w 193405"/>
                  <a:gd name="connsiteY10" fmla="*/ 132390 h 308731"/>
                  <a:gd name="connsiteX11" fmla="*/ 153963 w 193405"/>
                  <a:gd name="connsiteY11" fmla="*/ 120617 h 308731"/>
                  <a:gd name="connsiteX12" fmla="*/ 163704 w 193405"/>
                  <a:gd name="connsiteY12" fmla="*/ 94555 h 308731"/>
                  <a:gd name="connsiteX13" fmla="*/ 171617 w 193405"/>
                  <a:gd name="connsiteY13" fmla="*/ 79118 h 308731"/>
                  <a:gd name="connsiteX14" fmla="*/ 176770 w 193405"/>
                  <a:gd name="connsiteY14" fmla="*/ 62664 h 308731"/>
                  <a:gd name="connsiteX15" fmla="*/ 169677 w 193405"/>
                  <a:gd name="connsiteY15" fmla="*/ 29274 h 308731"/>
                  <a:gd name="connsiteX16" fmla="*/ 155892 w 193405"/>
                  <a:gd name="connsiteY16" fmla="*/ 0 h 308731"/>
                  <a:gd name="connsiteX17" fmla="*/ 165120 w 193405"/>
                  <a:gd name="connsiteY17" fmla="*/ 30978 h 308731"/>
                  <a:gd name="connsiteX18" fmla="*/ 167286 w 193405"/>
                  <a:gd name="connsiteY18" fmla="*/ 60550 h 308731"/>
                  <a:gd name="connsiteX19" fmla="*/ 160481 w 193405"/>
                  <a:gd name="connsiteY19" fmla="*/ 74006 h 308731"/>
                  <a:gd name="connsiteX20" fmla="*/ 151551 w 193405"/>
                  <a:gd name="connsiteY20" fmla="*/ 86015 h 308731"/>
                  <a:gd name="connsiteX21" fmla="*/ 134142 w 193405"/>
                  <a:gd name="connsiteY21" fmla="*/ 117753 h 308731"/>
                  <a:gd name="connsiteX22" fmla="*/ 134060 w 193405"/>
                  <a:gd name="connsiteY22" fmla="*/ 137943 h 308731"/>
                  <a:gd name="connsiteX23" fmla="*/ 139285 w 193405"/>
                  <a:gd name="connsiteY23" fmla="*/ 155690 h 308731"/>
                  <a:gd name="connsiteX24" fmla="*/ 151510 w 193405"/>
                  <a:gd name="connsiteY24" fmla="*/ 185036 h 308731"/>
                  <a:gd name="connsiteX25" fmla="*/ 152403 w 193405"/>
                  <a:gd name="connsiteY25" fmla="*/ 237487 h 308731"/>
                  <a:gd name="connsiteX26" fmla="*/ 140670 w 193405"/>
                  <a:gd name="connsiteY26" fmla="*/ 255316 h 308731"/>
                  <a:gd name="connsiteX27" fmla="*/ 122359 w 193405"/>
                  <a:gd name="connsiteY27" fmla="*/ 264698 h 308731"/>
                  <a:gd name="connsiteX28" fmla="*/ 86608 w 193405"/>
                  <a:gd name="connsiteY28" fmla="*/ 255798 h 308731"/>
                  <a:gd name="connsiteX29" fmla="*/ 76528 w 193405"/>
                  <a:gd name="connsiteY29" fmla="*/ 241562 h 308731"/>
                  <a:gd name="connsiteX30" fmla="*/ 73480 w 193405"/>
                  <a:gd name="connsiteY30" fmla="*/ 223835 h 308731"/>
                  <a:gd name="connsiteX31" fmla="*/ 83600 w 193405"/>
                  <a:gd name="connsiteY31" fmla="*/ 168603 h 308731"/>
                  <a:gd name="connsiteX32" fmla="*/ 83888 w 193405"/>
                  <a:gd name="connsiteY32" fmla="*/ 167176 h 308731"/>
                  <a:gd name="connsiteX33" fmla="*/ 84658 w 193405"/>
                  <a:gd name="connsiteY33" fmla="*/ 159734 h 308731"/>
                  <a:gd name="connsiteX34" fmla="*/ 43959 w 193405"/>
                  <a:gd name="connsiteY34" fmla="*/ 117876 h 308731"/>
                  <a:gd name="connsiteX35" fmla="*/ 2081 w 193405"/>
                  <a:gd name="connsiteY35" fmla="*/ 158574 h 308731"/>
                  <a:gd name="connsiteX36" fmla="*/ 2132 w 193405"/>
                  <a:gd name="connsiteY36" fmla="*/ 231667 h 308731"/>
                  <a:gd name="connsiteX37" fmla="*/ 18832 w 193405"/>
                  <a:gd name="connsiteY37" fmla="*/ 274829 h 308731"/>
                  <a:gd name="connsiteX38" fmla="*/ 52756 w 193405"/>
                  <a:gd name="connsiteY38" fmla="*/ 307049 h 308731"/>
                  <a:gd name="connsiteX39" fmla="*/ 56112 w 193405"/>
                  <a:gd name="connsiteY39" fmla="*/ 308732 h 30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3405" h="308731">
                    <a:moveTo>
                      <a:pt x="56112" y="308732"/>
                    </a:moveTo>
                    <a:cubicBezTo>
                      <a:pt x="51884" y="297503"/>
                      <a:pt x="53249" y="287403"/>
                      <a:pt x="53249" y="287403"/>
                    </a:cubicBezTo>
                    <a:cubicBezTo>
                      <a:pt x="53249" y="287403"/>
                      <a:pt x="127450" y="342553"/>
                      <a:pt x="185752" y="267695"/>
                    </a:cubicBezTo>
                    <a:cubicBezTo>
                      <a:pt x="184253" y="271103"/>
                      <a:pt x="182498" y="274449"/>
                      <a:pt x="180547" y="277703"/>
                    </a:cubicBezTo>
                    <a:cubicBezTo>
                      <a:pt x="186511" y="267921"/>
                      <a:pt x="190391" y="257174"/>
                      <a:pt x="192054" y="246694"/>
                    </a:cubicBezTo>
                    <a:cubicBezTo>
                      <a:pt x="194302" y="233166"/>
                      <a:pt x="193552" y="220109"/>
                      <a:pt x="191233" y="207895"/>
                    </a:cubicBezTo>
                    <a:cubicBezTo>
                      <a:pt x="190052" y="201767"/>
                      <a:pt x="188472" y="195824"/>
                      <a:pt x="186542" y="190076"/>
                    </a:cubicBezTo>
                    <a:cubicBezTo>
                      <a:pt x="185536" y="187048"/>
                      <a:pt x="184633" y="184666"/>
                      <a:pt x="183288" y="181259"/>
                    </a:cubicBezTo>
                    <a:cubicBezTo>
                      <a:pt x="182354" y="179134"/>
                      <a:pt x="180794" y="175582"/>
                      <a:pt x="179326" y="172821"/>
                    </a:cubicBezTo>
                    <a:cubicBezTo>
                      <a:pt x="173537" y="161910"/>
                      <a:pt x="166978" y="153257"/>
                      <a:pt x="162020" y="144830"/>
                    </a:cubicBezTo>
                    <a:cubicBezTo>
                      <a:pt x="159536" y="140622"/>
                      <a:pt x="157453" y="136526"/>
                      <a:pt x="155964" y="132390"/>
                    </a:cubicBezTo>
                    <a:cubicBezTo>
                      <a:pt x="154455" y="128346"/>
                      <a:pt x="153778" y="124825"/>
                      <a:pt x="153963" y="120617"/>
                    </a:cubicBezTo>
                    <a:cubicBezTo>
                      <a:pt x="154291" y="112149"/>
                      <a:pt x="157976" y="103722"/>
                      <a:pt x="163704" y="94555"/>
                    </a:cubicBezTo>
                    <a:cubicBezTo>
                      <a:pt x="166475" y="89865"/>
                      <a:pt x="169411" y="84835"/>
                      <a:pt x="171617" y="79118"/>
                    </a:cubicBezTo>
                    <a:cubicBezTo>
                      <a:pt x="173342" y="74047"/>
                      <a:pt x="175580" y="69090"/>
                      <a:pt x="176770" y="62664"/>
                    </a:cubicBezTo>
                    <a:cubicBezTo>
                      <a:pt x="178536" y="50049"/>
                      <a:pt x="174050" y="39138"/>
                      <a:pt x="169677" y="29274"/>
                    </a:cubicBezTo>
                    <a:cubicBezTo>
                      <a:pt x="165151" y="19328"/>
                      <a:pt x="159618" y="10121"/>
                      <a:pt x="155892" y="0"/>
                    </a:cubicBezTo>
                    <a:cubicBezTo>
                      <a:pt x="158069" y="10593"/>
                      <a:pt x="162226" y="20744"/>
                      <a:pt x="165120" y="30978"/>
                    </a:cubicBezTo>
                    <a:cubicBezTo>
                      <a:pt x="168035" y="41058"/>
                      <a:pt x="170088" y="51825"/>
                      <a:pt x="167286" y="60550"/>
                    </a:cubicBezTo>
                    <a:cubicBezTo>
                      <a:pt x="165931" y="64604"/>
                      <a:pt x="163047" y="69243"/>
                      <a:pt x="160481" y="74006"/>
                    </a:cubicBezTo>
                    <a:cubicBezTo>
                      <a:pt x="158099" y="78040"/>
                      <a:pt x="154969" y="81920"/>
                      <a:pt x="151551" y="86015"/>
                    </a:cubicBezTo>
                    <a:cubicBezTo>
                      <a:pt x="144581" y="94032"/>
                      <a:pt x="136821" y="104697"/>
                      <a:pt x="134142" y="117753"/>
                    </a:cubicBezTo>
                    <a:cubicBezTo>
                      <a:pt x="132674" y="124189"/>
                      <a:pt x="132767" y="131610"/>
                      <a:pt x="134060" y="137943"/>
                    </a:cubicBezTo>
                    <a:cubicBezTo>
                      <a:pt x="135189" y="144245"/>
                      <a:pt x="137129" y="150188"/>
                      <a:pt x="139285" y="155690"/>
                    </a:cubicBezTo>
                    <a:cubicBezTo>
                      <a:pt x="143606" y="166663"/>
                      <a:pt x="148636" y="176260"/>
                      <a:pt x="151510" y="185036"/>
                    </a:cubicBezTo>
                    <a:cubicBezTo>
                      <a:pt x="156785" y="202034"/>
                      <a:pt x="157730" y="222768"/>
                      <a:pt x="152403" y="237487"/>
                    </a:cubicBezTo>
                    <a:cubicBezTo>
                      <a:pt x="149806" y="244990"/>
                      <a:pt x="145731" y="250913"/>
                      <a:pt x="140670" y="255316"/>
                    </a:cubicBezTo>
                    <a:cubicBezTo>
                      <a:pt x="135436" y="259822"/>
                      <a:pt x="128887" y="263117"/>
                      <a:pt x="122359" y="264698"/>
                    </a:cubicBezTo>
                    <a:cubicBezTo>
                      <a:pt x="109333" y="267921"/>
                      <a:pt x="95723" y="263918"/>
                      <a:pt x="86608" y="255798"/>
                    </a:cubicBezTo>
                    <a:cubicBezTo>
                      <a:pt x="82112" y="251867"/>
                      <a:pt x="78407" y="246437"/>
                      <a:pt x="76528" y="241562"/>
                    </a:cubicBezTo>
                    <a:cubicBezTo>
                      <a:pt x="73952" y="235485"/>
                      <a:pt x="73480" y="230671"/>
                      <a:pt x="73480" y="223835"/>
                    </a:cubicBezTo>
                    <a:cubicBezTo>
                      <a:pt x="73541" y="210399"/>
                      <a:pt x="78828" y="192016"/>
                      <a:pt x="83600" y="168603"/>
                    </a:cubicBezTo>
                    <a:lnTo>
                      <a:pt x="83888" y="167176"/>
                    </a:lnTo>
                    <a:cubicBezTo>
                      <a:pt x="84360" y="164774"/>
                      <a:pt x="84617" y="162280"/>
                      <a:pt x="84658" y="159734"/>
                    </a:cubicBezTo>
                    <a:cubicBezTo>
                      <a:pt x="84976" y="136937"/>
                      <a:pt x="66757" y="118194"/>
                      <a:pt x="43959" y="117876"/>
                    </a:cubicBezTo>
                    <a:cubicBezTo>
                      <a:pt x="21152" y="117548"/>
                      <a:pt x="2409" y="135767"/>
                      <a:pt x="2081" y="158574"/>
                    </a:cubicBezTo>
                    <a:cubicBezTo>
                      <a:pt x="1814" y="177717"/>
                      <a:pt x="-2497" y="202003"/>
                      <a:pt x="2132" y="231667"/>
                    </a:cubicBezTo>
                    <a:cubicBezTo>
                      <a:pt x="4431" y="246181"/>
                      <a:pt x="10333" y="262429"/>
                      <a:pt x="18832" y="274829"/>
                    </a:cubicBezTo>
                    <a:cubicBezTo>
                      <a:pt x="27885" y="288480"/>
                      <a:pt x="42984" y="297667"/>
                      <a:pt x="52756" y="307049"/>
                    </a:cubicBezTo>
                    <a:cubicBezTo>
                      <a:pt x="53485" y="307746"/>
                      <a:pt x="52756" y="307049"/>
                      <a:pt x="56112" y="308732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5" name="Forma libre 944">
                <a:extLst>
                  <a:ext uri="{FF2B5EF4-FFF2-40B4-BE49-F238E27FC236}">
                    <a16:creationId xmlns:a16="http://schemas.microsoft.com/office/drawing/2014/main" id="{B5C29439-4353-3640-90E4-32ED073F775E}"/>
                  </a:ext>
                </a:extLst>
              </p:cNvPr>
              <p:cNvSpPr/>
              <p:nvPr/>
            </p:nvSpPr>
            <p:spPr>
              <a:xfrm>
                <a:off x="3827887" y="3745568"/>
                <a:ext cx="184758" cy="266873"/>
              </a:xfrm>
              <a:custGeom>
                <a:avLst/>
                <a:gdLst>
                  <a:gd name="connsiteX0" fmla="*/ 184759 w 184758"/>
                  <a:gd name="connsiteY0" fmla="*/ 92379 h 266873"/>
                  <a:gd name="connsiteX1" fmla="*/ 92379 w 184758"/>
                  <a:gd name="connsiteY1" fmla="*/ 266874 h 266873"/>
                  <a:gd name="connsiteX2" fmla="*/ 0 w 184758"/>
                  <a:gd name="connsiteY2" fmla="*/ 92379 h 266873"/>
                  <a:gd name="connsiteX3" fmla="*/ 92379 w 184758"/>
                  <a:gd name="connsiteY3" fmla="*/ 0 h 266873"/>
                  <a:gd name="connsiteX4" fmla="*/ 184759 w 184758"/>
                  <a:gd name="connsiteY4" fmla="*/ 92379 h 26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58" h="266873">
                    <a:moveTo>
                      <a:pt x="184759" y="92379"/>
                    </a:moveTo>
                    <a:cubicBezTo>
                      <a:pt x="184759" y="143404"/>
                      <a:pt x="143404" y="266874"/>
                      <a:pt x="92379" y="266874"/>
                    </a:cubicBezTo>
                    <a:cubicBezTo>
                      <a:pt x="41355" y="266874"/>
                      <a:pt x="0" y="143404"/>
                      <a:pt x="0" y="92379"/>
                    </a:cubicBezTo>
                    <a:cubicBezTo>
                      <a:pt x="0" y="41355"/>
                      <a:pt x="41355" y="0"/>
                      <a:pt x="92379" y="0"/>
                    </a:cubicBezTo>
                    <a:cubicBezTo>
                      <a:pt x="143404" y="0"/>
                      <a:pt x="184759" y="41355"/>
                      <a:pt x="184759" y="92379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6" name="Forma libre 945">
                <a:extLst>
                  <a:ext uri="{FF2B5EF4-FFF2-40B4-BE49-F238E27FC236}">
                    <a16:creationId xmlns:a16="http://schemas.microsoft.com/office/drawing/2014/main" id="{000E5428-C9D1-AE4B-B3D6-369C3AAECF7B}"/>
                  </a:ext>
                </a:extLst>
              </p:cNvPr>
              <p:cNvSpPr/>
              <p:nvPr/>
            </p:nvSpPr>
            <p:spPr>
              <a:xfrm>
                <a:off x="3730367" y="3796890"/>
                <a:ext cx="194839" cy="309214"/>
              </a:xfrm>
              <a:custGeom>
                <a:avLst/>
                <a:gdLst>
                  <a:gd name="connsiteX0" fmla="*/ 193933 w 194839"/>
                  <a:gd name="connsiteY0" fmla="*/ 190548 h 309214"/>
                  <a:gd name="connsiteX1" fmla="*/ 192178 w 194839"/>
                  <a:gd name="connsiteY1" fmla="*/ 158687 h 309214"/>
                  <a:gd name="connsiteX2" fmla="*/ 191572 w 194839"/>
                  <a:gd name="connsiteY2" fmla="*/ 153144 h 309214"/>
                  <a:gd name="connsiteX3" fmla="*/ 143771 w 194839"/>
                  <a:gd name="connsiteY3" fmla="*/ 119888 h 309214"/>
                  <a:gd name="connsiteX4" fmla="*/ 110515 w 194839"/>
                  <a:gd name="connsiteY4" fmla="*/ 167679 h 309214"/>
                  <a:gd name="connsiteX5" fmla="*/ 110658 w 194839"/>
                  <a:gd name="connsiteY5" fmla="*/ 168500 h 309214"/>
                  <a:gd name="connsiteX6" fmla="*/ 121415 w 194839"/>
                  <a:gd name="connsiteY6" fmla="*/ 225293 h 309214"/>
                  <a:gd name="connsiteX7" fmla="*/ 121467 w 194839"/>
                  <a:gd name="connsiteY7" fmla="*/ 227941 h 309214"/>
                  <a:gd name="connsiteX8" fmla="*/ 121467 w 194839"/>
                  <a:gd name="connsiteY8" fmla="*/ 228023 h 309214"/>
                  <a:gd name="connsiteX9" fmla="*/ 121672 w 194839"/>
                  <a:gd name="connsiteY9" fmla="*/ 226658 h 309214"/>
                  <a:gd name="connsiteX10" fmla="*/ 121662 w 194839"/>
                  <a:gd name="connsiteY10" fmla="*/ 226915 h 309214"/>
                  <a:gd name="connsiteX11" fmla="*/ 121631 w 194839"/>
                  <a:gd name="connsiteY11" fmla="*/ 227418 h 309214"/>
                  <a:gd name="connsiteX12" fmla="*/ 121569 w 194839"/>
                  <a:gd name="connsiteY12" fmla="*/ 228444 h 309214"/>
                  <a:gd name="connsiteX13" fmla="*/ 121436 w 194839"/>
                  <a:gd name="connsiteY13" fmla="*/ 230466 h 309214"/>
                  <a:gd name="connsiteX14" fmla="*/ 121446 w 194839"/>
                  <a:gd name="connsiteY14" fmla="*/ 233237 h 309214"/>
                  <a:gd name="connsiteX15" fmla="*/ 119598 w 194839"/>
                  <a:gd name="connsiteY15" fmla="*/ 240730 h 309214"/>
                  <a:gd name="connsiteX16" fmla="*/ 108513 w 194839"/>
                  <a:gd name="connsiteY16" fmla="*/ 255983 h 309214"/>
                  <a:gd name="connsiteX17" fmla="*/ 100055 w 194839"/>
                  <a:gd name="connsiteY17" fmla="*/ 261916 h 309214"/>
                  <a:gd name="connsiteX18" fmla="*/ 92901 w 194839"/>
                  <a:gd name="connsiteY18" fmla="*/ 264369 h 309214"/>
                  <a:gd name="connsiteX19" fmla="*/ 70176 w 194839"/>
                  <a:gd name="connsiteY19" fmla="*/ 263835 h 309214"/>
                  <a:gd name="connsiteX20" fmla="*/ 67178 w 194839"/>
                  <a:gd name="connsiteY20" fmla="*/ 263199 h 309214"/>
                  <a:gd name="connsiteX21" fmla="*/ 65710 w 194839"/>
                  <a:gd name="connsiteY21" fmla="*/ 262840 h 309214"/>
                  <a:gd name="connsiteX22" fmla="*/ 64982 w 194839"/>
                  <a:gd name="connsiteY22" fmla="*/ 262655 h 309214"/>
                  <a:gd name="connsiteX23" fmla="*/ 64797 w 194839"/>
                  <a:gd name="connsiteY23" fmla="*/ 262604 h 309214"/>
                  <a:gd name="connsiteX24" fmla="*/ 65567 w 194839"/>
                  <a:gd name="connsiteY24" fmla="*/ 262922 h 309214"/>
                  <a:gd name="connsiteX25" fmla="*/ 65444 w 194839"/>
                  <a:gd name="connsiteY25" fmla="*/ 262881 h 309214"/>
                  <a:gd name="connsiteX26" fmla="*/ 64961 w 194839"/>
                  <a:gd name="connsiteY26" fmla="*/ 262717 h 309214"/>
                  <a:gd name="connsiteX27" fmla="*/ 61461 w 194839"/>
                  <a:gd name="connsiteY27" fmla="*/ 261598 h 309214"/>
                  <a:gd name="connsiteX28" fmla="*/ 60106 w 194839"/>
                  <a:gd name="connsiteY28" fmla="*/ 261218 h 309214"/>
                  <a:gd name="connsiteX29" fmla="*/ 52870 w 194839"/>
                  <a:gd name="connsiteY29" fmla="*/ 256999 h 309214"/>
                  <a:gd name="connsiteX30" fmla="*/ 41446 w 194839"/>
                  <a:gd name="connsiteY30" fmla="*/ 238554 h 309214"/>
                  <a:gd name="connsiteX31" fmla="*/ 42605 w 194839"/>
                  <a:gd name="connsiteY31" fmla="*/ 185652 h 309214"/>
                  <a:gd name="connsiteX32" fmla="*/ 43611 w 194839"/>
                  <a:gd name="connsiteY32" fmla="*/ 182275 h 309214"/>
                  <a:gd name="connsiteX33" fmla="*/ 44812 w 194839"/>
                  <a:gd name="connsiteY33" fmla="*/ 178805 h 309214"/>
                  <a:gd name="connsiteX34" fmla="*/ 47522 w 194839"/>
                  <a:gd name="connsiteY34" fmla="*/ 172051 h 309214"/>
                  <a:gd name="connsiteX35" fmla="*/ 54184 w 194839"/>
                  <a:gd name="connsiteY35" fmla="*/ 156912 h 309214"/>
                  <a:gd name="connsiteX36" fmla="*/ 60404 w 194839"/>
                  <a:gd name="connsiteY36" fmla="*/ 119005 h 309214"/>
                  <a:gd name="connsiteX37" fmla="*/ 43324 w 194839"/>
                  <a:gd name="connsiteY37" fmla="*/ 86713 h 309214"/>
                  <a:gd name="connsiteX38" fmla="*/ 34189 w 194839"/>
                  <a:gd name="connsiteY38" fmla="*/ 74601 h 309214"/>
                  <a:gd name="connsiteX39" fmla="*/ 27158 w 194839"/>
                  <a:gd name="connsiteY39" fmla="*/ 61114 h 309214"/>
                  <a:gd name="connsiteX40" fmla="*/ 27722 w 194839"/>
                  <a:gd name="connsiteY40" fmla="*/ 31327 h 309214"/>
                  <a:gd name="connsiteX41" fmla="*/ 35934 w 194839"/>
                  <a:gd name="connsiteY41" fmla="*/ 0 h 309214"/>
                  <a:gd name="connsiteX42" fmla="*/ 23000 w 194839"/>
                  <a:gd name="connsiteY42" fmla="*/ 29849 h 309214"/>
                  <a:gd name="connsiteX43" fmla="*/ 17622 w 194839"/>
                  <a:gd name="connsiteY43" fmla="*/ 63680 h 309214"/>
                  <a:gd name="connsiteX44" fmla="*/ 23011 w 194839"/>
                  <a:gd name="connsiteY44" fmla="*/ 80052 h 309214"/>
                  <a:gd name="connsiteX45" fmla="*/ 31037 w 194839"/>
                  <a:gd name="connsiteY45" fmla="*/ 95366 h 309214"/>
                  <a:gd name="connsiteX46" fmla="*/ 40327 w 194839"/>
                  <a:gd name="connsiteY46" fmla="*/ 121417 h 309214"/>
                  <a:gd name="connsiteX47" fmla="*/ 31510 w 194839"/>
                  <a:gd name="connsiteY47" fmla="*/ 145477 h 309214"/>
                  <a:gd name="connsiteX48" fmla="*/ 22826 w 194839"/>
                  <a:gd name="connsiteY48" fmla="*/ 158862 h 309214"/>
                  <a:gd name="connsiteX49" fmla="*/ 18207 w 194839"/>
                  <a:gd name="connsiteY49" fmla="*/ 166550 h 309214"/>
                  <a:gd name="connsiteX50" fmla="*/ 16093 w 194839"/>
                  <a:gd name="connsiteY50" fmla="*/ 170471 h 309214"/>
                  <a:gd name="connsiteX51" fmla="*/ 14091 w 194839"/>
                  <a:gd name="connsiteY51" fmla="*/ 174597 h 309214"/>
                  <a:gd name="connsiteX52" fmla="*/ 2236 w 194839"/>
                  <a:gd name="connsiteY52" fmla="*/ 208983 h 309214"/>
                  <a:gd name="connsiteX53" fmla="*/ 18 w 194839"/>
                  <a:gd name="connsiteY53" fmla="*/ 228331 h 309214"/>
                  <a:gd name="connsiteX54" fmla="*/ 419 w 194839"/>
                  <a:gd name="connsiteY54" fmla="*/ 238975 h 309214"/>
                  <a:gd name="connsiteX55" fmla="*/ 829 w 194839"/>
                  <a:gd name="connsiteY55" fmla="*/ 243132 h 309214"/>
                  <a:gd name="connsiteX56" fmla="*/ 1671 w 194839"/>
                  <a:gd name="connsiteY56" fmla="*/ 248377 h 309214"/>
                  <a:gd name="connsiteX57" fmla="*/ 8425 w 194839"/>
                  <a:gd name="connsiteY57" fmla="*/ 270795 h 309214"/>
                  <a:gd name="connsiteX58" fmla="*/ 7275 w 194839"/>
                  <a:gd name="connsiteY58" fmla="*/ 268167 h 309214"/>
                  <a:gd name="connsiteX59" fmla="*/ 140004 w 194839"/>
                  <a:gd name="connsiteY59" fmla="*/ 287403 h 309214"/>
                  <a:gd name="connsiteX60" fmla="*/ 136791 w 194839"/>
                  <a:gd name="connsiteY60" fmla="*/ 309214 h 309214"/>
                  <a:gd name="connsiteX61" fmla="*/ 141934 w 194839"/>
                  <a:gd name="connsiteY61" fmla="*/ 306628 h 309214"/>
                  <a:gd name="connsiteX62" fmla="*/ 176073 w 194839"/>
                  <a:gd name="connsiteY62" fmla="*/ 276194 h 309214"/>
                  <a:gd name="connsiteX63" fmla="*/ 187836 w 194839"/>
                  <a:gd name="connsiteY63" fmla="*/ 254423 h 309214"/>
                  <a:gd name="connsiteX64" fmla="*/ 191757 w 194839"/>
                  <a:gd name="connsiteY64" fmla="*/ 241510 h 309214"/>
                  <a:gd name="connsiteX65" fmla="*/ 192260 w 194839"/>
                  <a:gd name="connsiteY65" fmla="*/ 239540 h 309214"/>
                  <a:gd name="connsiteX66" fmla="*/ 192506 w 194839"/>
                  <a:gd name="connsiteY66" fmla="*/ 238544 h 309214"/>
                  <a:gd name="connsiteX67" fmla="*/ 192630 w 194839"/>
                  <a:gd name="connsiteY67" fmla="*/ 238062 h 309214"/>
                  <a:gd name="connsiteX68" fmla="*/ 192691 w 194839"/>
                  <a:gd name="connsiteY68" fmla="*/ 237815 h 309214"/>
                  <a:gd name="connsiteX69" fmla="*/ 192937 w 194839"/>
                  <a:gd name="connsiteY69" fmla="*/ 236029 h 309214"/>
                  <a:gd name="connsiteX70" fmla="*/ 193748 w 194839"/>
                  <a:gd name="connsiteY70" fmla="*/ 230620 h 309214"/>
                  <a:gd name="connsiteX71" fmla="*/ 194795 w 194839"/>
                  <a:gd name="connsiteY71" fmla="*/ 208798 h 309214"/>
                  <a:gd name="connsiteX72" fmla="*/ 193933 w 194839"/>
                  <a:gd name="connsiteY72" fmla="*/ 190548 h 30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94839" h="309214">
                    <a:moveTo>
                      <a:pt x="193933" y="190548"/>
                    </a:moveTo>
                    <a:cubicBezTo>
                      <a:pt x="193225" y="179411"/>
                      <a:pt x="192619" y="169270"/>
                      <a:pt x="192178" y="158687"/>
                    </a:cubicBezTo>
                    <a:cubicBezTo>
                      <a:pt x="192096" y="156932"/>
                      <a:pt x="191890" y="154930"/>
                      <a:pt x="191572" y="153144"/>
                    </a:cubicBezTo>
                    <a:cubicBezTo>
                      <a:pt x="187549" y="130748"/>
                      <a:pt x="166147" y="115864"/>
                      <a:pt x="143771" y="119888"/>
                    </a:cubicBezTo>
                    <a:cubicBezTo>
                      <a:pt x="121384" y="123901"/>
                      <a:pt x="106491" y="145313"/>
                      <a:pt x="110515" y="167679"/>
                    </a:cubicBezTo>
                    <a:lnTo>
                      <a:pt x="110658" y="168500"/>
                    </a:lnTo>
                    <a:cubicBezTo>
                      <a:pt x="114518" y="190065"/>
                      <a:pt x="120964" y="214207"/>
                      <a:pt x="121415" y="225293"/>
                    </a:cubicBezTo>
                    <a:lnTo>
                      <a:pt x="121467" y="227941"/>
                    </a:lnTo>
                    <a:lnTo>
                      <a:pt x="121467" y="228023"/>
                    </a:lnTo>
                    <a:cubicBezTo>
                      <a:pt x="121559" y="227397"/>
                      <a:pt x="121272" y="229522"/>
                      <a:pt x="121672" y="226658"/>
                    </a:cubicBezTo>
                    <a:lnTo>
                      <a:pt x="121662" y="226915"/>
                    </a:lnTo>
                    <a:lnTo>
                      <a:pt x="121631" y="227418"/>
                    </a:lnTo>
                    <a:lnTo>
                      <a:pt x="121569" y="228444"/>
                    </a:lnTo>
                    <a:lnTo>
                      <a:pt x="121436" y="230466"/>
                    </a:lnTo>
                    <a:cubicBezTo>
                      <a:pt x="121097" y="233114"/>
                      <a:pt x="121805" y="231205"/>
                      <a:pt x="121446" y="233237"/>
                    </a:cubicBezTo>
                    <a:cubicBezTo>
                      <a:pt x="121210" y="235619"/>
                      <a:pt x="120686" y="238154"/>
                      <a:pt x="119598" y="240730"/>
                    </a:cubicBezTo>
                    <a:cubicBezTo>
                      <a:pt x="117525" y="245904"/>
                      <a:pt x="113625" y="251405"/>
                      <a:pt x="108513" y="255983"/>
                    </a:cubicBezTo>
                    <a:cubicBezTo>
                      <a:pt x="105844" y="258252"/>
                      <a:pt x="103432" y="260335"/>
                      <a:pt x="100055" y="261916"/>
                    </a:cubicBezTo>
                    <a:cubicBezTo>
                      <a:pt x="99337" y="262532"/>
                      <a:pt x="95898" y="263846"/>
                      <a:pt x="92901" y="264369"/>
                    </a:cubicBezTo>
                    <a:cubicBezTo>
                      <a:pt x="86506" y="265663"/>
                      <a:pt x="78243" y="265406"/>
                      <a:pt x="70176" y="263835"/>
                    </a:cubicBezTo>
                    <a:lnTo>
                      <a:pt x="67178" y="263199"/>
                    </a:lnTo>
                    <a:lnTo>
                      <a:pt x="65710" y="262840"/>
                    </a:lnTo>
                    <a:lnTo>
                      <a:pt x="64982" y="262655"/>
                    </a:lnTo>
                    <a:lnTo>
                      <a:pt x="64797" y="262604"/>
                    </a:lnTo>
                    <a:cubicBezTo>
                      <a:pt x="65146" y="262747"/>
                      <a:pt x="63873" y="262265"/>
                      <a:pt x="65567" y="262922"/>
                    </a:cubicBezTo>
                    <a:lnTo>
                      <a:pt x="65444" y="262881"/>
                    </a:lnTo>
                    <a:lnTo>
                      <a:pt x="64961" y="262717"/>
                    </a:lnTo>
                    <a:lnTo>
                      <a:pt x="61461" y="261598"/>
                    </a:lnTo>
                    <a:cubicBezTo>
                      <a:pt x="61030" y="261413"/>
                      <a:pt x="60732" y="261454"/>
                      <a:pt x="60106" y="261218"/>
                    </a:cubicBezTo>
                    <a:cubicBezTo>
                      <a:pt x="57437" y="260192"/>
                      <a:pt x="55107" y="258868"/>
                      <a:pt x="52870" y="256999"/>
                    </a:cubicBezTo>
                    <a:cubicBezTo>
                      <a:pt x="48405" y="253345"/>
                      <a:pt x="44330" y="246889"/>
                      <a:pt x="41446" y="238554"/>
                    </a:cubicBezTo>
                    <a:cubicBezTo>
                      <a:pt x="35554" y="223548"/>
                      <a:pt x="36991" y="204764"/>
                      <a:pt x="42605" y="185652"/>
                    </a:cubicBezTo>
                    <a:lnTo>
                      <a:pt x="43611" y="182275"/>
                    </a:lnTo>
                    <a:lnTo>
                      <a:pt x="44812" y="178805"/>
                    </a:lnTo>
                    <a:cubicBezTo>
                      <a:pt x="45510" y="176804"/>
                      <a:pt x="46526" y="174351"/>
                      <a:pt x="47522" y="172051"/>
                    </a:cubicBezTo>
                    <a:lnTo>
                      <a:pt x="54184" y="156912"/>
                    </a:lnTo>
                    <a:cubicBezTo>
                      <a:pt x="58587" y="146329"/>
                      <a:pt x="63062" y="133119"/>
                      <a:pt x="60404" y="119005"/>
                    </a:cubicBezTo>
                    <a:cubicBezTo>
                      <a:pt x="57951" y="105774"/>
                      <a:pt x="50458" y="94904"/>
                      <a:pt x="43324" y="86713"/>
                    </a:cubicBezTo>
                    <a:cubicBezTo>
                      <a:pt x="39865" y="82577"/>
                      <a:pt x="36673" y="78697"/>
                      <a:pt x="34189" y="74601"/>
                    </a:cubicBezTo>
                    <a:cubicBezTo>
                      <a:pt x="31746" y="70249"/>
                      <a:pt x="28666" y="65015"/>
                      <a:pt x="27158" y="61114"/>
                    </a:cubicBezTo>
                    <a:cubicBezTo>
                      <a:pt x="23965" y="52420"/>
                      <a:pt x="25320" y="41591"/>
                      <a:pt x="27722" y="31327"/>
                    </a:cubicBezTo>
                    <a:cubicBezTo>
                      <a:pt x="30083" y="20950"/>
                      <a:pt x="33788" y="10624"/>
                      <a:pt x="35934" y="0"/>
                    </a:cubicBezTo>
                    <a:cubicBezTo>
                      <a:pt x="32208" y="10162"/>
                      <a:pt x="27065" y="19625"/>
                      <a:pt x="23000" y="29849"/>
                    </a:cubicBezTo>
                    <a:cubicBezTo>
                      <a:pt x="19059" y="39969"/>
                      <a:pt x="15323" y="51188"/>
                      <a:pt x="17622" y="63680"/>
                    </a:cubicBezTo>
                    <a:cubicBezTo>
                      <a:pt x="19151" y="70167"/>
                      <a:pt x="21040" y="74591"/>
                      <a:pt x="23011" y="80052"/>
                    </a:cubicBezTo>
                    <a:cubicBezTo>
                      <a:pt x="25289" y="85687"/>
                      <a:pt x="28276" y="90696"/>
                      <a:pt x="31037" y="95366"/>
                    </a:cubicBezTo>
                    <a:cubicBezTo>
                      <a:pt x="36703" y="104399"/>
                      <a:pt x="40173" y="113031"/>
                      <a:pt x="40327" y="121417"/>
                    </a:cubicBezTo>
                    <a:cubicBezTo>
                      <a:pt x="40522" y="129044"/>
                      <a:pt x="36785" y="137040"/>
                      <a:pt x="31510" y="145477"/>
                    </a:cubicBezTo>
                    <a:lnTo>
                      <a:pt x="22826" y="158862"/>
                    </a:lnTo>
                    <a:cubicBezTo>
                      <a:pt x="21276" y="161315"/>
                      <a:pt x="19798" y="163665"/>
                      <a:pt x="18207" y="166550"/>
                    </a:cubicBezTo>
                    <a:lnTo>
                      <a:pt x="16093" y="170471"/>
                    </a:lnTo>
                    <a:lnTo>
                      <a:pt x="14091" y="174597"/>
                    </a:lnTo>
                    <a:cubicBezTo>
                      <a:pt x="9051" y="185200"/>
                      <a:pt x="4771" y="196563"/>
                      <a:pt x="2236" y="208983"/>
                    </a:cubicBezTo>
                    <a:cubicBezTo>
                      <a:pt x="973" y="215182"/>
                      <a:pt x="162" y="221649"/>
                      <a:pt x="18" y="228331"/>
                    </a:cubicBezTo>
                    <a:cubicBezTo>
                      <a:pt x="-43" y="231585"/>
                      <a:pt x="39" y="235054"/>
                      <a:pt x="419" y="238975"/>
                    </a:cubicBezTo>
                    <a:lnTo>
                      <a:pt x="829" y="243132"/>
                    </a:lnTo>
                    <a:lnTo>
                      <a:pt x="1671" y="248377"/>
                    </a:lnTo>
                    <a:cubicBezTo>
                      <a:pt x="2923" y="255542"/>
                      <a:pt x="5089" y="263189"/>
                      <a:pt x="8425" y="270795"/>
                    </a:cubicBezTo>
                    <a:cubicBezTo>
                      <a:pt x="8035" y="269912"/>
                      <a:pt x="7624" y="269040"/>
                      <a:pt x="7275" y="268167"/>
                    </a:cubicBezTo>
                    <a:cubicBezTo>
                      <a:pt x="65423" y="341034"/>
                      <a:pt x="140004" y="287403"/>
                      <a:pt x="140004" y="287403"/>
                    </a:cubicBezTo>
                    <a:cubicBezTo>
                      <a:pt x="140004" y="287403"/>
                      <a:pt x="140856" y="298129"/>
                      <a:pt x="136791" y="309214"/>
                    </a:cubicBezTo>
                    <a:cubicBezTo>
                      <a:pt x="138516" y="308352"/>
                      <a:pt x="140291" y="307572"/>
                      <a:pt x="141934" y="306628"/>
                    </a:cubicBezTo>
                    <a:cubicBezTo>
                      <a:pt x="154805" y="299289"/>
                      <a:pt x="166599" y="289291"/>
                      <a:pt x="176073" y="276194"/>
                    </a:cubicBezTo>
                    <a:cubicBezTo>
                      <a:pt x="180815" y="269686"/>
                      <a:pt x="184808" y="262296"/>
                      <a:pt x="187836" y="254423"/>
                    </a:cubicBezTo>
                    <a:cubicBezTo>
                      <a:pt x="189273" y="251354"/>
                      <a:pt x="191080" y="244138"/>
                      <a:pt x="191757" y="241510"/>
                    </a:cubicBezTo>
                    <a:lnTo>
                      <a:pt x="192260" y="239540"/>
                    </a:lnTo>
                    <a:lnTo>
                      <a:pt x="192506" y="238544"/>
                    </a:lnTo>
                    <a:lnTo>
                      <a:pt x="192630" y="238062"/>
                    </a:lnTo>
                    <a:lnTo>
                      <a:pt x="192691" y="237815"/>
                    </a:lnTo>
                    <a:lnTo>
                      <a:pt x="192937" y="236029"/>
                    </a:lnTo>
                    <a:lnTo>
                      <a:pt x="193748" y="230620"/>
                    </a:lnTo>
                    <a:cubicBezTo>
                      <a:pt x="194723" y="223271"/>
                      <a:pt x="194949" y="215511"/>
                      <a:pt x="194795" y="208798"/>
                    </a:cubicBezTo>
                    <a:cubicBezTo>
                      <a:pt x="194652" y="202044"/>
                      <a:pt x="194272" y="196142"/>
                      <a:pt x="193933" y="190548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7" name="Forma libre 946">
                <a:extLst>
                  <a:ext uri="{FF2B5EF4-FFF2-40B4-BE49-F238E27FC236}">
                    <a16:creationId xmlns:a16="http://schemas.microsoft.com/office/drawing/2014/main" id="{219C4A51-4A7A-1043-8249-CC1169B5793B}"/>
                  </a:ext>
                </a:extLst>
              </p:cNvPr>
              <p:cNvSpPr/>
              <p:nvPr/>
            </p:nvSpPr>
            <p:spPr>
              <a:xfrm>
                <a:off x="3904788" y="3964858"/>
                <a:ext cx="169454" cy="222201"/>
              </a:xfrm>
              <a:custGeom>
                <a:avLst/>
                <a:gdLst>
                  <a:gd name="connsiteX0" fmla="*/ 81099 w 169454"/>
                  <a:gd name="connsiteY0" fmla="*/ 57931 h 222201"/>
                  <a:gd name="connsiteX1" fmla="*/ 78369 w 169454"/>
                  <a:gd name="connsiteY1" fmla="*/ 64285 h 222201"/>
                  <a:gd name="connsiteX2" fmla="*/ 76367 w 169454"/>
                  <a:gd name="connsiteY2" fmla="*/ 68975 h 222201"/>
                  <a:gd name="connsiteX3" fmla="*/ 72898 w 169454"/>
                  <a:gd name="connsiteY3" fmla="*/ 81128 h 222201"/>
                  <a:gd name="connsiteX4" fmla="*/ 69048 w 169454"/>
                  <a:gd name="connsiteY4" fmla="*/ 108514 h 222201"/>
                  <a:gd name="connsiteX5" fmla="*/ 69018 w 169454"/>
                  <a:gd name="connsiteY5" fmla="*/ 137141 h 222201"/>
                  <a:gd name="connsiteX6" fmla="*/ 69131 w 169454"/>
                  <a:gd name="connsiteY6" fmla="*/ 138917 h 222201"/>
                  <a:gd name="connsiteX7" fmla="*/ 69151 w 169454"/>
                  <a:gd name="connsiteY7" fmla="*/ 139132 h 222201"/>
                  <a:gd name="connsiteX8" fmla="*/ 69151 w 169454"/>
                  <a:gd name="connsiteY8" fmla="*/ 139184 h 222201"/>
                  <a:gd name="connsiteX9" fmla="*/ 68987 w 169454"/>
                  <a:gd name="connsiteY9" fmla="*/ 138629 h 222201"/>
                  <a:gd name="connsiteX10" fmla="*/ 68997 w 169454"/>
                  <a:gd name="connsiteY10" fmla="*/ 138763 h 222201"/>
                  <a:gd name="connsiteX11" fmla="*/ 69069 w 169454"/>
                  <a:gd name="connsiteY11" fmla="*/ 139266 h 222201"/>
                  <a:gd name="connsiteX12" fmla="*/ 69192 w 169454"/>
                  <a:gd name="connsiteY12" fmla="*/ 140272 h 222201"/>
                  <a:gd name="connsiteX13" fmla="*/ 69695 w 169454"/>
                  <a:gd name="connsiteY13" fmla="*/ 144224 h 222201"/>
                  <a:gd name="connsiteX14" fmla="*/ 70455 w 169454"/>
                  <a:gd name="connsiteY14" fmla="*/ 149838 h 222201"/>
                  <a:gd name="connsiteX15" fmla="*/ 73780 w 169454"/>
                  <a:gd name="connsiteY15" fmla="*/ 161909 h 222201"/>
                  <a:gd name="connsiteX16" fmla="*/ 109387 w 169454"/>
                  <a:gd name="connsiteY16" fmla="*/ 201047 h 222201"/>
                  <a:gd name="connsiteX17" fmla="*/ 169455 w 169454"/>
                  <a:gd name="connsiteY17" fmla="*/ 213559 h 222201"/>
                  <a:gd name="connsiteX18" fmla="*/ 103075 w 169454"/>
                  <a:gd name="connsiteY18" fmla="*/ 220601 h 222201"/>
                  <a:gd name="connsiteX19" fmla="*/ 39035 w 169454"/>
                  <a:gd name="connsiteY19" fmla="*/ 183803 h 222201"/>
                  <a:gd name="connsiteX20" fmla="*/ 27755 w 169454"/>
                  <a:gd name="connsiteY20" fmla="*/ 167472 h 222201"/>
                  <a:gd name="connsiteX21" fmla="*/ 22951 w 169454"/>
                  <a:gd name="connsiteY21" fmla="*/ 158111 h 222201"/>
                  <a:gd name="connsiteX22" fmla="*/ 21175 w 169454"/>
                  <a:gd name="connsiteY22" fmla="*/ 154385 h 222201"/>
                  <a:gd name="connsiteX23" fmla="*/ 20744 w 169454"/>
                  <a:gd name="connsiteY23" fmla="*/ 153472 h 222201"/>
                  <a:gd name="connsiteX24" fmla="*/ 20529 w 169454"/>
                  <a:gd name="connsiteY24" fmla="*/ 153020 h 222201"/>
                  <a:gd name="connsiteX25" fmla="*/ 20477 w 169454"/>
                  <a:gd name="connsiteY25" fmla="*/ 152897 h 222201"/>
                  <a:gd name="connsiteX26" fmla="*/ 20252 w 169454"/>
                  <a:gd name="connsiteY26" fmla="*/ 152158 h 222201"/>
                  <a:gd name="connsiteX27" fmla="*/ 20149 w 169454"/>
                  <a:gd name="connsiteY27" fmla="*/ 151901 h 222201"/>
                  <a:gd name="connsiteX28" fmla="*/ 19287 w 169454"/>
                  <a:gd name="connsiteY28" fmla="*/ 149797 h 222201"/>
                  <a:gd name="connsiteX29" fmla="*/ 7873 w 169454"/>
                  <a:gd name="connsiteY29" fmla="*/ 115535 h 222201"/>
                  <a:gd name="connsiteX30" fmla="*/ 1088 w 169454"/>
                  <a:gd name="connsiteY30" fmla="*/ 79086 h 222201"/>
                  <a:gd name="connsiteX31" fmla="*/ 0 w 169454"/>
                  <a:gd name="connsiteY31" fmla="*/ 59358 h 222201"/>
                  <a:gd name="connsiteX32" fmla="*/ 472 w 169454"/>
                  <a:gd name="connsiteY32" fmla="*/ 48252 h 222201"/>
                  <a:gd name="connsiteX33" fmla="*/ 1201 w 169454"/>
                  <a:gd name="connsiteY33" fmla="*/ 38993 h 222201"/>
                  <a:gd name="connsiteX34" fmla="*/ 1252 w 169454"/>
                  <a:gd name="connsiteY34" fmla="*/ 38357 h 222201"/>
                  <a:gd name="connsiteX35" fmla="*/ 46067 w 169454"/>
                  <a:gd name="connsiteY35" fmla="*/ 132 h 222201"/>
                  <a:gd name="connsiteX36" fmla="*/ 84301 w 169454"/>
                  <a:gd name="connsiteY36" fmla="*/ 44926 h 222201"/>
                  <a:gd name="connsiteX37" fmla="*/ 81099 w 169454"/>
                  <a:gd name="connsiteY37" fmla="*/ 57931 h 22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9454" h="222201">
                    <a:moveTo>
                      <a:pt x="81099" y="57931"/>
                    </a:moveTo>
                    <a:cubicBezTo>
                      <a:pt x="80155" y="60128"/>
                      <a:pt x="78769" y="63710"/>
                      <a:pt x="78369" y="64285"/>
                    </a:cubicBezTo>
                    <a:cubicBezTo>
                      <a:pt x="77732" y="65249"/>
                      <a:pt x="77044" y="67015"/>
                      <a:pt x="76367" y="68975"/>
                    </a:cubicBezTo>
                    <a:cubicBezTo>
                      <a:pt x="75022" y="72722"/>
                      <a:pt x="73862" y="76817"/>
                      <a:pt x="72898" y="81128"/>
                    </a:cubicBezTo>
                    <a:cubicBezTo>
                      <a:pt x="70958" y="89730"/>
                      <a:pt x="69654" y="99030"/>
                      <a:pt x="69048" y="108514"/>
                    </a:cubicBezTo>
                    <a:cubicBezTo>
                      <a:pt x="68412" y="117978"/>
                      <a:pt x="68371" y="127677"/>
                      <a:pt x="69018" y="137141"/>
                    </a:cubicBezTo>
                    <a:lnTo>
                      <a:pt x="69131" y="138917"/>
                    </a:lnTo>
                    <a:lnTo>
                      <a:pt x="69151" y="139132"/>
                    </a:lnTo>
                    <a:lnTo>
                      <a:pt x="69151" y="139184"/>
                    </a:lnTo>
                    <a:cubicBezTo>
                      <a:pt x="69192" y="139348"/>
                      <a:pt x="68833" y="138065"/>
                      <a:pt x="68987" y="138629"/>
                    </a:cubicBezTo>
                    <a:lnTo>
                      <a:pt x="68997" y="138763"/>
                    </a:lnTo>
                    <a:lnTo>
                      <a:pt x="69069" y="139266"/>
                    </a:lnTo>
                    <a:lnTo>
                      <a:pt x="69192" y="140272"/>
                    </a:lnTo>
                    <a:lnTo>
                      <a:pt x="69695" y="144224"/>
                    </a:lnTo>
                    <a:cubicBezTo>
                      <a:pt x="69911" y="145969"/>
                      <a:pt x="69972" y="147693"/>
                      <a:pt x="70455" y="149838"/>
                    </a:cubicBezTo>
                    <a:cubicBezTo>
                      <a:pt x="71214" y="153923"/>
                      <a:pt x="72271" y="157998"/>
                      <a:pt x="73780" y="161909"/>
                    </a:cubicBezTo>
                    <a:cubicBezTo>
                      <a:pt x="79457" y="177706"/>
                      <a:pt x="92000" y="191912"/>
                      <a:pt x="109387" y="201047"/>
                    </a:cubicBezTo>
                    <a:cubicBezTo>
                      <a:pt x="126693" y="210234"/>
                      <a:pt x="147920" y="214401"/>
                      <a:pt x="169455" y="213559"/>
                    </a:cubicBezTo>
                    <a:cubicBezTo>
                      <a:pt x="149254" y="221042"/>
                      <a:pt x="126467" y="224460"/>
                      <a:pt x="103075" y="220601"/>
                    </a:cubicBezTo>
                    <a:cubicBezTo>
                      <a:pt x="79867" y="216895"/>
                      <a:pt x="55818" y="204465"/>
                      <a:pt x="39035" y="183803"/>
                    </a:cubicBezTo>
                    <a:cubicBezTo>
                      <a:pt x="34786" y="178743"/>
                      <a:pt x="31070" y="173231"/>
                      <a:pt x="27755" y="167472"/>
                    </a:cubicBezTo>
                    <a:cubicBezTo>
                      <a:pt x="26102" y="164722"/>
                      <a:pt x="24511" y="161396"/>
                      <a:pt x="22951" y="158111"/>
                    </a:cubicBezTo>
                    <a:lnTo>
                      <a:pt x="21175" y="154385"/>
                    </a:lnTo>
                    <a:lnTo>
                      <a:pt x="20744" y="153472"/>
                    </a:lnTo>
                    <a:lnTo>
                      <a:pt x="20529" y="153020"/>
                    </a:lnTo>
                    <a:lnTo>
                      <a:pt x="20477" y="152897"/>
                    </a:lnTo>
                    <a:lnTo>
                      <a:pt x="20252" y="152158"/>
                    </a:lnTo>
                    <a:lnTo>
                      <a:pt x="20149" y="151901"/>
                    </a:lnTo>
                    <a:lnTo>
                      <a:pt x="19287" y="149797"/>
                    </a:lnTo>
                    <a:cubicBezTo>
                      <a:pt x="14668" y="138588"/>
                      <a:pt x="10942" y="127246"/>
                      <a:pt x="7873" y="115535"/>
                    </a:cubicBezTo>
                    <a:cubicBezTo>
                      <a:pt x="4793" y="103844"/>
                      <a:pt x="2463" y="91793"/>
                      <a:pt x="1088" y="79086"/>
                    </a:cubicBezTo>
                    <a:cubicBezTo>
                      <a:pt x="400" y="72732"/>
                      <a:pt x="10" y="66173"/>
                      <a:pt x="0" y="59358"/>
                    </a:cubicBezTo>
                    <a:cubicBezTo>
                      <a:pt x="0" y="56032"/>
                      <a:pt x="51" y="52501"/>
                      <a:pt x="472" y="48252"/>
                    </a:cubicBezTo>
                    <a:lnTo>
                      <a:pt x="1201" y="38993"/>
                    </a:lnTo>
                    <a:lnTo>
                      <a:pt x="1252" y="38357"/>
                    </a:lnTo>
                    <a:cubicBezTo>
                      <a:pt x="3069" y="15426"/>
                      <a:pt x="23136" y="-1685"/>
                      <a:pt x="46067" y="132"/>
                    </a:cubicBezTo>
                    <a:cubicBezTo>
                      <a:pt x="68997" y="1939"/>
                      <a:pt x="86108" y="22006"/>
                      <a:pt x="84301" y="44926"/>
                    </a:cubicBezTo>
                    <a:cubicBezTo>
                      <a:pt x="83922" y="49463"/>
                      <a:pt x="82762" y="53938"/>
                      <a:pt x="81099" y="57931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8" name="Forma libre 947">
                <a:extLst>
                  <a:ext uri="{FF2B5EF4-FFF2-40B4-BE49-F238E27FC236}">
                    <a16:creationId xmlns:a16="http://schemas.microsoft.com/office/drawing/2014/main" id="{65C3B7B2-882E-AB41-9627-1EA1CEDF3864}"/>
                  </a:ext>
                </a:extLst>
              </p:cNvPr>
              <p:cNvSpPr/>
              <p:nvPr/>
            </p:nvSpPr>
            <p:spPr>
              <a:xfrm>
                <a:off x="3767194" y="3964791"/>
                <a:ext cx="169435" cy="222239"/>
              </a:xfrm>
              <a:custGeom>
                <a:avLst/>
                <a:gdLst>
                  <a:gd name="connsiteX0" fmla="*/ 168233 w 169435"/>
                  <a:gd name="connsiteY0" fmla="*/ 39029 h 222239"/>
                  <a:gd name="connsiteX1" fmla="*/ 168972 w 169435"/>
                  <a:gd name="connsiteY1" fmla="*/ 48287 h 222239"/>
                  <a:gd name="connsiteX2" fmla="*/ 169434 w 169435"/>
                  <a:gd name="connsiteY2" fmla="*/ 59393 h 222239"/>
                  <a:gd name="connsiteX3" fmla="*/ 168356 w 169435"/>
                  <a:gd name="connsiteY3" fmla="*/ 79122 h 222239"/>
                  <a:gd name="connsiteX4" fmla="*/ 161572 w 169435"/>
                  <a:gd name="connsiteY4" fmla="*/ 115570 h 222239"/>
                  <a:gd name="connsiteX5" fmla="*/ 150158 w 169435"/>
                  <a:gd name="connsiteY5" fmla="*/ 149833 h 222239"/>
                  <a:gd name="connsiteX6" fmla="*/ 149295 w 169435"/>
                  <a:gd name="connsiteY6" fmla="*/ 151937 h 222239"/>
                  <a:gd name="connsiteX7" fmla="*/ 149193 w 169435"/>
                  <a:gd name="connsiteY7" fmla="*/ 152194 h 222239"/>
                  <a:gd name="connsiteX8" fmla="*/ 148967 w 169435"/>
                  <a:gd name="connsiteY8" fmla="*/ 152933 h 222239"/>
                  <a:gd name="connsiteX9" fmla="*/ 148916 w 169435"/>
                  <a:gd name="connsiteY9" fmla="*/ 153056 h 222239"/>
                  <a:gd name="connsiteX10" fmla="*/ 148700 w 169435"/>
                  <a:gd name="connsiteY10" fmla="*/ 153508 h 222239"/>
                  <a:gd name="connsiteX11" fmla="*/ 148269 w 169435"/>
                  <a:gd name="connsiteY11" fmla="*/ 154421 h 222239"/>
                  <a:gd name="connsiteX12" fmla="*/ 146493 w 169435"/>
                  <a:gd name="connsiteY12" fmla="*/ 158147 h 222239"/>
                  <a:gd name="connsiteX13" fmla="*/ 141689 w 169435"/>
                  <a:gd name="connsiteY13" fmla="*/ 167508 h 222239"/>
                  <a:gd name="connsiteX14" fmla="*/ 130419 w 169435"/>
                  <a:gd name="connsiteY14" fmla="*/ 183839 h 222239"/>
                  <a:gd name="connsiteX15" fmla="*/ 66369 w 169435"/>
                  <a:gd name="connsiteY15" fmla="*/ 220637 h 222239"/>
                  <a:gd name="connsiteX16" fmla="*/ 0 w 169435"/>
                  <a:gd name="connsiteY16" fmla="*/ 213595 h 222239"/>
                  <a:gd name="connsiteX17" fmla="*/ 60067 w 169435"/>
                  <a:gd name="connsiteY17" fmla="*/ 201083 h 222239"/>
                  <a:gd name="connsiteX18" fmla="*/ 95674 w 169435"/>
                  <a:gd name="connsiteY18" fmla="*/ 161945 h 222239"/>
                  <a:gd name="connsiteX19" fmla="*/ 99000 w 169435"/>
                  <a:gd name="connsiteY19" fmla="*/ 149874 h 222239"/>
                  <a:gd name="connsiteX20" fmla="*/ 99759 w 169435"/>
                  <a:gd name="connsiteY20" fmla="*/ 144259 h 222239"/>
                  <a:gd name="connsiteX21" fmla="*/ 100262 w 169435"/>
                  <a:gd name="connsiteY21" fmla="*/ 140308 h 222239"/>
                  <a:gd name="connsiteX22" fmla="*/ 100386 w 169435"/>
                  <a:gd name="connsiteY22" fmla="*/ 139302 h 222239"/>
                  <a:gd name="connsiteX23" fmla="*/ 100447 w 169435"/>
                  <a:gd name="connsiteY23" fmla="*/ 138799 h 222239"/>
                  <a:gd name="connsiteX24" fmla="*/ 100457 w 169435"/>
                  <a:gd name="connsiteY24" fmla="*/ 138665 h 222239"/>
                  <a:gd name="connsiteX25" fmla="*/ 100293 w 169435"/>
                  <a:gd name="connsiteY25" fmla="*/ 139220 h 222239"/>
                  <a:gd name="connsiteX26" fmla="*/ 100293 w 169435"/>
                  <a:gd name="connsiteY26" fmla="*/ 139168 h 222239"/>
                  <a:gd name="connsiteX27" fmla="*/ 100303 w 169435"/>
                  <a:gd name="connsiteY27" fmla="*/ 138953 h 222239"/>
                  <a:gd name="connsiteX28" fmla="*/ 100416 w 169435"/>
                  <a:gd name="connsiteY28" fmla="*/ 137177 h 222239"/>
                  <a:gd name="connsiteX29" fmla="*/ 100386 w 169435"/>
                  <a:gd name="connsiteY29" fmla="*/ 108550 h 222239"/>
                  <a:gd name="connsiteX30" fmla="*/ 96536 w 169435"/>
                  <a:gd name="connsiteY30" fmla="*/ 81164 h 222239"/>
                  <a:gd name="connsiteX31" fmla="*/ 93067 w 169435"/>
                  <a:gd name="connsiteY31" fmla="*/ 69011 h 222239"/>
                  <a:gd name="connsiteX32" fmla="*/ 91066 w 169435"/>
                  <a:gd name="connsiteY32" fmla="*/ 64320 h 222239"/>
                  <a:gd name="connsiteX33" fmla="*/ 88345 w 169435"/>
                  <a:gd name="connsiteY33" fmla="*/ 57967 h 222239"/>
                  <a:gd name="connsiteX34" fmla="*/ 110363 w 169435"/>
                  <a:gd name="connsiteY34" fmla="*/ 3340 h 222239"/>
                  <a:gd name="connsiteX35" fmla="*/ 164990 w 169435"/>
                  <a:gd name="connsiteY35" fmla="*/ 25357 h 222239"/>
                  <a:gd name="connsiteX36" fmla="*/ 168192 w 169435"/>
                  <a:gd name="connsiteY36" fmla="*/ 38198 h 222239"/>
                  <a:gd name="connsiteX37" fmla="*/ 168233 w 169435"/>
                  <a:gd name="connsiteY37" fmla="*/ 39029 h 222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9435" h="222239">
                    <a:moveTo>
                      <a:pt x="168233" y="39029"/>
                    </a:moveTo>
                    <a:lnTo>
                      <a:pt x="168972" y="48287"/>
                    </a:lnTo>
                    <a:cubicBezTo>
                      <a:pt x="169383" y="52537"/>
                      <a:pt x="169444" y="56068"/>
                      <a:pt x="169434" y="59393"/>
                    </a:cubicBezTo>
                    <a:cubicBezTo>
                      <a:pt x="169434" y="66209"/>
                      <a:pt x="169044" y="72768"/>
                      <a:pt x="168356" y="79122"/>
                    </a:cubicBezTo>
                    <a:cubicBezTo>
                      <a:pt x="166981" y="91829"/>
                      <a:pt x="164661" y="103879"/>
                      <a:pt x="161572" y="115570"/>
                    </a:cubicBezTo>
                    <a:cubicBezTo>
                      <a:pt x="158492" y="127282"/>
                      <a:pt x="154777" y="138624"/>
                      <a:pt x="150158" y="149833"/>
                    </a:cubicBezTo>
                    <a:lnTo>
                      <a:pt x="149295" y="151937"/>
                    </a:lnTo>
                    <a:lnTo>
                      <a:pt x="149193" y="152194"/>
                    </a:lnTo>
                    <a:lnTo>
                      <a:pt x="148967" y="152933"/>
                    </a:lnTo>
                    <a:lnTo>
                      <a:pt x="148916" y="153056"/>
                    </a:lnTo>
                    <a:lnTo>
                      <a:pt x="148700" y="153508"/>
                    </a:lnTo>
                    <a:lnTo>
                      <a:pt x="148269" y="154421"/>
                    </a:lnTo>
                    <a:lnTo>
                      <a:pt x="146493" y="158147"/>
                    </a:lnTo>
                    <a:cubicBezTo>
                      <a:pt x="144943" y="161432"/>
                      <a:pt x="143342" y="164768"/>
                      <a:pt x="141689" y="167508"/>
                    </a:cubicBezTo>
                    <a:cubicBezTo>
                      <a:pt x="138395" y="173266"/>
                      <a:pt x="134669" y="178778"/>
                      <a:pt x="130419" y="183839"/>
                    </a:cubicBezTo>
                    <a:cubicBezTo>
                      <a:pt x="113637" y="204501"/>
                      <a:pt x="89577" y="216931"/>
                      <a:pt x="66369" y="220637"/>
                    </a:cubicBezTo>
                    <a:cubicBezTo>
                      <a:pt x="42977" y="224496"/>
                      <a:pt x="20190" y="221088"/>
                      <a:pt x="0" y="213595"/>
                    </a:cubicBezTo>
                    <a:cubicBezTo>
                      <a:pt x="21535" y="214437"/>
                      <a:pt x="42761" y="210270"/>
                      <a:pt x="60067" y="201083"/>
                    </a:cubicBezTo>
                    <a:cubicBezTo>
                      <a:pt x="77434" y="191948"/>
                      <a:pt x="89998" y="177752"/>
                      <a:pt x="95674" y="161945"/>
                    </a:cubicBezTo>
                    <a:cubicBezTo>
                      <a:pt x="97183" y="158034"/>
                      <a:pt x="98240" y="153969"/>
                      <a:pt x="99000" y="149874"/>
                    </a:cubicBezTo>
                    <a:cubicBezTo>
                      <a:pt x="99472" y="147729"/>
                      <a:pt x="99544" y="146004"/>
                      <a:pt x="99759" y="144259"/>
                    </a:cubicBezTo>
                    <a:lnTo>
                      <a:pt x="100262" y="140308"/>
                    </a:lnTo>
                    <a:lnTo>
                      <a:pt x="100386" y="139302"/>
                    </a:lnTo>
                    <a:lnTo>
                      <a:pt x="100447" y="138799"/>
                    </a:lnTo>
                    <a:lnTo>
                      <a:pt x="100457" y="138665"/>
                    </a:lnTo>
                    <a:cubicBezTo>
                      <a:pt x="100611" y="138090"/>
                      <a:pt x="100252" y="139373"/>
                      <a:pt x="100293" y="139220"/>
                    </a:cubicBezTo>
                    <a:lnTo>
                      <a:pt x="100293" y="139168"/>
                    </a:lnTo>
                    <a:lnTo>
                      <a:pt x="100303" y="138953"/>
                    </a:lnTo>
                    <a:lnTo>
                      <a:pt x="100416" y="137177"/>
                    </a:lnTo>
                    <a:cubicBezTo>
                      <a:pt x="101063" y="127713"/>
                      <a:pt x="101022" y="118013"/>
                      <a:pt x="100386" y="108550"/>
                    </a:cubicBezTo>
                    <a:cubicBezTo>
                      <a:pt x="99780" y="99065"/>
                      <a:pt x="98476" y="89766"/>
                      <a:pt x="96536" y="81164"/>
                    </a:cubicBezTo>
                    <a:cubicBezTo>
                      <a:pt x="95572" y="76853"/>
                      <a:pt x="94401" y="72768"/>
                      <a:pt x="93067" y="69011"/>
                    </a:cubicBezTo>
                    <a:cubicBezTo>
                      <a:pt x="92390" y="67051"/>
                      <a:pt x="91692" y="65285"/>
                      <a:pt x="91066" y="64320"/>
                    </a:cubicBezTo>
                    <a:cubicBezTo>
                      <a:pt x="90655" y="63735"/>
                      <a:pt x="89280" y="60163"/>
                      <a:pt x="88345" y="57967"/>
                    </a:cubicBezTo>
                    <a:cubicBezTo>
                      <a:pt x="79344" y="36791"/>
                      <a:pt x="89197" y="12342"/>
                      <a:pt x="110363" y="3340"/>
                    </a:cubicBezTo>
                    <a:cubicBezTo>
                      <a:pt x="131538" y="-5672"/>
                      <a:pt x="155988" y="4181"/>
                      <a:pt x="164990" y="25357"/>
                    </a:cubicBezTo>
                    <a:cubicBezTo>
                      <a:pt x="166786" y="29555"/>
                      <a:pt x="167823" y="33876"/>
                      <a:pt x="168192" y="38198"/>
                    </a:cubicBezTo>
                    <a:lnTo>
                      <a:pt x="168233" y="39029"/>
                    </a:ln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9" name="Forma libre 948">
                <a:extLst>
                  <a:ext uri="{FF2B5EF4-FFF2-40B4-BE49-F238E27FC236}">
                    <a16:creationId xmlns:a16="http://schemas.microsoft.com/office/drawing/2014/main" id="{36F3C52D-968E-804E-BFB4-186D815BD66D}"/>
                  </a:ext>
                </a:extLst>
              </p:cNvPr>
              <p:cNvSpPr/>
              <p:nvPr/>
            </p:nvSpPr>
            <p:spPr>
              <a:xfrm>
                <a:off x="3827887" y="3889270"/>
                <a:ext cx="184758" cy="123172"/>
              </a:xfrm>
              <a:custGeom>
                <a:avLst/>
                <a:gdLst>
                  <a:gd name="connsiteX0" fmla="*/ 184759 w 184758"/>
                  <a:gd name="connsiteY0" fmla="*/ 25661 h 123172"/>
                  <a:gd name="connsiteX1" fmla="*/ 102644 w 184758"/>
                  <a:gd name="connsiteY1" fmla="*/ 123173 h 123172"/>
                  <a:gd name="connsiteX2" fmla="*/ 82115 w 184758"/>
                  <a:gd name="connsiteY2" fmla="*/ 123173 h 123172"/>
                  <a:gd name="connsiteX3" fmla="*/ 0 w 184758"/>
                  <a:gd name="connsiteY3" fmla="*/ 25661 h 123172"/>
                  <a:gd name="connsiteX4" fmla="*/ 0 w 184758"/>
                  <a:gd name="connsiteY4" fmla="*/ 25661 h 123172"/>
                  <a:gd name="connsiteX5" fmla="*/ 25661 w 184758"/>
                  <a:gd name="connsiteY5" fmla="*/ 0 h 123172"/>
                  <a:gd name="connsiteX6" fmla="*/ 159098 w 184758"/>
                  <a:gd name="connsiteY6" fmla="*/ 0 h 123172"/>
                  <a:gd name="connsiteX7" fmla="*/ 184759 w 184758"/>
                  <a:gd name="connsiteY7" fmla="*/ 25661 h 123172"/>
                  <a:gd name="connsiteX8" fmla="*/ 184759 w 184758"/>
                  <a:gd name="connsiteY8" fmla="*/ 25661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758" h="123172">
                    <a:moveTo>
                      <a:pt x="184759" y="25661"/>
                    </a:moveTo>
                    <a:cubicBezTo>
                      <a:pt x="184759" y="61586"/>
                      <a:pt x="116819" y="123173"/>
                      <a:pt x="102644" y="123173"/>
                    </a:cubicBezTo>
                    <a:lnTo>
                      <a:pt x="82115" y="123173"/>
                    </a:lnTo>
                    <a:cubicBezTo>
                      <a:pt x="67940" y="123173"/>
                      <a:pt x="0" y="61586"/>
                      <a:pt x="0" y="25661"/>
                    </a:cubicBezTo>
                    <a:lnTo>
                      <a:pt x="0" y="25661"/>
                    </a:lnTo>
                    <a:cubicBezTo>
                      <a:pt x="0" y="11486"/>
                      <a:pt x="11486" y="0"/>
                      <a:pt x="25661" y="0"/>
                    </a:cubicBezTo>
                    <a:lnTo>
                      <a:pt x="159098" y="0"/>
                    </a:lnTo>
                    <a:cubicBezTo>
                      <a:pt x="173273" y="0"/>
                      <a:pt x="184759" y="11486"/>
                      <a:pt x="184759" y="25661"/>
                    </a:cubicBezTo>
                    <a:lnTo>
                      <a:pt x="184759" y="25661"/>
                    </a:ln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0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79209" y="3766097"/>
              <a:ext cx="112908" cy="92379"/>
              <a:chOff x="3879209" y="3766097"/>
              <a:chExt cx="112908" cy="92379"/>
            </a:xfrm>
            <a:solidFill>
              <a:srgbClr val="7E57C2"/>
            </a:solidFill>
          </p:grpSpPr>
          <p:sp>
            <p:nvSpPr>
              <p:cNvPr id="951" name="Forma libre 950">
                <a:extLst>
                  <a:ext uri="{FF2B5EF4-FFF2-40B4-BE49-F238E27FC236}">
                    <a16:creationId xmlns:a16="http://schemas.microsoft.com/office/drawing/2014/main" id="{8F389603-F612-884C-A249-8BB9CC440D24}"/>
                  </a:ext>
                </a:extLst>
              </p:cNvPr>
              <p:cNvSpPr/>
              <p:nvPr/>
            </p:nvSpPr>
            <p:spPr>
              <a:xfrm>
                <a:off x="3910002" y="3766097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2" name="Forma libre 951">
                <a:extLst>
                  <a:ext uri="{FF2B5EF4-FFF2-40B4-BE49-F238E27FC236}">
                    <a16:creationId xmlns:a16="http://schemas.microsoft.com/office/drawing/2014/main" id="{DD815139-97CD-2F40-99F5-ADAF72AC5413}"/>
                  </a:ext>
                </a:extLst>
              </p:cNvPr>
              <p:cNvSpPr/>
              <p:nvPr/>
            </p:nvSpPr>
            <p:spPr>
              <a:xfrm>
                <a:off x="3879209" y="377636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3" name="Forma libre 952">
                <a:extLst>
                  <a:ext uri="{FF2B5EF4-FFF2-40B4-BE49-F238E27FC236}">
                    <a16:creationId xmlns:a16="http://schemas.microsoft.com/office/drawing/2014/main" id="{7AA76AB3-736B-054A-B18B-A1C6341A487F}"/>
                  </a:ext>
                </a:extLst>
              </p:cNvPr>
              <p:cNvSpPr/>
              <p:nvPr/>
            </p:nvSpPr>
            <p:spPr>
              <a:xfrm>
                <a:off x="3961324" y="379689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4" name="Forma libre 953">
                <a:extLst>
                  <a:ext uri="{FF2B5EF4-FFF2-40B4-BE49-F238E27FC236}">
                    <a16:creationId xmlns:a16="http://schemas.microsoft.com/office/drawing/2014/main" id="{54D5951F-9FF7-B946-999E-5C7D6352488E}"/>
                  </a:ext>
                </a:extLst>
              </p:cNvPr>
              <p:cNvSpPr/>
              <p:nvPr/>
            </p:nvSpPr>
            <p:spPr>
              <a:xfrm>
                <a:off x="3971588" y="383794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5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58680" y="3807155"/>
              <a:ext cx="92379" cy="30793"/>
              <a:chOff x="3858680" y="3807155"/>
              <a:chExt cx="92379" cy="30793"/>
            </a:xfrm>
            <a:solidFill>
              <a:srgbClr val="B39DDB"/>
            </a:solidFill>
          </p:grpSpPr>
          <p:sp>
            <p:nvSpPr>
              <p:cNvPr id="956" name="Forma libre 955">
                <a:extLst>
                  <a:ext uri="{FF2B5EF4-FFF2-40B4-BE49-F238E27FC236}">
                    <a16:creationId xmlns:a16="http://schemas.microsoft.com/office/drawing/2014/main" id="{782C932E-37B5-3D43-A930-639127B4208E}"/>
                  </a:ext>
                </a:extLst>
              </p:cNvPr>
              <p:cNvSpPr/>
              <p:nvPr/>
            </p:nvSpPr>
            <p:spPr>
              <a:xfrm>
                <a:off x="3899738" y="3817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7" name="Forma libre 956">
                <a:extLst>
                  <a:ext uri="{FF2B5EF4-FFF2-40B4-BE49-F238E27FC236}">
                    <a16:creationId xmlns:a16="http://schemas.microsoft.com/office/drawing/2014/main" id="{ED773E76-5424-5547-83E7-11F978A1054B}"/>
                  </a:ext>
                </a:extLst>
              </p:cNvPr>
              <p:cNvSpPr/>
              <p:nvPr/>
            </p:nvSpPr>
            <p:spPr>
              <a:xfrm>
                <a:off x="3858680" y="3807155"/>
                <a:ext cx="10264" cy="10264"/>
              </a:xfrm>
              <a:custGeom>
                <a:avLst/>
                <a:gdLst>
                  <a:gd name="connsiteX0" fmla="*/ 10264 w 10264"/>
                  <a:gd name="connsiteY0" fmla="*/ 5132 h 10264"/>
                  <a:gd name="connsiteX1" fmla="*/ 5132 w 10264"/>
                  <a:gd name="connsiteY1" fmla="*/ 10264 h 10264"/>
                  <a:gd name="connsiteX2" fmla="*/ 0 w 10264"/>
                  <a:gd name="connsiteY2" fmla="*/ 5132 h 10264"/>
                  <a:gd name="connsiteX3" fmla="*/ 5132 w 10264"/>
                  <a:gd name="connsiteY3" fmla="*/ 0 h 10264"/>
                  <a:gd name="connsiteX4" fmla="*/ 10264 w 10264"/>
                  <a:gd name="connsiteY4" fmla="*/ 5132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" h="10264">
                    <a:moveTo>
                      <a:pt x="10264" y="5132"/>
                    </a:moveTo>
                    <a:cubicBezTo>
                      <a:pt x="10264" y="7967"/>
                      <a:pt x="7967" y="10264"/>
                      <a:pt x="5132" y="10264"/>
                    </a:cubicBezTo>
                    <a:cubicBezTo>
                      <a:pt x="2298" y="10264"/>
                      <a:pt x="0" y="7967"/>
                      <a:pt x="0" y="5132"/>
                    </a:cubicBezTo>
                    <a:cubicBezTo>
                      <a:pt x="0" y="2298"/>
                      <a:pt x="2298" y="0"/>
                      <a:pt x="5132" y="0"/>
                    </a:cubicBezTo>
                    <a:cubicBezTo>
                      <a:pt x="7967" y="0"/>
                      <a:pt x="10264" y="2298"/>
                      <a:pt x="10264" y="5132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8" name="Forma libre 957">
                <a:extLst>
                  <a:ext uri="{FF2B5EF4-FFF2-40B4-BE49-F238E27FC236}">
                    <a16:creationId xmlns:a16="http://schemas.microsoft.com/office/drawing/2014/main" id="{42E0CB50-0A96-CC4B-AA48-9565EEC47649}"/>
                  </a:ext>
                </a:extLst>
              </p:cNvPr>
              <p:cNvSpPr/>
              <p:nvPr/>
            </p:nvSpPr>
            <p:spPr>
              <a:xfrm>
                <a:off x="3940795" y="3827683"/>
                <a:ext cx="10264" cy="10264"/>
              </a:xfrm>
              <a:custGeom>
                <a:avLst/>
                <a:gdLst>
                  <a:gd name="connsiteX0" fmla="*/ 10264 w 10264"/>
                  <a:gd name="connsiteY0" fmla="*/ 5132 h 10264"/>
                  <a:gd name="connsiteX1" fmla="*/ 5132 w 10264"/>
                  <a:gd name="connsiteY1" fmla="*/ 10264 h 10264"/>
                  <a:gd name="connsiteX2" fmla="*/ 0 w 10264"/>
                  <a:gd name="connsiteY2" fmla="*/ 5132 h 10264"/>
                  <a:gd name="connsiteX3" fmla="*/ 5132 w 10264"/>
                  <a:gd name="connsiteY3" fmla="*/ 0 h 10264"/>
                  <a:gd name="connsiteX4" fmla="*/ 10264 w 10264"/>
                  <a:gd name="connsiteY4" fmla="*/ 5132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" h="10264">
                    <a:moveTo>
                      <a:pt x="10264" y="5132"/>
                    </a:moveTo>
                    <a:cubicBezTo>
                      <a:pt x="10264" y="7967"/>
                      <a:pt x="7967" y="10264"/>
                      <a:pt x="5132" y="10264"/>
                    </a:cubicBezTo>
                    <a:cubicBezTo>
                      <a:pt x="2298" y="10264"/>
                      <a:pt x="0" y="7967"/>
                      <a:pt x="0" y="5132"/>
                    </a:cubicBezTo>
                    <a:cubicBezTo>
                      <a:pt x="0" y="2298"/>
                      <a:pt x="2298" y="0"/>
                      <a:pt x="5132" y="0"/>
                    </a:cubicBezTo>
                    <a:cubicBezTo>
                      <a:pt x="7967" y="0"/>
                      <a:pt x="10264" y="2298"/>
                      <a:pt x="10264" y="5132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9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30032" y="3892165"/>
              <a:ext cx="176978" cy="293704"/>
              <a:chOff x="3830032" y="3892165"/>
              <a:chExt cx="176978" cy="293704"/>
            </a:xfrm>
            <a:solidFill>
              <a:schemeClr val="accent1"/>
            </a:solidFill>
          </p:grpSpPr>
          <p:sp>
            <p:nvSpPr>
              <p:cNvPr id="960" name="Forma libre 959">
                <a:extLst>
                  <a:ext uri="{FF2B5EF4-FFF2-40B4-BE49-F238E27FC236}">
                    <a16:creationId xmlns:a16="http://schemas.microsoft.com/office/drawing/2014/main" id="{EAB22EC6-3827-F441-9855-6C5843DB02AA}"/>
                  </a:ext>
                </a:extLst>
              </p:cNvPr>
              <p:cNvSpPr/>
              <p:nvPr/>
            </p:nvSpPr>
            <p:spPr>
              <a:xfrm>
                <a:off x="3852614" y="3892165"/>
                <a:ext cx="40265" cy="40266"/>
              </a:xfrm>
              <a:custGeom>
                <a:avLst/>
                <a:gdLst>
                  <a:gd name="connsiteX0" fmla="*/ 37260 w 40265"/>
                  <a:gd name="connsiteY0" fmla="*/ 40267 h 40266"/>
                  <a:gd name="connsiteX1" fmla="*/ 18630 w 40265"/>
                  <a:gd name="connsiteY1" fmla="*/ 21637 h 40266"/>
                  <a:gd name="connsiteX2" fmla="*/ 0 w 40265"/>
                  <a:gd name="connsiteY2" fmla="*/ 300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65" h="40266">
                    <a:moveTo>
                      <a:pt x="37260" y="40267"/>
                    </a:moveTo>
                    <a:cubicBezTo>
                      <a:pt x="47555" y="29971"/>
                      <a:pt x="28925" y="31922"/>
                      <a:pt x="18630" y="21637"/>
                    </a:cubicBezTo>
                    <a:cubicBezTo>
                      <a:pt x="8335" y="11331"/>
                      <a:pt x="10285" y="-7288"/>
                      <a:pt x="0" y="3007"/>
                    </a:cubicBezTo>
                  </a:path>
                </a:pathLst>
              </a:custGeom>
              <a:solidFill>
                <a:srgbClr val="FFEB3B"/>
              </a:solidFill>
              <a:ln w="20241" cap="rnd">
                <a:solidFill>
                  <a:srgbClr val="311B9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1" name="Forma libre 960">
                <a:extLst>
                  <a:ext uri="{FF2B5EF4-FFF2-40B4-BE49-F238E27FC236}">
                    <a16:creationId xmlns:a16="http://schemas.microsoft.com/office/drawing/2014/main" id="{A8D09BCA-7DCD-8F40-8EE8-3EBD09BE7B2F}"/>
                  </a:ext>
                </a:extLst>
              </p:cNvPr>
              <p:cNvSpPr/>
              <p:nvPr/>
            </p:nvSpPr>
            <p:spPr>
              <a:xfrm>
                <a:off x="3943061" y="3892165"/>
                <a:ext cx="40269" cy="40266"/>
              </a:xfrm>
              <a:custGeom>
                <a:avLst/>
                <a:gdLst>
                  <a:gd name="connsiteX0" fmla="*/ 3010 w 40269"/>
                  <a:gd name="connsiteY0" fmla="*/ 40267 h 40266"/>
                  <a:gd name="connsiteX1" fmla="*/ 21640 w 40269"/>
                  <a:gd name="connsiteY1" fmla="*/ 21637 h 40266"/>
                  <a:gd name="connsiteX2" fmla="*/ 40269 w 40269"/>
                  <a:gd name="connsiteY2" fmla="*/ 300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69" h="40266">
                    <a:moveTo>
                      <a:pt x="3010" y="40267"/>
                    </a:moveTo>
                    <a:cubicBezTo>
                      <a:pt x="-7296" y="29971"/>
                      <a:pt x="11344" y="31922"/>
                      <a:pt x="21640" y="21637"/>
                    </a:cubicBezTo>
                    <a:cubicBezTo>
                      <a:pt x="31935" y="11331"/>
                      <a:pt x="29985" y="-7288"/>
                      <a:pt x="40269" y="3007"/>
                    </a:cubicBezTo>
                  </a:path>
                </a:pathLst>
              </a:custGeom>
              <a:solidFill>
                <a:srgbClr val="FFEB3B"/>
              </a:solidFill>
              <a:ln w="20241" cap="rnd">
                <a:solidFill>
                  <a:srgbClr val="311B9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2" name="Forma libre 961">
                <a:extLst>
                  <a:ext uri="{FF2B5EF4-FFF2-40B4-BE49-F238E27FC236}">
                    <a16:creationId xmlns:a16="http://schemas.microsoft.com/office/drawing/2014/main" id="{C95AE968-B3A4-304E-B4E6-1069588F12E5}"/>
                  </a:ext>
                </a:extLst>
              </p:cNvPr>
              <p:cNvSpPr/>
              <p:nvPr/>
            </p:nvSpPr>
            <p:spPr>
              <a:xfrm>
                <a:off x="3830032" y="4043235"/>
                <a:ext cx="176978" cy="142633"/>
              </a:xfrm>
              <a:custGeom>
                <a:avLst/>
                <a:gdLst>
                  <a:gd name="connsiteX0" fmla="*/ 90234 w 176978"/>
                  <a:gd name="connsiteY0" fmla="*/ 0 h 142633"/>
                  <a:gd name="connsiteX1" fmla="*/ 0 w 176978"/>
                  <a:gd name="connsiteY1" fmla="*/ 142634 h 142633"/>
                  <a:gd name="connsiteX2" fmla="*/ 3510 w 176978"/>
                  <a:gd name="connsiteY2" fmla="*/ 142192 h 142633"/>
                  <a:gd name="connsiteX3" fmla="*/ 67560 w 176978"/>
                  <a:gd name="connsiteY3" fmla="*/ 105395 h 142633"/>
                  <a:gd name="connsiteX4" fmla="*/ 78830 w 176978"/>
                  <a:gd name="connsiteY4" fmla="*/ 89064 h 142633"/>
                  <a:gd name="connsiteX5" fmla="*/ 83634 w 176978"/>
                  <a:gd name="connsiteY5" fmla="*/ 79703 h 142633"/>
                  <a:gd name="connsiteX6" fmla="*/ 85410 w 176978"/>
                  <a:gd name="connsiteY6" fmla="*/ 75977 h 142633"/>
                  <a:gd name="connsiteX7" fmla="*/ 85841 w 176978"/>
                  <a:gd name="connsiteY7" fmla="*/ 75063 h 142633"/>
                  <a:gd name="connsiteX8" fmla="*/ 86057 w 176978"/>
                  <a:gd name="connsiteY8" fmla="*/ 74612 h 142633"/>
                  <a:gd name="connsiteX9" fmla="*/ 86108 w 176978"/>
                  <a:gd name="connsiteY9" fmla="*/ 74489 h 142633"/>
                  <a:gd name="connsiteX10" fmla="*/ 86334 w 176978"/>
                  <a:gd name="connsiteY10" fmla="*/ 73750 h 142633"/>
                  <a:gd name="connsiteX11" fmla="*/ 86436 w 176978"/>
                  <a:gd name="connsiteY11" fmla="*/ 73493 h 142633"/>
                  <a:gd name="connsiteX12" fmla="*/ 87299 w 176978"/>
                  <a:gd name="connsiteY12" fmla="*/ 71389 h 142633"/>
                  <a:gd name="connsiteX13" fmla="*/ 90655 w 176978"/>
                  <a:gd name="connsiteY13" fmla="*/ 62336 h 142633"/>
                  <a:gd name="connsiteX14" fmla="*/ 94011 w 176978"/>
                  <a:gd name="connsiteY14" fmla="*/ 71389 h 142633"/>
                  <a:gd name="connsiteX15" fmla="*/ 94874 w 176978"/>
                  <a:gd name="connsiteY15" fmla="*/ 73493 h 142633"/>
                  <a:gd name="connsiteX16" fmla="*/ 94976 w 176978"/>
                  <a:gd name="connsiteY16" fmla="*/ 73750 h 142633"/>
                  <a:gd name="connsiteX17" fmla="*/ 95202 w 176978"/>
                  <a:gd name="connsiteY17" fmla="*/ 74489 h 142633"/>
                  <a:gd name="connsiteX18" fmla="*/ 95253 w 176978"/>
                  <a:gd name="connsiteY18" fmla="*/ 74612 h 142633"/>
                  <a:gd name="connsiteX19" fmla="*/ 95469 w 176978"/>
                  <a:gd name="connsiteY19" fmla="*/ 75063 h 142633"/>
                  <a:gd name="connsiteX20" fmla="*/ 95900 w 176978"/>
                  <a:gd name="connsiteY20" fmla="*/ 75977 h 142633"/>
                  <a:gd name="connsiteX21" fmla="*/ 97676 w 176978"/>
                  <a:gd name="connsiteY21" fmla="*/ 79703 h 142633"/>
                  <a:gd name="connsiteX22" fmla="*/ 102480 w 176978"/>
                  <a:gd name="connsiteY22" fmla="*/ 89064 h 142633"/>
                  <a:gd name="connsiteX23" fmla="*/ 113760 w 176978"/>
                  <a:gd name="connsiteY23" fmla="*/ 105395 h 142633"/>
                  <a:gd name="connsiteX24" fmla="*/ 176978 w 176978"/>
                  <a:gd name="connsiteY24" fmla="*/ 142018 h 142633"/>
                  <a:gd name="connsiteX25" fmla="*/ 90234 w 176978"/>
                  <a:gd name="connsiteY25" fmla="*/ 0 h 1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978" h="142633">
                    <a:moveTo>
                      <a:pt x="90234" y="0"/>
                    </a:moveTo>
                    <a:cubicBezTo>
                      <a:pt x="90234" y="0"/>
                      <a:pt x="71769" y="131025"/>
                      <a:pt x="0" y="142634"/>
                    </a:cubicBezTo>
                    <a:cubicBezTo>
                      <a:pt x="1170" y="142480"/>
                      <a:pt x="2340" y="142398"/>
                      <a:pt x="3510" y="142192"/>
                    </a:cubicBezTo>
                    <a:cubicBezTo>
                      <a:pt x="26718" y="138487"/>
                      <a:pt x="50778" y="126057"/>
                      <a:pt x="67560" y="105395"/>
                    </a:cubicBezTo>
                    <a:cubicBezTo>
                      <a:pt x="71810" y="100334"/>
                      <a:pt x="75536" y="94822"/>
                      <a:pt x="78830" y="89064"/>
                    </a:cubicBezTo>
                    <a:cubicBezTo>
                      <a:pt x="80493" y="86313"/>
                      <a:pt x="82084" y="82987"/>
                      <a:pt x="83634" y="79703"/>
                    </a:cubicBezTo>
                    <a:lnTo>
                      <a:pt x="85410" y="75977"/>
                    </a:lnTo>
                    <a:lnTo>
                      <a:pt x="85841" y="75063"/>
                    </a:lnTo>
                    <a:lnTo>
                      <a:pt x="86057" y="74612"/>
                    </a:lnTo>
                    <a:lnTo>
                      <a:pt x="86108" y="74489"/>
                    </a:lnTo>
                    <a:lnTo>
                      <a:pt x="86334" y="73750"/>
                    </a:lnTo>
                    <a:lnTo>
                      <a:pt x="86436" y="73493"/>
                    </a:lnTo>
                    <a:lnTo>
                      <a:pt x="87299" y="71389"/>
                    </a:lnTo>
                    <a:cubicBezTo>
                      <a:pt x="88530" y="68402"/>
                      <a:pt x="89546" y="65353"/>
                      <a:pt x="90655" y="62336"/>
                    </a:cubicBezTo>
                    <a:cubicBezTo>
                      <a:pt x="91764" y="65353"/>
                      <a:pt x="92780" y="68402"/>
                      <a:pt x="94011" y="71389"/>
                    </a:cubicBezTo>
                    <a:lnTo>
                      <a:pt x="94874" y="73493"/>
                    </a:lnTo>
                    <a:lnTo>
                      <a:pt x="94976" y="73750"/>
                    </a:lnTo>
                    <a:lnTo>
                      <a:pt x="95202" y="74489"/>
                    </a:lnTo>
                    <a:lnTo>
                      <a:pt x="95253" y="74612"/>
                    </a:lnTo>
                    <a:lnTo>
                      <a:pt x="95469" y="75063"/>
                    </a:lnTo>
                    <a:lnTo>
                      <a:pt x="95900" y="75977"/>
                    </a:lnTo>
                    <a:lnTo>
                      <a:pt x="97676" y="79703"/>
                    </a:lnTo>
                    <a:cubicBezTo>
                      <a:pt x="99226" y="82987"/>
                      <a:pt x="100827" y="86323"/>
                      <a:pt x="102480" y="89064"/>
                    </a:cubicBezTo>
                    <a:cubicBezTo>
                      <a:pt x="105785" y="94822"/>
                      <a:pt x="109511" y="100334"/>
                      <a:pt x="113760" y="105395"/>
                    </a:cubicBezTo>
                    <a:cubicBezTo>
                      <a:pt x="130337" y="125810"/>
                      <a:pt x="154027" y="138148"/>
                      <a:pt x="176978" y="142018"/>
                    </a:cubicBezTo>
                    <a:cubicBezTo>
                      <a:pt x="108094" y="127484"/>
                      <a:pt x="90234" y="0"/>
                      <a:pt x="90234" y="0"/>
                    </a:cubicBezTo>
                    <a:close/>
                  </a:path>
                </a:pathLst>
              </a:custGeom>
              <a:solidFill>
                <a:srgbClr val="311B9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3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38159" y="3897240"/>
              <a:ext cx="161212" cy="50605"/>
              <a:chOff x="3838159" y="3897240"/>
              <a:chExt cx="161212" cy="50605"/>
            </a:xfrm>
            <a:solidFill>
              <a:srgbClr val="FFEB3B"/>
            </a:solidFill>
          </p:grpSpPr>
          <p:sp>
            <p:nvSpPr>
              <p:cNvPr id="964" name="Forma libre 963">
                <a:extLst>
                  <a:ext uri="{FF2B5EF4-FFF2-40B4-BE49-F238E27FC236}">
                    <a16:creationId xmlns:a16="http://schemas.microsoft.com/office/drawing/2014/main" id="{E56EB58E-BEBA-1341-825D-F69CADF35373}"/>
                  </a:ext>
                </a:extLst>
              </p:cNvPr>
              <p:cNvSpPr/>
              <p:nvPr/>
            </p:nvSpPr>
            <p:spPr>
              <a:xfrm>
                <a:off x="3838159" y="3899545"/>
                <a:ext cx="47986" cy="47993"/>
              </a:xfrm>
              <a:custGeom>
                <a:avLst/>
                <a:gdLst>
                  <a:gd name="connsiteX0" fmla="*/ 44981 w 47986"/>
                  <a:gd name="connsiteY0" fmla="*/ 40267 h 47993"/>
                  <a:gd name="connsiteX1" fmla="*/ 26351 w 47986"/>
                  <a:gd name="connsiteY1" fmla="*/ 21637 h 47993"/>
                  <a:gd name="connsiteX2" fmla="*/ 7721 w 47986"/>
                  <a:gd name="connsiteY2" fmla="*/ 3007 h 47993"/>
                  <a:gd name="connsiteX3" fmla="*/ 7721 w 47986"/>
                  <a:gd name="connsiteY3" fmla="*/ 40277 h 47993"/>
                  <a:gd name="connsiteX4" fmla="*/ 44981 w 47986"/>
                  <a:gd name="connsiteY4" fmla="*/ 40267 h 47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86" h="47993">
                    <a:moveTo>
                      <a:pt x="44981" y="40267"/>
                    </a:moveTo>
                    <a:cubicBezTo>
                      <a:pt x="55276" y="29971"/>
                      <a:pt x="36646" y="31922"/>
                      <a:pt x="26351" y="21637"/>
                    </a:cubicBezTo>
                    <a:cubicBezTo>
                      <a:pt x="16056" y="11331"/>
                      <a:pt x="18006" y="-7288"/>
                      <a:pt x="7721" y="3007"/>
                    </a:cubicBezTo>
                    <a:cubicBezTo>
                      <a:pt x="-2574" y="13302"/>
                      <a:pt x="-2574" y="29982"/>
                      <a:pt x="7721" y="40277"/>
                    </a:cubicBezTo>
                    <a:cubicBezTo>
                      <a:pt x="18017" y="50572"/>
                      <a:pt x="34696" y="50562"/>
                      <a:pt x="44981" y="40267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5" name="Forma libre 964">
                <a:extLst>
                  <a:ext uri="{FF2B5EF4-FFF2-40B4-BE49-F238E27FC236}">
                    <a16:creationId xmlns:a16="http://schemas.microsoft.com/office/drawing/2014/main" id="{47899B28-2B4C-C84F-A0D1-5E6B57B6DA66}"/>
                  </a:ext>
                </a:extLst>
              </p:cNvPr>
              <p:cNvSpPr/>
              <p:nvPr/>
            </p:nvSpPr>
            <p:spPr>
              <a:xfrm>
                <a:off x="3948766" y="3897240"/>
                <a:ext cx="50605" cy="50605"/>
              </a:xfrm>
              <a:custGeom>
                <a:avLst/>
                <a:gdLst>
                  <a:gd name="connsiteX0" fmla="*/ 3176 w 50605"/>
                  <a:gd name="connsiteY0" fmla="*/ 42468 h 50605"/>
                  <a:gd name="connsiteX1" fmla="*/ 22822 w 50605"/>
                  <a:gd name="connsiteY1" fmla="*/ 22822 h 50605"/>
                  <a:gd name="connsiteX2" fmla="*/ 42468 w 50605"/>
                  <a:gd name="connsiteY2" fmla="*/ 3176 h 50605"/>
                  <a:gd name="connsiteX3" fmla="*/ 42468 w 50605"/>
                  <a:gd name="connsiteY3" fmla="*/ 42468 h 50605"/>
                  <a:gd name="connsiteX4" fmla="*/ 3176 w 50605"/>
                  <a:gd name="connsiteY4" fmla="*/ 42468 h 5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5" h="50605">
                    <a:moveTo>
                      <a:pt x="3176" y="42468"/>
                    </a:moveTo>
                    <a:cubicBezTo>
                      <a:pt x="-7694" y="31598"/>
                      <a:pt x="11952" y="33672"/>
                      <a:pt x="22822" y="22822"/>
                    </a:cubicBezTo>
                    <a:cubicBezTo>
                      <a:pt x="33672" y="11952"/>
                      <a:pt x="31609" y="-7694"/>
                      <a:pt x="42468" y="3176"/>
                    </a:cubicBezTo>
                    <a:cubicBezTo>
                      <a:pt x="53318" y="14026"/>
                      <a:pt x="53318" y="31609"/>
                      <a:pt x="42468" y="42468"/>
                    </a:cubicBezTo>
                    <a:cubicBezTo>
                      <a:pt x="31598" y="53318"/>
                      <a:pt x="14026" y="53318"/>
                      <a:pt x="3176" y="42468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6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54236" y="3911738"/>
              <a:ext cx="127616" cy="19697"/>
              <a:chOff x="3854236" y="3911738"/>
              <a:chExt cx="127616" cy="19697"/>
            </a:xfrm>
            <a:solidFill>
              <a:srgbClr val="263238"/>
            </a:solidFill>
          </p:grpSpPr>
          <p:sp>
            <p:nvSpPr>
              <p:cNvPr id="967" name="Forma libre 966">
                <a:extLst>
                  <a:ext uri="{FF2B5EF4-FFF2-40B4-BE49-F238E27FC236}">
                    <a16:creationId xmlns:a16="http://schemas.microsoft.com/office/drawing/2014/main" id="{0859A2BA-442C-0349-B44F-2AC637D61DE1}"/>
                  </a:ext>
                </a:extLst>
              </p:cNvPr>
              <p:cNvSpPr/>
              <p:nvPr/>
            </p:nvSpPr>
            <p:spPr>
              <a:xfrm>
                <a:off x="3963264" y="3911738"/>
                <a:ext cx="18588" cy="18588"/>
              </a:xfrm>
              <a:custGeom>
                <a:avLst/>
                <a:gdLst>
                  <a:gd name="connsiteX0" fmla="*/ 0 w 18588"/>
                  <a:gd name="connsiteY0" fmla="*/ 14011 h 18588"/>
                  <a:gd name="connsiteX1" fmla="*/ 8324 w 18588"/>
                  <a:gd name="connsiteY1" fmla="*/ 18589 h 18588"/>
                  <a:gd name="connsiteX2" fmla="*/ 18589 w 18588"/>
                  <a:gd name="connsiteY2" fmla="*/ 8324 h 18588"/>
                  <a:gd name="connsiteX3" fmla="*/ 14011 w 18588"/>
                  <a:gd name="connsiteY3" fmla="*/ 0 h 18588"/>
                  <a:gd name="connsiteX4" fmla="*/ 8324 w 18588"/>
                  <a:gd name="connsiteY4" fmla="*/ 8324 h 18588"/>
                  <a:gd name="connsiteX5" fmla="*/ 0 w 18588"/>
                  <a:gd name="connsiteY5" fmla="*/ 14011 h 1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8" h="18588">
                    <a:moveTo>
                      <a:pt x="0" y="14011"/>
                    </a:moveTo>
                    <a:cubicBezTo>
                      <a:pt x="1848" y="16700"/>
                      <a:pt x="4804" y="18589"/>
                      <a:pt x="8324" y="18589"/>
                    </a:cubicBezTo>
                    <a:cubicBezTo>
                      <a:pt x="14001" y="18589"/>
                      <a:pt x="18589" y="13990"/>
                      <a:pt x="18589" y="8324"/>
                    </a:cubicBezTo>
                    <a:cubicBezTo>
                      <a:pt x="18589" y="4814"/>
                      <a:pt x="16700" y="1858"/>
                      <a:pt x="14011" y="0"/>
                    </a:cubicBezTo>
                    <a:cubicBezTo>
                      <a:pt x="12574" y="2936"/>
                      <a:pt x="10788" y="5861"/>
                      <a:pt x="8324" y="8324"/>
                    </a:cubicBezTo>
                    <a:cubicBezTo>
                      <a:pt x="5851" y="10788"/>
                      <a:pt x="2925" y="12574"/>
                      <a:pt x="0" y="140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8" name="Forma libre 967">
                <a:extLst>
                  <a:ext uri="{FF2B5EF4-FFF2-40B4-BE49-F238E27FC236}">
                    <a16:creationId xmlns:a16="http://schemas.microsoft.com/office/drawing/2014/main" id="{CF18EC17-1CA3-4344-8DD1-6FFD1ECCEB60}"/>
                  </a:ext>
                </a:extLst>
              </p:cNvPr>
              <p:cNvSpPr/>
              <p:nvPr/>
            </p:nvSpPr>
            <p:spPr>
              <a:xfrm>
                <a:off x="3854236" y="3912826"/>
                <a:ext cx="18619" cy="18609"/>
              </a:xfrm>
              <a:custGeom>
                <a:avLst/>
                <a:gdLst>
                  <a:gd name="connsiteX0" fmla="*/ 18620 w 18619"/>
                  <a:gd name="connsiteY0" fmla="*/ 13970 h 18609"/>
                  <a:gd name="connsiteX1" fmla="*/ 10264 w 18619"/>
                  <a:gd name="connsiteY1" fmla="*/ 8345 h 18609"/>
                  <a:gd name="connsiteX2" fmla="*/ 4639 w 18619"/>
                  <a:gd name="connsiteY2" fmla="*/ 0 h 18609"/>
                  <a:gd name="connsiteX3" fmla="*/ 0 w 18619"/>
                  <a:gd name="connsiteY3" fmla="*/ 8345 h 18609"/>
                  <a:gd name="connsiteX4" fmla="*/ 10264 w 18619"/>
                  <a:gd name="connsiteY4" fmla="*/ 18609 h 18609"/>
                  <a:gd name="connsiteX5" fmla="*/ 18620 w 18619"/>
                  <a:gd name="connsiteY5" fmla="*/ 13970 h 18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9" h="18609">
                    <a:moveTo>
                      <a:pt x="18620" y="13970"/>
                    </a:moveTo>
                    <a:cubicBezTo>
                      <a:pt x="15694" y="12574"/>
                      <a:pt x="12738" y="10819"/>
                      <a:pt x="10264" y="8345"/>
                    </a:cubicBezTo>
                    <a:cubicBezTo>
                      <a:pt x="7791" y="5871"/>
                      <a:pt x="6035" y="2915"/>
                      <a:pt x="4639" y="0"/>
                    </a:cubicBezTo>
                    <a:cubicBezTo>
                      <a:pt x="1909" y="1848"/>
                      <a:pt x="0" y="4814"/>
                      <a:pt x="0" y="8345"/>
                    </a:cubicBezTo>
                    <a:cubicBezTo>
                      <a:pt x="0" y="14011"/>
                      <a:pt x="4598" y="18609"/>
                      <a:pt x="10264" y="18609"/>
                    </a:cubicBezTo>
                    <a:cubicBezTo>
                      <a:pt x="13806" y="18609"/>
                      <a:pt x="16782" y="16710"/>
                      <a:pt x="18620" y="1397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9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737612" y="4064595"/>
              <a:ext cx="366489" cy="52995"/>
              <a:chOff x="3737612" y="4064595"/>
              <a:chExt cx="366489" cy="52995"/>
            </a:xfrm>
            <a:solidFill>
              <a:srgbClr val="FF80AB"/>
            </a:solidFill>
          </p:grpSpPr>
          <p:grpSp>
            <p:nvGrpSpPr>
              <p:cNvPr id="970" name="Gráfico 152">
                <a:extLst>
                  <a:ext uri="{FF2B5EF4-FFF2-40B4-BE49-F238E27FC236}">
                    <a16:creationId xmlns:a16="http://schemas.microsoft.com/office/drawing/2014/main" id="{9D207575-F2AF-EB4D-A97C-2673980D0AD8}"/>
                  </a:ext>
                </a:extLst>
              </p:cNvPr>
              <p:cNvGrpSpPr/>
              <p:nvPr/>
            </p:nvGrpSpPr>
            <p:grpSpPr>
              <a:xfrm>
                <a:off x="3973392" y="4064595"/>
                <a:ext cx="130709" cy="52995"/>
                <a:chOff x="3973392" y="4064595"/>
                <a:chExt cx="130709" cy="52995"/>
              </a:xfrm>
              <a:solidFill>
                <a:srgbClr val="FF80AB"/>
              </a:solidFill>
            </p:grpSpPr>
            <p:sp>
              <p:nvSpPr>
                <p:cNvPr id="971" name="Forma libre 970">
                  <a:extLst>
                    <a:ext uri="{FF2B5EF4-FFF2-40B4-BE49-F238E27FC236}">
                      <a16:creationId xmlns:a16="http://schemas.microsoft.com/office/drawing/2014/main" id="{70E02248-42D8-014A-A68F-527DBA419BC1}"/>
                    </a:ext>
                  </a:extLst>
                </p:cNvPr>
                <p:cNvSpPr/>
                <p:nvPr/>
              </p:nvSpPr>
              <p:spPr>
                <a:xfrm>
                  <a:off x="3973737" y="4103382"/>
                  <a:ext cx="48" cy="145"/>
                </a:xfrm>
                <a:custGeom>
                  <a:avLst/>
                  <a:gdLst>
                    <a:gd name="connsiteX0" fmla="*/ 17 w 48"/>
                    <a:gd name="connsiteY0" fmla="*/ 74 h 145"/>
                    <a:gd name="connsiteX1" fmla="*/ 48 w 48"/>
                    <a:gd name="connsiteY1" fmla="*/ 146 h 145"/>
                    <a:gd name="connsiteX2" fmla="*/ 17 w 48"/>
                    <a:gd name="connsiteY2" fmla="*/ 74 h 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" h="145">
                      <a:moveTo>
                        <a:pt x="17" y="74"/>
                      </a:moveTo>
                      <a:cubicBezTo>
                        <a:pt x="28" y="94"/>
                        <a:pt x="38" y="125"/>
                        <a:pt x="48" y="146"/>
                      </a:cubicBezTo>
                      <a:cubicBezTo>
                        <a:pt x="-3" y="2"/>
                        <a:pt x="-13" y="-60"/>
                        <a:pt x="17" y="74"/>
                      </a:cubicBezTo>
                      <a:close/>
                    </a:path>
                  </a:pathLst>
                </a:custGeom>
                <a:solidFill>
                  <a:srgbClr val="FF80AB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72" name="Forma libre 971">
                  <a:extLst>
                    <a:ext uri="{FF2B5EF4-FFF2-40B4-BE49-F238E27FC236}">
                      <a16:creationId xmlns:a16="http://schemas.microsoft.com/office/drawing/2014/main" id="{9CDD0D6E-66BB-B444-A064-D04C8811E886}"/>
                    </a:ext>
                  </a:extLst>
                </p:cNvPr>
                <p:cNvSpPr/>
                <p:nvPr/>
              </p:nvSpPr>
              <p:spPr>
                <a:xfrm>
                  <a:off x="3973392" y="4064595"/>
                  <a:ext cx="130709" cy="52995"/>
                </a:xfrm>
                <a:custGeom>
                  <a:avLst/>
                  <a:gdLst>
                    <a:gd name="connsiteX0" fmla="*/ 24 w 130709"/>
                    <a:gd name="connsiteY0" fmla="*/ 20960 h 52995"/>
                    <a:gd name="connsiteX1" fmla="*/ 403 w 130709"/>
                    <a:gd name="connsiteY1" fmla="*/ 37403 h 52995"/>
                    <a:gd name="connsiteX2" fmla="*/ 527 w 130709"/>
                    <a:gd name="connsiteY2" fmla="*/ 39179 h 52995"/>
                    <a:gd name="connsiteX3" fmla="*/ 537 w 130709"/>
                    <a:gd name="connsiteY3" fmla="*/ 39395 h 52995"/>
                    <a:gd name="connsiteX4" fmla="*/ 1071 w 130709"/>
                    <a:gd name="connsiteY4" fmla="*/ 41037 h 52995"/>
                    <a:gd name="connsiteX5" fmla="*/ 130710 w 130709"/>
                    <a:gd name="connsiteY5" fmla="*/ 0 h 52995"/>
                    <a:gd name="connsiteX6" fmla="*/ 24 w 130709"/>
                    <a:gd name="connsiteY6" fmla="*/ 20960 h 5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709" h="52995">
                      <a:moveTo>
                        <a:pt x="24" y="20960"/>
                      </a:moveTo>
                      <a:cubicBezTo>
                        <a:pt x="-48" y="26462"/>
                        <a:pt x="34" y="31963"/>
                        <a:pt x="403" y="37403"/>
                      </a:cubicBezTo>
                      <a:lnTo>
                        <a:pt x="527" y="39179"/>
                      </a:lnTo>
                      <a:lnTo>
                        <a:pt x="537" y="39395"/>
                      </a:lnTo>
                      <a:cubicBezTo>
                        <a:pt x="722" y="39949"/>
                        <a:pt x="855" y="40472"/>
                        <a:pt x="1071" y="41037"/>
                      </a:cubicBezTo>
                      <a:cubicBezTo>
                        <a:pt x="83750" y="80863"/>
                        <a:pt x="128431" y="9228"/>
                        <a:pt x="130710" y="0"/>
                      </a:cubicBezTo>
                      <a:cubicBezTo>
                        <a:pt x="77756" y="67960"/>
                        <a:pt x="11715" y="28751"/>
                        <a:pt x="24" y="20960"/>
                      </a:cubicBezTo>
                      <a:close/>
                    </a:path>
                  </a:pathLst>
                </a:custGeom>
                <a:solidFill>
                  <a:srgbClr val="FF80AB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sp>
            <p:nvSpPr>
              <p:cNvPr id="973" name="Forma libre 972">
                <a:extLst>
                  <a:ext uri="{FF2B5EF4-FFF2-40B4-BE49-F238E27FC236}">
                    <a16:creationId xmlns:a16="http://schemas.microsoft.com/office/drawing/2014/main" id="{9A02788D-7F6E-A947-861A-F55EE79FF230}"/>
                  </a:ext>
                </a:extLst>
              </p:cNvPr>
              <p:cNvSpPr/>
              <p:nvPr/>
            </p:nvSpPr>
            <p:spPr>
              <a:xfrm>
                <a:off x="3737612" y="4065047"/>
                <a:ext cx="130385" cy="51539"/>
              </a:xfrm>
              <a:custGeom>
                <a:avLst/>
                <a:gdLst>
                  <a:gd name="connsiteX0" fmla="*/ 129413 w 130385"/>
                  <a:gd name="connsiteY0" fmla="*/ 41119 h 51539"/>
                  <a:gd name="connsiteX1" fmla="*/ 129547 w 130385"/>
                  <a:gd name="connsiteY1" fmla="*/ 41058 h 51539"/>
                  <a:gd name="connsiteX2" fmla="*/ 129793 w 130385"/>
                  <a:gd name="connsiteY2" fmla="*/ 40288 h 51539"/>
                  <a:gd name="connsiteX3" fmla="*/ 129814 w 130385"/>
                  <a:gd name="connsiteY3" fmla="*/ 40072 h 51539"/>
                  <a:gd name="connsiteX4" fmla="*/ 129937 w 130385"/>
                  <a:gd name="connsiteY4" fmla="*/ 39066 h 51539"/>
                  <a:gd name="connsiteX5" fmla="*/ 129998 w 130385"/>
                  <a:gd name="connsiteY5" fmla="*/ 38563 h 51539"/>
                  <a:gd name="connsiteX6" fmla="*/ 130009 w 130385"/>
                  <a:gd name="connsiteY6" fmla="*/ 38430 h 51539"/>
                  <a:gd name="connsiteX7" fmla="*/ 129844 w 130385"/>
                  <a:gd name="connsiteY7" fmla="*/ 38994 h 51539"/>
                  <a:gd name="connsiteX8" fmla="*/ 129844 w 130385"/>
                  <a:gd name="connsiteY8" fmla="*/ 38933 h 51539"/>
                  <a:gd name="connsiteX9" fmla="*/ 129855 w 130385"/>
                  <a:gd name="connsiteY9" fmla="*/ 38717 h 51539"/>
                  <a:gd name="connsiteX10" fmla="*/ 129968 w 130385"/>
                  <a:gd name="connsiteY10" fmla="*/ 36931 h 51539"/>
                  <a:gd name="connsiteX11" fmla="*/ 130368 w 130385"/>
                  <a:gd name="connsiteY11" fmla="*/ 20806 h 51539"/>
                  <a:gd name="connsiteX12" fmla="*/ 0 w 130385"/>
                  <a:gd name="connsiteY12" fmla="*/ 0 h 51539"/>
                  <a:gd name="connsiteX13" fmla="*/ 129413 w 130385"/>
                  <a:gd name="connsiteY13" fmla="*/ 41119 h 5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385" h="51539">
                    <a:moveTo>
                      <a:pt x="129413" y="41119"/>
                    </a:moveTo>
                    <a:cubicBezTo>
                      <a:pt x="129454" y="41099"/>
                      <a:pt x="129495" y="41078"/>
                      <a:pt x="129547" y="41058"/>
                    </a:cubicBezTo>
                    <a:cubicBezTo>
                      <a:pt x="129639" y="40801"/>
                      <a:pt x="129701" y="40544"/>
                      <a:pt x="129793" y="40288"/>
                    </a:cubicBezTo>
                    <a:lnTo>
                      <a:pt x="129814" y="40072"/>
                    </a:lnTo>
                    <a:lnTo>
                      <a:pt x="129937" y="39066"/>
                    </a:lnTo>
                    <a:lnTo>
                      <a:pt x="129998" y="38563"/>
                    </a:lnTo>
                    <a:lnTo>
                      <a:pt x="130009" y="38430"/>
                    </a:lnTo>
                    <a:cubicBezTo>
                      <a:pt x="130163" y="37855"/>
                      <a:pt x="129803" y="39138"/>
                      <a:pt x="129844" y="38994"/>
                    </a:cubicBezTo>
                    <a:lnTo>
                      <a:pt x="129844" y="38933"/>
                    </a:lnTo>
                    <a:lnTo>
                      <a:pt x="129855" y="38717"/>
                    </a:lnTo>
                    <a:lnTo>
                      <a:pt x="129968" y="36931"/>
                    </a:lnTo>
                    <a:cubicBezTo>
                      <a:pt x="130337" y="31604"/>
                      <a:pt x="130429" y="26205"/>
                      <a:pt x="130368" y="20806"/>
                    </a:cubicBezTo>
                    <a:cubicBezTo>
                      <a:pt x="117342" y="29058"/>
                      <a:pt x="52102" y="65281"/>
                      <a:pt x="0" y="0"/>
                    </a:cubicBezTo>
                    <a:cubicBezTo>
                      <a:pt x="29541" y="65004"/>
                      <a:pt x="102469" y="55387"/>
                      <a:pt x="129413" y="41119"/>
                    </a:cubicBezTo>
                    <a:close/>
                  </a:path>
                </a:pathLst>
              </a:custGeom>
              <a:solidFill>
                <a:srgbClr val="FF80A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974" name="Gráfico 154">
            <a:extLst>
              <a:ext uri="{FF2B5EF4-FFF2-40B4-BE49-F238E27FC236}">
                <a16:creationId xmlns:a16="http://schemas.microsoft.com/office/drawing/2014/main" id="{4606D741-FDFC-964E-868E-9D37498A082B}"/>
              </a:ext>
            </a:extLst>
          </p:cNvPr>
          <p:cNvGrpSpPr/>
          <p:nvPr/>
        </p:nvGrpSpPr>
        <p:grpSpPr>
          <a:xfrm>
            <a:off x="3042325" y="3725040"/>
            <a:ext cx="492690" cy="492690"/>
            <a:chOff x="3042325" y="3725040"/>
            <a:chExt cx="492690" cy="492690"/>
          </a:xfrm>
        </p:grpSpPr>
        <p:sp>
          <p:nvSpPr>
            <p:cNvPr id="975" name="Forma libre 974">
              <a:extLst>
                <a:ext uri="{FF2B5EF4-FFF2-40B4-BE49-F238E27FC236}">
                  <a16:creationId xmlns:a16="http://schemas.microsoft.com/office/drawing/2014/main" id="{DA76D131-EBE7-B944-B5F4-A4B5422A1729}"/>
                </a:ext>
              </a:extLst>
            </p:cNvPr>
            <p:cNvSpPr/>
            <p:nvPr/>
          </p:nvSpPr>
          <p:spPr>
            <a:xfrm>
              <a:off x="3114175" y="3766097"/>
              <a:ext cx="235856" cy="174970"/>
            </a:xfrm>
            <a:custGeom>
              <a:avLst/>
              <a:gdLst>
                <a:gd name="connsiteX0" fmla="*/ 0 w 235856"/>
                <a:gd name="connsiteY0" fmla="*/ 71851 h 174970"/>
                <a:gd name="connsiteX1" fmla="*/ 215552 w 235856"/>
                <a:gd name="connsiteY1" fmla="*/ 164230 h 174970"/>
                <a:gd name="connsiteX2" fmla="*/ 0 w 235856"/>
                <a:gd name="connsiteY2" fmla="*/ 71851 h 174970"/>
                <a:gd name="connsiteX3" fmla="*/ 163204 w 235856"/>
                <a:gd name="connsiteY3" fmla="*/ 0 h 174970"/>
                <a:gd name="connsiteX4" fmla="*/ 215552 w 235856"/>
                <a:gd name="connsiteY4" fmla="*/ 164230 h 174970"/>
                <a:gd name="connsiteX5" fmla="*/ 163204 w 235856"/>
                <a:gd name="connsiteY5" fmla="*/ 0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56" h="174970">
                  <a:moveTo>
                    <a:pt x="0" y="71851"/>
                  </a:moveTo>
                  <a:cubicBezTo>
                    <a:pt x="0" y="71851"/>
                    <a:pt x="122146" y="48243"/>
                    <a:pt x="215552" y="164230"/>
                  </a:cubicBezTo>
                  <a:cubicBezTo>
                    <a:pt x="43110" y="214525"/>
                    <a:pt x="0" y="71851"/>
                    <a:pt x="0" y="71851"/>
                  </a:cubicBezTo>
                  <a:close/>
                  <a:moveTo>
                    <a:pt x="163204" y="0"/>
                  </a:moveTo>
                  <a:cubicBezTo>
                    <a:pt x="163204" y="0"/>
                    <a:pt x="120093" y="105723"/>
                    <a:pt x="215552" y="164230"/>
                  </a:cubicBezTo>
                  <a:cubicBezTo>
                    <a:pt x="282270" y="45163"/>
                    <a:pt x="163204" y="0"/>
                    <a:pt x="163204" y="0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6" name="Forma libre 975">
              <a:extLst>
                <a:ext uri="{FF2B5EF4-FFF2-40B4-BE49-F238E27FC236}">
                  <a16:creationId xmlns:a16="http://schemas.microsoft.com/office/drawing/2014/main" id="{A47024BB-B246-4843-9DD4-375D9D068042}"/>
                </a:ext>
              </a:extLst>
            </p:cNvPr>
            <p:cNvSpPr/>
            <p:nvPr/>
          </p:nvSpPr>
          <p:spPr>
            <a:xfrm>
              <a:off x="3114175" y="3766097"/>
              <a:ext cx="215551" cy="174970"/>
            </a:xfrm>
            <a:custGeom>
              <a:avLst/>
              <a:gdLst>
                <a:gd name="connsiteX0" fmla="*/ 0 w 215551"/>
                <a:gd name="connsiteY0" fmla="*/ 71851 h 174970"/>
                <a:gd name="connsiteX1" fmla="*/ 215552 w 215551"/>
                <a:gd name="connsiteY1" fmla="*/ 164230 h 174970"/>
                <a:gd name="connsiteX2" fmla="*/ 0 w 215551"/>
                <a:gd name="connsiteY2" fmla="*/ 71851 h 174970"/>
                <a:gd name="connsiteX3" fmla="*/ 163204 w 215551"/>
                <a:gd name="connsiteY3" fmla="*/ 0 h 174970"/>
                <a:gd name="connsiteX4" fmla="*/ 215552 w 215551"/>
                <a:gd name="connsiteY4" fmla="*/ 164230 h 174970"/>
                <a:gd name="connsiteX5" fmla="*/ 163204 w 215551"/>
                <a:gd name="connsiteY5" fmla="*/ 0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551" h="174970">
                  <a:moveTo>
                    <a:pt x="0" y="71851"/>
                  </a:moveTo>
                  <a:cubicBezTo>
                    <a:pt x="0" y="71851"/>
                    <a:pt x="115987" y="134463"/>
                    <a:pt x="215552" y="164230"/>
                  </a:cubicBezTo>
                  <a:cubicBezTo>
                    <a:pt x="43110" y="214525"/>
                    <a:pt x="0" y="71851"/>
                    <a:pt x="0" y="71851"/>
                  </a:cubicBezTo>
                  <a:close/>
                  <a:moveTo>
                    <a:pt x="163204" y="0"/>
                  </a:moveTo>
                  <a:cubicBezTo>
                    <a:pt x="163204" y="0"/>
                    <a:pt x="120093" y="105723"/>
                    <a:pt x="215552" y="164230"/>
                  </a:cubicBezTo>
                  <a:cubicBezTo>
                    <a:pt x="215552" y="96485"/>
                    <a:pt x="163204" y="0"/>
                    <a:pt x="163204" y="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7" name="Forma libre 976">
              <a:extLst>
                <a:ext uri="{FF2B5EF4-FFF2-40B4-BE49-F238E27FC236}">
                  <a16:creationId xmlns:a16="http://schemas.microsoft.com/office/drawing/2014/main" id="{8177BE40-433D-3447-9806-AEC25FA3B7F5}"/>
                </a:ext>
              </a:extLst>
            </p:cNvPr>
            <p:cNvSpPr/>
            <p:nvPr/>
          </p:nvSpPr>
          <p:spPr>
            <a:xfrm>
              <a:off x="3250691" y="3889269"/>
              <a:ext cx="202208" cy="109829"/>
            </a:xfrm>
            <a:custGeom>
              <a:avLst/>
              <a:gdLst>
                <a:gd name="connsiteX0" fmla="*/ 0 w 202208"/>
                <a:gd name="connsiteY0" fmla="*/ 95459 h 109829"/>
                <a:gd name="connsiteX1" fmla="*/ 15397 w 202208"/>
                <a:gd name="connsiteY1" fmla="*/ 109829 h 109829"/>
                <a:gd name="connsiteX2" fmla="*/ 106750 w 202208"/>
                <a:gd name="connsiteY2" fmla="*/ 44137 h 109829"/>
                <a:gd name="connsiteX3" fmla="*/ 103670 w 202208"/>
                <a:gd name="connsiteY3" fmla="*/ 81089 h 109829"/>
                <a:gd name="connsiteX4" fmla="*/ 123173 w 202208"/>
                <a:gd name="connsiteY4" fmla="*/ 71851 h 109829"/>
                <a:gd name="connsiteX5" fmla="*/ 147807 w 202208"/>
                <a:gd name="connsiteY5" fmla="*/ 28741 h 109829"/>
                <a:gd name="connsiteX6" fmla="*/ 202208 w 202208"/>
                <a:gd name="connsiteY6" fmla="*/ 20529 h 109829"/>
                <a:gd name="connsiteX7" fmla="*/ 202208 w 202208"/>
                <a:gd name="connsiteY7" fmla="*/ 0 h 109829"/>
                <a:gd name="connsiteX8" fmla="*/ 0 w 202208"/>
                <a:gd name="connsiteY8" fmla="*/ 95459 h 10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08" h="109829">
                  <a:moveTo>
                    <a:pt x="0" y="95459"/>
                  </a:moveTo>
                  <a:lnTo>
                    <a:pt x="15397" y="109829"/>
                  </a:lnTo>
                  <a:cubicBezTo>
                    <a:pt x="45163" y="78010"/>
                    <a:pt x="76983" y="57481"/>
                    <a:pt x="106750" y="44137"/>
                  </a:cubicBezTo>
                  <a:cubicBezTo>
                    <a:pt x="95459" y="62613"/>
                    <a:pt x="102644" y="80063"/>
                    <a:pt x="103670" y="81089"/>
                  </a:cubicBezTo>
                  <a:lnTo>
                    <a:pt x="123173" y="71851"/>
                  </a:lnTo>
                  <a:cubicBezTo>
                    <a:pt x="123173" y="71851"/>
                    <a:pt x="118040" y="47217"/>
                    <a:pt x="147807" y="28741"/>
                  </a:cubicBezTo>
                  <a:cubicBezTo>
                    <a:pt x="179627" y="20529"/>
                    <a:pt x="202208" y="20529"/>
                    <a:pt x="202208" y="20529"/>
                  </a:cubicBezTo>
                  <a:lnTo>
                    <a:pt x="202208" y="0"/>
                  </a:lnTo>
                  <a:cubicBezTo>
                    <a:pt x="198102" y="0"/>
                    <a:pt x="88274" y="-1026"/>
                    <a:pt x="0" y="95459"/>
                  </a:cubicBezTo>
                  <a:close/>
                </a:path>
              </a:pathLst>
            </a:custGeom>
            <a:solidFill>
              <a:srgbClr val="6D4C4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8" name="Forma libre 977">
              <a:extLst>
                <a:ext uri="{FF2B5EF4-FFF2-40B4-BE49-F238E27FC236}">
                  <a16:creationId xmlns:a16="http://schemas.microsoft.com/office/drawing/2014/main" id="{D30E2B97-1956-5A40-807C-52BC93C5D00A}"/>
                </a:ext>
              </a:extLst>
            </p:cNvPr>
            <p:cNvSpPr/>
            <p:nvPr/>
          </p:nvSpPr>
          <p:spPr>
            <a:xfrm>
              <a:off x="3103423" y="3951198"/>
              <a:ext cx="380387" cy="225474"/>
            </a:xfrm>
            <a:custGeom>
              <a:avLst/>
              <a:gdLst>
                <a:gd name="connsiteX0" fmla="*/ 80550 w 380387"/>
                <a:gd name="connsiteY0" fmla="*/ 225474 h 225474"/>
                <a:gd name="connsiteX1" fmla="*/ 37440 w 380387"/>
                <a:gd name="connsiteY1" fmla="*/ 213157 h 225474"/>
                <a:gd name="connsiteX2" fmla="*/ 21017 w 380387"/>
                <a:gd name="connsiteY2" fmla="*/ 68429 h 225474"/>
                <a:gd name="connsiteX3" fmla="*/ 95947 w 380387"/>
                <a:gd name="connsiteY3" fmla="*/ 13002 h 225474"/>
                <a:gd name="connsiteX4" fmla="*/ 157533 w 380387"/>
                <a:gd name="connsiteY4" fmla="*/ 23266 h 225474"/>
                <a:gd name="connsiteX5" fmla="*/ 157533 w 380387"/>
                <a:gd name="connsiteY5" fmla="*/ 23266 h 225474"/>
                <a:gd name="connsiteX6" fmla="*/ 173956 w 380387"/>
                <a:gd name="connsiteY6" fmla="*/ 167994 h 225474"/>
                <a:gd name="connsiteX7" fmla="*/ 99026 w 380387"/>
                <a:gd name="connsiteY7" fmla="*/ 223421 h 225474"/>
                <a:gd name="connsiteX8" fmla="*/ 80550 w 380387"/>
                <a:gd name="connsiteY8" fmla="*/ 225474 h 225474"/>
                <a:gd name="connsiteX9" fmla="*/ 300208 w 380387"/>
                <a:gd name="connsiteY9" fmla="*/ 204946 h 225474"/>
                <a:gd name="connsiteX10" fmla="*/ 208855 w 380387"/>
                <a:gd name="connsiteY10" fmla="*/ 120778 h 225474"/>
                <a:gd name="connsiteX11" fmla="*/ 222199 w 380387"/>
                <a:gd name="connsiteY11" fmla="*/ 36610 h 225474"/>
                <a:gd name="connsiteX12" fmla="*/ 270441 w 380387"/>
                <a:gd name="connsiteY12" fmla="*/ 1711 h 225474"/>
                <a:gd name="connsiteX13" fmla="*/ 377191 w 380387"/>
                <a:gd name="connsiteY13" fmla="*/ 84852 h 225474"/>
                <a:gd name="connsiteX14" fmla="*/ 363847 w 380387"/>
                <a:gd name="connsiteY14" fmla="*/ 169020 h 225474"/>
                <a:gd name="connsiteX15" fmla="*/ 315604 w 380387"/>
                <a:gd name="connsiteY15" fmla="*/ 203919 h 225474"/>
                <a:gd name="connsiteX16" fmla="*/ 300208 w 380387"/>
                <a:gd name="connsiteY16" fmla="*/ 204946 h 22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387" h="225474">
                  <a:moveTo>
                    <a:pt x="80550" y="225474"/>
                  </a:moveTo>
                  <a:cubicBezTo>
                    <a:pt x="65154" y="225474"/>
                    <a:pt x="50784" y="221369"/>
                    <a:pt x="37440" y="213157"/>
                  </a:cubicBezTo>
                  <a:cubicBezTo>
                    <a:pt x="-4644" y="185443"/>
                    <a:pt x="-12856" y="120778"/>
                    <a:pt x="21017" y="68429"/>
                  </a:cubicBezTo>
                  <a:cubicBezTo>
                    <a:pt x="39493" y="39689"/>
                    <a:pt x="66180" y="19160"/>
                    <a:pt x="95947" y="13002"/>
                  </a:cubicBezTo>
                  <a:cubicBezTo>
                    <a:pt x="118528" y="7870"/>
                    <a:pt x="140084" y="11975"/>
                    <a:pt x="157533" y="23266"/>
                  </a:cubicBezTo>
                  <a:lnTo>
                    <a:pt x="157533" y="23266"/>
                  </a:lnTo>
                  <a:cubicBezTo>
                    <a:pt x="199617" y="50980"/>
                    <a:pt x="207828" y="115646"/>
                    <a:pt x="173956" y="167994"/>
                  </a:cubicBezTo>
                  <a:cubicBezTo>
                    <a:pt x="155480" y="196734"/>
                    <a:pt x="128793" y="217263"/>
                    <a:pt x="99026" y="223421"/>
                  </a:cubicBezTo>
                  <a:cubicBezTo>
                    <a:pt x="93894" y="224448"/>
                    <a:pt x="86709" y="225474"/>
                    <a:pt x="80550" y="225474"/>
                  </a:cubicBezTo>
                  <a:close/>
                  <a:moveTo>
                    <a:pt x="300208" y="204946"/>
                  </a:moveTo>
                  <a:cubicBezTo>
                    <a:pt x="259150" y="204946"/>
                    <a:pt x="220146" y="170047"/>
                    <a:pt x="208855" y="120778"/>
                  </a:cubicBezTo>
                  <a:cubicBezTo>
                    <a:pt x="201670" y="91011"/>
                    <a:pt x="206802" y="60218"/>
                    <a:pt x="222199" y="36610"/>
                  </a:cubicBezTo>
                  <a:cubicBezTo>
                    <a:pt x="233489" y="18134"/>
                    <a:pt x="250939" y="5817"/>
                    <a:pt x="270441" y="1711"/>
                  </a:cubicBezTo>
                  <a:cubicBezTo>
                    <a:pt x="316631" y="-8553"/>
                    <a:pt x="364873" y="28398"/>
                    <a:pt x="377191" y="84852"/>
                  </a:cubicBezTo>
                  <a:cubicBezTo>
                    <a:pt x="384376" y="114619"/>
                    <a:pt x="379244" y="145412"/>
                    <a:pt x="363847" y="169020"/>
                  </a:cubicBezTo>
                  <a:cubicBezTo>
                    <a:pt x="352556" y="187496"/>
                    <a:pt x="335107" y="199813"/>
                    <a:pt x="315604" y="203919"/>
                  </a:cubicBezTo>
                  <a:cubicBezTo>
                    <a:pt x="310472" y="203919"/>
                    <a:pt x="305340" y="204946"/>
                    <a:pt x="300208" y="204946"/>
                  </a:cubicBezTo>
                  <a:close/>
                </a:path>
              </a:pathLst>
            </a:custGeom>
            <a:solidFill>
              <a:srgbClr val="9E9D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9" name="Forma libre 978">
              <a:extLst>
                <a:ext uri="{FF2B5EF4-FFF2-40B4-BE49-F238E27FC236}">
                  <a16:creationId xmlns:a16="http://schemas.microsoft.com/office/drawing/2014/main" id="{044FD2CE-5FFF-4648-B10B-75C1DD3CFB0C}"/>
                </a:ext>
              </a:extLst>
            </p:cNvPr>
            <p:cNvSpPr/>
            <p:nvPr/>
          </p:nvSpPr>
          <p:spPr>
            <a:xfrm>
              <a:off x="3175761" y="4074028"/>
              <a:ext cx="277138" cy="82115"/>
            </a:xfrm>
            <a:custGeom>
              <a:avLst/>
              <a:gdLst>
                <a:gd name="connsiteX0" fmla="*/ 61586 w 277138"/>
                <a:gd name="connsiteY0" fmla="*/ 61586 h 82115"/>
                <a:gd name="connsiteX1" fmla="*/ 51322 w 277138"/>
                <a:gd name="connsiteY1" fmla="*/ 71851 h 82115"/>
                <a:gd name="connsiteX2" fmla="*/ 41058 w 277138"/>
                <a:gd name="connsiteY2" fmla="*/ 61586 h 82115"/>
                <a:gd name="connsiteX3" fmla="*/ 51322 w 277138"/>
                <a:gd name="connsiteY3" fmla="*/ 51322 h 82115"/>
                <a:gd name="connsiteX4" fmla="*/ 61586 w 277138"/>
                <a:gd name="connsiteY4" fmla="*/ 61586 h 82115"/>
                <a:gd name="connsiteX5" fmla="*/ 10264 w 277138"/>
                <a:gd name="connsiteY5" fmla="*/ 61586 h 82115"/>
                <a:gd name="connsiteX6" fmla="*/ 0 w 277138"/>
                <a:gd name="connsiteY6" fmla="*/ 71851 h 82115"/>
                <a:gd name="connsiteX7" fmla="*/ 10264 w 277138"/>
                <a:gd name="connsiteY7" fmla="*/ 82115 h 82115"/>
                <a:gd name="connsiteX8" fmla="*/ 20529 w 277138"/>
                <a:gd name="connsiteY8" fmla="*/ 71851 h 82115"/>
                <a:gd name="connsiteX9" fmla="*/ 10264 w 277138"/>
                <a:gd name="connsiteY9" fmla="*/ 61586 h 82115"/>
                <a:gd name="connsiteX10" fmla="*/ 20529 w 277138"/>
                <a:gd name="connsiteY10" fmla="*/ 20529 h 82115"/>
                <a:gd name="connsiteX11" fmla="*/ 10264 w 277138"/>
                <a:gd name="connsiteY11" fmla="*/ 30793 h 82115"/>
                <a:gd name="connsiteX12" fmla="*/ 20529 w 277138"/>
                <a:gd name="connsiteY12" fmla="*/ 41058 h 82115"/>
                <a:gd name="connsiteX13" fmla="*/ 30793 w 277138"/>
                <a:gd name="connsiteY13" fmla="*/ 30793 h 82115"/>
                <a:gd name="connsiteX14" fmla="*/ 20529 w 277138"/>
                <a:gd name="connsiteY14" fmla="*/ 20529 h 82115"/>
                <a:gd name="connsiteX15" fmla="*/ 236081 w 277138"/>
                <a:gd name="connsiteY15" fmla="*/ 41058 h 82115"/>
                <a:gd name="connsiteX16" fmla="*/ 225816 w 277138"/>
                <a:gd name="connsiteY16" fmla="*/ 51322 h 82115"/>
                <a:gd name="connsiteX17" fmla="*/ 236081 w 277138"/>
                <a:gd name="connsiteY17" fmla="*/ 61586 h 82115"/>
                <a:gd name="connsiteX18" fmla="*/ 246345 w 277138"/>
                <a:gd name="connsiteY18" fmla="*/ 51322 h 82115"/>
                <a:gd name="connsiteX19" fmla="*/ 236081 w 277138"/>
                <a:gd name="connsiteY19" fmla="*/ 41058 h 82115"/>
                <a:gd name="connsiteX20" fmla="*/ 266874 w 277138"/>
                <a:gd name="connsiteY20" fmla="*/ 10264 h 82115"/>
                <a:gd name="connsiteX21" fmla="*/ 256609 w 277138"/>
                <a:gd name="connsiteY21" fmla="*/ 20529 h 82115"/>
                <a:gd name="connsiteX22" fmla="*/ 266874 w 277138"/>
                <a:gd name="connsiteY22" fmla="*/ 30793 h 82115"/>
                <a:gd name="connsiteX23" fmla="*/ 277138 w 277138"/>
                <a:gd name="connsiteY23" fmla="*/ 20529 h 82115"/>
                <a:gd name="connsiteX24" fmla="*/ 266874 w 277138"/>
                <a:gd name="connsiteY24" fmla="*/ 10264 h 82115"/>
                <a:gd name="connsiteX25" fmla="*/ 225816 w 277138"/>
                <a:gd name="connsiteY25" fmla="*/ 0 h 82115"/>
                <a:gd name="connsiteX26" fmla="*/ 215552 w 277138"/>
                <a:gd name="connsiteY26" fmla="*/ 10264 h 82115"/>
                <a:gd name="connsiteX27" fmla="*/ 225816 w 277138"/>
                <a:gd name="connsiteY27" fmla="*/ 20529 h 82115"/>
                <a:gd name="connsiteX28" fmla="*/ 236081 w 277138"/>
                <a:gd name="connsiteY28" fmla="*/ 10264 h 82115"/>
                <a:gd name="connsiteX29" fmla="*/ 225816 w 277138"/>
                <a:gd name="connsiteY29" fmla="*/ 0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7138" h="82115">
                  <a:moveTo>
                    <a:pt x="61586" y="61586"/>
                  </a:moveTo>
                  <a:cubicBezTo>
                    <a:pt x="61586" y="67745"/>
                    <a:pt x="57481" y="71851"/>
                    <a:pt x="51322" y="71851"/>
                  </a:cubicBezTo>
                  <a:cubicBezTo>
                    <a:pt x="45163" y="71851"/>
                    <a:pt x="41058" y="67745"/>
                    <a:pt x="41058" y="61586"/>
                  </a:cubicBezTo>
                  <a:cubicBezTo>
                    <a:pt x="41058" y="55428"/>
                    <a:pt x="45163" y="51322"/>
                    <a:pt x="51322" y="51322"/>
                  </a:cubicBezTo>
                  <a:cubicBezTo>
                    <a:pt x="57481" y="51322"/>
                    <a:pt x="61586" y="55428"/>
                    <a:pt x="61586" y="61586"/>
                  </a:cubicBezTo>
                  <a:close/>
                  <a:moveTo>
                    <a:pt x="10264" y="61586"/>
                  </a:moveTo>
                  <a:cubicBezTo>
                    <a:pt x="4106" y="61586"/>
                    <a:pt x="0" y="65692"/>
                    <a:pt x="0" y="71851"/>
                  </a:cubicBezTo>
                  <a:cubicBezTo>
                    <a:pt x="0" y="78009"/>
                    <a:pt x="4106" y="82115"/>
                    <a:pt x="10264" y="82115"/>
                  </a:cubicBezTo>
                  <a:cubicBezTo>
                    <a:pt x="16423" y="82115"/>
                    <a:pt x="20529" y="78009"/>
                    <a:pt x="20529" y="71851"/>
                  </a:cubicBezTo>
                  <a:cubicBezTo>
                    <a:pt x="20529" y="65692"/>
                    <a:pt x="16423" y="61586"/>
                    <a:pt x="10264" y="61586"/>
                  </a:cubicBezTo>
                  <a:close/>
                  <a:moveTo>
                    <a:pt x="20529" y="20529"/>
                  </a:moveTo>
                  <a:cubicBezTo>
                    <a:pt x="14370" y="20529"/>
                    <a:pt x="10264" y="24635"/>
                    <a:pt x="10264" y="30793"/>
                  </a:cubicBezTo>
                  <a:cubicBezTo>
                    <a:pt x="10264" y="36952"/>
                    <a:pt x="14370" y="41058"/>
                    <a:pt x="20529" y="41058"/>
                  </a:cubicBezTo>
                  <a:cubicBezTo>
                    <a:pt x="26687" y="41058"/>
                    <a:pt x="30793" y="36952"/>
                    <a:pt x="30793" y="30793"/>
                  </a:cubicBezTo>
                  <a:cubicBezTo>
                    <a:pt x="30793" y="24635"/>
                    <a:pt x="26687" y="20529"/>
                    <a:pt x="20529" y="20529"/>
                  </a:cubicBezTo>
                  <a:close/>
                  <a:moveTo>
                    <a:pt x="236081" y="41058"/>
                  </a:moveTo>
                  <a:cubicBezTo>
                    <a:pt x="229922" y="41058"/>
                    <a:pt x="225816" y="45163"/>
                    <a:pt x="225816" y="51322"/>
                  </a:cubicBezTo>
                  <a:cubicBezTo>
                    <a:pt x="225816" y="57480"/>
                    <a:pt x="229922" y="61586"/>
                    <a:pt x="236081" y="61586"/>
                  </a:cubicBezTo>
                  <a:cubicBezTo>
                    <a:pt x="242239" y="61586"/>
                    <a:pt x="246345" y="57480"/>
                    <a:pt x="246345" y="51322"/>
                  </a:cubicBezTo>
                  <a:cubicBezTo>
                    <a:pt x="246345" y="45163"/>
                    <a:pt x="242239" y="41058"/>
                    <a:pt x="236081" y="41058"/>
                  </a:cubicBezTo>
                  <a:close/>
                  <a:moveTo>
                    <a:pt x="266874" y="10264"/>
                  </a:moveTo>
                  <a:cubicBezTo>
                    <a:pt x="260715" y="10264"/>
                    <a:pt x="256609" y="14370"/>
                    <a:pt x="256609" y="20529"/>
                  </a:cubicBezTo>
                  <a:cubicBezTo>
                    <a:pt x="256609" y="26687"/>
                    <a:pt x="260715" y="30793"/>
                    <a:pt x="266874" y="30793"/>
                  </a:cubicBezTo>
                  <a:cubicBezTo>
                    <a:pt x="273032" y="30793"/>
                    <a:pt x="277138" y="26687"/>
                    <a:pt x="277138" y="20529"/>
                  </a:cubicBezTo>
                  <a:cubicBezTo>
                    <a:pt x="277138" y="14370"/>
                    <a:pt x="273032" y="10264"/>
                    <a:pt x="266874" y="10264"/>
                  </a:cubicBezTo>
                  <a:close/>
                  <a:moveTo>
                    <a:pt x="225816" y="0"/>
                  </a:moveTo>
                  <a:cubicBezTo>
                    <a:pt x="219658" y="0"/>
                    <a:pt x="215552" y="4106"/>
                    <a:pt x="215552" y="10264"/>
                  </a:cubicBezTo>
                  <a:cubicBezTo>
                    <a:pt x="215552" y="16423"/>
                    <a:pt x="219658" y="20529"/>
                    <a:pt x="225816" y="20529"/>
                  </a:cubicBezTo>
                  <a:cubicBezTo>
                    <a:pt x="231975" y="20529"/>
                    <a:pt x="236081" y="16423"/>
                    <a:pt x="236081" y="10264"/>
                  </a:cubicBezTo>
                  <a:cubicBezTo>
                    <a:pt x="236081" y="4106"/>
                    <a:pt x="231975" y="0"/>
                    <a:pt x="225816" y="0"/>
                  </a:cubicBezTo>
                  <a:close/>
                </a:path>
              </a:pathLst>
            </a:custGeom>
            <a:solidFill>
              <a:srgbClr val="8277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0" name="Forma libre 979">
              <a:extLst>
                <a:ext uri="{FF2B5EF4-FFF2-40B4-BE49-F238E27FC236}">
                  <a16:creationId xmlns:a16="http://schemas.microsoft.com/office/drawing/2014/main" id="{B2BF9FF0-7153-8945-BF31-2975232CE983}"/>
                </a:ext>
              </a:extLst>
            </p:cNvPr>
            <p:cNvSpPr/>
            <p:nvPr/>
          </p:nvSpPr>
          <p:spPr>
            <a:xfrm>
              <a:off x="3165497" y="3991913"/>
              <a:ext cx="205287" cy="61586"/>
            </a:xfrm>
            <a:custGeom>
              <a:avLst/>
              <a:gdLst>
                <a:gd name="connsiteX0" fmla="*/ 184759 w 205287"/>
                <a:gd name="connsiteY0" fmla="*/ 61586 h 61586"/>
                <a:gd name="connsiteX1" fmla="*/ 205288 w 205287"/>
                <a:gd name="connsiteY1" fmla="*/ 0 h 61586"/>
                <a:gd name="connsiteX2" fmla="*/ 71851 w 205287"/>
                <a:gd name="connsiteY2" fmla="*/ 10264 h 61586"/>
                <a:gd name="connsiteX3" fmla="*/ 0 w 205287"/>
                <a:gd name="connsiteY3" fmla="*/ 41058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7" h="61586">
                  <a:moveTo>
                    <a:pt x="184759" y="61586"/>
                  </a:moveTo>
                  <a:cubicBezTo>
                    <a:pt x="168336" y="20529"/>
                    <a:pt x="205288" y="0"/>
                    <a:pt x="205288" y="0"/>
                  </a:cubicBezTo>
                  <a:moveTo>
                    <a:pt x="71851" y="10264"/>
                  </a:moveTo>
                  <a:cubicBezTo>
                    <a:pt x="71851" y="10264"/>
                    <a:pt x="31820" y="-11291"/>
                    <a:pt x="0" y="41058"/>
                  </a:cubicBezTo>
                </a:path>
              </a:pathLst>
            </a:custGeom>
            <a:noFill/>
            <a:ln w="20241" cap="rnd">
              <a:solidFill>
                <a:srgbClr val="C0CA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81" name="Gráfico 156">
            <a:extLst>
              <a:ext uri="{FF2B5EF4-FFF2-40B4-BE49-F238E27FC236}">
                <a16:creationId xmlns:a16="http://schemas.microsoft.com/office/drawing/2014/main" id="{600AFC6B-5DFD-C84E-9C45-E81880586D1F}"/>
              </a:ext>
            </a:extLst>
          </p:cNvPr>
          <p:cNvGrpSpPr/>
          <p:nvPr/>
        </p:nvGrpSpPr>
        <p:grpSpPr>
          <a:xfrm>
            <a:off x="2410728" y="3725040"/>
            <a:ext cx="492690" cy="492690"/>
            <a:chOff x="2410728" y="3725040"/>
            <a:chExt cx="492690" cy="492690"/>
          </a:xfrm>
        </p:grpSpPr>
        <p:sp>
          <p:nvSpPr>
            <p:cNvPr id="982" name="Forma libre 981">
              <a:extLst>
                <a:ext uri="{FF2B5EF4-FFF2-40B4-BE49-F238E27FC236}">
                  <a16:creationId xmlns:a16="http://schemas.microsoft.com/office/drawing/2014/main" id="{7D053F46-6C36-CF45-980C-5063594B77C4}"/>
                </a:ext>
              </a:extLst>
            </p:cNvPr>
            <p:cNvSpPr/>
            <p:nvPr/>
          </p:nvSpPr>
          <p:spPr>
            <a:xfrm>
              <a:off x="2605751" y="3786626"/>
              <a:ext cx="184758" cy="195023"/>
            </a:xfrm>
            <a:custGeom>
              <a:avLst/>
              <a:gdLst>
                <a:gd name="connsiteX0" fmla="*/ 128305 w 184758"/>
                <a:gd name="connsiteY0" fmla="*/ 195023 h 195023"/>
                <a:gd name="connsiteX1" fmla="*/ 71851 w 184758"/>
                <a:gd name="connsiteY1" fmla="*/ 138569 h 195023"/>
                <a:gd name="connsiteX2" fmla="*/ 128305 w 184758"/>
                <a:gd name="connsiteY2" fmla="*/ 82115 h 195023"/>
                <a:gd name="connsiteX3" fmla="*/ 184759 w 184758"/>
                <a:gd name="connsiteY3" fmla="*/ 138569 h 195023"/>
                <a:gd name="connsiteX4" fmla="*/ 128305 w 184758"/>
                <a:gd name="connsiteY4" fmla="*/ 195023 h 195023"/>
                <a:gd name="connsiteX5" fmla="*/ 128305 w 184758"/>
                <a:gd name="connsiteY5" fmla="*/ 102644 h 195023"/>
                <a:gd name="connsiteX6" fmla="*/ 92379 w 184758"/>
                <a:gd name="connsiteY6" fmla="*/ 138569 h 195023"/>
                <a:gd name="connsiteX7" fmla="*/ 128305 w 184758"/>
                <a:gd name="connsiteY7" fmla="*/ 174494 h 195023"/>
                <a:gd name="connsiteX8" fmla="*/ 164230 w 184758"/>
                <a:gd name="connsiteY8" fmla="*/ 138569 h 195023"/>
                <a:gd name="connsiteX9" fmla="*/ 128305 w 184758"/>
                <a:gd name="connsiteY9" fmla="*/ 102644 h 195023"/>
                <a:gd name="connsiteX10" fmla="*/ 102644 w 184758"/>
                <a:gd name="connsiteY10" fmla="*/ 10264 h 195023"/>
                <a:gd name="connsiteX11" fmla="*/ 102644 w 184758"/>
                <a:gd name="connsiteY11" fmla="*/ 10264 h 195023"/>
                <a:gd name="connsiteX12" fmla="*/ 92379 w 184758"/>
                <a:gd name="connsiteY12" fmla="*/ 0 h 195023"/>
                <a:gd name="connsiteX13" fmla="*/ 10264 w 184758"/>
                <a:gd name="connsiteY13" fmla="*/ 0 h 195023"/>
                <a:gd name="connsiteX14" fmla="*/ 0 w 184758"/>
                <a:gd name="connsiteY14" fmla="*/ 10264 h 195023"/>
                <a:gd name="connsiteX15" fmla="*/ 0 w 184758"/>
                <a:gd name="connsiteY15" fmla="*/ 10264 h 195023"/>
                <a:gd name="connsiteX16" fmla="*/ 10264 w 184758"/>
                <a:gd name="connsiteY16" fmla="*/ 20529 h 195023"/>
                <a:gd name="connsiteX17" fmla="*/ 92379 w 184758"/>
                <a:gd name="connsiteY17" fmla="*/ 20529 h 195023"/>
                <a:gd name="connsiteX18" fmla="*/ 102644 w 184758"/>
                <a:gd name="connsiteY18" fmla="*/ 10264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4758" h="195023">
                  <a:moveTo>
                    <a:pt x="128305" y="195023"/>
                  </a:moveTo>
                  <a:cubicBezTo>
                    <a:pt x="97512" y="195023"/>
                    <a:pt x="71851" y="169362"/>
                    <a:pt x="71851" y="138569"/>
                  </a:cubicBezTo>
                  <a:cubicBezTo>
                    <a:pt x="71851" y="107776"/>
                    <a:pt x="97512" y="82115"/>
                    <a:pt x="128305" y="82115"/>
                  </a:cubicBezTo>
                  <a:cubicBezTo>
                    <a:pt x="159098" y="82115"/>
                    <a:pt x="184759" y="107776"/>
                    <a:pt x="184759" y="138569"/>
                  </a:cubicBezTo>
                  <a:cubicBezTo>
                    <a:pt x="184759" y="169362"/>
                    <a:pt x="159098" y="195023"/>
                    <a:pt x="128305" y="195023"/>
                  </a:cubicBezTo>
                  <a:close/>
                  <a:moveTo>
                    <a:pt x="128305" y="102644"/>
                  </a:moveTo>
                  <a:cubicBezTo>
                    <a:pt x="108802" y="102644"/>
                    <a:pt x="92379" y="119067"/>
                    <a:pt x="92379" y="138569"/>
                  </a:cubicBezTo>
                  <a:cubicBezTo>
                    <a:pt x="92379" y="158071"/>
                    <a:pt x="108802" y="174494"/>
                    <a:pt x="128305" y="174494"/>
                  </a:cubicBezTo>
                  <a:cubicBezTo>
                    <a:pt x="147807" y="174494"/>
                    <a:pt x="164230" y="158071"/>
                    <a:pt x="164230" y="138569"/>
                  </a:cubicBezTo>
                  <a:cubicBezTo>
                    <a:pt x="164230" y="119067"/>
                    <a:pt x="147807" y="102644"/>
                    <a:pt x="128305" y="102644"/>
                  </a:cubicBezTo>
                  <a:close/>
                  <a:moveTo>
                    <a:pt x="102644" y="10264"/>
                  </a:moveTo>
                  <a:lnTo>
                    <a:pt x="102644" y="10264"/>
                  </a:lnTo>
                  <a:cubicBezTo>
                    <a:pt x="102644" y="4106"/>
                    <a:pt x="98538" y="0"/>
                    <a:pt x="92379" y="0"/>
                  </a:cubicBezTo>
                  <a:lnTo>
                    <a:pt x="10264" y="0"/>
                  </a:lnTo>
                  <a:cubicBezTo>
                    <a:pt x="4106" y="0"/>
                    <a:pt x="0" y="4106"/>
                    <a:pt x="0" y="10264"/>
                  </a:cubicBezTo>
                  <a:lnTo>
                    <a:pt x="0" y="10264"/>
                  </a:lnTo>
                  <a:cubicBezTo>
                    <a:pt x="0" y="16423"/>
                    <a:pt x="4106" y="20529"/>
                    <a:pt x="10264" y="20529"/>
                  </a:cubicBezTo>
                  <a:lnTo>
                    <a:pt x="92379" y="20529"/>
                  </a:lnTo>
                  <a:cubicBezTo>
                    <a:pt x="98538" y="20529"/>
                    <a:pt x="102644" y="16423"/>
                    <a:pt x="102644" y="10264"/>
                  </a:cubicBezTo>
                  <a:close/>
                </a:path>
              </a:pathLst>
            </a:custGeom>
            <a:solidFill>
              <a:srgbClr val="C0CA3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3" name="Forma libre 982">
              <a:extLst>
                <a:ext uri="{FF2B5EF4-FFF2-40B4-BE49-F238E27FC236}">
                  <a16:creationId xmlns:a16="http://schemas.microsoft.com/office/drawing/2014/main" id="{6C510E42-CEBB-0741-AF7E-353A426124DC}"/>
                </a:ext>
              </a:extLst>
            </p:cNvPr>
            <p:cNvSpPr/>
            <p:nvPr/>
          </p:nvSpPr>
          <p:spPr>
            <a:xfrm>
              <a:off x="2503107" y="3807155"/>
              <a:ext cx="308957" cy="379781"/>
            </a:xfrm>
            <a:custGeom>
              <a:avLst/>
              <a:gdLst>
                <a:gd name="connsiteX0" fmla="*/ 112908 w 308957"/>
                <a:gd name="connsiteY0" fmla="*/ 0 h 379781"/>
                <a:gd name="connsiteX1" fmla="*/ 112908 w 308957"/>
                <a:gd name="connsiteY1" fmla="*/ 112908 h 379781"/>
                <a:gd name="connsiteX2" fmla="*/ 91353 w 308957"/>
                <a:gd name="connsiteY2" fmla="*/ 143701 h 379781"/>
                <a:gd name="connsiteX3" fmla="*/ 0 w 308957"/>
                <a:gd name="connsiteY3" fmla="*/ 246345 h 379781"/>
                <a:gd name="connsiteX4" fmla="*/ 76983 w 308957"/>
                <a:gd name="connsiteY4" fmla="*/ 374650 h 379781"/>
                <a:gd name="connsiteX5" fmla="*/ 89300 w 308957"/>
                <a:gd name="connsiteY5" fmla="*/ 379782 h 379781"/>
                <a:gd name="connsiteX6" fmla="*/ 220684 w 308957"/>
                <a:gd name="connsiteY6" fmla="*/ 379782 h 379781"/>
                <a:gd name="connsiteX7" fmla="*/ 230948 w 308957"/>
                <a:gd name="connsiteY7" fmla="*/ 376703 h 379781"/>
                <a:gd name="connsiteX8" fmla="*/ 308958 w 308957"/>
                <a:gd name="connsiteY8" fmla="*/ 246345 h 379781"/>
                <a:gd name="connsiteX9" fmla="*/ 217605 w 308957"/>
                <a:gd name="connsiteY9" fmla="*/ 143701 h 379781"/>
                <a:gd name="connsiteX10" fmla="*/ 196050 w 308957"/>
                <a:gd name="connsiteY10" fmla="*/ 112908 h 379781"/>
                <a:gd name="connsiteX11" fmla="*/ 196050 w 308957"/>
                <a:gd name="connsiteY11" fmla="*/ 0 h 379781"/>
                <a:gd name="connsiteX12" fmla="*/ 112908 w 308957"/>
                <a:gd name="connsiteY12" fmla="*/ 0 h 37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957" h="379781">
                  <a:moveTo>
                    <a:pt x="112908" y="0"/>
                  </a:moveTo>
                  <a:lnTo>
                    <a:pt x="112908" y="112908"/>
                  </a:lnTo>
                  <a:cubicBezTo>
                    <a:pt x="112908" y="126252"/>
                    <a:pt x="103670" y="139596"/>
                    <a:pt x="91353" y="143701"/>
                  </a:cubicBezTo>
                  <a:cubicBezTo>
                    <a:pt x="36952" y="161151"/>
                    <a:pt x="0" y="200155"/>
                    <a:pt x="0" y="246345"/>
                  </a:cubicBezTo>
                  <a:cubicBezTo>
                    <a:pt x="0" y="298693"/>
                    <a:pt x="58507" y="357200"/>
                    <a:pt x="76983" y="374650"/>
                  </a:cubicBezTo>
                  <a:cubicBezTo>
                    <a:pt x="80062" y="377729"/>
                    <a:pt x="85194" y="379782"/>
                    <a:pt x="89300" y="379782"/>
                  </a:cubicBezTo>
                  <a:lnTo>
                    <a:pt x="220684" y="379782"/>
                  </a:lnTo>
                  <a:cubicBezTo>
                    <a:pt x="223763" y="379782"/>
                    <a:pt x="227869" y="378755"/>
                    <a:pt x="230948" y="376703"/>
                  </a:cubicBezTo>
                  <a:cubicBezTo>
                    <a:pt x="261742" y="356174"/>
                    <a:pt x="308958" y="294588"/>
                    <a:pt x="308958" y="246345"/>
                  </a:cubicBezTo>
                  <a:cubicBezTo>
                    <a:pt x="308958" y="200155"/>
                    <a:pt x="272006" y="161151"/>
                    <a:pt x="217605" y="143701"/>
                  </a:cubicBezTo>
                  <a:cubicBezTo>
                    <a:pt x="204261" y="139596"/>
                    <a:pt x="196050" y="127278"/>
                    <a:pt x="196050" y="112908"/>
                  </a:cubicBezTo>
                  <a:lnTo>
                    <a:pt x="196050" y="0"/>
                  </a:lnTo>
                  <a:lnTo>
                    <a:pt x="112908" y="0"/>
                  </a:ln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4" name="Forma libre 983">
              <a:extLst>
                <a:ext uri="{FF2B5EF4-FFF2-40B4-BE49-F238E27FC236}">
                  <a16:creationId xmlns:a16="http://schemas.microsoft.com/office/drawing/2014/main" id="{E6EFECB5-1173-354E-8394-0A64BC8E8836}"/>
                </a:ext>
              </a:extLst>
            </p:cNvPr>
            <p:cNvSpPr/>
            <p:nvPr/>
          </p:nvSpPr>
          <p:spPr>
            <a:xfrm>
              <a:off x="2410728" y="3725040"/>
              <a:ext cx="10264" cy="10264"/>
            </a:xfrm>
            <a:custGeom>
              <a:avLst/>
              <a:gdLst/>
              <a:ahLst/>
              <a:cxnLst/>
              <a:rect l="l" t="t" r="r" b="b"/>
              <a:pathLst>
                <a:path w="10264" h="10264"/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5" name="Forma libre 984">
              <a:extLst>
                <a:ext uri="{FF2B5EF4-FFF2-40B4-BE49-F238E27FC236}">
                  <a16:creationId xmlns:a16="http://schemas.microsoft.com/office/drawing/2014/main" id="{CB79610F-A279-8E41-BC7C-C4EC3B3DF7BE}"/>
                </a:ext>
              </a:extLst>
            </p:cNvPr>
            <p:cNvSpPr/>
            <p:nvPr/>
          </p:nvSpPr>
          <p:spPr>
            <a:xfrm>
              <a:off x="2728923" y="4179751"/>
              <a:ext cx="10264" cy="7185"/>
            </a:xfrm>
            <a:custGeom>
              <a:avLst/>
              <a:gdLst>
                <a:gd name="connsiteX0" fmla="*/ 0 w 10264"/>
                <a:gd name="connsiteY0" fmla="*/ 7185 h 7185"/>
                <a:gd name="connsiteX1" fmla="*/ 10264 w 10264"/>
                <a:gd name="connsiteY1" fmla="*/ 0 h 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7185">
                  <a:moveTo>
                    <a:pt x="0" y="7185"/>
                  </a:moveTo>
                  <a:cubicBezTo>
                    <a:pt x="1026" y="7185"/>
                    <a:pt x="5132" y="5132"/>
                    <a:pt x="10264" y="0"/>
                  </a:cubicBezTo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6" name="Forma libre 985">
              <a:extLst>
                <a:ext uri="{FF2B5EF4-FFF2-40B4-BE49-F238E27FC236}">
                  <a16:creationId xmlns:a16="http://schemas.microsoft.com/office/drawing/2014/main" id="{EE2B84AD-0D17-9E45-B25D-3F33AF86EE04}"/>
                </a:ext>
              </a:extLst>
            </p:cNvPr>
            <p:cNvSpPr/>
            <p:nvPr/>
          </p:nvSpPr>
          <p:spPr>
            <a:xfrm>
              <a:off x="2728923" y="4186936"/>
              <a:ext cx="10264" cy="10264"/>
            </a:xfrm>
            <a:custGeom>
              <a:avLst/>
              <a:gdLst>
                <a:gd name="connsiteX0" fmla="*/ 0 w 10264"/>
                <a:gd name="connsiteY0" fmla="*/ 0 h 10264"/>
                <a:gd name="connsiteX1" fmla="*/ 0 w 10264"/>
                <a:gd name="connsiteY1" fmla="*/ 0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1026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7" name="Forma libre 986">
              <a:extLst>
                <a:ext uri="{FF2B5EF4-FFF2-40B4-BE49-F238E27FC236}">
                  <a16:creationId xmlns:a16="http://schemas.microsoft.com/office/drawing/2014/main" id="{15128C77-B27F-ED4A-B208-2E54D907786C}"/>
                </a:ext>
              </a:extLst>
            </p:cNvPr>
            <p:cNvSpPr/>
            <p:nvPr/>
          </p:nvSpPr>
          <p:spPr>
            <a:xfrm>
              <a:off x="2523636" y="4012442"/>
              <a:ext cx="266873" cy="153965"/>
            </a:xfrm>
            <a:custGeom>
              <a:avLst/>
              <a:gdLst>
                <a:gd name="connsiteX0" fmla="*/ 14370 w 266873"/>
                <a:gd name="connsiteY0" fmla="*/ 0 h 153965"/>
                <a:gd name="connsiteX1" fmla="*/ 0 w 266873"/>
                <a:gd name="connsiteY1" fmla="*/ 41058 h 153965"/>
                <a:gd name="connsiteX2" fmla="*/ 69798 w 266873"/>
                <a:gd name="connsiteY2" fmla="*/ 153966 h 153965"/>
                <a:gd name="connsiteX3" fmla="*/ 199129 w 266873"/>
                <a:gd name="connsiteY3" fmla="*/ 153966 h 153965"/>
                <a:gd name="connsiteX4" fmla="*/ 266874 w 266873"/>
                <a:gd name="connsiteY4" fmla="*/ 41058 h 153965"/>
                <a:gd name="connsiteX5" fmla="*/ 252504 w 266873"/>
                <a:gd name="connsiteY5" fmla="*/ 0 h 153965"/>
                <a:gd name="connsiteX6" fmla="*/ 14370 w 266873"/>
                <a:gd name="connsiteY6" fmla="*/ 0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73" h="153965">
                  <a:moveTo>
                    <a:pt x="14370" y="0"/>
                  </a:moveTo>
                  <a:cubicBezTo>
                    <a:pt x="5132" y="12317"/>
                    <a:pt x="0" y="26687"/>
                    <a:pt x="0" y="41058"/>
                  </a:cubicBezTo>
                  <a:cubicBezTo>
                    <a:pt x="0" y="75956"/>
                    <a:pt x="35925" y="122146"/>
                    <a:pt x="69798" y="153966"/>
                  </a:cubicBezTo>
                  <a:lnTo>
                    <a:pt x="199129" y="153966"/>
                  </a:lnTo>
                  <a:cubicBezTo>
                    <a:pt x="226843" y="134463"/>
                    <a:pt x="266874" y="80062"/>
                    <a:pt x="266874" y="41058"/>
                  </a:cubicBezTo>
                  <a:cubicBezTo>
                    <a:pt x="266874" y="26687"/>
                    <a:pt x="261742" y="12317"/>
                    <a:pt x="252504" y="0"/>
                  </a:cubicBezTo>
                  <a:lnTo>
                    <a:pt x="14370" y="0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8" name="Forma libre 987">
              <a:extLst>
                <a:ext uri="{FF2B5EF4-FFF2-40B4-BE49-F238E27FC236}">
                  <a16:creationId xmlns:a16="http://schemas.microsoft.com/office/drawing/2014/main" id="{916E8CDB-AA87-824C-974B-19E8E46DC266}"/>
                </a:ext>
              </a:extLst>
            </p:cNvPr>
            <p:cNvSpPr/>
            <p:nvPr/>
          </p:nvSpPr>
          <p:spPr>
            <a:xfrm>
              <a:off x="2626279" y="3755833"/>
              <a:ext cx="61586" cy="30793"/>
            </a:xfrm>
            <a:custGeom>
              <a:avLst/>
              <a:gdLst>
                <a:gd name="connsiteX0" fmla="*/ 0 w 61586"/>
                <a:gd name="connsiteY0" fmla="*/ 0 h 30793"/>
                <a:gd name="connsiteX1" fmla="*/ 61586 w 61586"/>
                <a:gd name="connsiteY1" fmla="*/ 0 h 30793"/>
                <a:gd name="connsiteX2" fmla="*/ 61586 w 61586"/>
                <a:gd name="connsiteY2" fmla="*/ 30793 h 30793"/>
                <a:gd name="connsiteX3" fmla="*/ 0 w 61586"/>
                <a:gd name="connsiteY3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86" h="30793">
                  <a:moveTo>
                    <a:pt x="0" y="0"/>
                  </a:moveTo>
                  <a:lnTo>
                    <a:pt x="61586" y="0"/>
                  </a:lnTo>
                  <a:lnTo>
                    <a:pt x="61586" y="30793"/>
                  </a:lnTo>
                  <a:lnTo>
                    <a:pt x="0" y="30793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9" name="Forma libre 988">
              <a:extLst>
                <a:ext uri="{FF2B5EF4-FFF2-40B4-BE49-F238E27FC236}">
                  <a16:creationId xmlns:a16="http://schemas.microsoft.com/office/drawing/2014/main" id="{04875ED7-6998-D242-89C6-EEDBCCFAC767}"/>
                </a:ext>
              </a:extLst>
            </p:cNvPr>
            <p:cNvSpPr/>
            <p:nvPr/>
          </p:nvSpPr>
          <p:spPr>
            <a:xfrm>
              <a:off x="2626279" y="3786626"/>
              <a:ext cx="61586" cy="20528"/>
            </a:xfrm>
            <a:custGeom>
              <a:avLst/>
              <a:gdLst>
                <a:gd name="connsiteX0" fmla="*/ 0 w 61586"/>
                <a:gd name="connsiteY0" fmla="*/ 0 h 20528"/>
                <a:gd name="connsiteX1" fmla="*/ 61586 w 61586"/>
                <a:gd name="connsiteY1" fmla="*/ 0 h 20528"/>
                <a:gd name="connsiteX2" fmla="*/ 61586 w 61586"/>
                <a:gd name="connsiteY2" fmla="*/ 20529 h 20528"/>
                <a:gd name="connsiteX3" fmla="*/ 0 w 61586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86" h="20528">
                  <a:moveTo>
                    <a:pt x="0" y="0"/>
                  </a:moveTo>
                  <a:lnTo>
                    <a:pt x="61586" y="0"/>
                  </a:lnTo>
                  <a:lnTo>
                    <a:pt x="61586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0" name="Forma libre 989">
              <a:extLst>
                <a:ext uri="{FF2B5EF4-FFF2-40B4-BE49-F238E27FC236}">
                  <a16:creationId xmlns:a16="http://schemas.microsoft.com/office/drawing/2014/main" id="{7765EE27-1C58-E14D-A4B6-4FBE0DEDBD01}"/>
                </a:ext>
              </a:extLst>
            </p:cNvPr>
            <p:cNvSpPr/>
            <p:nvPr/>
          </p:nvSpPr>
          <p:spPr>
            <a:xfrm>
              <a:off x="2544164" y="4012442"/>
              <a:ext cx="61586" cy="133436"/>
            </a:xfrm>
            <a:custGeom>
              <a:avLst/>
              <a:gdLst>
                <a:gd name="connsiteX0" fmla="*/ 0 w 61586"/>
                <a:gd name="connsiteY0" fmla="*/ 41058 h 133436"/>
                <a:gd name="connsiteX1" fmla="*/ 61586 w 61586"/>
                <a:gd name="connsiteY1" fmla="*/ 133437 h 133436"/>
                <a:gd name="connsiteX2" fmla="*/ 20529 w 61586"/>
                <a:gd name="connsiteY2" fmla="*/ 41058 h 133436"/>
                <a:gd name="connsiteX3" fmla="*/ 50295 w 61586"/>
                <a:gd name="connsiteY3" fmla="*/ 0 h 133436"/>
                <a:gd name="connsiteX4" fmla="*/ 15397 w 61586"/>
                <a:gd name="connsiteY4" fmla="*/ 0 h 133436"/>
                <a:gd name="connsiteX5" fmla="*/ 0 w 61586"/>
                <a:gd name="connsiteY5" fmla="*/ 41058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86" h="133436">
                  <a:moveTo>
                    <a:pt x="0" y="41058"/>
                  </a:moveTo>
                  <a:cubicBezTo>
                    <a:pt x="0" y="62613"/>
                    <a:pt x="26687" y="99564"/>
                    <a:pt x="61586" y="133437"/>
                  </a:cubicBezTo>
                  <a:cubicBezTo>
                    <a:pt x="31820" y="102644"/>
                    <a:pt x="20529" y="53375"/>
                    <a:pt x="20529" y="41058"/>
                  </a:cubicBezTo>
                  <a:cubicBezTo>
                    <a:pt x="20529" y="22582"/>
                    <a:pt x="30793" y="9238"/>
                    <a:pt x="50295" y="0"/>
                  </a:cubicBezTo>
                  <a:cubicBezTo>
                    <a:pt x="40031" y="0"/>
                    <a:pt x="27714" y="0"/>
                    <a:pt x="15397" y="0"/>
                  </a:cubicBezTo>
                  <a:cubicBezTo>
                    <a:pt x="5132" y="12317"/>
                    <a:pt x="0" y="26687"/>
                    <a:pt x="0" y="41058"/>
                  </a:cubicBezTo>
                  <a:close/>
                </a:path>
              </a:pathLst>
            </a:custGeom>
            <a:solidFill>
              <a:srgbClr val="F0F4C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1" name="Forma libre 990">
              <a:extLst>
                <a:ext uri="{FF2B5EF4-FFF2-40B4-BE49-F238E27FC236}">
                  <a16:creationId xmlns:a16="http://schemas.microsoft.com/office/drawing/2014/main" id="{831319BA-A13D-274D-A7E5-FCF658065161}"/>
                </a:ext>
              </a:extLst>
            </p:cNvPr>
            <p:cNvSpPr/>
            <p:nvPr/>
          </p:nvSpPr>
          <p:spPr>
            <a:xfrm>
              <a:off x="2559561" y="3889270"/>
              <a:ext cx="87247" cy="123172"/>
            </a:xfrm>
            <a:custGeom>
              <a:avLst/>
              <a:gdLst>
                <a:gd name="connsiteX0" fmla="*/ 87247 w 87247"/>
                <a:gd name="connsiteY0" fmla="*/ 0 h 123172"/>
                <a:gd name="connsiteX1" fmla="*/ 36952 w 87247"/>
                <a:gd name="connsiteY1" fmla="*/ 100591 h 123172"/>
                <a:gd name="connsiteX2" fmla="*/ 0 w 87247"/>
                <a:gd name="connsiteY2" fmla="*/ 123173 h 123172"/>
                <a:gd name="connsiteX3" fmla="*/ 34899 w 87247"/>
                <a:gd name="connsiteY3" fmla="*/ 123173 h 123172"/>
                <a:gd name="connsiteX4" fmla="*/ 43110 w 87247"/>
                <a:gd name="connsiteY4" fmla="*/ 120093 h 123172"/>
                <a:gd name="connsiteX5" fmla="*/ 87247 w 87247"/>
                <a:gd name="connsiteY5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47" h="123172">
                  <a:moveTo>
                    <a:pt x="87247" y="0"/>
                  </a:moveTo>
                  <a:cubicBezTo>
                    <a:pt x="87247" y="55428"/>
                    <a:pt x="66718" y="90326"/>
                    <a:pt x="36952" y="100591"/>
                  </a:cubicBezTo>
                  <a:cubicBezTo>
                    <a:pt x="20529" y="105723"/>
                    <a:pt x="8212" y="113935"/>
                    <a:pt x="0" y="123173"/>
                  </a:cubicBezTo>
                  <a:cubicBezTo>
                    <a:pt x="11291" y="123173"/>
                    <a:pt x="23608" y="123173"/>
                    <a:pt x="34899" y="123173"/>
                  </a:cubicBezTo>
                  <a:cubicBezTo>
                    <a:pt x="37978" y="122146"/>
                    <a:pt x="40031" y="121120"/>
                    <a:pt x="43110" y="120093"/>
                  </a:cubicBezTo>
                  <a:cubicBezTo>
                    <a:pt x="65692" y="112908"/>
                    <a:pt x="87247" y="87247"/>
                    <a:pt x="87247" y="0"/>
                  </a:cubicBezTo>
                  <a:close/>
                </a:path>
              </a:pathLst>
            </a:custGeom>
            <a:solidFill>
              <a:srgbClr val="F9FB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92" name="Gráfico 158">
            <a:extLst>
              <a:ext uri="{FF2B5EF4-FFF2-40B4-BE49-F238E27FC236}">
                <a16:creationId xmlns:a16="http://schemas.microsoft.com/office/drawing/2014/main" id="{43D29A64-57BF-3840-856F-FFF5D3744373}"/>
              </a:ext>
            </a:extLst>
          </p:cNvPr>
          <p:cNvGrpSpPr/>
          <p:nvPr/>
        </p:nvGrpSpPr>
        <p:grpSpPr>
          <a:xfrm>
            <a:off x="1779131" y="3725040"/>
            <a:ext cx="492690" cy="492690"/>
            <a:chOff x="1779131" y="3725040"/>
            <a:chExt cx="492690" cy="492690"/>
          </a:xfrm>
        </p:grpSpPr>
        <p:sp>
          <p:nvSpPr>
            <p:cNvPr id="993" name="Forma libre 992">
              <a:extLst>
                <a:ext uri="{FF2B5EF4-FFF2-40B4-BE49-F238E27FC236}">
                  <a16:creationId xmlns:a16="http://schemas.microsoft.com/office/drawing/2014/main" id="{A8736AD5-3253-9E43-B575-B3A84C69CDEF}"/>
                </a:ext>
              </a:extLst>
            </p:cNvPr>
            <p:cNvSpPr/>
            <p:nvPr/>
          </p:nvSpPr>
          <p:spPr>
            <a:xfrm>
              <a:off x="1881579" y="3755833"/>
              <a:ext cx="282672" cy="354120"/>
            </a:xfrm>
            <a:custGeom>
              <a:avLst/>
              <a:gdLst>
                <a:gd name="connsiteX0" fmla="*/ 195219 w 282672"/>
                <a:gd name="connsiteY0" fmla="*/ 0 h 354120"/>
                <a:gd name="connsiteX1" fmla="*/ 282466 w 282672"/>
                <a:gd name="connsiteY1" fmla="*/ 215552 h 354120"/>
                <a:gd name="connsiteX2" fmla="*/ 143897 w 282672"/>
                <a:gd name="connsiteY2" fmla="*/ 354121 h 354120"/>
                <a:gd name="connsiteX3" fmla="*/ 196 w 282672"/>
                <a:gd name="connsiteY3" fmla="*/ 215552 h 354120"/>
                <a:gd name="connsiteX4" fmla="*/ 92575 w 282672"/>
                <a:gd name="connsiteY4" fmla="*/ 0 h 3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72" h="354120">
                  <a:moveTo>
                    <a:pt x="195219" y="0"/>
                  </a:moveTo>
                  <a:cubicBezTo>
                    <a:pt x="195219" y="92379"/>
                    <a:pt x="287598" y="102644"/>
                    <a:pt x="282466" y="215552"/>
                  </a:cubicBezTo>
                  <a:cubicBezTo>
                    <a:pt x="278986" y="292001"/>
                    <a:pt x="220428" y="354121"/>
                    <a:pt x="143897" y="354121"/>
                  </a:cubicBezTo>
                  <a:cubicBezTo>
                    <a:pt x="67366" y="354121"/>
                    <a:pt x="3675" y="292001"/>
                    <a:pt x="196" y="215552"/>
                  </a:cubicBezTo>
                  <a:cubicBezTo>
                    <a:pt x="-4936" y="102644"/>
                    <a:pt x="92575" y="92379"/>
                    <a:pt x="92575" y="0"/>
                  </a:cubicBezTo>
                </a:path>
              </a:pathLst>
            </a:custGeom>
            <a:solidFill>
              <a:srgbClr val="F3E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4" name="Forma libre 993">
              <a:extLst>
                <a:ext uri="{FF2B5EF4-FFF2-40B4-BE49-F238E27FC236}">
                  <a16:creationId xmlns:a16="http://schemas.microsoft.com/office/drawing/2014/main" id="{936121E5-142A-B74F-A81B-F7A0FC7006A9}"/>
                </a:ext>
              </a:extLst>
            </p:cNvPr>
            <p:cNvSpPr/>
            <p:nvPr/>
          </p:nvSpPr>
          <p:spPr>
            <a:xfrm>
              <a:off x="1881774" y="3755833"/>
              <a:ext cx="287402" cy="359253"/>
            </a:xfrm>
            <a:custGeom>
              <a:avLst/>
              <a:gdLst>
                <a:gd name="connsiteX0" fmla="*/ 195023 w 287402"/>
                <a:gd name="connsiteY0" fmla="*/ 0 h 359253"/>
                <a:gd name="connsiteX1" fmla="*/ 287403 w 287402"/>
                <a:gd name="connsiteY1" fmla="*/ 215552 h 359253"/>
                <a:gd name="connsiteX2" fmla="*/ 143701 w 287402"/>
                <a:gd name="connsiteY2" fmla="*/ 359253 h 359253"/>
                <a:gd name="connsiteX3" fmla="*/ 0 w 287402"/>
                <a:gd name="connsiteY3" fmla="*/ 215552 h 359253"/>
                <a:gd name="connsiteX4" fmla="*/ 92379 w 287402"/>
                <a:gd name="connsiteY4" fmla="*/ 0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02" h="359253">
                  <a:moveTo>
                    <a:pt x="195023" y="0"/>
                  </a:moveTo>
                  <a:cubicBezTo>
                    <a:pt x="195023" y="92379"/>
                    <a:pt x="287403" y="102644"/>
                    <a:pt x="287403" y="215552"/>
                  </a:cubicBezTo>
                  <a:cubicBezTo>
                    <a:pt x="287403" y="294906"/>
                    <a:pt x="223055" y="359253"/>
                    <a:pt x="143701" y="359253"/>
                  </a:cubicBezTo>
                  <a:cubicBezTo>
                    <a:pt x="64347" y="359253"/>
                    <a:pt x="0" y="294906"/>
                    <a:pt x="0" y="215552"/>
                  </a:cubicBezTo>
                  <a:cubicBezTo>
                    <a:pt x="0" y="102644"/>
                    <a:pt x="92379" y="92379"/>
                    <a:pt x="92379" y="0"/>
                  </a:cubicBezTo>
                </a:path>
              </a:pathLst>
            </a:custGeom>
            <a:noFill/>
            <a:ln w="20241" cap="flat">
              <a:solidFill>
                <a:srgbClr val="9C27B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995" name="Gráfico 158">
              <a:extLst>
                <a:ext uri="{FF2B5EF4-FFF2-40B4-BE49-F238E27FC236}">
                  <a16:creationId xmlns:a16="http://schemas.microsoft.com/office/drawing/2014/main" id="{43D29A64-57BF-3840-856F-FFF5D3744373}"/>
                </a:ext>
              </a:extLst>
            </p:cNvPr>
            <p:cNvGrpSpPr/>
            <p:nvPr/>
          </p:nvGrpSpPr>
          <p:grpSpPr>
            <a:xfrm>
              <a:off x="1922832" y="3755833"/>
              <a:ext cx="205287" cy="338724"/>
              <a:chOff x="1922832" y="3755833"/>
              <a:chExt cx="205287" cy="338724"/>
            </a:xfrm>
            <a:solidFill>
              <a:schemeClr val="accent1"/>
            </a:solidFill>
          </p:grpSpPr>
          <p:sp>
            <p:nvSpPr>
              <p:cNvPr id="996" name="Forma libre 995">
                <a:extLst>
                  <a:ext uri="{FF2B5EF4-FFF2-40B4-BE49-F238E27FC236}">
                    <a16:creationId xmlns:a16="http://schemas.microsoft.com/office/drawing/2014/main" id="{C4A1778B-ED5E-3941-8168-39DB8178CA67}"/>
                  </a:ext>
                </a:extLst>
              </p:cNvPr>
              <p:cNvSpPr/>
              <p:nvPr/>
            </p:nvSpPr>
            <p:spPr>
              <a:xfrm>
                <a:off x="1922832" y="3755833"/>
                <a:ext cx="205287" cy="338724"/>
              </a:xfrm>
              <a:custGeom>
                <a:avLst/>
                <a:gdLst>
                  <a:gd name="connsiteX0" fmla="*/ 133437 w 205287"/>
                  <a:gd name="connsiteY0" fmla="*/ 0 h 338724"/>
                  <a:gd name="connsiteX1" fmla="*/ 205288 w 205287"/>
                  <a:gd name="connsiteY1" fmla="*/ 236081 h 338724"/>
                  <a:gd name="connsiteX2" fmla="*/ 102644 w 205287"/>
                  <a:gd name="connsiteY2" fmla="*/ 338724 h 338724"/>
                  <a:gd name="connsiteX3" fmla="*/ 0 w 205287"/>
                  <a:gd name="connsiteY3" fmla="*/ 236081 h 338724"/>
                  <a:gd name="connsiteX4" fmla="*/ 71851 w 205287"/>
                  <a:gd name="connsiteY4" fmla="*/ 0 h 33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7" h="338724">
                    <a:moveTo>
                      <a:pt x="133437" y="0"/>
                    </a:moveTo>
                    <a:cubicBezTo>
                      <a:pt x="133437" y="144071"/>
                      <a:pt x="205288" y="143701"/>
                      <a:pt x="205288" y="236081"/>
                    </a:cubicBezTo>
                    <a:cubicBezTo>
                      <a:pt x="205288" y="292771"/>
                      <a:pt x="159324" y="338724"/>
                      <a:pt x="102644" y="338724"/>
                    </a:cubicBezTo>
                    <a:cubicBezTo>
                      <a:pt x="45964" y="338724"/>
                      <a:pt x="0" y="292771"/>
                      <a:pt x="0" y="236081"/>
                    </a:cubicBezTo>
                    <a:cubicBezTo>
                      <a:pt x="0" y="143701"/>
                      <a:pt x="71851" y="143701"/>
                      <a:pt x="71851" y="0"/>
                    </a:cubicBezTo>
                  </a:path>
                </a:pathLst>
              </a:custGeom>
              <a:noFill/>
              <a:ln w="20241" cap="flat">
                <a:solidFill>
                  <a:srgbClr val="E1BE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97" name="Forma libre 996">
                <a:extLst>
                  <a:ext uri="{FF2B5EF4-FFF2-40B4-BE49-F238E27FC236}">
                    <a16:creationId xmlns:a16="http://schemas.microsoft.com/office/drawing/2014/main" id="{7E020760-5AC5-7C4A-939B-8A43B69FAB81}"/>
                  </a:ext>
                </a:extLst>
              </p:cNvPr>
              <p:cNvSpPr/>
              <p:nvPr/>
            </p:nvSpPr>
            <p:spPr>
              <a:xfrm>
                <a:off x="1963889" y="3755833"/>
                <a:ext cx="123172" cy="318195"/>
              </a:xfrm>
              <a:custGeom>
                <a:avLst/>
                <a:gdLst>
                  <a:gd name="connsiteX0" fmla="*/ 71851 w 123172"/>
                  <a:gd name="connsiteY0" fmla="*/ 0 h 318195"/>
                  <a:gd name="connsiteX1" fmla="*/ 123173 w 123172"/>
                  <a:gd name="connsiteY1" fmla="*/ 256609 h 318195"/>
                  <a:gd name="connsiteX2" fmla="*/ 61586 w 123172"/>
                  <a:gd name="connsiteY2" fmla="*/ 318196 h 318195"/>
                  <a:gd name="connsiteX3" fmla="*/ 0 w 123172"/>
                  <a:gd name="connsiteY3" fmla="*/ 256609 h 318195"/>
                  <a:gd name="connsiteX4" fmla="*/ 51322 w 123172"/>
                  <a:gd name="connsiteY4" fmla="*/ 0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2" h="318195">
                    <a:moveTo>
                      <a:pt x="71851" y="0"/>
                    </a:moveTo>
                    <a:cubicBezTo>
                      <a:pt x="71851" y="143701"/>
                      <a:pt x="123173" y="205288"/>
                      <a:pt x="123173" y="256609"/>
                    </a:cubicBezTo>
                    <a:cubicBezTo>
                      <a:pt x="123173" y="290615"/>
                      <a:pt x="95592" y="318196"/>
                      <a:pt x="61586" y="318196"/>
                    </a:cubicBezTo>
                    <a:cubicBezTo>
                      <a:pt x="27580" y="318196"/>
                      <a:pt x="0" y="290615"/>
                      <a:pt x="0" y="256609"/>
                    </a:cubicBezTo>
                    <a:cubicBezTo>
                      <a:pt x="0" y="222604"/>
                      <a:pt x="49946" y="143701"/>
                      <a:pt x="51322" y="0"/>
                    </a:cubicBezTo>
                  </a:path>
                </a:pathLst>
              </a:custGeom>
              <a:noFill/>
              <a:ln w="20241" cap="flat">
                <a:solidFill>
                  <a:srgbClr val="E1BE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98" name="Forma libre 997">
                <a:extLst>
                  <a:ext uri="{FF2B5EF4-FFF2-40B4-BE49-F238E27FC236}">
                    <a16:creationId xmlns:a16="http://schemas.microsoft.com/office/drawing/2014/main" id="{1C35F962-7896-8941-8F3D-DA1DAD5B5DFC}"/>
                  </a:ext>
                </a:extLst>
              </p:cNvPr>
              <p:cNvSpPr/>
              <p:nvPr/>
            </p:nvSpPr>
            <p:spPr>
              <a:xfrm>
                <a:off x="1994682" y="3899534"/>
                <a:ext cx="61586" cy="164230"/>
              </a:xfrm>
              <a:custGeom>
                <a:avLst/>
                <a:gdLst>
                  <a:gd name="connsiteX0" fmla="*/ 0 w 61586"/>
                  <a:gd name="connsiteY0" fmla="*/ 133437 h 164230"/>
                  <a:gd name="connsiteX1" fmla="*/ 30793 w 61586"/>
                  <a:gd name="connsiteY1" fmla="*/ 0 h 164230"/>
                  <a:gd name="connsiteX2" fmla="*/ 61586 w 61586"/>
                  <a:gd name="connsiteY2" fmla="*/ 133437 h 164230"/>
                  <a:gd name="connsiteX3" fmla="*/ 30793 w 61586"/>
                  <a:gd name="connsiteY3" fmla="*/ 164230 h 164230"/>
                  <a:gd name="connsiteX4" fmla="*/ 0 w 61586"/>
                  <a:gd name="connsiteY4" fmla="*/ 133437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164230">
                    <a:moveTo>
                      <a:pt x="0" y="133437"/>
                    </a:moveTo>
                    <a:cubicBezTo>
                      <a:pt x="0" y="116439"/>
                      <a:pt x="30793" y="0"/>
                      <a:pt x="30793" y="0"/>
                    </a:cubicBezTo>
                    <a:cubicBezTo>
                      <a:pt x="30793" y="0"/>
                      <a:pt x="61586" y="116439"/>
                      <a:pt x="61586" y="133437"/>
                    </a:cubicBezTo>
                    <a:cubicBezTo>
                      <a:pt x="61586" y="150435"/>
                      <a:pt x="47801" y="164230"/>
                      <a:pt x="30793" y="164230"/>
                    </a:cubicBezTo>
                    <a:cubicBezTo>
                      <a:pt x="13785" y="164230"/>
                      <a:pt x="0" y="150435"/>
                      <a:pt x="0" y="133437"/>
                    </a:cubicBezTo>
                    <a:close/>
                  </a:path>
                </a:pathLst>
              </a:custGeom>
              <a:solidFill>
                <a:srgbClr val="E1BE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99" name="Forma libre 998">
              <a:extLst>
                <a:ext uri="{FF2B5EF4-FFF2-40B4-BE49-F238E27FC236}">
                  <a16:creationId xmlns:a16="http://schemas.microsoft.com/office/drawing/2014/main" id="{33623DF5-1767-4B42-8E4D-6B30A32BAB6E}"/>
                </a:ext>
              </a:extLst>
            </p:cNvPr>
            <p:cNvSpPr/>
            <p:nvPr/>
          </p:nvSpPr>
          <p:spPr>
            <a:xfrm>
              <a:off x="2004947" y="3971385"/>
              <a:ext cx="41057" cy="92379"/>
            </a:xfrm>
            <a:custGeom>
              <a:avLst/>
              <a:gdLst>
                <a:gd name="connsiteX0" fmla="*/ 0 w 41057"/>
                <a:gd name="connsiteY0" fmla="*/ 71851 h 92379"/>
                <a:gd name="connsiteX1" fmla="*/ 20529 w 41057"/>
                <a:gd name="connsiteY1" fmla="*/ 0 h 92379"/>
                <a:gd name="connsiteX2" fmla="*/ 41058 w 41057"/>
                <a:gd name="connsiteY2" fmla="*/ 71851 h 92379"/>
                <a:gd name="connsiteX3" fmla="*/ 20529 w 41057"/>
                <a:gd name="connsiteY3" fmla="*/ 92379 h 92379"/>
                <a:gd name="connsiteX4" fmla="*/ 0 w 41057"/>
                <a:gd name="connsiteY4" fmla="*/ 71851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92379">
                  <a:moveTo>
                    <a:pt x="0" y="71851"/>
                  </a:moveTo>
                  <a:cubicBezTo>
                    <a:pt x="0" y="60519"/>
                    <a:pt x="20529" y="0"/>
                    <a:pt x="20529" y="0"/>
                  </a:cubicBezTo>
                  <a:cubicBezTo>
                    <a:pt x="20529" y="0"/>
                    <a:pt x="41058" y="60519"/>
                    <a:pt x="41058" y="71851"/>
                  </a:cubicBezTo>
                  <a:cubicBezTo>
                    <a:pt x="41058" y="83182"/>
                    <a:pt x="31861" y="92379"/>
                    <a:pt x="20529" y="92379"/>
                  </a:cubicBezTo>
                  <a:cubicBezTo>
                    <a:pt x="9197" y="92379"/>
                    <a:pt x="0" y="83182"/>
                    <a:pt x="0" y="71851"/>
                  </a:cubicBezTo>
                  <a:close/>
                </a:path>
              </a:pathLst>
            </a:custGeom>
            <a:solidFill>
              <a:srgbClr val="AB47B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0" name="Forma libre 999">
              <a:extLst>
                <a:ext uri="{FF2B5EF4-FFF2-40B4-BE49-F238E27FC236}">
                  <a16:creationId xmlns:a16="http://schemas.microsoft.com/office/drawing/2014/main" id="{75CECA56-5EBE-8443-A592-157B80D4BDF1}"/>
                </a:ext>
              </a:extLst>
            </p:cNvPr>
            <p:cNvSpPr/>
            <p:nvPr/>
          </p:nvSpPr>
          <p:spPr>
            <a:xfrm>
              <a:off x="1974154" y="4101290"/>
              <a:ext cx="102643" cy="85645"/>
            </a:xfrm>
            <a:custGeom>
              <a:avLst/>
              <a:gdLst>
                <a:gd name="connsiteX0" fmla="*/ 81335 w 102643"/>
                <a:gd name="connsiteY0" fmla="*/ 0 h 85645"/>
                <a:gd name="connsiteX1" fmla="*/ 51322 w 102643"/>
                <a:gd name="connsiteY1" fmla="*/ 3531 h 85645"/>
                <a:gd name="connsiteX2" fmla="*/ 21309 w 102643"/>
                <a:gd name="connsiteY2" fmla="*/ 0 h 85645"/>
                <a:gd name="connsiteX3" fmla="*/ 0 w 102643"/>
                <a:gd name="connsiteY3" fmla="*/ 54853 h 85645"/>
                <a:gd name="connsiteX4" fmla="*/ 28124 w 102643"/>
                <a:gd name="connsiteY4" fmla="*/ 22151 h 85645"/>
                <a:gd name="connsiteX5" fmla="*/ 20529 w 102643"/>
                <a:gd name="connsiteY5" fmla="*/ 75382 h 85645"/>
                <a:gd name="connsiteX6" fmla="*/ 43511 w 102643"/>
                <a:gd name="connsiteY6" fmla="*/ 23187 h 85645"/>
                <a:gd name="connsiteX7" fmla="*/ 51322 w 102643"/>
                <a:gd name="connsiteY7" fmla="*/ 85646 h 85645"/>
                <a:gd name="connsiteX8" fmla="*/ 59133 w 102643"/>
                <a:gd name="connsiteY8" fmla="*/ 23187 h 85645"/>
                <a:gd name="connsiteX9" fmla="*/ 82115 w 102643"/>
                <a:gd name="connsiteY9" fmla="*/ 75382 h 85645"/>
                <a:gd name="connsiteX10" fmla="*/ 74519 w 102643"/>
                <a:gd name="connsiteY10" fmla="*/ 22151 h 85645"/>
                <a:gd name="connsiteX11" fmla="*/ 102644 w 102643"/>
                <a:gd name="connsiteY11" fmla="*/ 54853 h 85645"/>
                <a:gd name="connsiteX12" fmla="*/ 81335 w 102643"/>
                <a:gd name="connsiteY12" fmla="*/ 0 h 8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643" h="85645">
                  <a:moveTo>
                    <a:pt x="81335" y="0"/>
                  </a:moveTo>
                  <a:cubicBezTo>
                    <a:pt x="71666" y="2238"/>
                    <a:pt x="61658" y="3531"/>
                    <a:pt x="51322" y="3531"/>
                  </a:cubicBezTo>
                  <a:cubicBezTo>
                    <a:pt x="40986" y="3531"/>
                    <a:pt x="30978" y="2238"/>
                    <a:pt x="21309" y="0"/>
                  </a:cubicBezTo>
                  <a:lnTo>
                    <a:pt x="0" y="54853"/>
                  </a:lnTo>
                  <a:lnTo>
                    <a:pt x="28124" y="22151"/>
                  </a:lnTo>
                  <a:lnTo>
                    <a:pt x="20529" y="75382"/>
                  </a:lnTo>
                  <a:lnTo>
                    <a:pt x="43511" y="23187"/>
                  </a:lnTo>
                  <a:lnTo>
                    <a:pt x="51322" y="85646"/>
                  </a:lnTo>
                  <a:lnTo>
                    <a:pt x="59133" y="23187"/>
                  </a:lnTo>
                  <a:lnTo>
                    <a:pt x="82115" y="75382"/>
                  </a:lnTo>
                  <a:lnTo>
                    <a:pt x="74519" y="22151"/>
                  </a:lnTo>
                  <a:lnTo>
                    <a:pt x="102644" y="54853"/>
                  </a:lnTo>
                  <a:lnTo>
                    <a:pt x="81335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01" name="Gráfico 160">
            <a:extLst>
              <a:ext uri="{FF2B5EF4-FFF2-40B4-BE49-F238E27FC236}">
                <a16:creationId xmlns:a16="http://schemas.microsoft.com/office/drawing/2014/main" id="{E58E8467-0677-0C47-B003-E5F689B6F7AE}"/>
              </a:ext>
            </a:extLst>
          </p:cNvPr>
          <p:cNvGrpSpPr/>
          <p:nvPr/>
        </p:nvGrpSpPr>
        <p:grpSpPr>
          <a:xfrm>
            <a:off x="1147534" y="3725040"/>
            <a:ext cx="492690" cy="492690"/>
            <a:chOff x="1147534" y="3725040"/>
            <a:chExt cx="492690" cy="492690"/>
          </a:xfrm>
        </p:grpSpPr>
        <p:sp>
          <p:nvSpPr>
            <p:cNvPr id="1002" name="Forma libre 1001">
              <a:extLst>
                <a:ext uri="{FF2B5EF4-FFF2-40B4-BE49-F238E27FC236}">
                  <a16:creationId xmlns:a16="http://schemas.microsoft.com/office/drawing/2014/main" id="{62BDCF49-453D-5345-BF9D-54671DEBA7A7}"/>
                </a:ext>
              </a:extLst>
            </p:cNvPr>
            <p:cNvSpPr/>
            <p:nvPr/>
          </p:nvSpPr>
          <p:spPr>
            <a:xfrm>
              <a:off x="1188591" y="3766097"/>
              <a:ext cx="410575" cy="410575"/>
            </a:xfrm>
            <a:custGeom>
              <a:avLst/>
              <a:gdLst>
                <a:gd name="connsiteX0" fmla="*/ 0 w 410575"/>
                <a:gd name="connsiteY0" fmla="*/ 205288 h 410575"/>
                <a:gd name="connsiteX1" fmla="*/ 205288 w 410575"/>
                <a:gd name="connsiteY1" fmla="*/ 0 h 410575"/>
                <a:gd name="connsiteX2" fmla="*/ 205288 w 410575"/>
                <a:gd name="connsiteY2" fmla="*/ 0 h 410575"/>
                <a:gd name="connsiteX3" fmla="*/ 410575 w 410575"/>
                <a:gd name="connsiteY3" fmla="*/ 205288 h 410575"/>
                <a:gd name="connsiteX4" fmla="*/ 410575 w 410575"/>
                <a:gd name="connsiteY4" fmla="*/ 205288 h 410575"/>
                <a:gd name="connsiteX5" fmla="*/ 205288 w 410575"/>
                <a:gd name="connsiteY5" fmla="*/ 410575 h 410575"/>
                <a:gd name="connsiteX6" fmla="*/ 205288 w 410575"/>
                <a:gd name="connsiteY6" fmla="*/ 410575 h 410575"/>
                <a:gd name="connsiteX7" fmla="*/ 0 w 410575"/>
                <a:gd name="connsiteY7" fmla="*/ 205288 h 410575"/>
                <a:gd name="connsiteX8" fmla="*/ 0 w 410575"/>
                <a:gd name="connsiteY8" fmla="*/ 205288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75" h="410575">
                  <a:moveTo>
                    <a:pt x="0" y="205288"/>
                  </a:moveTo>
                  <a:cubicBezTo>
                    <a:pt x="0" y="92379"/>
                    <a:pt x="92379" y="0"/>
                    <a:pt x="205288" y="0"/>
                  </a:cubicBezTo>
                  <a:lnTo>
                    <a:pt x="205288" y="0"/>
                  </a:lnTo>
                  <a:cubicBezTo>
                    <a:pt x="318196" y="0"/>
                    <a:pt x="410575" y="92379"/>
                    <a:pt x="410575" y="205288"/>
                  </a:cubicBezTo>
                  <a:lnTo>
                    <a:pt x="410575" y="205288"/>
                  </a:lnTo>
                  <a:cubicBezTo>
                    <a:pt x="410575" y="318196"/>
                    <a:pt x="318196" y="410575"/>
                    <a:pt x="205288" y="410575"/>
                  </a:cubicBezTo>
                  <a:lnTo>
                    <a:pt x="205288" y="410575"/>
                  </a:lnTo>
                  <a:cubicBezTo>
                    <a:pt x="92379" y="410575"/>
                    <a:pt x="0" y="318196"/>
                    <a:pt x="0" y="205288"/>
                  </a:cubicBezTo>
                  <a:lnTo>
                    <a:pt x="0" y="205288"/>
                  </a:ln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3" name="Forma libre 1002">
              <a:extLst>
                <a:ext uri="{FF2B5EF4-FFF2-40B4-BE49-F238E27FC236}">
                  <a16:creationId xmlns:a16="http://schemas.microsoft.com/office/drawing/2014/main" id="{B6E1AB2F-674C-8041-B03D-20A89AB4D99F}"/>
                </a:ext>
              </a:extLst>
            </p:cNvPr>
            <p:cNvSpPr/>
            <p:nvPr/>
          </p:nvSpPr>
          <p:spPr>
            <a:xfrm>
              <a:off x="1282675" y="3848150"/>
              <a:ext cx="224111" cy="226708"/>
            </a:xfrm>
            <a:custGeom>
              <a:avLst/>
              <a:gdLst>
                <a:gd name="connsiteX0" fmla="*/ 19850 w 224111"/>
                <a:gd name="connsiteY0" fmla="*/ 54463 h 226708"/>
                <a:gd name="connsiteX1" fmla="*/ 224111 w 224111"/>
                <a:gd name="connsiteY1" fmla="*/ 62 h 226708"/>
                <a:gd name="connsiteX2" fmla="*/ 170737 w 224111"/>
                <a:gd name="connsiteY2" fmla="*/ 204323 h 226708"/>
                <a:gd name="connsiteX3" fmla="*/ 55776 w 224111"/>
                <a:gd name="connsiteY3" fmla="*/ 168398 h 226708"/>
                <a:gd name="connsiteX4" fmla="*/ 19850 w 224111"/>
                <a:gd name="connsiteY4" fmla="*/ 54463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11" h="226708">
                  <a:moveTo>
                    <a:pt x="19850" y="54463"/>
                  </a:moveTo>
                  <a:cubicBezTo>
                    <a:pt x="70146" y="-4044"/>
                    <a:pt x="196398" y="62"/>
                    <a:pt x="224111" y="62"/>
                  </a:cubicBezTo>
                  <a:cubicBezTo>
                    <a:pt x="196398" y="38040"/>
                    <a:pt x="229244" y="154028"/>
                    <a:pt x="170737" y="204323"/>
                  </a:cubicBezTo>
                  <a:cubicBezTo>
                    <a:pt x="129679" y="240249"/>
                    <a:pt x="83489" y="236143"/>
                    <a:pt x="55776" y="168398"/>
                  </a:cubicBezTo>
                  <a:cubicBezTo>
                    <a:pt x="-2731" y="161213"/>
                    <a:pt x="-16075" y="95521"/>
                    <a:pt x="19850" y="54463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4" name="Forma libre 1003">
              <a:extLst>
                <a:ext uri="{FF2B5EF4-FFF2-40B4-BE49-F238E27FC236}">
                  <a16:creationId xmlns:a16="http://schemas.microsoft.com/office/drawing/2014/main" id="{A1641FBF-3AA3-BA41-A3CC-7CD800D4124E}"/>
                </a:ext>
              </a:extLst>
            </p:cNvPr>
            <p:cNvSpPr/>
            <p:nvPr/>
          </p:nvSpPr>
          <p:spPr>
            <a:xfrm>
              <a:off x="1300729" y="3848212"/>
              <a:ext cx="206057" cy="255582"/>
            </a:xfrm>
            <a:custGeom>
              <a:avLst/>
              <a:gdLst>
                <a:gd name="connsiteX0" fmla="*/ 206057 w 206057"/>
                <a:gd name="connsiteY0" fmla="*/ 0 h 255582"/>
                <a:gd name="connsiteX1" fmla="*/ 36695 w 206057"/>
                <a:gd name="connsiteY1" fmla="*/ 168336 h 255582"/>
                <a:gd name="connsiteX2" fmla="*/ 36695 w 206057"/>
                <a:gd name="connsiteY2" fmla="*/ 168336 h 255582"/>
                <a:gd name="connsiteX3" fmla="*/ 36695 w 206057"/>
                <a:gd name="connsiteY3" fmla="*/ 168336 h 255582"/>
                <a:gd name="connsiteX4" fmla="*/ 19246 w 206057"/>
                <a:gd name="connsiteY4" fmla="*/ 163204 h 255582"/>
                <a:gd name="connsiteX5" fmla="*/ 770 w 206057"/>
                <a:gd name="connsiteY5" fmla="*/ 242239 h 255582"/>
                <a:gd name="connsiteX6" fmla="*/ 16166 w 206057"/>
                <a:gd name="connsiteY6" fmla="*/ 255583 h 255582"/>
                <a:gd name="connsiteX7" fmla="*/ 18219 w 206057"/>
                <a:gd name="connsiteY7" fmla="*/ 255583 h 255582"/>
                <a:gd name="connsiteX8" fmla="*/ 30537 w 206057"/>
                <a:gd name="connsiteY8" fmla="*/ 238134 h 255582"/>
                <a:gd name="connsiteX9" fmla="*/ 42854 w 206057"/>
                <a:gd name="connsiteY9" fmla="*/ 183732 h 255582"/>
                <a:gd name="connsiteX10" fmla="*/ 150630 w 206057"/>
                <a:gd name="connsiteY10" fmla="*/ 204261 h 255582"/>
                <a:gd name="connsiteX11" fmla="*/ 206057 w 206057"/>
                <a:gd name="connsiteY11" fmla="*/ 0 h 255582"/>
                <a:gd name="connsiteX12" fmla="*/ 206057 w 206057"/>
                <a:gd name="connsiteY12" fmla="*/ 0 h 25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57" h="255582">
                  <a:moveTo>
                    <a:pt x="206057" y="0"/>
                  </a:moveTo>
                  <a:cubicBezTo>
                    <a:pt x="175264" y="15397"/>
                    <a:pt x="117784" y="57481"/>
                    <a:pt x="36695" y="168336"/>
                  </a:cubicBezTo>
                  <a:cubicBezTo>
                    <a:pt x="36695" y="168336"/>
                    <a:pt x="36695" y="168336"/>
                    <a:pt x="36695" y="168336"/>
                  </a:cubicBezTo>
                  <a:cubicBezTo>
                    <a:pt x="37722" y="171415"/>
                    <a:pt x="37722" y="171415"/>
                    <a:pt x="36695" y="168336"/>
                  </a:cubicBezTo>
                  <a:cubicBezTo>
                    <a:pt x="30537" y="167309"/>
                    <a:pt x="24378" y="166283"/>
                    <a:pt x="19246" y="163204"/>
                  </a:cubicBezTo>
                  <a:cubicBezTo>
                    <a:pt x="3849" y="193997"/>
                    <a:pt x="-2309" y="222737"/>
                    <a:pt x="770" y="242239"/>
                  </a:cubicBezTo>
                  <a:cubicBezTo>
                    <a:pt x="1796" y="249424"/>
                    <a:pt x="8981" y="255583"/>
                    <a:pt x="16166" y="255583"/>
                  </a:cubicBezTo>
                  <a:cubicBezTo>
                    <a:pt x="17193" y="255583"/>
                    <a:pt x="18219" y="255583"/>
                    <a:pt x="18219" y="255583"/>
                  </a:cubicBezTo>
                  <a:cubicBezTo>
                    <a:pt x="26431" y="254556"/>
                    <a:pt x="32589" y="246345"/>
                    <a:pt x="30537" y="238134"/>
                  </a:cubicBezTo>
                  <a:cubicBezTo>
                    <a:pt x="30537" y="238134"/>
                    <a:pt x="30537" y="213499"/>
                    <a:pt x="42854" y="183732"/>
                  </a:cubicBezTo>
                  <a:cubicBezTo>
                    <a:pt x="70568" y="235054"/>
                    <a:pt x="112652" y="236081"/>
                    <a:pt x="150630" y="204261"/>
                  </a:cubicBezTo>
                  <a:cubicBezTo>
                    <a:pt x="211190" y="153966"/>
                    <a:pt x="178344" y="37978"/>
                    <a:pt x="206057" y="0"/>
                  </a:cubicBezTo>
                  <a:cubicBezTo>
                    <a:pt x="206057" y="0"/>
                    <a:pt x="206057" y="0"/>
                    <a:pt x="206057" y="0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05" name="Gráfico 162">
            <a:extLst>
              <a:ext uri="{FF2B5EF4-FFF2-40B4-BE49-F238E27FC236}">
                <a16:creationId xmlns:a16="http://schemas.microsoft.com/office/drawing/2014/main" id="{7C44852B-B71D-014C-82BE-5293B362CDEC}"/>
              </a:ext>
            </a:extLst>
          </p:cNvPr>
          <p:cNvGrpSpPr/>
          <p:nvPr/>
        </p:nvGrpSpPr>
        <p:grpSpPr>
          <a:xfrm>
            <a:off x="515937" y="3725040"/>
            <a:ext cx="492690" cy="492690"/>
            <a:chOff x="515937" y="3725040"/>
            <a:chExt cx="492690" cy="492690"/>
          </a:xfrm>
        </p:grpSpPr>
        <p:grpSp>
          <p:nvGrpSpPr>
            <p:cNvPr id="1006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567258" y="3796890"/>
              <a:ext cx="390046" cy="318195"/>
              <a:chOff x="567258" y="3796890"/>
              <a:chExt cx="390046" cy="318195"/>
            </a:xfrm>
            <a:solidFill>
              <a:srgbClr val="EF6C00"/>
            </a:solidFill>
          </p:grpSpPr>
          <p:sp>
            <p:nvSpPr>
              <p:cNvPr id="1007" name="Forma libre 1006">
                <a:extLst>
                  <a:ext uri="{FF2B5EF4-FFF2-40B4-BE49-F238E27FC236}">
                    <a16:creationId xmlns:a16="http://schemas.microsoft.com/office/drawing/2014/main" id="{E7E4B499-0FB0-634B-9C4D-68FD64328B9E}"/>
                  </a:ext>
                </a:extLst>
              </p:cNvPr>
              <p:cNvSpPr/>
              <p:nvPr/>
            </p:nvSpPr>
            <p:spPr>
              <a:xfrm>
                <a:off x="567258" y="3981649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08" name="Forma libre 1007">
                <a:extLst>
                  <a:ext uri="{FF2B5EF4-FFF2-40B4-BE49-F238E27FC236}">
                    <a16:creationId xmlns:a16="http://schemas.microsoft.com/office/drawing/2014/main" id="{901ED34C-C0A1-344A-86DD-A8964D4FBDFA}"/>
                  </a:ext>
                </a:extLst>
              </p:cNvPr>
              <p:cNvSpPr/>
              <p:nvPr/>
            </p:nvSpPr>
            <p:spPr>
              <a:xfrm>
                <a:off x="567258" y="3920063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09" name="Forma libre 1008">
                <a:extLst>
                  <a:ext uri="{FF2B5EF4-FFF2-40B4-BE49-F238E27FC236}">
                    <a16:creationId xmlns:a16="http://schemas.microsoft.com/office/drawing/2014/main" id="{BB3816CE-1F24-B54D-BCD6-9DBAA3173852}"/>
                  </a:ext>
                </a:extLst>
              </p:cNvPr>
              <p:cNvSpPr/>
              <p:nvPr/>
            </p:nvSpPr>
            <p:spPr>
              <a:xfrm>
                <a:off x="567258" y="3858476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0" name="Forma libre 1009">
                <a:extLst>
                  <a:ext uri="{FF2B5EF4-FFF2-40B4-BE49-F238E27FC236}">
                    <a16:creationId xmlns:a16="http://schemas.microsoft.com/office/drawing/2014/main" id="{C2D806E0-52B3-2B45-8756-B8B3D55F9066}"/>
                  </a:ext>
                </a:extLst>
              </p:cNvPr>
              <p:cNvSpPr/>
              <p:nvPr/>
            </p:nvSpPr>
            <p:spPr>
              <a:xfrm>
                <a:off x="567258" y="3796890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11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567258" y="3868741"/>
              <a:ext cx="390046" cy="277138"/>
              <a:chOff x="567258" y="3868741"/>
              <a:chExt cx="390046" cy="277138"/>
            </a:xfrm>
            <a:solidFill>
              <a:srgbClr val="FFCC80"/>
            </a:solidFill>
          </p:grpSpPr>
          <p:sp>
            <p:nvSpPr>
              <p:cNvPr id="1012" name="Forma libre 1011">
                <a:extLst>
                  <a:ext uri="{FF2B5EF4-FFF2-40B4-BE49-F238E27FC236}">
                    <a16:creationId xmlns:a16="http://schemas.microsoft.com/office/drawing/2014/main" id="{D1B92BF0-3248-7346-98C1-C4E7E4767E93}"/>
                  </a:ext>
                </a:extLst>
              </p:cNvPr>
              <p:cNvSpPr/>
              <p:nvPr/>
            </p:nvSpPr>
            <p:spPr>
              <a:xfrm>
                <a:off x="567258" y="4053500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3" name="Forma libre 1012">
                <a:extLst>
                  <a:ext uri="{FF2B5EF4-FFF2-40B4-BE49-F238E27FC236}">
                    <a16:creationId xmlns:a16="http://schemas.microsoft.com/office/drawing/2014/main" id="{469BC472-69DE-A146-8FB3-154A2E1D8CC6}"/>
                  </a:ext>
                </a:extLst>
              </p:cNvPr>
              <p:cNvSpPr/>
              <p:nvPr/>
            </p:nvSpPr>
            <p:spPr>
              <a:xfrm>
                <a:off x="567258" y="3991913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4" name="Forma libre 1013">
                <a:extLst>
                  <a:ext uri="{FF2B5EF4-FFF2-40B4-BE49-F238E27FC236}">
                    <a16:creationId xmlns:a16="http://schemas.microsoft.com/office/drawing/2014/main" id="{D08054DA-51C2-C640-BC30-473EB28A3A91}"/>
                  </a:ext>
                </a:extLst>
              </p:cNvPr>
              <p:cNvSpPr/>
              <p:nvPr/>
            </p:nvSpPr>
            <p:spPr>
              <a:xfrm>
                <a:off x="567258" y="3930327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5" name="Forma libre 1014">
                <a:extLst>
                  <a:ext uri="{FF2B5EF4-FFF2-40B4-BE49-F238E27FC236}">
                    <a16:creationId xmlns:a16="http://schemas.microsoft.com/office/drawing/2014/main" id="{B84B089D-A7F1-4443-BD4B-0DF36A4FA687}"/>
                  </a:ext>
                </a:extLst>
              </p:cNvPr>
              <p:cNvSpPr/>
              <p:nvPr/>
            </p:nvSpPr>
            <p:spPr>
              <a:xfrm>
                <a:off x="567258" y="3868741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16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639109" y="3827683"/>
              <a:ext cx="246345" cy="256609"/>
              <a:chOff x="639109" y="3827683"/>
              <a:chExt cx="246345" cy="256609"/>
            </a:xfrm>
            <a:solidFill>
              <a:srgbClr val="BF360C"/>
            </a:solidFill>
          </p:grpSpPr>
          <p:sp>
            <p:nvSpPr>
              <p:cNvPr id="1017" name="Forma libre 1016">
                <a:extLst>
                  <a:ext uri="{FF2B5EF4-FFF2-40B4-BE49-F238E27FC236}">
                    <a16:creationId xmlns:a16="http://schemas.microsoft.com/office/drawing/2014/main" id="{80C0B7C5-3C50-784A-888D-25F4B6D8871C}"/>
                  </a:ext>
                </a:extLst>
              </p:cNvPr>
              <p:cNvSpPr/>
              <p:nvPr/>
            </p:nvSpPr>
            <p:spPr>
              <a:xfrm>
                <a:off x="639109" y="3827683"/>
                <a:ext cx="246345" cy="71850"/>
              </a:xfrm>
              <a:custGeom>
                <a:avLst/>
                <a:gdLst>
                  <a:gd name="connsiteX0" fmla="*/ 246345 w 246345"/>
                  <a:gd name="connsiteY0" fmla="*/ 35925 h 71850"/>
                  <a:gd name="connsiteX1" fmla="*/ 123173 w 246345"/>
                  <a:gd name="connsiteY1" fmla="*/ 71851 h 71850"/>
                  <a:gd name="connsiteX2" fmla="*/ 0 w 246345"/>
                  <a:gd name="connsiteY2" fmla="*/ 35925 h 71850"/>
                  <a:gd name="connsiteX3" fmla="*/ 123173 w 246345"/>
                  <a:gd name="connsiteY3" fmla="*/ 0 h 71850"/>
                  <a:gd name="connsiteX4" fmla="*/ 246345 w 246345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5" h="71850">
                    <a:moveTo>
                      <a:pt x="246345" y="35925"/>
                    </a:moveTo>
                    <a:cubicBezTo>
                      <a:pt x="246345" y="55766"/>
                      <a:pt x="191199" y="71851"/>
                      <a:pt x="123173" y="71851"/>
                    </a:cubicBezTo>
                    <a:cubicBezTo>
                      <a:pt x="55146" y="71851"/>
                      <a:pt x="0" y="55766"/>
                      <a:pt x="0" y="35925"/>
                    </a:cubicBezTo>
                    <a:cubicBezTo>
                      <a:pt x="0" y="16084"/>
                      <a:pt x="55146" y="0"/>
                      <a:pt x="123173" y="0"/>
                    </a:cubicBezTo>
                    <a:cubicBezTo>
                      <a:pt x="191199" y="0"/>
                      <a:pt x="246345" y="16084"/>
                      <a:pt x="246345" y="35925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8" name="Forma libre 1017">
                <a:extLst>
                  <a:ext uri="{FF2B5EF4-FFF2-40B4-BE49-F238E27FC236}">
                    <a16:creationId xmlns:a16="http://schemas.microsoft.com/office/drawing/2014/main" id="{F54BC859-1B07-8B4B-BD30-18E61A4685D5}"/>
                  </a:ext>
                </a:extLst>
              </p:cNvPr>
              <p:cNvSpPr/>
              <p:nvPr/>
            </p:nvSpPr>
            <p:spPr>
              <a:xfrm>
                <a:off x="782810" y="3881204"/>
                <a:ext cx="51321" cy="203088"/>
              </a:xfrm>
              <a:custGeom>
                <a:avLst/>
                <a:gdLst>
                  <a:gd name="connsiteX0" fmla="*/ 51322 w 51321"/>
                  <a:gd name="connsiteY0" fmla="*/ 177427 h 203088"/>
                  <a:gd name="connsiteX1" fmla="*/ 25661 w 51321"/>
                  <a:gd name="connsiteY1" fmla="*/ 203088 h 203088"/>
                  <a:gd name="connsiteX2" fmla="*/ 25661 w 51321"/>
                  <a:gd name="connsiteY2" fmla="*/ 203088 h 203088"/>
                  <a:gd name="connsiteX3" fmla="*/ 0 w 51321"/>
                  <a:gd name="connsiteY3" fmla="*/ 177427 h 203088"/>
                  <a:gd name="connsiteX4" fmla="*/ 0 w 51321"/>
                  <a:gd name="connsiteY4" fmla="*/ 10631 h 203088"/>
                  <a:gd name="connsiteX5" fmla="*/ 51322 w 51321"/>
                  <a:gd name="connsiteY5" fmla="*/ 10631 h 203088"/>
                  <a:gd name="connsiteX6" fmla="*/ 51322 w 51321"/>
                  <a:gd name="connsiteY6" fmla="*/ 177427 h 20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1" h="203088">
                    <a:moveTo>
                      <a:pt x="51322" y="177427"/>
                    </a:moveTo>
                    <a:cubicBezTo>
                      <a:pt x="51322" y="191603"/>
                      <a:pt x="39836" y="203088"/>
                      <a:pt x="25661" y="203088"/>
                    </a:cubicBezTo>
                    <a:lnTo>
                      <a:pt x="25661" y="203088"/>
                    </a:lnTo>
                    <a:cubicBezTo>
                      <a:pt x="11486" y="203088"/>
                      <a:pt x="0" y="191603"/>
                      <a:pt x="0" y="177427"/>
                    </a:cubicBezTo>
                    <a:lnTo>
                      <a:pt x="0" y="10631"/>
                    </a:lnTo>
                    <a:cubicBezTo>
                      <a:pt x="0" y="-3544"/>
                      <a:pt x="51322" y="-3544"/>
                      <a:pt x="51322" y="10631"/>
                    </a:cubicBezTo>
                    <a:lnTo>
                      <a:pt x="51322" y="177427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9" name="Forma libre 1018">
                <a:extLst>
                  <a:ext uri="{FF2B5EF4-FFF2-40B4-BE49-F238E27FC236}">
                    <a16:creationId xmlns:a16="http://schemas.microsoft.com/office/drawing/2014/main" id="{BF1B56E2-604B-8C45-9436-28CE9EECC981}"/>
                  </a:ext>
                </a:extLst>
              </p:cNvPr>
              <p:cNvSpPr/>
              <p:nvPr/>
            </p:nvSpPr>
            <p:spPr>
              <a:xfrm>
                <a:off x="690431" y="3879008"/>
                <a:ext cx="51321" cy="109425"/>
              </a:xfrm>
              <a:custGeom>
                <a:avLst/>
                <a:gdLst>
                  <a:gd name="connsiteX0" fmla="*/ 51322 w 51321"/>
                  <a:gd name="connsiteY0" fmla="*/ 83765 h 109425"/>
                  <a:gd name="connsiteX1" fmla="*/ 25661 w 51321"/>
                  <a:gd name="connsiteY1" fmla="*/ 109426 h 109425"/>
                  <a:gd name="connsiteX2" fmla="*/ 25661 w 51321"/>
                  <a:gd name="connsiteY2" fmla="*/ 109426 h 109425"/>
                  <a:gd name="connsiteX3" fmla="*/ 0 w 51321"/>
                  <a:gd name="connsiteY3" fmla="*/ 83765 h 109425"/>
                  <a:gd name="connsiteX4" fmla="*/ 0 w 51321"/>
                  <a:gd name="connsiteY4" fmla="*/ 10631 h 109425"/>
                  <a:gd name="connsiteX5" fmla="*/ 51322 w 51321"/>
                  <a:gd name="connsiteY5" fmla="*/ 10631 h 109425"/>
                  <a:gd name="connsiteX6" fmla="*/ 51322 w 51321"/>
                  <a:gd name="connsiteY6" fmla="*/ 83765 h 10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1" h="109425">
                    <a:moveTo>
                      <a:pt x="51322" y="83765"/>
                    </a:moveTo>
                    <a:cubicBezTo>
                      <a:pt x="51322" y="97940"/>
                      <a:pt x="39836" y="109426"/>
                      <a:pt x="25661" y="109426"/>
                    </a:cubicBezTo>
                    <a:lnTo>
                      <a:pt x="25661" y="109426"/>
                    </a:lnTo>
                    <a:cubicBezTo>
                      <a:pt x="11486" y="109426"/>
                      <a:pt x="0" y="97940"/>
                      <a:pt x="0" y="83765"/>
                    </a:cubicBezTo>
                    <a:lnTo>
                      <a:pt x="0" y="10631"/>
                    </a:lnTo>
                    <a:cubicBezTo>
                      <a:pt x="0" y="-3544"/>
                      <a:pt x="51322" y="-3544"/>
                      <a:pt x="51322" y="10631"/>
                    </a:cubicBezTo>
                    <a:lnTo>
                      <a:pt x="51322" y="83765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0" name="Forma libre 1019">
                <a:extLst>
                  <a:ext uri="{FF2B5EF4-FFF2-40B4-BE49-F238E27FC236}">
                    <a16:creationId xmlns:a16="http://schemas.microsoft.com/office/drawing/2014/main" id="{33860831-4765-2047-B388-F7955CA2BEE7}"/>
                  </a:ext>
                </a:extLst>
              </p:cNvPr>
              <p:cNvSpPr/>
              <p:nvPr/>
            </p:nvSpPr>
            <p:spPr>
              <a:xfrm>
                <a:off x="741753" y="3858476"/>
                <a:ext cx="41057" cy="61586"/>
              </a:xfrm>
              <a:custGeom>
                <a:avLst/>
                <a:gdLst>
                  <a:gd name="connsiteX0" fmla="*/ 41058 w 41057"/>
                  <a:gd name="connsiteY0" fmla="*/ 0 h 61586"/>
                  <a:gd name="connsiteX1" fmla="*/ 20529 w 41057"/>
                  <a:gd name="connsiteY1" fmla="*/ 20529 h 61586"/>
                  <a:gd name="connsiteX2" fmla="*/ 20529 w 41057"/>
                  <a:gd name="connsiteY2" fmla="*/ 20529 h 61586"/>
                  <a:gd name="connsiteX3" fmla="*/ 0 w 41057"/>
                  <a:gd name="connsiteY3" fmla="*/ 0 h 61586"/>
                  <a:gd name="connsiteX4" fmla="*/ 0 w 41057"/>
                  <a:gd name="connsiteY4" fmla="*/ 61586 h 61586"/>
                  <a:gd name="connsiteX5" fmla="*/ 20529 w 41057"/>
                  <a:gd name="connsiteY5" fmla="*/ 41058 h 61586"/>
                  <a:gd name="connsiteX6" fmla="*/ 20529 w 41057"/>
                  <a:gd name="connsiteY6" fmla="*/ 41058 h 61586"/>
                  <a:gd name="connsiteX7" fmla="*/ 41058 w 41057"/>
                  <a:gd name="connsiteY7" fmla="*/ 61586 h 61586"/>
                  <a:gd name="connsiteX8" fmla="*/ 41058 w 41057"/>
                  <a:gd name="connsiteY8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61586">
                    <a:moveTo>
                      <a:pt x="41058" y="0"/>
                    </a:moveTo>
                    <a:cubicBezTo>
                      <a:pt x="41058" y="11332"/>
                      <a:pt x="31861" y="20529"/>
                      <a:pt x="20529" y="20529"/>
                    </a:cubicBezTo>
                    <a:lnTo>
                      <a:pt x="20529" y="20529"/>
                    </a:lnTo>
                    <a:cubicBezTo>
                      <a:pt x="9197" y="20529"/>
                      <a:pt x="0" y="11332"/>
                      <a:pt x="0" y="0"/>
                    </a:cubicBezTo>
                    <a:lnTo>
                      <a:pt x="0" y="61586"/>
                    </a:lnTo>
                    <a:cubicBezTo>
                      <a:pt x="0" y="50254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50254"/>
                      <a:pt x="41058" y="61586"/>
                    </a:cubicBezTo>
                    <a:lnTo>
                      <a:pt x="41058" y="0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1" name="Forma libre 1020">
                <a:extLst>
                  <a:ext uri="{FF2B5EF4-FFF2-40B4-BE49-F238E27FC236}">
                    <a16:creationId xmlns:a16="http://schemas.microsoft.com/office/drawing/2014/main" id="{CDE982A5-6F53-8640-8561-B3184DA40529}"/>
                  </a:ext>
                </a:extLst>
              </p:cNvPr>
              <p:cNvSpPr/>
              <p:nvPr/>
            </p:nvSpPr>
            <p:spPr>
              <a:xfrm>
                <a:off x="834132" y="3848212"/>
                <a:ext cx="14329" cy="61586"/>
              </a:xfrm>
              <a:custGeom>
                <a:avLst/>
                <a:gdLst>
                  <a:gd name="connsiteX0" fmla="*/ 0 w 14329"/>
                  <a:gd name="connsiteY0" fmla="*/ 0 h 61586"/>
                  <a:gd name="connsiteX1" fmla="*/ 0 w 14329"/>
                  <a:gd name="connsiteY1" fmla="*/ 61586 h 61586"/>
                  <a:gd name="connsiteX2" fmla="*/ 14329 w 14329"/>
                  <a:gd name="connsiteY2" fmla="*/ 41058 h 61586"/>
                  <a:gd name="connsiteX3" fmla="*/ 0 w 14329"/>
                  <a:gd name="connsiteY3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29" h="61586">
                    <a:moveTo>
                      <a:pt x="0" y="0"/>
                    </a:moveTo>
                    <a:lnTo>
                      <a:pt x="0" y="61586"/>
                    </a:lnTo>
                    <a:cubicBezTo>
                      <a:pt x="0" y="50254"/>
                      <a:pt x="9238" y="41058"/>
                      <a:pt x="14329" y="41058"/>
                    </a:cubicBezTo>
                    <a:cubicBezTo>
                      <a:pt x="14329" y="41058"/>
                      <a:pt x="0" y="11332"/>
                      <a:pt x="0" y="0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2" name="Forma libre 1021">
                <a:extLst>
                  <a:ext uri="{FF2B5EF4-FFF2-40B4-BE49-F238E27FC236}">
                    <a16:creationId xmlns:a16="http://schemas.microsoft.com/office/drawing/2014/main" id="{31782EC8-A1C3-684B-9AD1-FC35192D6A1F}"/>
                  </a:ext>
                </a:extLst>
              </p:cNvPr>
              <p:cNvSpPr/>
              <p:nvPr/>
            </p:nvSpPr>
            <p:spPr>
              <a:xfrm>
                <a:off x="676102" y="3848212"/>
                <a:ext cx="14329" cy="61586"/>
              </a:xfrm>
              <a:custGeom>
                <a:avLst/>
                <a:gdLst>
                  <a:gd name="connsiteX0" fmla="*/ 14329 w 14329"/>
                  <a:gd name="connsiteY0" fmla="*/ 0 h 61586"/>
                  <a:gd name="connsiteX1" fmla="*/ 14329 w 14329"/>
                  <a:gd name="connsiteY1" fmla="*/ 61586 h 61586"/>
                  <a:gd name="connsiteX2" fmla="*/ 0 w 14329"/>
                  <a:gd name="connsiteY2" fmla="*/ 41058 h 61586"/>
                  <a:gd name="connsiteX3" fmla="*/ 14329 w 14329"/>
                  <a:gd name="connsiteY3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29" h="61586">
                    <a:moveTo>
                      <a:pt x="14329" y="0"/>
                    </a:moveTo>
                    <a:lnTo>
                      <a:pt x="14329" y="61586"/>
                    </a:lnTo>
                    <a:cubicBezTo>
                      <a:pt x="14329" y="50254"/>
                      <a:pt x="5091" y="41058"/>
                      <a:pt x="0" y="41058"/>
                    </a:cubicBezTo>
                    <a:cubicBezTo>
                      <a:pt x="0" y="41058"/>
                      <a:pt x="14329" y="11332"/>
                      <a:pt x="14329" y="0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23" name="Gráfico 164">
            <a:extLst>
              <a:ext uri="{FF2B5EF4-FFF2-40B4-BE49-F238E27FC236}">
                <a16:creationId xmlns:a16="http://schemas.microsoft.com/office/drawing/2014/main" id="{C78AE9D0-AEAF-2642-9517-1ABB32FB6DDB}"/>
              </a:ext>
            </a:extLst>
          </p:cNvPr>
          <p:cNvGrpSpPr/>
          <p:nvPr/>
        </p:nvGrpSpPr>
        <p:grpSpPr>
          <a:xfrm>
            <a:off x="9361137" y="2950332"/>
            <a:ext cx="492690" cy="492690"/>
            <a:chOff x="9361137" y="2950332"/>
            <a:chExt cx="492690" cy="492690"/>
          </a:xfrm>
        </p:grpSpPr>
        <p:grpSp>
          <p:nvGrpSpPr>
            <p:cNvPr id="1024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596899" y="2991420"/>
              <a:ext cx="71850" cy="92471"/>
              <a:chOff x="9596899" y="2991420"/>
              <a:chExt cx="71850" cy="92471"/>
            </a:xfrm>
            <a:solidFill>
              <a:srgbClr val="8BC34A"/>
            </a:solidFill>
          </p:grpSpPr>
          <p:sp>
            <p:nvSpPr>
              <p:cNvPr id="1025" name="Forma libre 1024">
                <a:extLst>
                  <a:ext uri="{FF2B5EF4-FFF2-40B4-BE49-F238E27FC236}">
                    <a16:creationId xmlns:a16="http://schemas.microsoft.com/office/drawing/2014/main" id="{E16D522A-48DF-0343-A07A-39F3974063FF}"/>
                  </a:ext>
                </a:extLst>
              </p:cNvPr>
              <p:cNvSpPr/>
              <p:nvPr/>
            </p:nvSpPr>
            <p:spPr>
              <a:xfrm>
                <a:off x="9627692" y="299142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6" name="Forma libre 1025">
                <a:extLst>
                  <a:ext uri="{FF2B5EF4-FFF2-40B4-BE49-F238E27FC236}">
                    <a16:creationId xmlns:a16="http://schemas.microsoft.com/office/drawing/2014/main" id="{6956BF4F-3039-7749-9367-E03B5E7663AD}"/>
                  </a:ext>
                </a:extLst>
              </p:cNvPr>
              <p:cNvSpPr/>
              <p:nvPr/>
            </p:nvSpPr>
            <p:spPr>
              <a:xfrm>
                <a:off x="9596899" y="2992477"/>
                <a:ext cx="51321" cy="91414"/>
              </a:xfrm>
              <a:custGeom>
                <a:avLst/>
                <a:gdLst>
                  <a:gd name="connsiteX0" fmla="*/ 20529 w 51321"/>
                  <a:gd name="connsiteY0" fmla="*/ 91415 h 91414"/>
                  <a:gd name="connsiteX1" fmla="*/ 0 w 51321"/>
                  <a:gd name="connsiteY1" fmla="*/ 91415 h 91414"/>
                  <a:gd name="connsiteX2" fmla="*/ 46734 w 51321"/>
                  <a:gd name="connsiteY2" fmla="*/ 0 h 91414"/>
                  <a:gd name="connsiteX3" fmla="*/ 51322 w 51321"/>
                  <a:gd name="connsiteY3" fmla="*/ 40031 h 91414"/>
                  <a:gd name="connsiteX4" fmla="*/ 20529 w 51321"/>
                  <a:gd name="connsiteY4" fmla="*/ 91415 h 9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91414">
                    <a:moveTo>
                      <a:pt x="20529" y="91415"/>
                    </a:moveTo>
                    <a:lnTo>
                      <a:pt x="0" y="91415"/>
                    </a:lnTo>
                    <a:cubicBezTo>
                      <a:pt x="0" y="9197"/>
                      <a:pt x="44825" y="955"/>
                      <a:pt x="46734" y="0"/>
                    </a:cubicBezTo>
                    <a:lnTo>
                      <a:pt x="51322" y="40031"/>
                    </a:lnTo>
                    <a:cubicBezTo>
                      <a:pt x="49875" y="40770"/>
                      <a:pt x="20529" y="37362"/>
                      <a:pt x="20529" y="91415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27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443252" y="3063240"/>
              <a:ext cx="328460" cy="338724"/>
              <a:chOff x="9443252" y="3063240"/>
              <a:chExt cx="328460" cy="338724"/>
            </a:xfrm>
            <a:solidFill>
              <a:srgbClr val="FF3D00"/>
            </a:solidFill>
          </p:grpSpPr>
          <p:sp>
            <p:nvSpPr>
              <p:cNvPr id="1028" name="Forma libre 1027">
                <a:extLst>
                  <a:ext uri="{FF2B5EF4-FFF2-40B4-BE49-F238E27FC236}">
                    <a16:creationId xmlns:a16="http://schemas.microsoft.com/office/drawing/2014/main" id="{0E239EC6-6699-8D41-93FE-DB3F6D87F778}"/>
                  </a:ext>
                </a:extLst>
              </p:cNvPr>
              <p:cNvSpPr/>
              <p:nvPr/>
            </p:nvSpPr>
            <p:spPr>
              <a:xfrm>
                <a:off x="9443252" y="3093612"/>
                <a:ext cx="164234" cy="308352"/>
              </a:xfrm>
              <a:custGeom>
                <a:avLst/>
                <a:gdLst>
                  <a:gd name="connsiteX0" fmla="*/ 112929 w 164234"/>
                  <a:gd name="connsiteY0" fmla="*/ 308352 h 308352"/>
                  <a:gd name="connsiteX1" fmla="*/ 73945 w 164234"/>
                  <a:gd name="connsiteY1" fmla="*/ 290410 h 308352"/>
                  <a:gd name="connsiteX2" fmla="*/ 0 w 164234"/>
                  <a:gd name="connsiteY2" fmla="*/ 51404 h 308352"/>
                  <a:gd name="connsiteX3" fmla="*/ 51322 w 164234"/>
                  <a:gd name="connsiteY3" fmla="*/ 0 h 308352"/>
                  <a:gd name="connsiteX4" fmla="*/ 102644 w 164234"/>
                  <a:gd name="connsiteY4" fmla="*/ 51322 h 308352"/>
                  <a:gd name="connsiteX5" fmla="*/ 151872 w 164234"/>
                  <a:gd name="connsiteY5" fmla="*/ 223517 h 308352"/>
                  <a:gd name="connsiteX6" fmla="*/ 146308 w 164234"/>
                  <a:gd name="connsiteY6" fmla="*/ 295984 h 308352"/>
                  <a:gd name="connsiteX7" fmla="*/ 112929 w 164234"/>
                  <a:gd name="connsiteY7" fmla="*/ 308352 h 3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34" h="308352">
                    <a:moveTo>
                      <a:pt x="112929" y="308352"/>
                    </a:moveTo>
                    <a:cubicBezTo>
                      <a:pt x="98466" y="308352"/>
                      <a:pt x="84086" y="302265"/>
                      <a:pt x="73945" y="290410"/>
                    </a:cubicBezTo>
                    <a:cubicBezTo>
                      <a:pt x="2073" y="206447"/>
                      <a:pt x="0" y="67016"/>
                      <a:pt x="0" y="51404"/>
                    </a:cubicBezTo>
                    <a:cubicBezTo>
                      <a:pt x="0" y="23013"/>
                      <a:pt x="22972" y="0"/>
                      <a:pt x="51322" y="0"/>
                    </a:cubicBezTo>
                    <a:cubicBezTo>
                      <a:pt x="79641" y="0"/>
                      <a:pt x="102603" y="22972"/>
                      <a:pt x="102644" y="51322"/>
                    </a:cubicBezTo>
                    <a:cubicBezTo>
                      <a:pt x="102767" y="83367"/>
                      <a:pt x="111830" y="176732"/>
                      <a:pt x="151872" y="223517"/>
                    </a:cubicBezTo>
                    <a:cubicBezTo>
                      <a:pt x="170327" y="245062"/>
                      <a:pt x="167833" y="277508"/>
                      <a:pt x="146308" y="295984"/>
                    </a:cubicBezTo>
                    <a:cubicBezTo>
                      <a:pt x="136639" y="304287"/>
                      <a:pt x="124753" y="308352"/>
                      <a:pt x="112929" y="308352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9" name="Forma libre 1028">
                <a:extLst>
                  <a:ext uri="{FF2B5EF4-FFF2-40B4-BE49-F238E27FC236}">
                    <a16:creationId xmlns:a16="http://schemas.microsoft.com/office/drawing/2014/main" id="{1046D838-C584-144E-AC7F-719011302790}"/>
                  </a:ext>
                </a:extLst>
              </p:cNvPr>
              <p:cNvSpPr/>
              <p:nvPr/>
            </p:nvSpPr>
            <p:spPr>
              <a:xfrm>
                <a:off x="9607479" y="3093817"/>
                <a:ext cx="164232" cy="308146"/>
              </a:xfrm>
              <a:custGeom>
                <a:avLst/>
                <a:gdLst>
                  <a:gd name="connsiteX0" fmla="*/ 51284 w 164232"/>
                  <a:gd name="connsiteY0" fmla="*/ 308147 h 308146"/>
                  <a:gd name="connsiteX1" fmla="*/ 22882 w 164232"/>
                  <a:gd name="connsiteY1" fmla="*/ 299535 h 308146"/>
                  <a:gd name="connsiteX2" fmla="*/ 8604 w 164232"/>
                  <a:gd name="connsiteY2" fmla="*/ 228362 h 308146"/>
                  <a:gd name="connsiteX3" fmla="*/ 61589 w 164232"/>
                  <a:gd name="connsiteY3" fmla="*/ 51096 h 308146"/>
                  <a:gd name="connsiteX4" fmla="*/ 112911 w 164232"/>
                  <a:gd name="connsiteY4" fmla="*/ 0 h 308146"/>
                  <a:gd name="connsiteX5" fmla="*/ 113065 w 164232"/>
                  <a:gd name="connsiteY5" fmla="*/ 0 h 308146"/>
                  <a:gd name="connsiteX6" fmla="*/ 164233 w 164232"/>
                  <a:gd name="connsiteY6" fmla="*/ 51240 h 308146"/>
                  <a:gd name="connsiteX7" fmla="*/ 94045 w 164232"/>
                  <a:gd name="connsiteY7" fmla="*/ 285247 h 308146"/>
                  <a:gd name="connsiteX8" fmla="*/ 51284 w 164232"/>
                  <a:gd name="connsiteY8" fmla="*/ 308147 h 30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2" h="308146">
                    <a:moveTo>
                      <a:pt x="51284" y="308147"/>
                    </a:moveTo>
                    <a:cubicBezTo>
                      <a:pt x="41512" y="308147"/>
                      <a:pt x="31638" y="305365"/>
                      <a:pt x="22882" y="299535"/>
                    </a:cubicBezTo>
                    <a:cubicBezTo>
                      <a:pt x="-705" y="283831"/>
                      <a:pt x="-7100" y="251960"/>
                      <a:pt x="8604" y="228362"/>
                    </a:cubicBezTo>
                    <a:cubicBezTo>
                      <a:pt x="60409" y="150558"/>
                      <a:pt x="61579" y="52081"/>
                      <a:pt x="61589" y="51096"/>
                    </a:cubicBezTo>
                    <a:cubicBezTo>
                      <a:pt x="61764" y="22869"/>
                      <a:pt x="84694" y="0"/>
                      <a:pt x="112911" y="0"/>
                    </a:cubicBezTo>
                    <a:cubicBezTo>
                      <a:pt x="112962" y="0"/>
                      <a:pt x="113014" y="0"/>
                      <a:pt x="113065" y="0"/>
                    </a:cubicBezTo>
                    <a:cubicBezTo>
                      <a:pt x="141354" y="82"/>
                      <a:pt x="164233" y="22951"/>
                      <a:pt x="164233" y="51240"/>
                    </a:cubicBezTo>
                    <a:cubicBezTo>
                      <a:pt x="164233" y="56495"/>
                      <a:pt x="163432" y="181023"/>
                      <a:pt x="94045" y="285247"/>
                    </a:cubicBezTo>
                    <a:cubicBezTo>
                      <a:pt x="84171" y="300110"/>
                      <a:pt x="67881" y="308147"/>
                      <a:pt x="51284" y="308147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0" name="Forma libre 1029">
                <a:extLst>
                  <a:ext uri="{FF2B5EF4-FFF2-40B4-BE49-F238E27FC236}">
                    <a16:creationId xmlns:a16="http://schemas.microsoft.com/office/drawing/2014/main" id="{7C1D59A2-9B33-004A-A7B6-F8B672917ED8}"/>
                  </a:ext>
                </a:extLst>
              </p:cNvPr>
              <p:cNvSpPr/>
              <p:nvPr/>
            </p:nvSpPr>
            <p:spPr>
              <a:xfrm>
                <a:off x="9504847" y="3063240"/>
                <a:ext cx="205285" cy="338724"/>
              </a:xfrm>
              <a:custGeom>
                <a:avLst/>
                <a:gdLst>
                  <a:gd name="connsiteX0" fmla="*/ 204016 w 205285"/>
                  <a:gd name="connsiteY0" fmla="*/ 45974 h 338724"/>
                  <a:gd name="connsiteX1" fmla="*/ 151000 w 205285"/>
                  <a:gd name="connsiteY1" fmla="*/ 298 h 338724"/>
                  <a:gd name="connsiteX2" fmla="*/ 151185 w 205285"/>
                  <a:gd name="connsiteY2" fmla="*/ 0 h 338724"/>
                  <a:gd name="connsiteX3" fmla="*/ 147007 w 205285"/>
                  <a:gd name="connsiteY3" fmla="*/ 287 h 338724"/>
                  <a:gd name="connsiteX4" fmla="*/ 145406 w 205285"/>
                  <a:gd name="connsiteY4" fmla="*/ 287 h 338724"/>
                  <a:gd name="connsiteX5" fmla="*/ 144503 w 205285"/>
                  <a:gd name="connsiteY5" fmla="*/ 462 h 338724"/>
                  <a:gd name="connsiteX6" fmla="*/ 135193 w 205285"/>
                  <a:gd name="connsiteY6" fmla="*/ 2268 h 338724"/>
                  <a:gd name="connsiteX7" fmla="*/ 134649 w 205285"/>
                  <a:gd name="connsiteY7" fmla="*/ 2402 h 338724"/>
                  <a:gd name="connsiteX8" fmla="*/ 102963 w 205285"/>
                  <a:gd name="connsiteY8" fmla="*/ 10767 h 338724"/>
                  <a:gd name="connsiteX9" fmla="*/ 60910 w 205285"/>
                  <a:gd name="connsiteY9" fmla="*/ 349 h 338724"/>
                  <a:gd name="connsiteX10" fmla="*/ 60653 w 205285"/>
                  <a:gd name="connsiteY10" fmla="*/ 298 h 338724"/>
                  <a:gd name="connsiteX11" fmla="*/ 59935 w 205285"/>
                  <a:gd name="connsiteY11" fmla="*/ 298 h 338724"/>
                  <a:gd name="connsiteX12" fmla="*/ 54741 w 205285"/>
                  <a:gd name="connsiteY12" fmla="*/ 0 h 338724"/>
                  <a:gd name="connsiteX13" fmla="*/ 54977 w 205285"/>
                  <a:gd name="connsiteY13" fmla="*/ 267 h 338724"/>
                  <a:gd name="connsiteX14" fmla="*/ 1489 w 205285"/>
                  <a:gd name="connsiteY14" fmla="*/ 45656 h 338724"/>
                  <a:gd name="connsiteX15" fmla="*/ 36542 w 205285"/>
                  <a:gd name="connsiteY15" fmla="*/ 274151 h 338724"/>
                  <a:gd name="connsiteX16" fmla="*/ 60119 w 205285"/>
                  <a:gd name="connsiteY16" fmla="*/ 313351 h 338724"/>
                  <a:gd name="connsiteX17" fmla="*/ 102963 w 205285"/>
                  <a:gd name="connsiteY17" fmla="*/ 338724 h 338724"/>
                  <a:gd name="connsiteX18" fmla="*/ 146812 w 205285"/>
                  <a:gd name="connsiteY18" fmla="*/ 311575 h 338724"/>
                  <a:gd name="connsiteX19" fmla="*/ 168203 w 205285"/>
                  <a:gd name="connsiteY19" fmla="*/ 274131 h 338724"/>
                  <a:gd name="connsiteX20" fmla="*/ 204016 w 205285"/>
                  <a:gd name="connsiteY20" fmla="*/ 45974 h 33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5285" h="338724">
                    <a:moveTo>
                      <a:pt x="204016" y="45974"/>
                    </a:moveTo>
                    <a:cubicBezTo>
                      <a:pt x="201172" y="19667"/>
                      <a:pt x="177852" y="452"/>
                      <a:pt x="151000" y="298"/>
                    </a:cubicBezTo>
                    <a:cubicBezTo>
                      <a:pt x="151062" y="195"/>
                      <a:pt x="151185" y="0"/>
                      <a:pt x="151185" y="0"/>
                    </a:cubicBezTo>
                    <a:cubicBezTo>
                      <a:pt x="149830" y="0"/>
                      <a:pt x="148403" y="174"/>
                      <a:pt x="147007" y="287"/>
                    </a:cubicBezTo>
                    <a:cubicBezTo>
                      <a:pt x="146463" y="318"/>
                      <a:pt x="145940" y="236"/>
                      <a:pt x="145406" y="287"/>
                    </a:cubicBezTo>
                    <a:cubicBezTo>
                      <a:pt x="145098" y="318"/>
                      <a:pt x="144811" y="431"/>
                      <a:pt x="144503" y="462"/>
                    </a:cubicBezTo>
                    <a:cubicBezTo>
                      <a:pt x="141434" y="862"/>
                      <a:pt x="138303" y="1529"/>
                      <a:pt x="135193" y="2268"/>
                    </a:cubicBezTo>
                    <a:cubicBezTo>
                      <a:pt x="135008" y="2320"/>
                      <a:pt x="134834" y="2351"/>
                      <a:pt x="134649" y="2402"/>
                    </a:cubicBezTo>
                    <a:cubicBezTo>
                      <a:pt x="121716" y="5574"/>
                      <a:pt x="109162" y="10767"/>
                      <a:pt x="102963" y="10767"/>
                    </a:cubicBezTo>
                    <a:cubicBezTo>
                      <a:pt x="94967" y="10767"/>
                      <a:pt x="79570" y="2073"/>
                      <a:pt x="60910" y="349"/>
                    </a:cubicBezTo>
                    <a:cubicBezTo>
                      <a:pt x="60817" y="339"/>
                      <a:pt x="60745" y="308"/>
                      <a:pt x="60653" y="298"/>
                    </a:cubicBezTo>
                    <a:cubicBezTo>
                      <a:pt x="60407" y="277"/>
                      <a:pt x="60181" y="308"/>
                      <a:pt x="59935" y="298"/>
                    </a:cubicBezTo>
                    <a:cubicBezTo>
                      <a:pt x="58210" y="174"/>
                      <a:pt x="56506" y="0"/>
                      <a:pt x="54741" y="0"/>
                    </a:cubicBezTo>
                    <a:cubicBezTo>
                      <a:pt x="54741" y="0"/>
                      <a:pt x="54905" y="185"/>
                      <a:pt x="54977" y="267"/>
                    </a:cubicBezTo>
                    <a:cubicBezTo>
                      <a:pt x="28012" y="226"/>
                      <a:pt x="4538" y="19338"/>
                      <a:pt x="1489" y="45656"/>
                    </a:cubicBezTo>
                    <a:cubicBezTo>
                      <a:pt x="997" y="49916"/>
                      <a:pt x="-10068" y="151379"/>
                      <a:pt x="36542" y="274151"/>
                    </a:cubicBezTo>
                    <a:cubicBezTo>
                      <a:pt x="41028" y="285966"/>
                      <a:pt x="49578" y="301824"/>
                      <a:pt x="60119" y="313351"/>
                    </a:cubicBezTo>
                    <a:cubicBezTo>
                      <a:pt x="68084" y="328347"/>
                      <a:pt x="84179" y="338724"/>
                      <a:pt x="102963" y="338724"/>
                    </a:cubicBezTo>
                    <a:cubicBezTo>
                      <a:pt x="122496" y="338724"/>
                      <a:pt x="139237" y="327557"/>
                      <a:pt x="146812" y="311575"/>
                    </a:cubicBezTo>
                    <a:cubicBezTo>
                      <a:pt x="156327" y="300233"/>
                      <a:pt x="163933" y="285360"/>
                      <a:pt x="168203" y="274131"/>
                    </a:cubicBezTo>
                    <a:cubicBezTo>
                      <a:pt x="214752" y="151564"/>
                      <a:pt x="204467" y="50213"/>
                      <a:pt x="204016" y="45974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31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482559" y="3093612"/>
              <a:ext cx="248106" cy="295100"/>
              <a:chOff x="9482559" y="3093612"/>
              <a:chExt cx="248106" cy="295100"/>
            </a:xfrm>
            <a:solidFill>
              <a:srgbClr val="DD2C00"/>
            </a:solidFill>
          </p:grpSpPr>
          <p:sp>
            <p:nvSpPr>
              <p:cNvPr id="1032" name="Forma libre 1031">
                <a:extLst>
                  <a:ext uri="{FF2B5EF4-FFF2-40B4-BE49-F238E27FC236}">
                    <a16:creationId xmlns:a16="http://schemas.microsoft.com/office/drawing/2014/main" id="{C65F9441-2D5E-3644-851F-68094119CB70}"/>
                  </a:ext>
                </a:extLst>
              </p:cNvPr>
              <p:cNvSpPr/>
              <p:nvPr/>
            </p:nvSpPr>
            <p:spPr>
              <a:xfrm>
                <a:off x="9642483" y="3093673"/>
                <a:ext cx="88181" cy="293940"/>
              </a:xfrm>
              <a:custGeom>
                <a:avLst/>
                <a:gdLst>
                  <a:gd name="connsiteX0" fmla="*/ 83603 w 88181"/>
                  <a:gd name="connsiteY0" fmla="*/ 760 h 293940"/>
                  <a:gd name="connsiteX1" fmla="*/ 76151 w 88181"/>
                  <a:gd name="connsiteY1" fmla="*/ 0 h 293940"/>
                  <a:gd name="connsiteX2" fmla="*/ 62685 w 88181"/>
                  <a:gd name="connsiteY2" fmla="*/ 2053 h 293940"/>
                  <a:gd name="connsiteX3" fmla="*/ 66369 w 88181"/>
                  <a:gd name="connsiteY3" fmla="*/ 15540 h 293940"/>
                  <a:gd name="connsiteX4" fmla="*/ 30567 w 88181"/>
                  <a:gd name="connsiteY4" fmla="*/ 243697 h 293940"/>
                  <a:gd name="connsiteX5" fmla="*/ 9176 w 88181"/>
                  <a:gd name="connsiteY5" fmla="*/ 281141 h 293940"/>
                  <a:gd name="connsiteX6" fmla="*/ 0 w 88181"/>
                  <a:gd name="connsiteY6" fmla="*/ 293941 h 293940"/>
                  <a:gd name="connsiteX7" fmla="*/ 83603 w 88181"/>
                  <a:gd name="connsiteY7" fmla="*/ 760 h 29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181" h="293940">
                    <a:moveTo>
                      <a:pt x="83603" y="760"/>
                    </a:moveTo>
                    <a:cubicBezTo>
                      <a:pt x="81150" y="400"/>
                      <a:pt x="78697" y="0"/>
                      <a:pt x="76151" y="0"/>
                    </a:cubicBezTo>
                    <a:cubicBezTo>
                      <a:pt x="71461" y="0"/>
                      <a:pt x="67006" y="862"/>
                      <a:pt x="62685" y="2053"/>
                    </a:cubicBezTo>
                    <a:cubicBezTo>
                      <a:pt x="64460" y="6302"/>
                      <a:pt x="65856" y="10757"/>
                      <a:pt x="66369" y="15540"/>
                    </a:cubicBezTo>
                    <a:cubicBezTo>
                      <a:pt x="66821" y="19779"/>
                      <a:pt x="77106" y="121130"/>
                      <a:pt x="30567" y="243697"/>
                    </a:cubicBezTo>
                    <a:cubicBezTo>
                      <a:pt x="26297" y="254936"/>
                      <a:pt x="18691" y="269799"/>
                      <a:pt x="9176" y="281141"/>
                    </a:cubicBezTo>
                    <a:cubicBezTo>
                      <a:pt x="6908" y="285924"/>
                      <a:pt x="3746" y="290194"/>
                      <a:pt x="0" y="293941"/>
                    </a:cubicBezTo>
                    <a:cubicBezTo>
                      <a:pt x="87001" y="260356"/>
                      <a:pt x="96259" y="49762"/>
                      <a:pt x="83603" y="760"/>
                    </a:cubicBezTo>
                    <a:close/>
                  </a:path>
                </a:pathLst>
              </a:custGeom>
              <a:solidFill>
                <a:srgbClr val="DD2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3" name="Forma libre 1032">
                <a:extLst>
                  <a:ext uri="{FF2B5EF4-FFF2-40B4-BE49-F238E27FC236}">
                    <a16:creationId xmlns:a16="http://schemas.microsoft.com/office/drawing/2014/main" id="{C0BFCE52-7FAA-AF4B-BC71-731A0F28FE08}"/>
                  </a:ext>
                </a:extLst>
              </p:cNvPr>
              <p:cNvSpPr/>
              <p:nvPr/>
            </p:nvSpPr>
            <p:spPr>
              <a:xfrm>
                <a:off x="9482559" y="3093612"/>
                <a:ext cx="91810" cy="295100"/>
              </a:xfrm>
              <a:custGeom>
                <a:avLst/>
                <a:gdLst>
                  <a:gd name="connsiteX0" fmla="*/ 82408 w 91810"/>
                  <a:gd name="connsiteY0" fmla="*/ 282979 h 295100"/>
                  <a:gd name="connsiteX1" fmla="*/ 58831 w 91810"/>
                  <a:gd name="connsiteY1" fmla="*/ 243779 h 295100"/>
                  <a:gd name="connsiteX2" fmla="*/ 23778 w 91810"/>
                  <a:gd name="connsiteY2" fmla="*/ 15284 h 295100"/>
                  <a:gd name="connsiteX3" fmla="*/ 27237 w 91810"/>
                  <a:gd name="connsiteY3" fmla="*/ 2576 h 295100"/>
                  <a:gd name="connsiteX4" fmla="*/ 12025 w 91810"/>
                  <a:gd name="connsiteY4" fmla="*/ 0 h 295100"/>
                  <a:gd name="connsiteX5" fmla="*/ 4573 w 91810"/>
                  <a:gd name="connsiteY5" fmla="*/ 760 h 295100"/>
                  <a:gd name="connsiteX6" fmla="*/ 91810 w 91810"/>
                  <a:gd name="connsiteY6" fmla="*/ 295101 h 295100"/>
                  <a:gd name="connsiteX7" fmla="*/ 82408 w 91810"/>
                  <a:gd name="connsiteY7" fmla="*/ 282979 h 29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810" h="295100">
                    <a:moveTo>
                      <a:pt x="82408" y="282979"/>
                    </a:moveTo>
                    <a:cubicBezTo>
                      <a:pt x="71866" y="271452"/>
                      <a:pt x="63316" y="255593"/>
                      <a:pt x="58831" y="243779"/>
                    </a:cubicBezTo>
                    <a:cubicBezTo>
                      <a:pt x="12220" y="121007"/>
                      <a:pt x="23285" y="19543"/>
                      <a:pt x="23778" y="15284"/>
                    </a:cubicBezTo>
                    <a:cubicBezTo>
                      <a:pt x="24301" y="10788"/>
                      <a:pt x="25605" y="6600"/>
                      <a:pt x="27237" y="2576"/>
                    </a:cubicBezTo>
                    <a:cubicBezTo>
                      <a:pt x="22536" y="1386"/>
                      <a:pt x="16018" y="0"/>
                      <a:pt x="12025" y="0"/>
                    </a:cubicBezTo>
                    <a:cubicBezTo>
                      <a:pt x="9480" y="0"/>
                      <a:pt x="7037" y="400"/>
                      <a:pt x="4573" y="760"/>
                    </a:cubicBezTo>
                    <a:cubicBezTo>
                      <a:pt x="-8257" y="50429"/>
                      <a:pt x="1484" y="266012"/>
                      <a:pt x="91810" y="295101"/>
                    </a:cubicBezTo>
                    <a:cubicBezTo>
                      <a:pt x="88053" y="291570"/>
                      <a:pt x="84820" y="287526"/>
                      <a:pt x="82408" y="282979"/>
                    </a:cubicBezTo>
                    <a:close/>
                  </a:path>
                </a:pathLst>
              </a:custGeom>
              <a:solidFill>
                <a:srgbClr val="DD2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34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535631" y="3093612"/>
              <a:ext cx="20528" cy="195290"/>
              <a:chOff x="9535631" y="3093612"/>
              <a:chExt cx="20528" cy="195290"/>
            </a:xfrm>
            <a:noFill/>
          </p:grpSpPr>
          <p:sp>
            <p:nvSpPr>
              <p:cNvPr id="1035" name="Forma libre 1034">
                <a:extLst>
                  <a:ext uri="{FF2B5EF4-FFF2-40B4-BE49-F238E27FC236}">
                    <a16:creationId xmlns:a16="http://schemas.microsoft.com/office/drawing/2014/main" id="{729B88CA-7D41-D347-BD80-0CA6E54262DB}"/>
                  </a:ext>
                </a:extLst>
              </p:cNvPr>
              <p:cNvSpPr/>
              <p:nvPr/>
            </p:nvSpPr>
            <p:spPr>
              <a:xfrm>
                <a:off x="9535631" y="3093612"/>
                <a:ext cx="20528" cy="30834"/>
              </a:xfrm>
              <a:custGeom>
                <a:avLst/>
                <a:gdLst>
                  <a:gd name="connsiteX0" fmla="*/ 20529 w 20528"/>
                  <a:gd name="connsiteY0" fmla="*/ 0 h 30834"/>
                  <a:gd name="connsiteX1" fmla="*/ 0 w 20528"/>
                  <a:gd name="connsiteY1" fmla="*/ 30834 h 3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30834">
                    <a:moveTo>
                      <a:pt x="20529" y="0"/>
                    </a:moveTo>
                    <a:cubicBezTo>
                      <a:pt x="10264" y="0"/>
                      <a:pt x="0" y="20549"/>
                      <a:pt x="0" y="30834"/>
                    </a:cubicBezTo>
                  </a:path>
                </a:pathLst>
              </a:custGeom>
              <a:noFill/>
              <a:ln w="20241" cap="rnd">
                <a:solidFill>
                  <a:srgbClr val="FF9E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6" name="Forma libre 1035">
                <a:extLst>
                  <a:ext uri="{FF2B5EF4-FFF2-40B4-BE49-F238E27FC236}">
                    <a16:creationId xmlns:a16="http://schemas.microsoft.com/office/drawing/2014/main" id="{9EEB5BFD-0C1E-8245-9E07-81E6361636CF}"/>
                  </a:ext>
                </a:extLst>
              </p:cNvPr>
              <p:cNvSpPr/>
              <p:nvPr/>
            </p:nvSpPr>
            <p:spPr>
              <a:xfrm>
                <a:off x="9535631" y="3175830"/>
                <a:ext cx="20528" cy="113072"/>
              </a:xfrm>
              <a:custGeom>
                <a:avLst/>
                <a:gdLst>
                  <a:gd name="connsiteX0" fmla="*/ 0 w 20528"/>
                  <a:gd name="connsiteY0" fmla="*/ 0 h 113072"/>
                  <a:gd name="connsiteX1" fmla="*/ 20529 w 20528"/>
                  <a:gd name="connsiteY1" fmla="*/ 113072 h 1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113072">
                    <a:moveTo>
                      <a:pt x="0" y="0"/>
                    </a:moveTo>
                    <a:cubicBezTo>
                      <a:pt x="0" y="0"/>
                      <a:pt x="0" y="71953"/>
                      <a:pt x="20529" y="113072"/>
                    </a:cubicBezTo>
                  </a:path>
                </a:pathLst>
              </a:custGeom>
              <a:noFill/>
              <a:ln w="20241" cap="rnd">
                <a:solidFill>
                  <a:srgbClr val="FF9E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37" name="Gráfico 166">
            <a:extLst>
              <a:ext uri="{FF2B5EF4-FFF2-40B4-BE49-F238E27FC236}">
                <a16:creationId xmlns:a16="http://schemas.microsoft.com/office/drawing/2014/main" id="{E586CDDB-24F2-1B4B-BEE8-6A80B80BD8CF}"/>
              </a:ext>
            </a:extLst>
          </p:cNvPr>
          <p:cNvGrpSpPr/>
          <p:nvPr/>
        </p:nvGrpSpPr>
        <p:grpSpPr>
          <a:xfrm>
            <a:off x="8729337" y="2950332"/>
            <a:ext cx="492690" cy="492690"/>
            <a:chOff x="8729337" y="2950332"/>
            <a:chExt cx="492690" cy="492690"/>
          </a:xfrm>
        </p:grpSpPr>
        <p:grpSp>
          <p:nvGrpSpPr>
            <p:cNvPr id="1038" name="Gráfico 166">
              <a:extLst>
                <a:ext uri="{FF2B5EF4-FFF2-40B4-BE49-F238E27FC236}">
                  <a16:creationId xmlns:a16="http://schemas.microsoft.com/office/drawing/2014/main" id="{E586CDDB-24F2-1B4B-BEE8-6A80B80BD8CF}"/>
                </a:ext>
              </a:extLst>
            </p:cNvPr>
            <p:cNvGrpSpPr/>
            <p:nvPr/>
          </p:nvGrpSpPr>
          <p:grpSpPr>
            <a:xfrm>
              <a:off x="8841259" y="3018343"/>
              <a:ext cx="312757" cy="312756"/>
              <a:chOff x="8841259" y="3018343"/>
              <a:chExt cx="312757" cy="312756"/>
            </a:xfrm>
            <a:solidFill>
              <a:schemeClr val="accent1"/>
            </a:solidFill>
          </p:grpSpPr>
          <p:sp>
            <p:nvSpPr>
              <p:cNvPr id="1039" name="Forma libre 1038">
                <a:extLst>
                  <a:ext uri="{FF2B5EF4-FFF2-40B4-BE49-F238E27FC236}">
                    <a16:creationId xmlns:a16="http://schemas.microsoft.com/office/drawing/2014/main" id="{7BAF6E63-85CD-C14A-B657-9DCCAD465552}"/>
                  </a:ext>
                </a:extLst>
              </p:cNvPr>
              <p:cNvSpPr/>
              <p:nvPr/>
            </p:nvSpPr>
            <p:spPr>
              <a:xfrm>
                <a:off x="9031869" y="3018343"/>
                <a:ext cx="122147" cy="122146"/>
              </a:xfrm>
              <a:custGeom>
                <a:avLst/>
                <a:gdLst>
                  <a:gd name="connsiteX0" fmla="*/ 53816 w 122147"/>
                  <a:gd name="connsiteY0" fmla="*/ 111472 h 122146"/>
                  <a:gd name="connsiteX1" fmla="*/ 10675 w 122147"/>
                  <a:gd name="connsiteY1" fmla="*/ 68341 h 122146"/>
                  <a:gd name="connsiteX2" fmla="*/ 0 w 122147"/>
                  <a:gd name="connsiteY2" fmla="*/ 10316 h 122146"/>
                  <a:gd name="connsiteX3" fmla="*/ 10151 w 122147"/>
                  <a:gd name="connsiteY3" fmla="*/ 155 h 122146"/>
                  <a:gd name="connsiteX4" fmla="*/ 96937 w 122147"/>
                  <a:gd name="connsiteY4" fmla="*/ 25210 h 122146"/>
                  <a:gd name="connsiteX5" fmla="*/ 121992 w 122147"/>
                  <a:gd name="connsiteY5" fmla="*/ 111985 h 122146"/>
                  <a:gd name="connsiteX6" fmla="*/ 111830 w 122147"/>
                  <a:gd name="connsiteY6" fmla="*/ 122147 h 122146"/>
                  <a:gd name="connsiteX7" fmla="*/ 53816 w 122147"/>
                  <a:gd name="connsiteY7" fmla="*/ 111472 h 12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147" h="122146">
                    <a:moveTo>
                      <a:pt x="53816" y="111472"/>
                    </a:moveTo>
                    <a:cubicBezTo>
                      <a:pt x="48191" y="111472"/>
                      <a:pt x="10675" y="73955"/>
                      <a:pt x="10675" y="68341"/>
                    </a:cubicBezTo>
                    <a:lnTo>
                      <a:pt x="0" y="10316"/>
                    </a:lnTo>
                    <a:cubicBezTo>
                      <a:pt x="0" y="4691"/>
                      <a:pt x="4547" y="155"/>
                      <a:pt x="10151" y="155"/>
                    </a:cubicBezTo>
                    <a:cubicBezTo>
                      <a:pt x="10151" y="155"/>
                      <a:pt x="68186" y="-3541"/>
                      <a:pt x="96937" y="25210"/>
                    </a:cubicBezTo>
                    <a:cubicBezTo>
                      <a:pt x="125698" y="53960"/>
                      <a:pt x="121992" y="111985"/>
                      <a:pt x="121992" y="111985"/>
                    </a:cubicBezTo>
                    <a:cubicBezTo>
                      <a:pt x="121992" y="117600"/>
                      <a:pt x="117435" y="122147"/>
                      <a:pt x="111830" y="122147"/>
                    </a:cubicBezTo>
                    <a:lnTo>
                      <a:pt x="53816" y="111472"/>
                    </a:ln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0" name="Forma libre 1039">
                <a:extLst>
                  <a:ext uri="{FF2B5EF4-FFF2-40B4-BE49-F238E27FC236}">
                    <a16:creationId xmlns:a16="http://schemas.microsoft.com/office/drawing/2014/main" id="{F1AC319F-3B6C-D040-B2CC-56AB297E6CCE}"/>
                  </a:ext>
                </a:extLst>
              </p:cNvPr>
              <p:cNvSpPr/>
              <p:nvPr/>
            </p:nvSpPr>
            <p:spPr>
              <a:xfrm>
                <a:off x="8841259" y="3088725"/>
                <a:ext cx="243258" cy="242373"/>
              </a:xfrm>
              <a:custGeom>
                <a:avLst/>
                <a:gdLst>
                  <a:gd name="connsiteX0" fmla="*/ 241305 w 243258"/>
                  <a:gd name="connsiteY0" fmla="*/ 125852 h 242373"/>
                  <a:gd name="connsiteX1" fmla="*/ 230548 w 243258"/>
                  <a:gd name="connsiteY1" fmla="*/ 54967 h 242373"/>
                  <a:gd name="connsiteX2" fmla="*/ 187407 w 243258"/>
                  <a:gd name="connsiteY2" fmla="*/ 11825 h 242373"/>
                  <a:gd name="connsiteX3" fmla="*/ 118492 w 243258"/>
                  <a:gd name="connsiteY3" fmla="*/ 1438 h 242373"/>
                  <a:gd name="connsiteX4" fmla="*/ 59236 w 243258"/>
                  <a:gd name="connsiteY4" fmla="*/ 29655 h 242373"/>
                  <a:gd name="connsiteX5" fmla="*/ 0 w 243258"/>
                  <a:gd name="connsiteY5" fmla="*/ 199253 h 242373"/>
                  <a:gd name="connsiteX6" fmla="*/ 43131 w 243258"/>
                  <a:gd name="connsiteY6" fmla="*/ 242374 h 242373"/>
                  <a:gd name="connsiteX7" fmla="*/ 213099 w 243258"/>
                  <a:gd name="connsiteY7" fmla="*/ 182286 h 242373"/>
                  <a:gd name="connsiteX8" fmla="*/ 241305 w 243258"/>
                  <a:gd name="connsiteY8" fmla="*/ 125852 h 24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258" h="242373">
                    <a:moveTo>
                      <a:pt x="241305" y="125852"/>
                    </a:moveTo>
                    <a:lnTo>
                      <a:pt x="230548" y="54967"/>
                    </a:lnTo>
                    <a:cubicBezTo>
                      <a:pt x="226319" y="38020"/>
                      <a:pt x="205770" y="16065"/>
                      <a:pt x="187407" y="11825"/>
                    </a:cubicBezTo>
                    <a:lnTo>
                      <a:pt x="118492" y="1438"/>
                    </a:lnTo>
                    <a:cubicBezTo>
                      <a:pt x="94504" y="-4207"/>
                      <a:pt x="69110" y="7094"/>
                      <a:pt x="59236" y="29655"/>
                    </a:cubicBezTo>
                    <a:lnTo>
                      <a:pt x="0" y="199253"/>
                    </a:lnTo>
                    <a:lnTo>
                      <a:pt x="43131" y="242374"/>
                    </a:lnTo>
                    <a:lnTo>
                      <a:pt x="213099" y="182286"/>
                    </a:lnTo>
                    <a:cubicBezTo>
                      <a:pt x="235670" y="172401"/>
                      <a:pt x="248367" y="148414"/>
                      <a:pt x="241305" y="125852"/>
                    </a:cubicBezTo>
                    <a:close/>
                  </a:path>
                </a:pathLst>
              </a:custGeom>
              <a:solidFill>
                <a:srgbClr val="FF80A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41" name="Forma libre 1040">
              <a:extLst>
                <a:ext uri="{FF2B5EF4-FFF2-40B4-BE49-F238E27FC236}">
                  <a16:creationId xmlns:a16="http://schemas.microsoft.com/office/drawing/2014/main" id="{BBF55132-9A78-2E4C-96FB-50C6DBFA1913}"/>
                </a:ext>
              </a:extLst>
            </p:cNvPr>
            <p:cNvSpPr/>
            <p:nvPr/>
          </p:nvSpPr>
          <p:spPr>
            <a:xfrm>
              <a:off x="9042671" y="3011920"/>
              <a:ext cx="117769" cy="117768"/>
            </a:xfrm>
            <a:custGeom>
              <a:avLst/>
              <a:gdLst>
                <a:gd name="connsiteX0" fmla="*/ 29136 w 117769"/>
                <a:gd name="connsiteY0" fmla="*/ 117391 h 117768"/>
                <a:gd name="connsiteX1" fmla="*/ 376 w 117769"/>
                <a:gd name="connsiteY1" fmla="*/ 88630 h 117768"/>
                <a:gd name="connsiteX2" fmla="*/ 57384 w 117769"/>
                <a:gd name="connsiteY2" fmla="*/ 2882 h 117768"/>
                <a:gd name="connsiteX3" fmla="*/ 100505 w 117769"/>
                <a:gd name="connsiteY3" fmla="*/ 17262 h 117768"/>
                <a:gd name="connsiteX4" fmla="*/ 114885 w 117769"/>
                <a:gd name="connsiteY4" fmla="*/ 60383 h 117768"/>
                <a:gd name="connsiteX5" fmla="*/ 29136 w 117769"/>
                <a:gd name="connsiteY5" fmla="*/ 117391 h 1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769" h="117768">
                  <a:moveTo>
                    <a:pt x="29136" y="117391"/>
                  </a:moveTo>
                  <a:cubicBezTo>
                    <a:pt x="25164" y="121374"/>
                    <a:pt x="-3597" y="92613"/>
                    <a:pt x="376" y="88630"/>
                  </a:cubicBezTo>
                  <a:lnTo>
                    <a:pt x="57384" y="2882"/>
                  </a:lnTo>
                  <a:cubicBezTo>
                    <a:pt x="61356" y="-1090"/>
                    <a:pt x="78949" y="-4303"/>
                    <a:pt x="100505" y="17262"/>
                  </a:cubicBezTo>
                  <a:cubicBezTo>
                    <a:pt x="122080" y="38828"/>
                    <a:pt x="118857" y="56411"/>
                    <a:pt x="114885" y="60383"/>
                  </a:cubicBezTo>
                  <a:lnTo>
                    <a:pt x="29136" y="117391"/>
                  </a:ln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2" name="Forma libre 1041">
              <a:extLst>
                <a:ext uri="{FF2B5EF4-FFF2-40B4-BE49-F238E27FC236}">
                  <a16:creationId xmlns:a16="http://schemas.microsoft.com/office/drawing/2014/main" id="{52F532A9-2879-E94A-BC6C-57805903E5AD}"/>
                </a:ext>
              </a:extLst>
            </p:cNvPr>
            <p:cNvSpPr/>
            <p:nvPr/>
          </p:nvSpPr>
          <p:spPr>
            <a:xfrm>
              <a:off x="8790923" y="3316729"/>
              <a:ext cx="64706" cy="64706"/>
            </a:xfrm>
            <a:custGeom>
              <a:avLst/>
              <a:gdLst>
                <a:gd name="connsiteX0" fmla="*/ 64707 w 64706"/>
                <a:gd name="connsiteY0" fmla="*/ 28751 h 64706"/>
                <a:gd name="connsiteX1" fmla="*/ 35956 w 64706"/>
                <a:gd name="connsiteY1" fmla="*/ 0 h 64706"/>
                <a:gd name="connsiteX2" fmla="*/ 0 w 64706"/>
                <a:gd name="connsiteY2" fmla="*/ 50336 h 64706"/>
                <a:gd name="connsiteX3" fmla="*/ 14370 w 64706"/>
                <a:gd name="connsiteY3" fmla="*/ 64707 h 6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06" h="64706">
                  <a:moveTo>
                    <a:pt x="64707" y="28751"/>
                  </a:moveTo>
                  <a:lnTo>
                    <a:pt x="35956" y="0"/>
                  </a:lnTo>
                  <a:lnTo>
                    <a:pt x="0" y="50336"/>
                  </a:lnTo>
                  <a:lnTo>
                    <a:pt x="14370" y="64707"/>
                  </a:ln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3" name="Forma libre 1042">
              <a:extLst>
                <a:ext uri="{FF2B5EF4-FFF2-40B4-BE49-F238E27FC236}">
                  <a16:creationId xmlns:a16="http://schemas.microsoft.com/office/drawing/2014/main" id="{87995345-E56B-BF4C-8630-9601437A7BB6}"/>
                </a:ext>
              </a:extLst>
            </p:cNvPr>
            <p:cNvSpPr/>
            <p:nvPr/>
          </p:nvSpPr>
          <p:spPr>
            <a:xfrm>
              <a:off x="8816699" y="3287978"/>
              <a:ext cx="67690" cy="67683"/>
            </a:xfrm>
            <a:custGeom>
              <a:avLst/>
              <a:gdLst>
                <a:gd name="connsiteX0" fmla="*/ 2995 w 67690"/>
                <a:gd name="connsiteY0" fmla="*/ 21565 h 67683"/>
                <a:gd name="connsiteX1" fmla="*/ 2995 w 67690"/>
                <a:gd name="connsiteY1" fmla="*/ 35936 h 67683"/>
                <a:gd name="connsiteX2" fmla="*/ 31745 w 67690"/>
                <a:gd name="connsiteY2" fmla="*/ 64696 h 67683"/>
                <a:gd name="connsiteX3" fmla="*/ 46115 w 67690"/>
                <a:gd name="connsiteY3" fmla="*/ 64696 h 67683"/>
                <a:gd name="connsiteX4" fmla="*/ 67691 w 67690"/>
                <a:gd name="connsiteY4" fmla="*/ 43121 h 67683"/>
                <a:gd name="connsiteX5" fmla="*/ 24560 w 67690"/>
                <a:gd name="connsiteY5" fmla="*/ 0 h 67683"/>
                <a:gd name="connsiteX6" fmla="*/ 2995 w 67690"/>
                <a:gd name="connsiteY6" fmla="*/ 21565 h 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90" h="67683">
                  <a:moveTo>
                    <a:pt x="2995" y="21565"/>
                  </a:moveTo>
                  <a:cubicBezTo>
                    <a:pt x="-998" y="25538"/>
                    <a:pt x="-998" y="31974"/>
                    <a:pt x="2995" y="35936"/>
                  </a:cubicBezTo>
                  <a:lnTo>
                    <a:pt x="31745" y="64696"/>
                  </a:lnTo>
                  <a:cubicBezTo>
                    <a:pt x="35717" y="68679"/>
                    <a:pt x="42153" y="68679"/>
                    <a:pt x="46115" y="64696"/>
                  </a:cubicBezTo>
                  <a:lnTo>
                    <a:pt x="67691" y="43121"/>
                  </a:lnTo>
                  <a:lnTo>
                    <a:pt x="24560" y="0"/>
                  </a:lnTo>
                  <a:lnTo>
                    <a:pt x="2995" y="21565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44" name="Gráfico 166">
              <a:extLst>
                <a:ext uri="{FF2B5EF4-FFF2-40B4-BE49-F238E27FC236}">
                  <a16:creationId xmlns:a16="http://schemas.microsoft.com/office/drawing/2014/main" id="{E586CDDB-24F2-1B4B-BEE8-6A80B80BD8CF}"/>
                </a:ext>
              </a:extLst>
            </p:cNvPr>
            <p:cNvGrpSpPr/>
            <p:nvPr/>
          </p:nvGrpSpPr>
          <p:grpSpPr>
            <a:xfrm>
              <a:off x="8967420" y="3086684"/>
              <a:ext cx="118234" cy="118254"/>
              <a:chOff x="8967420" y="3086684"/>
              <a:chExt cx="118234" cy="118254"/>
            </a:xfrm>
            <a:solidFill>
              <a:srgbClr val="E91E63"/>
            </a:solidFill>
          </p:grpSpPr>
          <p:sp>
            <p:nvSpPr>
              <p:cNvPr id="1045" name="Forma libre 1044">
                <a:extLst>
                  <a:ext uri="{FF2B5EF4-FFF2-40B4-BE49-F238E27FC236}">
                    <a16:creationId xmlns:a16="http://schemas.microsoft.com/office/drawing/2014/main" id="{CE6E056F-CEB0-AE4D-A77F-D06242BAE78A}"/>
                  </a:ext>
                </a:extLst>
              </p:cNvPr>
              <p:cNvSpPr/>
              <p:nvPr/>
            </p:nvSpPr>
            <p:spPr>
              <a:xfrm>
                <a:off x="8967420" y="3112704"/>
                <a:ext cx="72383" cy="35323"/>
              </a:xfrm>
              <a:custGeom>
                <a:avLst/>
                <a:gdLst>
                  <a:gd name="connsiteX0" fmla="*/ 33553 w 72383"/>
                  <a:gd name="connsiteY0" fmla="*/ 32220 h 35323"/>
                  <a:gd name="connsiteX1" fmla="*/ 1477 w 72383"/>
                  <a:gd name="connsiteY1" fmla="*/ 29192 h 35323"/>
                  <a:gd name="connsiteX2" fmla="*/ 18269 w 72383"/>
                  <a:gd name="connsiteY2" fmla="*/ 6538 h 35323"/>
                  <a:gd name="connsiteX3" fmla="*/ 72383 w 72383"/>
                  <a:gd name="connsiteY3" fmla="*/ 0 h 35323"/>
                  <a:gd name="connsiteX4" fmla="*/ 33553 w 72383"/>
                  <a:gd name="connsiteY4" fmla="*/ 32220 h 3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83" h="35323">
                    <a:moveTo>
                      <a:pt x="33553" y="32220"/>
                    </a:moveTo>
                    <a:cubicBezTo>
                      <a:pt x="25383" y="36490"/>
                      <a:pt x="5254" y="37116"/>
                      <a:pt x="1477" y="29192"/>
                    </a:cubicBezTo>
                    <a:cubicBezTo>
                      <a:pt x="-4312" y="21309"/>
                      <a:pt x="8097" y="10880"/>
                      <a:pt x="18269" y="6538"/>
                    </a:cubicBezTo>
                    <a:cubicBezTo>
                      <a:pt x="30463" y="2145"/>
                      <a:pt x="72383" y="0"/>
                      <a:pt x="72383" y="0"/>
                    </a:cubicBezTo>
                    <a:cubicBezTo>
                      <a:pt x="72383" y="0"/>
                      <a:pt x="47769" y="27755"/>
                      <a:pt x="33553" y="32220"/>
                    </a:cubicBez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6" name="Forma libre 1045">
                <a:extLst>
                  <a:ext uri="{FF2B5EF4-FFF2-40B4-BE49-F238E27FC236}">
                    <a16:creationId xmlns:a16="http://schemas.microsoft.com/office/drawing/2014/main" id="{9969D90F-3CE1-B64D-B42C-D0F51432773F}"/>
                  </a:ext>
                </a:extLst>
              </p:cNvPr>
              <p:cNvSpPr/>
              <p:nvPr/>
            </p:nvSpPr>
            <p:spPr>
              <a:xfrm>
                <a:off x="9024330" y="3132555"/>
                <a:ext cx="35324" cy="72383"/>
              </a:xfrm>
              <a:custGeom>
                <a:avLst/>
                <a:gdLst>
                  <a:gd name="connsiteX0" fmla="*/ 35325 w 35324"/>
                  <a:gd name="connsiteY0" fmla="*/ 0 h 72383"/>
                  <a:gd name="connsiteX1" fmla="*/ 28786 w 35324"/>
                  <a:gd name="connsiteY1" fmla="*/ 54114 h 72383"/>
                  <a:gd name="connsiteX2" fmla="*/ 6122 w 35324"/>
                  <a:gd name="connsiteY2" fmla="*/ 70906 h 72383"/>
                  <a:gd name="connsiteX3" fmla="*/ 3105 w 35324"/>
                  <a:gd name="connsiteY3" fmla="*/ 38830 h 72383"/>
                  <a:gd name="connsiteX4" fmla="*/ 35325 w 35324"/>
                  <a:gd name="connsiteY4" fmla="*/ 0 h 7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24" h="72383">
                    <a:moveTo>
                      <a:pt x="35325" y="0"/>
                    </a:moveTo>
                    <a:cubicBezTo>
                      <a:pt x="35325" y="0"/>
                      <a:pt x="33190" y="41930"/>
                      <a:pt x="28786" y="54114"/>
                    </a:cubicBezTo>
                    <a:cubicBezTo>
                      <a:pt x="24444" y="64286"/>
                      <a:pt x="14016" y="76695"/>
                      <a:pt x="6122" y="70906"/>
                    </a:cubicBezTo>
                    <a:cubicBezTo>
                      <a:pt x="-1791" y="67129"/>
                      <a:pt x="-1165" y="47011"/>
                      <a:pt x="3105" y="38830"/>
                    </a:cubicBezTo>
                    <a:cubicBezTo>
                      <a:pt x="7570" y="24614"/>
                      <a:pt x="35325" y="0"/>
                      <a:pt x="35325" y="0"/>
                    </a:cubicBez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7" name="Forma libre 1046">
                <a:extLst>
                  <a:ext uri="{FF2B5EF4-FFF2-40B4-BE49-F238E27FC236}">
                    <a16:creationId xmlns:a16="http://schemas.microsoft.com/office/drawing/2014/main" id="{84F58F01-BB28-2248-BED8-D74AD04430ED}"/>
                  </a:ext>
                </a:extLst>
              </p:cNvPr>
              <p:cNvSpPr/>
              <p:nvPr/>
            </p:nvSpPr>
            <p:spPr>
              <a:xfrm rot="2700486">
                <a:off x="9026412" y="3105273"/>
                <a:ext cx="60990" cy="20323"/>
              </a:xfrm>
              <a:custGeom>
                <a:avLst/>
                <a:gdLst>
                  <a:gd name="connsiteX0" fmla="*/ 0 w 60990"/>
                  <a:gd name="connsiteY0" fmla="*/ 0 h 20323"/>
                  <a:gd name="connsiteX1" fmla="*/ 60990 w 60990"/>
                  <a:gd name="connsiteY1" fmla="*/ 0 h 20323"/>
                  <a:gd name="connsiteX2" fmla="*/ 60990 w 60990"/>
                  <a:gd name="connsiteY2" fmla="*/ 20323 h 20323"/>
                  <a:gd name="connsiteX3" fmla="*/ 0 w 60990"/>
                  <a:gd name="connsiteY3" fmla="*/ 20323 h 2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90" h="20323">
                    <a:moveTo>
                      <a:pt x="0" y="0"/>
                    </a:moveTo>
                    <a:lnTo>
                      <a:pt x="60990" y="0"/>
                    </a:lnTo>
                    <a:lnTo>
                      <a:pt x="60990" y="20323"/>
                    </a:lnTo>
                    <a:lnTo>
                      <a:pt x="0" y="20323"/>
                    </a:ln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48" name="Gráfico 168">
            <a:extLst>
              <a:ext uri="{FF2B5EF4-FFF2-40B4-BE49-F238E27FC236}">
                <a16:creationId xmlns:a16="http://schemas.microsoft.com/office/drawing/2014/main" id="{01C9412E-88AB-0C4E-A34C-8F5CD1DBB883}"/>
              </a:ext>
            </a:extLst>
          </p:cNvPr>
          <p:cNvGrpSpPr/>
          <p:nvPr/>
        </p:nvGrpSpPr>
        <p:grpSpPr>
          <a:xfrm>
            <a:off x="8097537" y="2950332"/>
            <a:ext cx="492690" cy="492690"/>
            <a:chOff x="8097537" y="2950332"/>
            <a:chExt cx="492690" cy="492690"/>
          </a:xfrm>
        </p:grpSpPr>
        <p:sp>
          <p:nvSpPr>
            <p:cNvPr id="1049" name="Forma libre 1048">
              <a:extLst>
                <a:ext uri="{FF2B5EF4-FFF2-40B4-BE49-F238E27FC236}">
                  <a16:creationId xmlns:a16="http://schemas.microsoft.com/office/drawing/2014/main" id="{45D77DEC-CFAA-0544-A4DB-3EF2844B5088}"/>
                </a:ext>
              </a:extLst>
            </p:cNvPr>
            <p:cNvSpPr/>
            <p:nvPr/>
          </p:nvSpPr>
          <p:spPr>
            <a:xfrm>
              <a:off x="8159123" y="3042721"/>
              <a:ext cx="277138" cy="359253"/>
            </a:xfrm>
            <a:custGeom>
              <a:avLst/>
              <a:gdLst>
                <a:gd name="connsiteX0" fmla="*/ 277138 w 277138"/>
                <a:gd name="connsiteY0" fmla="*/ 179627 h 359253"/>
                <a:gd name="connsiteX1" fmla="*/ 138569 w 277138"/>
                <a:gd name="connsiteY1" fmla="*/ 359253 h 359253"/>
                <a:gd name="connsiteX2" fmla="*/ 0 w 277138"/>
                <a:gd name="connsiteY2" fmla="*/ 179627 h 359253"/>
                <a:gd name="connsiteX3" fmla="*/ 138569 w 277138"/>
                <a:gd name="connsiteY3" fmla="*/ 0 h 359253"/>
                <a:gd name="connsiteX4" fmla="*/ 277138 w 277138"/>
                <a:gd name="connsiteY4" fmla="*/ 179627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359253">
                  <a:moveTo>
                    <a:pt x="277138" y="179627"/>
                  </a:moveTo>
                  <a:cubicBezTo>
                    <a:pt x="277138" y="278832"/>
                    <a:pt x="215099" y="359253"/>
                    <a:pt x="138569" y="359253"/>
                  </a:cubicBezTo>
                  <a:cubicBezTo>
                    <a:pt x="62039" y="359253"/>
                    <a:pt x="0" y="278832"/>
                    <a:pt x="0" y="179627"/>
                  </a:cubicBezTo>
                  <a:cubicBezTo>
                    <a:pt x="0" y="80422"/>
                    <a:pt x="62039" y="0"/>
                    <a:pt x="138569" y="0"/>
                  </a:cubicBezTo>
                  <a:cubicBezTo>
                    <a:pt x="215099" y="0"/>
                    <a:pt x="277138" y="80422"/>
                    <a:pt x="277138" y="179627"/>
                  </a:cubicBezTo>
                  <a:close/>
                </a:path>
              </a:pathLst>
            </a:custGeom>
            <a:solidFill>
              <a:srgbClr val="FF525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50" name="Gráfico 168">
              <a:extLst>
                <a:ext uri="{FF2B5EF4-FFF2-40B4-BE49-F238E27FC236}">
                  <a16:creationId xmlns:a16="http://schemas.microsoft.com/office/drawing/2014/main" id="{01C9412E-88AB-0C4E-A34C-8F5CD1DBB883}"/>
                </a:ext>
              </a:extLst>
            </p:cNvPr>
            <p:cNvGrpSpPr/>
            <p:nvPr/>
          </p:nvGrpSpPr>
          <p:grpSpPr>
            <a:xfrm>
              <a:off x="8202664" y="3044682"/>
              <a:ext cx="141217" cy="287258"/>
              <a:chOff x="8202664" y="3044682"/>
              <a:chExt cx="141217" cy="287258"/>
            </a:xfrm>
            <a:solidFill>
              <a:srgbClr val="D50000"/>
            </a:solidFill>
          </p:grpSpPr>
          <p:sp>
            <p:nvSpPr>
              <p:cNvPr id="1051" name="Forma libre 1050">
                <a:extLst>
                  <a:ext uri="{FF2B5EF4-FFF2-40B4-BE49-F238E27FC236}">
                    <a16:creationId xmlns:a16="http://schemas.microsoft.com/office/drawing/2014/main" id="{84261BFA-0FAC-F64B-B612-16B9385CB03B}"/>
                  </a:ext>
                </a:extLst>
              </p:cNvPr>
              <p:cNvSpPr/>
              <p:nvPr/>
            </p:nvSpPr>
            <p:spPr>
              <a:xfrm>
                <a:off x="8234278" y="3044682"/>
                <a:ext cx="109603" cy="287258"/>
              </a:xfrm>
              <a:custGeom>
                <a:avLst/>
                <a:gdLst>
                  <a:gd name="connsiteX0" fmla="*/ 17224 w 109603"/>
                  <a:gd name="connsiteY0" fmla="*/ 177666 h 287258"/>
                  <a:gd name="connsiteX1" fmla="*/ 109490 w 109603"/>
                  <a:gd name="connsiteY1" fmla="*/ 8530 h 287258"/>
                  <a:gd name="connsiteX2" fmla="*/ 109603 w 109603"/>
                  <a:gd name="connsiteY2" fmla="*/ 8468 h 287258"/>
                  <a:gd name="connsiteX3" fmla="*/ 82823 w 109603"/>
                  <a:gd name="connsiteY3" fmla="*/ 0 h 287258"/>
                  <a:gd name="connsiteX4" fmla="*/ 123 w 109603"/>
                  <a:gd name="connsiteY4" fmla="*/ 164825 h 287258"/>
                  <a:gd name="connsiteX5" fmla="*/ 46180 w 109603"/>
                  <a:gd name="connsiteY5" fmla="*/ 287259 h 287258"/>
                  <a:gd name="connsiteX6" fmla="*/ 17224 w 109603"/>
                  <a:gd name="connsiteY6" fmla="*/ 177666 h 28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03" h="287258">
                    <a:moveTo>
                      <a:pt x="17224" y="177666"/>
                    </a:moveTo>
                    <a:cubicBezTo>
                      <a:pt x="17224" y="172021"/>
                      <a:pt x="20221" y="52348"/>
                      <a:pt x="109490" y="8530"/>
                    </a:cubicBezTo>
                    <a:cubicBezTo>
                      <a:pt x="109531" y="8509"/>
                      <a:pt x="109562" y="8489"/>
                      <a:pt x="109603" y="8468"/>
                    </a:cubicBezTo>
                    <a:cubicBezTo>
                      <a:pt x="101022" y="4537"/>
                      <a:pt x="92082" y="1683"/>
                      <a:pt x="82823" y="0"/>
                    </a:cubicBezTo>
                    <a:cubicBezTo>
                      <a:pt x="31738" y="33349"/>
                      <a:pt x="-2320" y="87586"/>
                      <a:pt x="123" y="164825"/>
                    </a:cubicBezTo>
                    <a:cubicBezTo>
                      <a:pt x="1868" y="220037"/>
                      <a:pt x="22377" y="259709"/>
                      <a:pt x="46180" y="287259"/>
                    </a:cubicBezTo>
                    <a:cubicBezTo>
                      <a:pt x="28094" y="256917"/>
                      <a:pt x="17224" y="218970"/>
                      <a:pt x="17224" y="177666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52" name="Forma libre 1051">
                <a:extLst>
                  <a:ext uri="{FF2B5EF4-FFF2-40B4-BE49-F238E27FC236}">
                    <a16:creationId xmlns:a16="http://schemas.microsoft.com/office/drawing/2014/main" id="{F2703D69-D5A4-444C-A2D6-9BF99808F8AF}"/>
                  </a:ext>
                </a:extLst>
              </p:cNvPr>
              <p:cNvSpPr/>
              <p:nvPr/>
            </p:nvSpPr>
            <p:spPr>
              <a:xfrm>
                <a:off x="8202664" y="3074223"/>
                <a:ext cx="93570" cy="50162"/>
              </a:xfrm>
              <a:custGeom>
                <a:avLst/>
                <a:gdLst>
                  <a:gd name="connsiteX0" fmla="*/ 93570 w 93570"/>
                  <a:gd name="connsiteY0" fmla="*/ 16218 h 50162"/>
                  <a:gd name="connsiteX1" fmla="*/ 76223 w 93570"/>
                  <a:gd name="connsiteY1" fmla="*/ 17521 h 50162"/>
                  <a:gd name="connsiteX2" fmla="*/ 16690 w 93570"/>
                  <a:gd name="connsiteY2" fmla="*/ 0 h 50162"/>
                  <a:gd name="connsiteX3" fmla="*/ 0 w 93570"/>
                  <a:gd name="connsiteY3" fmla="*/ 17624 h 50162"/>
                  <a:gd name="connsiteX4" fmla="*/ 71337 w 93570"/>
                  <a:gd name="connsiteY4" fmla="*/ 50162 h 50162"/>
                  <a:gd name="connsiteX5" fmla="*/ 93570 w 93570"/>
                  <a:gd name="connsiteY5" fmla="*/ 16218 h 5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0" h="50162">
                    <a:moveTo>
                      <a:pt x="93570" y="16218"/>
                    </a:moveTo>
                    <a:cubicBezTo>
                      <a:pt x="88079" y="17018"/>
                      <a:pt x="82290" y="17521"/>
                      <a:pt x="76223" y="17521"/>
                    </a:cubicBezTo>
                    <a:cubicBezTo>
                      <a:pt x="57819" y="17521"/>
                      <a:pt x="37198" y="13108"/>
                      <a:pt x="16690" y="0"/>
                    </a:cubicBezTo>
                    <a:cubicBezTo>
                      <a:pt x="10757" y="5296"/>
                      <a:pt x="5214" y="11239"/>
                      <a:pt x="0" y="17624"/>
                    </a:cubicBezTo>
                    <a:cubicBezTo>
                      <a:pt x="24983" y="38225"/>
                      <a:pt x="50295" y="48109"/>
                      <a:pt x="71337" y="50162"/>
                    </a:cubicBezTo>
                    <a:cubicBezTo>
                      <a:pt x="77640" y="37660"/>
                      <a:pt x="85133" y="26308"/>
                      <a:pt x="93570" y="16218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53" name="Forma libre 1052">
              <a:extLst>
                <a:ext uri="{FF2B5EF4-FFF2-40B4-BE49-F238E27FC236}">
                  <a16:creationId xmlns:a16="http://schemas.microsoft.com/office/drawing/2014/main" id="{7875EB97-D0E0-ED4A-BF04-0A3D2074C429}"/>
                </a:ext>
              </a:extLst>
            </p:cNvPr>
            <p:cNvSpPr/>
            <p:nvPr/>
          </p:nvSpPr>
          <p:spPr>
            <a:xfrm>
              <a:off x="8159123" y="2991559"/>
              <a:ext cx="184758" cy="100195"/>
            </a:xfrm>
            <a:custGeom>
              <a:avLst/>
              <a:gdLst>
                <a:gd name="connsiteX0" fmla="*/ 184759 w 184758"/>
                <a:gd name="connsiteY0" fmla="*/ 82520 h 100195"/>
                <a:gd name="connsiteX1" fmla="*/ 0 w 184758"/>
                <a:gd name="connsiteY1" fmla="*/ 10094 h 100195"/>
                <a:gd name="connsiteX2" fmla="*/ 184759 w 184758"/>
                <a:gd name="connsiteY2" fmla="*/ 82520 h 10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58" h="100195">
                  <a:moveTo>
                    <a:pt x="184759" y="82520"/>
                  </a:moveTo>
                  <a:cubicBezTo>
                    <a:pt x="184759" y="82520"/>
                    <a:pt x="163583" y="-34381"/>
                    <a:pt x="0" y="10094"/>
                  </a:cubicBezTo>
                  <a:cubicBezTo>
                    <a:pt x="71851" y="153796"/>
                    <a:pt x="184759" y="82520"/>
                    <a:pt x="184759" y="82520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54" name="Gráfico 168">
              <a:extLst>
                <a:ext uri="{FF2B5EF4-FFF2-40B4-BE49-F238E27FC236}">
                  <a16:creationId xmlns:a16="http://schemas.microsoft.com/office/drawing/2014/main" id="{01C9412E-88AB-0C4E-A34C-8F5CD1DBB883}"/>
                </a:ext>
              </a:extLst>
            </p:cNvPr>
            <p:cNvGrpSpPr/>
            <p:nvPr/>
          </p:nvGrpSpPr>
          <p:grpSpPr>
            <a:xfrm>
              <a:off x="8159123" y="3001539"/>
              <a:ext cx="182192" cy="78749"/>
              <a:chOff x="8159123" y="3001539"/>
              <a:chExt cx="182192" cy="78749"/>
            </a:xfrm>
            <a:solidFill>
              <a:schemeClr val="accent1"/>
            </a:solidFill>
          </p:grpSpPr>
          <p:sp>
            <p:nvSpPr>
              <p:cNvPr id="1055" name="Forma libre 1054">
                <a:extLst>
                  <a:ext uri="{FF2B5EF4-FFF2-40B4-BE49-F238E27FC236}">
                    <a16:creationId xmlns:a16="http://schemas.microsoft.com/office/drawing/2014/main" id="{37B6ECFD-0639-E74A-836C-3251D647B390}"/>
                  </a:ext>
                </a:extLst>
              </p:cNvPr>
              <p:cNvSpPr/>
              <p:nvPr/>
            </p:nvSpPr>
            <p:spPr>
              <a:xfrm>
                <a:off x="8159123" y="3001653"/>
                <a:ext cx="174494" cy="71850"/>
              </a:xfrm>
              <a:custGeom>
                <a:avLst/>
                <a:gdLst>
                  <a:gd name="connsiteX0" fmla="*/ 174494 w 174494"/>
                  <a:gd name="connsiteY0" fmla="*/ 71851 h 71850"/>
                  <a:gd name="connsiteX1" fmla="*/ 0 w 174494"/>
                  <a:gd name="connsiteY1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4494" h="71850">
                    <a:moveTo>
                      <a:pt x="174494" y="71851"/>
                    </a:moveTo>
                    <a:cubicBezTo>
                      <a:pt x="112908" y="0"/>
                      <a:pt x="0" y="0"/>
                      <a:pt x="0" y="0"/>
                    </a:cubicBezTo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56" name="Forma libre 1055">
                <a:extLst>
                  <a:ext uri="{FF2B5EF4-FFF2-40B4-BE49-F238E27FC236}">
                    <a16:creationId xmlns:a16="http://schemas.microsoft.com/office/drawing/2014/main" id="{181A8599-B5CD-534C-BEA9-231D57AF9C5C}"/>
                  </a:ext>
                </a:extLst>
              </p:cNvPr>
              <p:cNvSpPr/>
              <p:nvPr/>
            </p:nvSpPr>
            <p:spPr>
              <a:xfrm>
                <a:off x="8159123" y="3001539"/>
                <a:ext cx="182192" cy="78749"/>
              </a:xfrm>
              <a:custGeom>
                <a:avLst/>
                <a:gdLst>
                  <a:gd name="connsiteX0" fmla="*/ 166796 w 182192"/>
                  <a:gd name="connsiteY0" fmla="*/ 78750 h 78749"/>
                  <a:gd name="connsiteX1" fmla="*/ 92954 w 182192"/>
                  <a:gd name="connsiteY1" fmla="*/ 23404 h 78749"/>
                  <a:gd name="connsiteX2" fmla="*/ 47637 w 182192"/>
                  <a:gd name="connsiteY2" fmla="*/ 8059 h 78749"/>
                  <a:gd name="connsiteX3" fmla="*/ 0 w 182192"/>
                  <a:gd name="connsiteY3" fmla="*/ 114 h 78749"/>
                  <a:gd name="connsiteX4" fmla="*/ 48612 w 182192"/>
                  <a:gd name="connsiteY4" fmla="*/ 3019 h 78749"/>
                  <a:gd name="connsiteX5" fmla="*/ 96567 w 182192"/>
                  <a:gd name="connsiteY5" fmla="*/ 13797 h 78749"/>
                  <a:gd name="connsiteX6" fmla="*/ 142223 w 182192"/>
                  <a:gd name="connsiteY6" fmla="*/ 33823 h 78749"/>
                  <a:gd name="connsiteX7" fmla="*/ 182193 w 182192"/>
                  <a:gd name="connsiteY7" fmla="*/ 65180 h 78749"/>
                  <a:gd name="connsiteX8" fmla="*/ 166796 w 182192"/>
                  <a:gd name="connsiteY8" fmla="*/ 78750 h 7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192" h="78749">
                    <a:moveTo>
                      <a:pt x="166796" y="78750"/>
                    </a:moveTo>
                    <a:cubicBezTo>
                      <a:pt x="148228" y="54403"/>
                      <a:pt x="122002" y="36122"/>
                      <a:pt x="92954" y="23404"/>
                    </a:cubicBezTo>
                    <a:cubicBezTo>
                      <a:pt x="78430" y="17020"/>
                      <a:pt x="63208" y="11959"/>
                      <a:pt x="47637" y="8059"/>
                    </a:cubicBezTo>
                    <a:cubicBezTo>
                      <a:pt x="32056" y="4210"/>
                      <a:pt x="16136" y="1326"/>
                      <a:pt x="0" y="114"/>
                    </a:cubicBezTo>
                    <a:cubicBezTo>
                      <a:pt x="16187" y="-389"/>
                      <a:pt x="32456" y="802"/>
                      <a:pt x="48612" y="3019"/>
                    </a:cubicBezTo>
                    <a:cubicBezTo>
                      <a:pt x="64758" y="5298"/>
                      <a:pt x="80832" y="8798"/>
                      <a:pt x="96567" y="13797"/>
                    </a:cubicBezTo>
                    <a:cubicBezTo>
                      <a:pt x="112282" y="18806"/>
                      <a:pt x="127689" y="25344"/>
                      <a:pt x="142223" y="33823"/>
                    </a:cubicBezTo>
                    <a:cubicBezTo>
                      <a:pt x="156716" y="42239"/>
                      <a:pt x="170502" y="52873"/>
                      <a:pt x="182193" y="65180"/>
                    </a:cubicBezTo>
                    <a:lnTo>
                      <a:pt x="166796" y="78750"/>
                    </a:lnTo>
                    <a:close/>
                  </a:path>
                </a:pathLst>
              </a:custGeom>
              <a:solidFill>
                <a:srgbClr val="2E7D3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57" name="Forma libre 1056">
              <a:extLst>
                <a:ext uri="{FF2B5EF4-FFF2-40B4-BE49-F238E27FC236}">
                  <a16:creationId xmlns:a16="http://schemas.microsoft.com/office/drawing/2014/main" id="{289E81B9-9668-AC45-8371-F9AED8B272BF}"/>
                </a:ext>
              </a:extLst>
            </p:cNvPr>
            <p:cNvSpPr/>
            <p:nvPr/>
          </p:nvSpPr>
          <p:spPr>
            <a:xfrm>
              <a:off x="8313088" y="3011928"/>
              <a:ext cx="30793" cy="51321"/>
            </a:xfrm>
            <a:custGeom>
              <a:avLst/>
              <a:gdLst>
                <a:gd name="connsiteX0" fmla="*/ 0 w 30793"/>
                <a:gd name="connsiteY0" fmla="*/ 0 h 51321"/>
                <a:gd name="connsiteX1" fmla="*/ 30793 w 30793"/>
                <a:gd name="connsiteY1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51321">
                  <a:moveTo>
                    <a:pt x="0" y="0"/>
                  </a:moveTo>
                  <a:cubicBezTo>
                    <a:pt x="0" y="0"/>
                    <a:pt x="30793" y="20529"/>
                    <a:pt x="30793" y="51322"/>
                  </a:cubicBezTo>
                </a:path>
              </a:pathLst>
            </a:custGeom>
            <a:noFill/>
            <a:ln w="20241" cap="rnd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8" name="Forma libre 1057">
              <a:extLst>
                <a:ext uri="{FF2B5EF4-FFF2-40B4-BE49-F238E27FC236}">
                  <a16:creationId xmlns:a16="http://schemas.microsoft.com/office/drawing/2014/main" id="{39D45FFF-200A-6A45-9540-D8B39BF02529}"/>
                </a:ext>
              </a:extLst>
            </p:cNvPr>
            <p:cNvSpPr/>
            <p:nvPr/>
          </p:nvSpPr>
          <p:spPr>
            <a:xfrm>
              <a:off x="8251502" y="3042721"/>
              <a:ext cx="277138" cy="359253"/>
            </a:xfrm>
            <a:custGeom>
              <a:avLst/>
              <a:gdLst>
                <a:gd name="connsiteX0" fmla="*/ 277138 w 277138"/>
                <a:gd name="connsiteY0" fmla="*/ 179627 h 359253"/>
                <a:gd name="connsiteX1" fmla="*/ 138569 w 277138"/>
                <a:gd name="connsiteY1" fmla="*/ 359253 h 359253"/>
                <a:gd name="connsiteX2" fmla="*/ 0 w 277138"/>
                <a:gd name="connsiteY2" fmla="*/ 179627 h 359253"/>
                <a:gd name="connsiteX3" fmla="*/ 138569 w 277138"/>
                <a:gd name="connsiteY3" fmla="*/ 0 h 359253"/>
                <a:gd name="connsiteX4" fmla="*/ 277138 w 277138"/>
                <a:gd name="connsiteY4" fmla="*/ 179627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359253">
                  <a:moveTo>
                    <a:pt x="277138" y="179627"/>
                  </a:moveTo>
                  <a:cubicBezTo>
                    <a:pt x="277138" y="278832"/>
                    <a:pt x="215099" y="359253"/>
                    <a:pt x="138569" y="359253"/>
                  </a:cubicBezTo>
                  <a:cubicBezTo>
                    <a:pt x="62039" y="359253"/>
                    <a:pt x="0" y="278832"/>
                    <a:pt x="0" y="179627"/>
                  </a:cubicBezTo>
                  <a:cubicBezTo>
                    <a:pt x="0" y="80422"/>
                    <a:pt x="62039" y="0"/>
                    <a:pt x="138569" y="0"/>
                  </a:cubicBezTo>
                  <a:cubicBezTo>
                    <a:pt x="215099" y="0"/>
                    <a:pt x="277138" y="80422"/>
                    <a:pt x="277138" y="179627"/>
                  </a:cubicBezTo>
                  <a:close/>
                </a:path>
              </a:pathLst>
            </a:custGeom>
            <a:solidFill>
              <a:srgbClr val="FF9E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59" name="Gráfico 170">
            <a:extLst>
              <a:ext uri="{FF2B5EF4-FFF2-40B4-BE49-F238E27FC236}">
                <a16:creationId xmlns:a16="http://schemas.microsoft.com/office/drawing/2014/main" id="{1E2FD67E-8693-B145-977B-6D4C6C55530B}"/>
              </a:ext>
            </a:extLst>
          </p:cNvPr>
          <p:cNvGrpSpPr/>
          <p:nvPr/>
        </p:nvGrpSpPr>
        <p:grpSpPr>
          <a:xfrm>
            <a:off x="7465737" y="2950332"/>
            <a:ext cx="492690" cy="492690"/>
            <a:chOff x="7465737" y="2950332"/>
            <a:chExt cx="492690" cy="492690"/>
          </a:xfrm>
        </p:grpSpPr>
        <p:sp>
          <p:nvSpPr>
            <p:cNvPr id="1060" name="Forma libre 1059">
              <a:extLst>
                <a:ext uri="{FF2B5EF4-FFF2-40B4-BE49-F238E27FC236}">
                  <a16:creationId xmlns:a16="http://schemas.microsoft.com/office/drawing/2014/main" id="{D203D6BA-77E9-B44D-857C-13F430CBFAC4}"/>
                </a:ext>
              </a:extLst>
            </p:cNvPr>
            <p:cNvSpPr/>
            <p:nvPr/>
          </p:nvSpPr>
          <p:spPr>
            <a:xfrm>
              <a:off x="7527321" y="3011916"/>
              <a:ext cx="369513" cy="369518"/>
            </a:xfrm>
            <a:custGeom>
              <a:avLst/>
              <a:gdLst>
                <a:gd name="connsiteX0" fmla="*/ 314831 w 369513"/>
                <a:gd name="connsiteY0" fmla="*/ 12350 h 369518"/>
                <a:gd name="connsiteX1" fmla="*/ 302606 w 369513"/>
                <a:gd name="connsiteY1" fmla="*/ 13232 h 369518"/>
                <a:gd name="connsiteX2" fmla="*/ 183180 w 369513"/>
                <a:gd name="connsiteY2" fmla="*/ 77693 h 369518"/>
                <a:gd name="connsiteX3" fmla="*/ 132176 w 369513"/>
                <a:gd name="connsiteY3" fmla="*/ 148527 h 369518"/>
                <a:gd name="connsiteX4" fmla="*/ 131992 w 369513"/>
                <a:gd name="connsiteY4" fmla="*/ 150416 h 369518"/>
                <a:gd name="connsiteX5" fmla="*/ 116092 w 369513"/>
                <a:gd name="connsiteY5" fmla="*/ 185222 h 369518"/>
                <a:gd name="connsiteX6" fmla="*/ 60244 w 369513"/>
                <a:gd name="connsiteY6" fmla="*/ 214722 h 369518"/>
                <a:gd name="connsiteX7" fmla="*/ 3820 w 369513"/>
                <a:gd name="connsiteY7" fmla="*/ 326994 h 369518"/>
                <a:gd name="connsiteX8" fmla="*/ 62533 w 369513"/>
                <a:gd name="connsiteY8" fmla="*/ 369519 h 369518"/>
                <a:gd name="connsiteX9" fmla="*/ 106813 w 369513"/>
                <a:gd name="connsiteY9" fmla="*/ 358505 h 369518"/>
                <a:gd name="connsiteX10" fmla="*/ 230458 w 369513"/>
                <a:gd name="connsiteY10" fmla="*/ 260398 h 369518"/>
                <a:gd name="connsiteX11" fmla="*/ 234738 w 369513"/>
                <a:gd name="connsiteY11" fmla="*/ 249857 h 369518"/>
                <a:gd name="connsiteX12" fmla="*/ 270694 w 369513"/>
                <a:gd name="connsiteY12" fmla="*/ 190077 h 369518"/>
                <a:gd name="connsiteX13" fmla="*/ 285167 w 369513"/>
                <a:gd name="connsiteY13" fmla="*/ 177462 h 369518"/>
                <a:gd name="connsiteX14" fmla="*/ 337987 w 369513"/>
                <a:gd name="connsiteY14" fmla="*/ 131601 h 369518"/>
                <a:gd name="connsiteX15" fmla="*/ 338747 w 369513"/>
                <a:gd name="connsiteY15" fmla="*/ 130872 h 369518"/>
                <a:gd name="connsiteX16" fmla="*/ 369058 w 369513"/>
                <a:gd name="connsiteY16" fmla="*/ 61054 h 369518"/>
                <a:gd name="connsiteX17" fmla="*/ 314831 w 369513"/>
                <a:gd name="connsiteY17" fmla="*/ 12350 h 36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513" h="369518">
                  <a:moveTo>
                    <a:pt x="314831" y="12350"/>
                  </a:moveTo>
                  <a:cubicBezTo>
                    <a:pt x="309493" y="11980"/>
                    <a:pt x="304967" y="12852"/>
                    <a:pt x="302606" y="13232"/>
                  </a:cubicBezTo>
                  <a:cubicBezTo>
                    <a:pt x="289468" y="13951"/>
                    <a:pt x="241862" y="20766"/>
                    <a:pt x="183180" y="77693"/>
                  </a:cubicBezTo>
                  <a:cubicBezTo>
                    <a:pt x="172125" y="85288"/>
                    <a:pt x="135800" y="112827"/>
                    <a:pt x="132176" y="148527"/>
                  </a:cubicBezTo>
                  <a:lnTo>
                    <a:pt x="131992" y="150416"/>
                  </a:lnTo>
                  <a:cubicBezTo>
                    <a:pt x="131119" y="159859"/>
                    <a:pt x="129292" y="179484"/>
                    <a:pt x="116092" y="185222"/>
                  </a:cubicBezTo>
                  <a:cubicBezTo>
                    <a:pt x="89856" y="196605"/>
                    <a:pt x="65304" y="211088"/>
                    <a:pt x="60244" y="214722"/>
                  </a:cubicBezTo>
                  <a:cubicBezTo>
                    <a:pt x="31206" y="232736"/>
                    <a:pt x="-13342" y="276657"/>
                    <a:pt x="3820" y="326994"/>
                  </a:cubicBezTo>
                  <a:cubicBezTo>
                    <a:pt x="13038" y="354020"/>
                    <a:pt x="34429" y="369519"/>
                    <a:pt x="62533" y="369519"/>
                  </a:cubicBezTo>
                  <a:cubicBezTo>
                    <a:pt x="81070" y="369519"/>
                    <a:pt x="98006" y="362755"/>
                    <a:pt x="106813" y="358505"/>
                  </a:cubicBezTo>
                  <a:cubicBezTo>
                    <a:pt x="125689" y="354584"/>
                    <a:pt x="211397" y="332957"/>
                    <a:pt x="230458" y="260398"/>
                  </a:cubicBezTo>
                  <a:cubicBezTo>
                    <a:pt x="231690" y="257935"/>
                    <a:pt x="233055" y="254322"/>
                    <a:pt x="234738" y="249857"/>
                  </a:cubicBezTo>
                  <a:cubicBezTo>
                    <a:pt x="240753" y="233834"/>
                    <a:pt x="250833" y="207024"/>
                    <a:pt x="270694" y="190077"/>
                  </a:cubicBezTo>
                  <a:cubicBezTo>
                    <a:pt x="272542" y="188507"/>
                    <a:pt x="277941" y="183785"/>
                    <a:pt x="285167" y="177462"/>
                  </a:cubicBezTo>
                  <a:cubicBezTo>
                    <a:pt x="299824" y="164663"/>
                    <a:pt x="322037" y="145253"/>
                    <a:pt x="337987" y="131601"/>
                  </a:cubicBezTo>
                  <a:lnTo>
                    <a:pt x="338747" y="130872"/>
                  </a:lnTo>
                  <a:cubicBezTo>
                    <a:pt x="341878" y="127844"/>
                    <a:pt x="366974" y="100141"/>
                    <a:pt x="369058" y="61054"/>
                  </a:cubicBezTo>
                  <a:cubicBezTo>
                    <a:pt x="374354" y="-38018"/>
                    <a:pt x="332147" y="13571"/>
                    <a:pt x="314831" y="12350"/>
                  </a:cubicBezTo>
                  <a:close/>
                </a:path>
              </a:pathLst>
            </a:custGeom>
            <a:solidFill>
              <a:srgbClr val="FBC02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61" name="Gráfico 170">
              <a:extLst>
                <a:ext uri="{FF2B5EF4-FFF2-40B4-BE49-F238E27FC236}">
                  <a16:creationId xmlns:a16="http://schemas.microsoft.com/office/drawing/2014/main" id="{1E2FD67E-8693-B145-977B-6D4C6C55530B}"/>
                </a:ext>
              </a:extLst>
            </p:cNvPr>
            <p:cNvGrpSpPr/>
            <p:nvPr/>
          </p:nvGrpSpPr>
          <p:grpSpPr>
            <a:xfrm>
              <a:off x="7553694" y="3056894"/>
              <a:ext cx="302088" cy="298739"/>
              <a:chOff x="7553694" y="3056894"/>
              <a:chExt cx="302088" cy="298739"/>
            </a:xfrm>
            <a:solidFill>
              <a:srgbClr val="D84315"/>
            </a:solidFill>
          </p:grpSpPr>
          <p:sp>
            <p:nvSpPr>
              <p:cNvPr id="1062" name="Forma libre 1061">
                <a:extLst>
                  <a:ext uri="{FF2B5EF4-FFF2-40B4-BE49-F238E27FC236}">
                    <a16:creationId xmlns:a16="http://schemas.microsoft.com/office/drawing/2014/main" id="{3ACEF9B9-9C27-5F4E-8FEA-2BA4452ADF24}"/>
                  </a:ext>
                </a:extLst>
              </p:cNvPr>
              <p:cNvSpPr/>
              <p:nvPr/>
            </p:nvSpPr>
            <p:spPr>
              <a:xfrm>
                <a:off x="7553694" y="3214016"/>
                <a:ext cx="189342" cy="141617"/>
              </a:xfrm>
              <a:custGeom>
                <a:avLst/>
                <a:gdLst>
                  <a:gd name="connsiteX0" fmla="*/ 48579 w 189342"/>
                  <a:gd name="connsiteY0" fmla="*/ 34033 h 141617"/>
                  <a:gd name="connsiteX1" fmla="*/ 2471 w 189342"/>
                  <a:gd name="connsiteY1" fmla="*/ 116744 h 141617"/>
                  <a:gd name="connsiteX2" fmla="*/ 71653 w 189342"/>
                  <a:gd name="connsiteY2" fmla="*/ 131802 h 141617"/>
                  <a:gd name="connsiteX3" fmla="*/ 179244 w 189342"/>
                  <a:gd name="connsiteY3" fmla="*/ 49050 h 141617"/>
                  <a:gd name="connsiteX4" fmla="*/ 188215 w 189342"/>
                  <a:gd name="connsiteY4" fmla="*/ 11472 h 141617"/>
                  <a:gd name="connsiteX5" fmla="*/ 161774 w 189342"/>
                  <a:gd name="connsiteY5" fmla="*/ 4677 h 141617"/>
                  <a:gd name="connsiteX6" fmla="*/ 110073 w 189342"/>
                  <a:gd name="connsiteY6" fmla="*/ 3948 h 141617"/>
                  <a:gd name="connsiteX7" fmla="*/ 48579 w 189342"/>
                  <a:gd name="connsiteY7" fmla="*/ 34033 h 14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342" h="141617">
                    <a:moveTo>
                      <a:pt x="48579" y="34033"/>
                    </a:moveTo>
                    <a:cubicBezTo>
                      <a:pt x="48579" y="34033"/>
                      <a:pt x="-12915" y="71632"/>
                      <a:pt x="2471" y="116744"/>
                    </a:cubicBezTo>
                    <a:cubicBezTo>
                      <a:pt x="17847" y="161876"/>
                      <a:pt x="71653" y="131802"/>
                      <a:pt x="71653" y="131802"/>
                    </a:cubicBezTo>
                    <a:cubicBezTo>
                      <a:pt x="71653" y="131802"/>
                      <a:pt x="163909" y="116744"/>
                      <a:pt x="179244" y="49050"/>
                    </a:cubicBezTo>
                    <a:cubicBezTo>
                      <a:pt x="179244" y="49050"/>
                      <a:pt x="193358" y="24559"/>
                      <a:pt x="188215" y="11472"/>
                    </a:cubicBezTo>
                    <a:cubicBezTo>
                      <a:pt x="185629" y="4841"/>
                      <a:pt x="169965" y="8783"/>
                      <a:pt x="161774" y="4677"/>
                    </a:cubicBezTo>
                    <a:cubicBezTo>
                      <a:pt x="151305" y="-578"/>
                      <a:pt x="135066" y="-2179"/>
                      <a:pt x="110073" y="3948"/>
                    </a:cubicBezTo>
                    <a:cubicBezTo>
                      <a:pt x="79331" y="11472"/>
                      <a:pt x="48579" y="34033"/>
                      <a:pt x="48579" y="34033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63" name="Forma libre 1062">
                <a:extLst>
                  <a:ext uri="{FF2B5EF4-FFF2-40B4-BE49-F238E27FC236}">
                    <a16:creationId xmlns:a16="http://schemas.microsoft.com/office/drawing/2014/main" id="{42128F37-98F9-3147-9C20-0174FB370003}"/>
                  </a:ext>
                </a:extLst>
              </p:cNvPr>
              <p:cNvSpPr/>
              <p:nvPr/>
            </p:nvSpPr>
            <p:spPr>
              <a:xfrm>
                <a:off x="7676211" y="3056894"/>
                <a:ext cx="179571" cy="156020"/>
              </a:xfrm>
              <a:custGeom>
                <a:avLst/>
                <a:gdLst>
                  <a:gd name="connsiteX0" fmla="*/ 40376 w 179571"/>
                  <a:gd name="connsiteY0" fmla="*/ 59412 h 156020"/>
                  <a:gd name="connsiteX1" fmla="*/ 11082 w 179571"/>
                  <a:gd name="connsiteY1" fmla="*/ 139998 h 156020"/>
                  <a:gd name="connsiteX2" fmla="*/ 91667 w 179571"/>
                  <a:gd name="connsiteY2" fmla="*/ 132679 h 156020"/>
                  <a:gd name="connsiteX3" fmla="*/ 157606 w 179571"/>
                  <a:gd name="connsiteY3" fmla="*/ 74080 h 156020"/>
                  <a:gd name="connsiteX4" fmla="*/ 179571 w 179571"/>
                  <a:gd name="connsiteY4" fmla="*/ 22779 h 156020"/>
                  <a:gd name="connsiteX5" fmla="*/ 142948 w 179571"/>
                  <a:gd name="connsiteY5" fmla="*/ 813 h 156020"/>
                  <a:gd name="connsiteX6" fmla="*/ 40376 w 179571"/>
                  <a:gd name="connsiteY6" fmla="*/ 59412 h 15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71" h="156020">
                    <a:moveTo>
                      <a:pt x="40376" y="59412"/>
                    </a:moveTo>
                    <a:cubicBezTo>
                      <a:pt x="40376" y="59412"/>
                      <a:pt x="-25552" y="103364"/>
                      <a:pt x="11082" y="139998"/>
                    </a:cubicBezTo>
                    <a:cubicBezTo>
                      <a:pt x="47715" y="176631"/>
                      <a:pt x="84328" y="139998"/>
                      <a:pt x="91667" y="132679"/>
                    </a:cubicBezTo>
                    <a:cubicBezTo>
                      <a:pt x="98986" y="125330"/>
                      <a:pt x="157606" y="74080"/>
                      <a:pt x="157606" y="74080"/>
                    </a:cubicBezTo>
                    <a:cubicBezTo>
                      <a:pt x="157606" y="74080"/>
                      <a:pt x="179571" y="52104"/>
                      <a:pt x="179571" y="22779"/>
                    </a:cubicBezTo>
                    <a:cubicBezTo>
                      <a:pt x="179571" y="-6506"/>
                      <a:pt x="142948" y="813"/>
                      <a:pt x="142948" y="813"/>
                    </a:cubicBezTo>
                    <a:cubicBezTo>
                      <a:pt x="142948" y="813"/>
                      <a:pt x="98975" y="813"/>
                      <a:pt x="40376" y="59412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64" name="Gráfico 170">
              <a:extLst>
                <a:ext uri="{FF2B5EF4-FFF2-40B4-BE49-F238E27FC236}">
                  <a16:creationId xmlns:a16="http://schemas.microsoft.com/office/drawing/2014/main" id="{1E2FD67E-8693-B145-977B-6D4C6C55530B}"/>
                </a:ext>
              </a:extLst>
            </p:cNvPr>
            <p:cNvGrpSpPr/>
            <p:nvPr/>
          </p:nvGrpSpPr>
          <p:grpSpPr>
            <a:xfrm>
              <a:off x="7558342" y="3063681"/>
              <a:ext cx="297441" cy="291834"/>
              <a:chOff x="7558342" y="3063681"/>
              <a:chExt cx="297441" cy="291834"/>
            </a:xfrm>
            <a:solidFill>
              <a:srgbClr val="A52E0E"/>
            </a:solidFill>
          </p:grpSpPr>
          <p:sp>
            <p:nvSpPr>
              <p:cNvPr id="1065" name="Forma libre 1064">
                <a:extLst>
                  <a:ext uri="{FF2B5EF4-FFF2-40B4-BE49-F238E27FC236}">
                    <a16:creationId xmlns:a16="http://schemas.microsoft.com/office/drawing/2014/main" id="{92A418AF-CF09-7143-8515-B90D90E7978C}"/>
                  </a:ext>
                </a:extLst>
              </p:cNvPr>
              <p:cNvSpPr/>
              <p:nvPr/>
            </p:nvSpPr>
            <p:spPr>
              <a:xfrm>
                <a:off x="7558342" y="3227151"/>
                <a:ext cx="184526" cy="128364"/>
              </a:xfrm>
              <a:custGeom>
                <a:avLst/>
                <a:gdLst>
                  <a:gd name="connsiteX0" fmla="*/ 183907 w 184526"/>
                  <a:gd name="connsiteY0" fmla="*/ 0 h 128364"/>
                  <a:gd name="connsiteX1" fmla="*/ 0 w 184526"/>
                  <a:gd name="connsiteY1" fmla="*/ 108679 h 128364"/>
                  <a:gd name="connsiteX2" fmla="*/ 66985 w 184526"/>
                  <a:gd name="connsiteY2" fmla="*/ 118666 h 128364"/>
                  <a:gd name="connsiteX3" fmla="*/ 174577 w 184526"/>
                  <a:gd name="connsiteY3" fmla="*/ 35915 h 128364"/>
                  <a:gd name="connsiteX4" fmla="*/ 183907 w 184526"/>
                  <a:gd name="connsiteY4" fmla="*/ 0 h 12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26" h="128364">
                    <a:moveTo>
                      <a:pt x="183907" y="0"/>
                    </a:moveTo>
                    <a:cubicBezTo>
                      <a:pt x="162095" y="26585"/>
                      <a:pt x="106616" y="80699"/>
                      <a:pt x="0" y="108679"/>
                    </a:cubicBezTo>
                    <a:cubicBezTo>
                      <a:pt x="17655" y="146103"/>
                      <a:pt x="66985" y="118666"/>
                      <a:pt x="66985" y="118666"/>
                    </a:cubicBezTo>
                    <a:cubicBezTo>
                      <a:pt x="66985" y="118666"/>
                      <a:pt x="159242" y="103609"/>
                      <a:pt x="174577" y="35915"/>
                    </a:cubicBezTo>
                    <a:cubicBezTo>
                      <a:pt x="174597" y="35915"/>
                      <a:pt x="187458" y="13385"/>
                      <a:pt x="183907" y="0"/>
                    </a:cubicBezTo>
                    <a:close/>
                  </a:path>
                </a:pathLst>
              </a:custGeom>
              <a:solidFill>
                <a:srgbClr val="A52E0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66" name="Forma libre 1065">
                <a:extLst>
                  <a:ext uri="{FF2B5EF4-FFF2-40B4-BE49-F238E27FC236}">
                    <a16:creationId xmlns:a16="http://schemas.microsoft.com/office/drawing/2014/main" id="{C68F3256-C435-ED41-97C3-B543339AC700}"/>
                  </a:ext>
                </a:extLst>
              </p:cNvPr>
              <p:cNvSpPr/>
              <p:nvPr/>
            </p:nvSpPr>
            <p:spPr>
              <a:xfrm>
                <a:off x="7689141" y="3063681"/>
                <a:ext cx="166642" cy="149111"/>
              </a:xfrm>
              <a:custGeom>
                <a:avLst/>
                <a:gdLst>
                  <a:gd name="connsiteX0" fmla="*/ 160668 w 166642"/>
                  <a:gd name="connsiteY0" fmla="*/ 0 h 149111"/>
                  <a:gd name="connsiteX1" fmla="*/ 160432 w 166642"/>
                  <a:gd name="connsiteY1" fmla="*/ 606 h 149111"/>
                  <a:gd name="connsiteX2" fmla="*/ 21 w 166642"/>
                  <a:gd name="connsiteY2" fmla="*/ 134761 h 149111"/>
                  <a:gd name="connsiteX3" fmla="*/ 0 w 166642"/>
                  <a:gd name="connsiteY3" fmla="*/ 134812 h 149111"/>
                  <a:gd name="connsiteX4" fmla="*/ 78759 w 166642"/>
                  <a:gd name="connsiteY4" fmla="*/ 125893 h 149111"/>
                  <a:gd name="connsiteX5" fmla="*/ 144676 w 166642"/>
                  <a:gd name="connsiteY5" fmla="*/ 67293 h 149111"/>
                  <a:gd name="connsiteX6" fmla="*/ 166642 w 166642"/>
                  <a:gd name="connsiteY6" fmla="*/ 15992 h 149111"/>
                  <a:gd name="connsiteX7" fmla="*/ 160668 w 166642"/>
                  <a:gd name="connsiteY7" fmla="*/ 0 h 14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642" h="149111">
                    <a:moveTo>
                      <a:pt x="160668" y="0"/>
                    </a:moveTo>
                    <a:cubicBezTo>
                      <a:pt x="160596" y="226"/>
                      <a:pt x="160463" y="339"/>
                      <a:pt x="160432" y="606"/>
                    </a:cubicBezTo>
                    <a:cubicBezTo>
                      <a:pt x="143496" y="29982"/>
                      <a:pt x="98312" y="91425"/>
                      <a:pt x="21" y="134761"/>
                    </a:cubicBezTo>
                    <a:cubicBezTo>
                      <a:pt x="10" y="134782"/>
                      <a:pt x="10" y="134792"/>
                      <a:pt x="0" y="134812"/>
                    </a:cubicBezTo>
                    <a:cubicBezTo>
                      <a:pt x="36018" y="168479"/>
                      <a:pt x="71522" y="133088"/>
                      <a:pt x="78759" y="125893"/>
                    </a:cubicBezTo>
                    <a:cubicBezTo>
                      <a:pt x="86057" y="118543"/>
                      <a:pt x="144676" y="67293"/>
                      <a:pt x="144676" y="67293"/>
                    </a:cubicBezTo>
                    <a:cubicBezTo>
                      <a:pt x="144676" y="67293"/>
                      <a:pt x="166642" y="45317"/>
                      <a:pt x="166642" y="15992"/>
                    </a:cubicBezTo>
                    <a:cubicBezTo>
                      <a:pt x="166642" y="8499"/>
                      <a:pt x="164240" y="3428"/>
                      <a:pt x="160668" y="0"/>
                    </a:cubicBezTo>
                    <a:close/>
                  </a:path>
                </a:pathLst>
              </a:custGeom>
              <a:solidFill>
                <a:srgbClr val="A52E0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67" name="Gráfico 172">
            <a:extLst>
              <a:ext uri="{FF2B5EF4-FFF2-40B4-BE49-F238E27FC236}">
                <a16:creationId xmlns:a16="http://schemas.microsoft.com/office/drawing/2014/main" id="{2BF05088-AD09-4549-B390-1A75C77EDFF1}"/>
              </a:ext>
            </a:extLst>
          </p:cNvPr>
          <p:cNvGrpSpPr/>
          <p:nvPr/>
        </p:nvGrpSpPr>
        <p:grpSpPr>
          <a:xfrm>
            <a:off x="6833937" y="2950332"/>
            <a:ext cx="492690" cy="492690"/>
            <a:chOff x="6833937" y="2950332"/>
            <a:chExt cx="492690" cy="492690"/>
          </a:xfrm>
        </p:grpSpPr>
        <p:grpSp>
          <p:nvGrpSpPr>
            <p:cNvPr id="1068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6936580" y="3063240"/>
              <a:ext cx="287402" cy="348988"/>
              <a:chOff x="6936580" y="3063240"/>
              <a:chExt cx="287402" cy="348988"/>
            </a:xfrm>
            <a:solidFill>
              <a:srgbClr val="FFC400"/>
            </a:solidFill>
          </p:grpSpPr>
          <p:sp>
            <p:nvSpPr>
              <p:cNvPr id="1069" name="Forma libre 1068">
                <a:extLst>
                  <a:ext uri="{FF2B5EF4-FFF2-40B4-BE49-F238E27FC236}">
                    <a16:creationId xmlns:a16="http://schemas.microsoft.com/office/drawing/2014/main" id="{7546A9D0-5498-3A41-A5EC-EA99EA02CDE7}"/>
                  </a:ext>
                </a:extLst>
              </p:cNvPr>
              <p:cNvSpPr/>
              <p:nvPr/>
            </p:nvSpPr>
            <p:spPr>
              <a:xfrm>
                <a:off x="6936580" y="3176148"/>
                <a:ext cx="287402" cy="236080"/>
              </a:xfrm>
              <a:custGeom>
                <a:avLst/>
                <a:gdLst>
                  <a:gd name="connsiteX0" fmla="*/ 287403 w 287402"/>
                  <a:gd name="connsiteY0" fmla="*/ 118040 h 236080"/>
                  <a:gd name="connsiteX1" fmla="*/ 143701 w 287402"/>
                  <a:gd name="connsiteY1" fmla="*/ 236081 h 236080"/>
                  <a:gd name="connsiteX2" fmla="*/ 0 w 287402"/>
                  <a:gd name="connsiteY2" fmla="*/ 118040 h 236080"/>
                  <a:gd name="connsiteX3" fmla="*/ 143701 w 287402"/>
                  <a:gd name="connsiteY3" fmla="*/ 0 h 236080"/>
                  <a:gd name="connsiteX4" fmla="*/ 287403 w 287402"/>
                  <a:gd name="connsiteY4" fmla="*/ 118040 h 23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402" h="236080">
                    <a:moveTo>
                      <a:pt x="287403" y="118040"/>
                    </a:moveTo>
                    <a:cubicBezTo>
                      <a:pt x="287403" y="183232"/>
                      <a:pt x="223065" y="236081"/>
                      <a:pt x="143701" y="236081"/>
                    </a:cubicBezTo>
                    <a:cubicBezTo>
                      <a:pt x="64337" y="236081"/>
                      <a:pt x="0" y="183232"/>
                      <a:pt x="0" y="118040"/>
                    </a:cubicBezTo>
                    <a:cubicBezTo>
                      <a:pt x="0" y="52848"/>
                      <a:pt x="64337" y="0"/>
                      <a:pt x="143701" y="0"/>
                    </a:cubicBezTo>
                    <a:cubicBezTo>
                      <a:pt x="223065" y="0"/>
                      <a:pt x="287403" y="52848"/>
                      <a:pt x="287403" y="118040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0" name="Forma libre 1069">
                <a:extLst>
                  <a:ext uri="{FF2B5EF4-FFF2-40B4-BE49-F238E27FC236}">
                    <a16:creationId xmlns:a16="http://schemas.microsoft.com/office/drawing/2014/main" id="{4BC4FEF2-C517-404D-A78B-1482483363BB}"/>
                  </a:ext>
                </a:extLst>
              </p:cNvPr>
              <p:cNvSpPr/>
              <p:nvPr/>
            </p:nvSpPr>
            <p:spPr>
              <a:xfrm>
                <a:off x="6936580" y="3063240"/>
                <a:ext cx="287402" cy="236080"/>
              </a:xfrm>
              <a:custGeom>
                <a:avLst/>
                <a:gdLst>
                  <a:gd name="connsiteX0" fmla="*/ 287403 w 287402"/>
                  <a:gd name="connsiteY0" fmla="*/ 236081 h 236080"/>
                  <a:gd name="connsiteX1" fmla="*/ 215552 w 287402"/>
                  <a:gd name="connsiteY1" fmla="*/ 71851 h 236080"/>
                  <a:gd name="connsiteX2" fmla="*/ 143701 w 287402"/>
                  <a:gd name="connsiteY2" fmla="*/ 0 h 236080"/>
                  <a:gd name="connsiteX3" fmla="*/ 71851 w 287402"/>
                  <a:gd name="connsiteY3" fmla="*/ 71851 h 236080"/>
                  <a:gd name="connsiteX4" fmla="*/ 0 w 287402"/>
                  <a:gd name="connsiteY4" fmla="*/ 236081 h 23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402" h="236080">
                    <a:moveTo>
                      <a:pt x="287403" y="236081"/>
                    </a:moveTo>
                    <a:cubicBezTo>
                      <a:pt x="287403" y="153966"/>
                      <a:pt x="225816" y="133437"/>
                      <a:pt x="215552" y="71851"/>
                    </a:cubicBezTo>
                    <a:cubicBezTo>
                      <a:pt x="209024" y="32713"/>
                      <a:pt x="183383" y="0"/>
                      <a:pt x="143701" y="0"/>
                    </a:cubicBezTo>
                    <a:cubicBezTo>
                      <a:pt x="104019" y="0"/>
                      <a:pt x="78379" y="32713"/>
                      <a:pt x="71851" y="71851"/>
                    </a:cubicBezTo>
                    <a:cubicBezTo>
                      <a:pt x="61586" y="133437"/>
                      <a:pt x="0" y="153966"/>
                      <a:pt x="0" y="236081"/>
                    </a:cubicBezTo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71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7070017" y="3001653"/>
              <a:ext cx="41057" cy="92379"/>
              <a:chOff x="7070017" y="3001653"/>
              <a:chExt cx="41057" cy="92379"/>
            </a:xfrm>
            <a:solidFill>
              <a:schemeClr val="accent1"/>
            </a:solidFill>
          </p:grpSpPr>
          <p:sp>
            <p:nvSpPr>
              <p:cNvPr id="1072" name="Forma libre 1071">
                <a:extLst>
                  <a:ext uri="{FF2B5EF4-FFF2-40B4-BE49-F238E27FC236}">
                    <a16:creationId xmlns:a16="http://schemas.microsoft.com/office/drawing/2014/main" id="{E3AC703A-1A2A-DF4C-9252-9E5E5427AA6C}"/>
                  </a:ext>
                </a:extLst>
              </p:cNvPr>
              <p:cNvSpPr/>
              <p:nvPr/>
            </p:nvSpPr>
            <p:spPr>
              <a:xfrm>
                <a:off x="7080282" y="3001653"/>
                <a:ext cx="30793" cy="82115"/>
              </a:xfrm>
              <a:custGeom>
                <a:avLst/>
                <a:gdLst>
                  <a:gd name="connsiteX0" fmla="*/ 30793 w 30793"/>
                  <a:gd name="connsiteY0" fmla="*/ 0 h 82115"/>
                  <a:gd name="connsiteX1" fmla="*/ 0 w 30793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82115">
                    <a:moveTo>
                      <a:pt x="30793" y="0"/>
                    </a:moveTo>
                    <a:cubicBezTo>
                      <a:pt x="30793" y="0"/>
                      <a:pt x="0" y="30793"/>
                      <a:pt x="0" y="82115"/>
                    </a:cubicBezTo>
                  </a:path>
                </a:pathLst>
              </a:custGeom>
              <a:solidFill>
                <a:srgbClr val="FFFFFF"/>
              </a:solidFill>
              <a:ln w="20241" cap="flat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3" name="Forma libre 1072">
                <a:extLst>
                  <a:ext uri="{FF2B5EF4-FFF2-40B4-BE49-F238E27FC236}">
                    <a16:creationId xmlns:a16="http://schemas.microsoft.com/office/drawing/2014/main" id="{220DCE33-1843-254D-9344-14D598790A03}"/>
                  </a:ext>
                </a:extLst>
              </p:cNvPr>
              <p:cNvSpPr/>
              <p:nvPr/>
            </p:nvSpPr>
            <p:spPr>
              <a:xfrm>
                <a:off x="7070017" y="3073504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74" name="Forma libre 1073">
              <a:extLst>
                <a:ext uri="{FF2B5EF4-FFF2-40B4-BE49-F238E27FC236}">
                  <a16:creationId xmlns:a16="http://schemas.microsoft.com/office/drawing/2014/main" id="{C3CA168F-B29F-604E-921C-BDD97F9D23D1}"/>
                </a:ext>
              </a:extLst>
            </p:cNvPr>
            <p:cNvSpPr/>
            <p:nvPr/>
          </p:nvSpPr>
          <p:spPr>
            <a:xfrm>
              <a:off x="6936580" y="3001909"/>
              <a:ext cx="143701" cy="102178"/>
            </a:xfrm>
            <a:custGeom>
              <a:avLst/>
              <a:gdLst>
                <a:gd name="connsiteX0" fmla="*/ 143701 w 143701"/>
                <a:gd name="connsiteY0" fmla="*/ 92483 h 102178"/>
                <a:gd name="connsiteX1" fmla="*/ 0 w 143701"/>
                <a:gd name="connsiteY1" fmla="*/ 10009 h 102178"/>
                <a:gd name="connsiteX2" fmla="*/ 143701 w 143701"/>
                <a:gd name="connsiteY2" fmla="*/ 92483 h 10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2178">
                  <a:moveTo>
                    <a:pt x="143701" y="92483"/>
                  </a:moveTo>
                  <a:cubicBezTo>
                    <a:pt x="143701" y="92483"/>
                    <a:pt x="130871" y="-36181"/>
                    <a:pt x="0" y="10009"/>
                  </a:cubicBezTo>
                  <a:cubicBezTo>
                    <a:pt x="14114" y="143877"/>
                    <a:pt x="143701" y="92483"/>
                    <a:pt x="143701" y="9248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5" name="Forma libre 1074">
              <a:extLst>
                <a:ext uri="{FF2B5EF4-FFF2-40B4-BE49-F238E27FC236}">
                  <a16:creationId xmlns:a16="http://schemas.microsoft.com/office/drawing/2014/main" id="{9F140D9A-7A42-2345-A7B3-A319A83B697D}"/>
                </a:ext>
              </a:extLst>
            </p:cNvPr>
            <p:cNvSpPr/>
            <p:nvPr/>
          </p:nvSpPr>
          <p:spPr>
            <a:xfrm>
              <a:off x="6936580" y="3066668"/>
              <a:ext cx="287402" cy="345560"/>
            </a:xfrm>
            <a:custGeom>
              <a:avLst/>
              <a:gdLst>
                <a:gd name="connsiteX0" fmla="*/ 285114 w 287402"/>
                <a:gd name="connsiteY0" fmla="*/ 207176 h 345560"/>
                <a:gd name="connsiteX1" fmla="*/ 215552 w 287402"/>
                <a:gd name="connsiteY1" fmla="*/ 68422 h 345560"/>
                <a:gd name="connsiteX2" fmla="*/ 164887 w 287402"/>
                <a:gd name="connsiteY2" fmla="*/ 0 h 345560"/>
                <a:gd name="connsiteX3" fmla="*/ 195023 w 287402"/>
                <a:gd name="connsiteY3" fmla="*/ 109480 h 345560"/>
                <a:gd name="connsiteX4" fmla="*/ 236081 w 287402"/>
                <a:gd name="connsiteY4" fmla="*/ 212124 h 345560"/>
                <a:gd name="connsiteX5" fmla="*/ 133437 w 287402"/>
                <a:gd name="connsiteY5" fmla="*/ 304503 h 345560"/>
                <a:gd name="connsiteX6" fmla="*/ 216 w 287402"/>
                <a:gd name="connsiteY6" fmla="*/ 223733 h 345560"/>
                <a:gd name="connsiteX7" fmla="*/ 0 w 287402"/>
                <a:gd name="connsiteY7" fmla="*/ 227520 h 345560"/>
                <a:gd name="connsiteX8" fmla="*/ 144 w 287402"/>
                <a:gd name="connsiteY8" fmla="*/ 229748 h 345560"/>
                <a:gd name="connsiteX9" fmla="*/ 0 w 287402"/>
                <a:gd name="connsiteY9" fmla="*/ 232652 h 345560"/>
                <a:gd name="connsiteX10" fmla="*/ 308 w 287402"/>
                <a:gd name="connsiteY10" fmla="*/ 232652 h 345560"/>
                <a:gd name="connsiteX11" fmla="*/ 143701 w 287402"/>
                <a:gd name="connsiteY11" fmla="*/ 345560 h 345560"/>
                <a:gd name="connsiteX12" fmla="*/ 287095 w 287402"/>
                <a:gd name="connsiteY12" fmla="*/ 232652 h 345560"/>
                <a:gd name="connsiteX13" fmla="*/ 287403 w 287402"/>
                <a:gd name="connsiteY13" fmla="*/ 232652 h 345560"/>
                <a:gd name="connsiteX14" fmla="*/ 287259 w 287402"/>
                <a:gd name="connsiteY14" fmla="*/ 229748 h 345560"/>
                <a:gd name="connsiteX15" fmla="*/ 287403 w 287402"/>
                <a:gd name="connsiteY15" fmla="*/ 227520 h 345560"/>
                <a:gd name="connsiteX16" fmla="*/ 285114 w 287402"/>
                <a:gd name="connsiteY16" fmla="*/ 207176 h 34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7402" h="345560">
                  <a:moveTo>
                    <a:pt x="285114" y="207176"/>
                  </a:moveTo>
                  <a:cubicBezTo>
                    <a:pt x="274069" y="145487"/>
                    <a:pt x="224656" y="123060"/>
                    <a:pt x="215552" y="68422"/>
                  </a:cubicBezTo>
                  <a:cubicBezTo>
                    <a:pt x="210276" y="36767"/>
                    <a:pt x="192488" y="9341"/>
                    <a:pt x="164887" y="0"/>
                  </a:cubicBezTo>
                  <a:cubicBezTo>
                    <a:pt x="187222" y="14688"/>
                    <a:pt x="195023" y="73739"/>
                    <a:pt x="195023" y="109480"/>
                  </a:cubicBezTo>
                  <a:cubicBezTo>
                    <a:pt x="195023" y="150537"/>
                    <a:pt x="236081" y="171066"/>
                    <a:pt x="236081" y="212124"/>
                  </a:cubicBezTo>
                  <a:cubicBezTo>
                    <a:pt x="236081" y="253181"/>
                    <a:pt x="195023" y="304503"/>
                    <a:pt x="133437" y="304503"/>
                  </a:cubicBezTo>
                  <a:cubicBezTo>
                    <a:pt x="19430" y="304503"/>
                    <a:pt x="2166" y="234192"/>
                    <a:pt x="216" y="223733"/>
                  </a:cubicBezTo>
                  <a:cubicBezTo>
                    <a:pt x="174" y="224995"/>
                    <a:pt x="0" y="226237"/>
                    <a:pt x="0" y="227520"/>
                  </a:cubicBezTo>
                  <a:cubicBezTo>
                    <a:pt x="0" y="228269"/>
                    <a:pt x="123" y="229008"/>
                    <a:pt x="144" y="229748"/>
                  </a:cubicBezTo>
                  <a:cubicBezTo>
                    <a:pt x="123" y="230743"/>
                    <a:pt x="0" y="231636"/>
                    <a:pt x="0" y="232652"/>
                  </a:cubicBezTo>
                  <a:lnTo>
                    <a:pt x="308" y="232652"/>
                  </a:lnTo>
                  <a:cubicBezTo>
                    <a:pt x="3603" y="295440"/>
                    <a:pt x="66431" y="345560"/>
                    <a:pt x="143701" y="345560"/>
                  </a:cubicBezTo>
                  <a:cubicBezTo>
                    <a:pt x="220971" y="345560"/>
                    <a:pt x="283789" y="295440"/>
                    <a:pt x="287095" y="232652"/>
                  </a:cubicBezTo>
                  <a:lnTo>
                    <a:pt x="287403" y="232652"/>
                  </a:lnTo>
                  <a:cubicBezTo>
                    <a:pt x="287403" y="231636"/>
                    <a:pt x="287279" y="230743"/>
                    <a:pt x="287259" y="229748"/>
                  </a:cubicBezTo>
                  <a:cubicBezTo>
                    <a:pt x="287279" y="229008"/>
                    <a:pt x="287403" y="228269"/>
                    <a:pt x="287403" y="227520"/>
                  </a:cubicBezTo>
                  <a:cubicBezTo>
                    <a:pt x="287403" y="220561"/>
                    <a:pt x="286530" y="213786"/>
                    <a:pt x="285114" y="207176"/>
                  </a:cubicBezTo>
                  <a:close/>
                </a:path>
              </a:pathLst>
            </a:custGeom>
            <a:solidFill>
              <a:srgbClr val="FFAB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76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7090546" y="3268527"/>
              <a:ext cx="61586" cy="51321"/>
              <a:chOff x="7090546" y="3268527"/>
              <a:chExt cx="61586" cy="51321"/>
            </a:xfrm>
            <a:solidFill>
              <a:srgbClr val="FF9100"/>
            </a:solidFill>
          </p:grpSpPr>
          <p:sp>
            <p:nvSpPr>
              <p:cNvPr id="1077" name="Forma libre 1076">
                <a:extLst>
                  <a:ext uri="{FF2B5EF4-FFF2-40B4-BE49-F238E27FC236}">
                    <a16:creationId xmlns:a16="http://schemas.microsoft.com/office/drawing/2014/main" id="{7B495EA8-15A4-6F44-A727-4B593033C571}"/>
                  </a:ext>
                </a:extLst>
              </p:cNvPr>
              <p:cNvSpPr/>
              <p:nvPr/>
            </p:nvSpPr>
            <p:spPr>
              <a:xfrm>
                <a:off x="7131603" y="32685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8" name="Forma libre 1077">
                <a:extLst>
                  <a:ext uri="{FF2B5EF4-FFF2-40B4-BE49-F238E27FC236}">
                    <a16:creationId xmlns:a16="http://schemas.microsoft.com/office/drawing/2014/main" id="{2C6A8FB3-406E-814D-A848-1D8866798BEC}"/>
                  </a:ext>
                </a:extLst>
              </p:cNvPr>
              <p:cNvSpPr/>
              <p:nvPr/>
            </p:nvSpPr>
            <p:spPr>
              <a:xfrm>
                <a:off x="7090546" y="32685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9" name="Forma libre 1078">
                <a:extLst>
                  <a:ext uri="{FF2B5EF4-FFF2-40B4-BE49-F238E27FC236}">
                    <a16:creationId xmlns:a16="http://schemas.microsoft.com/office/drawing/2014/main" id="{B68F6D98-227A-E144-8325-BD2D8D36E06B}"/>
                  </a:ext>
                </a:extLst>
              </p:cNvPr>
              <p:cNvSpPr/>
              <p:nvPr/>
            </p:nvSpPr>
            <p:spPr>
              <a:xfrm>
                <a:off x="7111075" y="32993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80" name="Gráfico 174">
            <a:extLst>
              <a:ext uri="{FF2B5EF4-FFF2-40B4-BE49-F238E27FC236}">
                <a16:creationId xmlns:a16="http://schemas.microsoft.com/office/drawing/2014/main" id="{30EDB032-02BB-C849-9B3D-9CB79413B3F7}"/>
              </a:ext>
            </a:extLst>
          </p:cNvPr>
          <p:cNvGrpSpPr/>
          <p:nvPr/>
        </p:nvGrpSpPr>
        <p:grpSpPr>
          <a:xfrm>
            <a:off x="6202137" y="2950332"/>
            <a:ext cx="492690" cy="492690"/>
            <a:chOff x="6202137" y="2950332"/>
            <a:chExt cx="492690" cy="492690"/>
          </a:xfrm>
        </p:grpSpPr>
        <p:sp>
          <p:nvSpPr>
            <p:cNvPr id="1081" name="Forma libre 1080">
              <a:extLst>
                <a:ext uri="{FF2B5EF4-FFF2-40B4-BE49-F238E27FC236}">
                  <a16:creationId xmlns:a16="http://schemas.microsoft.com/office/drawing/2014/main" id="{624EECD6-3712-6C48-8E8C-394DBFA8806C}"/>
                </a:ext>
              </a:extLst>
            </p:cNvPr>
            <p:cNvSpPr/>
            <p:nvPr/>
          </p:nvSpPr>
          <p:spPr>
            <a:xfrm>
              <a:off x="6253458" y="2991050"/>
              <a:ext cx="390046" cy="410913"/>
            </a:xfrm>
            <a:custGeom>
              <a:avLst/>
              <a:gdLst>
                <a:gd name="connsiteX0" fmla="*/ 383477 w 390046"/>
                <a:gd name="connsiteY0" fmla="*/ 0 h 410913"/>
                <a:gd name="connsiteX1" fmla="*/ 266874 w 390046"/>
                <a:gd name="connsiteY1" fmla="*/ 82454 h 410913"/>
                <a:gd name="connsiteX2" fmla="*/ 184759 w 390046"/>
                <a:gd name="connsiteY2" fmla="*/ 205626 h 410913"/>
                <a:gd name="connsiteX3" fmla="*/ 61586 w 390046"/>
                <a:gd name="connsiteY3" fmla="*/ 308270 h 410913"/>
                <a:gd name="connsiteX4" fmla="*/ 0 w 390046"/>
                <a:gd name="connsiteY4" fmla="*/ 390385 h 410913"/>
                <a:gd name="connsiteX5" fmla="*/ 61299 w 390046"/>
                <a:gd name="connsiteY5" fmla="*/ 410914 h 410913"/>
                <a:gd name="connsiteX6" fmla="*/ 297667 w 390046"/>
                <a:gd name="connsiteY6" fmla="*/ 298006 h 410913"/>
                <a:gd name="connsiteX7" fmla="*/ 379782 w 390046"/>
                <a:gd name="connsiteY7" fmla="*/ 102982 h 410913"/>
                <a:gd name="connsiteX8" fmla="*/ 379782 w 390046"/>
                <a:gd name="connsiteY8" fmla="*/ 41396 h 410913"/>
                <a:gd name="connsiteX9" fmla="*/ 390046 w 390046"/>
                <a:gd name="connsiteY9" fmla="*/ 339 h 410913"/>
                <a:gd name="connsiteX10" fmla="*/ 383477 w 390046"/>
                <a:gd name="connsiteY10" fmla="*/ 0 h 410913"/>
                <a:gd name="connsiteX11" fmla="*/ 383477 w 390046"/>
                <a:gd name="connsiteY11" fmla="*/ 0 h 41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046" h="410913">
                  <a:moveTo>
                    <a:pt x="383477" y="0"/>
                  </a:moveTo>
                  <a:cubicBezTo>
                    <a:pt x="364601" y="0"/>
                    <a:pt x="308855" y="6867"/>
                    <a:pt x="266874" y="82454"/>
                  </a:cubicBezTo>
                  <a:cubicBezTo>
                    <a:pt x="215552" y="174833"/>
                    <a:pt x="205288" y="185097"/>
                    <a:pt x="184759" y="205626"/>
                  </a:cubicBezTo>
                  <a:cubicBezTo>
                    <a:pt x="164230" y="226155"/>
                    <a:pt x="61586" y="308270"/>
                    <a:pt x="61586" y="308270"/>
                  </a:cubicBezTo>
                  <a:cubicBezTo>
                    <a:pt x="61586" y="308270"/>
                    <a:pt x="10264" y="349327"/>
                    <a:pt x="0" y="390385"/>
                  </a:cubicBezTo>
                  <a:cubicBezTo>
                    <a:pt x="0" y="390385"/>
                    <a:pt x="19944" y="410914"/>
                    <a:pt x="61299" y="410914"/>
                  </a:cubicBezTo>
                  <a:cubicBezTo>
                    <a:pt x="102654" y="410914"/>
                    <a:pt x="184759" y="410914"/>
                    <a:pt x="297667" y="298006"/>
                  </a:cubicBezTo>
                  <a:cubicBezTo>
                    <a:pt x="379782" y="205626"/>
                    <a:pt x="379782" y="102982"/>
                    <a:pt x="379782" y="102982"/>
                  </a:cubicBezTo>
                  <a:cubicBezTo>
                    <a:pt x="379782" y="102982"/>
                    <a:pt x="379782" y="82454"/>
                    <a:pt x="379782" y="41396"/>
                  </a:cubicBezTo>
                  <a:cubicBezTo>
                    <a:pt x="379782" y="8940"/>
                    <a:pt x="390046" y="339"/>
                    <a:pt x="390046" y="339"/>
                  </a:cubicBezTo>
                  <a:cubicBezTo>
                    <a:pt x="390046" y="339"/>
                    <a:pt x="387675" y="0"/>
                    <a:pt x="383477" y="0"/>
                  </a:cubicBezTo>
                  <a:lnTo>
                    <a:pt x="383477" y="0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2" name="Forma libre 1081">
              <a:extLst>
                <a:ext uri="{FF2B5EF4-FFF2-40B4-BE49-F238E27FC236}">
                  <a16:creationId xmlns:a16="http://schemas.microsoft.com/office/drawing/2014/main" id="{97ABE14C-C20E-9845-A37E-C4B939B9C18C}"/>
                </a:ext>
              </a:extLst>
            </p:cNvPr>
            <p:cNvSpPr/>
            <p:nvPr/>
          </p:nvSpPr>
          <p:spPr>
            <a:xfrm>
              <a:off x="6278206" y="3015120"/>
              <a:ext cx="335470" cy="366315"/>
            </a:xfrm>
            <a:custGeom>
              <a:avLst/>
              <a:gdLst>
                <a:gd name="connsiteX0" fmla="*/ 260068 w 335470"/>
                <a:gd name="connsiteY0" fmla="*/ 68350 h 366315"/>
                <a:gd name="connsiteX1" fmla="*/ 174525 w 335470"/>
                <a:gd name="connsiteY1" fmla="*/ 196070 h 366315"/>
                <a:gd name="connsiteX2" fmla="*/ 49659 w 335470"/>
                <a:gd name="connsiteY2" fmla="*/ 300223 h 366315"/>
                <a:gd name="connsiteX3" fmla="*/ 0 w 335470"/>
                <a:gd name="connsiteY3" fmla="*/ 358483 h 366315"/>
                <a:gd name="connsiteX4" fmla="*/ 36551 w 335470"/>
                <a:gd name="connsiteY4" fmla="*/ 366315 h 366315"/>
                <a:gd name="connsiteX5" fmla="*/ 257975 w 335470"/>
                <a:gd name="connsiteY5" fmla="*/ 259853 h 366315"/>
                <a:gd name="connsiteX6" fmla="*/ 334506 w 335470"/>
                <a:gd name="connsiteY6" fmla="*/ 78861 h 366315"/>
                <a:gd name="connsiteX7" fmla="*/ 334506 w 335470"/>
                <a:gd name="connsiteY7" fmla="*/ 17326 h 366315"/>
                <a:gd name="connsiteX8" fmla="*/ 335471 w 335470"/>
                <a:gd name="connsiteY8" fmla="*/ 0 h 366315"/>
                <a:gd name="connsiteX9" fmla="*/ 260068 w 335470"/>
                <a:gd name="connsiteY9" fmla="*/ 68350 h 36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470" h="366315">
                  <a:moveTo>
                    <a:pt x="260068" y="68350"/>
                  </a:moveTo>
                  <a:cubicBezTo>
                    <a:pt x="207351" y="163245"/>
                    <a:pt x="196388" y="174217"/>
                    <a:pt x="174525" y="196070"/>
                  </a:cubicBezTo>
                  <a:cubicBezTo>
                    <a:pt x="153432" y="217163"/>
                    <a:pt x="53888" y="296846"/>
                    <a:pt x="49659" y="300223"/>
                  </a:cubicBezTo>
                  <a:cubicBezTo>
                    <a:pt x="38799" y="308958"/>
                    <a:pt x="12061" y="333972"/>
                    <a:pt x="0" y="358483"/>
                  </a:cubicBezTo>
                  <a:cubicBezTo>
                    <a:pt x="7657" y="362271"/>
                    <a:pt x="19749" y="366315"/>
                    <a:pt x="36551" y="366315"/>
                  </a:cubicBezTo>
                  <a:cubicBezTo>
                    <a:pt x="76675" y="366315"/>
                    <a:pt x="151307" y="366315"/>
                    <a:pt x="257975" y="259853"/>
                  </a:cubicBezTo>
                  <a:cubicBezTo>
                    <a:pt x="333110" y="174987"/>
                    <a:pt x="334495" y="79806"/>
                    <a:pt x="334506" y="78861"/>
                  </a:cubicBezTo>
                  <a:lnTo>
                    <a:pt x="334506" y="17326"/>
                  </a:lnTo>
                  <a:cubicBezTo>
                    <a:pt x="334506" y="10901"/>
                    <a:pt x="334855" y="5153"/>
                    <a:pt x="335471" y="0"/>
                  </a:cubicBezTo>
                  <a:cubicBezTo>
                    <a:pt x="314018" y="6395"/>
                    <a:pt x="284929" y="23608"/>
                    <a:pt x="260068" y="6835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83" name="Gráfico 174">
              <a:extLst>
                <a:ext uri="{FF2B5EF4-FFF2-40B4-BE49-F238E27FC236}">
                  <a16:creationId xmlns:a16="http://schemas.microsoft.com/office/drawing/2014/main" id="{30EDB032-02BB-C849-9B3D-9CB79413B3F7}"/>
                </a:ext>
              </a:extLst>
            </p:cNvPr>
            <p:cNvGrpSpPr/>
            <p:nvPr/>
          </p:nvGrpSpPr>
          <p:grpSpPr>
            <a:xfrm>
              <a:off x="6315045" y="3063240"/>
              <a:ext cx="287402" cy="307931"/>
              <a:chOff x="6315045" y="3063240"/>
              <a:chExt cx="287402" cy="307931"/>
            </a:xfrm>
            <a:solidFill>
              <a:srgbClr val="C5E1A5"/>
            </a:solidFill>
          </p:grpSpPr>
          <p:sp>
            <p:nvSpPr>
              <p:cNvPr id="1084" name="Forma libre 1083">
                <a:extLst>
                  <a:ext uri="{FF2B5EF4-FFF2-40B4-BE49-F238E27FC236}">
                    <a16:creationId xmlns:a16="http://schemas.microsoft.com/office/drawing/2014/main" id="{1F1F0DD0-DE9A-404A-B100-1D719CEC66A9}"/>
                  </a:ext>
                </a:extLst>
              </p:cNvPr>
              <p:cNvSpPr/>
              <p:nvPr/>
            </p:nvSpPr>
            <p:spPr>
              <a:xfrm>
                <a:off x="6530597" y="3135090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5" name="Forma libre 1084">
                <a:extLst>
                  <a:ext uri="{FF2B5EF4-FFF2-40B4-BE49-F238E27FC236}">
                    <a16:creationId xmlns:a16="http://schemas.microsoft.com/office/drawing/2014/main" id="{2ADA5634-3AAC-2846-9D2E-0C913F13545C}"/>
                  </a:ext>
                </a:extLst>
              </p:cNvPr>
              <p:cNvSpPr/>
              <p:nvPr/>
            </p:nvSpPr>
            <p:spPr>
              <a:xfrm>
                <a:off x="6561390" y="306324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6" name="Forma libre 1085">
                <a:extLst>
                  <a:ext uri="{FF2B5EF4-FFF2-40B4-BE49-F238E27FC236}">
                    <a16:creationId xmlns:a16="http://schemas.microsoft.com/office/drawing/2014/main" id="{012D6FE4-4F0D-954B-8B0C-1000313DEDD2}"/>
                  </a:ext>
                </a:extLst>
              </p:cNvPr>
              <p:cNvSpPr/>
              <p:nvPr/>
            </p:nvSpPr>
            <p:spPr>
              <a:xfrm>
                <a:off x="6479275" y="3196677"/>
                <a:ext cx="61586" cy="61586"/>
              </a:xfrm>
              <a:custGeom>
                <a:avLst/>
                <a:gdLst>
                  <a:gd name="connsiteX0" fmla="*/ 61586 w 61586"/>
                  <a:gd name="connsiteY0" fmla="*/ 30793 h 61586"/>
                  <a:gd name="connsiteX1" fmla="*/ 30793 w 61586"/>
                  <a:gd name="connsiteY1" fmla="*/ 61586 h 61586"/>
                  <a:gd name="connsiteX2" fmla="*/ 0 w 61586"/>
                  <a:gd name="connsiteY2" fmla="*/ 30793 h 61586"/>
                  <a:gd name="connsiteX3" fmla="*/ 30793 w 61586"/>
                  <a:gd name="connsiteY3" fmla="*/ 0 h 61586"/>
                  <a:gd name="connsiteX4" fmla="*/ 61586 w 61586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61586">
                    <a:moveTo>
                      <a:pt x="61586" y="30793"/>
                    </a:moveTo>
                    <a:cubicBezTo>
                      <a:pt x="61586" y="47800"/>
                      <a:pt x="47800" y="61586"/>
                      <a:pt x="30793" y="61586"/>
                    </a:cubicBezTo>
                    <a:cubicBezTo>
                      <a:pt x="13787" y="61586"/>
                      <a:pt x="0" y="47800"/>
                      <a:pt x="0" y="30793"/>
                    </a:cubicBezTo>
                    <a:cubicBezTo>
                      <a:pt x="0" y="13787"/>
                      <a:pt x="13787" y="0"/>
                      <a:pt x="30793" y="0"/>
                    </a:cubicBezTo>
                    <a:cubicBezTo>
                      <a:pt x="47800" y="0"/>
                      <a:pt x="61586" y="13787"/>
                      <a:pt x="61586" y="30793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7" name="Forma libre 1086">
                <a:extLst>
                  <a:ext uri="{FF2B5EF4-FFF2-40B4-BE49-F238E27FC236}">
                    <a16:creationId xmlns:a16="http://schemas.microsoft.com/office/drawing/2014/main" id="{93F2D26A-B1D5-C147-ADDD-2662AD35EB1F}"/>
                  </a:ext>
                </a:extLst>
              </p:cNvPr>
              <p:cNvSpPr/>
              <p:nvPr/>
            </p:nvSpPr>
            <p:spPr>
              <a:xfrm>
                <a:off x="6427953" y="3258263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8" name="Forma libre 1087">
                <a:extLst>
                  <a:ext uri="{FF2B5EF4-FFF2-40B4-BE49-F238E27FC236}">
                    <a16:creationId xmlns:a16="http://schemas.microsoft.com/office/drawing/2014/main" id="{8638C7F9-73D5-B040-9B5C-0D61058B1D69}"/>
                  </a:ext>
                </a:extLst>
              </p:cNvPr>
              <p:cNvSpPr/>
              <p:nvPr/>
            </p:nvSpPr>
            <p:spPr>
              <a:xfrm>
                <a:off x="6376631" y="3309585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9" name="Forma libre 1088">
                <a:extLst>
                  <a:ext uri="{FF2B5EF4-FFF2-40B4-BE49-F238E27FC236}">
                    <a16:creationId xmlns:a16="http://schemas.microsoft.com/office/drawing/2014/main" id="{D5B46FE5-4DFA-B041-B63B-34EEFC1245ED}"/>
                  </a:ext>
                </a:extLst>
              </p:cNvPr>
              <p:cNvSpPr/>
              <p:nvPr/>
            </p:nvSpPr>
            <p:spPr>
              <a:xfrm>
                <a:off x="6315045" y="3330113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90" name="Forma libre 1089">
              <a:extLst>
                <a:ext uri="{FF2B5EF4-FFF2-40B4-BE49-F238E27FC236}">
                  <a16:creationId xmlns:a16="http://schemas.microsoft.com/office/drawing/2014/main" id="{32EC0042-852E-874C-B703-07E902BD1535}"/>
                </a:ext>
              </a:extLst>
            </p:cNvPr>
            <p:cNvSpPr/>
            <p:nvPr/>
          </p:nvSpPr>
          <p:spPr>
            <a:xfrm>
              <a:off x="6253458" y="2991050"/>
              <a:ext cx="390046" cy="390385"/>
            </a:xfrm>
            <a:custGeom>
              <a:avLst/>
              <a:gdLst>
                <a:gd name="connsiteX0" fmla="*/ 390046 w 390046"/>
                <a:gd name="connsiteY0" fmla="*/ 339 h 390385"/>
                <a:gd name="connsiteX1" fmla="*/ 266874 w 390046"/>
                <a:gd name="connsiteY1" fmla="*/ 82454 h 390385"/>
                <a:gd name="connsiteX2" fmla="*/ 184759 w 390046"/>
                <a:gd name="connsiteY2" fmla="*/ 205627 h 390385"/>
                <a:gd name="connsiteX3" fmla="*/ 61586 w 390046"/>
                <a:gd name="connsiteY3" fmla="*/ 308271 h 390385"/>
                <a:gd name="connsiteX4" fmla="*/ 0 w 390046"/>
                <a:gd name="connsiteY4" fmla="*/ 390386 h 390385"/>
                <a:gd name="connsiteX5" fmla="*/ 215552 w 390046"/>
                <a:gd name="connsiteY5" fmla="*/ 246684 h 390385"/>
                <a:gd name="connsiteX6" fmla="*/ 348989 w 390046"/>
                <a:gd name="connsiteY6" fmla="*/ 41397 h 390385"/>
                <a:gd name="connsiteX7" fmla="*/ 390046 w 390046"/>
                <a:gd name="connsiteY7" fmla="*/ 339 h 39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046" h="390385">
                  <a:moveTo>
                    <a:pt x="390046" y="339"/>
                  </a:moveTo>
                  <a:cubicBezTo>
                    <a:pt x="390046" y="339"/>
                    <a:pt x="318196" y="-9925"/>
                    <a:pt x="266874" y="82454"/>
                  </a:cubicBezTo>
                  <a:cubicBezTo>
                    <a:pt x="215552" y="174834"/>
                    <a:pt x="205288" y="185098"/>
                    <a:pt x="184759" y="205627"/>
                  </a:cubicBezTo>
                  <a:cubicBezTo>
                    <a:pt x="164230" y="226156"/>
                    <a:pt x="61586" y="308271"/>
                    <a:pt x="61586" y="308271"/>
                  </a:cubicBezTo>
                  <a:cubicBezTo>
                    <a:pt x="61586" y="308271"/>
                    <a:pt x="10264" y="349328"/>
                    <a:pt x="0" y="390386"/>
                  </a:cubicBezTo>
                  <a:cubicBezTo>
                    <a:pt x="0" y="390386"/>
                    <a:pt x="102644" y="359592"/>
                    <a:pt x="215552" y="246684"/>
                  </a:cubicBezTo>
                  <a:cubicBezTo>
                    <a:pt x="297667" y="154305"/>
                    <a:pt x="287403" y="113247"/>
                    <a:pt x="348989" y="41397"/>
                  </a:cubicBezTo>
                  <a:cubicBezTo>
                    <a:pt x="370113" y="16752"/>
                    <a:pt x="390046" y="339"/>
                    <a:pt x="390046" y="339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91" name="Gráfico 176">
            <a:extLst>
              <a:ext uri="{FF2B5EF4-FFF2-40B4-BE49-F238E27FC236}">
                <a16:creationId xmlns:a16="http://schemas.microsoft.com/office/drawing/2014/main" id="{B248BDBB-D8FF-8E46-AE45-5BAC454C296E}"/>
              </a:ext>
            </a:extLst>
          </p:cNvPr>
          <p:cNvGrpSpPr/>
          <p:nvPr/>
        </p:nvGrpSpPr>
        <p:grpSpPr>
          <a:xfrm>
            <a:off x="5570337" y="2950332"/>
            <a:ext cx="492690" cy="492690"/>
            <a:chOff x="5570337" y="2950332"/>
            <a:chExt cx="492690" cy="492690"/>
          </a:xfrm>
        </p:grpSpPr>
        <p:sp>
          <p:nvSpPr>
            <p:cNvPr id="1092" name="Forma libre 1091">
              <a:extLst>
                <a:ext uri="{FF2B5EF4-FFF2-40B4-BE49-F238E27FC236}">
                  <a16:creationId xmlns:a16="http://schemas.microsoft.com/office/drawing/2014/main" id="{E9EDA868-4431-C54E-BB4E-C5BCA5ED5FC2}"/>
                </a:ext>
              </a:extLst>
            </p:cNvPr>
            <p:cNvSpPr/>
            <p:nvPr/>
          </p:nvSpPr>
          <p:spPr>
            <a:xfrm>
              <a:off x="5796153" y="2981125"/>
              <a:ext cx="41057" cy="41057"/>
            </a:xfrm>
            <a:custGeom>
              <a:avLst/>
              <a:gdLst>
                <a:gd name="connsiteX0" fmla="*/ 41058 w 41057"/>
                <a:gd name="connsiteY0" fmla="*/ 25661 h 41057"/>
                <a:gd name="connsiteX1" fmla="*/ 25661 w 41057"/>
                <a:gd name="connsiteY1" fmla="*/ 41058 h 41057"/>
                <a:gd name="connsiteX2" fmla="*/ 15397 w 41057"/>
                <a:gd name="connsiteY2" fmla="*/ 41058 h 41057"/>
                <a:gd name="connsiteX3" fmla="*/ 0 w 41057"/>
                <a:gd name="connsiteY3" fmla="*/ 25661 h 41057"/>
                <a:gd name="connsiteX4" fmla="*/ 0 w 41057"/>
                <a:gd name="connsiteY4" fmla="*/ 15397 h 41057"/>
                <a:gd name="connsiteX5" fmla="*/ 15397 w 41057"/>
                <a:gd name="connsiteY5" fmla="*/ 0 h 41057"/>
                <a:gd name="connsiteX6" fmla="*/ 25661 w 41057"/>
                <a:gd name="connsiteY6" fmla="*/ 0 h 41057"/>
                <a:gd name="connsiteX7" fmla="*/ 41058 w 41057"/>
                <a:gd name="connsiteY7" fmla="*/ 15397 h 41057"/>
                <a:gd name="connsiteX8" fmla="*/ 41058 w 41057"/>
                <a:gd name="connsiteY8" fmla="*/ 25661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7" h="41057">
                  <a:moveTo>
                    <a:pt x="41058" y="25661"/>
                  </a:moveTo>
                  <a:cubicBezTo>
                    <a:pt x="41058" y="34160"/>
                    <a:pt x="34160" y="41058"/>
                    <a:pt x="25661" y="41058"/>
                  </a:cubicBezTo>
                  <a:lnTo>
                    <a:pt x="15397" y="41058"/>
                  </a:lnTo>
                  <a:cubicBezTo>
                    <a:pt x="6898" y="41058"/>
                    <a:pt x="0" y="34160"/>
                    <a:pt x="0" y="25661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25661" y="0"/>
                  </a:lnTo>
                  <a:cubicBezTo>
                    <a:pt x="34160" y="0"/>
                    <a:pt x="41058" y="6898"/>
                    <a:pt x="41058" y="15397"/>
                  </a:cubicBezTo>
                  <a:lnTo>
                    <a:pt x="41058" y="25661"/>
                  </a:lnTo>
                  <a:close/>
                </a:path>
              </a:pathLst>
            </a:custGeom>
            <a:solidFill>
              <a:srgbClr val="546E7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3" name="Forma libre 1092">
              <a:extLst>
                <a:ext uri="{FF2B5EF4-FFF2-40B4-BE49-F238E27FC236}">
                  <a16:creationId xmlns:a16="http://schemas.microsoft.com/office/drawing/2014/main" id="{26ABC028-4B48-2442-B82D-9FE049C485BC}"/>
                </a:ext>
              </a:extLst>
            </p:cNvPr>
            <p:cNvSpPr/>
            <p:nvPr/>
          </p:nvSpPr>
          <p:spPr>
            <a:xfrm>
              <a:off x="5734567" y="3114562"/>
              <a:ext cx="164230" cy="123172"/>
            </a:xfrm>
            <a:custGeom>
              <a:avLst/>
              <a:gdLst>
                <a:gd name="connsiteX0" fmla="*/ 164230 w 164230"/>
                <a:gd name="connsiteY0" fmla="*/ 107776 h 123172"/>
                <a:gd name="connsiteX1" fmla="*/ 148833 w 164230"/>
                <a:gd name="connsiteY1" fmla="*/ 123173 h 123172"/>
                <a:gd name="connsiteX2" fmla="*/ 15397 w 164230"/>
                <a:gd name="connsiteY2" fmla="*/ 123173 h 123172"/>
                <a:gd name="connsiteX3" fmla="*/ 0 w 164230"/>
                <a:gd name="connsiteY3" fmla="*/ 107776 h 123172"/>
                <a:gd name="connsiteX4" fmla="*/ 0 w 164230"/>
                <a:gd name="connsiteY4" fmla="*/ 15397 h 123172"/>
                <a:gd name="connsiteX5" fmla="*/ 15397 w 164230"/>
                <a:gd name="connsiteY5" fmla="*/ 0 h 123172"/>
                <a:gd name="connsiteX6" fmla="*/ 148833 w 164230"/>
                <a:gd name="connsiteY6" fmla="*/ 0 h 123172"/>
                <a:gd name="connsiteX7" fmla="*/ 164230 w 164230"/>
                <a:gd name="connsiteY7" fmla="*/ 15397 h 123172"/>
                <a:gd name="connsiteX8" fmla="*/ 164230 w 164230"/>
                <a:gd name="connsiteY8" fmla="*/ 10777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123172">
                  <a:moveTo>
                    <a:pt x="164230" y="107776"/>
                  </a:moveTo>
                  <a:cubicBezTo>
                    <a:pt x="164230" y="116275"/>
                    <a:pt x="157332" y="123173"/>
                    <a:pt x="148833" y="123173"/>
                  </a:cubicBezTo>
                  <a:lnTo>
                    <a:pt x="15397" y="123173"/>
                  </a:lnTo>
                  <a:cubicBezTo>
                    <a:pt x="6898" y="123173"/>
                    <a:pt x="0" y="116275"/>
                    <a:pt x="0" y="107776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148833" y="0"/>
                  </a:lnTo>
                  <a:cubicBezTo>
                    <a:pt x="157332" y="0"/>
                    <a:pt x="164230" y="6898"/>
                    <a:pt x="164230" y="15397"/>
                  </a:cubicBezTo>
                  <a:lnTo>
                    <a:pt x="164230" y="107776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4" name="Forma libre 1093">
              <a:extLst>
                <a:ext uri="{FF2B5EF4-FFF2-40B4-BE49-F238E27FC236}">
                  <a16:creationId xmlns:a16="http://schemas.microsoft.com/office/drawing/2014/main" id="{9379D5C5-AABC-F54C-897B-39429F291D6F}"/>
                </a:ext>
              </a:extLst>
            </p:cNvPr>
            <p:cNvSpPr/>
            <p:nvPr/>
          </p:nvSpPr>
          <p:spPr>
            <a:xfrm>
              <a:off x="5806417" y="3114562"/>
              <a:ext cx="20528" cy="112908"/>
            </a:xfrm>
            <a:custGeom>
              <a:avLst/>
              <a:gdLst>
                <a:gd name="connsiteX0" fmla="*/ 0 w 20528"/>
                <a:gd name="connsiteY0" fmla="*/ 0 h 112908"/>
                <a:gd name="connsiteX1" fmla="*/ 20529 w 20528"/>
                <a:gd name="connsiteY1" fmla="*/ 0 h 112908"/>
                <a:gd name="connsiteX2" fmla="*/ 20529 w 20528"/>
                <a:gd name="connsiteY2" fmla="*/ 112908 h 112908"/>
                <a:gd name="connsiteX3" fmla="*/ 0 w 20528"/>
                <a:gd name="connsiteY3" fmla="*/ 112908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112908">
                  <a:moveTo>
                    <a:pt x="0" y="0"/>
                  </a:moveTo>
                  <a:lnTo>
                    <a:pt x="20529" y="0"/>
                  </a:lnTo>
                  <a:lnTo>
                    <a:pt x="20529" y="112908"/>
                  </a:lnTo>
                  <a:lnTo>
                    <a:pt x="0" y="112908"/>
                  </a:lnTo>
                  <a:close/>
                </a:path>
              </a:pathLst>
            </a:custGeom>
            <a:solidFill>
              <a:srgbClr val="64B5F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5" name="Forma libre 1094">
              <a:extLst>
                <a:ext uri="{FF2B5EF4-FFF2-40B4-BE49-F238E27FC236}">
                  <a16:creationId xmlns:a16="http://schemas.microsoft.com/office/drawing/2014/main" id="{738C8D84-1E98-7744-B85E-C5D7D4D8985C}"/>
                </a:ext>
              </a:extLst>
            </p:cNvPr>
            <p:cNvSpPr/>
            <p:nvPr/>
          </p:nvSpPr>
          <p:spPr>
            <a:xfrm>
              <a:off x="5734567" y="3186412"/>
              <a:ext cx="164230" cy="153965"/>
            </a:xfrm>
            <a:custGeom>
              <a:avLst/>
              <a:gdLst>
                <a:gd name="connsiteX0" fmla="*/ 164230 w 164230"/>
                <a:gd name="connsiteY0" fmla="*/ 15397 h 153965"/>
                <a:gd name="connsiteX1" fmla="*/ 148833 w 164230"/>
                <a:gd name="connsiteY1" fmla="*/ 0 h 153965"/>
                <a:gd name="connsiteX2" fmla="*/ 15397 w 164230"/>
                <a:gd name="connsiteY2" fmla="*/ 0 h 153965"/>
                <a:gd name="connsiteX3" fmla="*/ 0 w 164230"/>
                <a:gd name="connsiteY3" fmla="*/ 15397 h 153965"/>
                <a:gd name="connsiteX4" fmla="*/ 0 w 164230"/>
                <a:gd name="connsiteY4" fmla="*/ 138569 h 153965"/>
                <a:gd name="connsiteX5" fmla="*/ 15397 w 164230"/>
                <a:gd name="connsiteY5" fmla="*/ 153966 h 153965"/>
                <a:gd name="connsiteX6" fmla="*/ 148833 w 164230"/>
                <a:gd name="connsiteY6" fmla="*/ 153966 h 153965"/>
                <a:gd name="connsiteX7" fmla="*/ 164230 w 164230"/>
                <a:gd name="connsiteY7" fmla="*/ 138569 h 153965"/>
                <a:gd name="connsiteX8" fmla="*/ 164230 w 164230"/>
                <a:gd name="connsiteY8" fmla="*/ 15397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153965">
                  <a:moveTo>
                    <a:pt x="164230" y="15397"/>
                  </a:moveTo>
                  <a:cubicBezTo>
                    <a:pt x="164230" y="6898"/>
                    <a:pt x="157332" y="0"/>
                    <a:pt x="148833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lnTo>
                    <a:pt x="0" y="138569"/>
                  </a:lnTo>
                  <a:cubicBezTo>
                    <a:pt x="0" y="147068"/>
                    <a:pt x="6898" y="153966"/>
                    <a:pt x="15397" y="153966"/>
                  </a:cubicBezTo>
                  <a:lnTo>
                    <a:pt x="148833" y="153966"/>
                  </a:lnTo>
                  <a:cubicBezTo>
                    <a:pt x="157332" y="153966"/>
                    <a:pt x="164230" y="147068"/>
                    <a:pt x="164230" y="138569"/>
                  </a:cubicBezTo>
                  <a:lnTo>
                    <a:pt x="164230" y="15397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9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55619"/>
              <a:ext cx="153965" cy="164230"/>
              <a:chOff x="5734567" y="3155619"/>
              <a:chExt cx="153965" cy="164230"/>
            </a:xfrm>
            <a:solidFill>
              <a:srgbClr val="4E342E"/>
            </a:solidFill>
          </p:grpSpPr>
          <p:sp>
            <p:nvSpPr>
              <p:cNvPr id="1097" name="Forma libre 1096">
                <a:extLst>
                  <a:ext uri="{FF2B5EF4-FFF2-40B4-BE49-F238E27FC236}">
                    <a16:creationId xmlns:a16="http://schemas.microsoft.com/office/drawing/2014/main" id="{FDC2DAFF-C673-2C4F-8580-D1D73E52C320}"/>
                  </a:ext>
                </a:extLst>
              </p:cNvPr>
              <p:cNvSpPr/>
              <p:nvPr/>
            </p:nvSpPr>
            <p:spPr>
              <a:xfrm>
                <a:off x="5796153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98" name="Forma libre 1097">
                <a:extLst>
                  <a:ext uri="{FF2B5EF4-FFF2-40B4-BE49-F238E27FC236}">
                    <a16:creationId xmlns:a16="http://schemas.microsoft.com/office/drawing/2014/main" id="{051E247C-0B36-F349-989D-B07DA969F263}"/>
                  </a:ext>
                </a:extLst>
              </p:cNvPr>
              <p:cNvSpPr/>
              <p:nvPr/>
            </p:nvSpPr>
            <p:spPr>
              <a:xfrm>
                <a:off x="5857739" y="3165883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99" name="Forma libre 1098">
                <a:extLst>
                  <a:ext uri="{FF2B5EF4-FFF2-40B4-BE49-F238E27FC236}">
                    <a16:creationId xmlns:a16="http://schemas.microsoft.com/office/drawing/2014/main" id="{7E8AE7A8-2BF9-B94A-A073-6A0C1057BE10}"/>
                  </a:ext>
                </a:extLst>
              </p:cNvPr>
              <p:cNvSpPr/>
              <p:nvPr/>
            </p:nvSpPr>
            <p:spPr>
              <a:xfrm>
                <a:off x="5755095" y="3268527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0" name="Forma libre 1099">
                <a:extLst>
                  <a:ext uri="{FF2B5EF4-FFF2-40B4-BE49-F238E27FC236}">
                    <a16:creationId xmlns:a16="http://schemas.microsoft.com/office/drawing/2014/main" id="{464B93C7-7CD0-6E49-9043-06C39A8C4B29}"/>
                  </a:ext>
                </a:extLst>
              </p:cNvPr>
              <p:cNvSpPr/>
              <p:nvPr/>
            </p:nvSpPr>
            <p:spPr>
              <a:xfrm>
                <a:off x="5837210" y="328905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1" name="Forma libre 1100">
                <a:extLst>
                  <a:ext uri="{FF2B5EF4-FFF2-40B4-BE49-F238E27FC236}">
                    <a16:creationId xmlns:a16="http://schemas.microsoft.com/office/drawing/2014/main" id="{B3DC8767-84A5-A54D-B487-6C0441E7EF55}"/>
                  </a:ext>
                </a:extLst>
              </p:cNvPr>
              <p:cNvSpPr/>
              <p:nvPr/>
            </p:nvSpPr>
            <p:spPr>
              <a:xfrm>
                <a:off x="5796153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2" name="Forma libre 1101">
                <a:extLst>
                  <a:ext uri="{FF2B5EF4-FFF2-40B4-BE49-F238E27FC236}">
                    <a16:creationId xmlns:a16="http://schemas.microsoft.com/office/drawing/2014/main" id="{70DCC616-2AA6-C94B-9E79-CE0D45FE5164}"/>
                  </a:ext>
                </a:extLst>
              </p:cNvPr>
              <p:cNvSpPr/>
              <p:nvPr/>
            </p:nvSpPr>
            <p:spPr>
              <a:xfrm>
                <a:off x="5847475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3" name="Forma libre 1102">
                <a:extLst>
                  <a:ext uri="{FF2B5EF4-FFF2-40B4-BE49-F238E27FC236}">
                    <a16:creationId xmlns:a16="http://schemas.microsoft.com/office/drawing/2014/main" id="{56F0A4A6-60BA-F846-B027-703B58FE3B6E}"/>
                  </a:ext>
                </a:extLst>
              </p:cNvPr>
              <p:cNvSpPr/>
              <p:nvPr/>
            </p:nvSpPr>
            <p:spPr>
              <a:xfrm>
                <a:off x="5734567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4" name="Forma libre 1103">
                <a:extLst>
                  <a:ext uri="{FF2B5EF4-FFF2-40B4-BE49-F238E27FC236}">
                    <a16:creationId xmlns:a16="http://schemas.microsoft.com/office/drawing/2014/main" id="{DE9581E4-EE4D-3148-9FF5-C1AE2031A979}"/>
                  </a:ext>
                </a:extLst>
              </p:cNvPr>
              <p:cNvSpPr/>
              <p:nvPr/>
            </p:nvSpPr>
            <p:spPr>
              <a:xfrm>
                <a:off x="5744831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5" name="Forma libre 1104">
                <a:extLst>
                  <a:ext uri="{FF2B5EF4-FFF2-40B4-BE49-F238E27FC236}">
                    <a16:creationId xmlns:a16="http://schemas.microsoft.com/office/drawing/2014/main" id="{25FDB712-CCA1-1148-BC55-6A37C5336CB1}"/>
                  </a:ext>
                </a:extLst>
              </p:cNvPr>
              <p:cNvSpPr/>
              <p:nvPr/>
            </p:nvSpPr>
            <p:spPr>
              <a:xfrm>
                <a:off x="5755095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0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55095" y="3165883"/>
              <a:ext cx="133436" cy="175336"/>
              <a:chOff x="5755095" y="3165883"/>
              <a:chExt cx="133436" cy="175336"/>
            </a:xfrm>
            <a:solidFill>
              <a:srgbClr val="FF5722"/>
            </a:solidFill>
          </p:grpSpPr>
          <p:sp>
            <p:nvSpPr>
              <p:cNvPr id="1107" name="Forma libre 1106">
                <a:extLst>
                  <a:ext uri="{FF2B5EF4-FFF2-40B4-BE49-F238E27FC236}">
                    <a16:creationId xmlns:a16="http://schemas.microsoft.com/office/drawing/2014/main" id="{5CC80448-11FD-A740-96B0-7324CB3D9AC2}"/>
                  </a:ext>
                </a:extLst>
              </p:cNvPr>
              <p:cNvSpPr/>
              <p:nvPr/>
            </p:nvSpPr>
            <p:spPr>
              <a:xfrm>
                <a:off x="5765955" y="3165883"/>
                <a:ext cx="30197" cy="30793"/>
              </a:xfrm>
              <a:custGeom>
                <a:avLst/>
                <a:gdLst>
                  <a:gd name="connsiteX0" fmla="*/ 14801 w 30197"/>
                  <a:gd name="connsiteY0" fmla="*/ 0 h 30793"/>
                  <a:gd name="connsiteX1" fmla="*/ 9074 w 30197"/>
                  <a:gd name="connsiteY1" fmla="*/ 1129 h 30793"/>
                  <a:gd name="connsiteX2" fmla="*/ 9669 w 30197"/>
                  <a:gd name="connsiteY2" fmla="*/ 5132 h 30793"/>
                  <a:gd name="connsiteX3" fmla="*/ 0 w 30197"/>
                  <a:gd name="connsiteY3" fmla="*/ 19400 h 30793"/>
                  <a:gd name="connsiteX4" fmla="*/ 14801 w 30197"/>
                  <a:gd name="connsiteY4" fmla="*/ 30793 h 30793"/>
                  <a:gd name="connsiteX5" fmla="*/ 30198 w 30197"/>
                  <a:gd name="connsiteY5" fmla="*/ 15397 h 30793"/>
                  <a:gd name="connsiteX6" fmla="*/ 14801 w 30197"/>
                  <a:gd name="connsiteY6" fmla="*/ 0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97" h="30793">
                    <a:moveTo>
                      <a:pt x="14801" y="0"/>
                    </a:moveTo>
                    <a:cubicBezTo>
                      <a:pt x="12779" y="0"/>
                      <a:pt x="10849" y="421"/>
                      <a:pt x="9074" y="1129"/>
                    </a:cubicBezTo>
                    <a:cubicBezTo>
                      <a:pt x="9423" y="2412"/>
                      <a:pt x="9669" y="3736"/>
                      <a:pt x="9669" y="5132"/>
                    </a:cubicBezTo>
                    <a:cubicBezTo>
                      <a:pt x="9669" y="11609"/>
                      <a:pt x="5656" y="17121"/>
                      <a:pt x="0" y="19400"/>
                    </a:cubicBezTo>
                    <a:cubicBezTo>
                      <a:pt x="1765" y="25948"/>
                      <a:pt x="7698" y="30793"/>
                      <a:pt x="14801" y="30793"/>
                    </a:cubicBezTo>
                    <a:cubicBezTo>
                      <a:pt x="23300" y="30793"/>
                      <a:pt x="30198" y="23895"/>
                      <a:pt x="30198" y="15397"/>
                    </a:cubicBezTo>
                    <a:cubicBezTo>
                      <a:pt x="30198" y="6898"/>
                      <a:pt x="23300" y="0"/>
                      <a:pt x="14801" y="0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8" name="Forma libre 1107">
                <a:extLst>
                  <a:ext uri="{FF2B5EF4-FFF2-40B4-BE49-F238E27FC236}">
                    <a16:creationId xmlns:a16="http://schemas.microsoft.com/office/drawing/2014/main" id="{66C379FF-0C64-EE42-91DD-8757DFC1DFD7}"/>
                  </a:ext>
                </a:extLst>
              </p:cNvPr>
              <p:cNvSpPr/>
              <p:nvPr/>
            </p:nvSpPr>
            <p:spPr>
              <a:xfrm>
                <a:off x="5806417" y="329932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9" name="Forma libre 1108">
                <a:extLst>
                  <a:ext uri="{FF2B5EF4-FFF2-40B4-BE49-F238E27FC236}">
                    <a16:creationId xmlns:a16="http://schemas.microsoft.com/office/drawing/2014/main" id="{D335AAE7-34C1-004D-AA2D-0D0EAFECCC6D}"/>
                  </a:ext>
                </a:extLst>
              </p:cNvPr>
              <p:cNvSpPr/>
              <p:nvPr/>
            </p:nvSpPr>
            <p:spPr>
              <a:xfrm>
                <a:off x="5857739" y="3206941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0" name="Forma libre 1109">
                <a:extLst>
                  <a:ext uri="{FF2B5EF4-FFF2-40B4-BE49-F238E27FC236}">
                    <a16:creationId xmlns:a16="http://schemas.microsoft.com/office/drawing/2014/main" id="{8DCAE720-5991-6E4F-8DB8-7BCD237022AC}"/>
                  </a:ext>
                </a:extLst>
              </p:cNvPr>
              <p:cNvSpPr/>
              <p:nvPr/>
            </p:nvSpPr>
            <p:spPr>
              <a:xfrm>
                <a:off x="5766201" y="331042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1" name="Forma libre 1110">
                <a:extLst>
                  <a:ext uri="{FF2B5EF4-FFF2-40B4-BE49-F238E27FC236}">
                    <a16:creationId xmlns:a16="http://schemas.microsoft.com/office/drawing/2014/main" id="{8C68F1F3-7A5A-2845-93F2-730D0DA4C819}"/>
                  </a:ext>
                </a:extLst>
              </p:cNvPr>
              <p:cNvSpPr/>
              <p:nvPr/>
            </p:nvSpPr>
            <p:spPr>
              <a:xfrm>
                <a:off x="5755095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12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76743"/>
              <a:ext cx="143701" cy="163634"/>
              <a:chOff x="5734567" y="3176743"/>
              <a:chExt cx="143701" cy="163634"/>
            </a:xfrm>
            <a:solidFill>
              <a:srgbClr val="F0F4C3"/>
            </a:solidFill>
          </p:grpSpPr>
          <p:sp>
            <p:nvSpPr>
              <p:cNvPr id="1113" name="Forma libre 1112">
                <a:extLst>
                  <a:ext uri="{FF2B5EF4-FFF2-40B4-BE49-F238E27FC236}">
                    <a16:creationId xmlns:a16="http://schemas.microsoft.com/office/drawing/2014/main" id="{D77D7550-7D10-8A43-87B8-20D67F0825FD}"/>
                  </a:ext>
                </a:extLst>
              </p:cNvPr>
              <p:cNvSpPr/>
              <p:nvPr/>
            </p:nvSpPr>
            <p:spPr>
              <a:xfrm>
                <a:off x="5734567" y="3176743"/>
                <a:ext cx="30793" cy="30197"/>
              </a:xfrm>
              <a:custGeom>
                <a:avLst/>
                <a:gdLst>
                  <a:gd name="connsiteX0" fmla="*/ 25661 w 30793"/>
                  <a:gd name="connsiteY0" fmla="*/ 9669 h 30197"/>
                  <a:gd name="connsiteX1" fmla="*/ 11393 w 30793"/>
                  <a:gd name="connsiteY1" fmla="*/ 0 h 30197"/>
                  <a:gd name="connsiteX2" fmla="*/ 0 w 30793"/>
                  <a:gd name="connsiteY2" fmla="*/ 14801 h 30197"/>
                  <a:gd name="connsiteX3" fmla="*/ 15397 w 30793"/>
                  <a:gd name="connsiteY3" fmla="*/ 30198 h 30197"/>
                  <a:gd name="connsiteX4" fmla="*/ 30793 w 30793"/>
                  <a:gd name="connsiteY4" fmla="*/ 14801 h 30197"/>
                  <a:gd name="connsiteX5" fmla="*/ 29664 w 30793"/>
                  <a:gd name="connsiteY5" fmla="*/ 9074 h 30197"/>
                  <a:gd name="connsiteX6" fmla="*/ 25661 w 30793"/>
                  <a:gd name="connsiteY6" fmla="*/ 9669 h 3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93" h="30197">
                    <a:moveTo>
                      <a:pt x="25661" y="9669"/>
                    </a:moveTo>
                    <a:cubicBezTo>
                      <a:pt x="19184" y="9669"/>
                      <a:pt x="13672" y="5656"/>
                      <a:pt x="11393" y="0"/>
                    </a:cubicBezTo>
                    <a:cubicBezTo>
                      <a:pt x="4845" y="1765"/>
                      <a:pt x="0" y="7698"/>
                      <a:pt x="0" y="14801"/>
                    </a:cubicBezTo>
                    <a:cubicBezTo>
                      <a:pt x="0" y="23300"/>
                      <a:pt x="6898" y="30198"/>
                      <a:pt x="15397" y="30198"/>
                    </a:cubicBezTo>
                    <a:cubicBezTo>
                      <a:pt x="23895" y="30198"/>
                      <a:pt x="30793" y="23300"/>
                      <a:pt x="30793" y="14801"/>
                    </a:cubicBezTo>
                    <a:cubicBezTo>
                      <a:pt x="30793" y="12779"/>
                      <a:pt x="30372" y="10849"/>
                      <a:pt x="29664" y="9074"/>
                    </a:cubicBezTo>
                    <a:cubicBezTo>
                      <a:pt x="28381" y="9423"/>
                      <a:pt x="27057" y="9669"/>
                      <a:pt x="25661" y="9669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4" name="Forma libre 1113">
                <a:extLst>
                  <a:ext uri="{FF2B5EF4-FFF2-40B4-BE49-F238E27FC236}">
                    <a16:creationId xmlns:a16="http://schemas.microsoft.com/office/drawing/2014/main" id="{2A17C455-F3B7-3D4A-82FE-12AF260DD50B}"/>
                  </a:ext>
                </a:extLst>
              </p:cNvPr>
              <p:cNvSpPr/>
              <p:nvPr/>
            </p:nvSpPr>
            <p:spPr>
              <a:xfrm>
                <a:off x="5816682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5" name="Forma libre 1114">
                <a:extLst>
                  <a:ext uri="{FF2B5EF4-FFF2-40B4-BE49-F238E27FC236}">
                    <a16:creationId xmlns:a16="http://schemas.microsoft.com/office/drawing/2014/main" id="{C0A4D074-85DE-5A44-A1DC-7352F6F8EC4C}"/>
                  </a:ext>
                </a:extLst>
              </p:cNvPr>
              <p:cNvSpPr/>
              <p:nvPr/>
            </p:nvSpPr>
            <p:spPr>
              <a:xfrm>
                <a:off x="5847475" y="330958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1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76148"/>
              <a:ext cx="153965" cy="133436"/>
              <a:chOff x="5734567" y="3176148"/>
              <a:chExt cx="153965" cy="133436"/>
            </a:xfrm>
            <a:solidFill>
              <a:srgbClr val="795548"/>
            </a:solidFill>
          </p:grpSpPr>
          <p:sp>
            <p:nvSpPr>
              <p:cNvPr id="1117" name="Forma libre 1116">
                <a:extLst>
                  <a:ext uri="{FF2B5EF4-FFF2-40B4-BE49-F238E27FC236}">
                    <a16:creationId xmlns:a16="http://schemas.microsoft.com/office/drawing/2014/main" id="{72D7E856-F4FA-DD4A-9954-416CEA9749AE}"/>
                  </a:ext>
                </a:extLst>
              </p:cNvPr>
              <p:cNvSpPr/>
              <p:nvPr/>
            </p:nvSpPr>
            <p:spPr>
              <a:xfrm>
                <a:off x="5734567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8" name="Forma libre 1117">
                <a:extLst>
                  <a:ext uri="{FF2B5EF4-FFF2-40B4-BE49-F238E27FC236}">
                    <a16:creationId xmlns:a16="http://schemas.microsoft.com/office/drawing/2014/main" id="{8BF5E752-E673-CE4E-86AB-0E239E745846}"/>
                  </a:ext>
                </a:extLst>
              </p:cNvPr>
              <p:cNvSpPr/>
              <p:nvPr/>
            </p:nvSpPr>
            <p:spPr>
              <a:xfrm>
                <a:off x="5775624" y="3206941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9" name="Forma libre 1118">
                <a:extLst>
                  <a:ext uri="{FF2B5EF4-FFF2-40B4-BE49-F238E27FC236}">
                    <a16:creationId xmlns:a16="http://schemas.microsoft.com/office/drawing/2014/main" id="{9FDCD363-F2C3-E845-A0B2-78EA994E0DAC}"/>
                  </a:ext>
                </a:extLst>
              </p:cNvPr>
              <p:cNvSpPr/>
              <p:nvPr/>
            </p:nvSpPr>
            <p:spPr>
              <a:xfrm>
                <a:off x="5826946" y="3258263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0" name="Forma libre 1119">
                <a:extLst>
                  <a:ext uri="{FF2B5EF4-FFF2-40B4-BE49-F238E27FC236}">
                    <a16:creationId xmlns:a16="http://schemas.microsoft.com/office/drawing/2014/main" id="{DB0B8A28-8D84-F342-AAB3-57297DE9873B}"/>
                  </a:ext>
                </a:extLst>
              </p:cNvPr>
              <p:cNvSpPr/>
              <p:nvPr/>
            </p:nvSpPr>
            <p:spPr>
              <a:xfrm>
                <a:off x="5857739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1" name="Forma libre 1120">
                <a:extLst>
                  <a:ext uri="{FF2B5EF4-FFF2-40B4-BE49-F238E27FC236}">
                    <a16:creationId xmlns:a16="http://schemas.microsoft.com/office/drawing/2014/main" id="{33E19C7B-B4A6-5743-85D0-35FDE968B06A}"/>
                  </a:ext>
                </a:extLst>
              </p:cNvPr>
              <p:cNvSpPr/>
              <p:nvPr/>
            </p:nvSpPr>
            <p:spPr>
              <a:xfrm>
                <a:off x="5826946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2" name="Forma libre 1121">
                <a:extLst>
                  <a:ext uri="{FF2B5EF4-FFF2-40B4-BE49-F238E27FC236}">
                    <a16:creationId xmlns:a16="http://schemas.microsoft.com/office/drawing/2014/main" id="{99AD8BB6-3EC3-F54C-937B-4F759EDA3335}"/>
                  </a:ext>
                </a:extLst>
              </p:cNvPr>
              <p:cNvSpPr/>
              <p:nvPr/>
            </p:nvSpPr>
            <p:spPr>
              <a:xfrm>
                <a:off x="5775624" y="326339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23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44831" y="3176148"/>
              <a:ext cx="153965" cy="142058"/>
              <a:chOff x="5744831" y="3176148"/>
              <a:chExt cx="153965" cy="142058"/>
            </a:xfrm>
            <a:solidFill>
              <a:srgbClr val="558B2F"/>
            </a:solidFill>
          </p:grpSpPr>
          <p:sp>
            <p:nvSpPr>
              <p:cNvPr id="1124" name="Forma libre 1123">
                <a:extLst>
                  <a:ext uri="{FF2B5EF4-FFF2-40B4-BE49-F238E27FC236}">
                    <a16:creationId xmlns:a16="http://schemas.microsoft.com/office/drawing/2014/main" id="{3392BA65-0987-A248-8855-A301BC72D359}"/>
                  </a:ext>
                </a:extLst>
              </p:cNvPr>
              <p:cNvSpPr/>
              <p:nvPr/>
            </p:nvSpPr>
            <p:spPr>
              <a:xfrm>
                <a:off x="5796153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5" name="Forma libre 1124">
                <a:extLst>
                  <a:ext uri="{FF2B5EF4-FFF2-40B4-BE49-F238E27FC236}">
                    <a16:creationId xmlns:a16="http://schemas.microsoft.com/office/drawing/2014/main" id="{36AE3BFB-0016-0844-8EE8-16D84C7B4789}"/>
                  </a:ext>
                </a:extLst>
              </p:cNvPr>
              <p:cNvSpPr/>
              <p:nvPr/>
            </p:nvSpPr>
            <p:spPr>
              <a:xfrm>
                <a:off x="5744831" y="328741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6" name="Forma libre 1125">
                <a:extLst>
                  <a:ext uri="{FF2B5EF4-FFF2-40B4-BE49-F238E27FC236}">
                    <a16:creationId xmlns:a16="http://schemas.microsoft.com/office/drawing/2014/main" id="{832A41B0-3D25-7948-925F-6A71E2708C5E}"/>
                  </a:ext>
                </a:extLst>
              </p:cNvPr>
              <p:cNvSpPr/>
              <p:nvPr/>
            </p:nvSpPr>
            <p:spPr>
              <a:xfrm>
                <a:off x="5868003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7" name="Forma libre 1126">
                <a:extLst>
                  <a:ext uri="{FF2B5EF4-FFF2-40B4-BE49-F238E27FC236}">
                    <a16:creationId xmlns:a16="http://schemas.microsoft.com/office/drawing/2014/main" id="{6A3AA2D5-B3D8-7A4B-B5E1-459AF18DCD41}"/>
                  </a:ext>
                </a:extLst>
              </p:cNvPr>
              <p:cNvSpPr/>
              <p:nvPr/>
            </p:nvSpPr>
            <p:spPr>
              <a:xfrm>
                <a:off x="5868003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28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022192"/>
              <a:ext cx="164230" cy="390035"/>
              <a:chOff x="5734567" y="3022192"/>
              <a:chExt cx="164230" cy="390035"/>
            </a:xfrm>
            <a:solidFill>
              <a:srgbClr val="90A4AE"/>
            </a:solidFill>
          </p:grpSpPr>
          <p:sp>
            <p:nvSpPr>
              <p:cNvPr id="1129" name="Forma libre 1128">
                <a:extLst>
                  <a:ext uri="{FF2B5EF4-FFF2-40B4-BE49-F238E27FC236}">
                    <a16:creationId xmlns:a16="http://schemas.microsoft.com/office/drawing/2014/main" id="{DA388F04-1C94-D54C-AB01-BE4E1250E503}"/>
                  </a:ext>
                </a:extLst>
              </p:cNvPr>
              <p:cNvSpPr/>
              <p:nvPr/>
            </p:nvSpPr>
            <p:spPr>
              <a:xfrm>
                <a:off x="5734567" y="3340378"/>
                <a:ext cx="164230" cy="71850"/>
              </a:xfrm>
              <a:custGeom>
                <a:avLst/>
                <a:gdLst>
                  <a:gd name="connsiteX0" fmla="*/ 164230 w 164230"/>
                  <a:gd name="connsiteY0" fmla="*/ 56454 h 71850"/>
                  <a:gd name="connsiteX1" fmla="*/ 148833 w 164230"/>
                  <a:gd name="connsiteY1" fmla="*/ 71851 h 71850"/>
                  <a:gd name="connsiteX2" fmla="*/ 15397 w 164230"/>
                  <a:gd name="connsiteY2" fmla="*/ 71851 h 71850"/>
                  <a:gd name="connsiteX3" fmla="*/ 0 w 164230"/>
                  <a:gd name="connsiteY3" fmla="*/ 56454 h 71850"/>
                  <a:gd name="connsiteX4" fmla="*/ 0 w 164230"/>
                  <a:gd name="connsiteY4" fmla="*/ 15397 h 71850"/>
                  <a:gd name="connsiteX5" fmla="*/ 15397 w 164230"/>
                  <a:gd name="connsiteY5" fmla="*/ 0 h 71850"/>
                  <a:gd name="connsiteX6" fmla="*/ 148833 w 164230"/>
                  <a:gd name="connsiteY6" fmla="*/ 0 h 71850"/>
                  <a:gd name="connsiteX7" fmla="*/ 164230 w 164230"/>
                  <a:gd name="connsiteY7" fmla="*/ 15397 h 71850"/>
                  <a:gd name="connsiteX8" fmla="*/ 164230 w 164230"/>
                  <a:gd name="connsiteY8" fmla="*/ 56454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0" h="71850">
                    <a:moveTo>
                      <a:pt x="164230" y="56454"/>
                    </a:moveTo>
                    <a:cubicBezTo>
                      <a:pt x="164230" y="64953"/>
                      <a:pt x="157332" y="71851"/>
                      <a:pt x="148833" y="71851"/>
                    </a:cubicBezTo>
                    <a:lnTo>
                      <a:pt x="15397" y="71851"/>
                    </a:lnTo>
                    <a:cubicBezTo>
                      <a:pt x="6898" y="71851"/>
                      <a:pt x="0" y="64953"/>
                      <a:pt x="0" y="56454"/>
                    </a:cubicBezTo>
                    <a:lnTo>
                      <a:pt x="0" y="15397"/>
                    </a:lnTo>
                    <a:cubicBezTo>
                      <a:pt x="0" y="6898"/>
                      <a:pt x="6898" y="0"/>
                      <a:pt x="15397" y="0"/>
                    </a:cubicBezTo>
                    <a:lnTo>
                      <a:pt x="148833" y="0"/>
                    </a:lnTo>
                    <a:cubicBezTo>
                      <a:pt x="157332" y="0"/>
                      <a:pt x="164230" y="6898"/>
                      <a:pt x="164230" y="15397"/>
                    </a:cubicBezTo>
                    <a:lnTo>
                      <a:pt x="164230" y="56454"/>
                    </a:ln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30" name="Forma libre 1129">
                <a:extLst>
                  <a:ext uri="{FF2B5EF4-FFF2-40B4-BE49-F238E27FC236}">
                    <a16:creationId xmlns:a16="http://schemas.microsoft.com/office/drawing/2014/main" id="{F63D90EB-BC94-EB40-8A53-816A7E4576F9}"/>
                  </a:ext>
                </a:extLst>
              </p:cNvPr>
              <p:cNvSpPr/>
              <p:nvPr/>
            </p:nvSpPr>
            <p:spPr>
              <a:xfrm>
                <a:off x="5734567" y="3022192"/>
                <a:ext cx="164230" cy="92369"/>
              </a:xfrm>
              <a:custGeom>
                <a:avLst/>
                <a:gdLst>
                  <a:gd name="connsiteX0" fmla="*/ 164230 w 164230"/>
                  <a:gd name="connsiteY0" fmla="*/ 55869 h 92369"/>
                  <a:gd name="connsiteX1" fmla="*/ 127730 w 164230"/>
                  <a:gd name="connsiteY1" fmla="*/ 92369 h 92369"/>
                  <a:gd name="connsiteX2" fmla="*/ 36490 w 164230"/>
                  <a:gd name="connsiteY2" fmla="*/ 92369 h 92369"/>
                  <a:gd name="connsiteX3" fmla="*/ 0 w 164230"/>
                  <a:gd name="connsiteY3" fmla="*/ 55869 h 92369"/>
                  <a:gd name="connsiteX4" fmla="*/ 0 w 164230"/>
                  <a:gd name="connsiteY4" fmla="*/ 55869 h 92369"/>
                  <a:gd name="connsiteX5" fmla="*/ 82115 w 164230"/>
                  <a:gd name="connsiteY5" fmla="*/ 0 h 92369"/>
                  <a:gd name="connsiteX6" fmla="*/ 164230 w 164230"/>
                  <a:gd name="connsiteY6" fmla="*/ 55869 h 92369"/>
                  <a:gd name="connsiteX7" fmla="*/ 164230 w 164230"/>
                  <a:gd name="connsiteY7" fmla="*/ 55869 h 9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30" h="92369">
                    <a:moveTo>
                      <a:pt x="164230" y="55869"/>
                    </a:moveTo>
                    <a:cubicBezTo>
                      <a:pt x="164230" y="76028"/>
                      <a:pt x="147889" y="92369"/>
                      <a:pt x="127730" y="92369"/>
                    </a:cubicBezTo>
                    <a:lnTo>
                      <a:pt x="36490" y="92369"/>
                    </a:lnTo>
                    <a:cubicBezTo>
                      <a:pt x="16341" y="92369"/>
                      <a:pt x="0" y="76028"/>
                      <a:pt x="0" y="55869"/>
                    </a:cubicBezTo>
                    <a:lnTo>
                      <a:pt x="0" y="55869"/>
                    </a:lnTo>
                    <a:cubicBezTo>
                      <a:pt x="0" y="35720"/>
                      <a:pt x="19759" y="0"/>
                      <a:pt x="82115" y="0"/>
                    </a:cubicBezTo>
                    <a:cubicBezTo>
                      <a:pt x="144461" y="0"/>
                      <a:pt x="164230" y="35720"/>
                      <a:pt x="164230" y="55869"/>
                    </a:cubicBezTo>
                    <a:lnTo>
                      <a:pt x="164230" y="55869"/>
                    </a:ln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131" name="Gráfico 178">
            <a:extLst>
              <a:ext uri="{FF2B5EF4-FFF2-40B4-BE49-F238E27FC236}">
                <a16:creationId xmlns:a16="http://schemas.microsoft.com/office/drawing/2014/main" id="{5A311965-BDBD-D347-AB5A-4372C5C201FD}"/>
              </a:ext>
            </a:extLst>
          </p:cNvPr>
          <p:cNvGrpSpPr/>
          <p:nvPr/>
        </p:nvGrpSpPr>
        <p:grpSpPr>
          <a:xfrm>
            <a:off x="4938537" y="2950332"/>
            <a:ext cx="492690" cy="492690"/>
            <a:chOff x="4938537" y="2950332"/>
            <a:chExt cx="492690" cy="492690"/>
          </a:xfrm>
        </p:grpSpPr>
        <p:grpSp>
          <p:nvGrpSpPr>
            <p:cNvPr id="1132" name="Gráfico 178">
              <a:extLst>
                <a:ext uri="{FF2B5EF4-FFF2-40B4-BE49-F238E27FC236}">
                  <a16:creationId xmlns:a16="http://schemas.microsoft.com/office/drawing/2014/main" id="{5A311965-BDBD-D347-AB5A-4372C5C201FD}"/>
                </a:ext>
              </a:extLst>
            </p:cNvPr>
            <p:cNvGrpSpPr/>
            <p:nvPr/>
          </p:nvGrpSpPr>
          <p:grpSpPr>
            <a:xfrm>
              <a:off x="4955183" y="3042581"/>
              <a:ext cx="459396" cy="243395"/>
              <a:chOff x="4955183" y="3042581"/>
              <a:chExt cx="459396" cy="243395"/>
            </a:xfrm>
            <a:solidFill>
              <a:srgbClr val="D50000"/>
            </a:solidFill>
          </p:grpSpPr>
          <p:sp>
            <p:nvSpPr>
              <p:cNvPr id="1133" name="Forma libre 1132">
                <a:extLst>
                  <a:ext uri="{FF2B5EF4-FFF2-40B4-BE49-F238E27FC236}">
                    <a16:creationId xmlns:a16="http://schemas.microsoft.com/office/drawing/2014/main" id="{9EC77E1E-9282-7349-A15A-59CE3D0F17EC}"/>
                  </a:ext>
                </a:extLst>
              </p:cNvPr>
              <p:cNvSpPr/>
              <p:nvPr/>
            </p:nvSpPr>
            <p:spPr>
              <a:xfrm>
                <a:off x="4955183" y="3042581"/>
                <a:ext cx="459396" cy="243395"/>
              </a:xfrm>
              <a:custGeom>
                <a:avLst/>
                <a:gdLst>
                  <a:gd name="connsiteX0" fmla="*/ 454488 w 459396"/>
                  <a:gd name="connsiteY0" fmla="*/ 142804 h 243395"/>
                  <a:gd name="connsiteX1" fmla="*/ 453461 w 459396"/>
                  <a:gd name="connsiteY1" fmla="*/ 139725 h 243395"/>
                  <a:gd name="connsiteX2" fmla="*/ 456541 w 459396"/>
                  <a:gd name="connsiteY2" fmla="*/ 110985 h 243395"/>
                  <a:gd name="connsiteX3" fmla="*/ 427801 w 459396"/>
                  <a:gd name="connsiteY3" fmla="*/ 92509 h 243395"/>
                  <a:gd name="connsiteX4" fmla="*/ 419589 w 459396"/>
                  <a:gd name="connsiteY4" fmla="*/ 58636 h 243395"/>
                  <a:gd name="connsiteX5" fmla="*/ 386743 w 459396"/>
                  <a:gd name="connsiteY5" fmla="*/ 52478 h 243395"/>
                  <a:gd name="connsiteX6" fmla="*/ 368267 w 459396"/>
                  <a:gd name="connsiteY6" fmla="*/ 24764 h 243395"/>
                  <a:gd name="connsiteX7" fmla="*/ 336448 w 459396"/>
                  <a:gd name="connsiteY7" fmla="*/ 28870 h 243395"/>
                  <a:gd name="connsiteX8" fmla="*/ 312840 w 459396"/>
                  <a:gd name="connsiteY8" fmla="*/ 7315 h 243395"/>
                  <a:gd name="connsiteX9" fmla="*/ 283073 w 459396"/>
                  <a:gd name="connsiteY9" fmla="*/ 17579 h 243395"/>
                  <a:gd name="connsiteX10" fmla="*/ 257412 w 459396"/>
                  <a:gd name="connsiteY10" fmla="*/ 130 h 243395"/>
                  <a:gd name="connsiteX11" fmla="*/ 229698 w 459396"/>
                  <a:gd name="connsiteY11" fmla="*/ 13473 h 243395"/>
                  <a:gd name="connsiteX12" fmla="*/ 201984 w 459396"/>
                  <a:gd name="connsiteY12" fmla="*/ 130 h 243395"/>
                  <a:gd name="connsiteX13" fmla="*/ 176323 w 459396"/>
                  <a:gd name="connsiteY13" fmla="*/ 16553 h 243395"/>
                  <a:gd name="connsiteX14" fmla="*/ 146557 w 459396"/>
                  <a:gd name="connsiteY14" fmla="*/ 6288 h 243395"/>
                  <a:gd name="connsiteX15" fmla="*/ 122949 w 459396"/>
                  <a:gd name="connsiteY15" fmla="*/ 27843 h 243395"/>
                  <a:gd name="connsiteX16" fmla="*/ 91129 w 459396"/>
                  <a:gd name="connsiteY16" fmla="*/ 23738 h 243395"/>
                  <a:gd name="connsiteX17" fmla="*/ 72653 w 459396"/>
                  <a:gd name="connsiteY17" fmla="*/ 51451 h 243395"/>
                  <a:gd name="connsiteX18" fmla="*/ 39807 w 459396"/>
                  <a:gd name="connsiteY18" fmla="*/ 56584 h 243395"/>
                  <a:gd name="connsiteX19" fmla="*/ 31596 w 459396"/>
                  <a:gd name="connsiteY19" fmla="*/ 89430 h 243395"/>
                  <a:gd name="connsiteX20" fmla="*/ 31596 w 459396"/>
                  <a:gd name="connsiteY20" fmla="*/ 89430 h 243395"/>
                  <a:gd name="connsiteX21" fmla="*/ 2855 w 459396"/>
                  <a:gd name="connsiteY21" fmla="*/ 107905 h 243395"/>
                  <a:gd name="connsiteX22" fmla="*/ 4908 w 459396"/>
                  <a:gd name="connsiteY22" fmla="*/ 136646 h 243395"/>
                  <a:gd name="connsiteX23" fmla="*/ 3882 w 459396"/>
                  <a:gd name="connsiteY23" fmla="*/ 141778 h 243395"/>
                  <a:gd name="connsiteX24" fmla="*/ 3882 w 459396"/>
                  <a:gd name="connsiteY24" fmla="*/ 154095 h 243395"/>
                  <a:gd name="connsiteX25" fmla="*/ 7988 w 459396"/>
                  <a:gd name="connsiteY25" fmla="*/ 187968 h 243395"/>
                  <a:gd name="connsiteX26" fmla="*/ 44939 w 459396"/>
                  <a:gd name="connsiteY26" fmla="*/ 195153 h 243395"/>
                  <a:gd name="connsiteX27" fmla="*/ 66495 w 459396"/>
                  <a:gd name="connsiteY27" fmla="*/ 221840 h 243395"/>
                  <a:gd name="connsiteX28" fmla="*/ 66495 w 459396"/>
                  <a:gd name="connsiteY28" fmla="*/ 221840 h 243395"/>
                  <a:gd name="connsiteX29" fmla="*/ 97288 w 459396"/>
                  <a:gd name="connsiteY29" fmla="*/ 214655 h 243395"/>
                  <a:gd name="connsiteX30" fmla="*/ 120896 w 459396"/>
                  <a:gd name="connsiteY30" fmla="*/ 234157 h 243395"/>
                  <a:gd name="connsiteX31" fmla="*/ 149636 w 459396"/>
                  <a:gd name="connsiteY31" fmla="*/ 223893 h 243395"/>
                  <a:gd name="connsiteX32" fmla="*/ 174270 w 459396"/>
                  <a:gd name="connsiteY32" fmla="*/ 241342 h 243395"/>
                  <a:gd name="connsiteX33" fmla="*/ 177350 w 459396"/>
                  <a:gd name="connsiteY33" fmla="*/ 241342 h 243395"/>
                  <a:gd name="connsiteX34" fmla="*/ 203011 w 459396"/>
                  <a:gd name="connsiteY34" fmla="*/ 227999 h 243395"/>
                  <a:gd name="connsiteX35" fmla="*/ 208143 w 459396"/>
                  <a:gd name="connsiteY35" fmla="*/ 234157 h 243395"/>
                  <a:gd name="connsiteX36" fmla="*/ 229698 w 459396"/>
                  <a:gd name="connsiteY36" fmla="*/ 243395 h 243395"/>
                  <a:gd name="connsiteX37" fmla="*/ 230725 w 459396"/>
                  <a:gd name="connsiteY37" fmla="*/ 243395 h 243395"/>
                  <a:gd name="connsiteX38" fmla="*/ 231751 w 459396"/>
                  <a:gd name="connsiteY38" fmla="*/ 243395 h 243395"/>
                  <a:gd name="connsiteX39" fmla="*/ 253306 w 459396"/>
                  <a:gd name="connsiteY39" fmla="*/ 234157 h 243395"/>
                  <a:gd name="connsiteX40" fmla="*/ 257412 w 459396"/>
                  <a:gd name="connsiteY40" fmla="*/ 227999 h 243395"/>
                  <a:gd name="connsiteX41" fmla="*/ 285126 w 459396"/>
                  <a:gd name="connsiteY41" fmla="*/ 241342 h 243395"/>
                  <a:gd name="connsiteX42" fmla="*/ 309760 w 459396"/>
                  <a:gd name="connsiteY42" fmla="*/ 223893 h 243395"/>
                  <a:gd name="connsiteX43" fmla="*/ 338500 w 459396"/>
                  <a:gd name="connsiteY43" fmla="*/ 234157 h 243395"/>
                  <a:gd name="connsiteX44" fmla="*/ 362109 w 459396"/>
                  <a:gd name="connsiteY44" fmla="*/ 214655 h 243395"/>
                  <a:gd name="connsiteX45" fmla="*/ 392902 w 459396"/>
                  <a:gd name="connsiteY45" fmla="*/ 221840 h 243395"/>
                  <a:gd name="connsiteX46" fmla="*/ 414457 w 459396"/>
                  <a:gd name="connsiteY46" fmla="*/ 196179 h 243395"/>
                  <a:gd name="connsiteX47" fmla="*/ 451409 w 459396"/>
                  <a:gd name="connsiteY47" fmla="*/ 190020 h 243395"/>
                  <a:gd name="connsiteX48" fmla="*/ 451409 w 459396"/>
                  <a:gd name="connsiteY48" fmla="*/ 190020 h 243395"/>
                  <a:gd name="connsiteX49" fmla="*/ 455514 w 459396"/>
                  <a:gd name="connsiteY49" fmla="*/ 154095 h 243395"/>
                  <a:gd name="connsiteX50" fmla="*/ 454488 w 459396"/>
                  <a:gd name="connsiteY50" fmla="*/ 142804 h 2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59396" h="243395">
                    <a:moveTo>
                      <a:pt x="454488" y="142804"/>
                    </a:moveTo>
                    <a:cubicBezTo>
                      <a:pt x="454488" y="141778"/>
                      <a:pt x="453461" y="140751"/>
                      <a:pt x="453461" y="139725"/>
                    </a:cubicBezTo>
                    <a:cubicBezTo>
                      <a:pt x="459620" y="131514"/>
                      <a:pt x="460647" y="120223"/>
                      <a:pt x="456541" y="110985"/>
                    </a:cubicBezTo>
                    <a:cubicBezTo>
                      <a:pt x="451409" y="98668"/>
                      <a:pt x="440118" y="91482"/>
                      <a:pt x="427801" y="92509"/>
                    </a:cubicBezTo>
                    <a:cubicBezTo>
                      <a:pt x="431906" y="81218"/>
                      <a:pt x="429853" y="67874"/>
                      <a:pt x="419589" y="58636"/>
                    </a:cubicBezTo>
                    <a:cubicBezTo>
                      <a:pt x="410351" y="50425"/>
                      <a:pt x="397007" y="48372"/>
                      <a:pt x="386743" y="52478"/>
                    </a:cubicBezTo>
                    <a:cubicBezTo>
                      <a:pt x="386743" y="41187"/>
                      <a:pt x="379558" y="29896"/>
                      <a:pt x="368267" y="24764"/>
                    </a:cubicBezTo>
                    <a:cubicBezTo>
                      <a:pt x="356976" y="19632"/>
                      <a:pt x="344659" y="21685"/>
                      <a:pt x="336448" y="28870"/>
                    </a:cubicBezTo>
                    <a:cubicBezTo>
                      <a:pt x="333368" y="18605"/>
                      <a:pt x="324130" y="9367"/>
                      <a:pt x="312840" y="7315"/>
                    </a:cubicBezTo>
                    <a:cubicBezTo>
                      <a:pt x="301549" y="5262"/>
                      <a:pt x="290258" y="9367"/>
                      <a:pt x="283073" y="17579"/>
                    </a:cubicBezTo>
                    <a:cubicBezTo>
                      <a:pt x="277941" y="8341"/>
                      <a:pt x="268703" y="1156"/>
                      <a:pt x="257412" y="130"/>
                    </a:cubicBezTo>
                    <a:cubicBezTo>
                      <a:pt x="246121" y="-897"/>
                      <a:pt x="235857" y="5262"/>
                      <a:pt x="229698" y="13473"/>
                    </a:cubicBezTo>
                    <a:cubicBezTo>
                      <a:pt x="223539" y="4235"/>
                      <a:pt x="213275" y="-897"/>
                      <a:pt x="201984" y="130"/>
                    </a:cubicBezTo>
                    <a:cubicBezTo>
                      <a:pt x="190693" y="1156"/>
                      <a:pt x="180429" y="7315"/>
                      <a:pt x="176323" y="16553"/>
                    </a:cubicBezTo>
                    <a:cubicBezTo>
                      <a:pt x="169138" y="8341"/>
                      <a:pt x="157847" y="4235"/>
                      <a:pt x="146557" y="6288"/>
                    </a:cubicBezTo>
                    <a:cubicBezTo>
                      <a:pt x="135266" y="8341"/>
                      <a:pt x="126028" y="17579"/>
                      <a:pt x="122949" y="27843"/>
                    </a:cubicBezTo>
                    <a:cubicBezTo>
                      <a:pt x="114737" y="20658"/>
                      <a:pt x="102420" y="18605"/>
                      <a:pt x="91129" y="23738"/>
                    </a:cubicBezTo>
                    <a:cubicBezTo>
                      <a:pt x="79838" y="28870"/>
                      <a:pt x="72653" y="39134"/>
                      <a:pt x="72653" y="51451"/>
                    </a:cubicBezTo>
                    <a:cubicBezTo>
                      <a:pt x="61362" y="46319"/>
                      <a:pt x="49045" y="48372"/>
                      <a:pt x="39807" y="56584"/>
                    </a:cubicBezTo>
                    <a:cubicBezTo>
                      <a:pt x="30569" y="64795"/>
                      <a:pt x="27490" y="78139"/>
                      <a:pt x="31596" y="89430"/>
                    </a:cubicBezTo>
                    <a:cubicBezTo>
                      <a:pt x="31596" y="89430"/>
                      <a:pt x="31596" y="89430"/>
                      <a:pt x="31596" y="89430"/>
                    </a:cubicBezTo>
                    <a:cubicBezTo>
                      <a:pt x="19278" y="89430"/>
                      <a:pt x="7988" y="96615"/>
                      <a:pt x="2855" y="107905"/>
                    </a:cubicBezTo>
                    <a:cubicBezTo>
                      <a:pt x="-1250" y="117143"/>
                      <a:pt x="-224" y="128434"/>
                      <a:pt x="4908" y="136646"/>
                    </a:cubicBezTo>
                    <a:cubicBezTo>
                      <a:pt x="4908" y="138699"/>
                      <a:pt x="3882" y="139725"/>
                      <a:pt x="3882" y="141778"/>
                    </a:cubicBezTo>
                    <a:cubicBezTo>
                      <a:pt x="2855" y="145884"/>
                      <a:pt x="2855" y="149989"/>
                      <a:pt x="3882" y="154095"/>
                    </a:cubicBezTo>
                    <a:cubicBezTo>
                      <a:pt x="-2277" y="165386"/>
                      <a:pt x="-1250" y="178730"/>
                      <a:pt x="7988" y="187968"/>
                    </a:cubicBezTo>
                    <a:cubicBezTo>
                      <a:pt x="17226" y="199258"/>
                      <a:pt x="32622" y="201311"/>
                      <a:pt x="44939" y="195153"/>
                    </a:cubicBezTo>
                    <a:cubicBezTo>
                      <a:pt x="45966" y="207470"/>
                      <a:pt x="54177" y="217734"/>
                      <a:pt x="66495" y="221840"/>
                    </a:cubicBezTo>
                    <a:lnTo>
                      <a:pt x="66495" y="221840"/>
                    </a:lnTo>
                    <a:cubicBezTo>
                      <a:pt x="77785" y="224919"/>
                      <a:pt x="89076" y="222866"/>
                      <a:pt x="97288" y="214655"/>
                    </a:cubicBezTo>
                    <a:cubicBezTo>
                      <a:pt x="101393" y="224919"/>
                      <a:pt x="109605" y="232104"/>
                      <a:pt x="120896" y="234157"/>
                    </a:cubicBezTo>
                    <a:cubicBezTo>
                      <a:pt x="132187" y="236210"/>
                      <a:pt x="142451" y="232104"/>
                      <a:pt x="149636" y="223893"/>
                    </a:cubicBezTo>
                    <a:cubicBezTo>
                      <a:pt x="153742" y="233131"/>
                      <a:pt x="162980" y="240316"/>
                      <a:pt x="174270" y="241342"/>
                    </a:cubicBezTo>
                    <a:cubicBezTo>
                      <a:pt x="175297" y="241342"/>
                      <a:pt x="176323" y="241342"/>
                      <a:pt x="177350" y="241342"/>
                    </a:cubicBezTo>
                    <a:cubicBezTo>
                      <a:pt x="187614" y="241342"/>
                      <a:pt x="196852" y="236210"/>
                      <a:pt x="203011" y="227999"/>
                    </a:cubicBezTo>
                    <a:cubicBezTo>
                      <a:pt x="204037" y="230052"/>
                      <a:pt x="206090" y="232104"/>
                      <a:pt x="208143" y="234157"/>
                    </a:cubicBezTo>
                    <a:cubicBezTo>
                      <a:pt x="214302" y="240316"/>
                      <a:pt x="221487" y="243395"/>
                      <a:pt x="229698" y="243395"/>
                    </a:cubicBezTo>
                    <a:cubicBezTo>
                      <a:pt x="229698" y="243395"/>
                      <a:pt x="229698" y="243395"/>
                      <a:pt x="230725" y="243395"/>
                    </a:cubicBezTo>
                    <a:cubicBezTo>
                      <a:pt x="230725" y="243395"/>
                      <a:pt x="230725" y="243395"/>
                      <a:pt x="231751" y="243395"/>
                    </a:cubicBezTo>
                    <a:cubicBezTo>
                      <a:pt x="239962" y="243395"/>
                      <a:pt x="248174" y="240316"/>
                      <a:pt x="253306" y="234157"/>
                    </a:cubicBezTo>
                    <a:cubicBezTo>
                      <a:pt x="255359" y="232104"/>
                      <a:pt x="256385" y="230052"/>
                      <a:pt x="257412" y="227999"/>
                    </a:cubicBezTo>
                    <a:cubicBezTo>
                      <a:pt x="263571" y="236210"/>
                      <a:pt x="273835" y="242369"/>
                      <a:pt x="285126" y="241342"/>
                    </a:cubicBezTo>
                    <a:cubicBezTo>
                      <a:pt x="296417" y="240316"/>
                      <a:pt x="305654" y="233131"/>
                      <a:pt x="309760" y="223893"/>
                    </a:cubicBezTo>
                    <a:cubicBezTo>
                      <a:pt x="316945" y="232104"/>
                      <a:pt x="327210" y="236210"/>
                      <a:pt x="338500" y="234157"/>
                    </a:cubicBezTo>
                    <a:cubicBezTo>
                      <a:pt x="349791" y="232104"/>
                      <a:pt x="359029" y="224919"/>
                      <a:pt x="362109" y="214655"/>
                    </a:cubicBezTo>
                    <a:cubicBezTo>
                      <a:pt x="370320" y="221840"/>
                      <a:pt x="381611" y="224919"/>
                      <a:pt x="392902" y="221840"/>
                    </a:cubicBezTo>
                    <a:cubicBezTo>
                      <a:pt x="405219" y="217734"/>
                      <a:pt x="413430" y="207470"/>
                      <a:pt x="414457" y="196179"/>
                    </a:cubicBezTo>
                    <a:cubicBezTo>
                      <a:pt x="426774" y="202338"/>
                      <a:pt x="442171" y="200285"/>
                      <a:pt x="451409" y="190020"/>
                    </a:cubicBezTo>
                    <a:lnTo>
                      <a:pt x="451409" y="190020"/>
                    </a:lnTo>
                    <a:cubicBezTo>
                      <a:pt x="460647" y="179756"/>
                      <a:pt x="461673" y="165386"/>
                      <a:pt x="455514" y="154095"/>
                    </a:cubicBezTo>
                    <a:cubicBezTo>
                      <a:pt x="455514" y="152042"/>
                      <a:pt x="455514" y="147937"/>
                      <a:pt x="454488" y="14280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34" name="Forma libre 1133">
                <a:extLst>
                  <a:ext uri="{FF2B5EF4-FFF2-40B4-BE49-F238E27FC236}">
                    <a16:creationId xmlns:a16="http://schemas.microsoft.com/office/drawing/2014/main" id="{193E4F26-B70F-C841-B9A8-85C6A539EF9A}"/>
                  </a:ext>
                </a:extLst>
              </p:cNvPr>
              <p:cNvSpPr/>
              <p:nvPr/>
            </p:nvSpPr>
            <p:spPr>
              <a:xfrm>
                <a:off x="5239283" y="3285977"/>
                <a:ext cx="10264" cy="10264"/>
              </a:xfrm>
              <a:custGeom>
                <a:avLst/>
                <a:gdLst>
                  <a:gd name="connsiteX0" fmla="*/ 0 w 10264"/>
                  <a:gd name="connsiteY0" fmla="*/ 0 h 10264"/>
                  <a:gd name="connsiteX1" fmla="*/ 0 w 10264"/>
                  <a:gd name="connsiteY1" fmla="*/ 0 h 10264"/>
                  <a:gd name="connsiteX2" fmla="*/ 0 w 10264"/>
                  <a:gd name="connsiteY2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64" h="1026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35" name="Forma libre 1134">
              <a:extLst>
                <a:ext uri="{FF2B5EF4-FFF2-40B4-BE49-F238E27FC236}">
                  <a16:creationId xmlns:a16="http://schemas.microsoft.com/office/drawing/2014/main" id="{629D5617-2E18-EB49-A50B-15463D2C8819}"/>
                </a:ext>
              </a:extLst>
            </p:cNvPr>
            <p:cNvSpPr/>
            <p:nvPr/>
          </p:nvSpPr>
          <p:spPr>
            <a:xfrm>
              <a:off x="4938537" y="3185386"/>
              <a:ext cx="492690" cy="174494"/>
            </a:xfrm>
            <a:custGeom>
              <a:avLst/>
              <a:gdLst>
                <a:gd name="connsiteX0" fmla="*/ 369518 w 492690"/>
                <a:gd name="connsiteY0" fmla="*/ 30793 h 174494"/>
                <a:gd name="connsiteX1" fmla="*/ 246345 w 492690"/>
                <a:gd name="connsiteY1" fmla="*/ 41058 h 174494"/>
                <a:gd name="connsiteX2" fmla="*/ 123173 w 492690"/>
                <a:gd name="connsiteY2" fmla="*/ 30793 h 174494"/>
                <a:gd name="connsiteX3" fmla="*/ 0 w 492690"/>
                <a:gd name="connsiteY3" fmla="*/ 0 h 174494"/>
                <a:gd name="connsiteX4" fmla="*/ 71851 w 492690"/>
                <a:gd name="connsiteY4" fmla="*/ 143701 h 174494"/>
                <a:gd name="connsiteX5" fmla="*/ 246345 w 492690"/>
                <a:gd name="connsiteY5" fmla="*/ 174494 h 174494"/>
                <a:gd name="connsiteX6" fmla="*/ 420839 w 492690"/>
                <a:gd name="connsiteY6" fmla="*/ 143701 h 174494"/>
                <a:gd name="connsiteX7" fmla="*/ 492690 w 492690"/>
                <a:gd name="connsiteY7" fmla="*/ 0 h 174494"/>
                <a:gd name="connsiteX8" fmla="*/ 369518 w 492690"/>
                <a:gd name="connsiteY8" fmla="*/ 30793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690" h="174494">
                  <a:moveTo>
                    <a:pt x="369518" y="30793"/>
                  </a:moveTo>
                  <a:cubicBezTo>
                    <a:pt x="318196" y="69798"/>
                    <a:pt x="246345" y="41058"/>
                    <a:pt x="246345" y="41058"/>
                  </a:cubicBezTo>
                  <a:cubicBezTo>
                    <a:pt x="246345" y="41058"/>
                    <a:pt x="173468" y="69798"/>
                    <a:pt x="123173" y="30793"/>
                  </a:cubicBezTo>
                  <a:cubicBezTo>
                    <a:pt x="51322" y="68771"/>
                    <a:pt x="0" y="0"/>
                    <a:pt x="0" y="0"/>
                  </a:cubicBezTo>
                  <a:cubicBezTo>
                    <a:pt x="0" y="0"/>
                    <a:pt x="29767" y="100591"/>
                    <a:pt x="71851" y="143701"/>
                  </a:cubicBezTo>
                  <a:cubicBezTo>
                    <a:pt x="71851" y="143701"/>
                    <a:pt x="153966" y="174494"/>
                    <a:pt x="246345" y="174494"/>
                  </a:cubicBezTo>
                  <a:cubicBezTo>
                    <a:pt x="338724" y="174494"/>
                    <a:pt x="420839" y="143701"/>
                    <a:pt x="420839" y="143701"/>
                  </a:cubicBezTo>
                  <a:cubicBezTo>
                    <a:pt x="462923" y="100591"/>
                    <a:pt x="492690" y="0"/>
                    <a:pt x="492690" y="0"/>
                  </a:cubicBezTo>
                  <a:cubicBezTo>
                    <a:pt x="492690" y="0"/>
                    <a:pt x="442395" y="69798"/>
                    <a:pt x="369518" y="30793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6" name="Forma libre 1135">
              <a:extLst>
                <a:ext uri="{FF2B5EF4-FFF2-40B4-BE49-F238E27FC236}">
                  <a16:creationId xmlns:a16="http://schemas.microsoft.com/office/drawing/2014/main" id="{67985F0E-92B7-1545-8517-13DF88D55F3D}"/>
                </a:ext>
              </a:extLst>
            </p:cNvPr>
            <p:cNvSpPr/>
            <p:nvPr/>
          </p:nvSpPr>
          <p:spPr>
            <a:xfrm>
              <a:off x="5041180" y="3216179"/>
              <a:ext cx="287402" cy="143701"/>
            </a:xfrm>
            <a:custGeom>
              <a:avLst/>
              <a:gdLst>
                <a:gd name="connsiteX0" fmla="*/ 143701 w 287402"/>
                <a:gd name="connsiteY0" fmla="*/ 10264 h 143701"/>
                <a:gd name="connsiteX1" fmla="*/ 164230 w 287402"/>
                <a:gd name="connsiteY1" fmla="*/ 20529 h 143701"/>
                <a:gd name="connsiteX2" fmla="*/ 143701 w 287402"/>
                <a:gd name="connsiteY2" fmla="*/ 143701 h 143701"/>
                <a:gd name="connsiteX3" fmla="*/ 123173 w 287402"/>
                <a:gd name="connsiteY3" fmla="*/ 20529 h 143701"/>
                <a:gd name="connsiteX4" fmla="*/ 143701 w 287402"/>
                <a:gd name="connsiteY4" fmla="*/ 10264 h 143701"/>
                <a:gd name="connsiteX5" fmla="*/ 0 w 287402"/>
                <a:gd name="connsiteY5" fmla="*/ 0 h 143701"/>
                <a:gd name="connsiteX6" fmla="*/ 41058 w 287402"/>
                <a:gd name="connsiteY6" fmla="*/ 133437 h 143701"/>
                <a:gd name="connsiteX7" fmla="*/ 41058 w 287402"/>
                <a:gd name="connsiteY7" fmla="*/ 10264 h 143701"/>
                <a:gd name="connsiteX8" fmla="*/ 20529 w 287402"/>
                <a:gd name="connsiteY8" fmla="*/ 0 h 143701"/>
                <a:gd name="connsiteX9" fmla="*/ 0 w 287402"/>
                <a:gd name="connsiteY9" fmla="*/ 0 h 143701"/>
                <a:gd name="connsiteX10" fmla="*/ 266874 w 287402"/>
                <a:gd name="connsiteY10" fmla="*/ 0 h 143701"/>
                <a:gd name="connsiteX11" fmla="*/ 246345 w 287402"/>
                <a:gd name="connsiteY11" fmla="*/ 10264 h 143701"/>
                <a:gd name="connsiteX12" fmla="*/ 246345 w 287402"/>
                <a:gd name="connsiteY12" fmla="*/ 133437 h 143701"/>
                <a:gd name="connsiteX13" fmla="*/ 287403 w 287402"/>
                <a:gd name="connsiteY13" fmla="*/ 0 h 143701"/>
                <a:gd name="connsiteX14" fmla="*/ 266874 w 287402"/>
                <a:gd name="connsiteY14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402" h="143701">
                  <a:moveTo>
                    <a:pt x="143701" y="10264"/>
                  </a:moveTo>
                  <a:lnTo>
                    <a:pt x="164230" y="20529"/>
                  </a:lnTo>
                  <a:lnTo>
                    <a:pt x="143701" y="143701"/>
                  </a:lnTo>
                  <a:lnTo>
                    <a:pt x="123173" y="20529"/>
                  </a:lnTo>
                  <a:lnTo>
                    <a:pt x="143701" y="10264"/>
                  </a:lnTo>
                  <a:close/>
                  <a:moveTo>
                    <a:pt x="0" y="0"/>
                  </a:moveTo>
                  <a:lnTo>
                    <a:pt x="41058" y="133437"/>
                  </a:lnTo>
                  <a:lnTo>
                    <a:pt x="41058" y="10264"/>
                  </a:lnTo>
                  <a:lnTo>
                    <a:pt x="20529" y="0"/>
                  </a:lnTo>
                  <a:lnTo>
                    <a:pt x="0" y="0"/>
                  </a:lnTo>
                  <a:close/>
                  <a:moveTo>
                    <a:pt x="266874" y="0"/>
                  </a:moveTo>
                  <a:lnTo>
                    <a:pt x="246345" y="10264"/>
                  </a:lnTo>
                  <a:lnTo>
                    <a:pt x="246345" y="133437"/>
                  </a:lnTo>
                  <a:lnTo>
                    <a:pt x="287403" y="0"/>
                  </a:lnTo>
                  <a:lnTo>
                    <a:pt x="266874" y="0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7" name="Forma libre 1136">
              <a:extLst>
                <a:ext uri="{FF2B5EF4-FFF2-40B4-BE49-F238E27FC236}">
                  <a16:creationId xmlns:a16="http://schemas.microsoft.com/office/drawing/2014/main" id="{084E2964-3105-7A4C-97AD-B728236FCE3D}"/>
                </a:ext>
              </a:extLst>
            </p:cNvPr>
            <p:cNvSpPr/>
            <p:nvPr/>
          </p:nvSpPr>
          <p:spPr>
            <a:xfrm>
              <a:off x="4937893" y="3175505"/>
              <a:ext cx="493589" cy="74546"/>
            </a:xfrm>
            <a:custGeom>
              <a:avLst/>
              <a:gdLst>
                <a:gd name="connsiteX0" fmla="*/ 487174 w 493589"/>
                <a:gd name="connsiteY0" fmla="*/ 643 h 74546"/>
                <a:gd name="connsiteX1" fmla="*/ 473831 w 493589"/>
                <a:gd name="connsiteY1" fmla="*/ 6802 h 74546"/>
                <a:gd name="connsiteX2" fmla="*/ 442011 w 493589"/>
                <a:gd name="connsiteY2" fmla="*/ 37595 h 74546"/>
                <a:gd name="connsiteX3" fmla="*/ 374266 w 493589"/>
                <a:gd name="connsiteY3" fmla="*/ 31436 h 74546"/>
                <a:gd name="connsiteX4" fmla="*/ 369134 w 493589"/>
                <a:gd name="connsiteY4" fmla="*/ 29383 h 74546"/>
                <a:gd name="connsiteX5" fmla="*/ 364002 w 493589"/>
                <a:gd name="connsiteY5" fmla="*/ 32463 h 74546"/>
                <a:gd name="connsiteX6" fmla="*/ 250067 w 493589"/>
                <a:gd name="connsiteY6" fmla="*/ 41701 h 74546"/>
                <a:gd name="connsiteX7" fmla="*/ 246988 w 493589"/>
                <a:gd name="connsiteY7" fmla="*/ 39648 h 74546"/>
                <a:gd name="connsiteX8" fmla="*/ 246988 w 493589"/>
                <a:gd name="connsiteY8" fmla="*/ 39648 h 74546"/>
                <a:gd name="connsiteX9" fmla="*/ 246988 w 493589"/>
                <a:gd name="connsiteY9" fmla="*/ 39648 h 74546"/>
                <a:gd name="connsiteX10" fmla="*/ 242882 w 493589"/>
                <a:gd name="connsiteY10" fmla="*/ 41701 h 74546"/>
                <a:gd name="connsiteX11" fmla="*/ 128948 w 493589"/>
                <a:gd name="connsiteY11" fmla="*/ 32463 h 74546"/>
                <a:gd name="connsiteX12" fmla="*/ 123816 w 493589"/>
                <a:gd name="connsiteY12" fmla="*/ 29383 h 74546"/>
                <a:gd name="connsiteX13" fmla="*/ 119710 w 493589"/>
                <a:gd name="connsiteY13" fmla="*/ 31436 h 74546"/>
                <a:gd name="connsiteX14" fmla="*/ 51965 w 493589"/>
                <a:gd name="connsiteY14" fmla="*/ 37595 h 74546"/>
                <a:gd name="connsiteX15" fmla="*/ 20145 w 493589"/>
                <a:gd name="connsiteY15" fmla="*/ 6802 h 74546"/>
                <a:gd name="connsiteX16" fmla="*/ 6802 w 493589"/>
                <a:gd name="connsiteY16" fmla="*/ 643 h 74546"/>
                <a:gd name="connsiteX17" fmla="*/ 643 w 493589"/>
                <a:gd name="connsiteY17" fmla="*/ 13987 h 74546"/>
                <a:gd name="connsiteX18" fmla="*/ 43753 w 493589"/>
                <a:gd name="connsiteY18" fmla="*/ 56071 h 74546"/>
                <a:gd name="connsiteX19" fmla="*/ 121763 w 493589"/>
                <a:gd name="connsiteY19" fmla="*/ 51965 h 74546"/>
                <a:gd name="connsiteX20" fmla="*/ 186428 w 493589"/>
                <a:gd name="connsiteY20" fmla="*/ 74547 h 74546"/>
                <a:gd name="connsiteX21" fmla="*/ 246988 w 493589"/>
                <a:gd name="connsiteY21" fmla="*/ 62229 h 74546"/>
                <a:gd name="connsiteX22" fmla="*/ 307548 w 493589"/>
                <a:gd name="connsiteY22" fmla="*/ 74547 h 74546"/>
                <a:gd name="connsiteX23" fmla="*/ 372213 w 493589"/>
                <a:gd name="connsiteY23" fmla="*/ 51965 h 74546"/>
                <a:gd name="connsiteX24" fmla="*/ 450223 w 493589"/>
                <a:gd name="connsiteY24" fmla="*/ 56071 h 74546"/>
                <a:gd name="connsiteX25" fmla="*/ 493333 w 493589"/>
                <a:gd name="connsiteY25" fmla="*/ 13987 h 74546"/>
                <a:gd name="connsiteX26" fmla="*/ 487174 w 493589"/>
                <a:gd name="connsiteY26" fmla="*/ 643 h 7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3589" h="74546">
                  <a:moveTo>
                    <a:pt x="487174" y="643"/>
                  </a:moveTo>
                  <a:cubicBezTo>
                    <a:pt x="482042" y="-1410"/>
                    <a:pt x="475884" y="1669"/>
                    <a:pt x="473831" y="6802"/>
                  </a:cubicBezTo>
                  <a:cubicBezTo>
                    <a:pt x="473831" y="6802"/>
                    <a:pt x="465619" y="28357"/>
                    <a:pt x="442011" y="37595"/>
                  </a:cubicBezTo>
                  <a:cubicBezTo>
                    <a:pt x="423535" y="44780"/>
                    <a:pt x="400954" y="42727"/>
                    <a:pt x="374266" y="31436"/>
                  </a:cubicBezTo>
                  <a:lnTo>
                    <a:pt x="369134" y="29383"/>
                  </a:lnTo>
                  <a:lnTo>
                    <a:pt x="364002" y="32463"/>
                  </a:lnTo>
                  <a:cubicBezTo>
                    <a:pt x="312680" y="68388"/>
                    <a:pt x="252120" y="42727"/>
                    <a:pt x="250067" y="41701"/>
                  </a:cubicBezTo>
                  <a:lnTo>
                    <a:pt x="246988" y="39648"/>
                  </a:lnTo>
                  <a:lnTo>
                    <a:pt x="246988" y="39648"/>
                  </a:lnTo>
                  <a:lnTo>
                    <a:pt x="246988" y="39648"/>
                  </a:lnTo>
                  <a:lnTo>
                    <a:pt x="242882" y="41701"/>
                  </a:lnTo>
                  <a:cubicBezTo>
                    <a:pt x="241856" y="41701"/>
                    <a:pt x="181296" y="68388"/>
                    <a:pt x="128948" y="32463"/>
                  </a:cubicBezTo>
                  <a:lnTo>
                    <a:pt x="123816" y="29383"/>
                  </a:lnTo>
                  <a:lnTo>
                    <a:pt x="119710" y="31436"/>
                  </a:lnTo>
                  <a:cubicBezTo>
                    <a:pt x="93022" y="42727"/>
                    <a:pt x="70441" y="44780"/>
                    <a:pt x="51965" y="37595"/>
                  </a:cubicBezTo>
                  <a:cubicBezTo>
                    <a:pt x="29383" y="28357"/>
                    <a:pt x="20145" y="6802"/>
                    <a:pt x="20145" y="6802"/>
                  </a:cubicBezTo>
                  <a:cubicBezTo>
                    <a:pt x="18092" y="1669"/>
                    <a:pt x="11934" y="-1410"/>
                    <a:pt x="6802" y="643"/>
                  </a:cubicBezTo>
                  <a:cubicBezTo>
                    <a:pt x="1669" y="2696"/>
                    <a:pt x="-1410" y="8855"/>
                    <a:pt x="643" y="13987"/>
                  </a:cubicBezTo>
                  <a:cubicBezTo>
                    <a:pt x="643" y="15013"/>
                    <a:pt x="12960" y="43753"/>
                    <a:pt x="43753" y="56071"/>
                  </a:cubicBezTo>
                  <a:cubicBezTo>
                    <a:pt x="66335" y="65309"/>
                    <a:pt x="91996" y="64282"/>
                    <a:pt x="121763" y="51965"/>
                  </a:cubicBezTo>
                  <a:cubicBezTo>
                    <a:pt x="142291" y="68388"/>
                    <a:pt x="165899" y="74547"/>
                    <a:pt x="186428" y="74547"/>
                  </a:cubicBezTo>
                  <a:cubicBezTo>
                    <a:pt x="213116" y="74547"/>
                    <a:pt x="236724" y="66335"/>
                    <a:pt x="246988" y="62229"/>
                  </a:cubicBezTo>
                  <a:cubicBezTo>
                    <a:pt x="256226" y="66335"/>
                    <a:pt x="279834" y="74547"/>
                    <a:pt x="307548" y="74547"/>
                  </a:cubicBezTo>
                  <a:cubicBezTo>
                    <a:pt x="329103" y="74547"/>
                    <a:pt x="352711" y="69414"/>
                    <a:pt x="372213" y="51965"/>
                  </a:cubicBezTo>
                  <a:cubicBezTo>
                    <a:pt x="401980" y="63256"/>
                    <a:pt x="427641" y="65309"/>
                    <a:pt x="450223" y="56071"/>
                  </a:cubicBezTo>
                  <a:cubicBezTo>
                    <a:pt x="481016" y="42727"/>
                    <a:pt x="492307" y="15013"/>
                    <a:pt x="493333" y="13987"/>
                  </a:cubicBezTo>
                  <a:cubicBezTo>
                    <a:pt x="494359" y="8855"/>
                    <a:pt x="492307" y="2696"/>
                    <a:pt x="487174" y="643"/>
                  </a:cubicBezTo>
                  <a:close/>
                </a:path>
              </a:pathLst>
            </a:custGeom>
            <a:solidFill>
              <a:srgbClr val="FF8F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8" name="Forma libre 1137">
              <a:extLst>
                <a:ext uri="{FF2B5EF4-FFF2-40B4-BE49-F238E27FC236}">
                  <a16:creationId xmlns:a16="http://schemas.microsoft.com/office/drawing/2014/main" id="{DFEC86E6-3EDA-3A41-ADEA-000A68CE501C}"/>
                </a:ext>
              </a:extLst>
            </p:cNvPr>
            <p:cNvSpPr/>
            <p:nvPr/>
          </p:nvSpPr>
          <p:spPr>
            <a:xfrm>
              <a:off x="5010387" y="3072478"/>
              <a:ext cx="338724" cy="123172"/>
            </a:xfrm>
            <a:custGeom>
              <a:avLst/>
              <a:gdLst>
                <a:gd name="connsiteX0" fmla="*/ 133437 w 338724"/>
                <a:gd name="connsiteY0" fmla="*/ 35925 h 123172"/>
                <a:gd name="connsiteX1" fmla="*/ 107776 w 338724"/>
                <a:gd name="connsiteY1" fmla="*/ 61586 h 123172"/>
                <a:gd name="connsiteX2" fmla="*/ 82115 w 338724"/>
                <a:gd name="connsiteY2" fmla="*/ 35925 h 123172"/>
                <a:gd name="connsiteX3" fmla="*/ 107776 w 338724"/>
                <a:gd name="connsiteY3" fmla="*/ 10264 h 123172"/>
                <a:gd name="connsiteX4" fmla="*/ 133437 w 338724"/>
                <a:gd name="connsiteY4" fmla="*/ 35925 h 123172"/>
                <a:gd name="connsiteX5" fmla="*/ 215552 w 338724"/>
                <a:gd name="connsiteY5" fmla="*/ 0 h 123172"/>
                <a:gd name="connsiteX6" fmla="*/ 195023 w 338724"/>
                <a:gd name="connsiteY6" fmla="*/ 20529 h 123172"/>
                <a:gd name="connsiteX7" fmla="*/ 215552 w 338724"/>
                <a:gd name="connsiteY7" fmla="*/ 41058 h 123172"/>
                <a:gd name="connsiteX8" fmla="*/ 236081 w 338724"/>
                <a:gd name="connsiteY8" fmla="*/ 20529 h 123172"/>
                <a:gd name="connsiteX9" fmla="*/ 215552 w 338724"/>
                <a:gd name="connsiteY9" fmla="*/ 0 h 123172"/>
                <a:gd name="connsiteX10" fmla="*/ 307931 w 338724"/>
                <a:gd name="connsiteY10" fmla="*/ 41058 h 123172"/>
                <a:gd name="connsiteX11" fmla="*/ 277138 w 338724"/>
                <a:gd name="connsiteY11" fmla="*/ 71851 h 123172"/>
                <a:gd name="connsiteX12" fmla="*/ 307931 w 338724"/>
                <a:gd name="connsiteY12" fmla="*/ 102644 h 123172"/>
                <a:gd name="connsiteX13" fmla="*/ 338724 w 338724"/>
                <a:gd name="connsiteY13" fmla="*/ 71851 h 123172"/>
                <a:gd name="connsiteX14" fmla="*/ 307931 w 338724"/>
                <a:gd name="connsiteY14" fmla="*/ 41058 h 123172"/>
                <a:gd name="connsiteX15" fmla="*/ 174494 w 338724"/>
                <a:gd name="connsiteY15" fmla="*/ 61586 h 123172"/>
                <a:gd name="connsiteX16" fmla="*/ 143701 w 338724"/>
                <a:gd name="connsiteY16" fmla="*/ 92379 h 123172"/>
                <a:gd name="connsiteX17" fmla="*/ 174494 w 338724"/>
                <a:gd name="connsiteY17" fmla="*/ 123173 h 123172"/>
                <a:gd name="connsiteX18" fmla="*/ 205288 w 338724"/>
                <a:gd name="connsiteY18" fmla="*/ 92379 h 123172"/>
                <a:gd name="connsiteX19" fmla="*/ 174494 w 338724"/>
                <a:gd name="connsiteY19" fmla="*/ 61586 h 123172"/>
                <a:gd name="connsiteX20" fmla="*/ 25661 w 338724"/>
                <a:gd name="connsiteY20" fmla="*/ 61586 h 123172"/>
                <a:gd name="connsiteX21" fmla="*/ 0 w 338724"/>
                <a:gd name="connsiteY21" fmla="*/ 87247 h 123172"/>
                <a:gd name="connsiteX22" fmla="*/ 25661 w 338724"/>
                <a:gd name="connsiteY22" fmla="*/ 112908 h 123172"/>
                <a:gd name="connsiteX23" fmla="*/ 51322 w 338724"/>
                <a:gd name="connsiteY23" fmla="*/ 87247 h 123172"/>
                <a:gd name="connsiteX24" fmla="*/ 25661 w 338724"/>
                <a:gd name="connsiteY2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8724" h="123172">
                  <a:moveTo>
                    <a:pt x="133437" y="35925"/>
                  </a:moveTo>
                  <a:cubicBezTo>
                    <a:pt x="133437" y="50295"/>
                    <a:pt x="122146" y="61586"/>
                    <a:pt x="107776" y="61586"/>
                  </a:cubicBezTo>
                  <a:cubicBezTo>
                    <a:pt x="93406" y="61586"/>
                    <a:pt x="82115" y="50295"/>
                    <a:pt x="82115" y="35925"/>
                  </a:cubicBezTo>
                  <a:cubicBezTo>
                    <a:pt x="82115" y="21555"/>
                    <a:pt x="93406" y="10264"/>
                    <a:pt x="107776" y="10264"/>
                  </a:cubicBezTo>
                  <a:cubicBezTo>
                    <a:pt x="122146" y="10264"/>
                    <a:pt x="133437" y="22582"/>
                    <a:pt x="133437" y="35925"/>
                  </a:cubicBezTo>
                  <a:close/>
                  <a:moveTo>
                    <a:pt x="215552" y="0"/>
                  </a:moveTo>
                  <a:cubicBezTo>
                    <a:pt x="204261" y="0"/>
                    <a:pt x="195023" y="9238"/>
                    <a:pt x="195023" y="20529"/>
                  </a:cubicBezTo>
                  <a:cubicBezTo>
                    <a:pt x="195023" y="31820"/>
                    <a:pt x="204261" y="41058"/>
                    <a:pt x="215552" y="41058"/>
                  </a:cubicBezTo>
                  <a:cubicBezTo>
                    <a:pt x="226843" y="41058"/>
                    <a:pt x="236081" y="31820"/>
                    <a:pt x="236081" y="20529"/>
                  </a:cubicBezTo>
                  <a:cubicBezTo>
                    <a:pt x="236081" y="9238"/>
                    <a:pt x="226843" y="0"/>
                    <a:pt x="215552" y="0"/>
                  </a:cubicBezTo>
                  <a:close/>
                  <a:moveTo>
                    <a:pt x="307931" y="41058"/>
                  </a:moveTo>
                  <a:cubicBezTo>
                    <a:pt x="290482" y="41058"/>
                    <a:pt x="277138" y="54401"/>
                    <a:pt x="277138" y="71851"/>
                  </a:cubicBezTo>
                  <a:cubicBezTo>
                    <a:pt x="277138" y="89300"/>
                    <a:pt x="290482" y="102644"/>
                    <a:pt x="307931" y="102644"/>
                  </a:cubicBezTo>
                  <a:cubicBezTo>
                    <a:pt x="325381" y="102644"/>
                    <a:pt x="338724" y="89300"/>
                    <a:pt x="338724" y="71851"/>
                  </a:cubicBezTo>
                  <a:cubicBezTo>
                    <a:pt x="338724" y="55428"/>
                    <a:pt x="325381" y="41058"/>
                    <a:pt x="307931" y="41058"/>
                  </a:cubicBezTo>
                  <a:close/>
                  <a:moveTo>
                    <a:pt x="174494" y="61586"/>
                  </a:moveTo>
                  <a:cubicBezTo>
                    <a:pt x="157045" y="61586"/>
                    <a:pt x="143701" y="74930"/>
                    <a:pt x="143701" y="92379"/>
                  </a:cubicBezTo>
                  <a:cubicBezTo>
                    <a:pt x="143701" y="109829"/>
                    <a:pt x="157045" y="123173"/>
                    <a:pt x="174494" y="123173"/>
                  </a:cubicBezTo>
                  <a:cubicBezTo>
                    <a:pt x="191944" y="123173"/>
                    <a:pt x="205288" y="109829"/>
                    <a:pt x="205288" y="92379"/>
                  </a:cubicBezTo>
                  <a:cubicBezTo>
                    <a:pt x="205288" y="75956"/>
                    <a:pt x="191944" y="61586"/>
                    <a:pt x="174494" y="61586"/>
                  </a:cubicBezTo>
                  <a:close/>
                  <a:moveTo>
                    <a:pt x="25661" y="61586"/>
                  </a:moveTo>
                  <a:cubicBezTo>
                    <a:pt x="11291" y="61586"/>
                    <a:pt x="0" y="72877"/>
                    <a:pt x="0" y="87247"/>
                  </a:cubicBezTo>
                  <a:cubicBezTo>
                    <a:pt x="0" y="101617"/>
                    <a:pt x="11291" y="112908"/>
                    <a:pt x="25661" y="112908"/>
                  </a:cubicBezTo>
                  <a:cubicBezTo>
                    <a:pt x="40031" y="112908"/>
                    <a:pt x="51322" y="101617"/>
                    <a:pt x="51322" y="87247"/>
                  </a:cubicBezTo>
                  <a:cubicBezTo>
                    <a:pt x="51322" y="73904"/>
                    <a:pt x="40031" y="61586"/>
                    <a:pt x="25661" y="61586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9" name="Forma libre 1138">
              <a:extLst>
                <a:ext uri="{FF2B5EF4-FFF2-40B4-BE49-F238E27FC236}">
                  <a16:creationId xmlns:a16="http://schemas.microsoft.com/office/drawing/2014/main" id="{A2AF1490-6A7B-4C4A-97AC-96E730DAD3FB}"/>
                </a:ext>
              </a:extLst>
            </p:cNvPr>
            <p:cNvSpPr/>
            <p:nvPr/>
          </p:nvSpPr>
          <p:spPr>
            <a:xfrm>
              <a:off x="5041180" y="3062213"/>
              <a:ext cx="338724" cy="133436"/>
            </a:xfrm>
            <a:custGeom>
              <a:avLst/>
              <a:gdLst>
                <a:gd name="connsiteX0" fmla="*/ 51322 w 338724"/>
                <a:gd name="connsiteY0" fmla="*/ 76983 h 133436"/>
                <a:gd name="connsiteX1" fmla="*/ 25661 w 338724"/>
                <a:gd name="connsiteY1" fmla="*/ 102644 h 133436"/>
                <a:gd name="connsiteX2" fmla="*/ 0 w 338724"/>
                <a:gd name="connsiteY2" fmla="*/ 76983 h 133436"/>
                <a:gd name="connsiteX3" fmla="*/ 25661 w 338724"/>
                <a:gd name="connsiteY3" fmla="*/ 51322 h 133436"/>
                <a:gd name="connsiteX4" fmla="*/ 51322 w 338724"/>
                <a:gd name="connsiteY4" fmla="*/ 76983 h 133436"/>
                <a:gd name="connsiteX5" fmla="*/ 61586 w 338724"/>
                <a:gd name="connsiteY5" fmla="*/ 112908 h 133436"/>
                <a:gd name="connsiteX6" fmla="*/ 82115 w 338724"/>
                <a:gd name="connsiteY6" fmla="*/ 133437 h 133436"/>
                <a:gd name="connsiteX7" fmla="*/ 102644 w 338724"/>
                <a:gd name="connsiteY7" fmla="*/ 112908 h 133436"/>
                <a:gd name="connsiteX8" fmla="*/ 82115 w 338724"/>
                <a:gd name="connsiteY8" fmla="*/ 92379 h 133436"/>
                <a:gd name="connsiteX9" fmla="*/ 61586 w 338724"/>
                <a:gd name="connsiteY9" fmla="*/ 112908 h 133436"/>
                <a:gd name="connsiteX10" fmla="*/ 215552 w 338724"/>
                <a:gd name="connsiteY10" fmla="*/ 61586 h 133436"/>
                <a:gd name="connsiteX11" fmla="*/ 184759 w 338724"/>
                <a:gd name="connsiteY11" fmla="*/ 92379 h 133436"/>
                <a:gd name="connsiteX12" fmla="*/ 215552 w 338724"/>
                <a:gd name="connsiteY12" fmla="*/ 123173 h 133436"/>
                <a:gd name="connsiteX13" fmla="*/ 246345 w 338724"/>
                <a:gd name="connsiteY13" fmla="*/ 92379 h 133436"/>
                <a:gd name="connsiteX14" fmla="*/ 215552 w 338724"/>
                <a:gd name="connsiteY14" fmla="*/ 61586 h 133436"/>
                <a:gd name="connsiteX15" fmla="*/ 318196 w 338724"/>
                <a:gd name="connsiteY15" fmla="*/ 112908 h 133436"/>
                <a:gd name="connsiteX16" fmla="*/ 338724 w 338724"/>
                <a:gd name="connsiteY16" fmla="*/ 92379 h 133436"/>
                <a:gd name="connsiteX17" fmla="*/ 318196 w 338724"/>
                <a:gd name="connsiteY17" fmla="*/ 71851 h 133436"/>
                <a:gd name="connsiteX18" fmla="*/ 297667 w 338724"/>
                <a:gd name="connsiteY18" fmla="*/ 92379 h 133436"/>
                <a:gd name="connsiteX19" fmla="*/ 318196 w 338724"/>
                <a:gd name="connsiteY19" fmla="*/ 112908 h 133436"/>
                <a:gd name="connsiteX20" fmla="*/ 148833 w 338724"/>
                <a:gd name="connsiteY20" fmla="*/ 0 h 133436"/>
                <a:gd name="connsiteX21" fmla="*/ 123173 w 338724"/>
                <a:gd name="connsiteY21" fmla="*/ 25661 h 133436"/>
                <a:gd name="connsiteX22" fmla="*/ 148833 w 338724"/>
                <a:gd name="connsiteY22" fmla="*/ 51322 h 133436"/>
                <a:gd name="connsiteX23" fmla="*/ 174494 w 338724"/>
                <a:gd name="connsiteY23" fmla="*/ 25661 h 133436"/>
                <a:gd name="connsiteX24" fmla="*/ 148833 w 338724"/>
                <a:gd name="connsiteY24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8724" h="133436">
                  <a:moveTo>
                    <a:pt x="51322" y="76983"/>
                  </a:moveTo>
                  <a:cubicBezTo>
                    <a:pt x="51322" y="91353"/>
                    <a:pt x="40031" y="102644"/>
                    <a:pt x="25661" y="102644"/>
                  </a:cubicBezTo>
                  <a:cubicBezTo>
                    <a:pt x="11291" y="102644"/>
                    <a:pt x="0" y="91353"/>
                    <a:pt x="0" y="76983"/>
                  </a:cubicBezTo>
                  <a:cubicBezTo>
                    <a:pt x="0" y="62613"/>
                    <a:pt x="11291" y="51322"/>
                    <a:pt x="25661" y="51322"/>
                  </a:cubicBezTo>
                  <a:cubicBezTo>
                    <a:pt x="40031" y="51322"/>
                    <a:pt x="51322" y="63639"/>
                    <a:pt x="51322" y="76983"/>
                  </a:cubicBezTo>
                  <a:close/>
                  <a:moveTo>
                    <a:pt x="61586" y="112908"/>
                  </a:moveTo>
                  <a:cubicBezTo>
                    <a:pt x="61586" y="124199"/>
                    <a:pt x="70824" y="133437"/>
                    <a:pt x="82115" y="133437"/>
                  </a:cubicBezTo>
                  <a:cubicBezTo>
                    <a:pt x="93406" y="133437"/>
                    <a:pt x="102644" y="124199"/>
                    <a:pt x="102644" y="112908"/>
                  </a:cubicBezTo>
                  <a:cubicBezTo>
                    <a:pt x="102644" y="101617"/>
                    <a:pt x="93406" y="92379"/>
                    <a:pt x="82115" y="92379"/>
                  </a:cubicBezTo>
                  <a:cubicBezTo>
                    <a:pt x="70824" y="92379"/>
                    <a:pt x="61586" y="101617"/>
                    <a:pt x="61586" y="112908"/>
                  </a:cubicBezTo>
                  <a:close/>
                  <a:moveTo>
                    <a:pt x="215552" y="61586"/>
                  </a:moveTo>
                  <a:cubicBezTo>
                    <a:pt x="198102" y="61586"/>
                    <a:pt x="184759" y="74930"/>
                    <a:pt x="184759" y="92379"/>
                  </a:cubicBezTo>
                  <a:cubicBezTo>
                    <a:pt x="184759" y="109829"/>
                    <a:pt x="198102" y="123173"/>
                    <a:pt x="215552" y="123173"/>
                  </a:cubicBezTo>
                  <a:cubicBezTo>
                    <a:pt x="233001" y="123173"/>
                    <a:pt x="246345" y="109829"/>
                    <a:pt x="246345" y="92379"/>
                  </a:cubicBezTo>
                  <a:cubicBezTo>
                    <a:pt x="246345" y="75956"/>
                    <a:pt x="233001" y="61586"/>
                    <a:pt x="215552" y="61586"/>
                  </a:cubicBezTo>
                  <a:close/>
                  <a:moveTo>
                    <a:pt x="318196" y="112908"/>
                  </a:moveTo>
                  <a:cubicBezTo>
                    <a:pt x="329486" y="112908"/>
                    <a:pt x="338724" y="103670"/>
                    <a:pt x="338724" y="92379"/>
                  </a:cubicBezTo>
                  <a:cubicBezTo>
                    <a:pt x="338724" y="81089"/>
                    <a:pt x="329486" y="71851"/>
                    <a:pt x="318196" y="71851"/>
                  </a:cubicBezTo>
                  <a:cubicBezTo>
                    <a:pt x="306905" y="71851"/>
                    <a:pt x="297667" y="81089"/>
                    <a:pt x="297667" y="92379"/>
                  </a:cubicBezTo>
                  <a:cubicBezTo>
                    <a:pt x="297667" y="104697"/>
                    <a:pt x="306905" y="112908"/>
                    <a:pt x="318196" y="112908"/>
                  </a:cubicBezTo>
                  <a:close/>
                  <a:moveTo>
                    <a:pt x="148833" y="0"/>
                  </a:moveTo>
                  <a:cubicBezTo>
                    <a:pt x="134463" y="0"/>
                    <a:pt x="123173" y="11291"/>
                    <a:pt x="123173" y="25661"/>
                  </a:cubicBezTo>
                  <a:cubicBezTo>
                    <a:pt x="123173" y="40031"/>
                    <a:pt x="134463" y="51322"/>
                    <a:pt x="148833" y="51322"/>
                  </a:cubicBezTo>
                  <a:cubicBezTo>
                    <a:pt x="163204" y="51322"/>
                    <a:pt x="174494" y="40031"/>
                    <a:pt x="174494" y="25661"/>
                  </a:cubicBezTo>
                  <a:cubicBezTo>
                    <a:pt x="174494" y="11291"/>
                    <a:pt x="163204" y="0"/>
                    <a:pt x="148833" y="0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40" name="Gráfico 180">
            <a:extLst>
              <a:ext uri="{FF2B5EF4-FFF2-40B4-BE49-F238E27FC236}">
                <a16:creationId xmlns:a16="http://schemas.microsoft.com/office/drawing/2014/main" id="{5D46B734-5D52-6E4B-89AE-20C829C0A182}"/>
              </a:ext>
            </a:extLst>
          </p:cNvPr>
          <p:cNvGrpSpPr/>
          <p:nvPr/>
        </p:nvGrpSpPr>
        <p:grpSpPr>
          <a:xfrm>
            <a:off x="4306737" y="2950332"/>
            <a:ext cx="492690" cy="492690"/>
            <a:chOff x="4306737" y="2950332"/>
            <a:chExt cx="492690" cy="492690"/>
          </a:xfrm>
        </p:grpSpPr>
        <p:sp>
          <p:nvSpPr>
            <p:cNvPr id="1141" name="Forma libre 1140">
              <a:extLst>
                <a:ext uri="{FF2B5EF4-FFF2-40B4-BE49-F238E27FC236}">
                  <a16:creationId xmlns:a16="http://schemas.microsoft.com/office/drawing/2014/main" id="{C42E9452-1C5D-8A4E-9B7C-E8C0453C1A15}"/>
                </a:ext>
              </a:extLst>
            </p:cNvPr>
            <p:cNvSpPr/>
            <p:nvPr/>
          </p:nvSpPr>
          <p:spPr>
            <a:xfrm>
              <a:off x="4606467" y="3011918"/>
              <a:ext cx="121109" cy="123593"/>
            </a:xfrm>
            <a:custGeom>
              <a:avLst/>
              <a:gdLst>
                <a:gd name="connsiteX0" fmla="*/ 0 w 121109"/>
                <a:gd name="connsiteY0" fmla="*/ 123593 h 123593"/>
                <a:gd name="connsiteX1" fmla="*/ 15920 w 121109"/>
                <a:gd name="connsiteY1" fmla="*/ 78625 h 123593"/>
                <a:gd name="connsiteX2" fmla="*/ 42228 w 121109"/>
                <a:gd name="connsiteY2" fmla="*/ 43839 h 123593"/>
                <a:gd name="connsiteX3" fmla="*/ 76418 w 121109"/>
                <a:gd name="connsiteY3" fmla="*/ 16772 h 123593"/>
                <a:gd name="connsiteX4" fmla="*/ 121109 w 121109"/>
                <a:gd name="connsiteY4" fmla="*/ 0 h 123593"/>
                <a:gd name="connsiteX5" fmla="*/ 105241 w 121109"/>
                <a:gd name="connsiteY5" fmla="*/ 45020 h 123593"/>
                <a:gd name="connsiteX6" fmla="*/ 78882 w 121109"/>
                <a:gd name="connsiteY6" fmla="*/ 79754 h 123593"/>
                <a:gd name="connsiteX7" fmla="*/ 44640 w 121109"/>
                <a:gd name="connsiteY7" fmla="*/ 106780 h 123593"/>
                <a:gd name="connsiteX8" fmla="*/ 0 w 121109"/>
                <a:gd name="connsiteY8" fmla="*/ 123593 h 12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09" h="123593">
                  <a:moveTo>
                    <a:pt x="0" y="123593"/>
                  </a:moveTo>
                  <a:cubicBezTo>
                    <a:pt x="2494" y="105846"/>
                    <a:pt x="8663" y="91702"/>
                    <a:pt x="15920" y="78625"/>
                  </a:cubicBezTo>
                  <a:cubicBezTo>
                    <a:pt x="23321" y="65682"/>
                    <a:pt x="32158" y="54165"/>
                    <a:pt x="42228" y="43839"/>
                  </a:cubicBezTo>
                  <a:cubicBezTo>
                    <a:pt x="52287" y="33513"/>
                    <a:pt x="63639" y="24439"/>
                    <a:pt x="76418" y="16772"/>
                  </a:cubicBezTo>
                  <a:cubicBezTo>
                    <a:pt x="89331" y="9238"/>
                    <a:pt x="103373" y="2812"/>
                    <a:pt x="121109" y="0"/>
                  </a:cubicBezTo>
                  <a:cubicBezTo>
                    <a:pt x="118656" y="17778"/>
                    <a:pt x="112508" y="31953"/>
                    <a:pt x="105241" y="45020"/>
                  </a:cubicBezTo>
                  <a:cubicBezTo>
                    <a:pt x="97830" y="57953"/>
                    <a:pt x="89002" y="69490"/>
                    <a:pt x="78882" y="79754"/>
                  </a:cubicBezTo>
                  <a:cubicBezTo>
                    <a:pt x="68771" y="90039"/>
                    <a:pt x="57419" y="99113"/>
                    <a:pt x="44640" y="106780"/>
                  </a:cubicBezTo>
                  <a:cubicBezTo>
                    <a:pt x="31717" y="114294"/>
                    <a:pt x="17686" y="120740"/>
                    <a:pt x="0" y="12359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42" name="Gráfico 180">
              <a:extLst>
                <a:ext uri="{FF2B5EF4-FFF2-40B4-BE49-F238E27FC236}">
                  <a16:creationId xmlns:a16="http://schemas.microsoft.com/office/drawing/2014/main" id="{5D46B734-5D52-6E4B-89AE-20C829C0A182}"/>
                </a:ext>
              </a:extLst>
            </p:cNvPr>
            <p:cNvGrpSpPr/>
            <p:nvPr/>
          </p:nvGrpSpPr>
          <p:grpSpPr>
            <a:xfrm>
              <a:off x="4580867" y="2991389"/>
              <a:ext cx="167237" cy="169721"/>
              <a:chOff x="4580867" y="2991389"/>
              <a:chExt cx="167237" cy="169721"/>
            </a:xfrm>
            <a:solidFill>
              <a:srgbClr val="7CB342"/>
            </a:solidFill>
          </p:grpSpPr>
          <p:sp>
            <p:nvSpPr>
              <p:cNvPr id="1143" name="Forma libre 1142">
                <a:extLst>
                  <a:ext uri="{FF2B5EF4-FFF2-40B4-BE49-F238E27FC236}">
                    <a16:creationId xmlns:a16="http://schemas.microsoft.com/office/drawing/2014/main" id="{1CCBA172-883D-A74A-9B3D-485832CF2A03}"/>
                  </a:ext>
                </a:extLst>
              </p:cNvPr>
              <p:cNvSpPr/>
              <p:nvPr/>
            </p:nvSpPr>
            <p:spPr>
              <a:xfrm>
                <a:off x="4580867" y="3076516"/>
                <a:ext cx="167237" cy="62898"/>
              </a:xfrm>
              <a:custGeom>
                <a:avLst/>
                <a:gdLst>
                  <a:gd name="connsiteX0" fmla="*/ 167237 w 167237"/>
                  <a:gd name="connsiteY0" fmla="*/ 7252 h 62898"/>
                  <a:gd name="connsiteX1" fmla="*/ 131014 w 167237"/>
                  <a:gd name="connsiteY1" fmla="*/ 38651 h 62898"/>
                  <a:gd name="connsiteX2" fmla="*/ 90737 w 167237"/>
                  <a:gd name="connsiteY2" fmla="*/ 56059 h 62898"/>
                  <a:gd name="connsiteX3" fmla="*/ 47411 w 167237"/>
                  <a:gd name="connsiteY3" fmla="*/ 62875 h 62898"/>
                  <a:gd name="connsiteX4" fmla="*/ 0 w 167237"/>
                  <a:gd name="connsiteY4" fmla="*/ 55567 h 62898"/>
                  <a:gd name="connsiteX5" fmla="*/ 36202 w 167237"/>
                  <a:gd name="connsiteY5" fmla="*/ 24106 h 62898"/>
                  <a:gd name="connsiteX6" fmla="*/ 76500 w 167237"/>
                  <a:gd name="connsiteY6" fmla="*/ 6770 h 62898"/>
                  <a:gd name="connsiteX7" fmla="*/ 119847 w 167237"/>
                  <a:gd name="connsiteY7" fmla="*/ 26 h 62898"/>
                  <a:gd name="connsiteX8" fmla="*/ 167237 w 167237"/>
                  <a:gd name="connsiteY8" fmla="*/ 7252 h 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237" h="62898">
                    <a:moveTo>
                      <a:pt x="167237" y="7252"/>
                    </a:moveTo>
                    <a:cubicBezTo>
                      <a:pt x="156255" y="21489"/>
                      <a:pt x="143845" y="30809"/>
                      <a:pt x="131014" y="38651"/>
                    </a:cubicBezTo>
                    <a:cubicBezTo>
                      <a:pt x="118122" y="46288"/>
                      <a:pt x="104676" y="52005"/>
                      <a:pt x="90737" y="56059"/>
                    </a:cubicBezTo>
                    <a:cubicBezTo>
                      <a:pt x="76819" y="60124"/>
                      <a:pt x="62387" y="62464"/>
                      <a:pt x="47411" y="62875"/>
                    </a:cubicBezTo>
                    <a:cubicBezTo>
                      <a:pt x="32374" y="63101"/>
                      <a:pt x="16895" y="61808"/>
                      <a:pt x="0" y="55567"/>
                    </a:cubicBezTo>
                    <a:cubicBezTo>
                      <a:pt x="10962" y="41258"/>
                      <a:pt x="23362" y="31928"/>
                      <a:pt x="36202" y="24106"/>
                    </a:cubicBezTo>
                    <a:cubicBezTo>
                      <a:pt x="49105" y="16470"/>
                      <a:pt x="62541" y="10753"/>
                      <a:pt x="76500" y="6770"/>
                    </a:cubicBezTo>
                    <a:cubicBezTo>
                      <a:pt x="90439" y="2767"/>
                      <a:pt x="104871" y="437"/>
                      <a:pt x="119847" y="26"/>
                    </a:cubicBezTo>
                    <a:cubicBezTo>
                      <a:pt x="134884" y="-210"/>
                      <a:pt x="150342" y="1063"/>
                      <a:pt x="167237" y="7252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44" name="Forma libre 1143">
                <a:extLst>
                  <a:ext uri="{FF2B5EF4-FFF2-40B4-BE49-F238E27FC236}">
                    <a16:creationId xmlns:a16="http://schemas.microsoft.com/office/drawing/2014/main" id="{EAADB048-D1A2-9D49-A22F-21C37EF46B52}"/>
                  </a:ext>
                </a:extLst>
              </p:cNvPr>
              <p:cNvSpPr/>
              <p:nvPr/>
            </p:nvSpPr>
            <p:spPr>
              <a:xfrm>
                <a:off x="4601950" y="2991389"/>
                <a:ext cx="61801" cy="169721"/>
              </a:xfrm>
              <a:custGeom>
                <a:avLst/>
                <a:gdLst>
                  <a:gd name="connsiteX0" fmla="*/ 7955 w 61801"/>
                  <a:gd name="connsiteY0" fmla="*/ 169721 h 169721"/>
                  <a:gd name="connsiteX1" fmla="*/ 0 w 61801"/>
                  <a:gd name="connsiteY1" fmla="*/ 122043 h 169721"/>
                  <a:gd name="connsiteX2" fmla="*/ 6107 w 61801"/>
                  <a:gd name="connsiteY2" fmla="*/ 78173 h 169721"/>
                  <a:gd name="connsiteX3" fmla="*/ 22848 w 61801"/>
                  <a:gd name="connsiteY3" fmla="*/ 37167 h 169721"/>
                  <a:gd name="connsiteX4" fmla="*/ 53775 w 61801"/>
                  <a:gd name="connsiteY4" fmla="*/ 0 h 169721"/>
                  <a:gd name="connsiteX5" fmla="*/ 61802 w 61801"/>
                  <a:gd name="connsiteY5" fmla="*/ 47688 h 169721"/>
                  <a:gd name="connsiteX6" fmla="*/ 55623 w 61801"/>
                  <a:gd name="connsiteY6" fmla="*/ 91538 h 169721"/>
                  <a:gd name="connsiteX7" fmla="*/ 38810 w 61801"/>
                  <a:gd name="connsiteY7" fmla="*/ 132523 h 169721"/>
                  <a:gd name="connsiteX8" fmla="*/ 7955 w 61801"/>
                  <a:gd name="connsiteY8" fmla="*/ 169721 h 16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801" h="169721">
                    <a:moveTo>
                      <a:pt x="7955" y="169721"/>
                    </a:moveTo>
                    <a:cubicBezTo>
                      <a:pt x="1509" y="152806"/>
                      <a:pt x="10" y="137224"/>
                      <a:pt x="0" y="122043"/>
                    </a:cubicBezTo>
                    <a:cubicBezTo>
                      <a:pt x="185" y="106914"/>
                      <a:pt x="2320" y="92318"/>
                      <a:pt x="6107" y="78173"/>
                    </a:cubicBezTo>
                    <a:cubicBezTo>
                      <a:pt x="9885" y="64019"/>
                      <a:pt x="15397" y="50336"/>
                      <a:pt x="22848" y="37167"/>
                    </a:cubicBezTo>
                    <a:cubicBezTo>
                      <a:pt x="30465" y="24060"/>
                      <a:pt x="39631" y="11352"/>
                      <a:pt x="53775" y="0"/>
                    </a:cubicBezTo>
                    <a:cubicBezTo>
                      <a:pt x="60283" y="16926"/>
                      <a:pt x="61802" y="32518"/>
                      <a:pt x="61802" y="47688"/>
                    </a:cubicBezTo>
                    <a:cubicBezTo>
                      <a:pt x="61607" y="62808"/>
                      <a:pt x="59482" y="77414"/>
                      <a:pt x="55623" y="91538"/>
                    </a:cubicBezTo>
                    <a:cubicBezTo>
                      <a:pt x="51784" y="105672"/>
                      <a:pt x="46272" y="119364"/>
                      <a:pt x="38810" y="132523"/>
                    </a:cubicBezTo>
                    <a:cubicBezTo>
                      <a:pt x="31173" y="145641"/>
                      <a:pt x="22038" y="158359"/>
                      <a:pt x="7955" y="169721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45" name="Gráfico 180">
              <a:extLst>
                <a:ext uri="{FF2B5EF4-FFF2-40B4-BE49-F238E27FC236}">
                  <a16:creationId xmlns:a16="http://schemas.microsoft.com/office/drawing/2014/main" id="{5D46B734-5D52-6E4B-89AE-20C829C0A182}"/>
                </a:ext>
              </a:extLst>
            </p:cNvPr>
            <p:cNvGrpSpPr/>
            <p:nvPr/>
          </p:nvGrpSpPr>
          <p:grpSpPr>
            <a:xfrm>
              <a:off x="4573336" y="2991399"/>
              <a:ext cx="174768" cy="174734"/>
              <a:chOff x="4573336" y="2991399"/>
              <a:chExt cx="174768" cy="174734"/>
            </a:xfrm>
            <a:solidFill>
              <a:srgbClr val="558B2F"/>
            </a:solidFill>
          </p:grpSpPr>
          <p:sp>
            <p:nvSpPr>
              <p:cNvPr id="1146" name="Forma libre 1145">
                <a:extLst>
                  <a:ext uri="{FF2B5EF4-FFF2-40B4-BE49-F238E27FC236}">
                    <a16:creationId xmlns:a16="http://schemas.microsoft.com/office/drawing/2014/main" id="{287BFD19-FFE1-FF43-8102-D0AA38A55A0C}"/>
                  </a:ext>
                </a:extLst>
              </p:cNvPr>
              <p:cNvSpPr/>
              <p:nvPr/>
            </p:nvSpPr>
            <p:spPr>
              <a:xfrm>
                <a:off x="4573610" y="3114292"/>
                <a:ext cx="174494" cy="51841"/>
              </a:xfrm>
              <a:custGeom>
                <a:avLst/>
                <a:gdLst>
                  <a:gd name="connsiteX0" fmla="*/ 174494 w 174494"/>
                  <a:gd name="connsiteY0" fmla="*/ 31063 h 51841"/>
                  <a:gd name="connsiteX1" fmla="*/ 129690 w 174494"/>
                  <a:gd name="connsiteY1" fmla="*/ 48574 h 51841"/>
                  <a:gd name="connsiteX2" fmla="*/ 85749 w 174494"/>
                  <a:gd name="connsiteY2" fmla="*/ 51551 h 51841"/>
                  <a:gd name="connsiteX3" fmla="*/ 42443 w 174494"/>
                  <a:gd name="connsiteY3" fmla="*/ 43514 h 51841"/>
                  <a:gd name="connsiteX4" fmla="*/ 0 w 174494"/>
                  <a:gd name="connsiteY4" fmla="*/ 20809 h 51841"/>
                  <a:gd name="connsiteX5" fmla="*/ 44804 w 174494"/>
                  <a:gd name="connsiteY5" fmla="*/ 3236 h 51841"/>
                  <a:gd name="connsiteX6" fmla="*/ 88746 w 174494"/>
                  <a:gd name="connsiteY6" fmla="*/ 331 h 51841"/>
                  <a:gd name="connsiteX7" fmla="*/ 132051 w 174494"/>
                  <a:gd name="connsiteY7" fmla="*/ 8430 h 51841"/>
                  <a:gd name="connsiteX8" fmla="*/ 174494 w 174494"/>
                  <a:gd name="connsiteY8" fmla="*/ 31063 h 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94" h="51841">
                    <a:moveTo>
                      <a:pt x="174494" y="31063"/>
                    </a:moveTo>
                    <a:cubicBezTo>
                      <a:pt x="159324" y="40824"/>
                      <a:pt x="144461" y="45464"/>
                      <a:pt x="129690" y="48574"/>
                    </a:cubicBezTo>
                    <a:cubicBezTo>
                      <a:pt x="114930" y="51479"/>
                      <a:pt x="100293" y="52372"/>
                      <a:pt x="85749" y="51551"/>
                    </a:cubicBezTo>
                    <a:cubicBezTo>
                      <a:pt x="71204" y="50730"/>
                      <a:pt x="56772" y="48133"/>
                      <a:pt x="42443" y="43514"/>
                    </a:cubicBezTo>
                    <a:cubicBezTo>
                      <a:pt x="28124" y="38720"/>
                      <a:pt x="13919" y="32346"/>
                      <a:pt x="0" y="20809"/>
                    </a:cubicBezTo>
                    <a:cubicBezTo>
                      <a:pt x="15171" y="10986"/>
                      <a:pt x="30034" y="6316"/>
                      <a:pt x="44804" y="3236"/>
                    </a:cubicBezTo>
                    <a:cubicBezTo>
                      <a:pt x="59564" y="331"/>
                      <a:pt x="74211" y="-562"/>
                      <a:pt x="88746" y="331"/>
                    </a:cubicBezTo>
                    <a:cubicBezTo>
                      <a:pt x="103290" y="1214"/>
                      <a:pt x="117722" y="3821"/>
                      <a:pt x="132051" y="8430"/>
                    </a:cubicBezTo>
                    <a:cubicBezTo>
                      <a:pt x="146360" y="13244"/>
                      <a:pt x="160586" y="19598"/>
                      <a:pt x="174494" y="31063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47" name="Forma libre 1146">
                <a:extLst>
                  <a:ext uri="{FF2B5EF4-FFF2-40B4-BE49-F238E27FC236}">
                    <a16:creationId xmlns:a16="http://schemas.microsoft.com/office/drawing/2014/main" id="{FFD144F1-AA29-7642-BC67-FF41BEB4CD1F}"/>
                  </a:ext>
                </a:extLst>
              </p:cNvPr>
              <p:cNvSpPr/>
              <p:nvPr/>
            </p:nvSpPr>
            <p:spPr>
              <a:xfrm>
                <a:off x="4573336" y="2991399"/>
                <a:ext cx="51831" cy="164229"/>
              </a:xfrm>
              <a:custGeom>
                <a:avLst/>
                <a:gdLst>
                  <a:gd name="connsiteX0" fmla="*/ 31067 w 51831"/>
                  <a:gd name="connsiteY0" fmla="*/ 0 h 164229"/>
                  <a:gd name="connsiteX1" fmla="*/ 48568 w 51831"/>
                  <a:gd name="connsiteY1" fmla="*/ 42310 h 164229"/>
                  <a:gd name="connsiteX2" fmla="*/ 51535 w 51831"/>
                  <a:gd name="connsiteY2" fmla="*/ 83716 h 164229"/>
                  <a:gd name="connsiteX3" fmla="*/ 43508 w 51831"/>
                  <a:gd name="connsiteY3" fmla="*/ 124435 h 164229"/>
                  <a:gd name="connsiteX4" fmla="*/ 20803 w 51831"/>
                  <a:gd name="connsiteY4" fmla="*/ 164230 h 164229"/>
                  <a:gd name="connsiteX5" fmla="*/ 3230 w 51831"/>
                  <a:gd name="connsiteY5" fmla="*/ 121910 h 164229"/>
                  <a:gd name="connsiteX6" fmla="*/ 336 w 51831"/>
                  <a:gd name="connsiteY6" fmla="*/ 80514 h 164229"/>
                  <a:gd name="connsiteX7" fmla="*/ 8434 w 51831"/>
                  <a:gd name="connsiteY7" fmla="*/ 39805 h 164229"/>
                  <a:gd name="connsiteX8" fmla="*/ 31067 w 51831"/>
                  <a:gd name="connsiteY8" fmla="*/ 0 h 16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31" h="164229">
                    <a:moveTo>
                      <a:pt x="31067" y="0"/>
                    </a:moveTo>
                    <a:cubicBezTo>
                      <a:pt x="40819" y="14350"/>
                      <a:pt x="45458" y="28381"/>
                      <a:pt x="48568" y="42310"/>
                    </a:cubicBezTo>
                    <a:cubicBezTo>
                      <a:pt x="51473" y="56228"/>
                      <a:pt x="52366" y="70024"/>
                      <a:pt x="51535" y="83716"/>
                    </a:cubicBezTo>
                    <a:cubicBezTo>
                      <a:pt x="50724" y="97399"/>
                      <a:pt x="48117" y="110978"/>
                      <a:pt x="43508" y="124435"/>
                    </a:cubicBezTo>
                    <a:cubicBezTo>
                      <a:pt x="38704" y="137881"/>
                      <a:pt x="32330" y="151215"/>
                      <a:pt x="20803" y="164230"/>
                    </a:cubicBezTo>
                    <a:cubicBezTo>
                      <a:pt x="10980" y="149880"/>
                      <a:pt x="6320" y="135849"/>
                      <a:pt x="3230" y="121910"/>
                    </a:cubicBezTo>
                    <a:cubicBezTo>
                      <a:pt x="336" y="107991"/>
                      <a:pt x="-567" y="94196"/>
                      <a:pt x="336" y="80514"/>
                    </a:cubicBezTo>
                    <a:cubicBezTo>
                      <a:pt x="1219" y="66831"/>
                      <a:pt x="3826" y="53252"/>
                      <a:pt x="8434" y="39805"/>
                    </a:cubicBezTo>
                    <a:cubicBezTo>
                      <a:pt x="13248" y="26359"/>
                      <a:pt x="19602" y="13025"/>
                      <a:pt x="31067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48" name="Forma libre 1147">
              <a:extLst>
                <a:ext uri="{FF2B5EF4-FFF2-40B4-BE49-F238E27FC236}">
                  <a16:creationId xmlns:a16="http://schemas.microsoft.com/office/drawing/2014/main" id="{3D4BBFD4-E254-8848-9D7F-6E340C7F5860}"/>
                </a:ext>
              </a:extLst>
            </p:cNvPr>
            <p:cNvSpPr/>
            <p:nvPr/>
          </p:nvSpPr>
          <p:spPr>
            <a:xfrm>
              <a:off x="4358657" y="3094310"/>
              <a:ext cx="287452" cy="287131"/>
            </a:xfrm>
            <a:custGeom>
              <a:avLst/>
              <a:gdLst>
                <a:gd name="connsiteX0" fmla="*/ 248959 w 287452"/>
                <a:gd name="connsiteY0" fmla="*/ 212370 h 287131"/>
                <a:gd name="connsiteX1" fmla="*/ 287450 w 287452"/>
                <a:gd name="connsiteY1" fmla="*/ 116778 h 287131"/>
                <a:gd name="connsiteX2" fmla="*/ 258371 w 287452"/>
                <a:gd name="connsiteY2" fmla="*/ 43346 h 287131"/>
                <a:gd name="connsiteX3" fmla="*/ 251083 w 287452"/>
                <a:gd name="connsiteY3" fmla="*/ 36059 h 287131"/>
                <a:gd name="connsiteX4" fmla="*/ 241907 w 287452"/>
                <a:gd name="connsiteY4" fmla="*/ 26882 h 287131"/>
                <a:gd name="connsiteX5" fmla="*/ 172612 w 287452"/>
                <a:gd name="connsiteY5" fmla="*/ 0 h 287131"/>
                <a:gd name="connsiteX6" fmla="*/ 74762 w 287452"/>
                <a:gd name="connsiteY6" fmla="*/ 38183 h 287131"/>
                <a:gd name="connsiteX7" fmla="*/ 37584 w 287452"/>
                <a:gd name="connsiteY7" fmla="*/ 75351 h 287131"/>
                <a:gd name="connsiteX8" fmla="*/ 35460 w 287452"/>
                <a:gd name="connsiteY8" fmla="*/ 251672 h 287131"/>
                <a:gd name="connsiteX9" fmla="*/ 211781 w 287452"/>
                <a:gd name="connsiteY9" fmla="*/ 249547 h 287131"/>
                <a:gd name="connsiteX10" fmla="*/ 248959 w 287452"/>
                <a:gd name="connsiteY10" fmla="*/ 212370 h 28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452" h="287131">
                  <a:moveTo>
                    <a:pt x="248959" y="212370"/>
                  </a:moveTo>
                  <a:cubicBezTo>
                    <a:pt x="273429" y="187900"/>
                    <a:pt x="287081" y="152631"/>
                    <a:pt x="287450" y="116778"/>
                  </a:cubicBezTo>
                  <a:cubicBezTo>
                    <a:pt x="287645" y="98168"/>
                    <a:pt x="274055" y="59677"/>
                    <a:pt x="258371" y="43346"/>
                  </a:cubicBezTo>
                  <a:cubicBezTo>
                    <a:pt x="251391" y="36367"/>
                    <a:pt x="251083" y="36059"/>
                    <a:pt x="251083" y="36059"/>
                  </a:cubicBezTo>
                  <a:lnTo>
                    <a:pt x="241907" y="26882"/>
                  </a:lnTo>
                  <a:cubicBezTo>
                    <a:pt x="241907" y="26882"/>
                    <a:pt x="217088" y="0"/>
                    <a:pt x="172612" y="0"/>
                  </a:cubicBezTo>
                  <a:cubicBezTo>
                    <a:pt x="135979" y="0"/>
                    <a:pt x="99663" y="13262"/>
                    <a:pt x="74762" y="38183"/>
                  </a:cubicBezTo>
                  <a:cubicBezTo>
                    <a:pt x="73099" y="39846"/>
                    <a:pt x="39268" y="73667"/>
                    <a:pt x="37584" y="75351"/>
                  </a:cubicBezTo>
                  <a:cubicBezTo>
                    <a:pt x="-11685" y="124620"/>
                    <a:pt x="-12639" y="203563"/>
                    <a:pt x="35460" y="251672"/>
                  </a:cubicBezTo>
                  <a:cubicBezTo>
                    <a:pt x="83569" y="299771"/>
                    <a:pt x="162512" y="298816"/>
                    <a:pt x="211781" y="249547"/>
                  </a:cubicBezTo>
                  <a:cubicBezTo>
                    <a:pt x="212838" y="248480"/>
                    <a:pt x="247912" y="213417"/>
                    <a:pt x="248959" y="212370"/>
                  </a:cubicBezTo>
                  <a:close/>
                </a:path>
              </a:pathLst>
            </a:custGeom>
            <a:solidFill>
              <a:srgbClr val="F9A82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9" name="Forma libre 1148">
              <a:extLst>
                <a:ext uri="{FF2B5EF4-FFF2-40B4-BE49-F238E27FC236}">
                  <a16:creationId xmlns:a16="http://schemas.microsoft.com/office/drawing/2014/main" id="{14BCDBDE-FBF4-0C43-9329-61080481FBCE}"/>
                </a:ext>
              </a:extLst>
            </p:cNvPr>
            <p:cNvSpPr/>
            <p:nvPr/>
          </p:nvSpPr>
          <p:spPr>
            <a:xfrm>
              <a:off x="4358962" y="3094385"/>
              <a:ext cx="287075" cy="286711"/>
            </a:xfrm>
            <a:custGeom>
              <a:avLst/>
              <a:gdLst>
                <a:gd name="connsiteX0" fmla="*/ 174371 w 287075"/>
                <a:gd name="connsiteY0" fmla="*/ 275226 h 286711"/>
                <a:gd name="connsiteX1" fmla="*/ 174412 w 287075"/>
                <a:gd name="connsiteY1" fmla="*/ 275226 h 286711"/>
                <a:gd name="connsiteX2" fmla="*/ 202475 w 287075"/>
                <a:gd name="connsiteY2" fmla="*/ 257612 h 286711"/>
                <a:gd name="connsiteX3" fmla="*/ 177379 w 287075"/>
                <a:gd name="connsiteY3" fmla="*/ 254543 h 286711"/>
                <a:gd name="connsiteX4" fmla="*/ 167823 w 287075"/>
                <a:gd name="connsiteY4" fmla="*/ 209185 h 286711"/>
                <a:gd name="connsiteX5" fmla="*/ 211826 w 287075"/>
                <a:gd name="connsiteY5" fmla="*/ 220096 h 286711"/>
                <a:gd name="connsiteX6" fmla="*/ 220037 w 287075"/>
                <a:gd name="connsiteY6" fmla="*/ 240912 h 286711"/>
                <a:gd name="connsiteX7" fmla="*/ 237128 w 287075"/>
                <a:gd name="connsiteY7" fmla="*/ 223822 h 286711"/>
                <a:gd name="connsiteX8" fmla="*/ 233853 w 287075"/>
                <a:gd name="connsiteY8" fmla="*/ 215733 h 286711"/>
                <a:gd name="connsiteX9" fmla="*/ 244395 w 287075"/>
                <a:gd name="connsiteY9" fmla="*/ 216555 h 286711"/>
                <a:gd name="connsiteX10" fmla="*/ 248654 w 287075"/>
                <a:gd name="connsiteY10" fmla="*/ 212295 h 286711"/>
                <a:gd name="connsiteX11" fmla="*/ 260879 w 287075"/>
                <a:gd name="connsiteY11" fmla="*/ 197925 h 286711"/>
                <a:gd name="connsiteX12" fmla="*/ 236861 w 287075"/>
                <a:gd name="connsiteY12" fmla="*/ 195071 h 286711"/>
                <a:gd name="connsiteX13" fmla="*/ 227294 w 287075"/>
                <a:gd name="connsiteY13" fmla="*/ 149713 h 286711"/>
                <a:gd name="connsiteX14" fmla="*/ 271298 w 287075"/>
                <a:gd name="connsiteY14" fmla="*/ 160614 h 286711"/>
                <a:gd name="connsiteX15" fmla="*/ 276409 w 287075"/>
                <a:gd name="connsiteY15" fmla="*/ 169913 h 286711"/>
                <a:gd name="connsiteX16" fmla="*/ 283882 w 287075"/>
                <a:gd name="connsiteY16" fmla="*/ 85242 h 286711"/>
                <a:gd name="connsiteX17" fmla="*/ 250769 w 287075"/>
                <a:gd name="connsiteY17" fmla="*/ 35994 h 286711"/>
                <a:gd name="connsiteX18" fmla="*/ 260818 w 287075"/>
                <a:gd name="connsiteY18" fmla="*/ 69189 h 286711"/>
                <a:gd name="connsiteX19" fmla="*/ 223743 w 287075"/>
                <a:gd name="connsiteY19" fmla="*/ 62999 h 286711"/>
                <a:gd name="connsiteX20" fmla="*/ 217553 w 287075"/>
                <a:gd name="connsiteY20" fmla="*/ 25925 h 286711"/>
                <a:gd name="connsiteX21" fmla="*/ 250759 w 287075"/>
                <a:gd name="connsiteY21" fmla="*/ 35984 h 286711"/>
                <a:gd name="connsiteX22" fmla="*/ 202311 w 287075"/>
                <a:gd name="connsiteY22" fmla="*/ 3374 h 286711"/>
                <a:gd name="connsiteX23" fmla="*/ 117045 w 287075"/>
                <a:gd name="connsiteY23" fmla="*/ 10395 h 286711"/>
                <a:gd name="connsiteX24" fmla="*/ 126118 w 287075"/>
                <a:gd name="connsiteY24" fmla="*/ 15434 h 286711"/>
                <a:gd name="connsiteX25" fmla="*/ 137029 w 287075"/>
                <a:gd name="connsiteY25" fmla="*/ 59448 h 286711"/>
                <a:gd name="connsiteX26" fmla="*/ 91681 w 287075"/>
                <a:gd name="connsiteY26" fmla="*/ 49892 h 286711"/>
                <a:gd name="connsiteX27" fmla="*/ 88818 w 287075"/>
                <a:gd name="connsiteY27" fmla="*/ 25894 h 286711"/>
                <a:gd name="connsiteX28" fmla="*/ 74448 w 287075"/>
                <a:gd name="connsiteY28" fmla="*/ 38098 h 286711"/>
                <a:gd name="connsiteX29" fmla="*/ 70188 w 287075"/>
                <a:gd name="connsiteY29" fmla="*/ 42348 h 286711"/>
                <a:gd name="connsiteX30" fmla="*/ 70999 w 287075"/>
                <a:gd name="connsiteY30" fmla="*/ 52889 h 286711"/>
                <a:gd name="connsiteX31" fmla="*/ 62921 w 287075"/>
                <a:gd name="connsiteY31" fmla="*/ 49615 h 286711"/>
                <a:gd name="connsiteX32" fmla="*/ 45830 w 287075"/>
                <a:gd name="connsiteY32" fmla="*/ 66705 h 286711"/>
                <a:gd name="connsiteX33" fmla="*/ 66657 w 287075"/>
                <a:gd name="connsiteY33" fmla="*/ 74916 h 286711"/>
                <a:gd name="connsiteX34" fmla="*/ 77558 w 287075"/>
                <a:gd name="connsiteY34" fmla="*/ 118920 h 286711"/>
                <a:gd name="connsiteX35" fmla="*/ 32199 w 287075"/>
                <a:gd name="connsiteY35" fmla="*/ 109364 h 286711"/>
                <a:gd name="connsiteX36" fmla="*/ 29120 w 287075"/>
                <a:gd name="connsiteY36" fmla="*/ 84267 h 286711"/>
                <a:gd name="connsiteX37" fmla="*/ 11517 w 287075"/>
                <a:gd name="connsiteY37" fmla="*/ 112330 h 286711"/>
                <a:gd name="connsiteX38" fmla="*/ 11517 w 287075"/>
                <a:gd name="connsiteY38" fmla="*/ 112361 h 286711"/>
                <a:gd name="connsiteX39" fmla="*/ 11517 w 287075"/>
                <a:gd name="connsiteY39" fmla="*/ 112361 h 286711"/>
                <a:gd name="connsiteX40" fmla="*/ 4239 w 287075"/>
                <a:gd name="connsiteY40" fmla="*/ 132263 h 286711"/>
                <a:gd name="connsiteX41" fmla="*/ 7175 w 287075"/>
                <a:gd name="connsiteY41" fmla="*/ 134378 h 286711"/>
                <a:gd name="connsiteX42" fmla="*/ 18076 w 287075"/>
                <a:gd name="connsiteY42" fmla="*/ 178381 h 286711"/>
                <a:gd name="connsiteX43" fmla="*/ 0 w 287075"/>
                <a:gd name="connsiteY43" fmla="*/ 172407 h 286711"/>
                <a:gd name="connsiteX44" fmla="*/ 3387 w 287075"/>
                <a:gd name="connsiteY44" fmla="*/ 194917 h 286711"/>
                <a:gd name="connsiteX45" fmla="*/ 13723 w 287075"/>
                <a:gd name="connsiteY45" fmla="*/ 200409 h 286711"/>
                <a:gd name="connsiteX46" fmla="*/ 24286 w 287075"/>
                <a:gd name="connsiteY46" fmla="*/ 238900 h 286711"/>
                <a:gd name="connsiteX47" fmla="*/ 35145 w 287075"/>
                <a:gd name="connsiteY47" fmla="*/ 251566 h 286711"/>
                <a:gd name="connsiteX48" fmla="*/ 47811 w 287075"/>
                <a:gd name="connsiteY48" fmla="*/ 262426 h 286711"/>
                <a:gd name="connsiteX49" fmla="*/ 86303 w 287075"/>
                <a:gd name="connsiteY49" fmla="*/ 272988 h 286711"/>
                <a:gd name="connsiteX50" fmla="*/ 91805 w 287075"/>
                <a:gd name="connsiteY50" fmla="*/ 283324 h 286711"/>
                <a:gd name="connsiteX51" fmla="*/ 114304 w 287075"/>
                <a:gd name="connsiteY51" fmla="*/ 286712 h 286711"/>
                <a:gd name="connsiteX52" fmla="*/ 108330 w 287075"/>
                <a:gd name="connsiteY52" fmla="*/ 268636 h 286711"/>
                <a:gd name="connsiteX53" fmla="*/ 152334 w 287075"/>
                <a:gd name="connsiteY53" fmla="*/ 279537 h 286711"/>
                <a:gd name="connsiteX54" fmla="*/ 154448 w 287075"/>
                <a:gd name="connsiteY54" fmla="*/ 282472 h 286711"/>
                <a:gd name="connsiteX55" fmla="*/ 174361 w 287075"/>
                <a:gd name="connsiteY55" fmla="*/ 275205 h 286711"/>
                <a:gd name="connsiteX56" fmla="*/ 174371 w 287075"/>
                <a:gd name="connsiteY56" fmla="*/ 275226 h 286711"/>
                <a:gd name="connsiteX57" fmla="*/ 216178 w 287075"/>
                <a:gd name="connsiteY57" fmla="*/ 198109 h 286711"/>
                <a:gd name="connsiteX58" fmla="*/ 170830 w 287075"/>
                <a:gd name="connsiteY58" fmla="*/ 188502 h 286711"/>
                <a:gd name="connsiteX59" fmla="*/ 161212 w 287075"/>
                <a:gd name="connsiteY59" fmla="*/ 143154 h 286711"/>
                <a:gd name="connsiteX60" fmla="*/ 205277 w 287075"/>
                <a:gd name="connsiteY60" fmla="*/ 154055 h 286711"/>
                <a:gd name="connsiteX61" fmla="*/ 216178 w 287075"/>
                <a:gd name="connsiteY61" fmla="*/ 198109 h 286711"/>
                <a:gd name="connsiteX62" fmla="*/ 150158 w 287075"/>
                <a:gd name="connsiteY62" fmla="*/ 191561 h 286711"/>
                <a:gd name="connsiteX63" fmla="*/ 104799 w 287075"/>
                <a:gd name="connsiteY63" fmla="*/ 181953 h 286711"/>
                <a:gd name="connsiteX64" fmla="*/ 95192 w 287075"/>
                <a:gd name="connsiteY64" fmla="*/ 136595 h 286711"/>
                <a:gd name="connsiteX65" fmla="*/ 139247 w 287075"/>
                <a:gd name="connsiteY65" fmla="*/ 147506 h 286711"/>
                <a:gd name="connsiteX66" fmla="*/ 150158 w 287075"/>
                <a:gd name="connsiteY66" fmla="*/ 191561 h 286711"/>
                <a:gd name="connsiteX67" fmla="*/ 264770 w 287075"/>
                <a:gd name="connsiteY67" fmla="*/ 94573 h 286711"/>
                <a:gd name="connsiteX68" fmla="*/ 275670 w 287075"/>
                <a:gd name="connsiteY68" fmla="*/ 138576 h 286711"/>
                <a:gd name="connsiteX69" fmla="*/ 230322 w 287075"/>
                <a:gd name="connsiteY69" fmla="*/ 129020 h 286711"/>
                <a:gd name="connsiteX70" fmla="*/ 220766 w 287075"/>
                <a:gd name="connsiteY70" fmla="*/ 83672 h 286711"/>
                <a:gd name="connsiteX71" fmla="*/ 264770 w 287075"/>
                <a:gd name="connsiteY71" fmla="*/ 94573 h 286711"/>
                <a:gd name="connsiteX72" fmla="*/ 209629 w 287075"/>
                <a:gd name="connsiteY72" fmla="*/ 132079 h 286711"/>
                <a:gd name="connsiteX73" fmla="*/ 164292 w 287075"/>
                <a:gd name="connsiteY73" fmla="*/ 122461 h 286711"/>
                <a:gd name="connsiteX74" fmla="*/ 154674 w 287075"/>
                <a:gd name="connsiteY74" fmla="*/ 77123 h 286711"/>
                <a:gd name="connsiteX75" fmla="*/ 198729 w 287075"/>
                <a:gd name="connsiteY75" fmla="*/ 88024 h 286711"/>
                <a:gd name="connsiteX76" fmla="*/ 209629 w 287075"/>
                <a:gd name="connsiteY76" fmla="*/ 132079 h 286711"/>
                <a:gd name="connsiteX77" fmla="*/ 148125 w 287075"/>
                <a:gd name="connsiteY77" fmla="*/ 11093 h 286711"/>
                <a:gd name="connsiteX78" fmla="*/ 192180 w 287075"/>
                <a:gd name="connsiteY78" fmla="*/ 21983 h 286711"/>
                <a:gd name="connsiteX79" fmla="*/ 192200 w 287075"/>
                <a:gd name="connsiteY79" fmla="*/ 22004 h 286711"/>
                <a:gd name="connsiteX80" fmla="*/ 203091 w 287075"/>
                <a:gd name="connsiteY80" fmla="*/ 66058 h 286711"/>
                <a:gd name="connsiteX81" fmla="*/ 157743 w 287075"/>
                <a:gd name="connsiteY81" fmla="*/ 56441 h 286711"/>
                <a:gd name="connsiteX82" fmla="*/ 148125 w 287075"/>
                <a:gd name="connsiteY82" fmla="*/ 11093 h 286711"/>
                <a:gd name="connsiteX83" fmla="*/ 88694 w 287075"/>
                <a:gd name="connsiteY83" fmla="*/ 70585 h 286711"/>
                <a:gd name="connsiteX84" fmla="*/ 132708 w 287075"/>
                <a:gd name="connsiteY84" fmla="*/ 81475 h 286711"/>
                <a:gd name="connsiteX85" fmla="*/ 143609 w 287075"/>
                <a:gd name="connsiteY85" fmla="*/ 125479 h 286711"/>
                <a:gd name="connsiteX86" fmla="*/ 98261 w 287075"/>
                <a:gd name="connsiteY86" fmla="*/ 115923 h 286711"/>
                <a:gd name="connsiteX87" fmla="*/ 88694 w 287075"/>
                <a:gd name="connsiteY87" fmla="*/ 70585 h 286711"/>
                <a:gd name="connsiteX88" fmla="*/ 29223 w 287075"/>
                <a:gd name="connsiteY88" fmla="*/ 130057 h 286711"/>
                <a:gd name="connsiteX89" fmla="*/ 73236 w 287075"/>
                <a:gd name="connsiteY89" fmla="*/ 140957 h 286711"/>
                <a:gd name="connsiteX90" fmla="*/ 84127 w 287075"/>
                <a:gd name="connsiteY90" fmla="*/ 184971 h 286711"/>
                <a:gd name="connsiteX91" fmla="*/ 38789 w 287075"/>
                <a:gd name="connsiteY91" fmla="*/ 175405 h 286711"/>
                <a:gd name="connsiteX92" fmla="*/ 29223 w 287075"/>
                <a:gd name="connsiteY92" fmla="*/ 130057 h 286711"/>
                <a:gd name="connsiteX93" fmla="*/ 45327 w 287075"/>
                <a:gd name="connsiteY93" fmla="*/ 241435 h 286711"/>
                <a:gd name="connsiteX94" fmla="*/ 35710 w 287075"/>
                <a:gd name="connsiteY94" fmla="*/ 196087 h 286711"/>
                <a:gd name="connsiteX95" fmla="*/ 79775 w 287075"/>
                <a:gd name="connsiteY95" fmla="*/ 206988 h 286711"/>
                <a:gd name="connsiteX96" fmla="*/ 90675 w 287075"/>
                <a:gd name="connsiteY96" fmla="*/ 251063 h 286711"/>
                <a:gd name="connsiteX97" fmla="*/ 45327 w 287075"/>
                <a:gd name="connsiteY97" fmla="*/ 241435 h 286711"/>
                <a:gd name="connsiteX98" fmla="*/ 111358 w 287075"/>
                <a:gd name="connsiteY98" fmla="*/ 247974 h 286711"/>
                <a:gd name="connsiteX99" fmla="*/ 101740 w 287075"/>
                <a:gd name="connsiteY99" fmla="*/ 202636 h 286711"/>
                <a:gd name="connsiteX100" fmla="*/ 145805 w 287075"/>
                <a:gd name="connsiteY100" fmla="*/ 213527 h 286711"/>
                <a:gd name="connsiteX101" fmla="*/ 156706 w 287075"/>
                <a:gd name="connsiteY101" fmla="*/ 257602 h 286711"/>
                <a:gd name="connsiteX102" fmla="*/ 111358 w 287075"/>
                <a:gd name="connsiteY102" fmla="*/ 247974 h 2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7075" h="286711">
                  <a:moveTo>
                    <a:pt x="174371" y="275226"/>
                  </a:moveTo>
                  <a:cubicBezTo>
                    <a:pt x="174392" y="275226"/>
                    <a:pt x="174402" y="275226"/>
                    <a:pt x="174412" y="275226"/>
                  </a:cubicBezTo>
                  <a:cubicBezTo>
                    <a:pt x="184287" y="270648"/>
                    <a:pt x="193771" y="264869"/>
                    <a:pt x="202475" y="257612"/>
                  </a:cubicBezTo>
                  <a:cubicBezTo>
                    <a:pt x="193258" y="255723"/>
                    <a:pt x="184102" y="254871"/>
                    <a:pt x="177379" y="254543"/>
                  </a:cubicBezTo>
                  <a:cubicBezTo>
                    <a:pt x="176783" y="242688"/>
                    <a:pt x="174700" y="223267"/>
                    <a:pt x="167823" y="209185"/>
                  </a:cubicBezTo>
                  <a:cubicBezTo>
                    <a:pt x="184051" y="209862"/>
                    <a:pt x="205000" y="213249"/>
                    <a:pt x="211826" y="220096"/>
                  </a:cubicBezTo>
                  <a:cubicBezTo>
                    <a:pt x="215562" y="223822"/>
                    <a:pt x="218241" y="231818"/>
                    <a:pt x="220037" y="240912"/>
                  </a:cubicBezTo>
                  <a:cubicBezTo>
                    <a:pt x="225118" y="235831"/>
                    <a:pt x="231605" y="229344"/>
                    <a:pt x="237128" y="223822"/>
                  </a:cubicBezTo>
                  <a:cubicBezTo>
                    <a:pt x="236183" y="220999"/>
                    <a:pt x="235095" y="218289"/>
                    <a:pt x="233853" y="215733"/>
                  </a:cubicBezTo>
                  <a:cubicBezTo>
                    <a:pt x="237220" y="215887"/>
                    <a:pt x="240802" y="216164"/>
                    <a:pt x="244395" y="216555"/>
                  </a:cubicBezTo>
                  <a:cubicBezTo>
                    <a:pt x="246817" y="214132"/>
                    <a:pt x="248449" y="212500"/>
                    <a:pt x="248654" y="212295"/>
                  </a:cubicBezTo>
                  <a:cubicBezTo>
                    <a:pt x="253099" y="207840"/>
                    <a:pt x="257164" y="203036"/>
                    <a:pt x="260879" y="197925"/>
                  </a:cubicBezTo>
                  <a:cubicBezTo>
                    <a:pt x="252021" y="196190"/>
                    <a:pt x="243307" y="195389"/>
                    <a:pt x="236861" y="195071"/>
                  </a:cubicBezTo>
                  <a:cubicBezTo>
                    <a:pt x="236255" y="183216"/>
                    <a:pt x="234171" y="163796"/>
                    <a:pt x="227294" y="149713"/>
                  </a:cubicBezTo>
                  <a:cubicBezTo>
                    <a:pt x="243533" y="150401"/>
                    <a:pt x="264462" y="153778"/>
                    <a:pt x="271298" y="160614"/>
                  </a:cubicBezTo>
                  <a:cubicBezTo>
                    <a:pt x="273310" y="162636"/>
                    <a:pt x="274983" y="165951"/>
                    <a:pt x="276409" y="169913"/>
                  </a:cubicBezTo>
                  <a:cubicBezTo>
                    <a:pt x="287156" y="143677"/>
                    <a:pt x="290040" y="113675"/>
                    <a:pt x="283882" y="85242"/>
                  </a:cubicBezTo>
                  <a:cubicBezTo>
                    <a:pt x="276235" y="59325"/>
                    <a:pt x="250769" y="35994"/>
                    <a:pt x="250769" y="35994"/>
                  </a:cubicBezTo>
                  <a:cubicBezTo>
                    <a:pt x="256137" y="41362"/>
                    <a:pt x="259350" y="55496"/>
                    <a:pt x="260818" y="69189"/>
                  </a:cubicBezTo>
                  <a:cubicBezTo>
                    <a:pt x="248080" y="64960"/>
                    <a:pt x="233402" y="63472"/>
                    <a:pt x="223743" y="62999"/>
                  </a:cubicBezTo>
                  <a:cubicBezTo>
                    <a:pt x="223271" y="53341"/>
                    <a:pt x="221793" y="38652"/>
                    <a:pt x="217553" y="25925"/>
                  </a:cubicBezTo>
                  <a:cubicBezTo>
                    <a:pt x="231246" y="27403"/>
                    <a:pt x="245380" y="30605"/>
                    <a:pt x="250759" y="35984"/>
                  </a:cubicBezTo>
                  <a:cubicBezTo>
                    <a:pt x="250759" y="35984"/>
                    <a:pt x="230887" y="9697"/>
                    <a:pt x="202311" y="3374"/>
                  </a:cubicBezTo>
                  <a:cubicBezTo>
                    <a:pt x="173714" y="-2949"/>
                    <a:pt x="143486" y="-260"/>
                    <a:pt x="117045" y="10395"/>
                  </a:cubicBezTo>
                  <a:cubicBezTo>
                    <a:pt x="120914" y="11811"/>
                    <a:pt x="124137" y="13474"/>
                    <a:pt x="126118" y="15434"/>
                  </a:cubicBezTo>
                  <a:cubicBezTo>
                    <a:pt x="132954" y="22270"/>
                    <a:pt x="136342" y="43220"/>
                    <a:pt x="137029" y="59448"/>
                  </a:cubicBezTo>
                  <a:cubicBezTo>
                    <a:pt x="122957" y="52581"/>
                    <a:pt x="103526" y="50487"/>
                    <a:pt x="91681" y="49892"/>
                  </a:cubicBezTo>
                  <a:cubicBezTo>
                    <a:pt x="91353" y="43436"/>
                    <a:pt x="90552" y="34742"/>
                    <a:pt x="88818" y="25894"/>
                  </a:cubicBezTo>
                  <a:cubicBezTo>
                    <a:pt x="83706" y="29589"/>
                    <a:pt x="78882" y="33654"/>
                    <a:pt x="74448" y="38098"/>
                  </a:cubicBezTo>
                  <a:cubicBezTo>
                    <a:pt x="74119" y="38416"/>
                    <a:pt x="72518" y="40028"/>
                    <a:pt x="70188" y="42348"/>
                  </a:cubicBezTo>
                  <a:cubicBezTo>
                    <a:pt x="70578" y="45950"/>
                    <a:pt x="70855" y="49522"/>
                    <a:pt x="70999" y="52889"/>
                  </a:cubicBezTo>
                  <a:cubicBezTo>
                    <a:pt x="68463" y="51647"/>
                    <a:pt x="65743" y="50549"/>
                    <a:pt x="62921" y="49615"/>
                  </a:cubicBezTo>
                  <a:cubicBezTo>
                    <a:pt x="57388" y="55147"/>
                    <a:pt x="50911" y="61624"/>
                    <a:pt x="45830" y="66705"/>
                  </a:cubicBezTo>
                  <a:cubicBezTo>
                    <a:pt x="54935" y="68501"/>
                    <a:pt x="62921" y="71180"/>
                    <a:pt x="66657" y="74916"/>
                  </a:cubicBezTo>
                  <a:cubicBezTo>
                    <a:pt x="73483" y="81752"/>
                    <a:pt x="76870" y="102692"/>
                    <a:pt x="77558" y="118920"/>
                  </a:cubicBezTo>
                  <a:cubicBezTo>
                    <a:pt x="63475" y="112043"/>
                    <a:pt x="44055" y="109959"/>
                    <a:pt x="32199" y="109364"/>
                  </a:cubicBezTo>
                  <a:cubicBezTo>
                    <a:pt x="31871" y="102640"/>
                    <a:pt x="31019" y="93485"/>
                    <a:pt x="29120" y="84267"/>
                  </a:cubicBezTo>
                  <a:cubicBezTo>
                    <a:pt x="21884" y="92992"/>
                    <a:pt x="16084" y="102445"/>
                    <a:pt x="11517" y="112330"/>
                  </a:cubicBezTo>
                  <a:cubicBezTo>
                    <a:pt x="11517" y="112340"/>
                    <a:pt x="11517" y="112351"/>
                    <a:pt x="11517" y="112361"/>
                  </a:cubicBezTo>
                  <a:lnTo>
                    <a:pt x="11517" y="112361"/>
                  </a:lnTo>
                  <a:cubicBezTo>
                    <a:pt x="8509" y="118838"/>
                    <a:pt x="6087" y="125489"/>
                    <a:pt x="4239" y="132263"/>
                  </a:cubicBezTo>
                  <a:cubicBezTo>
                    <a:pt x="5327" y="132931"/>
                    <a:pt x="6415" y="133618"/>
                    <a:pt x="7175" y="134378"/>
                  </a:cubicBezTo>
                  <a:cubicBezTo>
                    <a:pt x="14011" y="141214"/>
                    <a:pt x="17388" y="162153"/>
                    <a:pt x="18076" y="178381"/>
                  </a:cubicBezTo>
                  <a:cubicBezTo>
                    <a:pt x="12605" y="175723"/>
                    <a:pt x="6323" y="173824"/>
                    <a:pt x="0" y="172407"/>
                  </a:cubicBezTo>
                  <a:cubicBezTo>
                    <a:pt x="431" y="179993"/>
                    <a:pt x="1560" y="187527"/>
                    <a:pt x="3387" y="194917"/>
                  </a:cubicBezTo>
                  <a:cubicBezTo>
                    <a:pt x="7842" y="196426"/>
                    <a:pt x="11537" y="198233"/>
                    <a:pt x="13723" y="200409"/>
                  </a:cubicBezTo>
                  <a:cubicBezTo>
                    <a:pt x="19810" y="206495"/>
                    <a:pt x="23146" y="223719"/>
                    <a:pt x="24286" y="238900"/>
                  </a:cubicBezTo>
                  <a:cubicBezTo>
                    <a:pt x="27611" y="243283"/>
                    <a:pt x="31152" y="247573"/>
                    <a:pt x="35145" y="251566"/>
                  </a:cubicBezTo>
                  <a:cubicBezTo>
                    <a:pt x="39148" y="255559"/>
                    <a:pt x="43439" y="259090"/>
                    <a:pt x="47811" y="262426"/>
                  </a:cubicBezTo>
                  <a:cubicBezTo>
                    <a:pt x="62992" y="263565"/>
                    <a:pt x="80216" y="266912"/>
                    <a:pt x="86303" y="272988"/>
                  </a:cubicBezTo>
                  <a:cubicBezTo>
                    <a:pt x="88489" y="275174"/>
                    <a:pt x="90285" y="278870"/>
                    <a:pt x="91805" y="283324"/>
                  </a:cubicBezTo>
                  <a:cubicBezTo>
                    <a:pt x="99195" y="285151"/>
                    <a:pt x="106719" y="286280"/>
                    <a:pt x="114304" y="286712"/>
                  </a:cubicBezTo>
                  <a:cubicBezTo>
                    <a:pt x="112888" y="280389"/>
                    <a:pt x="110989" y="274107"/>
                    <a:pt x="108330" y="268636"/>
                  </a:cubicBezTo>
                  <a:cubicBezTo>
                    <a:pt x="124558" y="269313"/>
                    <a:pt x="145498" y="272701"/>
                    <a:pt x="152334" y="279537"/>
                  </a:cubicBezTo>
                  <a:cubicBezTo>
                    <a:pt x="153093" y="280296"/>
                    <a:pt x="153781" y="281384"/>
                    <a:pt x="154448" y="282472"/>
                  </a:cubicBezTo>
                  <a:cubicBezTo>
                    <a:pt x="161223" y="280625"/>
                    <a:pt x="167884" y="278202"/>
                    <a:pt x="174361" y="275205"/>
                  </a:cubicBezTo>
                  <a:cubicBezTo>
                    <a:pt x="174381" y="275226"/>
                    <a:pt x="174381" y="275226"/>
                    <a:pt x="174371" y="275226"/>
                  </a:cubicBezTo>
                  <a:close/>
                  <a:moveTo>
                    <a:pt x="216178" y="198109"/>
                  </a:moveTo>
                  <a:cubicBezTo>
                    <a:pt x="202106" y="191232"/>
                    <a:pt x="182685" y="189108"/>
                    <a:pt x="170830" y="188502"/>
                  </a:cubicBezTo>
                  <a:cubicBezTo>
                    <a:pt x="170224" y="176647"/>
                    <a:pt x="168100" y="157226"/>
                    <a:pt x="161212" y="143154"/>
                  </a:cubicBezTo>
                  <a:cubicBezTo>
                    <a:pt x="177461" y="143821"/>
                    <a:pt x="198441" y="147208"/>
                    <a:pt x="205277" y="154055"/>
                  </a:cubicBezTo>
                  <a:cubicBezTo>
                    <a:pt x="212124" y="160891"/>
                    <a:pt x="215511" y="181861"/>
                    <a:pt x="216178" y="198109"/>
                  </a:cubicBezTo>
                  <a:close/>
                  <a:moveTo>
                    <a:pt x="150158" y="191561"/>
                  </a:moveTo>
                  <a:cubicBezTo>
                    <a:pt x="136075" y="184673"/>
                    <a:pt x="116665" y="182549"/>
                    <a:pt x="104799" y="181953"/>
                  </a:cubicBezTo>
                  <a:cubicBezTo>
                    <a:pt x="104204" y="170088"/>
                    <a:pt x="102079" y="150678"/>
                    <a:pt x="95192" y="136595"/>
                  </a:cubicBezTo>
                  <a:cubicBezTo>
                    <a:pt x="111430" y="137272"/>
                    <a:pt x="132410" y="140660"/>
                    <a:pt x="139247" y="147506"/>
                  </a:cubicBezTo>
                  <a:cubicBezTo>
                    <a:pt x="146093" y="154342"/>
                    <a:pt x="149470" y="175312"/>
                    <a:pt x="150158" y="191561"/>
                  </a:cubicBezTo>
                  <a:close/>
                  <a:moveTo>
                    <a:pt x="264770" y="94573"/>
                  </a:moveTo>
                  <a:cubicBezTo>
                    <a:pt x="271595" y="101409"/>
                    <a:pt x="274983" y="122348"/>
                    <a:pt x="275670" y="138576"/>
                  </a:cubicBezTo>
                  <a:cubicBezTo>
                    <a:pt x="261588" y="131699"/>
                    <a:pt x="242167" y="129626"/>
                    <a:pt x="230322" y="129020"/>
                  </a:cubicBezTo>
                  <a:cubicBezTo>
                    <a:pt x="229727" y="117175"/>
                    <a:pt x="227633" y="97755"/>
                    <a:pt x="220766" y="83672"/>
                  </a:cubicBezTo>
                  <a:cubicBezTo>
                    <a:pt x="236994" y="84360"/>
                    <a:pt x="257933" y="87737"/>
                    <a:pt x="264770" y="94573"/>
                  </a:cubicBezTo>
                  <a:close/>
                  <a:moveTo>
                    <a:pt x="209629" y="132079"/>
                  </a:moveTo>
                  <a:cubicBezTo>
                    <a:pt x="195557" y="125191"/>
                    <a:pt x="176147" y="123067"/>
                    <a:pt x="164292" y="122461"/>
                  </a:cubicBezTo>
                  <a:cubicBezTo>
                    <a:pt x="163686" y="110606"/>
                    <a:pt x="161551" y="91206"/>
                    <a:pt x="154674" y="77123"/>
                  </a:cubicBezTo>
                  <a:cubicBezTo>
                    <a:pt x="170922" y="77790"/>
                    <a:pt x="191893" y="81188"/>
                    <a:pt x="198729" y="88024"/>
                  </a:cubicBezTo>
                  <a:cubicBezTo>
                    <a:pt x="205565" y="94860"/>
                    <a:pt x="208952" y="115830"/>
                    <a:pt x="209629" y="132079"/>
                  </a:cubicBezTo>
                  <a:close/>
                  <a:moveTo>
                    <a:pt x="148125" y="11093"/>
                  </a:moveTo>
                  <a:cubicBezTo>
                    <a:pt x="164363" y="11760"/>
                    <a:pt x="185334" y="15157"/>
                    <a:pt x="192180" y="21983"/>
                  </a:cubicBezTo>
                  <a:cubicBezTo>
                    <a:pt x="192190" y="21993"/>
                    <a:pt x="192190" y="21993"/>
                    <a:pt x="192200" y="22004"/>
                  </a:cubicBezTo>
                  <a:cubicBezTo>
                    <a:pt x="199026" y="28850"/>
                    <a:pt x="202413" y="49820"/>
                    <a:pt x="203091" y="66058"/>
                  </a:cubicBezTo>
                  <a:cubicBezTo>
                    <a:pt x="189018" y="59171"/>
                    <a:pt x="169609" y="57056"/>
                    <a:pt x="157743" y="56441"/>
                  </a:cubicBezTo>
                  <a:cubicBezTo>
                    <a:pt x="157137" y="44585"/>
                    <a:pt x="155002" y="25175"/>
                    <a:pt x="148125" y="11093"/>
                  </a:cubicBezTo>
                  <a:close/>
                  <a:moveTo>
                    <a:pt x="88694" y="70585"/>
                  </a:moveTo>
                  <a:cubicBezTo>
                    <a:pt x="104933" y="71252"/>
                    <a:pt x="125882" y="74639"/>
                    <a:pt x="132708" y="81475"/>
                  </a:cubicBezTo>
                  <a:cubicBezTo>
                    <a:pt x="139544" y="88311"/>
                    <a:pt x="142921" y="109251"/>
                    <a:pt x="143609" y="125479"/>
                  </a:cubicBezTo>
                  <a:cubicBezTo>
                    <a:pt x="129536" y="118602"/>
                    <a:pt x="110106" y="116528"/>
                    <a:pt x="98261" y="115923"/>
                  </a:cubicBezTo>
                  <a:cubicBezTo>
                    <a:pt x="97655" y="104077"/>
                    <a:pt x="95572" y="84647"/>
                    <a:pt x="88694" y="70585"/>
                  </a:cubicBezTo>
                  <a:close/>
                  <a:moveTo>
                    <a:pt x="29223" y="130057"/>
                  </a:moveTo>
                  <a:cubicBezTo>
                    <a:pt x="45461" y="130724"/>
                    <a:pt x="66400" y="134121"/>
                    <a:pt x="73236" y="140957"/>
                  </a:cubicBezTo>
                  <a:cubicBezTo>
                    <a:pt x="80062" y="147793"/>
                    <a:pt x="83449" y="168723"/>
                    <a:pt x="84127" y="184971"/>
                  </a:cubicBezTo>
                  <a:cubicBezTo>
                    <a:pt x="70054" y="178084"/>
                    <a:pt x="50624" y="176000"/>
                    <a:pt x="38789" y="175405"/>
                  </a:cubicBezTo>
                  <a:cubicBezTo>
                    <a:pt x="38183" y="163560"/>
                    <a:pt x="36090" y="144129"/>
                    <a:pt x="29223" y="130057"/>
                  </a:cubicBezTo>
                  <a:close/>
                  <a:moveTo>
                    <a:pt x="45327" y="241435"/>
                  </a:moveTo>
                  <a:cubicBezTo>
                    <a:pt x="44722" y="229570"/>
                    <a:pt x="42597" y="210170"/>
                    <a:pt x="35710" y="196087"/>
                  </a:cubicBezTo>
                  <a:cubicBezTo>
                    <a:pt x="51958" y="196765"/>
                    <a:pt x="72928" y="200152"/>
                    <a:pt x="79775" y="206988"/>
                  </a:cubicBezTo>
                  <a:cubicBezTo>
                    <a:pt x="86611" y="213834"/>
                    <a:pt x="89998" y="234805"/>
                    <a:pt x="90675" y="251063"/>
                  </a:cubicBezTo>
                  <a:cubicBezTo>
                    <a:pt x="76593" y="244155"/>
                    <a:pt x="57193" y="242031"/>
                    <a:pt x="45327" y="241435"/>
                  </a:cubicBezTo>
                  <a:close/>
                  <a:moveTo>
                    <a:pt x="111358" y="247974"/>
                  </a:moveTo>
                  <a:cubicBezTo>
                    <a:pt x="110753" y="236118"/>
                    <a:pt x="108638" y="216708"/>
                    <a:pt x="101740" y="202636"/>
                  </a:cubicBezTo>
                  <a:cubicBezTo>
                    <a:pt x="117989" y="203303"/>
                    <a:pt x="138969" y="206690"/>
                    <a:pt x="145805" y="213527"/>
                  </a:cubicBezTo>
                  <a:cubicBezTo>
                    <a:pt x="152652" y="220383"/>
                    <a:pt x="156029" y="241343"/>
                    <a:pt x="156706" y="257602"/>
                  </a:cubicBezTo>
                  <a:cubicBezTo>
                    <a:pt x="142623" y="250704"/>
                    <a:pt x="123224" y="248590"/>
                    <a:pt x="111358" y="247974"/>
                  </a:cubicBezTo>
                  <a:close/>
                </a:path>
              </a:pathLst>
            </a:custGeom>
            <a:solidFill>
              <a:srgbClr val="C686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50" name="Gráfico 182">
            <a:extLst>
              <a:ext uri="{FF2B5EF4-FFF2-40B4-BE49-F238E27FC236}">
                <a16:creationId xmlns:a16="http://schemas.microsoft.com/office/drawing/2014/main" id="{1398A034-BD40-664C-B7D0-0907371A9BBF}"/>
              </a:ext>
            </a:extLst>
          </p:cNvPr>
          <p:cNvGrpSpPr/>
          <p:nvPr/>
        </p:nvGrpSpPr>
        <p:grpSpPr>
          <a:xfrm>
            <a:off x="3674937" y="2950332"/>
            <a:ext cx="492690" cy="492690"/>
            <a:chOff x="3674937" y="2950332"/>
            <a:chExt cx="492690" cy="492690"/>
          </a:xfrm>
        </p:grpSpPr>
        <p:sp>
          <p:nvSpPr>
            <p:cNvPr id="1151" name="Forma libre 1150">
              <a:extLst>
                <a:ext uri="{FF2B5EF4-FFF2-40B4-BE49-F238E27FC236}">
                  <a16:creationId xmlns:a16="http://schemas.microsoft.com/office/drawing/2014/main" id="{B54A1749-CE8A-E448-B200-E9722E6B2F83}"/>
                </a:ext>
              </a:extLst>
            </p:cNvPr>
            <p:cNvSpPr/>
            <p:nvPr/>
          </p:nvSpPr>
          <p:spPr>
            <a:xfrm>
              <a:off x="3736523" y="3011918"/>
              <a:ext cx="369517" cy="369517"/>
            </a:xfrm>
            <a:custGeom>
              <a:avLst/>
              <a:gdLst>
                <a:gd name="connsiteX0" fmla="*/ 143701 w 369517"/>
                <a:gd name="connsiteY0" fmla="*/ 0 h 369517"/>
                <a:gd name="connsiteX1" fmla="*/ 0 w 369517"/>
                <a:gd name="connsiteY1" fmla="*/ 369518 h 369517"/>
                <a:gd name="connsiteX2" fmla="*/ 369518 w 369517"/>
                <a:gd name="connsiteY2" fmla="*/ 225816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17" h="369517">
                  <a:moveTo>
                    <a:pt x="143701" y="0"/>
                  </a:moveTo>
                  <a:lnTo>
                    <a:pt x="0" y="369518"/>
                  </a:lnTo>
                  <a:lnTo>
                    <a:pt x="369518" y="225816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52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777580" y="3094033"/>
              <a:ext cx="153975" cy="267233"/>
              <a:chOff x="3777580" y="3094033"/>
              <a:chExt cx="153975" cy="267233"/>
            </a:xfrm>
            <a:solidFill>
              <a:srgbClr val="FF3D00"/>
            </a:solidFill>
          </p:grpSpPr>
          <p:sp>
            <p:nvSpPr>
              <p:cNvPr id="1153" name="Forma libre 1152">
                <a:extLst>
                  <a:ext uri="{FF2B5EF4-FFF2-40B4-BE49-F238E27FC236}">
                    <a16:creationId xmlns:a16="http://schemas.microsoft.com/office/drawing/2014/main" id="{91E43AB6-C7BC-6E45-9A4C-2553D791E8A5}"/>
                  </a:ext>
                </a:extLst>
              </p:cNvPr>
              <p:cNvSpPr/>
              <p:nvPr/>
            </p:nvSpPr>
            <p:spPr>
              <a:xfrm>
                <a:off x="3777580" y="3278792"/>
                <a:ext cx="102202" cy="82474"/>
              </a:xfrm>
              <a:custGeom>
                <a:avLst/>
                <a:gdLst>
                  <a:gd name="connsiteX0" fmla="*/ 51332 w 102202"/>
                  <a:gd name="connsiteY0" fmla="*/ 0 h 82474"/>
                  <a:gd name="connsiteX1" fmla="*/ 0 w 102202"/>
                  <a:gd name="connsiteY1" fmla="*/ 51312 h 82474"/>
                  <a:gd name="connsiteX2" fmla="*/ 10808 w 102202"/>
                  <a:gd name="connsiteY2" fmla="*/ 82474 h 82474"/>
                  <a:gd name="connsiteX3" fmla="*/ 102202 w 102202"/>
                  <a:gd name="connsiteY3" fmla="*/ 46929 h 82474"/>
                  <a:gd name="connsiteX4" fmla="*/ 51332 w 102202"/>
                  <a:gd name="connsiteY4" fmla="*/ 0 h 8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2" h="82474">
                    <a:moveTo>
                      <a:pt x="51332" y="0"/>
                    </a:moveTo>
                    <a:cubicBezTo>
                      <a:pt x="22992" y="0"/>
                      <a:pt x="0" y="22972"/>
                      <a:pt x="0" y="51312"/>
                    </a:cubicBezTo>
                    <a:cubicBezTo>
                      <a:pt x="0" y="63085"/>
                      <a:pt x="4126" y="73811"/>
                      <a:pt x="10808" y="82474"/>
                    </a:cubicBezTo>
                    <a:lnTo>
                      <a:pt x="102202" y="46929"/>
                    </a:lnTo>
                    <a:cubicBezTo>
                      <a:pt x="99944" y="20683"/>
                      <a:pt x="78163" y="0"/>
                      <a:pt x="51332" y="0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54" name="Forma libre 1153">
                <a:extLst>
                  <a:ext uri="{FF2B5EF4-FFF2-40B4-BE49-F238E27FC236}">
                    <a16:creationId xmlns:a16="http://schemas.microsoft.com/office/drawing/2014/main" id="{9BF603B5-89F9-5049-A44C-4E0DE4182737}"/>
                  </a:ext>
                </a:extLst>
              </p:cNvPr>
              <p:cNvSpPr/>
              <p:nvPr/>
            </p:nvSpPr>
            <p:spPr>
              <a:xfrm>
                <a:off x="3839177" y="3094033"/>
                <a:ext cx="92379" cy="92379"/>
              </a:xfrm>
              <a:custGeom>
                <a:avLst/>
                <a:gdLst>
                  <a:gd name="connsiteX0" fmla="*/ 92379 w 92379"/>
                  <a:gd name="connsiteY0" fmla="*/ 46190 h 92379"/>
                  <a:gd name="connsiteX1" fmla="*/ 46190 w 92379"/>
                  <a:gd name="connsiteY1" fmla="*/ 92379 h 92379"/>
                  <a:gd name="connsiteX2" fmla="*/ 0 w 92379"/>
                  <a:gd name="connsiteY2" fmla="*/ 46190 h 92379"/>
                  <a:gd name="connsiteX3" fmla="*/ 46190 w 92379"/>
                  <a:gd name="connsiteY3" fmla="*/ 0 h 92379"/>
                  <a:gd name="connsiteX4" fmla="*/ 92379 w 92379"/>
                  <a:gd name="connsiteY4" fmla="*/ 46190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79" h="92379">
                    <a:moveTo>
                      <a:pt x="92379" y="46190"/>
                    </a:moveTo>
                    <a:cubicBezTo>
                      <a:pt x="92379" y="71700"/>
                      <a:pt x="71700" y="92379"/>
                      <a:pt x="46190" y="92379"/>
                    </a:cubicBezTo>
                    <a:cubicBezTo>
                      <a:pt x="20680" y="92379"/>
                      <a:pt x="0" y="71700"/>
                      <a:pt x="0" y="46190"/>
                    </a:cubicBezTo>
                    <a:cubicBezTo>
                      <a:pt x="0" y="20680"/>
                      <a:pt x="20680" y="0"/>
                      <a:pt x="46190" y="0"/>
                    </a:cubicBezTo>
                    <a:cubicBezTo>
                      <a:pt x="71700" y="0"/>
                      <a:pt x="92379" y="20680"/>
                      <a:pt x="92379" y="46190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55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08373" y="3155619"/>
              <a:ext cx="184758" cy="112908"/>
              <a:chOff x="3808373" y="3155619"/>
              <a:chExt cx="184758" cy="112908"/>
            </a:xfrm>
            <a:solidFill>
              <a:srgbClr val="3E2723"/>
            </a:solidFill>
          </p:grpSpPr>
          <p:sp>
            <p:nvSpPr>
              <p:cNvPr id="1156" name="Forma libre 1155">
                <a:extLst>
                  <a:ext uri="{FF2B5EF4-FFF2-40B4-BE49-F238E27FC236}">
                    <a16:creationId xmlns:a16="http://schemas.microsoft.com/office/drawing/2014/main" id="{A7F07516-2DE1-874C-A607-51B38C8B90E2}"/>
                  </a:ext>
                </a:extLst>
              </p:cNvPr>
              <p:cNvSpPr/>
              <p:nvPr/>
            </p:nvSpPr>
            <p:spPr>
              <a:xfrm>
                <a:off x="3931546" y="3155619"/>
                <a:ext cx="61586" cy="61586"/>
              </a:xfrm>
              <a:custGeom>
                <a:avLst/>
                <a:gdLst>
                  <a:gd name="connsiteX0" fmla="*/ 30793 w 61586"/>
                  <a:gd name="connsiteY0" fmla="*/ 0 h 61586"/>
                  <a:gd name="connsiteX1" fmla="*/ 0 w 61586"/>
                  <a:gd name="connsiteY1" fmla="*/ 30814 h 61586"/>
                  <a:gd name="connsiteX2" fmla="*/ 30793 w 61586"/>
                  <a:gd name="connsiteY2" fmla="*/ 61586 h 61586"/>
                  <a:gd name="connsiteX3" fmla="*/ 61586 w 61586"/>
                  <a:gd name="connsiteY3" fmla="*/ 30814 h 61586"/>
                  <a:gd name="connsiteX4" fmla="*/ 30793 w 61586"/>
                  <a:gd name="connsiteY4" fmla="*/ 0 h 61586"/>
                  <a:gd name="connsiteX5" fmla="*/ 30793 w 61586"/>
                  <a:gd name="connsiteY5" fmla="*/ 46190 h 61586"/>
                  <a:gd name="connsiteX6" fmla="*/ 15397 w 61586"/>
                  <a:gd name="connsiteY6" fmla="*/ 30793 h 61586"/>
                  <a:gd name="connsiteX7" fmla="*/ 30793 w 61586"/>
                  <a:gd name="connsiteY7" fmla="*/ 15397 h 61586"/>
                  <a:gd name="connsiteX8" fmla="*/ 46190 w 61586"/>
                  <a:gd name="connsiteY8" fmla="*/ 30793 h 61586"/>
                  <a:gd name="connsiteX9" fmla="*/ 30793 w 61586"/>
                  <a:gd name="connsiteY9" fmla="*/ 4619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86" h="61586">
                    <a:moveTo>
                      <a:pt x="30793" y="0"/>
                    </a:moveTo>
                    <a:cubicBezTo>
                      <a:pt x="13806" y="0"/>
                      <a:pt x="0" y="13806"/>
                      <a:pt x="0" y="30814"/>
                    </a:cubicBezTo>
                    <a:cubicBezTo>
                      <a:pt x="0" y="47791"/>
                      <a:pt x="13806" y="61586"/>
                      <a:pt x="30793" y="61586"/>
                    </a:cubicBezTo>
                    <a:cubicBezTo>
                      <a:pt x="47781" y="61586"/>
                      <a:pt x="61586" y="47791"/>
                      <a:pt x="61586" y="30814"/>
                    </a:cubicBezTo>
                    <a:cubicBezTo>
                      <a:pt x="61586" y="13806"/>
                      <a:pt x="47781" y="0"/>
                      <a:pt x="30793" y="0"/>
                    </a:cubicBezTo>
                    <a:close/>
                    <a:moveTo>
                      <a:pt x="30793" y="46190"/>
                    </a:moveTo>
                    <a:cubicBezTo>
                      <a:pt x="22284" y="46190"/>
                      <a:pt x="15397" y="39302"/>
                      <a:pt x="15397" y="30793"/>
                    </a:cubicBezTo>
                    <a:cubicBezTo>
                      <a:pt x="15397" y="22284"/>
                      <a:pt x="22284" y="15397"/>
                      <a:pt x="30793" y="15397"/>
                    </a:cubicBezTo>
                    <a:cubicBezTo>
                      <a:pt x="39302" y="15397"/>
                      <a:pt x="46190" y="22284"/>
                      <a:pt x="46190" y="30793"/>
                    </a:cubicBezTo>
                    <a:cubicBezTo>
                      <a:pt x="46190" y="39302"/>
                      <a:pt x="39302" y="46190"/>
                      <a:pt x="30793" y="46190"/>
                    </a:cubicBez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57" name="Forma libre 1156">
                <a:extLst>
                  <a:ext uri="{FF2B5EF4-FFF2-40B4-BE49-F238E27FC236}">
                    <a16:creationId xmlns:a16="http://schemas.microsoft.com/office/drawing/2014/main" id="{00158D6A-9460-DF48-9322-64A8A04FD31F}"/>
                  </a:ext>
                </a:extLst>
              </p:cNvPr>
              <p:cNvSpPr/>
              <p:nvPr/>
            </p:nvSpPr>
            <p:spPr>
              <a:xfrm>
                <a:off x="3808373" y="3206941"/>
                <a:ext cx="61586" cy="61586"/>
              </a:xfrm>
              <a:custGeom>
                <a:avLst/>
                <a:gdLst>
                  <a:gd name="connsiteX0" fmla="*/ 30793 w 61586"/>
                  <a:gd name="connsiteY0" fmla="*/ 0 h 61586"/>
                  <a:gd name="connsiteX1" fmla="*/ 0 w 61586"/>
                  <a:gd name="connsiteY1" fmla="*/ 30814 h 61586"/>
                  <a:gd name="connsiteX2" fmla="*/ 30793 w 61586"/>
                  <a:gd name="connsiteY2" fmla="*/ 61586 h 61586"/>
                  <a:gd name="connsiteX3" fmla="*/ 61586 w 61586"/>
                  <a:gd name="connsiteY3" fmla="*/ 30814 h 61586"/>
                  <a:gd name="connsiteX4" fmla="*/ 30793 w 61586"/>
                  <a:gd name="connsiteY4" fmla="*/ 0 h 61586"/>
                  <a:gd name="connsiteX5" fmla="*/ 30793 w 61586"/>
                  <a:gd name="connsiteY5" fmla="*/ 46190 h 61586"/>
                  <a:gd name="connsiteX6" fmla="*/ 15397 w 61586"/>
                  <a:gd name="connsiteY6" fmla="*/ 30793 h 61586"/>
                  <a:gd name="connsiteX7" fmla="*/ 30793 w 61586"/>
                  <a:gd name="connsiteY7" fmla="*/ 15397 h 61586"/>
                  <a:gd name="connsiteX8" fmla="*/ 46190 w 61586"/>
                  <a:gd name="connsiteY8" fmla="*/ 30793 h 61586"/>
                  <a:gd name="connsiteX9" fmla="*/ 30793 w 61586"/>
                  <a:gd name="connsiteY9" fmla="*/ 4619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86" h="61586">
                    <a:moveTo>
                      <a:pt x="30793" y="0"/>
                    </a:moveTo>
                    <a:cubicBezTo>
                      <a:pt x="13806" y="0"/>
                      <a:pt x="0" y="13806"/>
                      <a:pt x="0" y="30814"/>
                    </a:cubicBezTo>
                    <a:cubicBezTo>
                      <a:pt x="0" y="47791"/>
                      <a:pt x="13806" y="61586"/>
                      <a:pt x="30793" y="61586"/>
                    </a:cubicBezTo>
                    <a:cubicBezTo>
                      <a:pt x="47781" y="61586"/>
                      <a:pt x="61586" y="47791"/>
                      <a:pt x="61586" y="30814"/>
                    </a:cubicBezTo>
                    <a:cubicBezTo>
                      <a:pt x="61586" y="13806"/>
                      <a:pt x="47781" y="0"/>
                      <a:pt x="30793" y="0"/>
                    </a:cubicBezTo>
                    <a:close/>
                    <a:moveTo>
                      <a:pt x="30793" y="46190"/>
                    </a:moveTo>
                    <a:cubicBezTo>
                      <a:pt x="22284" y="46190"/>
                      <a:pt x="15397" y="39302"/>
                      <a:pt x="15397" y="30793"/>
                    </a:cubicBezTo>
                    <a:cubicBezTo>
                      <a:pt x="15397" y="22284"/>
                      <a:pt x="22284" y="15397"/>
                      <a:pt x="30793" y="15397"/>
                    </a:cubicBezTo>
                    <a:cubicBezTo>
                      <a:pt x="39302" y="15397"/>
                      <a:pt x="46190" y="22284"/>
                      <a:pt x="46190" y="30793"/>
                    </a:cubicBezTo>
                    <a:cubicBezTo>
                      <a:pt x="46190" y="39302"/>
                      <a:pt x="39302" y="46190"/>
                      <a:pt x="30793" y="46190"/>
                    </a:cubicBez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58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92113" y="3258251"/>
              <a:ext cx="89903" cy="61012"/>
              <a:chOff x="3892113" y="3258251"/>
              <a:chExt cx="89903" cy="61012"/>
            </a:xfrm>
            <a:solidFill>
              <a:srgbClr val="8D6E63"/>
            </a:solidFill>
          </p:grpSpPr>
          <p:sp>
            <p:nvSpPr>
              <p:cNvPr id="1159" name="Forma libre 1158">
                <a:extLst>
                  <a:ext uri="{FF2B5EF4-FFF2-40B4-BE49-F238E27FC236}">
                    <a16:creationId xmlns:a16="http://schemas.microsoft.com/office/drawing/2014/main" id="{BF9A259A-B168-E944-8537-0FC8A5A05FBB}"/>
                  </a:ext>
                </a:extLst>
              </p:cNvPr>
              <p:cNvSpPr/>
              <p:nvPr/>
            </p:nvSpPr>
            <p:spPr>
              <a:xfrm>
                <a:off x="3894835" y="3270822"/>
                <a:ext cx="87180" cy="48010"/>
              </a:xfrm>
              <a:custGeom>
                <a:avLst/>
                <a:gdLst>
                  <a:gd name="connsiteX0" fmla="*/ 86719 w 87180"/>
                  <a:gd name="connsiteY0" fmla="*/ 13327 h 48010"/>
                  <a:gd name="connsiteX1" fmla="*/ 60288 w 87180"/>
                  <a:gd name="connsiteY1" fmla="*/ 1318 h 48010"/>
                  <a:gd name="connsiteX2" fmla="*/ 210 w 87180"/>
                  <a:gd name="connsiteY2" fmla="*/ 45762 h 48010"/>
                  <a:gd name="connsiteX3" fmla="*/ 2653 w 87180"/>
                  <a:gd name="connsiteY3" fmla="*/ 48010 h 48010"/>
                  <a:gd name="connsiteX4" fmla="*/ 87181 w 87180"/>
                  <a:gd name="connsiteY4" fmla="*/ 15134 h 48010"/>
                  <a:gd name="connsiteX5" fmla="*/ 86719 w 87180"/>
                  <a:gd name="connsiteY5" fmla="*/ 13327 h 48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180" h="48010">
                    <a:moveTo>
                      <a:pt x="86719" y="13327"/>
                    </a:moveTo>
                    <a:cubicBezTo>
                      <a:pt x="82736" y="2714"/>
                      <a:pt x="70901" y="-2675"/>
                      <a:pt x="60288" y="1318"/>
                    </a:cubicBezTo>
                    <a:cubicBezTo>
                      <a:pt x="49675" y="5300"/>
                      <a:pt x="-3762" y="35149"/>
                      <a:pt x="210" y="45762"/>
                    </a:cubicBezTo>
                    <a:cubicBezTo>
                      <a:pt x="559" y="46707"/>
                      <a:pt x="1494" y="47405"/>
                      <a:pt x="2653" y="48010"/>
                    </a:cubicBezTo>
                    <a:lnTo>
                      <a:pt x="87181" y="15134"/>
                    </a:lnTo>
                    <a:cubicBezTo>
                      <a:pt x="87027" y="14538"/>
                      <a:pt x="86944" y="13922"/>
                      <a:pt x="86719" y="13327"/>
                    </a:cubicBezTo>
                    <a:close/>
                  </a:path>
                </a:pathLst>
              </a:custGeom>
              <a:solidFill>
                <a:srgbClr val="8D6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60" name="Forma libre 1159">
                <a:extLst>
                  <a:ext uri="{FF2B5EF4-FFF2-40B4-BE49-F238E27FC236}">
                    <a16:creationId xmlns:a16="http://schemas.microsoft.com/office/drawing/2014/main" id="{19ADCD16-E657-1142-942F-59F78BD40DD7}"/>
                  </a:ext>
                </a:extLst>
              </p:cNvPr>
              <p:cNvSpPr/>
              <p:nvPr/>
            </p:nvSpPr>
            <p:spPr>
              <a:xfrm>
                <a:off x="3892113" y="3258251"/>
                <a:ext cx="42256" cy="61012"/>
              </a:xfrm>
              <a:custGeom>
                <a:avLst/>
                <a:gdLst>
                  <a:gd name="connsiteX0" fmla="*/ 41373 w 42256"/>
                  <a:gd name="connsiteY0" fmla="*/ 43922 h 61012"/>
                  <a:gd name="connsiteX1" fmla="*/ 38222 w 42256"/>
                  <a:gd name="connsiteY1" fmla="*/ 14227 h 61012"/>
                  <a:gd name="connsiteX2" fmla="*/ 38530 w 42256"/>
                  <a:gd name="connsiteY2" fmla="*/ 12729 h 61012"/>
                  <a:gd name="connsiteX3" fmla="*/ 38366 w 42256"/>
                  <a:gd name="connsiteY3" fmla="*/ 6663 h 61012"/>
                  <a:gd name="connsiteX4" fmla="*/ 25156 w 42256"/>
                  <a:gd name="connsiteY4" fmla="*/ 658 h 61012"/>
                  <a:gd name="connsiteX5" fmla="*/ 21645 w 42256"/>
                  <a:gd name="connsiteY5" fmla="*/ 2885 h 61012"/>
                  <a:gd name="connsiteX6" fmla="*/ 2943 w 42256"/>
                  <a:gd name="connsiteY6" fmla="*/ 58334 h 61012"/>
                  <a:gd name="connsiteX7" fmla="*/ 4227 w 42256"/>
                  <a:gd name="connsiteY7" fmla="*/ 61013 h 61012"/>
                  <a:gd name="connsiteX8" fmla="*/ 42256 w 42256"/>
                  <a:gd name="connsiteY8" fmla="*/ 46232 h 61012"/>
                  <a:gd name="connsiteX9" fmla="*/ 41373 w 42256"/>
                  <a:gd name="connsiteY9" fmla="*/ 43922 h 6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256" h="61012">
                    <a:moveTo>
                      <a:pt x="41373" y="43922"/>
                    </a:moveTo>
                    <a:cubicBezTo>
                      <a:pt x="36385" y="28320"/>
                      <a:pt x="38222" y="14227"/>
                      <a:pt x="38222" y="14227"/>
                    </a:cubicBezTo>
                    <a:cubicBezTo>
                      <a:pt x="38561" y="13786"/>
                      <a:pt x="38571" y="13263"/>
                      <a:pt x="38530" y="12729"/>
                    </a:cubicBezTo>
                    <a:cubicBezTo>
                      <a:pt x="39033" y="10779"/>
                      <a:pt x="39136" y="8705"/>
                      <a:pt x="38366" y="6663"/>
                    </a:cubicBezTo>
                    <a:cubicBezTo>
                      <a:pt x="36375" y="1346"/>
                      <a:pt x="30452" y="-1333"/>
                      <a:pt x="25156" y="658"/>
                    </a:cubicBezTo>
                    <a:cubicBezTo>
                      <a:pt x="23801" y="1171"/>
                      <a:pt x="22620" y="1941"/>
                      <a:pt x="21645" y="2885"/>
                    </a:cubicBezTo>
                    <a:cubicBezTo>
                      <a:pt x="3467" y="14340"/>
                      <a:pt x="-4898" y="37435"/>
                      <a:pt x="2943" y="58334"/>
                    </a:cubicBezTo>
                    <a:cubicBezTo>
                      <a:pt x="3292" y="59278"/>
                      <a:pt x="3816" y="60099"/>
                      <a:pt x="4227" y="61013"/>
                    </a:cubicBezTo>
                    <a:lnTo>
                      <a:pt x="42256" y="46232"/>
                    </a:lnTo>
                    <a:cubicBezTo>
                      <a:pt x="41979" y="45462"/>
                      <a:pt x="41640" y="44733"/>
                      <a:pt x="41373" y="43922"/>
                    </a:cubicBezTo>
                    <a:close/>
                  </a:path>
                </a:pathLst>
              </a:custGeom>
              <a:solidFill>
                <a:srgbClr val="8D6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61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80224" y="3204210"/>
              <a:ext cx="143700" cy="64317"/>
              <a:chOff x="3880224" y="3204210"/>
              <a:chExt cx="143700" cy="64317"/>
            </a:xfrm>
            <a:solidFill>
              <a:srgbClr val="689F38"/>
            </a:solidFill>
          </p:grpSpPr>
          <p:sp>
            <p:nvSpPr>
              <p:cNvPr id="1162" name="Forma libre 1161">
                <a:extLst>
                  <a:ext uri="{FF2B5EF4-FFF2-40B4-BE49-F238E27FC236}">
                    <a16:creationId xmlns:a16="http://schemas.microsoft.com/office/drawing/2014/main" id="{D454C377-EBD5-0D46-8A68-6EFFB3BDD285}"/>
                  </a:ext>
                </a:extLst>
              </p:cNvPr>
              <p:cNvSpPr/>
              <p:nvPr/>
            </p:nvSpPr>
            <p:spPr>
              <a:xfrm>
                <a:off x="3880224" y="3204210"/>
                <a:ext cx="61586" cy="43787"/>
              </a:xfrm>
              <a:custGeom>
                <a:avLst/>
                <a:gdLst>
                  <a:gd name="connsiteX0" fmla="*/ 61586 w 61586"/>
                  <a:gd name="connsiteY0" fmla="*/ 39632 h 43787"/>
                  <a:gd name="connsiteX1" fmla="*/ 0 w 61586"/>
                  <a:gd name="connsiteY1" fmla="*/ 4291 h 43787"/>
                  <a:gd name="connsiteX2" fmla="*/ 61586 w 61586"/>
                  <a:gd name="connsiteY2" fmla="*/ 39632 h 4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586" h="43787">
                    <a:moveTo>
                      <a:pt x="61586" y="39632"/>
                    </a:moveTo>
                    <a:cubicBezTo>
                      <a:pt x="61586" y="39632"/>
                      <a:pt x="56085" y="-15509"/>
                      <a:pt x="0" y="4291"/>
                    </a:cubicBezTo>
                    <a:cubicBezTo>
                      <a:pt x="6046" y="61659"/>
                      <a:pt x="61586" y="39632"/>
                      <a:pt x="61586" y="39632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63" name="Forma libre 1162">
                <a:extLst>
                  <a:ext uri="{FF2B5EF4-FFF2-40B4-BE49-F238E27FC236}">
                    <a16:creationId xmlns:a16="http://schemas.microsoft.com/office/drawing/2014/main" id="{8A7D1384-B899-714C-A4CC-D4AFE0BA0AC9}"/>
                  </a:ext>
                </a:extLst>
              </p:cNvPr>
              <p:cNvSpPr/>
              <p:nvPr/>
            </p:nvSpPr>
            <p:spPr>
              <a:xfrm>
                <a:off x="3980133" y="3206941"/>
                <a:ext cx="43791" cy="61586"/>
              </a:xfrm>
              <a:custGeom>
                <a:avLst/>
                <a:gdLst>
                  <a:gd name="connsiteX0" fmla="*/ 39635 w 43791"/>
                  <a:gd name="connsiteY0" fmla="*/ 0 h 61586"/>
                  <a:gd name="connsiteX1" fmla="*/ 4295 w 43791"/>
                  <a:gd name="connsiteY1" fmla="*/ 61586 h 61586"/>
                  <a:gd name="connsiteX2" fmla="*/ 39635 w 43791"/>
                  <a:gd name="connsiteY2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91" h="61586">
                    <a:moveTo>
                      <a:pt x="39635" y="0"/>
                    </a:moveTo>
                    <a:cubicBezTo>
                      <a:pt x="39635" y="0"/>
                      <a:pt x="-15516" y="5491"/>
                      <a:pt x="4295" y="61586"/>
                    </a:cubicBezTo>
                    <a:cubicBezTo>
                      <a:pt x="61662" y="55530"/>
                      <a:pt x="39635" y="0"/>
                      <a:pt x="39635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64" name="Forma libre 1163">
              <a:extLst>
                <a:ext uri="{FF2B5EF4-FFF2-40B4-BE49-F238E27FC236}">
                  <a16:creationId xmlns:a16="http://schemas.microsoft.com/office/drawing/2014/main" id="{7ED67DF0-27A4-0445-BFFD-14934DF08061}"/>
                </a:ext>
              </a:extLst>
            </p:cNvPr>
            <p:cNvSpPr/>
            <p:nvPr/>
          </p:nvSpPr>
          <p:spPr>
            <a:xfrm>
              <a:off x="3858258" y="3011544"/>
              <a:ext cx="247778" cy="248587"/>
            </a:xfrm>
            <a:custGeom>
              <a:avLst/>
              <a:gdLst>
                <a:gd name="connsiteX0" fmla="*/ 246324 w 247778"/>
                <a:gd name="connsiteY0" fmla="*/ 217856 h 248587"/>
                <a:gd name="connsiteX1" fmla="*/ 166406 w 247778"/>
                <a:gd name="connsiteY1" fmla="*/ 81863 h 248587"/>
                <a:gd name="connsiteX2" fmla="*/ 29572 w 247778"/>
                <a:gd name="connsiteY2" fmla="*/ 1452 h 248587"/>
                <a:gd name="connsiteX3" fmla="*/ 15674 w 247778"/>
                <a:gd name="connsiteY3" fmla="*/ 7231 h 248587"/>
                <a:gd name="connsiteX4" fmla="*/ 1242 w 247778"/>
                <a:gd name="connsiteY4" fmla="*/ 48996 h 248587"/>
                <a:gd name="connsiteX5" fmla="*/ 0 w 247778"/>
                <a:gd name="connsiteY5" fmla="*/ 53821 h 248587"/>
                <a:gd name="connsiteX6" fmla="*/ 194520 w 247778"/>
                <a:gd name="connsiteY6" fmla="*/ 248587 h 248587"/>
                <a:gd name="connsiteX7" fmla="*/ 195280 w 247778"/>
                <a:gd name="connsiteY7" fmla="*/ 248485 h 248587"/>
                <a:gd name="connsiteX8" fmla="*/ 238472 w 247778"/>
                <a:gd name="connsiteY8" fmla="*/ 233745 h 248587"/>
                <a:gd name="connsiteX9" fmla="*/ 246324 w 247778"/>
                <a:gd name="connsiteY9" fmla="*/ 217856 h 24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778" h="248587">
                  <a:moveTo>
                    <a:pt x="246324" y="217856"/>
                  </a:moveTo>
                  <a:cubicBezTo>
                    <a:pt x="236809" y="195490"/>
                    <a:pt x="214741" y="130188"/>
                    <a:pt x="166406" y="81863"/>
                  </a:cubicBezTo>
                  <a:cubicBezTo>
                    <a:pt x="119385" y="34811"/>
                    <a:pt x="57183" y="8945"/>
                    <a:pt x="29572" y="1452"/>
                  </a:cubicBezTo>
                  <a:cubicBezTo>
                    <a:pt x="20960" y="-868"/>
                    <a:pt x="19051" y="-1340"/>
                    <a:pt x="15674" y="7231"/>
                  </a:cubicBezTo>
                  <a:cubicBezTo>
                    <a:pt x="12923" y="14169"/>
                    <a:pt x="5101" y="37890"/>
                    <a:pt x="1242" y="48996"/>
                  </a:cubicBezTo>
                  <a:cubicBezTo>
                    <a:pt x="585" y="50885"/>
                    <a:pt x="226" y="52425"/>
                    <a:pt x="0" y="53821"/>
                  </a:cubicBezTo>
                  <a:cubicBezTo>
                    <a:pt x="89249" y="88217"/>
                    <a:pt x="160227" y="159277"/>
                    <a:pt x="194520" y="248587"/>
                  </a:cubicBezTo>
                  <a:cubicBezTo>
                    <a:pt x="194777" y="248526"/>
                    <a:pt x="195003" y="248577"/>
                    <a:pt x="195280" y="248485"/>
                  </a:cubicBezTo>
                  <a:cubicBezTo>
                    <a:pt x="202413" y="246216"/>
                    <a:pt x="230907" y="236270"/>
                    <a:pt x="238472" y="233745"/>
                  </a:cubicBezTo>
                  <a:cubicBezTo>
                    <a:pt x="246037" y="231179"/>
                    <a:pt x="250153" y="226837"/>
                    <a:pt x="246324" y="217856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65" name="Gráfico 184">
            <a:extLst>
              <a:ext uri="{FF2B5EF4-FFF2-40B4-BE49-F238E27FC236}">
                <a16:creationId xmlns:a16="http://schemas.microsoft.com/office/drawing/2014/main" id="{3FCE62D7-2284-4441-8222-6811DF880BA9}"/>
              </a:ext>
            </a:extLst>
          </p:cNvPr>
          <p:cNvGrpSpPr/>
          <p:nvPr/>
        </p:nvGrpSpPr>
        <p:grpSpPr>
          <a:xfrm>
            <a:off x="3043137" y="2950332"/>
            <a:ext cx="492690" cy="492690"/>
            <a:chOff x="3043137" y="2950332"/>
            <a:chExt cx="492690" cy="492690"/>
          </a:xfrm>
        </p:grpSpPr>
        <p:sp>
          <p:nvSpPr>
            <p:cNvPr id="1166" name="Forma libre 1165">
              <a:extLst>
                <a:ext uri="{FF2B5EF4-FFF2-40B4-BE49-F238E27FC236}">
                  <a16:creationId xmlns:a16="http://schemas.microsoft.com/office/drawing/2014/main" id="{B2D058C4-42A4-1F45-BC03-FCB8E0F53ECD}"/>
                </a:ext>
              </a:extLst>
            </p:cNvPr>
            <p:cNvSpPr/>
            <p:nvPr/>
          </p:nvSpPr>
          <p:spPr>
            <a:xfrm>
              <a:off x="3299746" y="2991389"/>
              <a:ext cx="30793" cy="92379"/>
            </a:xfrm>
            <a:custGeom>
              <a:avLst/>
              <a:gdLst>
                <a:gd name="connsiteX0" fmla="*/ 30793 w 30793"/>
                <a:gd name="connsiteY0" fmla="*/ 0 h 92379"/>
                <a:gd name="connsiteX1" fmla="*/ 0 w 30793"/>
                <a:gd name="connsiteY1" fmla="*/ 92379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92379">
                  <a:moveTo>
                    <a:pt x="30793" y="0"/>
                  </a:moveTo>
                  <a:cubicBezTo>
                    <a:pt x="30793" y="0"/>
                    <a:pt x="0" y="31820"/>
                    <a:pt x="0" y="92379"/>
                  </a:cubicBezTo>
                </a:path>
              </a:pathLst>
            </a:custGeom>
            <a:solidFill>
              <a:srgbClr val="FFFFFF"/>
            </a:solidFill>
            <a:ln w="20241" cap="flat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7" name="Forma libre 1166">
              <a:extLst>
                <a:ext uri="{FF2B5EF4-FFF2-40B4-BE49-F238E27FC236}">
                  <a16:creationId xmlns:a16="http://schemas.microsoft.com/office/drawing/2014/main" id="{6F3507D9-E9A1-D74B-9AB2-E725311A202C}"/>
                </a:ext>
              </a:extLst>
            </p:cNvPr>
            <p:cNvSpPr/>
            <p:nvPr/>
          </p:nvSpPr>
          <p:spPr>
            <a:xfrm>
              <a:off x="3135516" y="3072208"/>
              <a:ext cx="307931" cy="340020"/>
            </a:xfrm>
            <a:custGeom>
              <a:avLst/>
              <a:gdLst>
                <a:gd name="connsiteX0" fmla="*/ 307931 w 307931"/>
                <a:gd name="connsiteY0" fmla="*/ 144997 h 340020"/>
                <a:gd name="connsiteX1" fmla="*/ 153966 w 307931"/>
                <a:gd name="connsiteY1" fmla="*/ 340020 h 340020"/>
                <a:gd name="connsiteX2" fmla="*/ 0 w 307931"/>
                <a:gd name="connsiteY2" fmla="*/ 144997 h 340020"/>
                <a:gd name="connsiteX3" fmla="*/ 164230 w 307931"/>
                <a:gd name="connsiteY3" fmla="*/ 11560 h 340020"/>
                <a:gd name="connsiteX4" fmla="*/ 307931 w 307931"/>
                <a:gd name="connsiteY4" fmla="*/ 144997 h 34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1" h="340020">
                  <a:moveTo>
                    <a:pt x="307931" y="144997"/>
                  </a:moveTo>
                  <a:cubicBezTo>
                    <a:pt x="307931" y="230192"/>
                    <a:pt x="239160" y="340020"/>
                    <a:pt x="153966" y="340020"/>
                  </a:cubicBezTo>
                  <a:cubicBezTo>
                    <a:pt x="68771" y="340020"/>
                    <a:pt x="0" y="230192"/>
                    <a:pt x="0" y="144997"/>
                  </a:cubicBezTo>
                  <a:cubicBezTo>
                    <a:pt x="0" y="44406"/>
                    <a:pt x="45163" y="-29497"/>
                    <a:pt x="164230" y="11560"/>
                  </a:cubicBezTo>
                  <a:cubicBezTo>
                    <a:pt x="260715" y="-30524"/>
                    <a:pt x="307931" y="59803"/>
                    <a:pt x="307931" y="144997"/>
                  </a:cubicBez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8" name="Forma libre 1167">
              <a:extLst>
                <a:ext uri="{FF2B5EF4-FFF2-40B4-BE49-F238E27FC236}">
                  <a16:creationId xmlns:a16="http://schemas.microsoft.com/office/drawing/2014/main" id="{BFB09E29-5C60-3B48-96BD-984DF684882C}"/>
                </a:ext>
              </a:extLst>
            </p:cNvPr>
            <p:cNvSpPr/>
            <p:nvPr/>
          </p:nvSpPr>
          <p:spPr>
            <a:xfrm>
              <a:off x="3298719" y="3073504"/>
              <a:ext cx="86220" cy="297666"/>
            </a:xfrm>
            <a:custGeom>
              <a:avLst/>
              <a:gdLst>
                <a:gd name="connsiteX0" fmla="*/ 82115 w 86220"/>
                <a:gd name="connsiteY0" fmla="*/ 170389 h 297666"/>
                <a:gd name="connsiteX1" fmla="*/ 84168 w 86220"/>
                <a:gd name="connsiteY1" fmla="*/ 153966 h 297666"/>
                <a:gd name="connsiteX2" fmla="*/ 86221 w 86220"/>
                <a:gd name="connsiteY2" fmla="*/ 137543 h 297666"/>
                <a:gd name="connsiteX3" fmla="*/ 86221 w 86220"/>
                <a:gd name="connsiteY3" fmla="*/ 120093 h 297666"/>
                <a:gd name="connsiteX4" fmla="*/ 85194 w 86220"/>
                <a:gd name="connsiteY4" fmla="*/ 103670 h 297666"/>
                <a:gd name="connsiteX5" fmla="*/ 82115 w 86220"/>
                <a:gd name="connsiteY5" fmla="*/ 87247 h 297666"/>
                <a:gd name="connsiteX6" fmla="*/ 78009 w 86220"/>
                <a:gd name="connsiteY6" fmla="*/ 71851 h 297666"/>
                <a:gd name="connsiteX7" fmla="*/ 66718 w 86220"/>
                <a:gd name="connsiteY7" fmla="*/ 42084 h 297666"/>
                <a:gd name="connsiteX8" fmla="*/ 52348 w 86220"/>
                <a:gd name="connsiteY8" fmla="*/ 17449 h 297666"/>
                <a:gd name="connsiteX9" fmla="*/ 39005 w 86220"/>
                <a:gd name="connsiteY9" fmla="*/ 0 h 297666"/>
                <a:gd name="connsiteX10" fmla="*/ 0 w 86220"/>
                <a:gd name="connsiteY10" fmla="*/ 10264 h 297666"/>
                <a:gd name="connsiteX11" fmla="*/ 64666 w 86220"/>
                <a:gd name="connsiteY11" fmla="*/ 137543 h 297666"/>
                <a:gd name="connsiteX12" fmla="*/ 64666 w 86220"/>
                <a:gd name="connsiteY12" fmla="*/ 152939 h 297666"/>
                <a:gd name="connsiteX13" fmla="*/ 63639 w 86220"/>
                <a:gd name="connsiteY13" fmla="*/ 168336 h 297666"/>
                <a:gd name="connsiteX14" fmla="*/ 61586 w 86220"/>
                <a:gd name="connsiteY14" fmla="*/ 183732 h 297666"/>
                <a:gd name="connsiteX15" fmla="*/ 59533 w 86220"/>
                <a:gd name="connsiteY15" fmla="*/ 198102 h 297666"/>
                <a:gd name="connsiteX16" fmla="*/ 52348 w 86220"/>
                <a:gd name="connsiteY16" fmla="*/ 225816 h 297666"/>
                <a:gd name="connsiteX17" fmla="*/ 43110 w 86220"/>
                <a:gd name="connsiteY17" fmla="*/ 249424 h 297666"/>
                <a:gd name="connsiteX18" fmla="*/ 39005 w 86220"/>
                <a:gd name="connsiteY18" fmla="*/ 259689 h 297666"/>
                <a:gd name="connsiteX19" fmla="*/ 33872 w 86220"/>
                <a:gd name="connsiteY19" fmla="*/ 268927 h 297666"/>
                <a:gd name="connsiteX20" fmla="*/ 26687 w 86220"/>
                <a:gd name="connsiteY20" fmla="*/ 284323 h 297666"/>
                <a:gd name="connsiteX21" fmla="*/ 21555 w 86220"/>
                <a:gd name="connsiteY21" fmla="*/ 297667 h 297666"/>
                <a:gd name="connsiteX22" fmla="*/ 29767 w 86220"/>
                <a:gd name="connsiteY22" fmla="*/ 285350 h 297666"/>
                <a:gd name="connsiteX23" fmla="*/ 39005 w 86220"/>
                <a:gd name="connsiteY23" fmla="*/ 270980 h 297666"/>
                <a:gd name="connsiteX24" fmla="*/ 45163 w 86220"/>
                <a:gd name="connsiteY24" fmla="*/ 262768 h 297666"/>
                <a:gd name="connsiteX25" fmla="*/ 50295 w 86220"/>
                <a:gd name="connsiteY25" fmla="*/ 252504 h 297666"/>
                <a:gd name="connsiteX26" fmla="*/ 62613 w 86220"/>
                <a:gd name="connsiteY26" fmla="*/ 228896 h 297666"/>
                <a:gd name="connsiteX27" fmla="*/ 72877 w 86220"/>
                <a:gd name="connsiteY27" fmla="*/ 201182 h 297666"/>
                <a:gd name="connsiteX28" fmla="*/ 76983 w 86220"/>
                <a:gd name="connsiteY28" fmla="*/ 185785 h 297666"/>
                <a:gd name="connsiteX29" fmla="*/ 82115 w 86220"/>
                <a:gd name="connsiteY29" fmla="*/ 170389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220" h="297666">
                  <a:moveTo>
                    <a:pt x="82115" y="170389"/>
                  </a:moveTo>
                  <a:cubicBezTo>
                    <a:pt x="84168" y="165256"/>
                    <a:pt x="84168" y="159098"/>
                    <a:pt x="84168" y="153966"/>
                  </a:cubicBezTo>
                  <a:lnTo>
                    <a:pt x="86221" y="137543"/>
                  </a:lnTo>
                  <a:cubicBezTo>
                    <a:pt x="86221" y="132410"/>
                    <a:pt x="86221" y="126252"/>
                    <a:pt x="86221" y="120093"/>
                  </a:cubicBezTo>
                  <a:cubicBezTo>
                    <a:pt x="86221" y="113935"/>
                    <a:pt x="86221" y="108802"/>
                    <a:pt x="85194" y="103670"/>
                  </a:cubicBezTo>
                  <a:cubicBezTo>
                    <a:pt x="84168" y="98538"/>
                    <a:pt x="83141" y="92379"/>
                    <a:pt x="82115" y="87247"/>
                  </a:cubicBezTo>
                  <a:cubicBezTo>
                    <a:pt x="81089" y="82115"/>
                    <a:pt x="79036" y="76983"/>
                    <a:pt x="78009" y="71851"/>
                  </a:cubicBezTo>
                  <a:cubicBezTo>
                    <a:pt x="74930" y="61586"/>
                    <a:pt x="70824" y="52348"/>
                    <a:pt x="66718" y="42084"/>
                  </a:cubicBezTo>
                  <a:cubicBezTo>
                    <a:pt x="61586" y="33872"/>
                    <a:pt x="57481" y="24634"/>
                    <a:pt x="52348" y="17449"/>
                  </a:cubicBezTo>
                  <a:cubicBezTo>
                    <a:pt x="48243" y="11291"/>
                    <a:pt x="44137" y="5132"/>
                    <a:pt x="39005" y="0"/>
                  </a:cubicBezTo>
                  <a:cubicBezTo>
                    <a:pt x="26687" y="1026"/>
                    <a:pt x="14370" y="4106"/>
                    <a:pt x="0" y="10264"/>
                  </a:cubicBezTo>
                  <a:cubicBezTo>
                    <a:pt x="53375" y="51322"/>
                    <a:pt x="64666" y="132410"/>
                    <a:pt x="64666" y="137543"/>
                  </a:cubicBezTo>
                  <a:lnTo>
                    <a:pt x="64666" y="152939"/>
                  </a:lnTo>
                  <a:cubicBezTo>
                    <a:pt x="64666" y="158071"/>
                    <a:pt x="64666" y="163204"/>
                    <a:pt x="63639" y="168336"/>
                  </a:cubicBezTo>
                  <a:cubicBezTo>
                    <a:pt x="62613" y="173468"/>
                    <a:pt x="62613" y="178600"/>
                    <a:pt x="61586" y="183732"/>
                  </a:cubicBezTo>
                  <a:cubicBezTo>
                    <a:pt x="61586" y="188865"/>
                    <a:pt x="60560" y="193997"/>
                    <a:pt x="59533" y="198102"/>
                  </a:cubicBezTo>
                  <a:cubicBezTo>
                    <a:pt x="57481" y="207340"/>
                    <a:pt x="55428" y="216578"/>
                    <a:pt x="52348" y="225816"/>
                  </a:cubicBezTo>
                  <a:cubicBezTo>
                    <a:pt x="49269" y="234028"/>
                    <a:pt x="46190" y="242239"/>
                    <a:pt x="43110" y="249424"/>
                  </a:cubicBezTo>
                  <a:cubicBezTo>
                    <a:pt x="42084" y="253530"/>
                    <a:pt x="40031" y="256609"/>
                    <a:pt x="39005" y="259689"/>
                  </a:cubicBezTo>
                  <a:cubicBezTo>
                    <a:pt x="36952" y="262768"/>
                    <a:pt x="35925" y="265847"/>
                    <a:pt x="33872" y="268927"/>
                  </a:cubicBezTo>
                  <a:cubicBezTo>
                    <a:pt x="30793" y="275085"/>
                    <a:pt x="28740" y="280217"/>
                    <a:pt x="26687" y="284323"/>
                  </a:cubicBezTo>
                  <a:cubicBezTo>
                    <a:pt x="23608" y="292535"/>
                    <a:pt x="21555" y="297667"/>
                    <a:pt x="21555" y="297667"/>
                  </a:cubicBezTo>
                  <a:cubicBezTo>
                    <a:pt x="21555" y="297667"/>
                    <a:pt x="24634" y="293561"/>
                    <a:pt x="29767" y="285350"/>
                  </a:cubicBezTo>
                  <a:cubicBezTo>
                    <a:pt x="32846" y="281244"/>
                    <a:pt x="35925" y="277138"/>
                    <a:pt x="39005" y="270980"/>
                  </a:cubicBezTo>
                  <a:cubicBezTo>
                    <a:pt x="41058" y="267900"/>
                    <a:pt x="43110" y="264821"/>
                    <a:pt x="45163" y="262768"/>
                  </a:cubicBezTo>
                  <a:cubicBezTo>
                    <a:pt x="47216" y="259689"/>
                    <a:pt x="48243" y="256609"/>
                    <a:pt x="50295" y="252504"/>
                  </a:cubicBezTo>
                  <a:cubicBezTo>
                    <a:pt x="54401" y="245319"/>
                    <a:pt x="58507" y="237107"/>
                    <a:pt x="62613" y="228896"/>
                  </a:cubicBezTo>
                  <a:cubicBezTo>
                    <a:pt x="66718" y="220684"/>
                    <a:pt x="69798" y="210420"/>
                    <a:pt x="72877" y="201182"/>
                  </a:cubicBezTo>
                  <a:cubicBezTo>
                    <a:pt x="74930" y="196050"/>
                    <a:pt x="75956" y="190917"/>
                    <a:pt x="76983" y="185785"/>
                  </a:cubicBezTo>
                  <a:cubicBezTo>
                    <a:pt x="79036" y="180653"/>
                    <a:pt x="81089" y="175521"/>
                    <a:pt x="82115" y="170389"/>
                  </a:cubicBezTo>
                  <a:close/>
                </a:path>
              </a:pathLst>
            </a:custGeom>
            <a:solidFill>
              <a:srgbClr val="4A148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9" name="Forma libre 1168">
              <a:extLst>
                <a:ext uri="{FF2B5EF4-FFF2-40B4-BE49-F238E27FC236}">
                  <a16:creationId xmlns:a16="http://schemas.microsoft.com/office/drawing/2014/main" id="{C01F133A-B204-DD49-A2C8-D5894D873B33}"/>
                </a:ext>
              </a:extLst>
            </p:cNvPr>
            <p:cNvSpPr/>
            <p:nvPr/>
          </p:nvSpPr>
          <p:spPr>
            <a:xfrm>
              <a:off x="3156045" y="2991622"/>
              <a:ext cx="143701" cy="101848"/>
            </a:xfrm>
            <a:custGeom>
              <a:avLst/>
              <a:gdLst>
                <a:gd name="connsiteX0" fmla="*/ 143701 w 143701"/>
                <a:gd name="connsiteY0" fmla="*/ 92146 h 101848"/>
                <a:gd name="connsiteX1" fmla="*/ 0 w 143701"/>
                <a:gd name="connsiteY1" fmla="*/ 10031 h 101848"/>
                <a:gd name="connsiteX2" fmla="*/ 143701 w 143701"/>
                <a:gd name="connsiteY2" fmla="*/ 92146 h 1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1848">
                  <a:moveTo>
                    <a:pt x="143701" y="92146"/>
                  </a:moveTo>
                  <a:cubicBezTo>
                    <a:pt x="143701" y="92146"/>
                    <a:pt x="130358" y="-36158"/>
                    <a:pt x="0" y="10031"/>
                  </a:cubicBezTo>
                  <a:cubicBezTo>
                    <a:pt x="14370" y="143468"/>
                    <a:pt x="143701" y="92146"/>
                    <a:pt x="143701" y="92146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70" name="Gráfico 186">
            <a:extLst>
              <a:ext uri="{FF2B5EF4-FFF2-40B4-BE49-F238E27FC236}">
                <a16:creationId xmlns:a16="http://schemas.microsoft.com/office/drawing/2014/main" id="{CA617900-A5AA-D142-B607-E44182CAA807}"/>
              </a:ext>
            </a:extLst>
          </p:cNvPr>
          <p:cNvGrpSpPr/>
          <p:nvPr/>
        </p:nvGrpSpPr>
        <p:grpSpPr>
          <a:xfrm>
            <a:off x="2411337" y="2950332"/>
            <a:ext cx="492690" cy="492690"/>
            <a:chOff x="2411337" y="2950332"/>
            <a:chExt cx="492690" cy="492690"/>
          </a:xfrm>
        </p:grpSpPr>
        <p:sp>
          <p:nvSpPr>
            <p:cNvPr id="1171" name="Forma libre 1170">
              <a:extLst>
                <a:ext uri="{FF2B5EF4-FFF2-40B4-BE49-F238E27FC236}">
                  <a16:creationId xmlns:a16="http://schemas.microsoft.com/office/drawing/2014/main" id="{E70C36DE-E3DE-0145-A9CB-59C246C37F43}"/>
                </a:ext>
              </a:extLst>
            </p:cNvPr>
            <p:cNvSpPr/>
            <p:nvPr/>
          </p:nvSpPr>
          <p:spPr>
            <a:xfrm>
              <a:off x="2596095" y="2991389"/>
              <a:ext cx="123172" cy="92379"/>
            </a:xfrm>
            <a:custGeom>
              <a:avLst/>
              <a:gdLst>
                <a:gd name="connsiteX0" fmla="*/ 82115 w 123172"/>
                <a:gd name="connsiteY0" fmla="*/ 51322 h 92379"/>
                <a:gd name="connsiteX1" fmla="*/ 61586 w 123172"/>
                <a:gd name="connsiteY1" fmla="*/ 0 h 92379"/>
                <a:gd name="connsiteX2" fmla="*/ 41058 w 123172"/>
                <a:gd name="connsiteY2" fmla="*/ 51322 h 92379"/>
                <a:gd name="connsiteX3" fmla="*/ 0 w 123172"/>
                <a:gd name="connsiteY3" fmla="*/ 20529 h 92379"/>
                <a:gd name="connsiteX4" fmla="*/ 10264 w 123172"/>
                <a:gd name="connsiteY4" fmla="*/ 82115 h 92379"/>
                <a:gd name="connsiteX5" fmla="*/ 61586 w 123172"/>
                <a:gd name="connsiteY5" fmla="*/ 92379 h 92379"/>
                <a:gd name="connsiteX6" fmla="*/ 112908 w 123172"/>
                <a:gd name="connsiteY6" fmla="*/ 82115 h 92379"/>
                <a:gd name="connsiteX7" fmla="*/ 123173 w 123172"/>
                <a:gd name="connsiteY7" fmla="*/ 20529 h 92379"/>
                <a:gd name="connsiteX8" fmla="*/ 82115 w 123172"/>
                <a:gd name="connsiteY8" fmla="*/ 51322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2" h="92379">
                  <a:moveTo>
                    <a:pt x="82115" y="51322"/>
                  </a:moveTo>
                  <a:lnTo>
                    <a:pt x="61586" y="0"/>
                  </a:lnTo>
                  <a:lnTo>
                    <a:pt x="41058" y="51322"/>
                  </a:lnTo>
                  <a:cubicBezTo>
                    <a:pt x="41058" y="51322"/>
                    <a:pt x="41058" y="41058"/>
                    <a:pt x="0" y="20529"/>
                  </a:cubicBezTo>
                  <a:lnTo>
                    <a:pt x="10264" y="82115"/>
                  </a:lnTo>
                  <a:lnTo>
                    <a:pt x="61586" y="92379"/>
                  </a:lnTo>
                  <a:lnTo>
                    <a:pt x="112908" y="82115"/>
                  </a:lnTo>
                  <a:lnTo>
                    <a:pt x="123173" y="20529"/>
                  </a:lnTo>
                  <a:cubicBezTo>
                    <a:pt x="82115" y="41058"/>
                    <a:pt x="82115" y="51322"/>
                    <a:pt x="82115" y="51322"/>
                  </a:cubicBezTo>
                  <a:close/>
                </a:path>
              </a:pathLst>
            </a:custGeom>
            <a:solidFill>
              <a:srgbClr val="FF525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2" name="Forma libre 1171">
              <a:extLst>
                <a:ext uri="{FF2B5EF4-FFF2-40B4-BE49-F238E27FC236}">
                  <a16:creationId xmlns:a16="http://schemas.microsoft.com/office/drawing/2014/main" id="{CB45D908-F692-1C44-BEC3-FC737EC219CF}"/>
                </a:ext>
              </a:extLst>
            </p:cNvPr>
            <p:cNvSpPr/>
            <p:nvPr/>
          </p:nvSpPr>
          <p:spPr>
            <a:xfrm>
              <a:off x="2474473" y="3073504"/>
              <a:ext cx="366417" cy="318195"/>
            </a:xfrm>
            <a:custGeom>
              <a:avLst/>
              <a:gdLst>
                <a:gd name="connsiteX0" fmla="*/ 366418 w 366417"/>
                <a:gd name="connsiteY0" fmla="*/ 159098 h 318195"/>
                <a:gd name="connsiteX1" fmla="*/ 183209 w 366417"/>
                <a:gd name="connsiteY1" fmla="*/ 318196 h 318195"/>
                <a:gd name="connsiteX2" fmla="*/ 0 w 366417"/>
                <a:gd name="connsiteY2" fmla="*/ 159098 h 318195"/>
                <a:gd name="connsiteX3" fmla="*/ 183209 w 366417"/>
                <a:gd name="connsiteY3" fmla="*/ 0 h 318195"/>
                <a:gd name="connsiteX4" fmla="*/ 366418 w 366417"/>
                <a:gd name="connsiteY4" fmla="*/ 159098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17" h="318195">
                  <a:moveTo>
                    <a:pt x="366418" y="159098"/>
                  </a:moveTo>
                  <a:cubicBezTo>
                    <a:pt x="366418" y="246965"/>
                    <a:pt x="284392" y="318196"/>
                    <a:pt x="183209" y="318196"/>
                  </a:cubicBezTo>
                  <a:cubicBezTo>
                    <a:pt x="82025" y="318196"/>
                    <a:pt x="0" y="246965"/>
                    <a:pt x="0" y="159098"/>
                  </a:cubicBezTo>
                  <a:cubicBezTo>
                    <a:pt x="0" y="71231"/>
                    <a:pt x="82025" y="0"/>
                    <a:pt x="183209" y="0"/>
                  </a:cubicBezTo>
                  <a:cubicBezTo>
                    <a:pt x="284392" y="0"/>
                    <a:pt x="366418" y="71231"/>
                    <a:pt x="366418" y="15909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73" name="Gráfico 186">
              <a:extLst>
                <a:ext uri="{FF2B5EF4-FFF2-40B4-BE49-F238E27FC236}">
                  <a16:creationId xmlns:a16="http://schemas.microsoft.com/office/drawing/2014/main" id="{CA617900-A5AA-D142-B607-E44182CAA807}"/>
                </a:ext>
              </a:extLst>
            </p:cNvPr>
            <p:cNvGrpSpPr/>
            <p:nvPr/>
          </p:nvGrpSpPr>
          <p:grpSpPr>
            <a:xfrm>
              <a:off x="2508940" y="3109819"/>
              <a:ext cx="297483" cy="245042"/>
              <a:chOff x="2508940" y="3109819"/>
              <a:chExt cx="297483" cy="245042"/>
            </a:xfrm>
            <a:solidFill>
              <a:srgbClr val="FF1744"/>
            </a:solidFill>
          </p:grpSpPr>
          <p:sp>
            <p:nvSpPr>
              <p:cNvPr id="1174" name="Forma libre 1173">
                <a:extLst>
                  <a:ext uri="{FF2B5EF4-FFF2-40B4-BE49-F238E27FC236}">
                    <a16:creationId xmlns:a16="http://schemas.microsoft.com/office/drawing/2014/main" id="{AD549336-6EC3-E54F-9EC5-E82F347F9D6B}"/>
                  </a:ext>
                </a:extLst>
              </p:cNvPr>
              <p:cNvSpPr/>
              <p:nvPr/>
            </p:nvSpPr>
            <p:spPr>
              <a:xfrm>
                <a:off x="2508940" y="3109819"/>
                <a:ext cx="143609" cy="245042"/>
              </a:xfrm>
              <a:custGeom>
                <a:avLst/>
                <a:gdLst>
                  <a:gd name="connsiteX0" fmla="*/ 143609 w 143609"/>
                  <a:gd name="connsiteY0" fmla="*/ 34818 h 245042"/>
                  <a:gd name="connsiteX1" fmla="*/ 128213 w 143609"/>
                  <a:gd name="connsiteY1" fmla="*/ 19421 h 245042"/>
                  <a:gd name="connsiteX2" fmla="*/ 127392 w 143609"/>
                  <a:gd name="connsiteY2" fmla="*/ 19421 h 245042"/>
                  <a:gd name="connsiteX3" fmla="*/ 127700 w 143609"/>
                  <a:gd name="connsiteY3" fmla="*/ 12749 h 245042"/>
                  <a:gd name="connsiteX4" fmla="*/ 109840 w 143609"/>
                  <a:gd name="connsiteY4" fmla="*/ 227 h 245042"/>
                  <a:gd name="connsiteX5" fmla="*/ 109326 w 143609"/>
                  <a:gd name="connsiteY5" fmla="*/ 329 h 245042"/>
                  <a:gd name="connsiteX6" fmla="*/ 96906 w 143609"/>
                  <a:gd name="connsiteY6" fmla="*/ 17779 h 245042"/>
                  <a:gd name="connsiteX7" fmla="*/ 76788 w 143609"/>
                  <a:gd name="connsiteY7" fmla="*/ 10388 h 245042"/>
                  <a:gd name="connsiteX8" fmla="*/ 68782 w 143609"/>
                  <a:gd name="connsiteY8" fmla="*/ 30301 h 245042"/>
                  <a:gd name="connsiteX9" fmla="*/ 47432 w 143609"/>
                  <a:gd name="connsiteY9" fmla="*/ 28043 h 245042"/>
                  <a:gd name="connsiteX10" fmla="*/ 44661 w 143609"/>
                  <a:gd name="connsiteY10" fmla="*/ 49393 h 245042"/>
                  <a:gd name="connsiteX11" fmla="*/ 23311 w 143609"/>
                  <a:gd name="connsiteY11" fmla="*/ 52780 h 245042"/>
                  <a:gd name="connsiteX12" fmla="*/ 26288 w 143609"/>
                  <a:gd name="connsiteY12" fmla="*/ 74130 h 245042"/>
                  <a:gd name="connsiteX13" fmla="*/ 6785 w 143609"/>
                  <a:gd name="connsiteY13" fmla="*/ 83471 h 245042"/>
                  <a:gd name="connsiteX14" fmla="*/ 15818 w 143609"/>
                  <a:gd name="connsiteY14" fmla="*/ 103076 h 245042"/>
                  <a:gd name="connsiteX15" fmla="*/ 11 w 143609"/>
                  <a:gd name="connsiteY15" fmla="*/ 117846 h 245042"/>
                  <a:gd name="connsiteX16" fmla="*/ 14381 w 143609"/>
                  <a:gd name="connsiteY16" fmla="*/ 133869 h 245042"/>
                  <a:gd name="connsiteX17" fmla="*/ 3295 w 143609"/>
                  <a:gd name="connsiteY17" fmla="*/ 152447 h 245042"/>
                  <a:gd name="connsiteX18" fmla="*/ 21771 w 143609"/>
                  <a:gd name="connsiteY18" fmla="*/ 163748 h 245042"/>
                  <a:gd name="connsiteX19" fmla="*/ 16639 w 143609"/>
                  <a:gd name="connsiteY19" fmla="*/ 184790 h 245042"/>
                  <a:gd name="connsiteX20" fmla="*/ 37476 w 143609"/>
                  <a:gd name="connsiteY20" fmla="*/ 190220 h 245042"/>
                  <a:gd name="connsiteX21" fmla="*/ 38399 w 143609"/>
                  <a:gd name="connsiteY21" fmla="*/ 211683 h 245042"/>
                  <a:gd name="connsiteX22" fmla="*/ 59852 w 143609"/>
                  <a:gd name="connsiteY22" fmla="*/ 211375 h 245042"/>
                  <a:gd name="connsiteX23" fmla="*/ 66216 w 143609"/>
                  <a:gd name="connsiteY23" fmla="*/ 231801 h 245042"/>
                  <a:gd name="connsiteX24" fmla="*/ 86847 w 143609"/>
                  <a:gd name="connsiteY24" fmla="*/ 226145 h 245042"/>
                  <a:gd name="connsiteX25" fmla="*/ 97830 w 143609"/>
                  <a:gd name="connsiteY25" fmla="*/ 244519 h 245042"/>
                  <a:gd name="connsiteX26" fmla="*/ 101833 w 143609"/>
                  <a:gd name="connsiteY26" fmla="*/ 245042 h 245042"/>
                  <a:gd name="connsiteX27" fmla="*/ 116717 w 143609"/>
                  <a:gd name="connsiteY27" fmla="*/ 233649 h 245042"/>
                  <a:gd name="connsiteX28" fmla="*/ 117230 w 143609"/>
                  <a:gd name="connsiteY28" fmla="*/ 229954 h 245042"/>
                  <a:gd name="connsiteX29" fmla="*/ 121644 w 143609"/>
                  <a:gd name="connsiteY29" fmla="*/ 232314 h 245042"/>
                  <a:gd name="connsiteX30" fmla="*/ 141249 w 143609"/>
                  <a:gd name="connsiteY30" fmla="*/ 222769 h 245042"/>
                  <a:gd name="connsiteX31" fmla="*/ 131600 w 143609"/>
                  <a:gd name="connsiteY31" fmla="*/ 203266 h 245042"/>
                  <a:gd name="connsiteX32" fmla="*/ 129958 w 143609"/>
                  <a:gd name="connsiteY32" fmla="*/ 202753 h 245042"/>
                  <a:gd name="connsiteX33" fmla="*/ 143609 w 143609"/>
                  <a:gd name="connsiteY33" fmla="*/ 187459 h 245042"/>
                  <a:gd name="connsiteX34" fmla="*/ 130266 w 143609"/>
                  <a:gd name="connsiteY34" fmla="*/ 172165 h 245042"/>
                  <a:gd name="connsiteX35" fmla="*/ 143609 w 143609"/>
                  <a:gd name="connsiteY35" fmla="*/ 156984 h 245042"/>
                  <a:gd name="connsiteX36" fmla="*/ 130368 w 143609"/>
                  <a:gd name="connsiteY36" fmla="*/ 141690 h 245042"/>
                  <a:gd name="connsiteX37" fmla="*/ 143609 w 143609"/>
                  <a:gd name="connsiteY37" fmla="*/ 126396 h 245042"/>
                  <a:gd name="connsiteX38" fmla="*/ 130266 w 143609"/>
                  <a:gd name="connsiteY38" fmla="*/ 111215 h 245042"/>
                  <a:gd name="connsiteX39" fmla="*/ 143609 w 143609"/>
                  <a:gd name="connsiteY39" fmla="*/ 95921 h 245042"/>
                  <a:gd name="connsiteX40" fmla="*/ 130163 w 143609"/>
                  <a:gd name="connsiteY40" fmla="*/ 80730 h 245042"/>
                  <a:gd name="connsiteX41" fmla="*/ 143609 w 143609"/>
                  <a:gd name="connsiteY41" fmla="*/ 65436 h 245042"/>
                  <a:gd name="connsiteX42" fmla="*/ 130163 w 143609"/>
                  <a:gd name="connsiteY42" fmla="*/ 50142 h 245042"/>
                  <a:gd name="connsiteX43" fmla="*/ 143609 w 143609"/>
                  <a:gd name="connsiteY43" fmla="*/ 34818 h 24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3609" h="245042">
                    <a:moveTo>
                      <a:pt x="143609" y="34818"/>
                    </a:moveTo>
                    <a:cubicBezTo>
                      <a:pt x="143609" y="26298"/>
                      <a:pt x="136732" y="19421"/>
                      <a:pt x="128213" y="19421"/>
                    </a:cubicBezTo>
                    <a:cubicBezTo>
                      <a:pt x="127905" y="19421"/>
                      <a:pt x="127700" y="19421"/>
                      <a:pt x="127392" y="19421"/>
                    </a:cubicBezTo>
                    <a:cubicBezTo>
                      <a:pt x="128007" y="17368"/>
                      <a:pt x="128110" y="15007"/>
                      <a:pt x="127700" y="12749"/>
                    </a:cubicBezTo>
                    <a:cubicBezTo>
                      <a:pt x="126160" y="4332"/>
                      <a:pt x="118154" y="-1210"/>
                      <a:pt x="109840" y="227"/>
                    </a:cubicBezTo>
                    <a:cubicBezTo>
                      <a:pt x="109634" y="329"/>
                      <a:pt x="109532" y="329"/>
                      <a:pt x="109326" y="329"/>
                    </a:cubicBezTo>
                    <a:cubicBezTo>
                      <a:pt x="101115" y="1869"/>
                      <a:pt x="95675" y="9567"/>
                      <a:pt x="96906" y="17779"/>
                    </a:cubicBezTo>
                    <a:cubicBezTo>
                      <a:pt x="93314" y="10286"/>
                      <a:pt x="84384" y="7001"/>
                      <a:pt x="76788" y="10388"/>
                    </a:cubicBezTo>
                    <a:cubicBezTo>
                      <a:pt x="69090" y="13776"/>
                      <a:pt x="65600" y="22603"/>
                      <a:pt x="68782" y="30301"/>
                    </a:cubicBezTo>
                    <a:cubicBezTo>
                      <a:pt x="63445" y="23937"/>
                      <a:pt x="54001" y="22911"/>
                      <a:pt x="47432" y="28043"/>
                    </a:cubicBezTo>
                    <a:cubicBezTo>
                      <a:pt x="40760" y="33278"/>
                      <a:pt x="39631" y="42721"/>
                      <a:pt x="44661" y="49393"/>
                    </a:cubicBezTo>
                    <a:cubicBezTo>
                      <a:pt x="37784" y="44569"/>
                      <a:pt x="28340" y="46006"/>
                      <a:pt x="23311" y="52780"/>
                    </a:cubicBezTo>
                    <a:cubicBezTo>
                      <a:pt x="18281" y="59555"/>
                      <a:pt x="19718" y="69101"/>
                      <a:pt x="26288" y="74130"/>
                    </a:cubicBezTo>
                    <a:cubicBezTo>
                      <a:pt x="18384" y="71359"/>
                      <a:pt x="9659" y="75567"/>
                      <a:pt x="6785" y="83471"/>
                    </a:cubicBezTo>
                    <a:cubicBezTo>
                      <a:pt x="3911" y="91374"/>
                      <a:pt x="8017" y="100099"/>
                      <a:pt x="15818" y="103076"/>
                    </a:cubicBezTo>
                    <a:cubicBezTo>
                      <a:pt x="7504" y="102860"/>
                      <a:pt x="421" y="109440"/>
                      <a:pt x="11" y="117846"/>
                    </a:cubicBezTo>
                    <a:cubicBezTo>
                      <a:pt x="-297" y="126263"/>
                      <a:pt x="6067" y="133356"/>
                      <a:pt x="14381" y="133869"/>
                    </a:cubicBezTo>
                    <a:cubicBezTo>
                      <a:pt x="6272" y="135922"/>
                      <a:pt x="1242" y="144236"/>
                      <a:pt x="3295" y="152447"/>
                    </a:cubicBezTo>
                    <a:cubicBezTo>
                      <a:pt x="5348" y="160659"/>
                      <a:pt x="13560" y="165688"/>
                      <a:pt x="21771" y="163748"/>
                    </a:cubicBezTo>
                    <a:cubicBezTo>
                      <a:pt x="14586" y="168162"/>
                      <a:pt x="12328" y="177503"/>
                      <a:pt x="16639" y="184790"/>
                    </a:cubicBezTo>
                    <a:cubicBezTo>
                      <a:pt x="20950" y="191975"/>
                      <a:pt x="30291" y="194336"/>
                      <a:pt x="37476" y="190220"/>
                    </a:cubicBezTo>
                    <a:cubicBezTo>
                      <a:pt x="31933" y="196389"/>
                      <a:pt x="32343" y="205925"/>
                      <a:pt x="38399" y="211683"/>
                    </a:cubicBezTo>
                    <a:cubicBezTo>
                      <a:pt x="44455" y="217431"/>
                      <a:pt x="54001" y="217226"/>
                      <a:pt x="59852" y="211375"/>
                    </a:cubicBezTo>
                    <a:cubicBezTo>
                      <a:pt x="56157" y="218765"/>
                      <a:pt x="58928" y="227798"/>
                      <a:pt x="66216" y="231801"/>
                    </a:cubicBezTo>
                    <a:cubicBezTo>
                      <a:pt x="73504" y="235897"/>
                      <a:pt x="82742" y="233331"/>
                      <a:pt x="86847" y="226145"/>
                    </a:cubicBezTo>
                    <a:cubicBezTo>
                      <a:pt x="85000" y="234152"/>
                      <a:pt x="89824" y="242363"/>
                      <a:pt x="97830" y="244519"/>
                    </a:cubicBezTo>
                    <a:cubicBezTo>
                      <a:pt x="99165" y="244929"/>
                      <a:pt x="100499" y="245042"/>
                      <a:pt x="101833" y="245042"/>
                    </a:cubicBezTo>
                    <a:cubicBezTo>
                      <a:pt x="108710" y="245042"/>
                      <a:pt x="114869" y="240526"/>
                      <a:pt x="116717" y="233649"/>
                    </a:cubicBezTo>
                    <a:cubicBezTo>
                      <a:pt x="117025" y="232417"/>
                      <a:pt x="117230" y="231185"/>
                      <a:pt x="117230" y="229954"/>
                    </a:cubicBezTo>
                    <a:cubicBezTo>
                      <a:pt x="118564" y="230990"/>
                      <a:pt x="120001" y="231811"/>
                      <a:pt x="121644" y="232314"/>
                    </a:cubicBezTo>
                    <a:cubicBezTo>
                      <a:pt x="129752" y="235086"/>
                      <a:pt x="138477" y="230775"/>
                      <a:pt x="141249" y="222769"/>
                    </a:cubicBezTo>
                    <a:cubicBezTo>
                      <a:pt x="144020" y="214660"/>
                      <a:pt x="139709" y="205925"/>
                      <a:pt x="131600" y="203266"/>
                    </a:cubicBezTo>
                    <a:cubicBezTo>
                      <a:pt x="131087" y="203051"/>
                      <a:pt x="130471" y="202856"/>
                      <a:pt x="129958" y="202753"/>
                    </a:cubicBezTo>
                    <a:cubicBezTo>
                      <a:pt x="137656" y="201932"/>
                      <a:pt x="143609" y="195352"/>
                      <a:pt x="143609" y="187459"/>
                    </a:cubicBezTo>
                    <a:cubicBezTo>
                      <a:pt x="143609" y="179658"/>
                      <a:pt x="137759" y="173192"/>
                      <a:pt x="130266" y="172165"/>
                    </a:cubicBezTo>
                    <a:cubicBezTo>
                      <a:pt x="137759" y="171241"/>
                      <a:pt x="143609" y="164775"/>
                      <a:pt x="143609" y="156984"/>
                    </a:cubicBezTo>
                    <a:cubicBezTo>
                      <a:pt x="143609" y="149173"/>
                      <a:pt x="137861" y="142706"/>
                      <a:pt x="130368" y="141690"/>
                    </a:cubicBezTo>
                    <a:cubicBezTo>
                      <a:pt x="137861" y="140664"/>
                      <a:pt x="143609" y="134197"/>
                      <a:pt x="143609" y="126396"/>
                    </a:cubicBezTo>
                    <a:cubicBezTo>
                      <a:pt x="143609" y="118595"/>
                      <a:pt x="137759" y="112231"/>
                      <a:pt x="130266" y="111215"/>
                    </a:cubicBezTo>
                    <a:cubicBezTo>
                      <a:pt x="137759" y="110179"/>
                      <a:pt x="143609" y="103722"/>
                      <a:pt x="143609" y="95921"/>
                    </a:cubicBezTo>
                    <a:cubicBezTo>
                      <a:pt x="143609" y="88120"/>
                      <a:pt x="137759" y="81654"/>
                      <a:pt x="130163" y="80730"/>
                    </a:cubicBezTo>
                    <a:cubicBezTo>
                      <a:pt x="137759" y="79704"/>
                      <a:pt x="143609" y="73237"/>
                      <a:pt x="143609" y="65436"/>
                    </a:cubicBezTo>
                    <a:cubicBezTo>
                      <a:pt x="143609" y="57635"/>
                      <a:pt x="137759" y="51169"/>
                      <a:pt x="130163" y="50142"/>
                    </a:cubicBezTo>
                    <a:cubicBezTo>
                      <a:pt x="137759" y="49188"/>
                      <a:pt x="143609" y="42721"/>
                      <a:pt x="143609" y="34818"/>
                    </a:cubicBezTo>
                    <a:close/>
                  </a:path>
                </a:pathLst>
              </a:custGeom>
              <a:solidFill>
                <a:srgbClr val="FF174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5" name="Forma libre 1174">
                <a:extLst>
                  <a:ext uri="{FF2B5EF4-FFF2-40B4-BE49-F238E27FC236}">
                    <a16:creationId xmlns:a16="http://schemas.microsoft.com/office/drawing/2014/main" id="{7FA66ABA-F0D6-0548-A38B-0A5B48324A13}"/>
                  </a:ext>
                </a:extLst>
              </p:cNvPr>
              <p:cNvSpPr/>
              <p:nvPr/>
            </p:nvSpPr>
            <p:spPr>
              <a:xfrm>
                <a:off x="2662824" y="3109819"/>
                <a:ext cx="143599" cy="245001"/>
              </a:xfrm>
              <a:custGeom>
                <a:avLst/>
                <a:gdLst>
                  <a:gd name="connsiteX0" fmla="*/ 129218 w 143599"/>
                  <a:gd name="connsiteY0" fmla="*/ 133869 h 245001"/>
                  <a:gd name="connsiteX1" fmla="*/ 143588 w 143599"/>
                  <a:gd name="connsiteY1" fmla="*/ 117846 h 245001"/>
                  <a:gd name="connsiteX2" fmla="*/ 127668 w 143599"/>
                  <a:gd name="connsiteY2" fmla="*/ 103076 h 245001"/>
                  <a:gd name="connsiteX3" fmla="*/ 136814 w 143599"/>
                  <a:gd name="connsiteY3" fmla="*/ 83471 h 245001"/>
                  <a:gd name="connsiteX4" fmla="*/ 117312 w 143599"/>
                  <a:gd name="connsiteY4" fmla="*/ 74130 h 245001"/>
                  <a:gd name="connsiteX5" fmla="*/ 120288 w 143599"/>
                  <a:gd name="connsiteY5" fmla="*/ 52780 h 245001"/>
                  <a:gd name="connsiteX6" fmla="*/ 99041 w 143599"/>
                  <a:gd name="connsiteY6" fmla="*/ 49290 h 245001"/>
                  <a:gd name="connsiteX7" fmla="*/ 96177 w 143599"/>
                  <a:gd name="connsiteY7" fmla="*/ 28043 h 245001"/>
                  <a:gd name="connsiteX8" fmla="*/ 74827 w 143599"/>
                  <a:gd name="connsiteY8" fmla="*/ 30301 h 245001"/>
                  <a:gd name="connsiteX9" fmla="*/ 66821 w 143599"/>
                  <a:gd name="connsiteY9" fmla="*/ 10388 h 245001"/>
                  <a:gd name="connsiteX10" fmla="*/ 46703 w 143599"/>
                  <a:gd name="connsiteY10" fmla="*/ 17779 h 245001"/>
                  <a:gd name="connsiteX11" fmla="*/ 34283 w 143599"/>
                  <a:gd name="connsiteY11" fmla="*/ 329 h 245001"/>
                  <a:gd name="connsiteX12" fmla="*/ 34067 w 143599"/>
                  <a:gd name="connsiteY12" fmla="*/ 329 h 245001"/>
                  <a:gd name="connsiteX13" fmla="*/ 33667 w 143599"/>
                  <a:gd name="connsiteY13" fmla="*/ 227 h 245001"/>
                  <a:gd name="connsiteX14" fmla="*/ 15910 w 143599"/>
                  <a:gd name="connsiteY14" fmla="*/ 12749 h 245001"/>
                  <a:gd name="connsiteX15" fmla="*/ 16218 w 143599"/>
                  <a:gd name="connsiteY15" fmla="*/ 19524 h 245001"/>
                  <a:gd name="connsiteX16" fmla="*/ 15397 w 143599"/>
                  <a:gd name="connsiteY16" fmla="*/ 19421 h 245001"/>
                  <a:gd name="connsiteX17" fmla="*/ 0 w 143599"/>
                  <a:gd name="connsiteY17" fmla="*/ 34818 h 245001"/>
                  <a:gd name="connsiteX18" fmla="*/ 13446 w 143599"/>
                  <a:gd name="connsiteY18" fmla="*/ 50111 h 245001"/>
                  <a:gd name="connsiteX19" fmla="*/ 0 w 143599"/>
                  <a:gd name="connsiteY19" fmla="*/ 65405 h 245001"/>
                  <a:gd name="connsiteX20" fmla="*/ 13446 w 143599"/>
                  <a:gd name="connsiteY20" fmla="*/ 80699 h 245001"/>
                  <a:gd name="connsiteX21" fmla="*/ 0 w 143599"/>
                  <a:gd name="connsiteY21" fmla="*/ 95891 h 245001"/>
                  <a:gd name="connsiteX22" fmla="*/ 13344 w 143599"/>
                  <a:gd name="connsiteY22" fmla="*/ 111184 h 245001"/>
                  <a:gd name="connsiteX23" fmla="*/ 0 w 143599"/>
                  <a:gd name="connsiteY23" fmla="*/ 126366 h 245001"/>
                  <a:gd name="connsiteX24" fmla="*/ 13241 w 143599"/>
                  <a:gd name="connsiteY24" fmla="*/ 141659 h 245001"/>
                  <a:gd name="connsiteX25" fmla="*/ 0 w 143599"/>
                  <a:gd name="connsiteY25" fmla="*/ 156953 h 245001"/>
                  <a:gd name="connsiteX26" fmla="*/ 13344 w 143599"/>
                  <a:gd name="connsiteY26" fmla="*/ 172134 h 245001"/>
                  <a:gd name="connsiteX27" fmla="*/ 0 w 143599"/>
                  <a:gd name="connsiteY27" fmla="*/ 187428 h 245001"/>
                  <a:gd name="connsiteX28" fmla="*/ 13652 w 143599"/>
                  <a:gd name="connsiteY28" fmla="*/ 202722 h 245001"/>
                  <a:gd name="connsiteX29" fmla="*/ 12009 w 143599"/>
                  <a:gd name="connsiteY29" fmla="*/ 203235 h 245001"/>
                  <a:gd name="connsiteX30" fmla="*/ 2361 w 143599"/>
                  <a:gd name="connsiteY30" fmla="*/ 222738 h 245001"/>
                  <a:gd name="connsiteX31" fmla="*/ 21966 w 143599"/>
                  <a:gd name="connsiteY31" fmla="*/ 232376 h 245001"/>
                  <a:gd name="connsiteX32" fmla="*/ 26379 w 143599"/>
                  <a:gd name="connsiteY32" fmla="*/ 229913 h 245001"/>
                  <a:gd name="connsiteX33" fmla="*/ 26903 w 143599"/>
                  <a:gd name="connsiteY33" fmla="*/ 233608 h 245001"/>
                  <a:gd name="connsiteX34" fmla="*/ 41673 w 143599"/>
                  <a:gd name="connsiteY34" fmla="*/ 245001 h 245001"/>
                  <a:gd name="connsiteX35" fmla="*/ 45687 w 143599"/>
                  <a:gd name="connsiteY35" fmla="*/ 244478 h 245001"/>
                  <a:gd name="connsiteX36" fmla="*/ 56772 w 143599"/>
                  <a:gd name="connsiteY36" fmla="*/ 226104 h 245001"/>
                  <a:gd name="connsiteX37" fmla="*/ 77404 w 143599"/>
                  <a:gd name="connsiteY37" fmla="*/ 231760 h 245001"/>
                  <a:gd name="connsiteX38" fmla="*/ 83655 w 143599"/>
                  <a:gd name="connsiteY38" fmla="*/ 211231 h 245001"/>
                  <a:gd name="connsiteX39" fmla="*/ 105220 w 143599"/>
                  <a:gd name="connsiteY39" fmla="*/ 211642 h 245001"/>
                  <a:gd name="connsiteX40" fmla="*/ 106041 w 143599"/>
                  <a:gd name="connsiteY40" fmla="*/ 190076 h 245001"/>
                  <a:gd name="connsiteX41" fmla="*/ 126868 w 143599"/>
                  <a:gd name="connsiteY41" fmla="*/ 184739 h 245001"/>
                  <a:gd name="connsiteX42" fmla="*/ 121848 w 143599"/>
                  <a:gd name="connsiteY42" fmla="*/ 163697 h 245001"/>
                  <a:gd name="connsiteX43" fmla="*/ 140324 w 143599"/>
                  <a:gd name="connsiteY43" fmla="*/ 152396 h 245001"/>
                  <a:gd name="connsiteX44" fmla="*/ 129218 w 143599"/>
                  <a:gd name="connsiteY44" fmla="*/ 133869 h 24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599" h="245001">
                    <a:moveTo>
                      <a:pt x="129218" y="133869"/>
                    </a:moveTo>
                    <a:cubicBezTo>
                      <a:pt x="137532" y="133243"/>
                      <a:pt x="143896" y="126170"/>
                      <a:pt x="143588" y="117846"/>
                    </a:cubicBezTo>
                    <a:cubicBezTo>
                      <a:pt x="143178" y="109327"/>
                      <a:pt x="136095" y="102757"/>
                      <a:pt x="127668" y="103076"/>
                    </a:cubicBezTo>
                    <a:cubicBezTo>
                      <a:pt x="135582" y="100202"/>
                      <a:pt x="139678" y="91374"/>
                      <a:pt x="136814" y="83471"/>
                    </a:cubicBezTo>
                    <a:cubicBezTo>
                      <a:pt x="133940" y="75567"/>
                      <a:pt x="125215" y="71359"/>
                      <a:pt x="117312" y="74130"/>
                    </a:cubicBezTo>
                    <a:cubicBezTo>
                      <a:pt x="123881" y="68998"/>
                      <a:pt x="125225" y="59555"/>
                      <a:pt x="120288" y="52780"/>
                    </a:cubicBezTo>
                    <a:cubicBezTo>
                      <a:pt x="115259" y="46006"/>
                      <a:pt x="105815" y="44569"/>
                      <a:pt x="99041" y="49290"/>
                    </a:cubicBezTo>
                    <a:cubicBezTo>
                      <a:pt x="103968" y="42618"/>
                      <a:pt x="102736" y="33278"/>
                      <a:pt x="96177" y="28043"/>
                    </a:cubicBezTo>
                    <a:cubicBezTo>
                      <a:pt x="89598" y="22911"/>
                      <a:pt x="80155" y="23937"/>
                      <a:pt x="74827" y="30301"/>
                    </a:cubicBezTo>
                    <a:cubicBezTo>
                      <a:pt x="78009" y="22706"/>
                      <a:pt x="74519" y="13776"/>
                      <a:pt x="66821" y="10388"/>
                    </a:cubicBezTo>
                    <a:cubicBezTo>
                      <a:pt x="59225" y="7001"/>
                      <a:pt x="50295" y="10286"/>
                      <a:pt x="46703" y="17779"/>
                    </a:cubicBezTo>
                    <a:cubicBezTo>
                      <a:pt x="47935" y="9567"/>
                      <a:pt x="42495" y="1869"/>
                      <a:pt x="34283" y="329"/>
                    </a:cubicBezTo>
                    <a:cubicBezTo>
                      <a:pt x="34180" y="329"/>
                      <a:pt x="34180" y="329"/>
                      <a:pt x="34067" y="329"/>
                    </a:cubicBezTo>
                    <a:cubicBezTo>
                      <a:pt x="33965" y="329"/>
                      <a:pt x="33862" y="329"/>
                      <a:pt x="33667" y="227"/>
                    </a:cubicBezTo>
                    <a:cubicBezTo>
                      <a:pt x="25343" y="-1210"/>
                      <a:pt x="17337" y="4332"/>
                      <a:pt x="15910" y="12749"/>
                    </a:cubicBezTo>
                    <a:cubicBezTo>
                      <a:pt x="15499" y="15110"/>
                      <a:pt x="15602" y="17368"/>
                      <a:pt x="16218" y="19524"/>
                    </a:cubicBezTo>
                    <a:cubicBezTo>
                      <a:pt x="15910" y="19421"/>
                      <a:pt x="15705" y="19421"/>
                      <a:pt x="15397" y="19421"/>
                    </a:cubicBezTo>
                    <a:cubicBezTo>
                      <a:pt x="6877" y="19421"/>
                      <a:pt x="0" y="26298"/>
                      <a:pt x="0" y="34818"/>
                    </a:cubicBezTo>
                    <a:cubicBezTo>
                      <a:pt x="0" y="42721"/>
                      <a:pt x="5840" y="49188"/>
                      <a:pt x="13446" y="50111"/>
                    </a:cubicBezTo>
                    <a:cubicBezTo>
                      <a:pt x="5851" y="51138"/>
                      <a:pt x="0" y="57502"/>
                      <a:pt x="0" y="65405"/>
                    </a:cubicBezTo>
                    <a:cubicBezTo>
                      <a:pt x="0" y="73206"/>
                      <a:pt x="5840" y="79673"/>
                      <a:pt x="13446" y="80699"/>
                    </a:cubicBezTo>
                    <a:cubicBezTo>
                      <a:pt x="5851" y="81623"/>
                      <a:pt x="0" y="88090"/>
                      <a:pt x="0" y="95891"/>
                    </a:cubicBezTo>
                    <a:cubicBezTo>
                      <a:pt x="0" y="103691"/>
                      <a:pt x="5748" y="110158"/>
                      <a:pt x="13344" y="111184"/>
                    </a:cubicBezTo>
                    <a:cubicBezTo>
                      <a:pt x="5748" y="112211"/>
                      <a:pt x="0" y="118575"/>
                      <a:pt x="0" y="126366"/>
                    </a:cubicBezTo>
                    <a:cubicBezTo>
                      <a:pt x="0" y="134156"/>
                      <a:pt x="5748" y="140643"/>
                      <a:pt x="13241" y="141659"/>
                    </a:cubicBezTo>
                    <a:cubicBezTo>
                      <a:pt x="5748" y="142686"/>
                      <a:pt x="0" y="149142"/>
                      <a:pt x="0" y="156953"/>
                    </a:cubicBezTo>
                    <a:cubicBezTo>
                      <a:pt x="0" y="164754"/>
                      <a:pt x="5748" y="171221"/>
                      <a:pt x="13344" y="172134"/>
                    </a:cubicBezTo>
                    <a:cubicBezTo>
                      <a:pt x="5748" y="173171"/>
                      <a:pt x="0" y="179627"/>
                      <a:pt x="0" y="187428"/>
                    </a:cubicBezTo>
                    <a:cubicBezTo>
                      <a:pt x="0" y="195332"/>
                      <a:pt x="5953" y="201901"/>
                      <a:pt x="13652" y="202722"/>
                    </a:cubicBezTo>
                    <a:cubicBezTo>
                      <a:pt x="13138" y="202825"/>
                      <a:pt x="12523" y="203020"/>
                      <a:pt x="12009" y="203235"/>
                    </a:cubicBezTo>
                    <a:cubicBezTo>
                      <a:pt x="3900" y="205904"/>
                      <a:pt x="-411" y="214732"/>
                      <a:pt x="2361" y="222738"/>
                    </a:cubicBezTo>
                    <a:cubicBezTo>
                      <a:pt x="5132" y="230734"/>
                      <a:pt x="13857" y="235045"/>
                      <a:pt x="21966" y="232376"/>
                    </a:cubicBezTo>
                    <a:cubicBezTo>
                      <a:pt x="23608" y="231760"/>
                      <a:pt x="25045" y="230939"/>
                      <a:pt x="26379" y="229913"/>
                    </a:cubicBezTo>
                    <a:cubicBezTo>
                      <a:pt x="26379" y="231144"/>
                      <a:pt x="26595" y="232376"/>
                      <a:pt x="26903" y="233608"/>
                    </a:cubicBezTo>
                    <a:cubicBezTo>
                      <a:pt x="28751" y="240485"/>
                      <a:pt x="34899" y="245001"/>
                      <a:pt x="41673" y="245001"/>
                    </a:cubicBezTo>
                    <a:cubicBezTo>
                      <a:pt x="43008" y="245001"/>
                      <a:pt x="44342" y="244786"/>
                      <a:pt x="45687" y="244478"/>
                    </a:cubicBezTo>
                    <a:cubicBezTo>
                      <a:pt x="53796" y="242322"/>
                      <a:pt x="58620" y="234213"/>
                      <a:pt x="56772" y="226104"/>
                    </a:cubicBezTo>
                    <a:cubicBezTo>
                      <a:pt x="60970" y="233289"/>
                      <a:pt x="70116" y="235856"/>
                      <a:pt x="77404" y="231760"/>
                    </a:cubicBezTo>
                    <a:cubicBezTo>
                      <a:pt x="84691" y="227747"/>
                      <a:pt x="87452" y="218622"/>
                      <a:pt x="83655" y="211231"/>
                    </a:cubicBezTo>
                    <a:cubicBezTo>
                      <a:pt x="89505" y="217185"/>
                      <a:pt x="99051" y="217390"/>
                      <a:pt x="105220" y="211642"/>
                    </a:cubicBezTo>
                    <a:cubicBezTo>
                      <a:pt x="111276" y="205884"/>
                      <a:pt x="111687" y="196245"/>
                      <a:pt x="106041" y="190076"/>
                    </a:cubicBezTo>
                    <a:cubicBezTo>
                      <a:pt x="113329" y="194285"/>
                      <a:pt x="122557" y="191934"/>
                      <a:pt x="126868" y="184739"/>
                    </a:cubicBezTo>
                    <a:cubicBezTo>
                      <a:pt x="131292" y="177451"/>
                      <a:pt x="128921" y="168111"/>
                      <a:pt x="121848" y="163697"/>
                    </a:cubicBezTo>
                    <a:cubicBezTo>
                      <a:pt x="129957" y="165637"/>
                      <a:pt x="138271" y="160607"/>
                      <a:pt x="140324" y="152396"/>
                    </a:cubicBezTo>
                    <a:cubicBezTo>
                      <a:pt x="142377" y="144184"/>
                      <a:pt x="137327" y="135922"/>
                      <a:pt x="129218" y="133869"/>
                    </a:cubicBezTo>
                    <a:close/>
                  </a:path>
                </a:pathLst>
              </a:custGeom>
              <a:solidFill>
                <a:srgbClr val="FF174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76" name="Gráfico 186">
              <a:extLst>
                <a:ext uri="{FF2B5EF4-FFF2-40B4-BE49-F238E27FC236}">
                  <a16:creationId xmlns:a16="http://schemas.microsoft.com/office/drawing/2014/main" id="{CA617900-A5AA-D142-B607-E44182CAA807}"/>
                </a:ext>
              </a:extLst>
            </p:cNvPr>
            <p:cNvGrpSpPr/>
            <p:nvPr/>
          </p:nvGrpSpPr>
          <p:grpSpPr>
            <a:xfrm>
              <a:off x="2462658" y="3011918"/>
              <a:ext cx="390046" cy="390046"/>
              <a:chOff x="2462658" y="3011918"/>
              <a:chExt cx="390046" cy="390046"/>
            </a:xfrm>
            <a:solidFill>
              <a:srgbClr val="D50000"/>
            </a:solidFill>
          </p:grpSpPr>
          <p:sp>
            <p:nvSpPr>
              <p:cNvPr id="1177" name="Forma libre 1176">
                <a:extLst>
                  <a:ext uri="{FF2B5EF4-FFF2-40B4-BE49-F238E27FC236}">
                    <a16:creationId xmlns:a16="http://schemas.microsoft.com/office/drawing/2014/main" id="{53C14E8A-3CC7-3F46-87CF-FC6C57800971}"/>
                  </a:ext>
                </a:extLst>
              </p:cNvPr>
              <p:cNvSpPr/>
              <p:nvPr/>
            </p:nvSpPr>
            <p:spPr>
              <a:xfrm>
                <a:off x="2596095" y="3011918"/>
                <a:ext cx="30803" cy="71850"/>
              </a:xfrm>
              <a:custGeom>
                <a:avLst/>
                <a:gdLst>
                  <a:gd name="connsiteX0" fmla="*/ 0 w 30803"/>
                  <a:gd name="connsiteY0" fmla="*/ 0 h 71850"/>
                  <a:gd name="connsiteX1" fmla="*/ 10264 w 30803"/>
                  <a:gd name="connsiteY1" fmla="*/ 61586 h 71850"/>
                  <a:gd name="connsiteX2" fmla="*/ 30793 w 30803"/>
                  <a:gd name="connsiteY2" fmla="*/ 71851 h 71850"/>
                  <a:gd name="connsiteX3" fmla="*/ 0 w 30803"/>
                  <a:gd name="connsiteY3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3" h="71850">
                    <a:moveTo>
                      <a:pt x="0" y="0"/>
                    </a:moveTo>
                    <a:lnTo>
                      <a:pt x="10264" y="61586"/>
                    </a:lnTo>
                    <a:lnTo>
                      <a:pt x="30793" y="71851"/>
                    </a:lnTo>
                    <a:cubicBezTo>
                      <a:pt x="31460" y="5581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8" name="Forma libre 1177">
                <a:extLst>
                  <a:ext uri="{FF2B5EF4-FFF2-40B4-BE49-F238E27FC236}">
                    <a16:creationId xmlns:a16="http://schemas.microsoft.com/office/drawing/2014/main" id="{44A5A6BC-E2C3-D64D-8E30-5F75205DB9B4}"/>
                  </a:ext>
                </a:extLst>
              </p:cNvPr>
              <p:cNvSpPr/>
              <p:nvPr/>
            </p:nvSpPr>
            <p:spPr>
              <a:xfrm>
                <a:off x="2688464" y="3011918"/>
                <a:ext cx="30803" cy="71850"/>
              </a:xfrm>
              <a:custGeom>
                <a:avLst/>
                <a:gdLst>
                  <a:gd name="connsiteX0" fmla="*/ 30804 w 30803"/>
                  <a:gd name="connsiteY0" fmla="*/ 0 h 71850"/>
                  <a:gd name="connsiteX1" fmla="*/ 10 w 30803"/>
                  <a:gd name="connsiteY1" fmla="*/ 71851 h 71850"/>
                  <a:gd name="connsiteX2" fmla="*/ 20539 w 30803"/>
                  <a:gd name="connsiteY2" fmla="*/ 61586 h 71850"/>
                  <a:gd name="connsiteX3" fmla="*/ 30804 w 30803"/>
                  <a:gd name="connsiteY3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3" h="71850">
                    <a:moveTo>
                      <a:pt x="30804" y="0"/>
                    </a:moveTo>
                    <a:cubicBezTo>
                      <a:pt x="30804" y="0"/>
                      <a:pt x="-657" y="55818"/>
                      <a:pt x="10" y="71851"/>
                    </a:cubicBezTo>
                    <a:lnTo>
                      <a:pt x="20539" y="61586"/>
                    </a:lnTo>
                    <a:lnTo>
                      <a:pt x="30804" y="0"/>
                    </a:ln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9" name="Forma libre 1178">
                <a:extLst>
                  <a:ext uri="{FF2B5EF4-FFF2-40B4-BE49-F238E27FC236}">
                    <a16:creationId xmlns:a16="http://schemas.microsoft.com/office/drawing/2014/main" id="{E90A5EF9-21C6-EE4F-B924-0D1570974120}"/>
                  </a:ext>
                </a:extLst>
              </p:cNvPr>
              <p:cNvSpPr/>
              <p:nvPr/>
            </p:nvSpPr>
            <p:spPr>
              <a:xfrm>
                <a:off x="2462658" y="3066576"/>
                <a:ext cx="390046" cy="335388"/>
              </a:xfrm>
              <a:custGeom>
                <a:avLst/>
                <a:gdLst>
                  <a:gd name="connsiteX0" fmla="*/ 231554 w 390046"/>
                  <a:gd name="connsiteY0" fmla="*/ 0 h 335388"/>
                  <a:gd name="connsiteX1" fmla="*/ 225816 w 390046"/>
                  <a:gd name="connsiteY1" fmla="*/ 17193 h 335388"/>
                  <a:gd name="connsiteX2" fmla="*/ 225816 w 390046"/>
                  <a:gd name="connsiteY2" fmla="*/ 19656 h 335388"/>
                  <a:gd name="connsiteX3" fmla="*/ 369518 w 390046"/>
                  <a:gd name="connsiteY3" fmla="*/ 166026 h 335388"/>
                  <a:gd name="connsiteX4" fmla="*/ 236091 w 390046"/>
                  <a:gd name="connsiteY4" fmla="*/ 310703 h 335388"/>
                  <a:gd name="connsiteX5" fmla="*/ 194171 w 390046"/>
                  <a:gd name="connsiteY5" fmla="*/ 292997 h 335388"/>
                  <a:gd name="connsiteX6" fmla="*/ 153955 w 390046"/>
                  <a:gd name="connsiteY6" fmla="*/ 310703 h 335388"/>
                  <a:gd name="connsiteX7" fmla="*/ 20529 w 390046"/>
                  <a:gd name="connsiteY7" fmla="*/ 166026 h 335388"/>
                  <a:gd name="connsiteX8" fmla="*/ 164230 w 390046"/>
                  <a:gd name="connsiteY8" fmla="*/ 19656 h 335388"/>
                  <a:gd name="connsiteX9" fmla="*/ 164230 w 390046"/>
                  <a:gd name="connsiteY9" fmla="*/ 17193 h 335388"/>
                  <a:gd name="connsiteX10" fmla="*/ 155875 w 390046"/>
                  <a:gd name="connsiteY10" fmla="*/ 472 h 335388"/>
                  <a:gd name="connsiteX11" fmla="*/ 0 w 390046"/>
                  <a:gd name="connsiteY11" fmla="*/ 166026 h 335388"/>
                  <a:gd name="connsiteX12" fmla="*/ 195023 w 390046"/>
                  <a:gd name="connsiteY12" fmla="*/ 335388 h 335388"/>
                  <a:gd name="connsiteX13" fmla="*/ 390046 w 390046"/>
                  <a:gd name="connsiteY13" fmla="*/ 166026 h 335388"/>
                  <a:gd name="connsiteX14" fmla="*/ 231554 w 390046"/>
                  <a:gd name="connsiteY14" fmla="*/ 0 h 33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046" h="335388">
                    <a:moveTo>
                      <a:pt x="231554" y="0"/>
                    </a:moveTo>
                    <a:lnTo>
                      <a:pt x="225816" y="17193"/>
                    </a:lnTo>
                    <a:lnTo>
                      <a:pt x="225816" y="19656"/>
                    </a:lnTo>
                    <a:cubicBezTo>
                      <a:pt x="307367" y="32117"/>
                      <a:pt x="369518" y="92934"/>
                      <a:pt x="369518" y="166026"/>
                    </a:cubicBezTo>
                    <a:cubicBezTo>
                      <a:pt x="369518" y="236029"/>
                      <a:pt x="312622" y="295203"/>
                      <a:pt x="236091" y="310703"/>
                    </a:cubicBezTo>
                    <a:cubicBezTo>
                      <a:pt x="215552" y="314860"/>
                      <a:pt x="194171" y="292997"/>
                      <a:pt x="194171" y="292997"/>
                    </a:cubicBezTo>
                    <a:cubicBezTo>
                      <a:pt x="194171" y="292997"/>
                      <a:pt x="174494" y="314860"/>
                      <a:pt x="153955" y="310703"/>
                    </a:cubicBezTo>
                    <a:cubicBezTo>
                      <a:pt x="77424" y="295203"/>
                      <a:pt x="20529" y="236029"/>
                      <a:pt x="20529" y="166026"/>
                    </a:cubicBezTo>
                    <a:cubicBezTo>
                      <a:pt x="20529" y="92934"/>
                      <a:pt x="82680" y="32117"/>
                      <a:pt x="164230" y="19656"/>
                    </a:cubicBezTo>
                    <a:lnTo>
                      <a:pt x="164230" y="17193"/>
                    </a:lnTo>
                    <a:lnTo>
                      <a:pt x="155875" y="472"/>
                    </a:lnTo>
                    <a:cubicBezTo>
                      <a:pt x="66985" y="16238"/>
                      <a:pt x="0" y="84168"/>
                      <a:pt x="0" y="166026"/>
                    </a:cubicBezTo>
                    <a:cubicBezTo>
                      <a:pt x="0" y="259566"/>
                      <a:pt x="87319" y="335388"/>
                      <a:pt x="195023" y="335388"/>
                    </a:cubicBezTo>
                    <a:cubicBezTo>
                      <a:pt x="302727" y="335388"/>
                      <a:pt x="390046" y="259566"/>
                      <a:pt x="390046" y="166026"/>
                    </a:cubicBezTo>
                    <a:cubicBezTo>
                      <a:pt x="390046" y="83367"/>
                      <a:pt x="321737" y="14883"/>
                      <a:pt x="231554" y="0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0" name="Forma libre 1179">
                <a:extLst>
                  <a:ext uri="{FF2B5EF4-FFF2-40B4-BE49-F238E27FC236}">
                    <a16:creationId xmlns:a16="http://schemas.microsoft.com/office/drawing/2014/main" id="{C177F887-2868-A84D-A416-E4C90912406D}"/>
                  </a:ext>
                </a:extLst>
              </p:cNvPr>
              <p:cNvSpPr/>
              <p:nvPr/>
            </p:nvSpPr>
            <p:spPr>
              <a:xfrm>
                <a:off x="2626888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1" name="Forma libre 1180">
                <a:extLst>
                  <a:ext uri="{FF2B5EF4-FFF2-40B4-BE49-F238E27FC236}">
                    <a16:creationId xmlns:a16="http://schemas.microsoft.com/office/drawing/2014/main" id="{7EDFDA99-DF78-2744-85D4-96F9F22C2DF7}"/>
                  </a:ext>
                </a:extLst>
              </p:cNvPr>
              <p:cNvSpPr/>
              <p:nvPr/>
            </p:nvSpPr>
            <p:spPr>
              <a:xfrm>
                <a:off x="2647417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2" name="Forma libre 1181">
                <a:extLst>
                  <a:ext uri="{FF2B5EF4-FFF2-40B4-BE49-F238E27FC236}">
                    <a16:creationId xmlns:a16="http://schemas.microsoft.com/office/drawing/2014/main" id="{4D79E94E-B708-B442-B6AB-A47293CD145D}"/>
                  </a:ext>
                </a:extLst>
              </p:cNvPr>
              <p:cNvSpPr/>
              <p:nvPr/>
            </p:nvSpPr>
            <p:spPr>
              <a:xfrm>
                <a:off x="2667946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3" name="Forma libre 1182">
                <a:extLst>
                  <a:ext uri="{FF2B5EF4-FFF2-40B4-BE49-F238E27FC236}">
                    <a16:creationId xmlns:a16="http://schemas.microsoft.com/office/drawing/2014/main" id="{7D28D5E4-FD89-1F47-8ECA-A5AB029781D9}"/>
                  </a:ext>
                </a:extLst>
              </p:cNvPr>
              <p:cNvSpPr/>
              <p:nvPr/>
            </p:nvSpPr>
            <p:spPr>
              <a:xfrm>
                <a:off x="2637153" y="304271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4" name="Forma libre 1183">
                <a:extLst>
                  <a:ext uri="{FF2B5EF4-FFF2-40B4-BE49-F238E27FC236}">
                    <a16:creationId xmlns:a16="http://schemas.microsoft.com/office/drawing/2014/main" id="{BABF2263-8FB6-634B-8459-CDC6858703A6}"/>
                  </a:ext>
                </a:extLst>
              </p:cNvPr>
              <p:cNvSpPr/>
              <p:nvPr/>
            </p:nvSpPr>
            <p:spPr>
              <a:xfrm>
                <a:off x="2657682" y="304271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5" name="Forma libre 1184">
                <a:extLst>
                  <a:ext uri="{FF2B5EF4-FFF2-40B4-BE49-F238E27FC236}">
                    <a16:creationId xmlns:a16="http://schemas.microsoft.com/office/drawing/2014/main" id="{A8A9CFF2-B5DC-E24A-B0C6-F2A27CB10CEA}"/>
                  </a:ext>
                </a:extLst>
              </p:cNvPr>
              <p:cNvSpPr/>
              <p:nvPr/>
            </p:nvSpPr>
            <p:spPr>
              <a:xfrm>
                <a:off x="2585831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6" name="Forma libre 1185">
                <a:extLst>
                  <a:ext uri="{FF2B5EF4-FFF2-40B4-BE49-F238E27FC236}">
                    <a16:creationId xmlns:a16="http://schemas.microsoft.com/office/drawing/2014/main" id="{8D8D2588-8B45-464F-B5FA-5410A162435E}"/>
                  </a:ext>
                </a:extLst>
              </p:cNvPr>
              <p:cNvSpPr/>
              <p:nvPr/>
            </p:nvSpPr>
            <p:spPr>
              <a:xfrm>
                <a:off x="2544773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7" name="Forma libre 1186">
                <a:extLst>
                  <a:ext uri="{FF2B5EF4-FFF2-40B4-BE49-F238E27FC236}">
                    <a16:creationId xmlns:a16="http://schemas.microsoft.com/office/drawing/2014/main" id="{69627376-C7A4-0549-AFFC-435161C1F4D3}"/>
                  </a:ext>
                </a:extLst>
              </p:cNvPr>
              <p:cNvSpPr/>
              <p:nvPr/>
            </p:nvSpPr>
            <p:spPr>
              <a:xfrm>
                <a:off x="2585831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8" name="Forma libre 1187">
                <a:extLst>
                  <a:ext uri="{FF2B5EF4-FFF2-40B4-BE49-F238E27FC236}">
                    <a16:creationId xmlns:a16="http://schemas.microsoft.com/office/drawing/2014/main" id="{C7113C8E-09DD-F344-ABFA-84AFBE1040E3}"/>
                  </a:ext>
                </a:extLst>
              </p:cNvPr>
              <p:cNvSpPr/>
              <p:nvPr/>
            </p:nvSpPr>
            <p:spPr>
              <a:xfrm>
                <a:off x="2585831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9" name="Forma libre 1188">
                <a:extLst>
                  <a:ext uri="{FF2B5EF4-FFF2-40B4-BE49-F238E27FC236}">
                    <a16:creationId xmlns:a16="http://schemas.microsoft.com/office/drawing/2014/main" id="{0DAD4340-3B45-CC49-B6B3-BC18558AA59A}"/>
                  </a:ext>
                </a:extLst>
              </p:cNvPr>
              <p:cNvSpPr/>
              <p:nvPr/>
            </p:nvSpPr>
            <p:spPr>
              <a:xfrm>
                <a:off x="2544773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0" name="Forma libre 1189">
                <a:extLst>
                  <a:ext uri="{FF2B5EF4-FFF2-40B4-BE49-F238E27FC236}">
                    <a16:creationId xmlns:a16="http://schemas.microsoft.com/office/drawing/2014/main" id="{E62D506D-39A1-C34C-B925-41E6E2FD7678}"/>
                  </a:ext>
                </a:extLst>
              </p:cNvPr>
              <p:cNvSpPr/>
              <p:nvPr/>
            </p:nvSpPr>
            <p:spPr>
              <a:xfrm>
                <a:off x="2698739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1" name="Forma libre 1190">
                <a:extLst>
                  <a:ext uri="{FF2B5EF4-FFF2-40B4-BE49-F238E27FC236}">
                    <a16:creationId xmlns:a16="http://schemas.microsoft.com/office/drawing/2014/main" id="{693F5769-4B86-5E4E-A818-DA6D4CC05583}"/>
                  </a:ext>
                </a:extLst>
              </p:cNvPr>
              <p:cNvSpPr/>
              <p:nvPr/>
            </p:nvSpPr>
            <p:spPr>
              <a:xfrm>
                <a:off x="2739797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2" name="Forma libre 1191">
                <a:extLst>
                  <a:ext uri="{FF2B5EF4-FFF2-40B4-BE49-F238E27FC236}">
                    <a16:creationId xmlns:a16="http://schemas.microsoft.com/office/drawing/2014/main" id="{FE4C7DF2-A7B6-B34C-8B06-0DFE4C18054F}"/>
                  </a:ext>
                </a:extLst>
              </p:cNvPr>
              <p:cNvSpPr/>
              <p:nvPr/>
            </p:nvSpPr>
            <p:spPr>
              <a:xfrm>
                <a:off x="2698739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3" name="Forma libre 1192">
                <a:extLst>
                  <a:ext uri="{FF2B5EF4-FFF2-40B4-BE49-F238E27FC236}">
                    <a16:creationId xmlns:a16="http://schemas.microsoft.com/office/drawing/2014/main" id="{85F3897B-7C44-2D43-B687-67791A7F9C44}"/>
                  </a:ext>
                </a:extLst>
              </p:cNvPr>
              <p:cNvSpPr/>
              <p:nvPr/>
            </p:nvSpPr>
            <p:spPr>
              <a:xfrm>
                <a:off x="2698739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4" name="Forma libre 1193">
                <a:extLst>
                  <a:ext uri="{FF2B5EF4-FFF2-40B4-BE49-F238E27FC236}">
                    <a16:creationId xmlns:a16="http://schemas.microsoft.com/office/drawing/2014/main" id="{8EAD8F68-2C1C-CC41-A681-EBE2A732D77E}"/>
                  </a:ext>
                </a:extLst>
              </p:cNvPr>
              <p:cNvSpPr/>
              <p:nvPr/>
            </p:nvSpPr>
            <p:spPr>
              <a:xfrm>
                <a:off x="2739797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195" name="Gráfico 188">
            <a:extLst>
              <a:ext uri="{FF2B5EF4-FFF2-40B4-BE49-F238E27FC236}">
                <a16:creationId xmlns:a16="http://schemas.microsoft.com/office/drawing/2014/main" id="{3CE7498E-A6CB-134E-97B4-12C3F9D13D55}"/>
              </a:ext>
            </a:extLst>
          </p:cNvPr>
          <p:cNvGrpSpPr/>
          <p:nvPr/>
        </p:nvGrpSpPr>
        <p:grpSpPr>
          <a:xfrm>
            <a:off x="1779537" y="2950332"/>
            <a:ext cx="492690" cy="492690"/>
            <a:chOff x="1779537" y="2950332"/>
            <a:chExt cx="492690" cy="492690"/>
          </a:xfrm>
        </p:grpSpPr>
        <p:sp>
          <p:nvSpPr>
            <p:cNvPr id="1196" name="Forma libre 1195">
              <a:extLst>
                <a:ext uri="{FF2B5EF4-FFF2-40B4-BE49-F238E27FC236}">
                  <a16:creationId xmlns:a16="http://schemas.microsoft.com/office/drawing/2014/main" id="{43E2D180-606B-BB4C-8D00-C403C93BCE71}"/>
                </a:ext>
              </a:extLst>
            </p:cNvPr>
            <p:cNvSpPr/>
            <p:nvPr/>
          </p:nvSpPr>
          <p:spPr>
            <a:xfrm>
              <a:off x="1831942" y="3002616"/>
              <a:ext cx="390864" cy="389083"/>
            </a:xfrm>
            <a:custGeom>
              <a:avLst/>
              <a:gdLst>
                <a:gd name="connsiteX0" fmla="*/ 150829 w 390864"/>
                <a:gd name="connsiteY0" fmla="*/ 389083 h 389083"/>
                <a:gd name="connsiteX1" fmla="*/ 129274 w 390864"/>
                <a:gd name="connsiteY1" fmla="*/ 388057 h 389083"/>
                <a:gd name="connsiteX2" fmla="*/ 21498 w 390864"/>
                <a:gd name="connsiteY2" fmla="*/ 324418 h 389083"/>
                <a:gd name="connsiteX3" fmla="*/ 73846 w 390864"/>
                <a:gd name="connsiteY3" fmla="*/ 145818 h 389083"/>
                <a:gd name="connsiteX4" fmla="*/ 113877 w 390864"/>
                <a:gd name="connsiteY4" fmla="*/ 107840 h 389083"/>
                <a:gd name="connsiteX5" fmla="*/ 126194 w 390864"/>
                <a:gd name="connsiteY5" fmla="*/ 94496 h 389083"/>
                <a:gd name="connsiteX6" fmla="*/ 329429 w 390864"/>
                <a:gd name="connsiteY6" fmla="*/ 22645 h 389083"/>
                <a:gd name="connsiteX7" fmla="*/ 389989 w 390864"/>
                <a:gd name="connsiteY7" fmla="*/ 130421 h 389083"/>
                <a:gd name="connsiteX8" fmla="*/ 321218 w 390864"/>
                <a:gd name="connsiteY8" fmla="*/ 317233 h 389083"/>
                <a:gd name="connsiteX9" fmla="*/ 321218 w 390864"/>
                <a:gd name="connsiteY9" fmla="*/ 317233 h 389083"/>
                <a:gd name="connsiteX10" fmla="*/ 150829 w 390864"/>
                <a:gd name="connsiteY10" fmla="*/ 389083 h 38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864" h="389083">
                  <a:moveTo>
                    <a:pt x="150829" y="389083"/>
                  </a:moveTo>
                  <a:cubicBezTo>
                    <a:pt x="143644" y="389083"/>
                    <a:pt x="136459" y="389083"/>
                    <a:pt x="129274" y="388057"/>
                  </a:cubicBezTo>
                  <a:cubicBezTo>
                    <a:pt x="82058" y="382925"/>
                    <a:pt x="43053" y="360343"/>
                    <a:pt x="21498" y="324418"/>
                  </a:cubicBezTo>
                  <a:cubicBezTo>
                    <a:pt x="-30851" y="239224"/>
                    <a:pt x="22524" y="190981"/>
                    <a:pt x="73846" y="145818"/>
                  </a:cubicBezTo>
                  <a:cubicBezTo>
                    <a:pt x="87190" y="133500"/>
                    <a:pt x="101560" y="121183"/>
                    <a:pt x="113877" y="107840"/>
                  </a:cubicBezTo>
                  <a:cubicBezTo>
                    <a:pt x="117983" y="103734"/>
                    <a:pt x="122089" y="98602"/>
                    <a:pt x="126194" y="94496"/>
                  </a:cubicBezTo>
                  <a:cubicBezTo>
                    <a:pt x="181622" y="32910"/>
                    <a:pt x="243208" y="-36888"/>
                    <a:pt x="329429" y="22645"/>
                  </a:cubicBezTo>
                  <a:cubicBezTo>
                    <a:pt x="364328" y="47280"/>
                    <a:pt x="384857" y="84231"/>
                    <a:pt x="389989" y="130421"/>
                  </a:cubicBezTo>
                  <a:cubicBezTo>
                    <a:pt x="396147" y="194060"/>
                    <a:pt x="369460" y="266937"/>
                    <a:pt x="321218" y="317233"/>
                  </a:cubicBezTo>
                  <a:lnTo>
                    <a:pt x="321218" y="317233"/>
                  </a:lnTo>
                  <a:cubicBezTo>
                    <a:pt x="274001" y="362396"/>
                    <a:pt x="211389" y="389083"/>
                    <a:pt x="150829" y="389083"/>
                  </a:cubicBezTo>
                  <a:close/>
                </a:path>
              </a:pathLst>
            </a:custGeom>
            <a:solidFill>
              <a:srgbClr val="8D6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7" name="Forma libre 1196">
              <a:extLst>
                <a:ext uri="{FF2B5EF4-FFF2-40B4-BE49-F238E27FC236}">
                  <a16:creationId xmlns:a16="http://schemas.microsoft.com/office/drawing/2014/main" id="{FDAA2066-FC14-E04B-B970-9E0A4657E4C1}"/>
                </a:ext>
              </a:extLst>
            </p:cNvPr>
            <p:cNvSpPr/>
            <p:nvPr/>
          </p:nvSpPr>
          <p:spPr>
            <a:xfrm>
              <a:off x="1831885" y="3132011"/>
              <a:ext cx="389895" cy="259688"/>
            </a:xfrm>
            <a:custGeom>
              <a:avLst/>
              <a:gdLst>
                <a:gd name="connsiteX0" fmla="*/ 150886 w 389895"/>
                <a:gd name="connsiteY0" fmla="*/ 259689 h 259688"/>
                <a:gd name="connsiteX1" fmla="*/ 129331 w 389895"/>
                <a:gd name="connsiteY1" fmla="*/ 258662 h 259688"/>
                <a:gd name="connsiteX2" fmla="*/ 21555 w 389895"/>
                <a:gd name="connsiteY2" fmla="*/ 195023 h 259688"/>
                <a:gd name="connsiteX3" fmla="*/ 0 w 389895"/>
                <a:gd name="connsiteY3" fmla="*/ 133437 h 259688"/>
                <a:gd name="connsiteX4" fmla="*/ 389020 w 389895"/>
                <a:gd name="connsiteY4" fmla="*/ 0 h 259688"/>
                <a:gd name="connsiteX5" fmla="*/ 320249 w 389895"/>
                <a:gd name="connsiteY5" fmla="*/ 186812 h 259688"/>
                <a:gd name="connsiteX6" fmla="*/ 320249 w 389895"/>
                <a:gd name="connsiteY6" fmla="*/ 186812 h 259688"/>
                <a:gd name="connsiteX7" fmla="*/ 150886 w 389895"/>
                <a:gd name="connsiteY7" fmla="*/ 259689 h 25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895" h="259688">
                  <a:moveTo>
                    <a:pt x="150886" y="259689"/>
                  </a:moveTo>
                  <a:cubicBezTo>
                    <a:pt x="143701" y="259689"/>
                    <a:pt x="136516" y="259689"/>
                    <a:pt x="129331" y="258662"/>
                  </a:cubicBezTo>
                  <a:cubicBezTo>
                    <a:pt x="82115" y="253530"/>
                    <a:pt x="43110" y="230948"/>
                    <a:pt x="21555" y="195023"/>
                  </a:cubicBezTo>
                  <a:cubicBezTo>
                    <a:pt x="7185" y="171415"/>
                    <a:pt x="1026" y="151913"/>
                    <a:pt x="0" y="133437"/>
                  </a:cubicBezTo>
                  <a:cubicBezTo>
                    <a:pt x="99564" y="223763"/>
                    <a:pt x="344883" y="156019"/>
                    <a:pt x="389020" y="0"/>
                  </a:cubicBezTo>
                  <a:cubicBezTo>
                    <a:pt x="395178" y="63639"/>
                    <a:pt x="368491" y="136516"/>
                    <a:pt x="320249" y="186812"/>
                  </a:cubicBezTo>
                  <a:lnTo>
                    <a:pt x="320249" y="186812"/>
                  </a:lnTo>
                  <a:cubicBezTo>
                    <a:pt x="274059" y="233001"/>
                    <a:pt x="211446" y="259689"/>
                    <a:pt x="150886" y="259689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8" name="Forma libre 1197">
              <a:extLst>
                <a:ext uri="{FF2B5EF4-FFF2-40B4-BE49-F238E27FC236}">
                  <a16:creationId xmlns:a16="http://schemas.microsoft.com/office/drawing/2014/main" id="{E0083C92-6B74-9948-A928-DB4443E10BBE}"/>
                </a:ext>
              </a:extLst>
            </p:cNvPr>
            <p:cNvSpPr/>
            <p:nvPr/>
          </p:nvSpPr>
          <p:spPr>
            <a:xfrm>
              <a:off x="1995088" y="3330113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9" name="Forma libre 1198">
              <a:extLst>
                <a:ext uri="{FF2B5EF4-FFF2-40B4-BE49-F238E27FC236}">
                  <a16:creationId xmlns:a16="http://schemas.microsoft.com/office/drawing/2014/main" id="{EAC34E58-0B56-5F4C-8255-0C712AC5FE71}"/>
                </a:ext>
              </a:extLst>
            </p:cNvPr>
            <p:cNvSpPr/>
            <p:nvPr/>
          </p:nvSpPr>
          <p:spPr>
            <a:xfrm>
              <a:off x="1923238" y="3083768"/>
              <a:ext cx="225816" cy="205287"/>
            </a:xfrm>
            <a:custGeom>
              <a:avLst/>
              <a:gdLst>
                <a:gd name="connsiteX0" fmla="*/ 205288 w 225816"/>
                <a:gd name="connsiteY0" fmla="*/ 0 h 205287"/>
                <a:gd name="connsiteX1" fmla="*/ 215552 w 225816"/>
                <a:gd name="connsiteY1" fmla="*/ 10264 h 205287"/>
                <a:gd name="connsiteX2" fmla="*/ 205288 w 225816"/>
                <a:gd name="connsiteY2" fmla="*/ 20529 h 205287"/>
                <a:gd name="connsiteX3" fmla="*/ 195023 w 225816"/>
                <a:gd name="connsiteY3" fmla="*/ 10264 h 205287"/>
                <a:gd name="connsiteX4" fmla="*/ 205288 w 225816"/>
                <a:gd name="connsiteY4" fmla="*/ 0 h 205287"/>
                <a:gd name="connsiteX5" fmla="*/ 205288 w 225816"/>
                <a:gd name="connsiteY5" fmla="*/ 112908 h 205287"/>
                <a:gd name="connsiteX6" fmla="*/ 215552 w 225816"/>
                <a:gd name="connsiteY6" fmla="*/ 123173 h 205287"/>
                <a:gd name="connsiteX7" fmla="*/ 225816 w 225816"/>
                <a:gd name="connsiteY7" fmla="*/ 112908 h 205287"/>
                <a:gd name="connsiteX8" fmla="*/ 215552 w 225816"/>
                <a:gd name="connsiteY8" fmla="*/ 102644 h 205287"/>
                <a:gd name="connsiteX9" fmla="*/ 205288 w 225816"/>
                <a:gd name="connsiteY9" fmla="*/ 112908 h 205287"/>
                <a:gd name="connsiteX10" fmla="*/ 123173 w 225816"/>
                <a:gd name="connsiteY10" fmla="*/ 41058 h 205287"/>
                <a:gd name="connsiteX11" fmla="*/ 133437 w 225816"/>
                <a:gd name="connsiteY11" fmla="*/ 51322 h 205287"/>
                <a:gd name="connsiteX12" fmla="*/ 143701 w 225816"/>
                <a:gd name="connsiteY12" fmla="*/ 41058 h 205287"/>
                <a:gd name="connsiteX13" fmla="*/ 133437 w 225816"/>
                <a:gd name="connsiteY13" fmla="*/ 30793 h 205287"/>
                <a:gd name="connsiteX14" fmla="*/ 123173 w 225816"/>
                <a:gd name="connsiteY14" fmla="*/ 41058 h 205287"/>
                <a:gd name="connsiteX15" fmla="*/ 0 w 225816"/>
                <a:gd name="connsiteY15" fmla="*/ 195023 h 205287"/>
                <a:gd name="connsiteX16" fmla="*/ 10264 w 225816"/>
                <a:gd name="connsiteY16" fmla="*/ 205288 h 205287"/>
                <a:gd name="connsiteX17" fmla="*/ 20529 w 225816"/>
                <a:gd name="connsiteY17" fmla="*/ 195023 h 205287"/>
                <a:gd name="connsiteX18" fmla="*/ 10264 w 225816"/>
                <a:gd name="connsiteY18" fmla="*/ 184759 h 205287"/>
                <a:gd name="connsiteX19" fmla="*/ 0 w 225816"/>
                <a:gd name="connsiteY19" fmla="*/ 195023 h 205287"/>
                <a:gd name="connsiteX20" fmla="*/ 61586 w 225816"/>
                <a:gd name="connsiteY20" fmla="*/ 159098 h 205287"/>
                <a:gd name="connsiteX21" fmla="*/ 76983 w 225816"/>
                <a:gd name="connsiteY21" fmla="*/ 174494 h 205287"/>
                <a:gd name="connsiteX22" fmla="*/ 92379 w 225816"/>
                <a:gd name="connsiteY22" fmla="*/ 159098 h 205287"/>
                <a:gd name="connsiteX23" fmla="*/ 76983 w 225816"/>
                <a:gd name="connsiteY23" fmla="*/ 143701 h 205287"/>
                <a:gd name="connsiteX24" fmla="*/ 61586 w 225816"/>
                <a:gd name="connsiteY24" fmla="*/ 159098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5816" h="205287">
                  <a:moveTo>
                    <a:pt x="205288" y="0"/>
                  </a:moveTo>
                  <a:cubicBezTo>
                    <a:pt x="211446" y="0"/>
                    <a:pt x="215552" y="4106"/>
                    <a:pt x="215552" y="10264"/>
                  </a:cubicBezTo>
                  <a:cubicBezTo>
                    <a:pt x="215552" y="16423"/>
                    <a:pt x="211446" y="20529"/>
                    <a:pt x="205288" y="20529"/>
                  </a:cubicBezTo>
                  <a:cubicBezTo>
                    <a:pt x="199129" y="20529"/>
                    <a:pt x="195023" y="16423"/>
                    <a:pt x="195023" y="10264"/>
                  </a:cubicBezTo>
                  <a:cubicBezTo>
                    <a:pt x="195023" y="4106"/>
                    <a:pt x="199129" y="0"/>
                    <a:pt x="205288" y="0"/>
                  </a:cubicBezTo>
                  <a:close/>
                  <a:moveTo>
                    <a:pt x="205288" y="112908"/>
                  </a:moveTo>
                  <a:cubicBezTo>
                    <a:pt x="205288" y="119067"/>
                    <a:pt x="209393" y="123173"/>
                    <a:pt x="215552" y="123173"/>
                  </a:cubicBezTo>
                  <a:cubicBezTo>
                    <a:pt x="221710" y="123173"/>
                    <a:pt x="225816" y="119067"/>
                    <a:pt x="225816" y="112908"/>
                  </a:cubicBezTo>
                  <a:cubicBezTo>
                    <a:pt x="225816" y="106749"/>
                    <a:pt x="221710" y="102644"/>
                    <a:pt x="215552" y="102644"/>
                  </a:cubicBezTo>
                  <a:cubicBezTo>
                    <a:pt x="209393" y="102644"/>
                    <a:pt x="205288" y="106749"/>
                    <a:pt x="205288" y="112908"/>
                  </a:cubicBezTo>
                  <a:close/>
                  <a:moveTo>
                    <a:pt x="123173" y="41058"/>
                  </a:moveTo>
                  <a:cubicBezTo>
                    <a:pt x="123173" y="47216"/>
                    <a:pt x="127278" y="51322"/>
                    <a:pt x="133437" y="51322"/>
                  </a:cubicBezTo>
                  <a:cubicBezTo>
                    <a:pt x="139596" y="51322"/>
                    <a:pt x="143701" y="47216"/>
                    <a:pt x="143701" y="41058"/>
                  </a:cubicBezTo>
                  <a:cubicBezTo>
                    <a:pt x="143701" y="34899"/>
                    <a:pt x="139596" y="30793"/>
                    <a:pt x="133437" y="30793"/>
                  </a:cubicBezTo>
                  <a:cubicBezTo>
                    <a:pt x="127278" y="30793"/>
                    <a:pt x="123173" y="34899"/>
                    <a:pt x="123173" y="41058"/>
                  </a:cubicBezTo>
                  <a:close/>
                  <a:moveTo>
                    <a:pt x="0" y="195023"/>
                  </a:moveTo>
                  <a:cubicBezTo>
                    <a:pt x="0" y="201182"/>
                    <a:pt x="4106" y="205288"/>
                    <a:pt x="10264" y="205288"/>
                  </a:cubicBezTo>
                  <a:cubicBezTo>
                    <a:pt x="16423" y="205288"/>
                    <a:pt x="20529" y="201182"/>
                    <a:pt x="20529" y="195023"/>
                  </a:cubicBezTo>
                  <a:cubicBezTo>
                    <a:pt x="20529" y="188865"/>
                    <a:pt x="16423" y="184759"/>
                    <a:pt x="10264" y="184759"/>
                  </a:cubicBezTo>
                  <a:cubicBezTo>
                    <a:pt x="4106" y="184759"/>
                    <a:pt x="0" y="188865"/>
                    <a:pt x="0" y="195023"/>
                  </a:cubicBezTo>
                  <a:close/>
                  <a:moveTo>
                    <a:pt x="61586" y="159098"/>
                  </a:moveTo>
                  <a:cubicBezTo>
                    <a:pt x="61586" y="167309"/>
                    <a:pt x="68771" y="174494"/>
                    <a:pt x="76983" y="174494"/>
                  </a:cubicBezTo>
                  <a:cubicBezTo>
                    <a:pt x="85194" y="174494"/>
                    <a:pt x="92379" y="167309"/>
                    <a:pt x="92379" y="159098"/>
                  </a:cubicBezTo>
                  <a:cubicBezTo>
                    <a:pt x="92379" y="150886"/>
                    <a:pt x="85194" y="143701"/>
                    <a:pt x="76983" y="143701"/>
                  </a:cubicBezTo>
                  <a:cubicBezTo>
                    <a:pt x="68771" y="143701"/>
                    <a:pt x="61586" y="150886"/>
                    <a:pt x="61586" y="159098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00" name="Gráfico 190">
            <a:extLst>
              <a:ext uri="{FF2B5EF4-FFF2-40B4-BE49-F238E27FC236}">
                <a16:creationId xmlns:a16="http://schemas.microsoft.com/office/drawing/2014/main" id="{ED8A5F3B-6AF6-2744-98C0-F1421FCAB408}"/>
              </a:ext>
            </a:extLst>
          </p:cNvPr>
          <p:cNvGrpSpPr/>
          <p:nvPr/>
        </p:nvGrpSpPr>
        <p:grpSpPr>
          <a:xfrm>
            <a:off x="1147737" y="2950332"/>
            <a:ext cx="492690" cy="492690"/>
            <a:chOff x="1147737" y="2950332"/>
            <a:chExt cx="492690" cy="492690"/>
          </a:xfrm>
        </p:grpSpPr>
        <p:grpSp>
          <p:nvGrpSpPr>
            <p:cNvPr id="1201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353116" y="3156060"/>
              <a:ext cx="105938" cy="106965"/>
              <a:chOff x="1353116" y="3156060"/>
              <a:chExt cx="105938" cy="106965"/>
            </a:xfrm>
            <a:noFill/>
          </p:grpSpPr>
          <p:sp>
            <p:nvSpPr>
              <p:cNvPr id="1202" name="Forma libre 1201">
                <a:extLst>
                  <a:ext uri="{FF2B5EF4-FFF2-40B4-BE49-F238E27FC236}">
                    <a16:creationId xmlns:a16="http://schemas.microsoft.com/office/drawing/2014/main" id="{962FFFEE-5E5B-6C45-83E2-E089480A4299}"/>
                  </a:ext>
                </a:extLst>
              </p:cNvPr>
              <p:cNvSpPr/>
              <p:nvPr/>
            </p:nvSpPr>
            <p:spPr>
              <a:xfrm>
                <a:off x="1353116" y="3224678"/>
                <a:ext cx="34087" cy="38347"/>
              </a:xfrm>
              <a:custGeom>
                <a:avLst/>
                <a:gdLst>
                  <a:gd name="connsiteX0" fmla="*/ 34088 w 34087"/>
                  <a:gd name="connsiteY0" fmla="*/ 38348 h 38347"/>
                  <a:gd name="connsiteX1" fmla="*/ 0 w 34087"/>
                  <a:gd name="connsiteY1" fmla="*/ 0 h 3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087" h="38347">
                    <a:moveTo>
                      <a:pt x="34088" y="38348"/>
                    </a:moveTo>
                    <a:cubicBezTo>
                      <a:pt x="27498" y="22151"/>
                      <a:pt x="15468" y="8242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3" name="Forma libre 1202">
                <a:extLst>
                  <a:ext uri="{FF2B5EF4-FFF2-40B4-BE49-F238E27FC236}">
                    <a16:creationId xmlns:a16="http://schemas.microsoft.com/office/drawing/2014/main" id="{89430231-E759-784D-9CE7-9BC78022688F}"/>
                  </a:ext>
                </a:extLst>
              </p:cNvPr>
              <p:cNvSpPr/>
              <p:nvPr/>
            </p:nvSpPr>
            <p:spPr>
              <a:xfrm>
                <a:off x="1382072" y="3156060"/>
                <a:ext cx="76982" cy="50880"/>
              </a:xfrm>
              <a:custGeom>
                <a:avLst/>
                <a:gdLst>
                  <a:gd name="connsiteX0" fmla="*/ 76983 w 76982"/>
                  <a:gd name="connsiteY0" fmla="*/ 50881 h 50880"/>
                  <a:gd name="connsiteX1" fmla="*/ 0 w 76982"/>
                  <a:gd name="connsiteY1" fmla="*/ 0 h 5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982" h="50880">
                    <a:moveTo>
                      <a:pt x="76983" y="50881"/>
                    </a:moveTo>
                    <a:cubicBezTo>
                      <a:pt x="64563" y="32713"/>
                      <a:pt x="30578" y="3408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4" name="Forma libre 1203">
                <a:extLst>
                  <a:ext uri="{FF2B5EF4-FFF2-40B4-BE49-F238E27FC236}">
                    <a16:creationId xmlns:a16="http://schemas.microsoft.com/office/drawing/2014/main" id="{06E47213-2122-604F-9E7C-73143E04199A}"/>
                  </a:ext>
                </a:extLst>
              </p:cNvPr>
              <p:cNvSpPr/>
              <p:nvPr/>
            </p:nvSpPr>
            <p:spPr>
              <a:xfrm>
                <a:off x="1375831" y="3192109"/>
                <a:ext cx="47729" cy="45625"/>
              </a:xfrm>
              <a:custGeom>
                <a:avLst/>
                <a:gdLst>
                  <a:gd name="connsiteX0" fmla="*/ 47729 w 47729"/>
                  <a:gd name="connsiteY0" fmla="*/ 45625 h 45625"/>
                  <a:gd name="connsiteX1" fmla="*/ 0 w 47729"/>
                  <a:gd name="connsiteY1" fmla="*/ 0 h 4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29" h="45625">
                    <a:moveTo>
                      <a:pt x="47729" y="45625"/>
                    </a:moveTo>
                    <a:cubicBezTo>
                      <a:pt x="38153" y="25117"/>
                      <a:pt x="20826" y="8776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05" name="Forma libre 1204">
              <a:extLst>
                <a:ext uri="{FF2B5EF4-FFF2-40B4-BE49-F238E27FC236}">
                  <a16:creationId xmlns:a16="http://schemas.microsoft.com/office/drawing/2014/main" id="{7B57C4F5-7A40-ED4C-8493-8E55523A3416}"/>
                </a:ext>
              </a:extLst>
            </p:cNvPr>
            <p:cNvSpPr/>
            <p:nvPr/>
          </p:nvSpPr>
          <p:spPr>
            <a:xfrm>
              <a:off x="1399778" y="3286277"/>
              <a:ext cx="151917" cy="95158"/>
            </a:xfrm>
            <a:custGeom>
              <a:avLst/>
              <a:gdLst>
                <a:gd name="connsiteX0" fmla="*/ 122208 w 151917"/>
                <a:gd name="connsiteY0" fmla="*/ 5283 h 95158"/>
                <a:gd name="connsiteX1" fmla="*/ 65138 w 151917"/>
                <a:gd name="connsiteY1" fmla="*/ 38088 h 95158"/>
                <a:gd name="connsiteX2" fmla="*/ 18055 w 151917"/>
                <a:gd name="connsiteY2" fmla="*/ 55209 h 95158"/>
                <a:gd name="connsiteX3" fmla="*/ 15910 w 151917"/>
                <a:gd name="connsiteY3" fmla="*/ 55066 h 95158"/>
                <a:gd name="connsiteX4" fmla="*/ 15920 w 151917"/>
                <a:gd name="connsiteY4" fmla="*/ 55066 h 95158"/>
                <a:gd name="connsiteX5" fmla="*/ 15817 w 151917"/>
                <a:gd name="connsiteY5" fmla="*/ 55507 h 95158"/>
                <a:gd name="connsiteX6" fmla="*/ 0 w 151917"/>
                <a:gd name="connsiteY6" fmla="*/ 91668 h 95158"/>
                <a:gd name="connsiteX7" fmla="*/ 32323 w 151917"/>
                <a:gd name="connsiteY7" fmla="*/ 95158 h 95158"/>
                <a:gd name="connsiteX8" fmla="*/ 112220 w 151917"/>
                <a:gd name="connsiteY8" fmla="*/ 86598 h 95158"/>
                <a:gd name="connsiteX9" fmla="*/ 143609 w 151917"/>
                <a:gd name="connsiteY9" fmla="*/ 75194 h 95158"/>
                <a:gd name="connsiteX10" fmla="*/ 131127 w 151917"/>
                <a:gd name="connsiteY10" fmla="*/ 54101 h 95158"/>
                <a:gd name="connsiteX11" fmla="*/ 122208 w 151917"/>
                <a:gd name="connsiteY11" fmla="*/ 5283 h 9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917" h="95158">
                  <a:moveTo>
                    <a:pt x="122208" y="5283"/>
                  </a:moveTo>
                  <a:cubicBezTo>
                    <a:pt x="119364" y="6710"/>
                    <a:pt x="79405" y="29528"/>
                    <a:pt x="65138" y="38088"/>
                  </a:cubicBezTo>
                  <a:cubicBezTo>
                    <a:pt x="46580" y="48086"/>
                    <a:pt x="28042" y="55209"/>
                    <a:pt x="18055" y="55209"/>
                  </a:cubicBezTo>
                  <a:cubicBezTo>
                    <a:pt x="17326" y="55209"/>
                    <a:pt x="16628" y="55086"/>
                    <a:pt x="15910" y="55066"/>
                  </a:cubicBezTo>
                  <a:cubicBezTo>
                    <a:pt x="15910" y="55066"/>
                    <a:pt x="15910" y="55066"/>
                    <a:pt x="15920" y="55066"/>
                  </a:cubicBezTo>
                  <a:lnTo>
                    <a:pt x="15817" y="55507"/>
                  </a:lnTo>
                  <a:cubicBezTo>
                    <a:pt x="12995" y="68471"/>
                    <a:pt x="7503" y="80768"/>
                    <a:pt x="0" y="91668"/>
                  </a:cubicBezTo>
                  <a:cubicBezTo>
                    <a:pt x="11301" y="93978"/>
                    <a:pt x="22233" y="95158"/>
                    <a:pt x="32323" y="95158"/>
                  </a:cubicBezTo>
                  <a:cubicBezTo>
                    <a:pt x="65138" y="95158"/>
                    <a:pt x="92246" y="92315"/>
                    <a:pt x="112220" y="86598"/>
                  </a:cubicBezTo>
                  <a:cubicBezTo>
                    <a:pt x="123429" y="85212"/>
                    <a:pt x="143609" y="75194"/>
                    <a:pt x="143609" y="75194"/>
                  </a:cubicBezTo>
                  <a:cubicBezTo>
                    <a:pt x="154089" y="69949"/>
                    <a:pt x="158071" y="46403"/>
                    <a:pt x="131127" y="54101"/>
                  </a:cubicBezTo>
                  <a:cubicBezTo>
                    <a:pt x="166088" y="20423"/>
                    <a:pt x="152734" y="-13275"/>
                    <a:pt x="122208" y="5283"/>
                  </a:cubicBezTo>
                  <a:close/>
                </a:path>
              </a:pathLst>
            </a:custGeom>
            <a:solidFill>
              <a:srgbClr val="DD2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06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250394" y="3011918"/>
              <a:ext cx="328446" cy="369517"/>
              <a:chOff x="1250394" y="3011918"/>
              <a:chExt cx="328446" cy="369517"/>
            </a:xfrm>
            <a:solidFill>
              <a:srgbClr val="FF5722"/>
            </a:solidFill>
          </p:grpSpPr>
          <p:sp>
            <p:nvSpPr>
              <p:cNvPr id="1207" name="Forma libre 1206">
                <a:extLst>
                  <a:ext uri="{FF2B5EF4-FFF2-40B4-BE49-F238E27FC236}">
                    <a16:creationId xmlns:a16="http://schemas.microsoft.com/office/drawing/2014/main" id="{7CE7A311-6CFF-864C-8A3C-9CC1AE46919F}"/>
                  </a:ext>
                </a:extLst>
              </p:cNvPr>
              <p:cNvSpPr/>
              <p:nvPr/>
            </p:nvSpPr>
            <p:spPr>
              <a:xfrm>
                <a:off x="1250394" y="3071856"/>
                <a:ext cx="145196" cy="300516"/>
              </a:xfrm>
              <a:custGeom>
                <a:avLst/>
                <a:gdLst>
                  <a:gd name="connsiteX0" fmla="*/ 145155 w 145196"/>
                  <a:gd name="connsiteY0" fmla="*/ 265556 h 300516"/>
                  <a:gd name="connsiteX1" fmla="*/ 145094 w 145196"/>
                  <a:gd name="connsiteY1" fmla="*/ 265535 h 300516"/>
                  <a:gd name="connsiteX2" fmla="*/ 145197 w 145196"/>
                  <a:gd name="connsiteY2" fmla="*/ 265566 h 300516"/>
                  <a:gd name="connsiteX3" fmla="*/ 91832 w 145196"/>
                  <a:gd name="connsiteY3" fmla="*/ 186889 h 300516"/>
                  <a:gd name="connsiteX4" fmla="*/ 129030 w 145196"/>
                  <a:gd name="connsiteY4" fmla="*/ 116999 h 300516"/>
                  <a:gd name="connsiteX5" fmla="*/ 126546 w 145196"/>
                  <a:gd name="connsiteY5" fmla="*/ 83763 h 300516"/>
                  <a:gd name="connsiteX6" fmla="*/ 72371 w 145196"/>
                  <a:gd name="connsiteY6" fmla="*/ 1002 h 300516"/>
                  <a:gd name="connsiteX7" fmla="*/ 16214 w 145196"/>
                  <a:gd name="connsiteY7" fmla="*/ 54202 h 300516"/>
                  <a:gd name="connsiteX8" fmla="*/ 128086 w 145196"/>
                  <a:gd name="connsiteY8" fmla="*/ 300516 h 300516"/>
                  <a:gd name="connsiteX9" fmla="*/ 128065 w 145196"/>
                  <a:gd name="connsiteY9" fmla="*/ 300506 h 300516"/>
                  <a:gd name="connsiteX10" fmla="*/ 145155 w 145196"/>
                  <a:gd name="connsiteY10" fmla="*/ 265556 h 30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5196" h="300516">
                    <a:moveTo>
                      <a:pt x="145155" y="265556"/>
                    </a:moveTo>
                    <a:cubicBezTo>
                      <a:pt x="145135" y="265545"/>
                      <a:pt x="145114" y="265535"/>
                      <a:pt x="145094" y="265535"/>
                    </a:cubicBezTo>
                    <a:cubicBezTo>
                      <a:pt x="145125" y="265545"/>
                      <a:pt x="145166" y="265556"/>
                      <a:pt x="145197" y="265566"/>
                    </a:cubicBezTo>
                    <a:cubicBezTo>
                      <a:pt x="111540" y="253105"/>
                      <a:pt x="91760" y="214141"/>
                      <a:pt x="91832" y="186889"/>
                    </a:cubicBezTo>
                    <a:cubicBezTo>
                      <a:pt x="91894" y="164277"/>
                      <a:pt x="111016" y="134048"/>
                      <a:pt x="129030" y="116999"/>
                    </a:cubicBezTo>
                    <a:cubicBezTo>
                      <a:pt x="135928" y="110471"/>
                      <a:pt x="145186" y="88895"/>
                      <a:pt x="126546" y="83763"/>
                    </a:cubicBezTo>
                    <a:cubicBezTo>
                      <a:pt x="108368" y="47622"/>
                      <a:pt x="90919" y="52364"/>
                      <a:pt x="72371" y="1002"/>
                    </a:cubicBezTo>
                    <a:cubicBezTo>
                      <a:pt x="45714" y="-8616"/>
                      <a:pt x="16214" y="54202"/>
                      <a:pt x="16214" y="54202"/>
                    </a:cubicBezTo>
                    <a:cubicBezTo>
                      <a:pt x="-36216" y="194393"/>
                      <a:pt x="48486" y="274896"/>
                      <a:pt x="128086" y="300516"/>
                    </a:cubicBezTo>
                    <a:lnTo>
                      <a:pt x="128065" y="300506"/>
                    </a:lnTo>
                    <a:cubicBezTo>
                      <a:pt x="136349" y="290570"/>
                      <a:pt x="142292" y="278643"/>
                      <a:pt x="145155" y="265556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8" name="Forma libre 1207">
                <a:extLst>
                  <a:ext uri="{FF2B5EF4-FFF2-40B4-BE49-F238E27FC236}">
                    <a16:creationId xmlns:a16="http://schemas.microsoft.com/office/drawing/2014/main" id="{03908ECE-A6A9-DF48-8231-2DCDF73C45DF}"/>
                  </a:ext>
                </a:extLst>
              </p:cNvPr>
              <p:cNvSpPr/>
              <p:nvPr/>
            </p:nvSpPr>
            <p:spPr>
              <a:xfrm>
                <a:off x="1399788" y="3338846"/>
                <a:ext cx="151577" cy="42589"/>
              </a:xfrm>
              <a:custGeom>
                <a:avLst/>
                <a:gdLst>
                  <a:gd name="connsiteX0" fmla="*/ 129516 w 151577"/>
                  <a:gd name="connsiteY0" fmla="*/ 2497 h 42589"/>
                  <a:gd name="connsiteX1" fmla="*/ 9074 w 151577"/>
                  <a:gd name="connsiteY1" fmla="*/ 22995 h 42589"/>
                  <a:gd name="connsiteX2" fmla="*/ 0 w 151577"/>
                  <a:gd name="connsiteY2" fmla="*/ 39110 h 42589"/>
                  <a:gd name="connsiteX3" fmla="*/ 32312 w 151577"/>
                  <a:gd name="connsiteY3" fmla="*/ 42590 h 42589"/>
                  <a:gd name="connsiteX4" fmla="*/ 112210 w 151577"/>
                  <a:gd name="connsiteY4" fmla="*/ 34029 h 42589"/>
                  <a:gd name="connsiteX5" fmla="*/ 143599 w 151577"/>
                  <a:gd name="connsiteY5" fmla="*/ 22626 h 42589"/>
                  <a:gd name="connsiteX6" fmla="*/ 131117 w 151577"/>
                  <a:gd name="connsiteY6" fmla="*/ 1532 h 42589"/>
                  <a:gd name="connsiteX7" fmla="*/ 131322 w 151577"/>
                  <a:gd name="connsiteY7" fmla="*/ 1317 h 42589"/>
                  <a:gd name="connsiteX8" fmla="*/ 129516 w 151577"/>
                  <a:gd name="connsiteY8" fmla="*/ 2497 h 4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577" h="42589">
                    <a:moveTo>
                      <a:pt x="129516" y="2497"/>
                    </a:moveTo>
                    <a:cubicBezTo>
                      <a:pt x="129516" y="2497"/>
                      <a:pt x="78738" y="30478"/>
                      <a:pt x="9074" y="22995"/>
                    </a:cubicBezTo>
                    <a:cubicBezTo>
                      <a:pt x="6518" y="28620"/>
                      <a:pt x="3500" y="34029"/>
                      <a:pt x="0" y="39110"/>
                    </a:cubicBezTo>
                    <a:cubicBezTo>
                      <a:pt x="11291" y="41409"/>
                      <a:pt x="22222" y="42590"/>
                      <a:pt x="32312" y="42590"/>
                    </a:cubicBezTo>
                    <a:cubicBezTo>
                      <a:pt x="65127" y="42590"/>
                      <a:pt x="92236" y="39747"/>
                      <a:pt x="112210" y="34029"/>
                    </a:cubicBezTo>
                    <a:cubicBezTo>
                      <a:pt x="123419" y="32644"/>
                      <a:pt x="143599" y="22626"/>
                      <a:pt x="143599" y="22626"/>
                    </a:cubicBezTo>
                    <a:cubicBezTo>
                      <a:pt x="154079" y="17380"/>
                      <a:pt x="158061" y="-6166"/>
                      <a:pt x="131117" y="1532"/>
                    </a:cubicBezTo>
                    <a:cubicBezTo>
                      <a:pt x="131189" y="1460"/>
                      <a:pt x="131251" y="1389"/>
                      <a:pt x="131322" y="1317"/>
                    </a:cubicBezTo>
                    <a:lnTo>
                      <a:pt x="129516" y="2497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9" name="Forma libre 1208">
                <a:extLst>
                  <a:ext uri="{FF2B5EF4-FFF2-40B4-BE49-F238E27FC236}">
                    <a16:creationId xmlns:a16="http://schemas.microsoft.com/office/drawing/2014/main" id="{138C8A1A-2248-E541-9372-F492FDED4598}"/>
                  </a:ext>
                </a:extLst>
              </p:cNvPr>
              <p:cNvSpPr/>
              <p:nvPr/>
            </p:nvSpPr>
            <p:spPr>
              <a:xfrm>
                <a:off x="1321927" y="3011918"/>
                <a:ext cx="256913" cy="154032"/>
              </a:xfrm>
              <a:custGeom>
                <a:avLst/>
                <a:gdLst>
                  <a:gd name="connsiteX0" fmla="*/ 178617 w 256913"/>
                  <a:gd name="connsiteY0" fmla="*/ 61165 h 154032"/>
                  <a:gd name="connsiteX1" fmla="*/ 256914 w 256913"/>
                  <a:gd name="connsiteY1" fmla="*/ 9844 h 154032"/>
                  <a:gd name="connsiteX2" fmla="*/ 188450 w 256913"/>
                  <a:gd name="connsiteY2" fmla="*/ 20529 h 154032"/>
                  <a:gd name="connsiteX3" fmla="*/ 229436 w 256913"/>
                  <a:gd name="connsiteY3" fmla="*/ 0 h 154032"/>
                  <a:gd name="connsiteX4" fmla="*/ 6021 w 256913"/>
                  <a:gd name="connsiteY4" fmla="*/ 47093 h 154032"/>
                  <a:gd name="connsiteX5" fmla="*/ 65278 w 256913"/>
                  <a:gd name="connsiteY5" fmla="*/ 153966 h 154032"/>
                  <a:gd name="connsiteX6" fmla="*/ 219243 w 256913"/>
                  <a:gd name="connsiteY6" fmla="*/ 61586 h 154032"/>
                  <a:gd name="connsiteX7" fmla="*/ 178617 w 256913"/>
                  <a:gd name="connsiteY7" fmla="*/ 61165 h 15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913" h="154032">
                    <a:moveTo>
                      <a:pt x="178617" y="61165"/>
                    </a:moveTo>
                    <a:lnTo>
                      <a:pt x="256914" y="9844"/>
                    </a:lnTo>
                    <a:cubicBezTo>
                      <a:pt x="256914" y="9844"/>
                      <a:pt x="215733" y="17265"/>
                      <a:pt x="188450" y="20529"/>
                    </a:cubicBezTo>
                    <a:cubicBezTo>
                      <a:pt x="197011" y="16259"/>
                      <a:pt x="230873" y="0"/>
                      <a:pt x="229436" y="0"/>
                    </a:cubicBezTo>
                    <a:cubicBezTo>
                      <a:pt x="43969" y="19974"/>
                      <a:pt x="23142" y="29962"/>
                      <a:pt x="6021" y="47093"/>
                    </a:cubicBezTo>
                    <a:cubicBezTo>
                      <a:pt x="-18233" y="68484"/>
                      <a:pt x="36743" y="156809"/>
                      <a:pt x="65278" y="153966"/>
                    </a:cubicBezTo>
                    <a:cubicBezTo>
                      <a:pt x="122461" y="124456"/>
                      <a:pt x="198561" y="88725"/>
                      <a:pt x="219243" y="61586"/>
                    </a:cubicBezTo>
                    <a:lnTo>
                      <a:pt x="178617" y="61165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10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253911" y="3071940"/>
              <a:ext cx="161787" cy="306015"/>
              <a:chOff x="1253911" y="3071940"/>
              <a:chExt cx="161787" cy="306015"/>
            </a:xfrm>
            <a:solidFill>
              <a:srgbClr val="FFCCBC"/>
            </a:solidFill>
          </p:grpSpPr>
          <p:sp>
            <p:nvSpPr>
              <p:cNvPr id="1211" name="Forma libre 1210">
                <a:extLst>
                  <a:ext uri="{FF2B5EF4-FFF2-40B4-BE49-F238E27FC236}">
                    <a16:creationId xmlns:a16="http://schemas.microsoft.com/office/drawing/2014/main" id="{558223D6-EB4D-2342-B3CA-7BB609A4D7EA}"/>
                  </a:ext>
                </a:extLst>
              </p:cNvPr>
              <p:cNvSpPr/>
              <p:nvPr/>
            </p:nvSpPr>
            <p:spPr>
              <a:xfrm>
                <a:off x="1378469" y="3337391"/>
                <a:ext cx="37228" cy="40564"/>
              </a:xfrm>
              <a:custGeom>
                <a:avLst/>
                <a:gdLst>
                  <a:gd name="connsiteX0" fmla="*/ 37229 w 37228"/>
                  <a:gd name="connsiteY0" fmla="*/ 3962 h 40564"/>
                  <a:gd name="connsiteX1" fmla="*/ 37229 w 37228"/>
                  <a:gd name="connsiteY1" fmla="*/ 3962 h 40564"/>
                  <a:gd name="connsiteX2" fmla="*/ 27149 w 37228"/>
                  <a:gd name="connsiteY2" fmla="*/ 2812 h 40564"/>
                  <a:gd name="connsiteX3" fmla="*/ 26379 w 37228"/>
                  <a:gd name="connsiteY3" fmla="*/ 2648 h 40564"/>
                  <a:gd name="connsiteX4" fmla="*/ 17121 w 37228"/>
                  <a:gd name="connsiteY4" fmla="*/ 31 h 40564"/>
                  <a:gd name="connsiteX5" fmla="*/ 17018 w 37228"/>
                  <a:gd name="connsiteY5" fmla="*/ 0 h 40564"/>
                  <a:gd name="connsiteX6" fmla="*/ 17080 w 37228"/>
                  <a:gd name="connsiteY6" fmla="*/ 21 h 40564"/>
                  <a:gd name="connsiteX7" fmla="*/ 0 w 37228"/>
                  <a:gd name="connsiteY7" fmla="*/ 34971 h 40564"/>
                  <a:gd name="connsiteX8" fmla="*/ 21 w 37228"/>
                  <a:gd name="connsiteY8" fmla="*/ 34981 h 40564"/>
                  <a:gd name="connsiteX9" fmla="*/ 9649 w 37228"/>
                  <a:gd name="connsiteY9" fmla="*/ 37824 h 40564"/>
                  <a:gd name="connsiteX10" fmla="*/ 21278 w 37228"/>
                  <a:gd name="connsiteY10" fmla="*/ 40555 h 40564"/>
                  <a:gd name="connsiteX11" fmla="*/ 21329 w 37228"/>
                  <a:gd name="connsiteY11" fmla="*/ 40565 h 40564"/>
                  <a:gd name="connsiteX12" fmla="*/ 37147 w 37228"/>
                  <a:gd name="connsiteY12" fmla="*/ 4403 h 40564"/>
                  <a:gd name="connsiteX13" fmla="*/ 37229 w 37228"/>
                  <a:gd name="connsiteY13" fmla="*/ 3962 h 40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28" h="40564">
                    <a:moveTo>
                      <a:pt x="37229" y="3962"/>
                    </a:moveTo>
                    <a:cubicBezTo>
                      <a:pt x="37219" y="3962"/>
                      <a:pt x="37219" y="3962"/>
                      <a:pt x="37229" y="3962"/>
                    </a:cubicBezTo>
                    <a:cubicBezTo>
                      <a:pt x="33749" y="3849"/>
                      <a:pt x="30403" y="3439"/>
                      <a:pt x="27149" y="2812"/>
                    </a:cubicBezTo>
                    <a:cubicBezTo>
                      <a:pt x="26893" y="2761"/>
                      <a:pt x="26626" y="2710"/>
                      <a:pt x="26379" y="2648"/>
                    </a:cubicBezTo>
                    <a:cubicBezTo>
                      <a:pt x="23187" y="1991"/>
                      <a:pt x="20098" y="1139"/>
                      <a:pt x="17121" y="31"/>
                    </a:cubicBezTo>
                    <a:cubicBezTo>
                      <a:pt x="17090" y="21"/>
                      <a:pt x="17049" y="10"/>
                      <a:pt x="17018" y="0"/>
                    </a:cubicBezTo>
                    <a:cubicBezTo>
                      <a:pt x="17039" y="0"/>
                      <a:pt x="17059" y="10"/>
                      <a:pt x="17080" y="21"/>
                    </a:cubicBezTo>
                    <a:cubicBezTo>
                      <a:pt x="14226" y="13108"/>
                      <a:pt x="8283" y="25045"/>
                      <a:pt x="0" y="34971"/>
                    </a:cubicBezTo>
                    <a:lnTo>
                      <a:pt x="21" y="34981"/>
                    </a:lnTo>
                    <a:cubicBezTo>
                      <a:pt x="3233" y="36028"/>
                      <a:pt x="6456" y="36972"/>
                      <a:pt x="9649" y="37824"/>
                    </a:cubicBezTo>
                    <a:cubicBezTo>
                      <a:pt x="12564" y="38553"/>
                      <a:pt x="16351" y="39446"/>
                      <a:pt x="21278" y="40555"/>
                    </a:cubicBezTo>
                    <a:cubicBezTo>
                      <a:pt x="21299" y="40555"/>
                      <a:pt x="21309" y="40555"/>
                      <a:pt x="21329" y="40565"/>
                    </a:cubicBezTo>
                    <a:cubicBezTo>
                      <a:pt x="28833" y="29654"/>
                      <a:pt x="34324" y="17357"/>
                      <a:pt x="37147" y="4403"/>
                    </a:cubicBezTo>
                    <a:lnTo>
                      <a:pt x="37229" y="3962"/>
                    </a:ln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2" name="Forma libre 1211">
                <a:extLst>
                  <a:ext uri="{FF2B5EF4-FFF2-40B4-BE49-F238E27FC236}">
                    <a16:creationId xmlns:a16="http://schemas.microsoft.com/office/drawing/2014/main" id="{813F61F7-6A90-BF4A-8109-165FE130FF08}"/>
                  </a:ext>
                </a:extLst>
              </p:cNvPr>
              <p:cNvSpPr/>
              <p:nvPr/>
            </p:nvSpPr>
            <p:spPr>
              <a:xfrm>
                <a:off x="1309226" y="3299762"/>
                <a:ext cx="56895" cy="48068"/>
              </a:xfrm>
              <a:custGeom>
                <a:avLst/>
                <a:gdLst>
                  <a:gd name="connsiteX0" fmla="*/ 56895 w 56895"/>
                  <a:gd name="connsiteY0" fmla="*/ 17059 h 48068"/>
                  <a:gd name="connsiteX1" fmla="*/ 44712 w 56895"/>
                  <a:gd name="connsiteY1" fmla="*/ 0 h 48068"/>
                  <a:gd name="connsiteX2" fmla="*/ 44722 w 56895"/>
                  <a:gd name="connsiteY2" fmla="*/ 21 h 48068"/>
                  <a:gd name="connsiteX3" fmla="*/ 0 w 56895"/>
                  <a:gd name="connsiteY3" fmla="*/ 34519 h 48068"/>
                  <a:gd name="connsiteX4" fmla="*/ 18158 w 56895"/>
                  <a:gd name="connsiteY4" fmla="*/ 48068 h 48068"/>
                  <a:gd name="connsiteX5" fmla="*/ 56895 w 56895"/>
                  <a:gd name="connsiteY5" fmla="*/ 17059 h 48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895" h="48068">
                    <a:moveTo>
                      <a:pt x="56895" y="17059"/>
                    </a:moveTo>
                    <a:cubicBezTo>
                      <a:pt x="52184" y="11804"/>
                      <a:pt x="48089" y="6035"/>
                      <a:pt x="44712" y="0"/>
                    </a:cubicBezTo>
                    <a:lnTo>
                      <a:pt x="44722" y="21"/>
                    </a:lnTo>
                    <a:cubicBezTo>
                      <a:pt x="32702" y="14678"/>
                      <a:pt x="17398" y="26472"/>
                      <a:pt x="0" y="34519"/>
                    </a:cubicBezTo>
                    <a:cubicBezTo>
                      <a:pt x="5810" y="39436"/>
                      <a:pt x="11896" y="43942"/>
                      <a:pt x="18158" y="48068"/>
                    </a:cubicBezTo>
                    <a:cubicBezTo>
                      <a:pt x="32764" y="39969"/>
                      <a:pt x="45913" y="29448"/>
                      <a:pt x="56895" y="17059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3" name="Forma libre 1212">
                <a:extLst>
                  <a:ext uri="{FF2B5EF4-FFF2-40B4-BE49-F238E27FC236}">
                    <a16:creationId xmlns:a16="http://schemas.microsoft.com/office/drawing/2014/main" id="{2FEA10E4-5C0A-254C-85AB-3C2292CD4086}"/>
                  </a:ext>
                </a:extLst>
              </p:cNvPr>
              <p:cNvSpPr/>
              <p:nvPr/>
            </p:nvSpPr>
            <p:spPr>
              <a:xfrm>
                <a:off x="1255492" y="3248922"/>
                <a:ext cx="87883" cy="25352"/>
              </a:xfrm>
              <a:custGeom>
                <a:avLst/>
                <a:gdLst>
                  <a:gd name="connsiteX0" fmla="*/ 86724 w 87883"/>
                  <a:gd name="connsiteY0" fmla="*/ 9823 h 25352"/>
                  <a:gd name="connsiteX1" fmla="*/ 87884 w 87883"/>
                  <a:gd name="connsiteY1" fmla="*/ 0 h 25352"/>
                  <a:gd name="connsiteX2" fmla="*/ 40904 w 87883"/>
                  <a:gd name="connsiteY2" fmla="*/ 4824 h 25352"/>
                  <a:gd name="connsiteX3" fmla="*/ 0 w 87883"/>
                  <a:gd name="connsiteY3" fmla="*/ 1129 h 25352"/>
                  <a:gd name="connsiteX4" fmla="*/ 7226 w 87883"/>
                  <a:gd name="connsiteY4" fmla="*/ 22797 h 25352"/>
                  <a:gd name="connsiteX5" fmla="*/ 40904 w 87883"/>
                  <a:gd name="connsiteY5" fmla="*/ 25353 h 25352"/>
                  <a:gd name="connsiteX6" fmla="*/ 87740 w 87883"/>
                  <a:gd name="connsiteY6" fmla="*/ 20888 h 25352"/>
                  <a:gd name="connsiteX7" fmla="*/ 86724 w 87883"/>
                  <a:gd name="connsiteY7" fmla="*/ 9823 h 2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883" h="25352">
                    <a:moveTo>
                      <a:pt x="86724" y="9823"/>
                    </a:moveTo>
                    <a:cubicBezTo>
                      <a:pt x="86734" y="6682"/>
                      <a:pt x="87196" y="3377"/>
                      <a:pt x="87884" y="0"/>
                    </a:cubicBezTo>
                    <a:cubicBezTo>
                      <a:pt x="72703" y="3151"/>
                      <a:pt x="56998" y="4824"/>
                      <a:pt x="40904" y="4824"/>
                    </a:cubicBezTo>
                    <a:cubicBezTo>
                      <a:pt x="26934" y="4824"/>
                      <a:pt x="13282" y="3510"/>
                      <a:pt x="0" y="1129"/>
                    </a:cubicBezTo>
                    <a:cubicBezTo>
                      <a:pt x="1930" y="8684"/>
                      <a:pt x="4352" y="15900"/>
                      <a:pt x="7226" y="22797"/>
                    </a:cubicBezTo>
                    <a:cubicBezTo>
                      <a:pt x="18496" y="24327"/>
                      <a:pt x="29777" y="25353"/>
                      <a:pt x="40904" y="25353"/>
                    </a:cubicBezTo>
                    <a:cubicBezTo>
                      <a:pt x="56587" y="25353"/>
                      <a:pt x="72313" y="23803"/>
                      <a:pt x="87740" y="20888"/>
                    </a:cubicBezTo>
                    <a:cubicBezTo>
                      <a:pt x="87103" y="17059"/>
                      <a:pt x="86713" y="13333"/>
                      <a:pt x="86724" y="9823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4" name="Forma libre 1213">
                <a:extLst>
                  <a:ext uri="{FF2B5EF4-FFF2-40B4-BE49-F238E27FC236}">
                    <a16:creationId xmlns:a16="http://schemas.microsoft.com/office/drawing/2014/main" id="{456313ED-9DD5-A24D-AD0D-F0ED2282DD8B}"/>
                  </a:ext>
                </a:extLst>
              </p:cNvPr>
              <p:cNvSpPr/>
              <p:nvPr/>
            </p:nvSpPr>
            <p:spPr>
              <a:xfrm>
                <a:off x="1253911" y="3149040"/>
                <a:ext cx="112210" cy="73123"/>
              </a:xfrm>
              <a:custGeom>
                <a:avLst/>
                <a:gdLst>
                  <a:gd name="connsiteX0" fmla="*/ 100026 w 112210"/>
                  <a:gd name="connsiteY0" fmla="*/ 73123 h 73123"/>
                  <a:gd name="connsiteX1" fmla="*/ 112210 w 112210"/>
                  <a:gd name="connsiteY1" fmla="*/ 54689 h 73123"/>
                  <a:gd name="connsiteX2" fmla="*/ 112169 w 112210"/>
                  <a:gd name="connsiteY2" fmla="*/ 54730 h 73123"/>
                  <a:gd name="connsiteX3" fmla="*/ 5296 w 112210"/>
                  <a:gd name="connsiteY3" fmla="*/ 0 h 73123"/>
                  <a:gd name="connsiteX4" fmla="*/ 0 w 112210"/>
                  <a:gd name="connsiteY4" fmla="*/ 22920 h 73123"/>
                  <a:gd name="connsiteX5" fmla="*/ 100026 w 112210"/>
                  <a:gd name="connsiteY5" fmla="*/ 73123 h 7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210" h="73123">
                    <a:moveTo>
                      <a:pt x="100026" y="73123"/>
                    </a:moveTo>
                    <a:cubicBezTo>
                      <a:pt x="103609" y="66688"/>
                      <a:pt x="107755" y="60426"/>
                      <a:pt x="112210" y="54689"/>
                    </a:cubicBezTo>
                    <a:cubicBezTo>
                      <a:pt x="112190" y="54699"/>
                      <a:pt x="112179" y="54709"/>
                      <a:pt x="112169" y="54730"/>
                    </a:cubicBezTo>
                    <a:cubicBezTo>
                      <a:pt x="70906" y="47596"/>
                      <a:pt x="33934" y="28104"/>
                      <a:pt x="5296" y="0"/>
                    </a:cubicBezTo>
                    <a:cubicBezTo>
                      <a:pt x="3090" y="7842"/>
                      <a:pt x="1334" y="15489"/>
                      <a:pt x="0" y="22920"/>
                    </a:cubicBezTo>
                    <a:cubicBezTo>
                      <a:pt x="28535" y="48017"/>
                      <a:pt x="62746" y="65179"/>
                      <a:pt x="100026" y="73123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5" name="Forma libre 1214">
                <a:extLst>
                  <a:ext uri="{FF2B5EF4-FFF2-40B4-BE49-F238E27FC236}">
                    <a16:creationId xmlns:a16="http://schemas.microsoft.com/office/drawing/2014/main" id="{E421BA8C-2FBF-A240-BA78-1A7796F59267}"/>
                  </a:ext>
                </a:extLst>
              </p:cNvPr>
              <p:cNvSpPr/>
              <p:nvPr/>
            </p:nvSpPr>
            <p:spPr>
              <a:xfrm>
                <a:off x="1301528" y="3071940"/>
                <a:ext cx="86353" cy="114184"/>
              </a:xfrm>
              <a:custGeom>
                <a:avLst/>
                <a:gdLst>
                  <a:gd name="connsiteX0" fmla="*/ 84301 w 86353"/>
                  <a:gd name="connsiteY0" fmla="*/ 94015 h 114184"/>
                  <a:gd name="connsiteX1" fmla="*/ 20672 w 86353"/>
                  <a:gd name="connsiteY1" fmla="*/ 815 h 114184"/>
                  <a:gd name="connsiteX2" fmla="*/ 0 w 86353"/>
                  <a:gd name="connsiteY2" fmla="*/ 6142 h 114184"/>
                  <a:gd name="connsiteX3" fmla="*/ 6497 w 86353"/>
                  <a:gd name="connsiteY3" fmla="*/ 35026 h 114184"/>
                  <a:gd name="connsiteX4" fmla="*/ 80247 w 86353"/>
                  <a:gd name="connsiteY4" fmla="*/ 114185 h 114184"/>
                  <a:gd name="connsiteX5" fmla="*/ 85995 w 86353"/>
                  <a:gd name="connsiteY5" fmla="*/ 93789 h 114184"/>
                  <a:gd name="connsiteX6" fmla="*/ 85687 w 86353"/>
                  <a:gd name="connsiteY6" fmla="*/ 93954 h 114184"/>
                  <a:gd name="connsiteX7" fmla="*/ 84301 w 86353"/>
                  <a:gd name="connsiteY7" fmla="*/ 94015 h 11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53" h="114184">
                    <a:moveTo>
                      <a:pt x="84301" y="94015"/>
                    </a:moveTo>
                    <a:cubicBezTo>
                      <a:pt x="59821" y="94015"/>
                      <a:pt x="18291" y="32449"/>
                      <a:pt x="20672" y="815"/>
                    </a:cubicBezTo>
                    <a:cubicBezTo>
                      <a:pt x="13765" y="-1423"/>
                      <a:pt x="6703" y="1143"/>
                      <a:pt x="0" y="6142"/>
                    </a:cubicBezTo>
                    <a:cubicBezTo>
                      <a:pt x="328" y="14179"/>
                      <a:pt x="2217" y="23725"/>
                      <a:pt x="6497" y="35026"/>
                    </a:cubicBezTo>
                    <a:cubicBezTo>
                      <a:pt x="18117" y="65757"/>
                      <a:pt x="49023" y="110510"/>
                      <a:pt x="80247" y="114185"/>
                    </a:cubicBezTo>
                    <a:cubicBezTo>
                      <a:pt x="84045" y="109073"/>
                      <a:pt x="87494" y="100666"/>
                      <a:pt x="85995" y="93789"/>
                    </a:cubicBezTo>
                    <a:cubicBezTo>
                      <a:pt x="85892" y="93851"/>
                      <a:pt x="85779" y="93902"/>
                      <a:pt x="85687" y="93954"/>
                    </a:cubicBezTo>
                    <a:cubicBezTo>
                      <a:pt x="85225" y="93984"/>
                      <a:pt x="84763" y="94015"/>
                      <a:pt x="84301" y="94015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16" name="Forma libre 1215">
              <a:extLst>
                <a:ext uri="{FF2B5EF4-FFF2-40B4-BE49-F238E27FC236}">
                  <a16:creationId xmlns:a16="http://schemas.microsoft.com/office/drawing/2014/main" id="{4DBC5013-C9B8-4249-9252-4A5D4B75A560}"/>
                </a:ext>
              </a:extLst>
            </p:cNvPr>
            <p:cNvSpPr/>
            <p:nvPr/>
          </p:nvSpPr>
          <p:spPr>
            <a:xfrm>
              <a:off x="1469319" y="3011918"/>
              <a:ext cx="41057" cy="41057"/>
            </a:xfrm>
            <a:custGeom>
              <a:avLst/>
              <a:gdLst>
                <a:gd name="connsiteX0" fmla="*/ 41058 w 41057"/>
                <a:gd name="connsiteY0" fmla="*/ 20529 h 41057"/>
                <a:gd name="connsiteX1" fmla="*/ 20529 w 41057"/>
                <a:gd name="connsiteY1" fmla="*/ 41058 h 41057"/>
                <a:gd name="connsiteX2" fmla="*/ 0 w 41057"/>
                <a:gd name="connsiteY2" fmla="*/ 20529 h 41057"/>
                <a:gd name="connsiteX3" fmla="*/ 20529 w 41057"/>
                <a:gd name="connsiteY3" fmla="*/ 0 h 41057"/>
                <a:gd name="connsiteX4" fmla="*/ 41058 w 41057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41057">
                  <a:moveTo>
                    <a:pt x="41058" y="20529"/>
                  </a:moveTo>
                  <a:cubicBezTo>
                    <a:pt x="41058" y="31866"/>
                    <a:pt x="31866" y="41058"/>
                    <a:pt x="20529" y="41058"/>
                  </a:cubicBezTo>
                  <a:cubicBezTo>
                    <a:pt x="9191" y="41058"/>
                    <a:pt x="0" y="31866"/>
                    <a:pt x="0" y="20529"/>
                  </a:cubicBezTo>
                  <a:cubicBezTo>
                    <a:pt x="0" y="9191"/>
                    <a:pt x="9191" y="0"/>
                    <a:pt x="20529" y="0"/>
                  </a:cubicBezTo>
                  <a:cubicBezTo>
                    <a:pt x="31866" y="0"/>
                    <a:pt x="41058" y="9191"/>
                    <a:pt x="41058" y="20529"/>
                  </a:cubicBez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17" name="Gráfico 192">
            <a:extLst>
              <a:ext uri="{FF2B5EF4-FFF2-40B4-BE49-F238E27FC236}">
                <a16:creationId xmlns:a16="http://schemas.microsoft.com/office/drawing/2014/main" id="{765CCA29-5CA9-2248-A4E6-2C42FFAB6BC5}"/>
              </a:ext>
            </a:extLst>
          </p:cNvPr>
          <p:cNvGrpSpPr/>
          <p:nvPr/>
        </p:nvGrpSpPr>
        <p:grpSpPr>
          <a:xfrm>
            <a:off x="515937" y="2950332"/>
            <a:ext cx="492690" cy="492690"/>
            <a:chOff x="515937" y="2950332"/>
            <a:chExt cx="492690" cy="492690"/>
          </a:xfrm>
        </p:grpSpPr>
        <p:grpSp>
          <p:nvGrpSpPr>
            <p:cNvPr id="1218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577523" y="3042711"/>
              <a:ext cx="369520" cy="307935"/>
              <a:chOff x="577523" y="3042711"/>
              <a:chExt cx="369520" cy="307935"/>
            </a:xfrm>
            <a:solidFill>
              <a:srgbClr val="FF9800"/>
            </a:solidFill>
          </p:grpSpPr>
          <p:sp>
            <p:nvSpPr>
              <p:cNvPr id="1219" name="Forma libre 1218">
                <a:extLst>
                  <a:ext uri="{FF2B5EF4-FFF2-40B4-BE49-F238E27FC236}">
                    <a16:creationId xmlns:a16="http://schemas.microsoft.com/office/drawing/2014/main" id="{19ED1210-B2F7-1A4E-A078-C1352E400D8B}"/>
                  </a:ext>
                </a:extLst>
              </p:cNvPr>
              <p:cNvSpPr/>
              <p:nvPr/>
            </p:nvSpPr>
            <p:spPr>
              <a:xfrm>
                <a:off x="577523" y="3042711"/>
                <a:ext cx="369520" cy="307935"/>
              </a:xfrm>
              <a:custGeom>
                <a:avLst/>
                <a:gdLst>
                  <a:gd name="connsiteX0" fmla="*/ 38091 w 369520"/>
                  <a:gd name="connsiteY0" fmla="*/ 307931 h 307935"/>
                  <a:gd name="connsiteX1" fmla="*/ 11301 w 369520"/>
                  <a:gd name="connsiteY1" fmla="*/ 287054 h 307935"/>
                  <a:gd name="connsiteX2" fmla="*/ 31039 w 369520"/>
                  <a:gd name="connsiteY2" fmla="*/ 252873 h 307935"/>
                  <a:gd name="connsiteX3" fmla="*/ 60827 w 369520"/>
                  <a:gd name="connsiteY3" fmla="*/ 242537 h 307935"/>
                  <a:gd name="connsiteX4" fmla="*/ 0 w 369520"/>
                  <a:gd name="connsiteY4" fmla="*/ 121571 h 307935"/>
                  <a:gd name="connsiteX5" fmla="*/ 121243 w 369520"/>
                  <a:gd name="connsiteY5" fmla="*/ 0 h 307935"/>
                  <a:gd name="connsiteX6" fmla="*/ 185026 w 369520"/>
                  <a:gd name="connsiteY6" fmla="*/ 17460 h 307935"/>
                  <a:gd name="connsiteX7" fmla="*/ 250574 w 369520"/>
                  <a:gd name="connsiteY7" fmla="*/ 0 h 307935"/>
                  <a:gd name="connsiteX8" fmla="*/ 334998 w 369520"/>
                  <a:gd name="connsiteY8" fmla="*/ 32518 h 307935"/>
                  <a:gd name="connsiteX9" fmla="*/ 369518 w 369520"/>
                  <a:gd name="connsiteY9" fmla="*/ 121674 h 307935"/>
                  <a:gd name="connsiteX10" fmla="*/ 324426 w 369520"/>
                  <a:gd name="connsiteY10" fmla="*/ 229809 h 307935"/>
                  <a:gd name="connsiteX11" fmla="*/ 308958 w 369520"/>
                  <a:gd name="connsiteY11" fmla="*/ 243533 h 307935"/>
                  <a:gd name="connsiteX12" fmla="*/ 340418 w 369520"/>
                  <a:gd name="connsiteY12" fmla="*/ 252781 h 307935"/>
                  <a:gd name="connsiteX13" fmla="*/ 360588 w 369520"/>
                  <a:gd name="connsiteY13" fmla="*/ 286725 h 307935"/>
                  <a:gd name="connsiteX14" fmla="*/ 326992 w 369520"/>
                  <a:gd name="connsiteY14" fmla="*/ 307069 h 307935"/>
                  <a:gd name="connsiteX15" fmla="*/ 239427 w 369520"/>
                  <a:gd name="connsiteY15" fmla="*/ 274644 h 307935"/>
                  <a:gd name="connsiteX16" fmla="*/ 185919 w 369520"/>
                  <a:gd name="connsiteY16" fmla="*/ 279910 h 307935"/>
                  <a:gd name="connsiteX17" fmla="*/ 127658 w 369520"/>
                  <a:gd name="connsiteY17" fmla="*/ 273566 h 307935"/>
                  <a:gd name="connsiteX18" fmla="*/ 45163 w 369520"/>
                  <a:gd name="connsiteY18" fmla="*/ 306997 h 307935"/>
                  <a:gd name="connsiteX19" fmla="*/ 38091 w 369520"/>
                  <a:gd name="connsiteY19" fmla="*/ 307931 h 307935"/>
                  <a:gd name="connsiteX20" fmla="*/ 220345 w 369520"/>
                  <a:gd name="connsiteY20" fmla="*/ 193340 h 307935"/>
                  <a:gd name="connsiteX21" fmla="*/ 246827 w 369520"/>
                  <a:gd name="connsiteY21" fmla="*/ 214289 h 307935"/>
                  <a:gd name="connsiteX22" fmla="*/ 314090 w 369520"/>
                  <a:gd name="connsiteY22" fmla="*/ 121345 h 307935"/>
                  <a:gd name="connsiteX23" fmla="*/ 250574 w 369520"/>
                  <a:gd name="connsiteY23" fmla="*/ 56013 h 307935"/>
                  <a:gd name="connsiteX24" fmla="*/ 226586 w 369520"/>
                  <a:gd name="connsiteY24" fmla="*/ 59441 h 307935"/>
                  <a:gd name="connsiteX25" fmla="*/ 241336 w 369520"/>
                  <a:gd name="connsiteY25" fmla="*/ 121325 h 307935"/>
                  <a:gd name="connsiteX26" fmla="*/ 220345 w 369520"/>
                  <a:gd name="connsiteY26" fmla="*/ 193340 h 307935"/>
                  <a:gd name="connsiteX27" fmla="*/ 121058 w 369520"/>
                  <a:gd name="connsiteY27" fmla="*/ 56013 h 307935"/>
                  <a:gd name="connsiteX28" fmla="*/ 55417 w 369520"/>
                  <a:gd name="connsiteY28" fmla="*/ 121674 h 307935"/>
                  <a:gd name="connsiteX29" fmla="*/ 120719 w 369520"/>
                  <a:gd name="connsiteY29" fmla="*/ 212770 h 307935"/>
                  <a:gd name="connsiteX30" fmla="*/ 149244 w 369520"/>
                  <a:gd name="connsiteY30" fmla="*/ 191472 h 307935"/>
                  <a:gd name="connsiteX31" fmla="*/ 130481 w 369520"/>
                  <a:gd name="connsiteY31" fmla="*/ 120565 h 307935"/>
                  <a:gd name="connsiteX32" fmla="*/ 145826 w 369520"/>
                  <a:gd name="connsiteY32" fmla="*/ 60406 h 307935"/>
                  <a:gd name="connsiteX33" fmla="*/ 121058 w 369520"/>
                  <a:gd name="connsiteY33" fmla="*/ 56013 h 3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9520" h="307935">
                    <a:moveTo>
                      <a:pt x="38091" y="307931"/>
                    </a:moveTo>
                    <a:cubicBezTo>
                      <a:pt x="25805" y="307931"/>
                      <a:pt x="14575" y="299597"/>
                      <a:pt x="11301" y="287054"/>
                    </a:cubicBezTo>
                    <a:cubicBezTo>
                      <a:pt x="7421" y="272109"/>
                      <a:pt x="16249" y="256815"/>
                      <a:pt x="31039" y="252873"/>
                    </a:cubicBezTo>
                    <a:cubicBezTo>
                      <a:pt x="31614" y="252699"/>
                      <a:pt x="43665" y="249260"/>
                      <a:pt x="60827" y="242537"/>
                    </a:cubicBezTo>
                    <a:cubicBezTo>
                      <a:pt x="15335" y="207371"/>
                      <a:pt x="287" y="155228"/>
                      <a:pt x="0" y="121571"/>
                    </a:cubicBezTo>
                    <a:cubicBezTo>
                      <a:pt x="1098" y="32230"/>
                      <a:pt x="73123" y="0"/>
                      <a:pt x="121243" y="0"/>
                    </a:cubicBezTo>
                    <a:cubicBezTo>
                      <a:pt x="140755" y="0"/>
                      <a:pt x="164117" y="5317"/>
                      <a:pt x="185026" y="17460"/>
                    </a:cubicBezTo>
                    <a:cubicBezTo>
                      <a:pt x="202136" y="6744"/>
                      <a:pt x="223753" y="0"/>
                      <a:pt x="250574" y="0"/>
                    </a:cubicBezTo>
                    <a:cubicBezTo>
                      <a:pt x="285493" y="0"/>
                      <a:pt x="313895" y="10932"/>
                      <a:pt x="334998" y="32518"/>
                    </a:cubicBezTo>
                    <a:cubicBezTo>
                      <a:pt x="369179" y="67478"/>
                      <a:pt x="369579" y="116224"/>
                      <a:pt x="369518" y="121674"/>
                    </a:cubicBezTo>
                    <a:cubicBezTo>
                      <a:pt x="369538" y="123604"/>
                      <a:pt x="369538" y="183835"/>
                      <a:pt x="324426" y="229809"/>
                    </a:cubicBezTo>
                    <a:cubicBezTo>
                      <a:pt x="319571" y="234726"/>
                      <a:pt x="314408" y="239334"/>
                      <a:pt x="308958" y="243533"/>
                    </a:cubicBezTo>
                    <a:cubicBezTo>
                      <a:pt x="318668" y="246807"/>
                      <a:pt x="329137" y="249927"/>
                      <a:pt x="340418" y="252781"/>
                    </a:cubicBezTo>
                    <a:cubicBezTo>
                      <a:pt x="355271" y="256527"/>
                      <a:pt x="364303" y="271719"/>
                      <a:pt x="360588" y="286725"/>
                    </a:cubicBezTo>
                    <a:cubicBezTo>
                      <a:pt x="356882" y="301721"/>
                      <a:pt x="341804" y="310887"/>
                      <a:pt x="326992" y="307069"/>
                    </a:cubicBezTo>
                    <a:cubicBezTo>
                      <a:pt x="291929" y="298221"/>
                      <a:pt x="263117" y="287084"/>
                      <a:pt x="239427" y="274644"/>
                    </a:cubicBezTo>
                    <a:cubicBezTo>
                      <a:pt x="222942" y="278144"/>
                      <a:pt x="205082" y="279910"/>
                      <a:pt x="185919" y="279910"/>
                    </a:cubicBezTo>
                    <a:cubicBezTo>
                      <a:pt x="164220" y="279910"/>
                      <a:pt x="144871" y="277651"/>
                      <a:pt x="127658" y="273566"/>
                    </a:cubicBezTo>
                    <a:cubicBezTo>
                      <a:pt x="86282" y="295789"/>
                      <a:pt x="48643" y="306084"/>
                      <a:pt x="45163" y="306997"/>
                    </a:cubicBezTo>
                    <a:cubicBezTo>
                      <a:pt x="42802" y="307603"/>
                      <a:pt x="40421" y="307931"/>
                      <a:pt x="38091" y="307931"/>
                    </a:cubicBezTo>
                    <a:close/>
                    <a:moveTo>
                      <a:pt x="220345" y="193340"/>
                    </a:moveTo>
                    <a:cubicBezTo>
                      <a:pt x="227561" y="200371"/>
                      <a:pt x="236286" y="207412"/>
                      <a:pt x="246827" y="214289"/>
                    </a:cubicBezTo>
                    <a:cubicBezTo>
                      <a:pt x="311421" y="190404"/>
                      <a:pt x="314039" y="129752"/>
                      <a:pt x="314090" y="121345"/>
                    </a:cubicBezTo>
                    <a:cubicBezTo>
                      <a:pt x="314069" y="110270"/>
                      <a:pt x="310939" y="56013"/>
                      <a:pt x="250574" y="56013"/>
                    </a:cubicBezTo>
                    <a:cubicBezTo>
                      <a:pt x="241326" y="56013"/>
                      <a:pt x="233391" y="57255"/>
                      <a:pt x="226586" y="59441"/>
                    </a:cubicBezTo>
                    <a:cubicBezTo>
                      <a:pt x="235742" y="75997"/>
                      <a:pt x="241336" y="96444"/>
                      <a:pt x="241336" y="121325"/>
                    </a:cubicBezTo>
                    <a:cubicBezTo>
                      <a:pt x="241336" y="148679"/>
                      <a:pt x="233237" y="172606"/>
                      <a:pt x="220345" y="193340"/>
                    </a:cubicBezTo>
                    <a:close/>
                    <a:moveTo>
                      <a:pt x="121058" y="56013"/>
                    </a:moveTo>
                    <a:cubicBezTo>
                      <a:pt x="110537" y="56146"/>
                      <a:pt x="56187" y="60057"/>
                      <a:pt x="55417" y="121674"/>
                    </a:cubicBezTo>
                    <a:cubicBezTo>
                      <a:pt x="55612" y="129321"/>
                      <a:pt x="59174" y="187828"/>
                      <a:pt x="120719" y="212770"/>
                    </a:cubicBezTo>
                    <a:cubicBezTo>
                      <a:pt x="130727" y="206406"/>
                      <a:pt x="140468" y="199334"/>
                      <a:pt x="149244" y="191472"/>
                    </a:cubicBezTo>
                    <a:cubicBezTo>
                      <a:pt x="130317" y="157107"/>
                      <a:pt x="130163" y="127884"/>
                      <a:pt x="130481" y="120565"/>
                    </a:cubicBezTo>
                    <a:cubicBezTo>
                      <a:pt x="130594" y="102069"/>
                      <a:pt x="135284" y="80308"/>
                      <a:pt x="145826" y="60406"/>
                    </a:cubicBezTo>
                    <a:cubicBezTo>
                      <a:pt x="134946" y="56618"/>
                      <a:pt x="125061" y="56074"/>
                      <a:pt x="121058" y="56013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0" name="Forma libre 1219">
                <a:extLst>
                  <a:ext uri="{FF2B5EF4-FFF2-40B4-BE49-F238E27FC236}">
                    <a16:creationId xmlns:a16="http://schemas.microsoft.com/office/drawing/2014/main" id="{4139C52F-252D-1142-937A-FF3EFC97F78A}"/>
                  </a:ext>
                </a:extLst>
              </p:cNvPr>
              <p:cNvSpPr/>
              <p:nvPr/>
            </p:nvSpPr>
            <p:spPr>
              <a:xfrm>
                <a:off x="707953" y="3042711"/>
                <a:ext cx="231003" cy="307931"/>
              </a:xfrm>
              <a:custGeom>
                <a:avLst/>
                <a:gdLst>
                  <a:gd name="connsiteX0" fmla="*/ 203306 w 231003"/>
                  <a:gd name="connsiteY0" fmla="*/ 307931 h 307931"/>
                  <a:gd name="connsiteX1" fmla="*/ 196573 w 231003"/>
                  <a:gd name="connsiteY1" fmla="*/ 307069 h 307931"/>
                  <a:gd name="connsiteX2" fmla="*/ 61 w 231003"/>
                  <a:gd name="connsiteY2" fmla="*/ 120576 h 307931"/>
                  <a:gd name="connsiteX3" fmla="*/ 120144 w 231003"/>
                  <a:gd name="connsiteY3" fmla="*/ 0 h 307931"/>
                  <a:gd name="connsiteX4" fmla="*/ 147858 w 231003"/>
                  <a:gd name="connsiteY4" fmla="*/ 28022 h 307931"/>
                  <a:gd name="connsiteX5" fmla="*/ 120144 w 231003"/>
                  <a:gd name="connsiteY5" fmla="*/ 56013 h 307931"/>
                  <a:gd name="connsiteX6" fmla="*/ 55489 w 231003"/>
                  <a:gd name="connsiteY6" fmla="*/ 121325 h 307931"/>
                  <a:gd name="connsiteX7" fmla="*/ 55386 w 231003"/>
                  <a:gd name="connsiteY7" fmla="*/ 123624 h 307931"/>
                  <a:gd name="connsiteX8" fmla="*/ 209998 w 231003"/>
                  <a:gd name="connsiteY8" fmla="*/ 252781 h 307931"/>
                  <a:gd name="connsiteX9" fmla="*/ 230168 w 231003"/>
                  <a:gd name="connsiteY9" fmla="*/ 286725 h 307931"/>
                  <a:gd name="connsiteX10" fmla="*/ 203306 w 231003"/>
                  <a:gd name="connsiteY10" fmla="*/ 307931 h 30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003" h="307931">
                    <a:moveTo>
                      <a:pt x="203306" y="307931"/>
                    </a:moveTo>
                    <a:cubicBezTo>
                      <a:pt x="201079" y="307931"/>
                      <a:pt x="198810" y="307634"/>
                      <a:pt x="196573" y="307069"/>
                    </a:cubicBezTo>
                    <a:cubicBezTo>
                      <a:pt x="903" y="257667"/>
                      <a:pt x="-616" y="136578"/>
                      <a:pt x="61" y="120576"/>
                    </a:cubicBezTo>
                    <a:cubicBezTo>
                      <a:pt x="379" y="71799"/>
                      <a:pt x="32486" y="0"/>
                      <a:pt x="120144" y="0"/>
                    </a:cubicBezTo>
                    <a:cubicBezTo>
                      <a:pt x="135438" y="0"/>
                      <a:pt x="147858" y="12553"/>
                      <a:pt x="147858" y="28022"/>
                    </a:cubicBezTo>
                    <a:cubicBezTo>
                      <a:pt x="147858" y="43459"/>
                      <a:pt x="135438" y="56013"/>
                      <a:pt x="120144" y="56013"/>
                    </a:cubicBezTo>
                    <a:cubicBezTo>
                      <a:pt x="57295" y="56013"/>
                      <a:pt x="55489" y="114633"/>
                      <a:pt x="55489" y="121325"/>
                    </a:cubicBezTo>
                    <a:cubicBezTo>
                      <a:pt x="55489" y="122074"/>
                      <a:pt x="55458" y="122834"/>
                      <a:pt x="55386" y="123624"/>
                    </a:cubicBezTo>
                    <a:cubicBezTo>
                      <a:pt x="55242" y="126816"/>
                      <a:pt x="52861" y="213099"/>
                      <a:pt x="209998" y="252781"/>
                    </a:cubicBezTo>
                    <a:cubicBezTo>
                      <a:pt x="224851" y="256527"/>
                      <a:pt x="233884" y="271719"/>
                      <a:pt x="230168" y="286725"/>
                    </a:cubicBezTo>
                    <a:cubicBezTo>
                      <a:pt x="227017" y="299432"/>
                      <a:pt x="215726" y="307931"/>
                      <a:pt x="203306" y="307931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21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622542" y="3051087"/>
              <a:ext cx="280042" cy="271760"/>
              <a:chOff x="622542" y="3051087"/>
              <a:chExt cx="280042" cy="271760"/>
            </a:xfrm>
            <a:solidFill>
              <a:srgbClr val="D66100"/>
            </a:solidFill>
          </p:grpSpPr>
          <p:sp>
            <p:nvSpPr>
              <p:cNvPr id="1222" name="Forma libre 1221">
                <a:extLst>
                  <a:ext uri="{FF2B5EF4-FFF2-40B4-BE49-F238E27FC236}">
                    <a16:creationId xmlns:a16="http://schemas.microsoft.com/office/drawing/2014/main" id="{5AFD8561-61A6-7E4D-8BDA-C72DA5AA7C79}"/>
                  </a:ext>
                </a:extLst>
              </p:cNvPr>
              <p:cNvSpPr/>
              <p:nvPr/>
            </p:nvSpPr>
            <p:spPr>
              <a:xfrm>
                <a:off x="824412" y="3247413"/>
                <a:ext cx="78173" cy="38789"/>
              </a:xfrm>
              <a:custGeom>
                <a:avLst/>
                <a:gdLst>
                  <a:gd name="connsiteX0" fmla="*/ 0 w 78173"/>
                  <a:gd name="connsiteY0" fmla="*/ 9546 h 38789"/>
                  <a:gd name="connsiteX1" fmla="*/ 62110 w 78173"/>
                  <a:gd name="connsiteY1" fmla="*/ 38789 h 38789"/>
                  <a:gd name="connsiteX2" fmla="*/ 77547 w 78173"/>
                  <a:gd name="connsiteY2" fmla="*/ 25107 h 38789"/>
                  <a:gd name="connsiteX3" fmla="*/ 78173 w 78173"/>
                  <a:gd name="connsiteY3" fmla="*/ 24409 h 38789"/>
                  <a:gd name="connsiteX4" fmla="*/ 19759 w 78173"/>
                  <a:gd name="connsiteY4" fmla="*/ 0 h 38789"/>
                  <a:gd name="connsiteX5" fmla="*/ 0 w 78173"/>
                  <a:gd name="connsiteY5" fmla="*/ 9546 h 3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73" h="38789">
                    <a:moveTo>
                      <a:pt x="0" y="9546"/>
                    </a:moveTo>
                    <a:cubicBezTo>
                      <a:pt x="16074" y="20077"/>
                      <a:pt x="36428" y="30095"/>
                      <a:pt x="62110" y="38789"/>
                    </a:cubicBezTo>
                    <a:cubicBezTo>
                      <a:pt x="67560" y="34601"/>
                      <a:pt x="72713" y="30013"/>
                      <a:pt x="77547" y="25107"/>
                    </a:cubicBezTo>
                    <a:cubicBezTo>
                      <a:pt x="77783" y="24860"/>
                      <a:pt x="77968" y="24624"/>
                      <a:pt x="78173" y="24409"/>
                    </a:cubicBezTo>
                    <a:cubicBezTo>
                      <a:pt x="54319" y="17121"/>
                      <a:pt x="35135" y="8776"/>
                      <a:pt x="19759" y="0"/>
                    </a:cubicBezTo>
                    <a:cubicBezTo>
                      <a:pt x="13888" y="3551"/>
                      <a:pt x="7390" y="6826"/>
                      <a:pt x="0" y="9546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3" name="Forma libre 1222">
                <a:extLst>
                  <a:ext uri="{FF2B5EF4-FFF2-40B4-BE49-F238E27FC236}">
                    <a16:creationId xmlns:a16="http://schemas.microsoft.com/office/drawing/2014/main" id="{E99F5065-D160-4548-978A-33F3D213DB32}"/>
                  </a:ext>
                </a:extLst>
              </p:cNvPr>
              <p:cNvSpPr/>
              <p:nvPr/>
            </p:nvSpPr>
            <p:spPr>
              <a:xfrm>
                <a:off x="704811" y="3051087"/>
                <a:ext cx="66574" cy="52409"/>
              </a:xfrm>
              <a:custGeom>
                <a:avLst/>
                <a:gdLst>
                  <a:gd name="connsiteX0" fmla="*/ 18548 w 66574"/>
                  <a:gd name="connsiteY0" fmla="*/ 52030 h 52409"/>
                  <a:gd name="connsiteX1" fmla="*/ 18363 w 66574"/>
                  <a:gd name="connsiteY1" fmla="*/ 52410 h 52409"/>
                  <a:gd name="connsiteX2" fmla="*/ 66575 w 66574"/>
                  <a:gd name="connsiteY2" fmla="*/ 4208 h 52409"/>
                  <a:gd name="connsiteX3" fmla="*/ 57737 w 66574"/>
                  <a:gd name="connsiteY3" fmla="*/ 9094 h 52409"/>
                  <a:gd name="connsiteX4" fmla="*/ 38266 w 66574"/>
                  <a:gd name="connsiteY4" fmla="*/ 0 h 52409"/>
                  <a:gd name="connsiteX5" fmla="*/ 0 w 66574"/>
                  <a:gd name="connsiteY5" fmla="*/ 48017 h 52409"/>
                  <a:gd name="connsiteX6" fmla="*/ 18548 w 66574"/>
                  <a:gd name="connsiteY6" fmla="*/ 52030 h 5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574" h="52409">
                    <a:moveTo>
                      <a:pt x="18548" y="52030"/>
                    </a:moveTo>
                    <a:cubicBezTo>
                      <a:pt x="18476" y="52133"/>
                      <a:pt x="18414" y="52266"/>
                      <a:pt x="18363" y="52410"/>
                    </a:cubicBezTo>
                    <a:cubicBezTo>
                      <a:pt x="28504" y="33031"/>
                      <a:pt x="44219" y="15417"/>
                      <a:pt x="66575" y="4208"/>
                    </a:cubicBezTo>
                    <a:cubicBezTo>
                      <a:pt x="63516" y="5738"/>
                      <a:pt x="60550" y="7329"/>
                      <a:pt x="57737" y="9094"/>
                    </a:cubicBezTo>
                    <a:cubicBezTo>
                      <a:pt x="51435" y="5440"/>
                      <a:pt x="44876" y="2453"/>
                      <a:pt x="38266" y="0"/>
                    </a:cubicBezTo>
                    <a:cubicBezTo>
                      <a:pt x="21124" y="13200"/>
                      <a:pt x="8602" y="30085"/>
                      <a:pt x="0" y="48017"/>
                    </a:cubicBezTo>
                    <a:cubicBezTo>
                      <a:pt x="4865" y="48458"/>
                      <a:pt x="11486" y="49567"/>
                      <a:pt x="18548" y="52030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4" name="Forma libre 1223">
                <a:extLst>
                  <a:ext uri="{FF2B5EF4-FFF2-40B4-BE49-F238E27FC236}">
                    <a16:creationId xmlns:a16="http://schemas.microsoft.com/office/drawing/2014/main" id="{176C544D-EA4B-054F-B882-6FD80A3E470F}"/>
                  </a:ext>
                </a:extLst>
              </p:cNvPr>
              <p:cNvSpPr/>
              <p:nvPr/>
            </p:nvSpPr>
            <p:spPr>
              <a:xfrm>
                <a:off x="622542" y="3245360"/>
                <a:ext cx="75668" cy="39887"/>
              </a:xfrm>
              <a:custGeom>
                <a:avLst/>
                <a:gdLst>
                  <a:gd name="connsiteX0" fmla="*/ 15797 w 75668"/>
                  <a:gd name="connsiteY0" fmla="*/ 39887 h 39887"/>
                  <a:gd name="connsiteX1" fmla="*/ 75669 w 75668"/>
                  <a:gd name="connsiteY1" fmla="*/ 10121 h 39887"/>
                  <a:gd name="connsiteX2" fmla="*/ 56321 w 75668"/>
                  <a:gd name="connsiteY2" fmla="*/ 0 h 39887"/>
                  <a:gd name="connsiteX3" fmla="*/ 0 w 75668"/>
                  <a:gd name="connsiteY3" fmla="*/ 25856 h 39887"/>
                  <a:gd name="connsiteX4" fmla="*/ 15797 w 75668"/>
                  <a:gd name="connsiteY4" fmla="*/ 39887 h 3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68" h="39887">
                    <a:moveTo>
                      <a:pt x="15797" y="39887"/>
                    </a:moveTo>
                    <a:cubicBezTo>
                      <a:pt x="32825" y="33195"/>
                      <a:pt x="54843" y="23269"/>
                      <a:pt x="75669" y="10121"/>
                    </a:cubicBezTo>
                    <a:cubicBezTo>
                      <a:pt x="68422" y="7175"/>
                      <a:pt x="62058" y="3726"/>
                      <a:pt x="56321" y="0"/>
                    </a:cubicBezTo>
                    <a:cubicBezTo>
                      <a:pt x="35720" y="11763"/>
                      <a:pt x="14616" y="20467"/>
                      <a:pt x="0" y="25856"/>
                    </a:cubicBezTo>
                    <a:cubicBezTo>
                      <a:pt x="4814" y="30732"/>
                      <a:pt x="10069" y="35443"/>
                      <a:pt x="15797" y="39887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5" name="Forma libre 1224">
                <a:extLst>
                  <a:ext uri="{FF2B5EF4-FFF2-40B4-BE49-F238E27FC236}">
                    <a16:creationId xmlns:a16="http://schemas.microsoft.com/office/drawing/2014/main" id="{10A7859E-74D2-314C-8B35-0A9864953FA7}"/>
                  </a:ext>
                </a:extLst>
              </p:cNvPr>
              <p:cNvSpPr/>
              <p:nvPr/>
            </p:nvSpPr>
            <p:spPr>
              <a:xfrm>
                <a:off x="697298" y="3232171"/>
                <a:ext cx="128910" cy="90676"/>
              </a:xfrm>
              <a:custGeom>
                <a:avLst/>
                <a:gdLst>
                  <a:gd name="connsiteX0" fmla="*/ 77845 w 128910"/>
                  <a:gd name="connsiteY0" fmla="*/ 58107 h 90676"/>
                  <a:gd name="connsiteX1" fmla="*/ 114663 w 128910"/>
                  <a:gd name="connsiteY1" fmla="*/ 15992 h 90676"/>
                  <a:gd name="connsiteX2" fmla="*/ 100570 w 128910"/>
                  <a:gd name="connsiteY2" fmla="*/ 3870 h 90676"/>
                  <a:gd name="connsiteX3" fmla="*/ 102818 w 128910"/>
                  <a:gd name="connsiteY3" fmla="*/ 0 h 90676"/>
                  <a:gd name="connsiteX4" fmla="*/ 0 w 128910"/>
                  <a:gd name="connsiteY4" fmla="*/ 88202 h 90676"/>
                  <a:gd name="connsiteX5" fmla="*/ 7893 w 128910"/>
                  <a:gd name="connsiteY5" fmla="*/ 84096 h 90676"/>
                  <a:gd name="connsiteX6" fmla="*/ 36274 w 128910"/>
                  <a:gd name="connsiteY6" fmla="*/ 88889 h 90676"/>
                  <a:gd name="connsiteX7" fmla="*/ 90131 w 128910"/>
                  <a:gd name="connsiteY7" fmla="*/ 89403 h 90676"/>
                  <a:gd name="connsiteX8" fmla="*/ 119672 w 128910"/>
                  <a:gd name="connsiteY8" fmla="*/ 85184 h 90676"/>
                  <a:gd name="connsiteX9" fmla="*/ 128910 w 128910"/>
                  <a:gd name="connsiteY9" fmla="*/ 89824 h 90676"/>
                  <a:gd name="connsiteX10" fmla="*/ 77845 w 128910"/>
                  <a:gd name="connsiteY10" fmla="*/ 58107 h 9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910" h="90676">
                    <a:moveTo>
                      <a:pt x="77845" y="58107"/>
                    </a:moveTo>
                    <a:cubicBezTo>
                      <a:pt x="91733" y="45759"/>
                      <a:pt x="104419" y="31768"/>
                      <a:pt x="114663" y="15992"/>
                    </a:cubicBezTo>
                    <a:cubicBezTo>
                      <a:pt x="109449" y="11968"/>
                      <a:pt x="104727" y="7914"/>
                      <a:pt x="100570" y="3870"/>
                    </a:cubicBezTo>
                    <a:cubicBezTo>
                      <a:pt x="101350" y="2607"/>
                      <a:pt x="102069" y="1283"/>
                      <a:pt x="102818" y="0"/>
                    </a:cubicBezTo>
                    <a:cubicBezTo>
                      <a:pt x="79220" y="40503"/>
                      <a:pt x="37270" y="69285"/>
                      <a:pt x="0" y="88202"/>
                    </a:cubicBezTo>
                    <a:cubicBezTo>
                      <a:pt x="2617" y="86867"/>
                      <a:pt x="5245" y="85502"/>
                      <a:pt x="7893" y="84096"/>
                    </a:cubicBezTo>
                    <a:cubicBezTo>
                      <a:pt x="16762" y="86190"/>
                      <a:pt x="26246" y="87801"/>
                      <a:pt x="36274" y="88889"/>
                    </a:cubicBezTo>
                    <a:cubicBezTo>
                      <a:pt x="55705" y="90265"/>
                      <a:pt x="64994" y="91846"/>
                      <a:pt x="90131" y="89403"/>
                    </a:cubicBezTo>
                    <a:cubicBezTo>
                      <a:pt x="100406" y="88561"/>
                      <a:pt x="110280" y="87165"/>
                      <a:pt x="119672" y="85184"/>
                    </a:cubicBezTo>
                    <a:cubicBezTo>
                      <a:pt x="122659" y="86744"/>
                      <a:pt x="125749" y="88284"/>
                      <a:pt x="128910" y="89824"/>
                    </a:cubicBezTo>
                    <a:cubicBezTo>
                      <a:pt x="108566" y="80021"/>
                      <a:pt x="91784" y="69254"/>
                      <a:pt x="77845" y="58107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6" name="Forma libre 1225">
                <a:extLst>
                  <a:ext uri="{FF2B5EF4-FFF2-40B4-BE49-F238E27FC236}">
                    <a16:creationId xmlns:a16="http://schemas.microsoft.com/office/drawing/2014/main" id="{249E0089-FC8C-8442-A6F4-4990B1043E6C}"/>
                  </a:ext>
                </a:extLst>
              </p:cNvPr>
              <p:cNvSpPr/>
              <p:nvPr/>
            </p:nvSpPr>
            <p:spPr>
              <a:xfrm>
                <a:off x="718494" y="3100612"/>
                <a:ext cx="93344" cy="134802"/>
              </a:xfrm>
              <a:custGeom>
                <a:avLst/>
                <a:gdLst>
                  <a:gd name="connsiteX0" fmla="*/ 93344 w 93344"/>
                  <a:gd name="connsiteY0" fmla="*/ 19646 h 134802"/>
                  <a:gd name="connsiteX1" fmla="*/ 85615 w 93344"/>
                  <a:gd name="connsiteY1" fmla="*/ 1540 h 134802"/>
                  <a:gd name="connsiteX2" fmla="*/ 87247 w 93344"/>
                  <a:gd name="connsiteY2" fmla="*/ 1170 h 134802"/>
                  <a:gd name="connsiteX3" fmla="*/ 86703 w 93344"/>
                  <a:gd name="connsiteY3" fmla="*/ 0 h 134802"/>
                  <a:gd name="connsiteX4" fmla="*/ 36449 w 93344"/>
                  <a:gd name="connsiteY4" fmla="*/ 65035 h 134802"/>
                  <a:gd name="connsiteX5" fmla="*/ 0 w 93344"/>
                  <a:gd name="connsiteY5" fmla="*/ 115813 h 134802"/>
                  <a:gd name="connsiteX6" fmla="*/ 8283 w 93344"/>
                  <a:gd name="connsiteY6" fmla="*/ 133570 h 134802"/>
                  <a:gd name="connsiteX7" fmla="*/ 7873 w 93344"/>
                  <a:gd name="connsiteY7" fmla="*/ 133899 h 134802"/>
                  <a:gd name="connsiteX8" fmla="*/ 8396 w 93344"/>
                  <a:gd name="connsiteY8" fmla="*/ 134802 h 134802"/>
                  <a:gd name="connsiteX9" fmla="*/ 56557 w 93344"/>
                  <a:gd name="connsiteY9" fmla="*/ 69120 h 134802"/>
                  <a:gd name="connsiteX10" fmla="*/ 93344 w 93344"/>
                  <a:gd name="connsiteY10" fmla="*/ 19646 h 13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44" h="134802">
                    <a:moveTo>
                      <a:pt x="93344" y="19646"/>
                    </a:moveTo>
                    <a:cubicBezTo>
                      <a:pt x="91158" y="13221"/>
                      <a:pt x="88674" y="7072"/>
                      <a:pt x="85615" y="1540"/>
                    </a:cubicBezTo>
                    <a:cubicBezTo>
                      <a:pt x="86118" y="1375"/>
                      <a:pt x="86724" y="1324"/>
                      <a:pt x="87247" y="1170"/>
                    </a:cubicBezTo>
                    <a:lnTo>
                      <a:pt x="86703" y="0"/>
                    </a:lnTo>
                    <a:cubicBezTo>
                      <a:pt x="85040" y="760"/>
                      <a:pt x="45759" y="19174"/>
                      <a:pt x="36449" y="65035"/>
                    </a:cubicBezTo>
                    <a:cubicBezTo>
                      <a:pt x="30711" y="93262"/>
                      <a:pt x="6928" y="111132"/>
                      <a:pt x="0" y="115813"/>
                    </a:cubicBezTo>
                    <a:cubicBezTo>
                      <a:pt x="2289" y="121540"/>
                      <a:pt x="4896" y="127432"/>
                      <a:pt x="8283" y="133570"/>
                    </a:cubicBezTo>
                    <a:cubicBezTo>
                      <a:pt x="8150" y="133693"/>
                      <a:pt x="8006" y="133786"/>
                      <a:pt x="7873" y="133899"/>
                    </a:cubicBezTo>
                    <a:lnTo>
                      <a:pt x="8396" y="134802"/>
                    </a:lnTo>
                    <a:cubicBezTo>
                      <a:pt x="10008" y="133858"/>
                      <a:pt x="47986" y="111245"/>
                      <a:pt x="56557" y="69120"/>
                    </a:cubicBezTo>
                    <a:cubicBezTo>
                      <a:pt x="62808" y="38409"/>
                      <a:pt x="86375" y="23454"/>
                      <a:pt x="93344" y="19646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27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598052" y="3052996"/>
              <a:ext cx="328460" cy="174473"/>
              <a:chOff x="598052" y="3052996"/>
              <a:chExt cx="328460" cy="174473"/>
            </a:xfrm>
            <a:solidFill>
              <a:srgbClr val="FFF9C4"/>
            </a:solidFill>
          </p:grpSpPr>
          <p:sp>
            <p:nvSpPr>
              <p:cNvPr id="1228" name="Forma libre 1227">
                <a:extLst>
                  <a:ext uri="{FF2B5EF4-FFF2-40B4-BE49-F238E27FC236}">
                    <a16:creationId xmlns:a16="http://schemas.microsoft.com/office/drawing/2014/main" id="{09475C7D-0161-A341-873C-0EB782766046}"/>
                  </a:ext>
                </a:extLst>
              </p:cNvPr>
              <p:cNvSpPr/>
              <p:nvPr/>
            </p:nvSpPr>
            <p:spPr>
              <a:xfrm>
                <a:off x="598052" y="3186425"/>
                <a:ext cx="30768" cy="20530"/>
              </a:xfrm>
              <a:custGeom>
                <a:avLst/>
                <a:gdLst>
                  <a:gd name="connsiteX0" fmla="*/ 21073 w 30768"/>
                  <a:gd name="connsiteY0" fmla="*/ 8 h 20530"/>
                  <a:gd name="connsiteX1" fmla="*/ 30752 w 30768"/>
                  <a:gd name="connsiteY1" fmla="*/ 10827 h 20530"/>
                  <a:gd name="connsiteX2" fmla="*/ 19923 w 30768"/>
                  <a:gd name="connsiteY2" fmla="*/ 20516 h 20530"/>
                  <a:gd name="connsiteX3" fmla="*/ 0 w 30768"/>
                  <a:gd name="connsiteY3" fmla="*/ 9123 h 20530"/>
                  <a:gd name="connsiteX4" fmla="*/ 21073 w 30768"/>
                  <a:gd name="connsiteY4" fmla="*/ 8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8" h="20530">
                    <a:moveTo>
                      <a:pt x="21073" y="8"/>
                    </a:moveTo>
                    <a:cubicBezTo>
                      <a:pt x="26739" y="326"/>
                      <a:pt x="31070" y="5161"/>
                      <a:pt x="30752" y="10827"/>
                    </a:cubicBezTo>
                    <a:cubicBezTo>
                      <a:pt x="30434" y="16492"/>
                      <a:pt x="25599" y="20814"/>
                      <a:pt x="19923" y="20516"/>
                    </a:cubicBezTo>
                    <a:cubicBezTo>
                      <a:pt x="14267" y="20198"/>
                      <a:pt x="0" y="9123"/>
                      <a:pt x="0" y="9123"/>
                    </a:cubicBezTo>
                    <a:cubicBezTo>
                      <a:pt x="0" y="9123"/>
                      <a:pt x="15397" y="-310"/>
                      <a:pt x="21073" y="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9" name="Forma libre 1228">
                <a:extLst>
                  <a:ext uri="{FF2B5EF4-FFF2-40B4-BE49-F238E27FC236}">
                    <a16:creationId xmlns:a16="http://schemas.microsoft.com/office/drawing/2014/main" id="{51F73A02-F5B1-044B-8B30-3AD645A842EC}"/>
                  </a:ext>
                </a:extLst>
              </p:cNvPr>
              <p:cNvSpPr/>
              <p:nvPr/>
            </p:nvSpPr>
            <p:spPr>
              <a:xfrm>
                <a:off x="905983" y="3135090"/>
                <a:ext cx="20528" cy="30793"/>
              </a:xfrm>
              <a:custGeom>
                <a:avLst/>
                <a:gdLst>
                  <a:gd name="connsiteX0" fmla="*/ 20529 w 20528"/>
                  <a:gd name="connsiteY0" fmla="*/ 20529 h 30793"/>
                  <a:gd name="connsiteX1" fmla="*/ 10264 w 20528"/>
                  <a:gd name="connsiteY1" fmla="*/ 30793 h 30793"/>
                  <a:gd name="connsiteX2" fmla="*/ 0 w 20528"/>
                  <a:gd name="connsiteY2" fmla="*/ 20529 h 30793"/>
                  <a:gd name="connsiteX3" fmla="*/ 10264 w 20528"/>
                  <a:gd name="connsiteY3" fmla="*/ 0 h 30793"/>
                  <a:gd name="connsiteX4" fmla="*/ 20529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20529" y="20529"/>
                    </a:move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0" name="Forma libre 1229">
                <a:extLst>
                  <a:ext uri="{FF2B5EF4-FFF2-40B4-BE49-F238E27FC236}">
                    <a16:creationId xmlns:a16="http://schemas.microsoft.com/office/drawing/2014/main" id="{0D038870-192F-EB40-83CB-184DEDC62F4D}"/>
                  </a:ext>
                </a:extLst>
              </p:cNvPr>
              <p:cNvSpPr/>
              <p:nvPr/>
            </p:nvSpPr>
            <p:spPr>
              <a:xfrm>
                <a:off x="628846" y="3063240"/>
                <a:ext cx="20635" cy="28495"/>
              </a:xfrm>
              <a:custGeom>
                <a:avLst/>
                <a:gdLst>
                  <a:gd name="connsiteX0" fmla="*/ 19377 w 20635"/>
                  <a:gd name="connsiteY0" fmla="*/ 22951 h 28495"/>
                  <a:gd name="connsiteX1" fmla="*/ 5541 w 20635"/>
                  <a:gd name="connsiteY1" fmla="*/ 27344 h 28495"/>
                  <a:gd name="connsiteX2" fmla="*/ 1158 w 20635"/>
                  <a:gd name="connsiteY2" fmla="*/ 13508 h 28495"/>
                  <a:gd name="connsiteX3" fmla="*/ 19716 w 20635"/>
                  <a:gd name="connsiteY3" fmla="*/ 0 h 28495"/>
                  <a:gd name="connsiteX4" fmla="*/ 19377 w 20635"/>
                  <a:gd name="connsiteY4" fmla="*/ 22951 h 2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5" h="28495">
                    <a:moveTo>
                      <a:pt x="19377" y="22951"/>
                    </a:moveTo>
                    <a:cubicBezTo>
                      <a:pt x="16770" y="27981"/>
                      <a:pt x="10571" y="29951"/>
                      <a:pt x="5541" y="27344"/>
                    </a:cubicBezTo>
                    <a:cubicBezTo>
                      <a:pt x="512" y="24737"/>
                      <a:pt x="-1459" y="18548"/>
                      <a:pt x="1158" y="13508"/>
                    </a:cubicBezTo>
                    <a:cubicBezTo>
                      <a:pt x="3765" y="8468"/>
                      <a:pt x="19716" y="0"/>
                      <a:pt x="19716" y="0"/>
                    </a:cubicBezTo>
                    <a:cubicBezTo>
                      <a:pt x="19716" y="0"/>
                      <a:pt x="21995" y="17922"/>
                      <a:pt x="19377" y="22951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1" name="Forma libre 1230">
                <a:extLst>
                  <a:ext uri="{FF2B5EF4-FFF2-40B4-BE49-F238E27FC236}">
                    <a16:creationId xmlns:a16="http://schemas.microsoft.com/office/drawing/2014/main" id="{0AFB3ED3-507B-764D-93FE-3E0D2AEA0497}"/>
                  </a:ext>
                </a:extLst>
              </p:cNvPr>
              <p:cNvSpPr/>
              <p:nvPr/>
            </p:nvSpPr>
            <p:spPr>
              <a:xfrm>
                <a:off x="820386" y="3057040"/>
                <a:ext cx="24164" cy="25377"/>
              </a:xfrm>
              <a:custGeom>
                <a:avLst/>
                <a:gdLst>
                  <a:gd name="connsiteX0" fmla="*/ 17831 w 24164"/>
                  <a:gd name="connsiteY0" fmla="*/ 22058 h 25377"/>
                  <a:gd name="connsiteX1" fmla="*/ 3327 w 24164"/>
                  <a:gd name="connsiteY1" fmla="*/ 22674 h 25377"/>
                  <a:gd name="connsiteX2" fmla="*/ 2712 w 24164"/>
                  <a:gd name="connsiteY2" fmla="*/ 8170 h 25377"/>
                  <a:gd name="connsiteX3" fmla="*/ 24164 w 24164"/>
                  <a:gd name="connsiteY3" fmla="*/ 0 h 25377"/>
                  <a:gd name="connsiteX4" fmla="*/ 17831 w 24164"/>
                  <a:gd name="connsiteY4" fmla="*/ 22058 h 2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4" h="25377">
                    <a:moveTo>
                      <a:pt x="17831" y="22058"/>
                    </a:moveTo>
                    <a:cubicBezTo>
                      <a:pt x="13982" y="26225"/>
                      <a:pt x="7495" y="26513"/>
                      <a:pt x="3327" y="22674"/>
                    </a:cubicBezTo>
                    <a:cubicBezTo>
                      <a:pt x="-850" y="18835"/>
                      <a:pt x="-1138" y="12348"/>
                      <a:pt x="2712" y="8170"/>
                    </a:cubicBezTo>
                    <a:cubicBezTo>
                      <a:pt x="6540" y="4003"/>
                      <a:pt x="24164" y="0"/>
                      <a:pt x="24164" y="0"/>
                    </a:cubicBezTo>
                    <a:cubicBezTo>
                      <a:pt x="24164" y="0"/>
                      <a:pt x="21660" y="17881"/>
                      <a:pt x="17831" y="2205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2" name="Forma libre 1231">
                <a:extLst>
                  <a:ext uri="{FF2B5EF4-FFF2-40B4-BE49-F238E27FC236}">
                    <a16:creationId xmlns:a16="http://schemas.microsoft.com/office/drawing/2014/main" id="{C757AF86-488A-5647-9E70-F974C3D7DA01}"/>
                  </a:ext>
                </a:extLst>
              </p:cNvPr>
              <p:cNvSpPr/>
              <p:nvPr/>
            </p:nvSpPr>
            <p:spPr>
              <a:xfrm>
                <a:off x="880322" y="3088731"/>
                <a:ext cx="30788" cy="20536"/>
              </a:xfrm>
              <a:custGeom>
                <a:avLst/>
                <a:gdLst>
                  <a:gd name="connsiteX0" fmla="*/ 20211 w 30788"/>
                  <a:gd name="connsiteY0" fmla="*/ 6 h 20536"/>
                  <a:gd name="connsiteX1" fmla="*/ 30783 w 30788"/>
                  <a:gd name="connsiteY1" fmla="*/ 9952 h 20536"/>
                  <a:gd name="connsiteX2" fmla="*/ 20847 w 30788"/>
                  <a:gd name="connsiteY2" fmla="*/ 20534 h 20536"/>
                  <a:gd name="connsiteX3" fmla="*/ 0 w 30788"/>
                  <a:gd name="connsiteY3" fmla="*/ 10917 h 20536"/>
                  <a:gd name="connsiteX4" fmla="*/ 20211 w 3078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8" h="20536">
                    <a:moveTo>
                      <a:pt x="20211" y="6"/>
                    </a:moveTo>
                    <a:cubicBezTo>
                      <a:pt x="25887" y="-179"/>
                      <a:pt x="30619" y="4276"/>
                      <a:pt x="30783" y="9952"/>
                    </a:cubicBezTo>
                    <a:cubicBezTo>
                      <a:pt x="30968" y="15618"/>
                      <a:pt x="26523" y="20360"/>
                      <a:pt x="20847" y="20534"/>
                    </a:cubicBezTo>
                    <a:cubicBezTo>
                      <a:pt x="15171" y="20709"/>
                      <a:pt x="0" y="10917"/>
                      <a:pt x="0" y="10917"/>
                    </a:cubicBezTo>
                    <a:cubicBezTo>
                      <a:pt x="0" y="10917"/>
                      <a:pt x="14534" y="190"/>
                      <a:pt x="20211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3" name="Forma libre 1232">
                <a:extLst>
                  <a:ext uri="{FF2B5EF4-FFF2-40B4-BE49-F238E27FC236}">
                    <a16:creationId xmlns:a16="http://schemas.microsoft.com/office/drawing/2014/main" id="{0D49E89B-C3E0-774A-A64B-AA91DCCBDB0B}"/>
                  </a:ext>
                </a:extLst>
              </p:cNvPr>
              <p:cNvSpPr/>
              <p:nvPr/>
            </p:nvSpPr>
            <p:spPr>
              <a:xfrm>
                <a:off x="721224" y="3124820"/>
                <a:ext cx="30788" cy="20536"/>
              </a:xfrm>
              <a:custGeom>
                <a:avLst/>
                <a:gdLst>
                  <a:gd name="connsiteX0" fmla="*/ 20200 w 30788"/>
                  <a:gd name="connsiteY0" fmla="*/ 6 h 20536"/>
                  <a:gd name="connsiteX1" fmla="*/ 30783 w 30788"/>
                  <a:gd name="connsiteY1" fmla="*/ 9952 h 20536"/>
                  <a:gd name="connsiteX2" fmla="*/ 20847 w 30788"/>
                  <a:gd name="connsiteY2" fmla="*/ 20534 h 20536"/>
                  <a:gd name="connsiteX3" fmla="*/ 0 w 30788"/>
                  <a:gd name="connsiteY3" fmla="*/ 10917 h 20536"/>
                  <a:gd name="connsiteX4" fmla="*/ 20200 w 3078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8" h="20536">
                    <a:moveTo>
                      <a:pt x="20200" y="6"/>
                    </a:moveTo>
                    <a:cubicBezTo>
                      <a:pt x="25876" y="-179"/>
                      <a:pt x="30608" y="4276"/>
                      <a:pt x="30783" y="9952"/>
                    </a:cubicBezTo>
                    <a:cubicBezTo>
                      <a:pt x="30968" y="15618"/>
                      <a:pt x="26513" y="20360"/>
                      <a:pt x="20847" y="20534"/>
                    </a:cubicBezTo>
                    <a:cubicBezTo>
                      <a:pt x="15171" y="20709"/>
                      <a:pt x="0" y="10917"/>
                      <a:pt x="0" y="10917"/>
                    </a:cubicBezTo>
                    <a:cubicBezTo>
                      <a:pt x="0" y="10917"/>
                      <a:pt x="14534" y="190"/>
                      <a:pt x="20200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4" name="Forma libre 1233">
                <a:extLst>
                  <a:ext uri="{FF2B5EF4-FFF2-40B4-BE49-F238E27FC236}">
                    <a16:creationId xmlns:a16="http://schemas.microsoft.com/office/drawing/2014/main" id="{A7E3F26F-F494-284B-97E1-A3C19531CC3D}"/>
                  </a:ext>
                </a:extLst>
              </p:cNvPr>
              <p:cNvSpPr/>
              <p:nvPr/>
            </p:nvSpPr>
            <p:spPr>
              <a:xfrm>
                <a:off x="721223" y="3155699"/>
                <a:ext cx="20510" cy="30712"/>
              </a:xfrm>
              <a:custGeom>
                <a:avLst/>
                <a:gdLst>
                  <a:gd name="connsiteX0" fmla="*/ 21 w 20510"/>
                  <a:gd name="connsiteY0" fmla="*/ 9342 h 30712"/>
                  <a:gd name="connsiteX1" fmla="*/ 11168 w 20510"/>
                  <a:gd name="connsiteY1" fmla="*/ 43 h 30712"/>
                  <a:gd name="connsiteX2" fmla="*/ 20468 w 20510"/>
                  <a:gd name="connsiteY2" fmla="*/ 11190 h 30712"/>
                  <a:gd name="connsiteX3" fmla="*/ 8397 w 20510"/>
                  <a:gd name="connsiteY3" fmla="*/ 30713 h 30712"/>
                  <a:gd name="connsiteX4" fmla="*/ 21 w 20510"/>
                  <a:gd name="connsiteY4" fmla="*/ 9342 h 3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10" h="30712">
                    <a:moveTo>
                      <a:pt x="21" y="9342"/>
                    </a:moveTo>
                    <a:cubicBezTo>
                      <a:pt x="535" y="3687"/>
                      <a:pt x="5523" y="-470"/>
                      <a:pt x="11168" y="43"/>
                    </a:cubicBezTo>
                    <a:cubicBezTo>
                      <a:pt x="16814" y="556"/>
                      <a:pt x="20981" y="5534"/>
                      <a:pt x="20468" y="11190"/>
                    </a:cubicBezTo>
                    <a:cubicBezTo>
                      <a:pt x="19955" y="16835"/>
                      <a:pt x="8397" y="30713"/>
                      <a:pt x="8397" y="30713"/>
                    </a:cubicBezTo>
                    <a:cubicBezTo>
                      <a:pt x="8397" y="30713"/>
                      <a:pt x="-492" y="14988"/>
                      <a:pt x="21" y="9342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5" name="Forma libre 1234">
                <a:extLst>
                  <a:ext uri="{FF2B5EF4-FFF2-40B4-BE49-F238E27FC236}">
                    <a16:creationId xmlns:a16="http://schemas.microsoft.com/office/drawing/2014/main" id="{45ED2538-9E90-2E44-A240-2D767F746375}"/>
                  </a:ext>
                </a:extLst>
              </p:cNvPr>
              <p:cNvSpPr/>
              <p:nvPr/>
            </p:nvSpPr>
            <p:spPr>
              <a:xfrm>
                <a:off x="659658" y="3063234"/>
                <a:ext cx="30778" cy="20536"/>
              </a:xfrm>
              <a:custGeom>
                <a:avLst/>
                <a:gdLst>
                  <a:gd name="connsiteX0" fmla="*/ 20190 w 30778"/>
                  <a:gd name="connsiteY0" fmla="*/ 6 h 20536"/>
                  <a:gd name="connsiteX1" fmla="*/ 30773 w 30778"/>
                  <a:gd name="connsiteY1" fmla="*/ 9952 h 20536"/>
                  <a:gd name="connsiteX2" fmla="*/ 20837 w 30778"/>
                  <a:gd name="connsiteY2" fmla="*/ 20534 h 20536"/>
                  <a:gd name="connsiteX3" fmla="*/ 0 w 30778"/>
                  <a:gd name="connsiteY3" fmla="*/ 10906 h 20536"/>
                  <a:gd name="connsiteX4" fmla="*/ 20190 w 3077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78" h="20536">
                    <a:moveTo>
                      <a:pt x="20190" y="6"/>
                    </a:moveTo>
                    <a:cubicBezTo>
                      <a:pt x="25866" y="-179"/>
                      <a:pt x="30598" y="4276"/>
                      <a:pt x="30773" y="9952"/>
                    </a:cubicBezTo>
                    <a:cubicBezTo>
                      <a:pt x="30957" y="15618"/>
                      <a:pt x="26503" y="20360"/>
                      <a:pt x="20837" y="20534"/>
                    </a:cubicBezTo>
                    <a:cubicBezTo>
                      <a:pt x="15171" y="20709"/>
                      <a:pt x="0" y="10906"/>
                      <a:pt x="0" y="10906"/>
                    </a:cubicBezTo>
                    <a:cubicBezTo>
                      <a:pt x="0" y="10906"/>
                      <a:pt x="14524" y="190"/>
                      <a:pt x="20190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6" name="Forma libre 1235">
                <a:extLst>
                  <a:ext uri="{FF2B5EF4-FFF2-40B4-BE49-F238E27FC236}">
                    <a16:creationId xmlns:a16="http://schemas.microsoft.com/office/drawing/2014/main" id="{3C46952E-7631-AC45-AEFA-25EBE0CFE5F9}"/>
                  </a:ext>
                </a:extLst>
              </p:cNvPr>
              <p:cNvSpPr/>
              <p:nvPr/>
            </p:nvSpPr>
            <p:spPr>
              <a:xfrm>
                <a:off x="896191" y="3207044"/>
                <a:ext cx="30320" cy="20425"/>
              </a:xfrm>
              <a:custGeom>
                <a:avLst/>
                <a:gdLst>
                  <a:gd name="connsiteX0" fmla="*/ 12440 w 30320"/>
                  <a:gd name="connsiteY0" fmla="*/ 20190 h 20425"/>
                  <a:gd name="connsiteX1" fmla="*/ 235 w 30320"/>
                  <a:gd name="connsiteY1" fmla="*/ 12348 h 20425"/>
                  <a:gd name="connsiteX2" fmla="*/ 8077 w 30320"/>
                  <a:gd name="connsiteY2" fmla="*/ 143 h 20425"/>
                  <a:gd name="connsiteX3" fmla="*/ 30320 w 30320"/>
                  <a:gd name="connsiteY3" fmla="*/ 5789 h 20425"/>
                  <a:gd name="connsiteX4" fmla="*/ 12440 w 30320"/>
                  <a:gd name="connsiteY4" fmla="*/ 20190 h 2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20" h="20425">
                    <a:moveTo>
                      <a:pt x="12440" y="20190"/>
                    </a:moveTo>
                    <a:cubicBezTo>
                      <a:pt x="6907" y="21391"/>
                      <a:pt x="1436" y="17891"/>
                      <a:pt x="235" y="12348"/>
                    </a:cubicBezTo>
                    <a:cubicBezTo>
                      <a:pt x="-965" y="6815"/>
                      <a:pt x="2545" y="1344"/>
                      <a:pt x="8077" y="143"/>
                    </a:cubicBezTo>
                    <a:cubicBezTo>
                      <a:pt x="13620" y="-1068"/>
                      <a:pt x="30320" y="5789"/>
                      <a:pt x="30320" y="5789"/>
                    </a:cubicBezTo>
                    <a:cubicBezTo>
                      <a:pt x="30320" y="5789"/>
                      <a:pt x="17993" y="18979"/>
                      <a:pt x="12440" y="20190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7" name="Forma libre 1236">
                <a:extLst>
                  <a:ext uri="{FF2B5EF4-FFF2-40B4-BE49-F238E27FC236}">
                    <a16:creationId xmlns:a16="http://schemas.microsoft.com/office/drawing/2014/main" id="{CAC49926-A3A8-C545-838B-383E728F3BA9}"/>
                  </a:ext>
                </a:extLst>
              </p:cNvPr>
              <p:cNvSpPr/>
              <p:nvPr/>
            </p:nvSpPr>
            <p:spPr>
              <a:xfrm>
                <a:off x="762289" y="3083874"/>
                <a:ext cx="30334" cy="20423"/>
              </a:xfrm>
              <a:custGeom>
                <a:avLst/>
                <a:gdLst>
                  <a:gd name="connsiteX0" fmla="*/ 12443 w 30334"/>
                  <a:gd name="connsiteY0" fmla="*/ 20187 h 20423"/>
                  <a:gd name="connsiteX1" fmla="*/ 239 w 30334"/>
                  <a:gd name="connsiteY1" fmla="*/ 12346 h 20423"/>
                  <a:gd name="connsiteX2" fmla="*/ 8081 w 30334"/>
                  <a:gd name="connsiteY2" fmla="*/ 141 h 20423"/>
                  <a:gd name="connsiteX3" fmla="*/ 30334 w 30334"/>
                  <a:gd name="connsiteY3" fmla="*/ 5797 h 20423"/>
                  <a:gd name="connsiteX4" fmla="*/ 12443 w 30334"/>
                  <a:gd name="connsiteY4" fmla="*/ 20187 h 2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4" h="20423">
                    <a:moveTo>
                      <a:pt x="12443" y="20187"/>
                    </a:moveTo>
                    <a:cubicBezTo>
                      <a:pt x="6901" y="21388"/>
                      <a:pt x="1440" y="17888"/>
                      <a:pt x="239" y="12346"/>
                    </a:cubicBezTo>
                    <a:cubicBezTo>
                      <a:pt x="-972" y="6813"/>
                      <a:pt x="2538" y="1342"/>
                      <a:pt x="8081" y="141"/>
                    </a:cubicBezTo>
                    <a:cubicBezTo>
                      <a:pt x="13624" y="-1060"/>
                      <a:pt x="30334" y="5797"/>
                      <a:pt x="30334" y="5797"/>
                    </a:cubicBezTo>
                    <a:cubicBezTo>
                      <a:pt x="30334" y="5797"/>
                      <a:pt x="17996" y="18976"/>
                      <a:pt x="12443" y="20187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8" name="Forma libre 1237">
                <a:extLst>
                  <a:ext uri="{FF2B5EF4-FFF2-40B4-BE49-F238E27FC236}">
                    <a16:creationId xmlns:a16="http://schemas.microsoft.com/office/drawing/2014/main" id="{2F9AEAB0-76B5-D24F-9D99-1A5702221871}"/>
                  </a:ext>
                </a:extLst>
              </p:cNvPr>
              <p:cNvSpPr/>
              <p:nvPr/>
            </p:nvSpPr>
            <p:spPr>
              <a:xfrm>
                <a:off x="598521" y="3114564"/>
                <a:ext cx="30323" cy="20423"/>
              </a:xfrm>
              <a:custGeom>
                <a:avLst/>
                <a:gdLst>
                  <a:gd name="connsiteX0" fmla="*/ 12443 w 30323"/>
                  <a:gd name="connsiteY0" fmla="*/ 20188 h 20423"/>
                  <a:gd name="connsiteX1" fmla="*/ 239 w 30323"/>
                  <a:gd name="connsiteY1" fmla="*/ 12346 h 20423"/>
                  <a:gd name="connsiteX2" fmla="*/ 8081 w 30323"/>
                  <a:gd name="connsiteY2" fmla="*/ 141 h 20423"/>
                  <a:gd name="connsiteX3" fmla="*/ 30324 w 30323"/>
                  <a:gd name="connsiteY3" fmla="*/ 5787 h 20423"/>
                  <a:gd name="connsiteX4" fmla="*/ 12443 w 30323"/>
                  <a:gd name="connsiteY4" fmla="*/ 20188 h 2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23" h="20423">
                    <a:moveTo>
                      <a:pt x="12443" y="20188"/>
                    </a:moveTo>
                    <a:cubicBezTo>
                      <a:pt x="6901" y="21389"/>
                      <a:pt x="1440" y="17888"/>
                      <a:pt x="239" y="12346"/>
                    </a:cubicBezTo>
                    <a:cubicBezTo>
                      <a:pt x="-972" y="6813"/>
                      <a:pt x="2538" y="1342"/>
                      <a:pt x="8081" y="141"/>
                    </a:cubicBezTo>
                    <a:cubicBezTo>
                      <a:pt x="13624" y="-1060"/>
                      <a:pt x="30324" y="5787"/>
                      <a:pt x="30324" y="5787"/>
                    </a:cubicBezTo>
                    <a:cubicBezTo>
                      <a:pt x="30324" y="5787"/>
                      <a:pt x="17996" y="18987"/>
                      <a:pt x="12443" y="2018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9" name="Forma libre 1238">
                <a:extLst>
                  <a:ext uri="{FF2B5EF4-FFF2-40B4-BE49-F238E27FC236}">
                    <a16:creationId xmlns:a16="http://schemas.microsoft.com/office/drawing/2014/main" id="{243A8E6D-0F71-D145-AB2E-73277C23033C}"/>
                  </a:ext>
                </a:extLst>
              </p:cNvPr>
              <p:cNvSpPr/>
              <p:nvPr/>
            </p:nvSpPr>
            <p:spPr>
              <a:xfrm>
                <a:off x="844393" y="3052996"/>
                <a:ext cx="20530" cy="30780"/>
              </a:xfrm>
              <a:custGeom>
                <a:avLst/>
                <a:gdLst>
                  <a:gd name="connsiteX0" fmla="*/ 20522 w 20530"/>
                  <a:gd name="connsiteY0" fmla="*/ 20087 h 30780"/>
                  <a:gd name="connsiteX1" fmla="*/ 10699 w 20530"/>
                  <a:gd name="connsiteY1" fmla="*/ 30773 h 30780"/>
                  <a:gd name="connsiteX2" fmla="*/ 4 w 20530"/>
                  <a:gd name="connsiteY2" fmla="*/ 20950 h 30780"/>
                  <a:gd name="connsiteX3" fmla="*/ 9406 w 20530"/>
                  <a:gd name="connsiteY3" fmla="*/ 0 h 30780"/>
                  <a:gd name="connsiteX4" fmla="*/ 20522 w 20530"/>
                  <a:gd name="connsiteY4" fmla="*/ 20087 h 3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30" h="30780">
                    <a:moveTo>
                      <a:pt x="20522" y="20087"/>
                    </a:moveTo>
                    <a:cubicBezTo>
                      <a:pt x="20748" y="25733"/>
                      <a:pt x="16365" y="30526"/>
                      <a:pt x="10699" y="30773"/>
                    </a:cubicBezTo>
                    <a:cubicBezTo>
                      <a:pt x="5033" y="30988"/>
                      <a:pt x="240" y="26616"/>
                      <a:pt x="4" y="20950"/>
                    </a:cubicBezTo>
                    <a:cubicBezTo>
                      <a:pt x="-222" y="15263"/>
                      <a:pt x="9406" y="0"/>
                      <a:pt x="9406" y="0"/>
                    </a:cubicBezTo>
                    <a:cubicBezTo>
                      <a:pt x="9406" y="0"/>
                      <a:pt x="20286" y="14401"/>
                      <a:pt x="20522" y="20087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240" name="Gráfico 194">
            <a:extLst>
              <a:ext uri="{FF2B5EF4-FFF2-40B4-BE49-F238E27FC236}">
                <a16:creationId xmlns:a16="http://schemas.microsoft.com/office/drawing/2014/main" id="{D405012D-5E9A-FC46-9A63-75B080110A3C}"/>
              </a:ext>
            </a:extLst>
          </p:cNvPr>
          <p:cNvGrpSpPr/>
          <p:nvPr/>
        </p:nvGrpSpPr>
        <p:grpSpPr>
          <a:xfrm>
            <a:off x="9351617" y="2269873"/>
            <a:ext cx="492690" cy="492690"/>
            <a:chOff x="9351617" y="2269873"/>
            <a:chExt cx="492690" cy="492690"/>
          </a:xfrm>
        </p:grpSpPr>
        <p:sp>
          <p:nvSpPr>
            <p:cNvPr id="1241" name="Forma libre 1240">
              <a:extLst>
                <a:ext uri="{FF2B5EF4-FFF2-40B4-BE49-F238E27FC236}">
                  <a16:creationId xmlns:a16="http://schemas.microsoft.com/office/drawing/2014/main" id="{44C1606E-83F1-E74A-921F-ADDFADC5925E}"/>
                </a:ext>
              </a:extLst>
            </p:cNvPr>
            <p:cNvSpPr/>
            <p:nvPr/>
          </p:nvSpPr>
          <p:spPr>
            <a:xfrm>
              <a:off x="9532270" y="2321858"/>
              <a:ext cx="260723" cy="262104"/>
            </a:xfrm>
            <a:custGeom>
              <a:avLst/>
              <a:gdLst>
                <a:gd name="connsiteX0" fmla="*/ 259689 w 260723"/>
                <a:gd name="connsiteY0" fmla="*/ 229258 h 262104"/>
                <a:gd name="connsiteX1" fmla="*/ 175521 w 260723"/>
                <a:gd name="connsiteY1" fmla="*/ 85557 h 262104"/>
                <a:gd name="connsiteX2" fmla="*/ 30793 w 260723"/>
                <a:gd name="connsiteY2" fmla="*/ 1389 h 262104"/>
                <a:gd name="connsiteX3" fmla="*/ 16423 w 260723"/>
                <a:gd name="connsiteY3" fmla="*/ 7548 h 262104"/>
                <a:gd name="connsiteX4" fmla="*/ 1026 w 260723"/>
                <a:gd name="connsiteY4" fmla="*/ 51685 h 262104"/>
                <a:gd name="connsiteX5" fmla="*/ 0 w 260723"/>
                <a:gd name="connsiteY5" fmla="*/ 56817 h 262104"/>
                <a:gd name="connsiteX6" fmla="*/ 205287 w 260723"/>
                <a:gd name="connsiteY6" fmla="*/ 262104 h 262104"/>
                <a:gd name="connsiteX7" fmla="*/ 206314 w 260723"/>
                <a:gd name="connsiteY7" fmla="*/ 262104 h 262104"/>
                <a:gd name="connsiteX8" fmla="*/ 251477 w 260723"/>
                <a:gd name="connsiteY8" fmla="*/ 246708 h 262104"/>
                <a:gd name="connsiteX9" fmla="*/ 259689 w 260723"/>
                <a:gd name="connsiteY9" fmla="*/ 229258 h 26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723" h="262104">
                  <a:moveTo>
                    <a:pt x="259689" y="229258"/>
                  </a:moveTo>
                  <a:cubicBezTo>
                    <a:pt x="249424" y="205650"/>
                    <a:pt x="226843" y="136879"/>
                    <a:pt x="175521" y="85557"/>
                  </a:cubicBezTo>
                  <a:cubicBezTo>
                    <a:pt x="125225" y="36288"/>
                    <a:pt x="59533" y="9601"/>
                    <a:pt x="30793" y="1389"/>
                  </a:cubicBezTo>
                  <a:cubicBezTo>
                    <a:pt x="21555" y="-664"/>
                    <a:pt x="19502" y="-1690"/>
                    <a:pt x="16423" y="7548"/>
                  </a:cubicBezTo>
                  <a:cubicBezTo>
                    <a:pt x="13344" y="14733"/>
                    <a:pt x="5132" y="39368"/>
                    <a:pt x="1026" y="51685"/>
                  </a:cubicBezTo>
                  <a:cubicBezTo>
                    <a:pt x="0" y="53738"/>
                    <a:pt x="0" y="55791"/>
                    <a:pt x="0" y="56817"/>
                  </a:cubicBezTo>
                  <a:cubicBezTo>
                    <a:pt x="94432" y="92742"/>
                    <a:pt x="169362" y="167672"/>
                    <a:pt x="205287" y="262104"/>
                  </a:cubicBezTo>
                  <a:cubicBezTo>
                    <a:pt x="205287" y="262104"/>
                    <a:pt x="205287" y="262104"/>
                    <a:pt x="206314" y="262104"/>
                  </a:cubicBezTo>
                  <a:cubicBezTo>
                    <a:pt x="213499" y="260052"/>
                    <a:pt x="244292" y="248761"/>
                    <a:pt x="251477" y="246708"/>
                  </a:cubicBezTo>
                  <a:cubicBezTo>
                    <a:pt x="258662" y="243629"/>
                    <a:pt x="262768" y="238496"/>
                    <a:pt x="259689" y="229258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2" name="Forma libre 1241">
              <a:extLst>
                <a:ext uri="{FF2B5EF4-FFF2-40B4-BE49-F238E27FC236}">
                  <a16:creationId xmlns:a16="http://schemas.microsoft.com/office/drawing/2014/main" id="{16639CB4-F214-774F-9968-D1CE5590E66F}"/>
                </a:ext>
              </a:extLst>
            </p:cNvPr>
            <p:cNvSpPr/>
            <p:nvPr/>
          </p:nvSpPr>
          <p:spPr>
            <a:xfrm>
              <a:off x="9532270" y="2350448"/>
              <a:ext cx="234191" cy="233514"/>
            </a:xfrm>
            <a:custGeom>
              <a:avLst/>
              <a:gdLst>
                <a:gd name="connsiteX0" fmla="*/ 199129 w 234191"/>
                <a:gd name="connsiteY0" fmla="*/ 146267 h 233514"/>
                <a:gd name="connsiteX1" fmla="*/ 197076 w 234191"/>
                <a:gd name="connsiteY1" fmla="*/ 130871 h 233514"/>
                <a:gd name="connsiteX2" fmla="*/ 165256 w 234191"/>
                <a:gd name="connsiteY2" fmla="*/ 98025 h 233514"/>
                <a:gd name="connsiteX3" fmla="*/ 145754 w 234191"/>
                <a:gd name="connsiteY3" fmla="*/ 91866 h 233514"/>
                <a:gd name="connsiteX4" fmla="*/ 140622 w 234191"/>
                <a:gd name="connsiteY4" fmla="*/ 67232 h 233514"/>
                <a:gd name="connsiteX5" fmla="*/ 107776 w 234191"/>
                <a:gd name="connsiteY5" fmla="*/ 36439 h 233514"/>
                <a:gd name="connsiteX6" fmla="*/ 75956 w 234191"/>
                <a:gd name="connsiteY6" fmla="*/ 36439 h 233514"/>
                <a:gd name="connsiteX7" fmla="*/ 62613 w 234191"/>
                <a:gd name="connsiteY7" fmla="*/ 23095 h 233514"/>
                <a:gd name="connsiteX8" fmla="*/ 30793 w 234191"/>
                <a:gd name="connsiteY8" fmla="*/ 1540 h 233514"/>
                <a:gd name="connsiteX9" fmla="*/ 8211 w 234191"/>
                <a:gd name="connsiteY9" fmla="*/ 1540 h 233514"/>
                <a:gd name="connsiteX10" fmla="*/ 1026 w 234191"/>
                <a:gd name="connsiteY10" fmla="*/ 23095 h 233514"/>
                <a:gd name="connsiteX11" fmla="*/ 0 w 234191"/>
                <a:gd name="connsiteY11" fmla="*/ 28227 h 233514"/>
                <a:gd name="connsiteX12" fmla="*/ 205287 w 234191"/>
                <a:gd name="connsiteY12" fmla="*/ 233515 h 233514"/>
                <a:gd name="connsiteX13" fmla="*/ 206314 w 234191"/>
                <a:gd name="connsiteY13" fmla="*/ 233515 h 233514"/>
                <a:gd name="connsiteX14" fmla="*/ 229922 w 234191"/>
                <a:gd name="connsiteY14" fmla="*/ 225303 h 233514"/>
                <a:gd name="connsiteX15" fmla="*/ 227869 w 234191"/>
                <a:gd name="connsiteY15" fmla="*/ 210933 h 233514"/>
                <a:gd name="connsiteX16" fmla="*/ 233001 w 234191"/>
                <a:gd name="connsiteY16" fmla="*/ 201695 h 233514"/>
                <a:gd name="connsiteX17" fmla="*/ 221711 w 234191"/>
                <a:gd name="connsiteY17" fmla="*/ 172955 h 233514"/>
                <a:gd name="connsiteX18" fmla="*/ 199129 w 234191"/>
                <a:gd name="connsiteY18" fmla="*/ 146267 h 23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4191" h="233514">
                  <a:moveTo>
                    <a:pt x="199129" y="146267"/>
                  </a:moveTo>
                  <a:cubicBezTo>
                    <a:pt x="198102" y="141135"/>
                    <a:pt x="198102" y="136003"/>
                    <a:pt x="197076" y="130871"/>
                  </a:cubicBezTo>
                  <a:cubicBezTo>
                    <a:pt x="195023" y="114448"/>
                    <a:pt x="180653" y="100078"/>
                    <a:pt x="165256" y="98025"/>
                  </a:cubicBezTo>
                  <a:cubicBezTo>
                    <a:pt x="158071" y="96998"/>
                    <a:pt x="149860" y="96998"/>
                    <a:pt x="145754" y="91866"/>
                  </a:cubicBezTo>
                  <a:cubicBezTo>
                    <a:pt x="139596" y="85708"/>
                    <a:pt x="141648" y="75443"/>
                    <a:pt x="140622" y="67232"/>
                  </a:cubicBezTo>
                  <a:cubicBezTo>
                    <a:pt x="139596" y="50809"/>
                    <a:pt x="124199" y="36439"/>
                    <a:pt x="107776" y="36439"/>
                  </a:cubicBezTo>
                  <a:cubicBezTo>
                    <a:pt x="97512" y="36439"/>
                    <a:pt x="86221" y="40544"/>
                    <a:pt x="75956" y="36439"/>
                  </a:cubicBezTo>
                  <a:cubicBezTo>
                    <a:pt x="69798" y="33359"/>
                    <a:pt x="66718" y="28227"/>
                    <a:pt x="62613" y="23095"/>
                  </a:cubicBezTo>
                  <a:cubicBezTo>
                    <a:pt x="54401" y="12830"/>
                    <a:pt x="43110" y="4619"/>
                    <a:pt x="30793" y="1540"/>
                  </a:cubicBezTo>
                  <a:cubicBezTo>
                    <a:pt x="23608" y="-513"/>
                    <a:pt x="15397" y="-513"/>
                    <a:pt x="8211" y="1540"/>
                  </a:cubicBezTo>
                  <a:cubicBezTo>
                    <a:pt x="5132" y="9751"/>
                    <a:pt x="3079" y="17963"/>
                    <a:pt x="1026" y="23095"/>
                  </a:cubicBezTo>
                  <a:cubicBezTo>
                    <a:pt x="0" y="25148"/>
                    <a:pt x="0" y="27201"/>
                    <a:pt x="0" y="28227"/>
                  </a:cubicBezTo>
                  <a:cubicBezTo>
                    <a:pt x="94432" y="64152"/>
                    <a:pt x="169362" y="139082"/>
                    <a:pt x="205287" y="233515"/>
                  </a:cubicBezTo>
                  <a:cubicBezTo>
                    <a:pt x="205287" y="233515"/>
                    <a:pt x="205287" y="233515"/>
                    <a:pt x="206314" y="233515"/>
                  </a:cubicBezTo>
                  <a:cubicBezTo>
                    <a:pt x="210420" y="232488"/>
                    <a:pt x="219658" y="229409"/>
                    <a:pt x="229922" y="225303"/>
                  </a:cubicBezTo>
                  <a:cubicBezTo>
                    <a:pt x="227869" y="220171"/>
                    <a:pt x="226843" y="215039"/>
                    <a:pt x="227869" y="210933"/>
                  </a:cubicBezTo>
                  <a:cubicBezTo>
                    <a:pt x="228896" y="207854"/>
                    <a:pt x="230948" y="204774"/>
                    <a:pt x="233001" y="201695"/>
                  </a:cubicBezTo>
                  <a:cubicBezTo>
                    <a:pt x="237107" y="191431"/>
                    <a:pt x="229922" y="180140"/>
                    <a:pt x="221711" y="172955"/>
                  </a:cubicBezTo>
                  <a:cubicBezTo>
                    <a:pt x="212473" y="163717"/>
                    <a:pt x="202208" y="157558"/>
                    <a:pt x="199129" y="146267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3" name="Forma libre 1242">
              <a:extLst>
                <a:ext uri="{FF2B5EF4-FFF2-40B4-BE49-F238E27FC236}">
                  <a16:creationId xmlns:a16="http://schemas.microsoft.com/office/drawing/2014/main" id="{7D744A75-6FD6-A24F-88DA-1007375EFC31}"/>
                </a:ext>
              </a:extLst>
            </p:cNvPr>
            <p:cNvSpPr/>
            <p:nvPr/>
          </p:nvSpPr>
          <p:spPr>
            <a:xfrm>
              <a:off x="9402938" y="2378675"/>
              <a:ext cx="333592" cy="332565"/>
            </a:xfrm>
            <a:custGeom>
              <a:avLst/>
              <a:gdLst>
                <a:gd name="connsiteX0" fmla="*/ 128305 w 333592"/>
                <a:gd name="connsiteY0" fmla="*/ 0 h 332565"/>
                <a:gd name="connsiteX1" fmla="*/ 0 w 333592"/>
                <a:gd name="connsiteY1" fmla="*/ 332566 h 332565"/>
                <a:gd name="connsiteX2" fmla="*/ 333592 w 333592"/>
                <a:gd name="connsiteY2" fmla="*/ 205288 h 332565"/>
                <a:gd name="connsiteX3" fmla="*/ 128305 w 333592"/>
                <a:gd name="connsiteY3" fmla="*/ 0 h 33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592" h="332565">
                  <a:moveTo>
                    <a:pt x="128305" y="0"/>
                  </a:moveTo>
                  <a:lnTo>
                    <a:pt x="0" y="332566"/>
                  </a:lnTo>
                  <a:lnTo>
                    <a:pt x="333592" y="205288"/>
                  </a:lnTo>
                  <a:cubicBezTo>
                    <a:pt x="297667" y="110855"/>
                    <a:pt x="222737" y="35925"/>
                    <a:pt x="128305" y="0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4" name="Forma libre 1243">
              <a:extLst>
                <a:ext uri="{FF2B5EF4-FFF2-40B4-BE49-F238E27FC236}">
                  <a16:creationId xmlns:a16="http://schemas.microsoft.com/office/drawing/2014/main" id="{34046886-B7C7-5F41-B894-457AC772EF30}"/>
                </a:ext>
              </a:extLst>
            </p:cNvPr>
            <p:cNvSpPr/>
            <p:nvPr/>
          </p:nvSpPr>
          <p:spPr>
            <a:xfrm>
              <a:off x="9454260" y="2423838"/>
              <a:ext cx="236080" cy="236080"/>
            </a:xfrm>
            <a:custGeom>
              <a:avLst/>
              <a:gdLst>
                <a:gd name="connsiteX0" fmla="*/ 20529 w 236080"/>
                <a:gd name="connsiteY0" fmla="*/ 225816 h 236080"/>
                <a:gd name="connsiteX1" fmla="*/ 10264 w 236080"/>
                <a:gd name="connsiteY1" fmla="*/ 236081 h 236080"/>
                <a:gd name="connsiteX2" fmla="*/ 0 w 236080"/>
                <a:gd name="connsiteY2" fmla="*/ 225816 h 236080"/>
                <a:gd name="connsiteX3" fmla="*/ 10264 w 236080"/>
                <a:gd name="connsiteY3" fmla="*/ 215552 h 236080"/>
                <a:gd name="connsiteX4" fmla="*/ 20529 w 236080"/>
                <a:gd name="connsiteY4" fmla="*/ 225816 h 236080"/>
                <a:gd name="connsiteX5" fmla="*/ 89300 w 236080"/>
                <a:gd name="connsiteY5" fmla="*/ 212473 h 236080"/>
                <a:gd name="connsiteX6" fmla="*/ 89300 w 236080"/>
                <a:gd name="connsiteY6" fmla="*/ 198102 h 236080"/>
                <a:gd name="connsiteX7" fmla="*/ 37978 w 236080"/>
                <a:gd name="connsiteY7" fmla="*/ 146781 h 236080"/>
                <a:gd name="connsiteX8" fmla="*/ 23608 w 236080"/>
                <a:gd name="connsiteY8" fmla="*/ 146781 h 236080"/>
                <a:gd name="connsiteX9" fmla="*/ 23608 w 236080"/>
                <a:gd name="connsiteY9" fmla="*/ 161151 h 236080"/>
                <a:gd name="connsiteX10" fmla="*/ 74930 w 236080"/>
                <a:gd name="connsiteY10" fmla="*/ 212473 h 236080"/>
                <a:gd name="connsiteX11" fmla="*/ 82115 w 236080"/>
                <a:gd name="connsiteY11" fmla="*/ 215552 h 236080"/>
                <a:gd name="connsiteX12" fmla="*/ 89300 w 236080"/>
                <a:gd name="connsiteY12" fmla="*/ 212473 h 236080"/>
                <a:gd name="connsiteX13" fmla="*/ 161151 w 236080"/>
                <a:gd name="connsiteY13" fmla="*/ 181679 h 236080"/>
                <a:gd name="connsiteX14" fmla="*/ 161151 w 236080"/>
                <a:gd name="connsiteY14" fmla="*/ 167309 h 236080"/>
                <a:gd name="connsiteX15" fmla="*/ 68771 w 236080"/>
                <a:gd name="connsiteY15" fmla="*/ 74930 h 236080"/>
                <a:gd name="connsiteX16" fmla="*/ 54401 w 236080"/>
                <a:gd name="connsiteY16" fmla="*/ 74930 h 236080"/>
                <a:gd name="connsiteX17" fmla="*/ 54401 w 236080"/>
                <a:gd name="connsiteY17" fmla="*/ 89300 h 236080"/>
                <a:gd name="connsiteX18" fmla="*/ 146781 w 236080"/>
                <a:gd name="connsiteY18" fmla="*/ 181679 h 236080"/>
                <a:gd name="connsiteX19" fmla="*/ 153966 w 236080"/>
                <a:gd name="connsiteY19" fmla="*/ 184759 h 236080"/>
                <a:gd name="connsiteX20" fmla="*/ 161151 w 236080"/>
                <a:gd name="connsiteY20" fmla="*/ 181679 h 236080"/>
                <a:gd name="connsiteX21" fmla="*/ 233001 w 236080"/>
                <a:gd name="connsiteY21" fmla="*/ 150886 h 236080"/>
                <a:gd name="connsiteX22" fmla="*/ 233001 w 236080"/>
                <a:gd name="connsiteY22" fmla="*/ 136516 h 236080"/>
                <a:gd name="connsiteX23" fmla="*/ 99564 w 236080"/>
                <a:gd name="connsiteY23" fmla="*/ 3079 h 236080"/>
                <a:gd name="connsiteX24" fmla="*/ 85194 w 236080"/>
                <a:gd name="connsiteY24" fmla="*/ 3079 h 236080"/>
                <a:gd name="connsiteX25" fmla="*/ 85194 w 236080"/>
                <a:gd name="connsiteY25" fmla="*/ 17449 h 236080"/>
                <a:gd name="connsiteX26" fmla="*/ 218631 w 236080"/>
                <a:gd name="connsiteY26" fmla="*/ 150886 h 236080"/>
                <a:gd name="connsiteX27" fmla="*/ 225816 w 236080"/>
                <a:gd name="connsiteY27" fmla="*/ 153966 h 236080"/>
                <a:gd name="connsiteX28" fmla="*/ 233001 w 236080"/>
                <a:gd name="connsiteY28" fmla="*/ 150886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6080" h="236080">
                  <a:moveTo>
                    <a:pt x="20529" y="225816"/>
                  </a:moveTo>
                  <a:cubicBezTo>
                    <a:pt x="20529" y="231975"/>
                    <a:pt x="16423" y="236081"/>
                    <a:pt x="10264" y="236081"/>
                  </a:cubicBezTo>
                  <a:cubicBezTo>
                    <a:pt x="4106" y="236081"/>
                    <a:pt x="0" y="231975"/>
                    <a:pt x="0" y="225816"/>
                  </a:cubicBezTo>
                  <a:cubicBezTo>
                    <a:pt x="0" y="219658"/>
                    <a:pt x="4106" y="215552"/>
                    <a:pt x="10264" y="215552"/>
                  </a:cubicBezTo>
                  <a:cubicBezTo>
                    <a:pt x="16423" y="215552"/>
                    <a:pt x="20529" y="220684"/>
                    <a:pt x="20529" y="225816"/>
                  </a:cubicBezTo>
                  <a:close/>
                  <a:moveTo>
                    <a:pt x="89300" y="212473"/>
                  </a:moveTo>
                  <a:cubicBezTo>
                    <a:pt x="93406" y="208367"/>
                    <a:pt x="93406" y="202208"/>
                    <a:pt x="89300" y="198102"/>
                  </a:cubicBezTo>
                  <a:lnTo>
                    <a:pt x="37978" y="146781"/>
                  </a:lnTo>
                  <a:cubicBezTo>
                    <a:pt x="33872" y="142675"/>
                    <a:pt x="27714" y="142675"/>
                    <a:pt x="23608" y="146781"/>
                  </a:cubicBezTo>
                  <a:cubicBezTo>
                    <a:pt x="19502" y="150886"/>
                    <a:pt x="19502" y="157045"/>
                    <a:pt x="23608" y="161151"/>
                  </a:cubicBezTo>
                  <a:lnTo>
                    <a:pt x="74930" y="212473"/>
                  </a:lnTo>
                  <a:cubicBezTo>
                    <a:pt x="76983" y="214525"/>
                    <a:pt x="80062" y="215552"/>
                    <a:pt x="82115" y="215552"/>
                  </a:cubicBezTo>
                  <a:cubicBezTo>
                    <a:pt x="84168" y="215552"/>
                    <a:pt x="87247" y="214525"/>
                    <a:pt x="89300" y="212473"/>
                  </a:cubicBezTo>
                  <a:close/>
                  <a:moveTo>
                    <a:pt x="161151" y="181679"/>
                  </a:moveTo>
                  <a:cubicBezTo>
                    <a:pt x="165256" y="177574"/>
                    <a:pt x="165256" y="171415"/>
                    <a:pt x="161151" y="167309"/>
                  </a:cubicBezTo>
                  <a:lnTo>
                    <a:pt x="68771" y="74930"/>
                  </a:lnTo>
                  <a:cubicBezTo>
                    <a:pt x="64666" y="70824"/>
                    <a:pt x="58507" y="70824"/>
                    <a:pt x="54401" y="74930"/>
                  </a:cubicBezTo>
                  <a:cubicBezTo>
                    <a:pt x="50295" y="79036"/>
                    <a:pt x="50295" y="85194"/>
                    <a:pt x="54401" y="89300"/>
                  </a:cubicBezTo>
                  <a:lnTo>
                    <a:pt x="146781" y="181679"/>
                  </a:lnTo>
                  <a:cubicBezTo>
                    <a:pt x="148833" y="183732"/>
                    <a:pt x="151913" y="184759"/>
                    <a:pt x="153966" y="184759"/>
                  </a:cubicBezTo>
                  <a:cubicBezTo>
                    <a:pt x="156019" y="184759"/>
                    <a:pt x="159098" y="183732"/>
                    <a:pt x="161151" y="181679"/>
                  </a:cubicBezTo>
                  <a:close/>
                  <a:moveTo>
                    <a:pt x="233001" y="150886"/>
                  </a:moveTo>
                  <a:cubicBezTo>
                    <a:pt x="237107" y="146781"/>
                    <a:pt x="237107" y="140622"/>
                    <a:pt x="233001" y="136516"/>
                  </a:cubicBezTo>
                  <a:lnTo>
                    <a:pt x="99564" y="3079"/>
                  </a:lnTo>
                  <a:cubicBezTo>
                    <a:pt x="95459" y="-1026"/>
                    <a:pt x="89300" y="-1026"/>
                    <a:pt x="85194" y="3079"/>
                  </a:cubicBezTo>
                  <a:cubicBezTo>
                    <a:pt x="81089" y="7185"/>
                    <a:pt x="81089" y="13344"/>
                    <a:pt x="85194" y="17449"/>
                  </a:cubicBezTo>
                  <a:lnTo>
                    <a:pt x="218631" y="150886"/>
                  </a:lnTo>
                  <a:cubicBezTo>
                    <a:pt x="220684" y="152939"/>
                    <a:pt x="223763" y="153966"/>
                    <a:pt x="225816" y="153966"/>
                  </a:cubicBezTo>
                  <a:cubicBezTo>
                    <a:pt x="227869" y="153966"/>
                    <a:pt x="230948" y="152939"/>
                    <a:pt x="233001" y="150886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45" name="Gráfico 196">
            <a:extLst>
              <a:ext uri="{FF2B5EF4-FFF2-40B4-BE49-F238E27FC236}">
                <a16:creationId xmlns:a16="http://schemas.microsoft.com/office/drawing/2014/main" id="{0F6C10A7-77F3-5044-B133-BCF1E8E46BB5}"/>
              </a:ext>
            </a:extLst>
          </p:cNvPr>
          <p:cNvGrpSpPr/>
          <p:nvPr/>
        </p:nvGrpSpPr>
        <p:grpSpPr>
          <a:xfrm>
            <a:off x="8720497" y="2269873"/>
            <a:ext cx="492690" cy="492690"/>
            <a:chOff x="8720497" y="2269873"/>
            <a:chExt cx="492690" cy="492690"/>
          </a:xfrm>
        </p:grpSpPr>
        <p:sp>
          <p:nvSpPr>
            <p:cNvPr id="1246" name="Forma libre 1245">
              <a:extLst>
                <a:ext uri="{FF2B5EF4-FFF2-40B4-BE49-F238E27FC236}">
                  <a16:creationId xmlns:a16="http://schemas.microsoft.com/office/drawing/2014/main" id="{C530EFD8-442A-734E-A782-A7BB5A2BB701}"/>
                </a:ext>
              </a:extLst>
            </p:cNvPr>
            <p:cNvSpPr/>
            <p:nvPr/>
          </p:nvSpPr>
          <p:spPr>
            <a:xfrm>
              <a:off x="8822258" y="2419568"/>
              <a:ext cx="247874" cy="301936"/>
            </a:xfrm>
            <a:custGeom>
              <a:avLst/>
              <a:gdLst>
                <a:gd name="connsiteX0" fmla="*/ 129095 w 247874"/>
                <a:gd name="connsiteY0" fmla="*/ 0 h 301936"/>
                <a:gd name="connsiteX1" fmla="*/ 0 w 247874"/>
                <a:gd name="connsiteY1" fmla="*/ 158236 h 301936"/>
                <a:gd name="connsiteX2" fmla="*/ 30988 w 247874"/>
                <a:gd name="connsiteY2" fmla="*/ 240351 h 301936"/>
                <a:gd name="connsiteX3" fmla="*/ 165246 w 247874"/>
                <a:gd name="connsiteY3" fmla="*/ 301937 h 301936"/>
                <a:gd name="connsiteX4" fmla="*/ 247874 w 247874"/>
                <a:gd name="connsiteY4" fmla="*/ 50973 h 301936"/>
                <a:gd name="connsiteX5" fmla="*/ 129095 w 247874"/>
                <a:gd name="connsiteY5" fmla="*/ 0 h 30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74" h="301936">
                  <a:moveTo>
                    <a:pt x="129095" y="0"/>
                  </a:moveTo>
                  <a:cubicBezTo>
                    <a:pt x="98117" y="0"/>
                    <a:pt x="0" y="45327"/>
                    <a:pt x="0" y="158236"/>
                  </a:cubicBezTo>
                  <a:cubicBezTo>
                    <a:pt x="0" y="209557"/>
                    <a:pt x="30988" y="240351"/>
                    <a:pt x="30988" y="240351"/>
                  </a:cubicBezTo>
                  <a:cubicBezTo>
                    <a:pt x="30988" y="240351"/>
                    <a:pt x="92954" y="301937"/>
                    <a:pt x="165246" y="301937"/>
                  </a:cubicBezTo>
                  <a:cubicBezTo>
                    <a:pt x="237548" y="301937"/>
                    <a:pt x="227212" y="71502"/>
                    <a:pt x="247874" y="50973"/>
                  </a:cubicBezTo>
                  <a:cubicBezTo>
                    <a:pt x="247874" y="50973"/>
                    <a:pt x="170409" y="0"/>
                    <a:pt x="129095" y="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7" name="Forma libre 1246">
              <a:extLst>
                <a:ext uri="{FF2B5EF4-FFF2-40B4-BE49-F238E27FC236}">
                  <a16:creationId xmlns:a16="http://schemas.microsoft.com/office/drawing/2014/main" id="{50435D8D-DA40-F748-8967-04AC6FA8185B}"/>
                </a:ext>
              </a:extLst>
            </p:cNvPr>
            <p:cNvSpPr/>
            <p:nvPr/>
          </p:nvSpPr>
          <p:spPr>
            <a:xfrm>
              <a:off x="8884081" y="2462943"/>
              <a:ext cx="213766" cy="258561"/>
            </a:xfrm>
            <a:custGeom>
              <a:avLst/>
              <a:gdLst>
                <a:gd name="connsiteX0" fmla="*/ 186051 w 213766"/>
                <a:gd name="connsiteY0" fmla="*/ 22481 h 258561"/>
                <a:gd name="connsiteX1" fmla="*/ 190178 w 213766"/>
                <a:gd name="connsiteY1" fmla="*/ 7198 h 258561"/>
                <a:gd name="connsiteX2" fmla="*/ 144727 w 213766"/>
                <a:gd name="connsiteY2" fmla="*/ 1952 h 258561"/>
                <a:gd name="connsiteX3" fmla="*/ 143 w 213766"/>
                <a:gd name="connsiteY3" fmla="*/ 166182 h 258561"/>
                <a:gd name="connsiteX4" fmla="*/ 93097 w 213766"/>
                <a:gd name="connsiteY4" fmla="*/ 258562 h 258561"/>
                <a:gd name="connsiteX5" fmla="*/ 113759 w 213766"/>
                <a:gd name="connsiteY5" fmla="*/ 258562 h 258561"/>
                <a:gd name="connsiteX6" fmla="*/ 206703 w 213766"/>
                <a:gd name="connsiteY6" fmla="*/ 145654 h 258561"/>
                <a:gd name="connsiteX7" fmla="*/ 186051 w 213766"/>
                <a:gd name="connsiteY7" fmla="*/ 22481 h 25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766" h="258561">
                  <a:moveTo>
                    <a:pt x="186051" y="22481"/>
                  </a:moveTo>
                  <a:cubicBezTo>
                    <a:pt x="187129" y="19361"/>
                    <a:pt x="188720" y="12166"/>
                    <a:pt x="190178" y="7198"/>
                  </a:cubicBezTo>
                  <a:cubicBezTo>
                    <a:pt x="191625" y="2230"/>
                    <a:pt x="166200" y="-2903"/>
                    <a:pt x="144727" y="1952"/>
                  </a:cubicBezTo>
                  <a:cubicBezTo>
                    <a:pt x="-10183" y="32756"/>
                    <a:pt x="143" y="166182"/>
                    <a:pt x="143" y="166182"/>
                  </a:cubicBezTo>
                  <a:cubicBezTo>
                    <a:pt x="143" y="211530"/>
                    <a:pt x="47462" y="258562"/>
                    <a:pt x="93097" y="258562"/>
                  </a:cubicBezTo>
                  <a:lnTo>
                    <a:pt x="113759" y="258562"/>
                  </a:lnTo>
                  <a:cubicBezTo>
                    <a:pt x="159384" y="258562"/>
                    <a:pt x="237691" y="217504"/>
                    <a:pt x="206703" y="145654"/>
                  </a:cubicBezTo>
                  <a:cubicBezTo>
                    <a:pt x="196367" y="114861"/>
                    <a:pt x="165389" y="94332"/>
                    <a:pt x="186051" y="22481"/>
                  </a:cubicBezTo>
                  <a:close/>
                </a:path>
              </a:pathLst>
            </a:custGeom>
            <a:solidFill>
              <a:srgbClr val="EF9A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48" name="Gráfico 196">
              <a:extLst>
                <a:ext uri="{FF2B5EF4-FFF2-40B4-BE49-F238E27FC236}">
                  <a16:creationId xmlns:a16="http://schemas.microsoft.com/office/drawing/2014/main" id="{0F6C10A7-77F3-5044-B133-BCF1E8E46BB5}"/>
                </a:ext>
              </a:extLst>
            </p:cNvPr>
            <p:cNvGrpSpPr/>
            <p:nvPr/>
          </p:nvGrpSpPr>
          <p:grpSpPr>
            <a:xfrm>
              <a:off x="8903196" y="2511219"/>
              <a:ext cx="113212" cy="177356"/>
              <a:chOff x="8903196" y="2511219"/>
              <a:chExt cx="113212" cy="177356"/>
            </a:xfrm>
            <a:solidFill>
              <a:srgbClr val="E57373"/>
            </a:solidFill>
          </p:grpSpPr>
          <p:sp>
            <p:nvSpPr>
              <p:cNvPr id="1249" name="Forma libre 1248">
                <a:extLst>
                  <a:ext uri="{FF2B5EF4-FFF2-40B4-BE49-F238E27FC236}">
                    <a16:creationId xmlns:a16="http://schemas.microsoft.com/office/drawing/2014/main" id="{DFD1C027-A008-6243-ABD5-C49FB4316273}"/>
                  </a:ext>
                </a:extLst>
              </p:cNvPr>
              <p:cNvSpPr/>
              <p:nvPr/>
            </p:nvSpPr>
            <p:spPr>
              <a:xfrm>
                <a:off x="8903196" y="2567858"/>
                <a:ext cx="113212" cy="120717"/>
              </a:xfrm>
              <a:custGeom>
                <a:avLst/>
                <a:gdLst>
                  <a:gd name="connsiteX0" fmla="*/ 31231 w 113212"/>
                  <a:gd name="connsiteY0" fmla="*/ 5358 h 120717"/>
                  <a:gd name="connsiteX1" fmla="*/ 28490 w 113212"/>
                  <a:gd name="connsiteY1" fmla="*/ 44660 h 120717"/>
                  <a:gd name="connsiteX2" fmla="*/ 41649 w 113212"/>
                  <a:gd name="connsiteY2" fmla="*/ 83244 h 120717"/>
                  <a:gd name="connsiteX3" fmla="*/ 70759 w 113212"/>
                  <a:gd name="connsiteY3" fmla="*/ 110465 h 120717"/>
                  <a:gd name="connsiteX4" fmla="*/ 91544 w 113212"/>
                  <a:gd name="connsiteY4" fmla="*/ 114376 h 120717"/>
                  <a:gd name="connsiteX5" fmla="*/ 113212 w 113212"/>
                  <a:gd name="connsiteY5" fmla="*/ 111173 h 120717"/>
                  <a:gd name="connsiteX6" fmla="*/ 91914 w 113212"/>
                  <a:gd name="connsiteY6" fmla="*/ 119313 h 120717"/>
                  <a:gd name="connsiteX7" fmla="*/ 68110 w 113212"/>
                  <a:gd name="connsiteY7" fmla="*/ 120011 h 120717"/>
                  <a:gd name="connsiteX8" fmla="*/ 27792 w 113212"/>
                  <a:gd name="connsiteY8" fmla="*/ 93036 h 120717"/>
                  <a:gd name="connsiteX9" fmla="*/ 5180 w 113212"/>
                  <a:gd name="connsiteY9" fmla="*/ 49844 h 120717"/>
                  <a:gd name="connsiteX10" fmla="*/ 910 w 113212"/>
                  <a:gd name="connsiteY10" fmla="*/ 0 h 120717"/>
                  <a:gd name="connsiteX11" fmla="*/ 31231 w 113212"/>
                  <a:gd name="connsiteY11" fmla="*/ 5358 h 12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12" h="120717">
                    <a:moveTo>
                      <a:pt x="31231" y="5358"/>
                    </a:moveTo>
                    <a:cubicBezTo>
                      <a:pt x="27515" y="18230"/>
                      <a:pt x="26704" y="31132"/>
                      <a:pt x="28490" y="44660"/>
                    </a:cubicBezTo>
                    <a:cubicBezTo>
                      <a:pt x="30297" y="58024"/>
                      <a:pt x="34700" y="71368"/>
                      <a:pt x="41649" y="83244"/>
                    </a:cubicBezTo>
                    <a:cubicBezTo>
                      <a:pt x="48577" y="95017"/>
                      <a:pt x="58277" y="105641"/>
                      <a:pt x="70759" y="110465"/>
                    </a:cubicBezTo>
                    <a:cubicBezTo>
                      <a:pt x="76907" y="112929"/>
                      <a:pt x="84287" y="114099"/>
                      <a:pt x="91544" y="114376"/>
                    </a:cubicBezTo>
                    <a:cubicBezTo>
                      <a:pt x="98770" y="114448"/>
                      <a:pt x="106489" y="114509"/>
                      <a:pt x="113212" y="111173"/>
                    </a:cubicBezTo>
                    <a:cubicBezTo>
                      <a:pt x="107238" y="115998"/>
                      <a:pt x="99376" y="117732"/>
                      <a:pt x="91914" y="119313"/>
                    </a:cubicBezTo>
                    <a:cubicBezTo>
                      <a:pt x="84277" y="120658"/>
                      <a:pt x="76476" y="121315"/>
                      <a:pt x="68110" y="120011"/>
                    </a:cubicBezTo>
                    <a:cubicBezTo>
                      <a:pt x="51441" y="116675"/>
                      <a:pt x="38026" y="105405"/>
                      <a:pt x="27792" y="93036"/>
                    </a:cubicBezTo>
                    <a:cubicBezTo>
                      <a:pt x="17507" y="80411"/>
                      <a:pt x="9911" y="65692"/>
                      <a:pt x="5180" y="49844"/>
                    </a:cubicBezTo>
                    <a:cubicBezTo>
                      <a:pt x="427" y="34180"/>
                      <a:pt x="-1205" y="16515"/>
                      <a:pt x="910" y="0"/>
                    </a:cubicBezTo>
                    <a:lnTo>
                      <a:pt x="31231" y="5358"/>
                    </a:lnTo>
                    <a:close/>
                  </a:path>
                </a:pathLst>
              </a:custGeom>
              <a:solidFill>
                <a:srgbClr val="E5737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0" name="Forma libre 1249">
                <a:extLst>
                  <a:ext uri="{FF2B5EF4-FFF2-40B4-BE49-F238E27FC236}">
                    <a16:creationId xmlns:a16="http://schemas.microsoft.com/office/drawing/2014/main" id="{55AFE68C-0582-D040-BA88-7DB6D5003BFC}"/>
                  </a:ext>
                </a:extLst>
              </p:cNvPr>
              <p:cNvSpPr/>
              <p:nvPr/>
            </p:nvSpPr>
            <p:spPr>
              <a:xfrm>
                <a:off x="8960304" y="2511219"/>
                <a:ext cx="52029" cy="129926"/>
              </a:xfrm>
              <a:custGeom>
                <a:avLst/>
                <a:gdLst>
                  <a:gd name="connsiteX0" fmla="*/ 36694 w 52029"/>
                  <a:gd name="connsiteY0" fmla="*/ 0 h 129926"/>
                  <a:gd name="connsiteX1" fmla="*/ 19153 w 52029"/>
                  <a:gd name="connsiteY1" fmla="*/ 7780 h 129926"/>
                  <a:gd name="connsiteX2" fmla="*/ 9658 w 52029"/>
                  <a:gd name="connsiteY2" fmla="*/ 26277 h 129926"/>
                  <a:gd name="connsiteX3" fmla="*/ 287 w 52029"/>
                  <a:gd name="connsiteY3" fmla="*/ 63311 h 129926"/>
                  <a:gd name="connsiteX4" fmla="*/ 5450 w 52029"/>
                  <a:gd name="connsiteY4" fmla="*/ 100447 h 129926"/>
                  <a:gd name="connsiteX5" fmla="*/ 26020 w 52029"/>
                  <a:gd name="connsiteY5" fmla="*/ 129926 h 129926"/>
                  <a:gd name="connsiteX6" fmla="*/ 12922 w 52029"/>
                  <a:gd name="connsiteY6" fmla="*/ 98425 h 129926"/>
                  <a:gd name="connsiteX7" fmla="*/ 15540 w 52029"/>
                  <a:gd name="connsiteY7" fmla="*/ 66010 h 129926"/>
                  <a:gd name="connsiteX8" fmla="*/ 30064 w 52029"/>
                  <a:gd name="connsiteY8" fmla="*/ 37321 h 129926"/>
                  <a:gd name="connsiteX9" fmla="*/ 52029 w 52029"/>
                  <a:gd name="connsiteY9" fmla="*/ 13775 h 129926"/>
                  <a:gd name="connsiteX10" fmla="*/ 36694 w 52029"/>
                  <a:gd name="connsiteY10" fmla="*/ 0 h 1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029" h="129926">
                    <a:moveTo>
                      <a:pt x="36694" y="0"/>
                    </a:moveTo>
                    <a:cubicBezTo>
                      <a:pt x="31768" y="3439"/>
                      <a:pt x="26174" y="7308"/>
                      <a:pt x="19153" y="7780"/>
                    </a:cubicBezTo>
                    <a:cubicBezTo>
                      <a:pt x="15560" y="13744"/>
                      <a:pt x="12317" y="19964"/>
                      <a:pt x="9658" y="26277"/>
                    </a:cubicBezTo>
                    <a:cubicBezTo>
                      <a:pt x="4670" y="38071"/>
                      <a:pt x="1282" y="50593"/>
                      <a:pt x="287" y="63311"/>
                    </a:cubicBezTo>
                    <a:cubicBezTo>
                      <a:pt x="-719" y="75987"/>
                      <a:pt x="903" y="88900"/>
                      <a:pt x="5450" y="100447"/>
                    </a:cubicBezTo>
                    <a:cubicBezTo>
                      <a:pt x="9946" y="112036"/>
                      <a:pt x="17285" y="122023"/>
                      <a:pt x="26020" y="129926"/>
                    </a:cubicBezTo>
                    <a:cubicBezTo>
                      <a:pt x="19204" y="120298"/>
                      <a:pt x="14575" y="109459"/>
                      <a:pt x="12922" y="98425"/>
                    </a:cubicBezTo>
                    <a:cubicBezTo>
                      <a:pt x="11218" y="87391"/>
                      <a:pt x="12347" y="76326"/>
                      <a:pt x="15540" y="66010"/>
                    </a:cubicBezTo>
                    <a:cubicBezTo>
                      <a:pt x="18722" y="55674"/>
                      <a:pt x="23813" y="46046"/>
                      <a:pt x="30064" y="37321"/>
                    </a:cubicBezTo>
                    <a:cubicBezTo>
                      <a:pt x="36397" y="28504"/>
                      <a:pt x="43561" y="20919"/>
                      <a:pt x="52029" y="13775"/>
                    </a:cubicBezTo>
                    <a:lnTo>
                      <a:pt x="36694" y="0"/>
                    </a:lnTo>
                    <a:close/>
                  </a:path>
                </a:pathLst>
              </a:custGeom>
              <a:solidFill>
                <a:srgbClr val="E5737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51" name="Forma libre 1250">
              <a:extLst>
                <a:ext uri="{FF2B5EF4-FFF2-40B4-BE49-F238E27FC236}">
                  <a16:creationId xmlns:a16="http://schemas.microsoft.com/office/drawing/2014/main" id="{E9FDA87B-E45D-DF46-AAC4-F0C4A5631A4E}"/>
                </a:ext>
              </a:extLst>
            </p:cNvPr>
            <p:cNvSpPr/>
            <p:nvPr/>
          </p:nvSpPr>
          <p:spPr>
            <a:xfrm>
              <a:off x="8884022" y="2457228"/>
              <a:ext cx="190295" cy="264276"/>
            </a:xfrm>
            <a:custGeom>
              <a:avLst/>
              <a:gdLst>
                <a:gd name="connsiteX0" fmla="*/ 181420 w 190295"/>
                <a:gd name="connsiteY0" fmla="*/ 7626 h 264276"/>
                <a:gd name="connsiteX1" fmla="*/ 174512 w 190295"/>
                <a:gd name="connsiteY1" fmla="*/ 24953 h 264276"/>
                <a:gd name="connsiteX2" fmla="*/ 167409 w 190295"/>
                <a:gd name="connsiteY2" fmla="*/ 44311 h 264276"/>
                <a:gd name="connsiteX3" fmla="*/ 140937 w 190295"/>
                <a:gd name="connsiteY3" fmla="*/ 56546 h 264276"/>
                <a:gd name="connsiteX4" fmla="*/ 100249 w 190295"/>
                <a:gd name="connsiteY4" fmla="*/ 35895 h 264276"/>
                <a:gd name="connsiteX5" fmla="*/ 179007 w 190295"/>
                <a:gd name="connsiteY5" fmla="*/ 0 h 264276"/>
                <a:gd name="connsiteX6" fmla="*/ 161599 w 190295"/>
                <a:gd name="connsiteY6" fmla="*/ 0 h 264276"/>
                <a:gd name="connsiteX7" fmla="*/ 143411 w 190295"/>
                <a:gd name="connsiteY7" fmla="*/ 1570 h 264276"/>
                <a:gd name="connsiteX8" fmla="*/ 202 w 190295"/>
                <a:gd name="connsiteY8" fmla="*/ 171897 h 264276"/>
                <a:gd name="connsiteX9" fmla="*/ 93156 w 190295"/>
                <a:gd name="connsiteY9" fmla="*/ 264277 h 264276"/>
                <a:gd name="connsiteX10" fmla="*/ 103482 w 190295"/>
                <a:gd name="connsiteY10" fmla="*/ 264277 h 264276"/>
                <a:gd name="connsiteX11" fmla="*/ 31190 w 190295"/>
                <a:gd name="connsiteY11" fmla="*/ 182162 h 264276"/>
                <a:gd name="connsiteX12" fmla="*/ 135569 w 190295"/>
                <a:gd name="connsiteY12" fmla="*/ 68812 h 264276"/>
                <a:gd name="connsiteX13" fmla="*/ 183739 w 190295"/>
                <a:gd name="connsiteY13" fmla="*/ 102397 h 264276"/>
                <a:gd name="connsiteX14" fmla="*/ 183863 w 190295"/>
                <a:gd name="connsiteY14" fmla="*/ 102264 h 264276"/>
                <a:gd name="connsiteX15" fmla="*/ 186110 w 190295"/>
                <a:gd name="connsiteY15" fmla="*/ 28186 h 264276"/>
                <a:gd name="connsiteX16" fmla="*/ 190237 w 190295"/>
                <a:gd name="connsiteY16" fmla="*/ 12902 h 264276"/>
                <a:gd name="connsiteX17" fmla="*/ 181420 w 190295"/>
                <a:gd name="connsiteY17" fmla="*/ 7626 h 2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295" h="264276">
                  <a:moveTo>
                    <a:pt x="181420" y="7626"/>
                  </a:moveTo>
                  <a:cubicBezTo>
                    <a:pt x="178381" y="15027"/>
                    <a:pt x="175754" y="21586"/>
                    <a:pt x="174512" y="24953"/>
                  </a:cubicBezTo>
                  <a:lnTo>
                    <a:pt x="167409" y="44311"/>
                  </a:lnTo>
                  <a:cubicBezTo>
                    <a:pt x="163498" y="54955"/>
                    <a:pt x="152320" y="57306"/>
                    <a:pt x="140937" y="56546"/>
                  </a:cubicBezTo>
                  <a:cubicBezTo>
                    <a:pt x="119618" y="55140"/>
                    <a:pt x="94429" y="51414"/>
                    <a:pt x="100249" y="35895"/>
                  </a:cubicBezTo>
                  <a:cubicBezTo>
                    <a:pt x="106079" y="20375"/>
                    <a:pt x="176062" y="12851"/>
                    <a:pt x="179007" y="0"/>
                  </a:cubicBezTo>
                  <a:cubicBezTo>
                    <a:pt x="173834" y="4783"/>
                    <a:pt x="161599" y="0"/>
                    <a:pt x="161599" y="0"/>
                  </a:cubicBezTo>
                  <a:cubicBezTo>
                    <a:pt x="156364" y="144"/>
                    <a:pt x="148615" y="390"/>
                    <a:pt x="143411" y="1570"/>
                  </a:cubicBezTo>
                  <a:cubicBezTo>
                    <a:pt x="-11510" y="32374"/>
                    <a:pt x="202" y="171897"/>
                    <a:pt x="202" y="171897"/>
                  </a:cubicBezTo>
                  <a:cubicBezTo>
                    <a:pt x="202" y="217245"/>
                    <a:pt x="47521" y="264277"/>
                    <a:pt x="93156" y="264277"/>
                  </a:cubicBezTo>
                  <a:lnTo>
                    <a:pt x="103482" y="264277"/>
                  </a:lnTo>
                  <a:cubicBezTo>
                    <a:pt x="65555" y="264277"/>
                    <a:pt x="31190" y="219863"/>
                    <a:pt x="31190" y="182162"/>
                  </a:cubicBezTo>
                  <a:cubicBezTo>
                    <a:pt x="31190" y="182162"/>
                    <a:pt x="31190" y="73534"/>
                    <a:pt x="135569" y="68812"/>
                  </a:cubicBezTo>
                  <a:cubicBezTo>
                    <a:pt x="166310" y="66688"/>
                    <a:pt x="175651" y="78861"/>
                    <a:pt x="183739" y="102397"/>
                  </a:cubicBezTo>
                  <a:cubicBezTo>
                    <a:pt x="183780" y="102356"/>
                    <a:pt x="183821" y="102305"/>
                    <a:pt x="183863" y="102264"/>
                  </a:cubicBezTo>
                  <a:cubicBezTo>
                    <a:pt x="178155" y="84712"/>
                    <a:pt x="176328" y="62243"/>
                    <a:pt x="186110" y="28186"/>
                  </a:cubicBezTo>
                  <a:cubicBezTo>
                    <a:pt x="187188" y="25066"/>
                    <a:pt x="188779" y="17870"/>
                    <a:pt x="190237" y="12902"/>
                  </a:cubicBezTo>
                  <a:cubicBezTo>
                    <a:pt x="190801" y="10962"/>
                    <a:pt x="187229" y="9012"/>
                    <a:pt x="181420" y="7626"/>
                  </a:cubicBezTo>
                  <a:close/>
                </a:path>
              </a:pathLst>
            </a:custGeom>
            <a:solidFill>
              <a:srgbClr val="FFCD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52" name="Gráfico 196">
              <a:extLst>
                <a:ext uri="{FF2B5EF4-FFF2-40B4-BE49-F238E27FC236}">
                  <a16:creationId xmlns:a16="http://schemas.microsoft.com/office/drawing/2014/main" id="{0F6C10A7-77F3-5044-B133-BCF1E8E46BB5}"/>
                </a:ext>
              </a:extLst>
            </p:cNvPr>
            <p:cNvGrpSpPr/>
            <p:nvPr/>
          </p:nvGrpSpPr>
          <p:grpSpPr>
            <a:xfrm>
              <a:off x="8950186" y="2306034"/>
              <a:ext cx="172037" cy="166130"/>
              <a:chOff x="8950186" y="2306034"/>
              <a:chExt cx="172037" cy="166130"/>
            </a:xfrm>
            <a:solidFill>
              <a:srgbClr val="FFCC80"/>
            </a:solidFill>
          </p:grpSpPr>
          <p:sp>
            <p:nvSpPr>
              <p:cNvPr id="1253" name="Forma libre 1252">
                <a:extLst>
                  <a:ext uri="{FF2B5EF4-FFF2-40B4-BE49-F238E27FC236}">
                    <a16:creationId xmlns:a16="http://schemas.microsoft.com/office/drawing/2014/main" id="{2B29196A-538F-264D-9813-BA789E582A9A}"/>
                  </a:ext>
                </a:extLst>
              </p:cNvPr>
              <p:cNvSpPr/>
              <p:nvPr/>
            </p:nvSpPr>
            <p:spPr>
              <a:xfrm>
                <a:off x="8997962" y="2326563"/>
                <a:ext cx="55777" cy="120156"/>
              </a:xfrm>
              <a:custGeom>
                <a:avLst/>
                <a:gdLst>
                  <a:gd name="connsiteX0" fmla="*/ 55777 w 55777"/>
                  <a:gd name="connsiteY0" fmla="*/ 9792 h 120156"/>
                  <a:gd name="connsiteX1" fmla="*/ 26585 w 55777"/>
                  <a:gd name="connsiteY1" fmla="*/ 0 h 120156"/>
                  <a:gd name="connsiteX2" fmla="*/ 576 w 55777"/>
                  <a:gd name="connsiteY2" fmla="*/ 103434 h 120156"/>
                  <a:gd name="connsiteX3" fmla="*/ 298 w 55777"/>
                  <a:gd name="connsiteY3" fmla="*/ 103639 h 120156"/>
                  <a:gd name="connsiteX4" fmla="*/ 11784 w 55777"/>
                  <a:gd name="connsiteY4" fmla="*/ 116685 h 120156"/>
                  <a:gd name="connsiteX5" fmla="*/ 28874 w 55777"/>
                  <a:gd name="connsiteY5" fmla="*/ 118420 h 120156"/>
                  <a:gd name="connsiteX6" fmla="*/ 29336 w 55777"/>
                  <a:gd name="connsiteY6" fmla="*/ 118841 h 120156"/>
                  <a:gd name="connsiteX7" fmla="*/ 55777 w 55777"/>
                  <a:gd name="connsiteY7" fmla="*/ 9792 h 12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777" h="120156">
                    <a:moveTo>
                      <a:pt x="55777" y="9792"/>
                    </a:moveTo>
                    <a:lnTo>
                      <a:pt x="26585" y="0"/>
                    </a:lnTo>
                    <a:cubicBezTo>
                      <a:pt x="25662" y="2823"/>
                      <a:pt x="9372" y="52266"/>
                      <a:pt x="576" y="103434"/>
                    </a:cubicBezTo>
                    <a:cubicBezTo>
                      <a:pt x="514" y="103516"/>
                      <a:pt x="350" y="103537"/>
                      <a:pt x="298" y="103639"/>
                    </a:cubicBezTo>
                    <a:cubicBezTo>
                      <a:pt x="-1323" y="106832"/>
                      <a:pt x="3829" y="112682"/>
                      <a:pt x="11784" y="116685"/>
                    </a:cubicBezTo>
                    <a:cubicBezTo>
                      <a:pt x="19513" y="120565"/>
                      <a:pt x="26934" y="121263"/>
                      <a:pt x="28874" y="118420"/>
                    </a:cubicBezTo>
                    <a:cubicBezTo>
                      <a:pt x="29018" y="118574"/>
                      <a:pt x="29193" y="118687"/>
                      <a:pt x="29336" y="118841"/>
                    </a:cubicBezTo>
                    <a:cubicBezTo>
                      <a:pt x="37096" y="66544"/>
                      <a:pt x="55531" y="10490"/>
                      <a:pt x="55777" y="9792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4" name="Forma libre 1253">
                <a:extLst>
                  <a:ext uri="{FF2B5EF4-FFF2-40B4-BE49-F238E27FC236}">
                    <a16:creationId xmlns:a16="http://schemas.microsoft.com/office/drawing/2014/main" id="{24C2D3CB-FA42-6248-AEA5-A34FA2B9588E}"/>
                  </a:ext>
                </a:extLst>
              </p:cNvPr>
              <p:cNvSpPr/>
              <p:nvPr/>
            </p:nvSpPr>
            <p:spPr>
              <a:xfrm>
                <a:off x="8950186" y="2306034"/>
                <a:ext cx="51913" cy="122724"/>
              </a:xfrm>
              <a:custGeom>
                <a:avLst/>
                <a:gdLst>
                  <a:gd name="connsiteX0" fmla="*/ 51914 w 51913"/>
                  <a:gd name="connsiteY0" fmla="*/ 9792 h 122724"/>
                  <a:gd name="connsiteX1" fmla="*/ 22712 w 51913"/>
                  <a:gd name="connsiteY1" fmla="*/ 0 h 122724"/>
                  <a:gd name="connsiteX2" fmla="*/ 510 w 51913"/>
                  <a:gd name="connsiteY2" fmla="*/ 112590 h 122724"/>
                  <a:gd name="connsiteX3" fmla="*/ 28 w 51913"/>
                  <a:gd name="connsiteY3" fmla="*/ 113811 h 122724"/>
                  <a:gd name="connsiteX4" fmla="*/ 14439 w 51913"/>
                  <a:gd name="connsiteY4" fmla="*/ 122372 h 122724"/>
                  <a:gd name="connsiteX5" fmla="*/ 30287 w 51913"/>
                  <a:gd name="connsiteY5" fmla="*/ 119159 h 122724"/>
                  <a:gd name="connsiteX6" fmla="*/ 30892 w 51913"/>
                  <a:gd name="connsiteY6" fmla="*/ 119190 h 122724"/>
                  <a:gd name="connsiteX7" fmla="*/ 51914 w 51913"/>
                  <a:gd name="connsiteY7" fmla="*/ 9792 h 12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13" h="122724">
                    <a:moveTo>
                      <a:pt x="51914" y="9792"/>
                    </a:moveTo>
                    <a:lnTo>
                      <a:pt x="22712" y="0"/>
                    </a:lnTo>
                    <a:cubicBezTo>
                      <a:pt x="21737" y="2925"/>
                      <a:pt x="4759" y="55253"/>
                      <a:pt x="510" y="112590"/>
                    </a:cubicBezTo>
                    <a:cubicBezTo>
                      <a:pt x="253" y="112970"/>
                      <a:pt x="79" y="113380"/>
                      <a:pt x="28" y="113811"/>
                    </a:cubicBezTo>
                    <a:cubicBezTo>
                      <a:pt x="-475" y="117332"/>
                      <a:pt x="5981" y="121181"/>
                      <a:pt x="14439" y="122372"/>
                    </a:cubicBezTo>
                    <a:cubicBezTo>
                      <a:pt x="22034" y="123439"/>
                      <a:pt x="28634" y="122002"/>
                      <a:pt x="30287" y="119159"/>
                    </a:cubicBezTo>
                    <a:cubicBezTo>
                      <a:pt x="30492" y="119169"/>
                      <a:pt x="30697" y="119169"/>
                      <a:pt x="30892" y="119190"/>
                    </a:cubicBezTo>
                    <a:cubicBezTo>
                      <a:pt x="34331" y="63875"/>
                      <a:pt x="51688" y="10480"/>
                      <a:pt x="51914" y="9792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5" name="Forma libre 1254">
                <a:extLst>
                  <a:ext uri="{FF2B5EF4-FFF2-40B4-BE49-F238E27FC236}">
                    <a16:creationId xmlns:a16="http://schemas.microsoft.com/office/drawing/2014/main" id="{C7A32973-6251-9248-9EB7-B74DFDA43B0E}"/>
                  </a:ext>
                </a:extLst>
              </p:cNvPr>
              <p:cNvSpPr/>
              <p:nvPr/>
            </p:nvSpPr>
            <p:spPr>
              <a:xfrm>
                <a:off x="9045604" y="2353342"/>
                <a:ext cx="76619" cy="118821"/>
              </a:xfrm>
              <a:custGeom>
                <a:avLst/>
                <a:gdLst>
                  <a:gd name="connsiteX0" fmla="*/ 76620 w 76619"/>
                  <a:gd name="connsiteY0" fmla="*/ 17819 h 118821"/>
                  <a:gd name="connsiteX1" fmla="*/ 51492 w 76619"/>
                  <a:gd name="connsiteY1" fmla="*/ 0 h 118821"/>
                  <a:gd name="connsiteX2" fmla="*/ 304 w 76619"/>
                  <a:gd name="connsiteY2" fmla="*/ 102490 h 118821"/>
                  <a:gd name="connsiteX3" fmla="*/ 11533 w 76619"/>
                  <a:gd name="connsiteY3" fmla="*/ 115402 h 118821"/>
                  <a:gd name="connsiteX4" fmla="*/ 28654 w 76619"/>
                  <a:gd name="connsiteY4" fmla="*/ 116798 h 118821"/>
                  <a:gd name="connsiteX5" fmla="*/ 28911 w 76619"/>
                  <a:gd name="connsiteY5" fmla="*/ 115289 h 118821"/>
                  <a:gd name="connsiteX6" fmla="*/ 76620 w 76619"/>
                  <a:gd name="connsiteY6" fmla="*/ 17819 h 11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19" h="118821">
                    <a:moveTo>
                      <a:pt x="76620" y="17819"/>
                    </a:moveTo>
                    <a:lnTo>
                      <a:pt x="51492" y="0"/>
                    </a:lnTo>
                    <a:cubicBezTo>
                      <a:pt x="28049" y="33072"/>
                      <a:pt x="10486" y="68268"/>
                      <a:pt x="304" y="102490"/>
                    </a:cubicBezTo>
                    <a:cubicBezTo>
                      <a:pt x="-1318" y="105672"/>
                      <a:pt x="3712" y="111461"/>
                      <a:pt x="11533" y="115402"/>
                    </a:cubicBezTo>
                    <a:cubicBezTo>
                      <a:pt x="19355" y="119344"/>
                      <a:pt x="27032" y="119970"/>
                      <a:pt x="28654" y="116798"/>
                    </a:cubicBezTo>
                    <a:cubicBezTo>
                      <a:pt x="28880" y="116347"/>
                      <a:pt x="28942" y="115833"/>
                      <a:pt x="28911" y="115289"/>
                    </a:cubicBezTo>
                    <a:cubicBezTo>
                      <a:pt x="37913" y="82587"/>
                      <a:pt x="53935" y="49803"/>
                      <a:pt x="76620" y="17819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256" name="Gráfico 198">
            <a:extLst>
              <a:ext uri="{FF2B5EF4-FFF2-40B4-BE49-F238E27FC236}">
                <a16:creationId xmlns:a16="http://schemas.microsoft.com/office/drawing/2014/main" id="{5630848A-4A3A-6346-8264-65A5DD47F6E9}"/>
              </a:ext>
            </a:extLst>
          </p:cNvPr>
          <p:cNvGrpSpPr/>
          <p:nvPr/>
        </p:nvGrpSpPr>
        <p:grpSpPr>
          <a:xfrm>
            <a:off x="8089377" y="2269873"/>
            <a:ext cx="492690" cy="492690"/>
            <a:chOff x="8089377" y="2269873"/>
            <a:chExt cx="492690" cy="492690"/>
          </a:xfrm>
        </p:grpSpPr>
        <p:sp>
          <p:nvSpPr>
            <p:cNvPr id="1257" name="Forma libre 1256">
              <a:extLst>
                <a:ext uri="{FF2B5EF4-FFF2-40B4-BE49-F238E27FC236}">
                  <a16:creationId xmlns:a16="http://schemas.microsoft.com/office/drawing/2014/main" id="{2C56A25C-C11F-944C-8BFB-FB2024F01A10}"/>
                </a:ext>
              </a:extLst>
            </p:cNvPr>
            <p:cNvSpPr/>
            <p:nvPr/>
          </p:nvSpPr>
          <p:spPr>
            <a:xfrm>
              <a:off x="8140698" y="2495401"/>
              <a:ext cx="225727" cy="226104"/>
            </a:xfrm>
            <a:custGeom>
              <a:avLst/>
              <a:gdLst>
                <a:gd name="connsiteX0" fmla="*/ 201182 w 225727"/>
                <a:gd name="connsiteY0" fmla="*/ 65980 h 226104"/>
                <a:gd name="connsiteX1" fmla="*/ 182706 w 225727"/>
                <a:gd name="connsiteY1" fmla="*/ 43398 h 226104"/>
                <a:gd name="connsiteX2" fmla="*/ 160124 w 225727"/>
                <a:gd name="connsiteY2" fmla="*/ 24923 h 226104"/>
                <a:gd name="connsiteX3" fmla="*/ 36952 w 225727"/>
                <a:gd name="connsiteY3" fmla="*/ 24923 h 226104"/>
                <a:gd name="connsiteX4" fmla="*/ 10264 w 225727"/>
                <a:gd name="connsiteY4" fmla="*/ 86509 h 226104"/>
                <a:gd name="connsiteX5" fmla="*/ 18476 w 225727"/>
                <a:gd name="connsiteY5" fmla="*/ 131672 h 226104"/>
                <a:gd name="connsiteX6" fmla="*/ 15397 w 225727"/>
                <a:gd name="connsiteY6" fmla="*/ 195311 h 226104"/>
                <a:gd name="connsiteX7" fmla="*/ 3079 w 225727"/>
                <a:gd name="connsiteY7" fmla="*/ 207628 h 226104"/>
                <a:gd name="connsiteX8" fmla="*/ 3079 w 225727"/>
                <a:gd name="connsiteY8" fmla="*/ 221998 h 226104"/>
                <a:gd name="connsiteX9" fmla="*/ 10264 w 225727"/>
                <a:gd name="connsiteY9" fmla="*/ 226104 h 226104"/>
                <a:gd name="connsiteX10" fmla="*/ 17449 w 225727"/>
                <a:gd name="connsiteY10" fmla="*/ 223025 h 226104"/>
                <a:gd name="connsiteX11" fmla="*/ 33872 w 225727"/>
                <a:gd name="connsiteY11" fmla="*/ 206602 h 226104"/>
                <a:gd name="connsiteX12" fmla="*/ 33872 w 225727"/>
                <a:gd name="connsiteY12" fmla="*/ 206602 h 226104"/>
                <a:gd name="connsiteX13" fmla="*/ 93406 w 225727"/>
                <a:gd name="connsiteY13" fmla="*/ 205576 h 226104"/>
                <a:gd name="connsiteX14" fmla="*/ 145754 w 225727"/>
                <a:gd name="connsiteY14" fmla="*/ 215840 h 226104"/>
                <a:gd name="connsiteX15" fmla="*/ 203235 w 225727"/>
                <a:gd name="connsiteY15" fmla="*/ 190179 h 226104"/>
                <a:gd name="connsiteX16" fmla="*/ 201182 w 225727"/>
                <a:gd name="connsiteY16" fmla="*/ 65980 h 22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727" h="226104">
                  <a:moveTo>
                    <a:pt x="201182" y="65980"/>
                  </a:moveTo>
                  <a:cubicBezTo>
                    <a:pt x="201182" y="65980"/>
                    <a:pt x="191944" y="52636"/>
                    <a:pt x="182706" y="43398"/>
                  </a:cubicBezTo>
                  <a:cubicBezTo>
                    <a:pt x="173468" y="34160"/>
                    <a:pt x="161151" y="25949"/>
                    <a:pt x="160124" y="24923"/>
                  </a:cubicBezTo>
                  <a:cubicBezTo>
                    <a:pt x="106749" y="-15109"/>
                    <a:pt x="60560" y="-738"/>
                    <a:pt x="36952" y="24923"/>
                  </a:cubicBezTo>
                  <a:cubicBezTo>
                    <a:pt x="18476" y="45451"/>
                    <a:pt x="10264" y="65980"/>
                    <a:pt x="10264" y="86509"/>
                  </a:cubicBezTo>
                  <a:cubicBezTo>
                    <a:pt x="10264" y="101905"/>
                    <a:pt x="16423" y="117302"/>
                    <a:pt x="18476" y="131672"/>
                  </a:cubicBezTo>
                  <a:cubicBezTo>
                    <a:pt x="24635" y="160412"/>
                    <a:pt x="26687" y="178888"/>
                    <a:pt x="15397" y="195311"/>
                  </a:cubicBezTo>
                  <a:lnTo>
                    <a:pt x="3079" y="207628"/>
                  </a:lnTo>
                  <a:cubicBezTo>
                    <a:pt x="-1026" y="211734"/>
                    <a:pt x="-1026" y="217893"/>
                    <a:pt x="3079" y="221998"/>
                  </a:cubicBezTo>
                  <a:cubicBezTo>
                    <a:pt x="5132" y="225078"/>
                    <a:pt x="7185" y="226104"/>
                    <a:pt x="10264" y="226104"/>
                  </a:cubicBezTo>
                  <a:cubicBezTo>
                    <a:pt x="13344" y="226104"/>
                    <a:pt x="15397" y="225078"/>
                    <a:pt x="17449" y="223025"/>
                  </a:cubicBezTo>
                  <a:lnTo>
                    <a:pt x="33872" y="206602"/>
                  </a:lnTo>
                  <a:lnTo>
                    <a:pt x="33872" y="206602"/>
                  </a:lnTo>
                  <a:cubicBezTo>
                    <a:pt x="47216" y="195311"/>
                    <a:pt x="68771" y="200443"/>
                    <a:pt x="93406" y="205576"/>
                  </a:cubicBezTo>
                  <a:cubicBezTo>
                    <a:pt x="109829" y="208655"/>
                    <a:pt x="127278" y="215840"/>
                    <a:pt x="145754" y="215840"/>
                  </a:cubicBezTo>
                  <a:cubicBezTo>
                    <a:pt x="165256" y="215840"/>
                    <a:pt x="185785" y="206602"/>
                    <a:pt x="203235" y="190179"/>
                  </a:cubicBezTo>
                  <a:cubicBezTo>
                    <a:pt x="229922" y="165544"/>
                    <a:pt x="237107" y="112170"/>
                    <a:pt x="201182" y="65980"/>
                  </a:cubicBezTo>
                  <a:close/>
                </a:path>
              </a:pathLst>
            </a:custGeom>
            <a:solidFill>
              <a:srgbClr val="FF40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8" name="Forma libre 1257">
              <a:extLst>
                <a:ext uri="{FF2B5EF4-FFF2-40B4-BE49-F238E27FC236}">
                  <a16:creationId xmlns:a16="http://schemas.microsoft.com/office/drawing/2014/main" id="{87E48A31-1EB4-2B4C-AF79-612E48B86BB5}"/>
                </a:ext>
              </a:extLst>
            </p:cNvPr>
            <p:cNvSpPr/>
            <p:nvPr/>
          </p:nvSpPr>
          <p:spPr>
            <a:xfrm>
              <a:off x="8244555" y="2505953"/>
              <a:ext cx="111694" cy="112360"/>
            </a:xfrm>
            <a:custGeom>
              <a:avLst/>
              <a:gdLst>
                <a:gd name="connsiteX0" fmla="*/ 100404 w 111694"/>
                <a:gd name="connsiteY0" fmla="*/ 101617 h 112360"/>
                <a:gd name="connsiteX1" fmla="*/ 111695 w 111694"/>
                <a:gd name="connsiteY1" fmla="*/ 78009 h 112360"/>
                <a:gd name="connsiteX2" fmla="*/ 98351 w 111694"/>
                <a:gd name="connsiteY2" fmla="*/ 55428 h 112360"/>
                <a:gd name="connsiteX3" fmla="*/ 79875 w 111694"/>
                <a:gd name="connsiteY3" fmla="*/ 32846 h 112360"/>
                <a:gd name="connsiteX4" fmla="*/ 57294 w 111694"/>
                <a:gd name="connsiteY4" fmla="*/ 14370 h 112360"/>
                <a:gd name="connsiteX5" fmla="*/ 34712 w 111694"/>
                <a:gd name="connsiteY5" fmla="*/ 0 h 112360"/>
                <a:gd name="connsiteX6" fmla="*/ 11104 w 111694"/>
                <a:gd name="connsiteY6" fmla="*/ 10264 h 112360"/>
                <a:gd name="connsiteX7" fmla="*/ 22395 w 111694"/>
                <a:gd name="connsiteY7" fmla="*/ 89300 h 112360"/>
                <a:gd name="connsiteX8" fmla="*/ 100404 w 111694"/>
                <a:gd name="connsiteY8" fmla="*/ 101617 h 1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694" h="112360">
                  <a:moveTo>
                    <a:pt x="100404" y="101617"/>
                  </a:moveTo>
                  <a:cubicBezTo>
                    <a:pt x="106563" y="95459"/>
                    <a:pt x="110668" y="87247"/>
                    <a:pt x="111695" y="78009"/>
                  </a:cubicBezTo>
                  <a:cubicBezTo>
                    <a:pt x="108616" y="70824"/>
                    <a:pt x="103483" y="63639"/>
                    <a:pt x="98351" y="55428"/>
                  </a:cubicBezTo>
                  <a:cubicBezTo>
                    <a:pt x="98351" y="55428"/>
                    <a:pt x="89113" y="42084"/>
                    <a:pt x="79875" y="32846"/>
                  </a:cubicBezTo>
                  <a:cubicBezTo>
                    <a:pt x="70637" y="23608"/>
                    <a:pt x="58320" y="15397"/>
                    <a:pt x="57294" y="14370"/>
                  </a:cubicBezTo>
                  <a:cubicBezTo>
                    <a:pt x="49082" y="8211"/>
                    <a:pt x="41897" y="4106"/>
                    <a:pt x="34712" y="0"/>
                  </a:cubicBezTo>
                  <a:cubicBezTo>
                    <a:pt x="25474" y="1026"/>
                    <a:pt x="17263" y="4106"/>
                    <a:pt x="11104" y="10264"/>
                  </a:cubicBezTo>
                  <a:cubicBezTo>
                    <a:pt x="-7372" y="28740"/>
                    <a:pt x="-2240" y="64666"/>
                    <a:pt x="22395" y="89300"/>
                  </a:cubicBezTo>
                  <a:cubicBezTo>
                    <a:pt x="47029" y="113935"/>
                    <a:pt x="81928" y="120093"/>
                    <a:pt x="100404" y="101617"/>
                  </a:cubicBez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9" name="Forma libre 1258">
              <a:extLst>
                <a:ext uri="{FF2B5EF4-FFF2-40B4-BE49-F238E27FC236}">
                  <a16:creationId xmlns:a16="http://schemas.microsoft.com/office/drawing/2014/main" id="{E325C130-DD45-EE41-AE0A-3A6BB07586CC}"/>
                </a:ext>
              </a:extLst>
            </p:cNvPr>
            <p:cNvSpPr/>
            <p:nvPr/>
          </p:nvSpPr>
          <p:spPr>
            <a:xfrm>
              <a:off x="8284400" y="2362252"/>
              <a:ext cx="246345" cy="171415"/>
            </a:xfrm>
            <a:custGeom>
              <a:avLst/>
              <a:gdLst>
                <a:gd name="connsiteX0" fmla="*/ 112908 w 246345"/>
                <a:gd name="connsiteY0" fmla="*/ 112908 h 171415"/>
                <a:gd name="connsiteX1" fmla="*/ 197076 w 246345"/>
                <a:gd name="connsiteY1" fmla="*/ 71851 h 171415"/>
                <a:gd name="connsiteX2" fmla="*/ 246345 w 246345"/>
                <a:gd name="connsiteY2" fmla="*/ 114961 h 171415"/>
                <a:gd name="connsiteX3" fmla="*/ 212473 w 246345"/>
                <a:gd name="connsiteY3" fmla="*/ 164230 h 171415"/>
                <a:gd name="connsiteX4" fmla="*/ 183732 w 246345"/>
                <a:gd name="connsiteY4" fmla="*/ 135490 h 171415"/>
                <a:gd name="connsiteX5" fmla="*/ 140622 w 246345"/>
                <a:gd name="connsiteY5" fmla="*/ 128305 h 171415"/>
                <a:gd name="connsiteX6" fmla="*/ 64666 w 246345"/>
                <a:gd name="connsiteY6" fmla="*/ 165256 h 171415"/>
                <a:gd name="connsiteX7" fmla="*/ 112908 w 246345"/>
                <a:gd name="connsiteY7" fmla="*/ 112908 h 171415"/>
                <a:gd name="connsiteX8" fmla="*/ 90326 w 246345"/>
                <a:gd name="connsiteY8" fmla="*/ 123173 h 171415"/>
                <a:gd name="connsiteX9" fmla="*/ 47216 w 246345"/>
                <a:gd name="connsiteY9" fmla="*/ 0 h 171415"/>
                <a:gd name="connsiteX10" fmla="*/ 0 w 246345"/>
                <a:gd name="connsiteY10" fmla="*/ 34899 h 171415"/>
                <a:gd name="connsiteX11" fmla="*/ 34899 w 246345"/>
                <a:gd name="connsiteY11" fmla="*/ 63639 h 171415"/>
                <a:gd name="connsiteX12" fmla="*/ 71851 w 246345"/>
                <a:gd name="connsiteY12" fmla="*/ 87247 h 171415"/>
                <a:gd name="connsiteX13" fmla="*/ 42084 w 246345"/>
                <a:gd name="connsiteY13" fmla="*/ 171415 h 171415"/>
                <a:gd name="connsiteX14" fmla="*/ 90326 w 246345"/>
                <a:gd name="connsiteY14" fmla="*/ 123173 h 17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345" h="171415">
                  <a:moveTo>
                    <a:pt x="112908" y="112908"/>
                  </a:moveTo>
                  <a:cubicBezTo>
                    <a:pt x="112908" y="112908"/>
                    <a:pt x="161151" y="71851"/>
                    <a:pt x="197076" y="71851"/>
                  </a:cubicBezTo>
                  <a:cubicBezTo>
                    <a:pt x="220684" y="71851"/>
                    <a:pt x="246345" y="87247"/>
                    <a:pt x="246345" y="114961"/>
                  </a:cubicBezTo>
                  <a:cubicBezTo>
                    <a:pt x="246345" y="137543"/>
                    <a:pt x="240186" y="164230"/>
                    <a:pt x="212473" y="164230"/>
                  </a:cubicBezTo>
                  <a:cubicBezTo>
                    <a:pt x="185785" y="164230"/>
                    <a:pt x="185785" y="143701"/>
                    <a:pt x="183732" y="135490"/>
                  </a:cubicBezTo>
                  <a:cubicBezTo>
                    <a:pt x="177574" y="142675"/>
                    <a:pt x="148833" y="151913"/>
                    <a:pt x="140622" y="128305"/>
                  </a:cubicBezTo>
                  <a:cubicBezTo>
                    <a:pt x="140622" y="128305"/>
                    <a:pt x="96485" y="141648"/>
                    <a:pt x="64666" y="165256"/>
                  </a:cubicBezTo>
                  <a:lnTo>
                    <a:pt x="112908" y="112908"/>
                  </a:lnTo>
                  <a:close/>
                  <a:moveTo>
                    <a:pt x="90326" y="123173"/>
                  </a:moveTo>
                  <a:cubicBezTo>
                    <a:pt x="122146" y="86221"/>
                    <a:pt x="95459" y="0"/>
                    <a:pt x="47216" y="0"/>
                  </a:cubicBezTo>
                  <a:cubicBezTo>
                    <a:pt x="10264" y="0"/>
                    <a:pt x="0" y="18476"/>
                    <a:pt x="0" y="34899"/>
                  </a:cubicBezTo>
                  <a:cubicBezTo>
                    <a:pt x="0" y="49269"/>
                    <a:pt x="14370" y="66718"/>
                    <a:pt x="34899" y="63639"/>
                  </a:cubicBezTo>
                  <a:cubicBezTo>
                    <a:pt x="30793" y="89300"/>
                    <a:pt x="54401" y="100591"/>
                    <a:pt x="71851" y="87247"/>
                  </a:cubicBezTo>
                  <a:cubicBezTo>
                    <a:pt x="82115" y="90326"/>
                    <a:pt x="69798" y="145754"/>
                    <a:pt x="42084" y="171415"/>
                  </a:cubicBezTo>
                  <a:lnTo>
                    <a:pt x="90326" y="123173"/>
                  </a:ln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0" name="Forma libre 1259">
              <a:extLst>
                <a:ext uri="{FF2B5EF4-FFF2-40B4-BE49-F238E27FC236}">
                  <a16:creationId xmlns:a16="http://schemas.microsoft.com/office/drawing/2014/main" id="{799EB2CE-E5A2-174D-9FFD-02794C866A2C}"/>
                </a:ext>
              </a:extLst>
            </p:cNvPr>
            <p:cNvSpPr/>
            <p:nvPr/>
          </p:nvSpPr>
          <p:spPr>
            <a:xfrm>
              <a:off x="8294664" y="2310930"/>
              <a:ext cx="195312" cy="255582"/>
            </a:xfrm>
            <a:custGeom>
              <a:avLst/>
              <a:gdLst>
                <a:gd name="connsiteX0" fmla="*/ 134463 w 195312"/>
                <a:gd name="connsiteY0" fmla="*/ 0 h 255582"/>
                <a:gd name="connsiteX1" fmla="*/ 92379 w 195312"/>
                <a:gd name="connsiteY1" fmla="*/ 30793 h 255582"/>
                <a:gd name="connsiteX2" fmla="*/ 120093 w 195312"/>
                <a:gd name="connsiteY2" fmla="*/ 52348 h 255582"/>
                <a:gd name="connsiteX3" fmla="*/ 137543 w 195312"/>
                <a:gd name="connsiteY3" fmla="*/ 89300 h 255582"/>
                <a:gd name="connsiteX4" fmla="*/ 98538 w 195312"/>
                <a:gd name="connsiteY4" fmla="*/ 142675 h 255582"/>
                <a:gd name="connsiteX5" fmla="*/ 3079 w 195312"/>
                <a:gd name="connsiteY5" fmla="*/ 238134 h 255582"/>
                <a:gd name="connsiteX6" fmla="*/ 3079 w 195312"/>
                <a:gd name="connsiteY6" fmla="*/ 252504 h 255582"/>
                <a:gd name="connsiteX7" fmla="*/ 10264 w 195312"/>
                <a:gd name="connsiteY7" fmla="*/ 255583 h 255582"/>
                <a:gd name="connsiteX8" fmla="*/ 17449 w 195312"/>
                <a:gd name="connsiteY8" fmla="*/ 252504 h 255582"/>
                <a:gd name="connsiteX9" fmla="*/ 43110 w 195312"/>
                <a:gd name="connsiteY9" fmla="*/ 226843 h 255582"/>
                <a:gd name="connsiteX10" fmla="*/ 126252 w 195312"/>
                <a:gd name="connsiteY10" fmla="*/ 143701 h 255582"/>
                <a:gd name="connsiteX11" fmla="*/ 163204 w 195312"/>
                <a:gd name="connsiteY11" fmla="*/ 104697 h 255582"/>
                <a:gd name="connsiteX12" fmla="*/ 134463 w 195312"/>
                <a:gd name="connsiteY12" fmla="*/ 0 h 25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312" h="255582">
                  <a:moveTo>
                    <a:pt x="134463" y="0"/>
                  </a:moveTo>
                  <a:cubicBezTo>
                    <a:pt x="111882" y="0"/>
                    <a:pt x="92379" y="12317"/>
                    <a:pt x="92379" y="30793"/>
                  </a:cubicBezTo>
                  <a:cubicBezTo>
                    <a:pt x="92379" y="55428"/>
                    <a:pt x="120093" y="52348"/>
                    <a:pt x="120093" y="52348"/>
                  </a:cubicBezTo>
                  <a:cubicBezTo>
                    <a:pt x="120093" y="52348"/>
                    <a:pt x="96485" y="81089"/>
                    <a:pt x="137543" y="89300"/>
                  </a:cubicBezTo>
                  <a:cubicBezTo>
                    <a:pt x="135490" y="99564"/>
                    <a:pt x="120093" y="119067"/>
                    <a:pt x="98538" y="142675"/>
                  </a:cubicBezTo>
                  <a:lnTo>
                    <a:pt x="3079" y="238134"/>
                  </a:lnTo>
                  <a:cubicBezTo>
                    <a:pt x="-1026" y="242239"/>
                    <a:pt x="-1026" y="248398"/>
                    <a:pt x="3079" y="252504"/>
                  </a:cubicBezTo>
                  <a:cubicBezTo>
                    <a:pt x="5132" y="254556"/>
                    <a:pt x="8211" y="255583"/>
                    <a:pt x="10264" y="255583"/>
                  </a:cubicBezTo>
                  <a:cubicBezTo>
                    <a:pt x="12317" y="255583"/>
                    <a:pt x="15397" y="254556"/>
                    <a:pt x="17449" y="252504"/>
                  </a:cubicBezTo>
                  <a:lnTo>
                    <a:pt x="43110" y="226843"/>
                  </a:lnTo>
                  <a:cubicBezTo>
                    <a:pt x="65692" y="206314"/>
                    <a:pt x="93406" y="177574"/>
                    <a:pt x="126252" y="143701"/>
                  </a:cubicBezTo>
                  <a:cubicBezTo>
                    <a:pt x="126252" y="143701"/>
                    <a:pt x="156019" y="112908"/>
                    <a:pt x="163204" y="104697"/>
                  </a:cubicBezTo>
                  <a:cubicBezTo>
                    <a:pt x="213499" y="54401"/>
                    <a:pt x="205288" y="0"/>
                    <a:pt x="134463" y="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61" name="Gráfico 200">
            <a:extLst>
              <a:ext uri="{FF2B5EF4-FFF2-40B4-BE49-F238E27FC236}">
                <a16:creationId xmlns:a16="http://schemas.microsoft.com/office/drawing/2014/main" id="{9934CA17-E2CF-4643-91FB-08D2CB54B3C2}"/>
              </a:ext>
            </a:extLst>
          </p:cNvPr>
          <p:cNvGrpSpPr/>
          <p:nvPr/>
        </p:nvGrpSpPr>
        <p:grpSpPr>
          <a:xfrm>
            <a:off x="7458257" y="2269873"/>
            <a:ext cx="492690" cy="492690"/>
            <a:chOff x="7458257" y="2269873"/>
            <a:chExt cx="492690" cy="492690"/>
          </a:xfrm>
        </p:grpSpPr>
        <p:sp>
          <p:nvSpPr>
            <p:cNvPr id="1262" name="Forma libre 1261">
              <a:extLst>
                <a:ext uri="{FF2B5EF4-FFF2-40B4-BE49-F238E27FC236}">
                  <a16:creationId xmlns:a16="http://schemas.microsoft.com/office/drawing/2014/main" id="{BEB86A63-4A37-1449-8D32-8C1C82B3B835}"/>
                </a:ext>
              </a:extLst>
            </p:cNvPr>
            <p:cNvSpPr/>
            <p:nvPr/>
          </p:nvSpPr>
          <p:spPr>
            <a:xfrm>
              <a:off x="7530107" y="2291428"/>
              <a:ext cx="338724" cy="145754"/>
            </a:xfrm>
            <a:custGeom>
              <a:avLst/>
              <a:gdLst>
                <a:gd name="connsiteX0" fmla="*/ 215552 w 338724"/>
                <a:gd name="connsiteY0" fmla="*/ 132410 h 145754"/>
                <a:gd name="connsiteX1" fmla="*/ 225816 w 338724"/>
                <a:gd name="connsiteY1" fmla="*/ 111882 h 145754"/>
                <a:gd name="connsiteX2" fmla="*/ 338724 w 338724"/>
                <a:gd name="connsiteY2" fmla="*/ 81089 h 145754"/>
                <a:gd name="connsiteX3" fmla="*/ 318196 w 338724"/>
                <a:gd name="connsiteY3" fmla="*/ 132410 h 145754"/>
                <a:gd name="connsiteX4" fmla="*/ 215552 w 338724"/>
                <a:gd name="connsiteY4" fmla="*/ 132410 h 145754"/>
                <a:gd name="connsiteX5" fmla="*/ 184759 w 338724"/>
                <a:gd name="connsiteY5" fmla="*/ 139596 h 145754"/>
                <a:gd name="connsiteX6" fmla="*/ 220684 w 338724"/>
                <a:gd name="connsiteY6" fmla="*/ 18476 h 145754"/>
                <a:gd name="connsiteX7" fmla="*/ 215552 w 338724"/>
                <a:gd name="connsiteY7" fmla="*/ 9238 h 145754"/>
                <a:gd name="connsiteX8" fmla="*/ 220684 w 338724"/>
                <a:gd name="connsiteY8" fmla="*/ 18476 h 145754"/>
                <a:gd name="connsiteX9" fmla="*/ 210420 w 338724"/>
                <a:gd name="connsiteY9" fmla="*/ 0 h 145754"/>
                <a:gd name="connsiteX10" fmla="*/ 164230 w 338724"/>
                <a:gd name="connsiteY10" fmla="*/ 145754 h 145754"/>
                <a:gd name="connsiteX11" fmla="*/ 184759 w 338724"/>
                <a:gd name="connsiteY11" fmla="*/ 139596 h 145754"/>
                <a:gd name="connsiteX12" fmla="*/ 102644 w 338724"/>
                <a:gd name="connsiteY12" fmla="*/ 132410 h 145754"/>
                <a:gd name="connsiteX13" fmla="*/ 102644 w 338724"/>
                <a:gd name="connsiteY13" fmla="*/ 122146 h 145754"/>
                <a:gd name="connsiteX14" fmla="*/ 0 w 338724"/>
                <a:gd name="connsiteY14" fmla="*/ 81089 h 145754"/>
                <a:gd name="connsiteX15" fmla="*/ 30793 w 338724"/>
                <a:gd name="connsiteY15" fmla="*/ 132410 h 145754"/>
                <a:gd name="connsiteX16" fmla="*/ 102644 w 338724"/>
                <a:gd name="connsiteY16" fmla="*/ 132410 h 14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8724" h="145754">
                  <a:moveTo>
                    <a:pt x="215552" y="132410"/>
                  </a:moveTo>
                  <a:cubicBezTo>
                    <a:pt x="215552" y="132410"/>
                    <a:pt x="210420" y="122146"/>
                    <a:pt x="225816" y="111882"/>
                  </a:cubicBezTo>
                  <a:cubicBezTo>
                    <a:pt x="276112" y="83141"/>
                    <a:pt x="314090" y="106750"/>
                    <a:pt x="338724" y="81089"/>
                  </a:cubicBezTo>
                  <a:cubicBezTo>
                    <a:pt x="336672" y="120093"/>
                    <a:pt x="318196" y="132410"/>
                    <a:pt x="318196" y="132410"/>
                  </a:cubicBezTo>
                  <a:lnTo>
                    <a:pt x="215552" y="132410"/>
                  </a:lnTo>
                  <a:close/>
                  <a:moveTo>
                    <a:pt x="184759" y="139596"/>
                  </a:moveTo>
                  <a:cubicBezTo>
                    <a:pt x="158071" y="54401"/>
                    <a:pt x="217605" y="19502"/>
                    <a:pt x="220684" y="18476"/>
                  </a:cubicBezTo>
                  <a:lnTo>
                    <a:pt x="215552" y="9238"/>
                  </a:lnTo>
                  <a:lnTo>
                    <a:pt x="220684" y="18476"/>
                  </a:lnTo>
                  <a:lnTo>
                    <a:pt x="210420" y="0"/>
                  </a:lnTo>
                  <a:cubicBezTo>
                    <a:pt x="209393" y="0"/>
                    <a:pt x="133437" y="44137"/>
                    <a:pt x="164230" y="145754"/>
                  </a:cubicBezTo>
                  <a:lnTo>
                    <a:pt x="184759" y="139596"/>
                  </a:lnTo>
                  <a:close/>
                  <a:moveTo>
                    <a:pt x="102644" y="132410"/>
                  </a:moveTo>
                  <a:lnTo>
                    <a:pt x="102644" y="122146"/>
                  </a:lnTo>
                  <a:cubicBezTo>
                    <a:pt x="94432" y="65692"/>
                    <a:pt x="47216" y="102644"/>
                    <a:pt x="0" y="81089"/>
                  </a:cubicBezTo>
                  <a:cubicBezTo>
                    <a:pt x="6159" y="108802"/>
                    <a:pt x="30793" y="132410"/>
                    <a:pt x="30793" y="132410"/>
                  </a:cubicBezTo>
                  <a:lnTo>
                    <a:pt x="102644" y="132410"/>
                  </a:ln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3" name="Forma libre 1262">
              <a:extLst>
                <a:ext uri="{FF2B5EF4-FFF2-40B4-BE49-F238E27FC236}">
                  <a16:creationId xmlns:a16="http://schemas.microsoft.com/office/drawing/2014/main" id="{0707B3D8-96CC-2E4C-8BD4-897F5300CA33}"/>
                </a:ext>
              </a:extLst>
            </p:cNvPr>
            <p:cNvSpPr/>
            <p:nvPr/>
          </p:nvSpPr>
          <p:spPr>
            <a:xfrm>
              <a:off x="7592251" y="2310930"/>
              <a:ext cx="213531" cy="124010"/>
            </a:xfrm>
            <a:custGeom>
              <a:avLst/>
              <a:gdLst>
                <a:gd name="connsiteX0" fmla="*/ 194465 w 213531"/>
                <a:gd name="connsiteY0" fmla="*/ 123173 h 124010"/>
                <a:gd name="connsiteX1" fmla="*/ 122615 w 213531"/>
                <a:gd name="connsiteY1" fmla="*/ 123173 h 124010"/>
                <a:gd name="connsiteX2" fmla="*/ 116456 w 213531"/>
                <a:gd name="connsiteY2" fmla="*/ 90327 h 124010"/>
                <a:gd name="connsiteX3" fmla="*/ 204730 w 213531"/>
                <a:gd name="connsiteY3" fmla="*/ 20529 h 124010"/>
                <a:gd name="connsiteX4" fmla="*/ 194465 w 213531"/>
                <a:gd name="connsiteY4" fmla="*/ 123173 h 124010"/>
                <a:gd name="connsiteX5" fmla="*/ 102086 w 213531"/>
                <a:gd name="connsiteY5" fmla="*/ 123173 h 124010"/>
                <a:gd name="connsiteX6" fmla="*/ 102086 w 213531"/>
                <a:gd name="connsiteY6" fmla="*/ 102644 h 124010"/>
                <a:gd name="connsiteX7" fmla="*/ 19971 w 213531"/>
                <a:gd name="connsiteY7" fmla="*/ 0 h 124010"/>
                <a:gd name="connsiteX8" fmla="*/ 30235 w 213531"/>
                <a:gd name="connsiteY8" fmla="*/ 123173 h 124010"/>
                <a:gd name="connsiteX9" fmla="*/ 102086 w 213531"/>
                <a:gd name="connsiteY9" fmla="*/ 123173 h 12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531" h="124010">
                  <a:moveTo>
                    <a:pt x="194465" y="123173"/>
                  </a:moveTo>
                  <a:lnTo>
                    <a:pt x="122615" y="123173"/>
                  </a:lnTo>
                  <a:cubicBezTo>
                    <a:pt x="119535" y="112908"/>
                    <a:pt x="117483" y="99564"/>
                    <a:pt x="116456" y="90327"/>
                  </a:cubicBezTo>
                  <a:cubicBezTo>
                    <a:pt x="129800" y="69798"/>
                    <a:pt x="172910" y="72877"/>
                    <a:pt x="204730" y="20529"/>
                  </a:cubicBezTo>
                  <a:cubicBezTo>
                    <a:pt x="229364" y="76983"/>
                    <a:pt x="194465" y="123173"/>
                    <a:pt x="194465" y="123173"/>
                  </a:cubicBezTo>
                  <a:close/>
                  <a:moveTo>
                    <a:pt x="102086" y="123173"/>
                  </a:moveTo>
                  <a:cubicBezTo>
                    <a:pt x="102086" y="123173"/>
                    <a:pt x="106192" y="130358"/>
                    <a:pt x="102086" y="102644"/>
                  </a:cubicBezTo>
                  <a:cubicBezTo>
                    <a:pt x="93875" y="45163"/>
                    <a:pt x="44606" y="66718"/>
                    <a:pt x="19971" y="0"/>
                  </a:cubicBezTo>
                  <a:cubicBezTo>
                    <a:pt x="-30324" y="81089"/>
                    <a:pt x="30235" y="123173"/>
                    <a:pt x="30235" y="123173"/>
                  </a:cubicBezTo>
                  <a:lnTo>
                    <a:pt x="102086" y="123173"/>
                  </a:ln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64" name="Gráfico 200">
              <a:extLst>
                <a:ext uri="{FF2B5EF4-FFF2-40B4-BE49-F238E27FC236}">
                  <a16:creationId xmlns:a16="http://schemas.microsoft.com/office/drawing/2014/main" id="{9934CA17-E2CF-4643-91FB-08D2CB54B3C2}"/>
                </a:ext>
              </a:extLst>
            </p:cNvPr>
            <p:cNvGrpSpPr/>
            <p:nvPr/>
          </p:nvGrpSpPr>
          <p:grpSpPr>
            <a:xfrm>
              <a:off x="7519843" y="2413574"/>
              <a:ext cx="369517" cy="328460"/>
              <a:chOff x="7519843" y="2413574"/>
              <a:chExt cx="369517" cy="328460"/>
            </a:xfrm>
            <a:solidFill>
              <a:srgbClr val="FF4081"/>
            </a:solidFill>
          </p:grpSpPr>
          <p:sp>
            <p:nvSpPr>
              <p:cNvPr id="1265" name="Forma libre 1264">
                <a:extLst>
                  <a:ext uri="{FF2B5EF4-FFF2-40B4-BE49-F238E27FC236}">
                    <a16:creationId xmlns:a16="http://schemas.microsoft.com/office/drawing/2014/main" id="{3288D842-7FA7-9D4A-873B-CF67858165B2}"/>
                  </a:ext>
                </a:extLst>
              </p:cNvPr>
              <p:cNvSpPr/>
              <p:nvPr/>
            </p:nvSpPr>
            <p:spPr>
              <a:xfrm>
                <a:off x="7560900" y="2557275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6" name="Forma libre 1265">
                <a:extLst>
                  <a:ext uri="{FF2B5EF4-FFF2-40B4-BE49-F238E27FC236}">
                    <a16:creationId xmlns:a16="http://schemas.microsoft.com/office/drawing/2014/main" id="{E7AB319D-D992-5D4C-A3CA-1B864AAFEC34}"/>
                  </a:ext>
                </a:extLst>
              </p:cNvPr>
              <p:cNvSpPr/>
              <p:nvPr/>
            </p:nvSpPr>
            <p:spPr>
              <a:xfrm>
                <a:off x="7653280" y="256753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7" name="Forma libre 1266">
                <a:extLst>
                  <a:ext uri="{FF2B5EF4-FFF2-40B4-BE49-F238E27FC236}">
                    <a16:creationId xmlns:a16="http://schemas.microsoft.com/office/drawing/2014/main" id="{5E64FC7A-6083-F042-97AE-60387B756560}"/>
                  </a:ext>
                </a:extLst>
              </p:cNvPr>
              <p:cNvSpPr/>
              <p:nvPr/>
            </p:nvSpPr>
            <p:spPr>
              <a:xfrm>
                <a:off x="7745659" y="2557275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8" name="Forma libre 1267">
                <a:extLst>
                  <a:ext uri="{FF2B5EF4-FFF2-40B4-BE49-F238E27FC236}">
                    <a16:creationId xmlns:a16="http://schemas.microsoft.com/office/drawing/2014/main" id="{C8C498D1-9259-BD43-AD64-A4D0B6819FA6}"/>
                  </a:ext>
                </a:extLst>
              </p:cNvPr>
              <p:cNvSpPr/>
              <p:nvPr/>
            </p:nvSpPr>
            <p:spPr>
              <a:xfrm>
                <a:off x="7694337" y="249568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9" name="Forma libre 1268">
                <a:extLst>
                  <a:ext uri="{FF2B5EF4-FFF2-40B4-BE49-F238E27FC236}">
                    <a16:creationId xmlns:a16="http://schemas.microsoft.com/office/drawing/2014/main" id="{4063B4B2-A798-7048-A55B-661C3A23FAC8}"/>
                  </a:ext>
                </a:extLst>
              </p:cNvPr>
              <p:cNvSpPr/>
              <p:nvPr/>
            </p:nvSpPr>
            <p:spPr>
              <a:xfrm>
                <a:off x="7776452" y="248542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0" name="Forma libre 1269">
                <a:extLst>
                  <a:ext uri="{FF2B5EF4-FFF2-40B4-BE49-F238E27FC236}">
                    <a16:creationId xmlns:a16="http://schemas.microsoft.com/office/drawing/2014/main" id="{A4E82FB7-659F-884D-B557-38BA48304625}"/>
                  </a:ext>
                </a:extLst>
              </p:cNvPr>
              <p:cNvSpPr/>
              <p:nvPr/>
            </p:nvSpPr>
            <p:spPr>
              <a:xfrm>
                <a:off x="7530107" y="248542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1" name="Forma libre 1270">
                <a:extLst>
                  <a:ext uri="{FF2B5EF4-FFF2-40B4-BE49-F238E27FC236}">
                    <a16:creationId xmlns:a16="http://schemas.microsoft.com/office/drawing/2014/main" id="{CD7A8FC6-5672-EB4A-976A-514DD7A583FD}"/>
                  </a:ext>
                </a:extLst>
              </p:cNvPr>
              <p:cNvSpPr/>
              <p:nvPr/>
            </p:nvSpPr>
            <p:spPr>
              <a:xfrm>
                <a:off x="7612222" y="249568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2" name="Forma libre 1271">
                <a:extLst>
                  <a:ext uri="{FF2B5EF4-FFF2-40B4-BE49-F238E27FC236}">
                    <a16:creationId xmlns:a16="http://schemas.microsoft.com/office/drawing/2014/main" id="{27AC9F01-539C-9847-96C3-3EA97C32C00F}"/>
                  </a:ext>
                </a:extLst>
              </p:cNvPr>
              <p:cNvSpPr/>
              <p:nvPr/>
            </p:nvSpPr>
            <p:spPr>
              <a:xfrm>
                <a:off x="7519843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3" name="Forma libre 1272">
                <a:extLst>
                  <a:ext uri="{FF2B5EF4-FFF2-40B4-BE49-F238E27FC236}">
                    <a16:creationId xmlns:a16="http://schemas.microsoft.com/office/drawing/2014/main" id="{122065CF-5CCD-724E-8B62-6E54726C6C10}"/>
                  </a:ext>
                </a:extLst>
              </p:cNvPr>
              <p:cNvSpPr/>
              <p:nvPr/>
            </p:nvSpPr>
            <p:spPr>
              <a:xfrm>
                <a:off x="7786717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4" name="Forma libre 1273">
                <a:extLst>
                  <a:ext uri="{FF2B5EF4-FFF2-40B4-BE49-F238E27FC236}">
                    <a16:creationId xmlns:a16="http://schemas.microsoft.com/office/drawing/2014/main" id="{8E9FBCDD-04F4-424D-BB57-9A206DC68557}"/>
                  </a:ext>
                </a:extLst>
              </p:cNvPr>
              <p:cNvSpPr/>
              <p:nvPr/>
            </p:nvSpPr>
            <p:spPr>
              <a:xfrm>
                <a:off x="7581429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5" name="Forma libre 1274">
                <a:extLst>
                  <a:ext uri="{FF2B5EF4-FFF2-40B4-BE49-F238E27FC236}">
                    <a16:creationId xmlns:a16="http://schemas.microsoft.com/office/drawing/2014/main" id="{F9236465-95B2-8A4F-8044-8C6ED14BC931}"/>
                  </a:ext>
                </a:extLst>
              </p:cNvPr>
              <p:cNvSpPr/>
              <p:nvPr/>
            </p:nvSpPr>
            <p:spPr>
              <a:xfrm>
                <a:off x="7725130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6" name="Forma libre 1275">
                <a:extLst>
                  <a:ext uri="{FF2B5EF4-FFF2-40B4-BE49-F238E27FC236}">
                    <a16:creationId xmlns:a16="http://schemas.microsoft.com/office/drawing/2014/main" id="{6BF575F8-2932-584A-895F-0772E828C5BA}"/>
                  </a:ext>
                </a:extLst>
              </p:cNvPr>
              <p:cNvSpPr/>
              <p:nvPr/>
            </p:nvSpPr>
            <p:spPr>
              <a:xfrm>
                <a:off x="7653280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7" name="Forma libre 1276">
                <a:extLst>
                  <a:ext uri="{FF2B5EF4-FFF2-40B4-BE49-F238E27FC236}">
                    <a16:creationId xmlns:a16="http://schemas.microsoft.com/office/drawing/2014/main" id="{EEC5500D-6DA4-1746-99E5-C693F18040B7}"/>
                  </a:ext>
                </a:extLst>
              </p:cNvPr>
              <p:cNvSpPr/>
              <p:nvPr/>
            </p:nvSpPr>
            <p:spPr>
              <a:xfrm>
                <a:off x="7653280" y="2639390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8" name="Forma libre 1277">
                <a:extLst>
                  <a:ext uri="{FF2B5EF4-FFF2-40B4-BE49-F238E27FC236}">
                    <a16:creationId xmlns:a16="http://schemas.microsoft.com/office/drawing/2014/main" id="{B02144C8-98DB-AA49-A4CA-A874EE0CE769}"/>
                  </a:ext>
                </a:extLst>
              </p:cNvPr>
              <p:cNvSpPr/>
              <p:nvPr/>
            </p:nvSpPr>
            <p:spPr>
              <a:xfrm>
                <a:off x="7704602" y="2608597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9" name="Forma libre 1278">
                <a:extLst>
                  <a:ext uri="{FF2B5EF4-FFF2-40B4-BE49-F238E27FC236}">
                    <a16:creationId xmlns:a16="http://schemas.microsoft.com/office/drawing/2014/main" id="{7350AEAC-2B56-F449-A013-EB64D10DC1DB}"/>
                  </a:ext>
                </a:extLst>
              </p:cNvPr>
              <p:cNvSpPr/>
              <p:nvPr/>
            </p:nvSpPr>
            <p:spPr>
              <a:xfrm>
                <a:off x="7601958" y="2608597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80" name="Forma libre 1279">
              <a:extLst>
                <a:ext uri="{FF2B5EF4-FFF2-40B4-BE49-F238E27FC236}">
                  <a16:creationId xmlns:a16="http://schemas.microsoft.com/office/drawing/2014/main" id="{9135E7AF-D3AF-D244-908C-C51E440CAB96}"/>
                </a:ext>
              </a:extLst>
            </p:cNvPr>
            <p:cNvSpPr/>
            <p:nvPr/>
          </p:nvSpPr>
          <p:spPr>
            <a:xfrm>
              <a:off x="7700496" y="2658892"/>
              <a:ext cx="4105" cy="1026"/>
            </a:xfrm>
            <a:custGeom>
              <a:avLst/>
              <a:gdLst>
                <a:gd name="connsiteX0" fmla="*/ 4106 w 4105"/>
                <a:gd name="connsiteY0" fmla="*/ 1026 h 1026"/>
                <a:gd name="connsiteX1" fmla="*/ 4106 w 4105"/>
                <a:gd name="connsiteY1" fmla="*/ 1026 h 1026"/>
                <a:gd name="connsiteX2" fmla="*/ 0 w 4105"/>
                <a:gd name="connsiteY2" fmla="*/ 0 h 1026"/>
                <a:gd name="connsiteX3" fmla="*/ 4106 w 4105"/>
                <a:gd name="connsiteY3" fmla="*/ 1026 h 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" h="1026">
                  <a:moveTo>
                    <a:pt x="4106" y="1026"/>
                  </a:moveTo>
                  <a:cubicBezTo>
                    <a:pt x="4106" y="1026"/>
                    <a:pt x="4106" y="1026"/>
                    <a:pt x="4106" y="1026"/>
                  </a:cubicBezTo>
                  <a:cubicBezTo>
                    <a:pt x="2053" y="0"/>
                    <a:pt x="1026" y="0"/>
                    <a:pt x="0" y="0"/>
                  </a:cubicBezTo>
                  <a:cubicBezTo>
                    <a:pt x="1026" y="1026"/>
                    <a:pt x="3079" y="1026"/>
                    <a:pt x="4106" y="1026"/>
                  </a:cubicBezTo>
                  <a:close/>
                </a:path>
              </a:pathLst>
            </a:custGeom>
            <a:solidFill>
              <a:srgbClr val="C5116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1" name="Forma libre 1280">
              <a:extLst>
                <a:ext uri="{FF2B5EF4-FFF2-40B4-BE49-F238E27FC236}">
                  <a16:creationId xmlns:a16="http://schemas.microsoft.com/office/drawing/2014/main" id="{95E417AC-6987-9D47-88D8-5E852E494B5E}"/>
                </a:ext>
              </a:extLst>
            </p:cNvPr>
            <p:cNvSpPr/>
            <p:nvPr/>
          </p:nvSpPr>
          <p:spPr>
            <a:xfrm>
              <a:off x="7519843" y="2413574"/>
              <a:ext cx="369517" cy="328460"/>
            </a:xfrm>
            <a:custGeom>
              <a:avLst/>
              <a:gdLst>
                <a:gd name="connsiteX0" fmla="*/ 369518 w 369517"/>
                <a:gd name="connsiteY0" fmla="*/ 51322 h 328460"/>
                <a:gd name="connsiteX1" fmla="*/ 318196 w 369517"/>
                <a:gd name="connsiteY1" fmla="*/ 0 h 328460"/>
                <a:gd name="connsiteX2" fmla="*/ 348989 w 369517"/>
                <a:gd name="connsiteY2" fmla="*/ 51322 h 328460"/>
                <a:gd name="connsiteX3" fmla="*/ 318196 w 369517"/>
                <a:gd name="connsiteY3" fmla="*/ 82115 h 328460"/>
                <a:gd name="connsiteX4" fmla="*/ 300746 w 369517"/>
                <a:gd name="connsiteY4" fmla="*/ 76983 h 328460"/>
                <a:gd name="connsiteX5" fmla="*/ 307931 w 369517"/>
                <a:gd name="connsiteY5" fmla="*/ 51322 h 328460"/>
                <a:gd name="connsiteX6" fmla="*/ 296640 w 369517"/>
                <a:gd name="connsiteY6" fmla="*/ 19502 h 328460"/>
                <a:gd name="connsiteX7" fmla="*/ 318196 w 369517"/>
                <a:gd name="connsiteY7" fmla="*/ 0 h 328460"/>
                <a:gd name="connsiteX8" fmla="*/ 287403 w 369517"/>
                <a:gd name="connsiteY8" fmla="*/ 10264 h 328460"/>
                <a:gd name="connsiteX9" fmla="*/ 256609 w 369517"/>
                <a:gd name="connsiteY9" fmla="*/ 0 h 328460"/>
                <a:gd name="connsiteX10" fmla="*/ 287403 w 369517"/>
                <a:gd name="connsiteY10" fmla="*/ 51322 h 328460"/>
                <a:gd name="connsiteX11" fmla="*/ 256609 w 369517"/>
                <a:gd name="connsiteY11" fmla="*/ 82115 h 328460"/>
                <a:gd name="connsiteX12" fmla="*/ 231975 w 369517"/>
                <a:gd name="connsiteY12" fmla="*/ 69798 h 328460"/>
                <a:gd name="connsiteX13" fmla="*/ 236081 w 369517"/>
                <a:gd name="connsiteY13" fmla="*/ 51322 h 328460"/>
                <a:gd name="connsiteX14" fmla="*/ 230948 w 369517"/>
                <a:gd name="connsiteY14" fmla="*/ 28740 h 328460"/>
                <a:gd name="connsiteX15" fmla="*/ 256609 w 369517"/>
                <a:gd name="connsiteY15" fmla="*/ 0 h 328460"/>
                <a:gd name="connsiteX16" fmla="*/ 220684 w 369517"/>
                <a:gd name="connsiteY16" fmla="*/ 14370 h 328460"/>
                <a:gd name="connsiteX17" fmla="*/ 184759 w 369517"/>
                <a:gd name="connsiteY17" fmla="*/ 0 h 328460"/>
                <a:gd name="connsiteX18" fmla="*/ 215552 w 369517"/>
                <a:gd name="connsiteY18" fmla="*/ 51322 h 328460"/>
                <a:gd name="connsiteX19" fmla="*/ 184759 w 369517"/>
                <a:gd name="connsiteY19" fmla="*/ 82115 h 328460"/>
                <a:gd name="connsiteX20" fmla="*/ 153966 w 369517"/>
                <a:gd name="connsiteY20" fmla="*/ 51322 h 328460"/>
                <a:gd name="connsiteX21" fmla="*/ 184759 w 369517"/>
                <a:gd name="connsiteY21" fmla="*/ 0 h 328460"/>
                <a:gd name="connsiteX22" fmla="*/ 148833 w 369517"/>
                <a:gd name="connsiteY22" fmla="*/ 14370 h 328460"/>
                <a:gd name="connsiteX23" fmla="*/ 112908 w 369517"/>
                <a:gd name="connsiteY23" fmla="*/ 0 h 328460"/>
                <a:gd name="connsiteX24" fmla="*/ 138569 w 369517"/>
                <a:gd name="connsiteY24" fmla="*/ 28740 h 328460"/>
                <a:gd name="connsiteX25" fmla="*/ 133437 w 369517"/>
                <a:gd name="connsiteY25" fmla="*/ 51322 h 328460"/>
                <a:gd name="connsiteX26" fmla="*/ 137543 w 369517"/>
                <a:gd name="connsiteY26" fmla="*/ 69798 h 328460"/>
                <a:gd name="connsiteX27" fmla="*/ 112908 w 369517"/>
                <a:gd name="connsiteY27" fmla="*/ 82115 h 328460"/>
                <a:gd name="connsiteX28" fmla="*/ 82115 w 369517"/>
                <a:gd name="connsiteY28" fmla="*/ 51322 h 328460"/>
                <a:gd name="connsiteX29" fmla="*/ 112908 w 369517"/>
                <a:gd name="connsiteY29" fmla="*/ 0 h 328460"/>
                <a:gd name="connsiteX30" fmla="*/ 82115 w 369517"/>
                <a:gd name="connsiteY30" fmla="*/ 10264 h 328460"/>
                <a:gd name="connsiteX31" fmla="*/ 51322 w 369517"/>
                <a:gd name="connsiteY31" fmla="*/ 0 h 328460"/>
                <a:gd name="connsiteX32" fmla="*/ 72877 w 369517"/>
                <a:gd name="connsiteY32" fmla="*/ 19502 h 328460"/>
                <a:gd name="connsiteX33" fmla="*/ 61586 w 369517"/>
                <a:gd name="connsiteY33" fmla="*/ 51322 h 328460"/>
                <a:gd name="connsiteX34" fmla="*/ 68771 w 369517"/>
                <a:gd name="connsiteY34" fmla="*/ 76983 h 328460"/>
                <a:gd name="connsiteX35" fmla="*/ 51322 w 369517"/>
                <a:gd name="connsiteY35" fmla="*/ 82115 h 328460"/>
                <a:gd name="connsiteX36" fmla="*/ 20529 w 369517"/>
                <a:gd name="connsiteY36" fmla="*/ 51322 h 328460"/>
                <a:gd name="connsiteX37" fmla="*/ 51322 w 369517"/>
                <a:gd name="connsiteY37" fmla="*/ 0 h 328460"/>
                <a:gd name="connsiteX38" fmla="*/ 0 w 369517"/>
                <a:gd name="connsiteY38" fmla="*/ 51322 h 328460"/>
                <a:gd name="connsiteX39" fmla="*/ 20529 w 369517"/>
                <a:gd name="connsiteY39" fmla="*/ 92379 h 328460"/>
                <a:gd name="connsiteX40" fmla="*/ 10264 w 369517"/>
                <a:gd name="connsiteY40" fmla="*/ 123173 h 328460"/>
                <a:gd name="connsiteX41" fmla="*/ 46190 w 369517"/>
                <a:gd name="connsiteY41" fmla="*/ 172441 h 328460"/>
                <a:gd name="connsiteX42" fmla="*/ 41058 w 369517"/>
                <a:gd name="connsiteY42" fmla="*/ 195023 h 328460"/>
                <a:gd name="connsiteX43" fmla="*/ 82115 w 369517"/>
                <a:gd name="connsiteY43" fmla="*/ 245319 h 328460"/>
                <a:gd name="connsiteX44" fmla="*/ 82115 w 369517"/>
                <a:gd name="connsiteY44" fmla="*/ 246345 h 328460"/>
                <a:gd name="connsiteX45" fmla="*/ 133437 w 369517"/>
                <a:gd name="connsiteY45" fmla="*/ 297667 h 328460"/>
                <a:gd name="connsiteX46" fmla="*/ 137543 w 369517"/>
                <a:gd name="connsiteY46" fmla="*/ 297667 h 328460"/>
                <a:gd name="connsiteX47" fmla="*/ 184759 w 369517"/>
                <a:gd name="connsiteY47" fmla="*/ 328460 h 328460"/>
                <a:gd name="connsiteX48" fmla="*/ 231975 w 369517"/>
                <a:gd name="connsiteY48" fmla="*/ 297667 h 328460"/>
                <a:gd name="connsiteX49" fmla="*/ 236081 w 369517"/>
                <a:gd name="connsiteY49" fmla="*/ 297667 h 328460"/>
                <a:gd name="connsiteX50" fmla="*/ 287403 w 369517"/>
                <a:gd name="connsiteY50" fmla="*/ 246345 h 328460"/>
                <a:gd name="connsiteX51" fmla="*/ 287403 w 369517"/>
                <a:gd name="connsiteY51" fmla="*/ 245319 h 328460"/>
                <a:gd name="connsiteX52" fmla="*/ 328460 w 369517"/>
                <a:gd name="connsiteY52" fmla="*/ 195023 h 328460"/>
                <a:gd name="connsiteX53" fmla="*/ 322301 w 369517"/>
                <a:gd name="connsiteY53" fmla="*/ 172441 h 328460"/>
                <a:gd name="connsiteX54" fmla="*/ 359253 w 369517"/>
                <a:gd name="connsiteY54" fmla="*/ 123173 h 328460"/>
                <a:gd name="connsiteX55" fmla="*/ 348989 w 369517"/>
                <a:gd name="connsiteY55" fmla="*/ 92379 h 328460"/>
                <a:gd name="connsiteX56" fmla="*/ 369518 w 369517"/>
                <a:gd name="connsiteY56" fmla="*/ 51322 h 328460"/>
                <a:gd name="connsiteX57" fmla="*/ 206314 w 369517"/>
                <a:gd name="connsiteY57" fmla="*/ 97512 h 328460"/>
                <a:gd name="connsiteX58" fmla="*/ 220684 w 369517"/>
                <a:gd name="connsiteY58" fmla="*/ 87247 h 328460"/>
                <a:gd name="connsiteX59" fmla="*/ 247371 w 369517"/>
                <a:gd name="connsiteY59" fmla="*/ 101617 h 328460"/>
                <a:gd name="connsiteX60" fmla="*/ 256609 w 369517"/>
                <a:gd name="connsiteY60" fmla="*/ 133437 h 328460"/>
                <a:gd name="connsiteX61" fmla="*/ 225816 w 369517"/>
                <a:gd name="connsiteY61" fmla="*/ 164230 h 328460"/>
                <a:gd name="connsiteX62" fmla="*/ 195023 w 369517"/>
                <a:gd name="connsiteY62" fmla="*/ 133437 h 328460"/>
                <a:gd name="connsiteX63" fmla="*/ 206314 w 369517"/>
                <a:gd name="connsiteY63" fmla="*/ 97512 h 328460"/>
                <a:gd name="connsiteX64" fmla="*/ 184759 w 369517"/>
                <a:gd name="connsiteY64" fmla="*/ 102644 h 328460"/>
                <a:gd name="connsiteX65" fmla="*/ 184759 w 369517"/>
                <a:gd name="connsiteY65" fmla="*/ 102644 h 328460"/>
                <a:gd name="connsiteX66" fmla="*/ 184759 w 369517"/>
                <a:gd name="connsiteY66" fmla="*/ 102644 h 328460"/>
                <a:gd name="connsiteX67" fmla="*/ 184759 w 369517"/>
                <a:gd name="connsiteY67" fmla="*/ 102644 h 328460"/>
                <a:gd name="connsiteX68" fmla="*/ 184759 w 369517"/>
                <a:gd name="connsiteY68" fmla="*/ 102644 h 328460"/>
                <a:gd name="connsiteX69" fmla="*/ 184759 w 369517"/>
                <a:gd name="connsiteY69" fmla="*/ 164230 h 328460"/>
                <a:gd name="connsiteX70" fmla="*/ 210420 w 369517"/>
                <a:gd name="connsiteY70" fmla="*/ 182706 h 328460"/>
                <a:gd name="connsiteX71" fmla="*/ 215552 w 369517"/>
                <a:gd name="connsiteY71" fmla="*/ 206314 h 328460"/>
                <a:gd name="connsiteX72" fmla="*/ 184759 w 369517"/>
                <a:gd name="connsiteY72" fmla="*/ 237107 h 328460"/>
                <a:gd name="connsiteX73" fmla="*/ 153966 w 369517"/>
                <a:gd name="connsiteY73" fmla="*/ 206314 h 328460"/>
                <a:gd name="connsiteX74" fmla="*/ 159098 w 369517"/>
                <a:gd name="connsiteY74" fmla="*/ 182706 h 328460"/>
                <a:gd name="connsiteX75" fmla="*/ 184759 w 369517"/>
                <a:gd name="connsiteY75" fmla="*/ 164230 h 328460"/>
                <a:gd name="connsiteX76" fmla="*/ 122146 w 369517"/>
                <a:gd name="connsiteY76" fmla="*/ 101617 h 328460"/>
                <a:gd name="connsiteX77" fmla="*/ 148833 w 369517"/>
                <a:gd name="connsiteY77" fmla="*/ 87247 h 328460"/>
                <a:gd name="connsiteX78" fmla="*/ 163204 w 369517"/>
                <a:gd name="connsiteY78" fmla="*/ 97512 h 328460"/>
                <a:gd name="connsiteX79" fmla="*/ 174494 w 369517"/>
                <a:gd name="connsiteY79" fmla="*/ 133437 h 328460"/>
                <a:gd name="connsiteX80" fmla="*/ 143701 w 369517"/>
                <a:gd name="connsiteY80" fmla="*/ 164230 h 328460"/>
                <a:gd name="connsiteX81" fmla="*/ 112908 w 369517"/>
                <a:gd name="connsiteY81" fmla="*/ 133437 h 328460"/>
                <a:gd name="connsiteX82" fmla="*/ 122146 w 369517"/>
                <a:gd name="connsiteY82" fmla="*/ 101617 h 328460"/>
                <a:gd name="connsiteX83" fmla="*/ 30793 w 369517"/>
                <a:gd name="connsiteY83" fmla="*/ 123173 h 328460"/>
                <a:gd name="connsiteX84" fmla="*/ 35925 w 369517"/>
                <a:gd name="connsiteY84" fmla="*/ 99564 h 328460"/>
                <a:gd name="connsiteX85" fmla="*/ 51322 w 369517"/>
                <a:gd name="connsiteY85" fmla="*/ 102644 h 328460"/>
                <a:gd name="connsiteX86" fmla="*/ 82115 w 369517"/>
                <a:gd name="connsiteY86" fmla="*/ 92379 h 328460"/>
                <a:gd name="connsiteX87" fmla="*/ 85194 w 369517"/>
                <a:gd name="connsiteY87" fmla="*/ 94432 h 328460"/>
                <a:gd name="connsiteX88" fmla="*/ 92379 w 369517"/>
                <a:gd name="connsiteY88" fmla="*/ 123173 h 328460"/>
                <a:gd name="connsiteX89" fmla="*/ 61586 w 369517"/>
                <a:gd name="connsiteY89" fmla="*/ 153966 h 328460"/>
                <a:gd name="connsiteX90" fmla="*/ 30793 w 369517"/>
                <a:gd name="connsiteY90" fmla="*/ 123173 h 328460"/>
                <a:gd name="connsiteX91" fmla="*/ 92379 w 369517"/>
                <a:gd name="connsiteY91" fmla="*/ 225816 h 328460"/>
                <a:gd name="connsiteX92" fmla="*/ 61586 w 369517"/>
                <a:gd name="connsiteY92" fmla="*/ 195023 h 328460"/>
                <a:gd name="connsiteX93" fmla="*/ 65692 w 369517"/>
                <a:gd name="connsiteY93" fmla="*/ 174494 h 328460"/>
                <a:gd name="connsiteX94" fmla="*/ 98538 w 369517"/>
                <a:gd name="connsiteY94" fmla="*/ 158071 h 328460"/>
                <a:gd name="connsiteX95" fmla="*/ 120093 w 369517"/>
                <a:gd name="connsiteY95" fmla="*/ 178600 h 328460"/>
                <a:gd name="connsiteX96" fmla="*/ 123173 w 369517"/>
                <a:gd name="connsiteY96" fmla="*/ 195023 h 328460"/>
                <a:gd name="connsiteX97" fmla="*/ 92379 w 369517"/>
                <a:gd name="connsiteY97" fmla="*/ 225816 h 328460"/>
                <a:gd name="connsiteX98" fmla="*/ 102644 w 369517"/>
                <a:gd name="connsiteY98" fmla="*/ 246345 h 328460"/>
                <a:gd name="connsiteX99" fmla="*/ 102644 w 369517"/>
                <a:gd name="connsiteY99" fmla="*/ 245319 h 328460"/>
                <a:gd name="connsiteX100" fmla="*/ 102644 w 369517"/>
                <a:gd name="connsiteY100" fmla="*/ 245319 h 328460"/>
                <a:gd name="connsiteX101" fmla="*/ 135490 w 369517"/>
                <a:gd name="connsiteY101" fmla="*/ 221710 h 328460"/>
                <a:gd name="connsiteX102" fmla="*/ 143701 w 369517"/>
                <a:gd name="connsiteY102" fmla="*/ 236081 h 328460"/>
                <a:gd name="connsiteX103" fmla="*/ 157045 w 369517"/>
                <a:gd name="connsiteY103" fmla="*/ 248398 h 328460"/>
                <a:gd name="connsiteX104" fmla="*/ 163204 w 369517"/>
                <a:gd name="connsiteY104" fmla="*/ 251477 h 328460"/>
                <a:gd name="connsiteX105" fmla="*/ 133437 w 369517"/>
                <a:gd name="connsiteY105" fmla="*/ 277138 h 328460"/>
                <a:gd name="connsiteX106" fmla="*/ 102644 w 369517"/>
                <a:gd name="connsiteY106" fmla="*/ 246345 h 328460"/>
                <a:gd name="connsiteX107" fmla="*/ 184759 w 369517"/>
                <a:gd name="connsiteY107" fmla="*/ 307931 h 328460"/>
                <a:gd name="connsiteX108" fmla="*/ 158071 w 369517"/>
                <a:gd name="connsiteY108" fmla="*/ 291508 h 328460"/>
                <a:gd name="connsiteX109" fmla="*/ 183732 w 369517"/>
                <a:gd name="connsiteY109" fmla="*/ 256609 h 328460"/>
                <a:gd name="connsiteX110" fmla="*/ 184759 w 369517"/>
                <a:gd name="connsiteY110" fmla="*/ 256609 h 328460"/>
                <a:gd name="connsiteX111" fmla="*/ 185785 w 369517"/>
                <a:gd name="connsiteY111" fmla="*/ 256609 h 328460"/>
                <a:gd name="connsiteX112" fmla="*/ 211446 w 369517"/>
                <a:gd name="connsiteY112" fmla="*/ 291508 h 328460"/>
                <a:gd name="connsiteX113" fmla="*/ 184759 w 369517"/>
                <a:gd name="connsiteY113" fmla="*/ 307931 h 328460"/>
                <a:gd name="connsiteX114" fmla="*/ 236081 w 369517"/>
                <a:gd name="connsiteY114" fmla="*/ 277138 h 328460"/>
                <a:gd name="connsiteX115" fmla="*/ 206314 w 369517"/>
                <a:gd name="connsiteY115" fmla="*/ 251477 h 328460"/>
                <a:gd name="connsiteX116" fmla="*/ 212473 w 369517"/>
                <a:gd name="connsiteY116" fmla="*/ 248398 h 328460"/>
                <a:gd name="connsiteX117" fmla="*/ 225816 w 369517"/>
                <a:gd name="connsiteY117" fmla="*/ 236081 h 328460"/>
                <a:gd name="connsiteX118" fmla="*/ 234028 w 369517"/>
                <a:gd name="connsiteY118" fmla="*/ 221710 h 328460"/>
                <a:gd name="connsiteX119" fmla="*/ 266874 w 369517"/>
                <a:gd name="connsiteY119" fmla="*/ 245319 h 328460"/>
                <a:gd name="connsiteX120" fmla="*/ 267900 w 369517"/>
                <a:gd name="connsiteY120" fmla="*/ 245319 h 328460"/>
                <a:gd name="connsiteX121" fmla="*/ 267900 w 369517"/>
                <a:gd name="connsiteY121" fmla="*/ 246345 h 328460"/>
                <a:gd name="connsiteX122" fmla="*/ 236081 w 369517"/>
                <a:gd name="connsiteY122" fmla="*/ 277138 h 328460"/>
                <a:gd name="connsiteX123" fmla="*/ 277138 w 369517"/>
                <a:gd name="connsiteY123" fmla="*/ 225816 h 328460"/>
                <a:gd name="connsiteX124" fmla="*/ 246345 w 369517"/>
                <a:gd name="connsiteY124" fmla="*/ 195023 h 328460"/>
                <a:gd name="connsiteX125" fmla="*/ 249424 w 369517"/>
                <a:gd name="connsiteY125" fmla="*/ 178600 h 328460"/>
                <a:gd name="connsiteX126" fmla="*/ 270980 w 369517"/>
                <a:gd name="connsiteY126" fmla="*/ 158071 h 328460"/>
                <a:gd name="connsiteX127" fmla="*/ 303825 w 369517"/>
                <a:gd name="connsiteY127" fmla="*/ 174494 h 328460"/>
                <a:gd name="connsiteX128" fmla="*/ 307931 w 369517"/>
                <a:gd name="connsiteY128" fmla="*/ 195023 h 328460"/>
                <a:gd name="connsiteX129" fmla="*/ 277138 w 369517"/>
                <a:gd name="connsiteY129" fmla="*/ 225816 h 328460"/>
                <a:gd name="connsiteX130" fmla="*/ 307931 w 369517"/>
                <a:gd name="connsiteY130" fmla="*/ 153966 h 328460"/>
                <a:gd name="connsiteX131" fmla="*/ 277138 w 369517"/>
                <a:gd name="connsiteY131" fmla="*/ 123173 h 328460"/>
                <a:gd name="connsiteX132" fmla="*/ 284323 w 369517"/>
                <a:gd name="connsiteY132" fmla="*/ 94432 h 328460"/>
                <a:gd name="connsiteX133" fmla="*/ 287403 w 369517"/>
                <a:gd name="connsiteY133" fmla="*/ 92379 h 328460"/>
                <a:gd name="connsiteX134" fmla="*/ 318196 w 369517"/>
                <a:gd name="connsiteY134" fmla="*/ 102644 h 328460"/>
                <a:gd name="connsiteX135" fmla="*/ 333592 w 369517"/>
                <a:gd name="connsiteY135" fmla="*/ 99564 h 328460"/>
                <a:gd name="connsiteX136" fmla="*/ 338724 w 369517"/>
                <a:gd name="connsiteY136" fmla="*/ 123173 h 328460"/>
                <a:gd name="connsiteX137" fmla="*/ 307931 w 369517"/>
                <a:gd name="connsiteY137" fmla="*/ 153966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9517" h="328460">
                  <a:moveTo>
                    <a:pt x="369518" y="51322"/>
                  </a:moveTo>
                  <a:cubicBezTo>
                    <a:pt x="369518" y="22582"/>
                    <a:pt x="346936" y="0"/>
                    <a:pt x="318196" y="0"/>
                  </a:cubicBezTo>
                  <a:cubicBezTo>
                    <a:pt x="335645" y="0"/>
                    <a:pt x="348989" y="33872"/>
                    <a:pt x="348989" y="51322"/>
                  </a:cubicBezTo>
                  <a:cubicBezTo>
                    <a:pt x="348989" y="68771"/>
                    <a:pt x="335645" y="82115"/>
                    <a:pt x="318196" y="82115"/>
                  </a:cubicBezTo>
                  <a:cubicBezTo>
                    <a:pt x="312037" y="82115"/>
                    <a:pt x="305878" y="80062"/>
                    <a:pt x="300746" y="76983"/>
                  </a:cubicBezTo>
                  <a:cubicBezTo>
                    <a:pt x="304852" y="69798"/>
                    <a:pt x="307931" y="60560"/>
                    <a:pt x="307931" y="51322"/>
                  </a:cubicBezTo>
                  <a:cubicBezTo>
                    <a:pt x="307931" y="39005"/>
                    <a:pt x="303825" y="27714"/>
                    <a:pt x="296640" y="19502"/>
                  </a:cubicBezTo>
                  <a:cubicBezTo>
                    <a:pt x="301773" y="9238"/>
                    <a:pt x="309984" y="0"/>
                    <a:pt x="318196" y="0"/>
                  </a:cubicBezTo>
                  <a:cubicBezTo>
                    <a:pt x="306905" y="0"/>
                    <a:pt x="295614" y="4106"/>
                    <a:pt x="287403" y="10264"/>
                  </a:cubicBezTo>
                  <a:cubicBezTo>
                    <a:pt x="279191" y="4106"/>
                    <a:pt x="267900" y="0"/>
                    <a:pt x="256609" y="0"/>
                  </a:cubicBezTo>
                  <a:cubicBezTo>
                    <a:pt x="274059" y="0"/>
                    <a:pt x="287403" y="33872"/>
                    <a:pt x="287403" y="51322"/>
                  </a:cubicBezTo>
                  <a:cubicBezTo>
                    <a:pt x="287403" y="68771"/>
                    <a:pt x="274059" y="82115"/>
                    <a:pt x="256609" y="82115"/>
                  </a:cubicBezTo>
                  <a:cubicBezTo>
                    <a:pt x="246345" y="82115"/>
                    <a:pt x="238134" y="76983"/>
                    <a:pt x="231975" y="69798"/>
                  </a:cubicBezTo>
                  <a:cubicBezTo>
                    <a:pt x="234028" y="63639"/>
                    <a:pt x="236081" y="57481"/>
                    <a:pt x="236081" y="51322"/>
                  </a:cubicBezTo>
                  <a:cubicBezTo>
                    <a:pt x="236081" y="43110"/>
                    <a:pt x="234028" y="35925"/>
                    <a:pt x="230948" y="28740"/>
                  </a:cubicBezTo>
                  <a:cubicBezTo>
                    <a:pt x="236081" y="14370"/>
                    <a:pt x="245319" y="0"/>
                    <a:pt x="256609" y="0"/>
                  </a:cubicBezTo>
                  <a:cubicBezTo>
                    <a:pt x="242239" y="0"/>
                    <a:pt x="229922" y="6159"/>
                    <a:pt x="220684" y="14370"/>
                  </a:cubicBezTo>
                  <a:cubicBezTo>
                    <a:pt x="211446" y="6159"/>
                    <a:pt x="199129" y="0"/>
                    <a:pt x="184759" y="0"/>
                  </a:cubicBezTo>
                  <a:cubicBezTo>
                    <a:pt x="202208" y="0"/>
                    <a:pt x="215552" y="33872"/>
                    <a:pt x="215552" y="51322"/>
                  </a:cubicBezTo>
                  <a:cubicBezTo>
                    <a:pt x="215552" y="68771"/>
                    <a:pt x="202208" y="82115"/>
                    <a:pt x="184759" y="82115"/>
                  </a:cubicBezTo>
                  <a:cubicBezTo>
                    <a:pt x="167309" y="82115"/>
                    <a:pt x="153966" y="68771"/>
                    <a:pt x="153966" y="51322"/>
                  </a:cubicBezTo>
                  <a:cubicBezTo>
                    <a:pt x="153966" y="33872"/>
                    <a:pt x="167309" y="0"/>
                    <a:pt x="184759" y="0"/>
                  </a:cubicBezTo>
                  <a:cubicBezTo>
                    <a:pt x="170389" y="0"/>
                    <a:pt x="158071" y="6159"/>
                    <a:pt x="148833" y="14370"/>
                  </a:cubicBezTo>
                  <a:cubicBezTo>
                    <a:pt x="139596" y="6159"/>
                    <a:pt x="127278" y="0"/>
                    <a:pt x="112908" y="0"/>
                  </a:cubicBezTo>
                  <a:cubicBezTo>
                    <a:pt x="124199" y="0"/>
                    <a:pt x="133437" y="14370"/>
                    <a:pt x="138569" y="28740"/>
                  </a:cubicBezTo>
                  <a:cubicBezTo>
                    <a:pt x="135490" y="35925"/>
                    <a:pt x="133437" y="43110"/>
                    <a:pt x="133437" y="51322"/>
                  </a:cubicBezTo>
                  <a:cubicBezTo>
                    <a:pt x="133437" y="57481"/>
                    <a:pt x="134463" y="64666"/>
                    <a:pt x="137543" y="69798"/>
                  </a:cubicBezTo>
                  <a:cubicBezTo>
                    <a:pt x="131384" y="76983"/>
                    <a:pt x="123173" y="82115"/>
                    <a:pt x="112908" y="82115"/>
                  </a:cubicBezTo>
                  <a:cubicBezTo>
                    <a:pt x="95459" y="82115"/>
                    <a:pt x="82115" y="68771"/>
                    <a:pt x="82115" y="51322"/>
                  </a:cubicBezTo>
                  <a:cubicBezTo>
                    <a:pt x="82115" y="33872"/>
                    <a:pt x="95459" y="0"/>
                    <a:pt x="112908" y="0"/>
                  </a:cubicBezTo>
                  <a:cubicBezTo>
                    <a:pt x="101617" y="0"/>
                    <a:pt x="90327" y="4106"/>
                    <a:pt x="82115" y="10264"/>
                  </a:cubicBezTo>
                  <a:cubicBezTo>
                    <a:pt x="73904" y="4106"/>
                    <a:pt x="62613" y="0"/>
                    <a:pt x="51322" y="0"/>
                  </a:cubicBezTo>
                  <a:cubicBezTo>
                    <a:pt x="59533" y="0"/>
                    <a:pt x="67745" y="8212"/>
                    <a:pt x="72877" y="19502"/>
                  </a:cubicBezTo>
                  <a:cubicBezTo>
                    <a:pt x="65692" y="27714"/>
                    <a:pt x="61586" y="39005"/>
                    <a:pt x="61586" y="51322"/>
                  </a:cubicBezTo>
                  <a:cubicBezTo>
                    <a:pt x="61586" y="60560"/>
                    <a:pt x="63639" y="68771"/>
                    <a:pt x="68771" y="76983"/>
                  </a:cubicBezTo>
                  <a:cubicBezTo>
                    <a:pt x="63639" y="80062"/>
                    <a:pt x="58507" y="82115"/>
                    <a:pt x="51322" y="82115"/>
                  </a:cubicBezTo>
                  <a:cubicBezTo>
                    <a:pt x="33872" y="82115"/>
                    <a:pt x="20529" y="68771"/>
                    <a:pt x="20529" y="51322"/>
                  </a:cubicBezTo>
                  <a:cubicBezTo>
                    <a:pt x="20529" y="33872"/>
                    <a:pt x="33872" y="0"/>
                    <a:pt x="51322" y="0"/>
                  </a:cubicBezTo>
                  <a:cubicBezTo>
                    <a:pt x="22582" y="0"/>
                    <a:pt x="0" y="22582"/>
                    <a:pt x="0" y="51322"/>
                  </a:cubicBezTo>
                  <a:cubicBezTo>
                    <a:pt x="0" y="67745"/>
                    <a:pt x="8212" y="83141"/>
                    <a:pt x="20529" y="92379"/>
                  </a:cubicBezTo>
                  <a:cubicBezTo>
                    <a:pt x="14370" y="100591"/>
                    <a:pt x="10264" y="111882"/>
                    <a:pt x="10264" y="123173"/>
                  </a:cubicBezTo>
                  <a:cubicBezTo>
                    <a:pt x="10264" y="145754"/>
                    <a:pt x="25661" y="165256"/>
                    <a:pt x="46190" y="172441"/>
                  </a:cubicBezTo>
                  <a:cubicBezTo>
                    <a:pt x="43110" y="178600"/>
                    <a:pt x="41058" y="186812"/>
                    <a:pt x="41058" y="195023"/>
                  </a:cubicBezTo>
                  <a:cubicBezTo>
                    <a:pt x="41058" y="219658"/>
                    <a:pt x="58507" y="240186"/>
                    <a:pt x="82115" y="245319"/>
                  </a:cubicBezTo>
                  <a:cubicBezTo>
                    <a:pt x="82115" y="245319"/>
                    <a:pt x="82115" y="246345"/>
                    <a:pt x="82115" y="246345"/>
                  </a:cubicBezTo>
                  <a:cubicBezTo>
                    <a:pt x="82115" y="275085"/>
                    <a:pt x="104697" y="297667"/>
                    <a:pt x="133437" y="297667"/>
                  </a:cubicBezTo>
                  <a:cubicBezTo>
                    <a:pt x="134463" y="297667"/>
                    <a:pt x="136516" y="297667"/>
                    <a:pt x="137543" y="297667"/>
                  </a:cubicBezTo>
                  <a:cubicBezTo>
                    <a:pt x="145754" y="316143"/>
                    <a:pt x="163204" y="328460"/>
                    <a:pt x="184759" y="328460"/>
                  </a:cubicBezTo>
                  <a:cubicBezTo>
                    <a:pt x="206314" y="328460"/>
                    <a:pt x="223763" y="315116"/>
                    <a:pt x="231975" y="297667"/>
                  </a:cubicBezTo>
                  <a:cubicBezTo>
                    <a:pt x="233001" y="297667"/>
                    <a:pt x="235054" y="297667"/>
                    <a:pt x="236081" y="297667"/>
                  </a:cubicBezTo>
                  <a:cubicBezTo>
                    <a:pt x="264821" y="297667"/>
                    <a:pt x="287403" y="275085"/>
                    <a:pt x="287403" y="246345"/>
                  </a:cubicBezTo>
                  <a:cubicBezTo>
                    <a:pt x="287403" y="246345"/>
                    <a:pt x="287403" y="245319"/>
                    <a:pt x="287403" y="245319"/>
                  </a:cubicBezTo>
                  <a:cubicBezTo>
                    <a:pt x="311011" y="240186"/>
                    <a:pt x="328460" y="219658"/>
                    <a:pt x="328460" y="195023"/>
                  </a:cubicBezTo>
                  <a:cubicBezTo>
                    <a:pt x="328460" y="186812"/>
                    <a:pt x="326407" y="178600"/>
                    <a:pt x="322301" y="172441"/>
                  </a:cubicBezTo>
                  <a:cubicBezTo>
                    <a:pt x="343857" y="166283"/>
                    <a:pt x="359253" y="146781"/>
                    <a:pt x="359253" y="123173"/>
                  </a:cubicBezTo>
                  <a:cubicBezTo>
                    <a:pt x="359253" y="111882"/>
                    <a:pt x="355147" y="100591"/>
                    <a:pt x="348989" y="92379"/>
                  </a:cubicBezTo>
                  <a:cubicBezTo>
                    <a:pt x="361306" y="83141"/>
                    <a:pt x="369518" y="67745"/>
                    <a:pt x="369518" y="51322"/>
                  </a:cubicBezTo>
                  <a:close/>
                  <a:moveTo>
                    <a:pt x="206314" y="97512"/>
                  </a:moveTo>
                  <a:cubicBezTo>
                    <a:pt x="211446" y="95459"/>
                    <a:pt x="216578" y="91353"/>
                    <a:pt x="220684" y="87247"/>
                  </a:cubicBezTo>
                  <a:cubicBezTo>
                    <a:pt x="227869" y="94432"/>
                    <a:pt x="237107" y="99564"/>
                    <a:pt x="247371" y="101617"/>
                  </a:cubicBezTo>
                  <a:cubicBezTo>
                    <a:pt x="252504" y="111882"/>
                    <a:pt x="256609" y="125225"/>
                    <a:pt x="256609" y="133437"/>
                  </a:cubicBezTo>
                  <a:cubicBezTo>
                    <a:pt x="256609" y="150886"/>
                    <a:pt x="243266" y="164230"/>
                    <a:pt x="225816" y="164230"/>
                  </a:cubicBezTo>
                  <a:cubicBezTo>
                    <a:pt x="208367" y="164230"/>
                    <a:pt x="195023" y="150886"/>
                    <a:pt x="195023" y="133437"/>
                  </a:cubicBezTo>
                  <a:cubicBezTo>
                    <a:pt x="195023" y="124199"/>
                    <a:pt x="199129" y="108802"/>
                    <a:pt x="206314" y="97512"/>
                  </a:cubicBezTo>
                  <a:close/>
                  <a:moveTo>
                    <a:pt x="184759" y="102644"/>
                  </a:move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lose/>
                  <a:moveTo>
                    <a:pt x="184759" y="164230"/>
                  </a:moveTo>
                  <a:cubicBezTo>
                    <a:pt x="190917" y="172441"/>
                    <a:pt x="200155" y="179627"/>
                    <a:pt x="210420" y="182706"/>
                  </a:cubicBezTo>
                  <a:cubicBezTo>
                    <a:pt x="213499" y="190917"/>
                    <a:pt x="215552" y="199129"/>
                    <a:pt x="215552" y="206314"/>
                  </a:cubicBezTo>
                  <a:cubicBezTo>
                    <a:pt x="215552" y="223763"/>
                    <a:pt x="202208" y="237107"/>
                    <a:pt x="184759" y="237107"/>
                  </a:cubicBezTo>
                  <a:cubicBezTo>
                    <a:pt x="167309" y="237107"/>
                    <a:pt x="153966" y="223763"/>
                    <a:pt x="153966" y="206314"/>
                  </a:cubicBezTo>
                  <a:cubicBezTo>
                    <a:pt x="153966" y="200155"/>
                    <a:pt x="156019" y="191944"/>
                    <a:pt x="159098" y="182706"/>
                  </a:cubicBezTo>
                  <a:cubicBezTo>
                    <a:pt x="169362" y="178600"/>
                    <a:pt x="178600" y="172441"/>
                    <a:pt x="184759" y="164230"/>
                  </a:cubicBezTo>
                  <a:close/>
                  <a:moveTo>
                    <a:pt x="122146" y="101617"/>
                  </a:moveTo>
                  <a:cubicBezTo>
                    <a:pt x="132410" y="99564"/>
                    <a:pt x="141648" y="94432"/>
                    <a:pt x="148833" y="87247"/>
                  </a:cubicBezTo>
                  <a:cubicBezTo>
                    <a:pt x="152939" y="91353"/>
                    <a:pt x="158071" y="94432"/>
                    <a:pt x="163204" y="97512"/>
                  </a:cubicBezTo>
                  <a:cubicBezTo>
                    <a:pt x="170389" y="108802"/>
                    <a:pt x="174494" y="123173"/>
                    <a:pt x="174494" y="133437"/>
                  </a:cubicBezTo>
                  <a:cubicBezTo>
                    <a:pt x="174494" y="150886"/>
                    <a:pt x="161151" y="164230"/>
                    <a:pt x="143701" y="164230"/>
                  </a:cubicBezTo>
                  <a:cubicBezTo>
                    <a:pt x="126252" y="164230"/>
                    <a:pt x="112908" y="150886"/>
                    <a:pt x="112908" y="133437"/>
                  </a:cubicBezTo>
                  <a:cubicBezTo>
                    <a:pt x="112908" y="125225"/>
                    <a:pt x="115987" y="112908"/>
                    <a:pt x="122146" y="101617"/>
                  </a:cubicBezTo>
                  <a:close/>
                  <a:moveTo>
                    <a:pt x="30793" y="123173"/>
                  </a:moveTo>
                  <a:cubicBezTo>
                    <a:pt x="30793" y="117014"/>
                    <a:pt x="32846" y="108802"/>
                    <a:pt x="35925" y="99564"/>
                  </a:cubicBezTo>
                  <a:cubicBezTo>
                    <a:pt x="41058" y="101617"/>
                    <a:pt x="46190" y="102644"/>
                    <a:pt x="51322" y="102644"/>
                  </a:cubicBezTo>
                  <a:cubicBezTo>
                    <a:pt x="62613" y="102644"/>
                    <a:pt x="73904" y="98538"/>
                    <a:pt x="82115" y="92379"/>
                  </a:cubicBezTo>
                  <a:cubicBezTo>
                    <a:pt x="83141" y="93406"/>
                    <a:pt x="84168" y="93406"/>
                    <a:pt x="85194" y="94432"/>
                  </a:cubicBezTo>
                  <a:cubicBezTo>
                    <a:pt x="90327" y="104697"/>
                    <a:pt x="92379" y="115987"/>
                    <a:pt x="92379" y="123173"/>
                  </a:cubicBezTo>
                  <a:cubicBezTo>
                    <a:pt x="92379" y="140622"/>
                    <a:pt x="79036" y="153966"/>
                    <a:pt x="61586" y="153966"/>
                  </a:cubicBezTo>
                  <a:cubicBezTo>
                    <a:pt x="44137" y="153966"/>
                    <a:pt x="30793" y="140622"/>
                    <a:pt x="30793" y="123173"/>
                  </a:cubicBezTo>
                  <a:close/>
                  <a:moveTo>
                    <a:pt x="92379" y="225816"/>
                  </a:moveTo>
                  <a:cubicBezTo>
                    <a:pt x="74930" y="225816"/>
                    <a:pt x="61586" y="212473"/>
                    <a:pt x="61586" y="195023"/>
                  </a:cubicBezTo>
                  <a:cubicBezTo>
                    <a:pt x="61586" y="188865"/>
                    <a:pt x="63639" y="181679"/>
                    <a:pt x="65692" y="174494"/>
                  </a:cubicBezTo>
                  <a:cubicBezTo>
                    <a:pt x="79036" y="173468"/>
                    <a:pt x="90327" y="167309"/>
                    <a:pt x="98538" y="158071"/>
                  </a:cubicBezTo>
                  <a:cubicBezTo>
                    <a:pt x="103670" y="167309"/>
                    <a:pt x="110855" y="174494"/>
                    <a:pt x="120093" y="178600"/>
                  </a:cubicBezTo>
                  <a:cubicBezTo>
                    <a:pt x="122146" y="184759"/>
                    <a:pt x="123173" y="190917"/>
                    <a:pt x="123173" y="195023"/>
                  </a:cubicBezTo>
                  <a:cubicBezTo>
                    <a:pt x="123173" y="212473"/>
                    <a:pt x="109829" y="225816"/>
                    <a:pt x="92379" y="225816"/>
                  </a:cubicBezTo>
                  <a:close/>
                  <a:moveTo>
                    <a:pt x="102644" y="246345"/>
                  </a:moveTo>
                  <a:cubicBezTo>
                    <a:pt x="102644" y="246345"/>
                    <a:pt x="102644" y="245319"/>
                    <a:pt x="102644" y="245319"/>
                  </a:cubicBezTo>
                  <a:lnTo>
                    <a:pt x="102644" y="245319"/>
                  </a:lnTo>
                  <a:cubicBezTo>
                    <a:pt x="117014" y="242239"/>
                    <a:pt x="128305" y="234028"/>
                    <a:pt x="135490" y="221710"/>
                  </a:cubicBezTo>
                  <a:cubicBezTo>
                    <a:pt x="137543" y="226843"/>
                    <a:pt x="139596" y="231975"/>
                    <a:pt x="143701" y="236081"/>
                  </a:cubicBezTo>
                  <a:lnTo>
                    <a:pt x="157045" y="248398"/>
                  </a:lnTo>
                  <a:cubicBezTo>
                    <a:pt x="159098" y="249424"/>
                    <a:pt x="161151" y="250451"/>
                    <a:pt x="163204" y="251477"/>
                  </a:cubicBezTo>
                  <a:cubicBezTo>
                    <a:pt x="161151" y="265847"/>
                    <a:pt x="148833" y="277138"/>
                    <a:pt x="133437" y="277138"/>
                  </a:cubicBezTo>
                  <a:cubicBezTo>
                    <a:pt x="115987" y="277138"/>
                    <a:pt x="102644" y="263794"/>
                    <a:pt x="102644" y="246345"/>
                  </a:cubicBezTo>
                  <a:close/>
                  <a:moveTo>
                    <a:pt x="184759" y="307931"/>
                  </a:moveTo>
                  <a:cubicBezTo>
                    <a:pt x="173468" y="307931"/>
                    <a:pt x="163204" y="300746"/>
                    <a:pt x="158071" y="291508"/>
                  </a:cubicBezTo>
                  <a:cubicBezTo>
                    <a:pt x="171415" y="284323"/>
                    <a:pt x="180653" y="272006"/>
                    <a:pt x="183732" y="256609"/>
                  </a:cubicBezTo>
                  <a:cubicBezTo>
                    <a:pt x="183732" y="256609"/>
                    <a:pt x="184759" y="256609"/>
                    <a:pt x="184759" y="256609"/>
                  </a:cubicBezTo>
                  <a:cubicBezTo>
                    <a:pt x="184759" y="256609"/>
                    <a:pt x="185785" y="256609"/>
                    <a:pt x="185785" y="256609"/>
                  </a:cubicBezTo>
                  <a:cubicBezTo>
                    <a:pt x="188865" y="272006"/>
                    <a:pt x="199129" y="284323"/>
                    <a:pt x="211446" y="291508"/>
                  </a:cubicBezTo>
                  <a:cubicBezTo>
                    <a:pt x="206314" y="300746"/>
                    <a:pt x="196050" y="307931"/>
                    <a:pt x="184759" y="307931"/>
                  </a:cubicBezTo>
                  <a:close/>
                  <a:moveTo>
                    <a:pt x="236081" y="277138"/>
                  </a:moveTo>
                  <a:cubicBezTo>
                    <a:pt x="220684" y="277138"/>
                    <a:pt x="208367" y="265847"/>
                    <a:pt x="206314" y="251477"/>
                  </a:cubicBezTo>
                  <a:cubicBezTo>
                    <a:pt x="208367" y="250451"/>
                    <a:pt x="210420" y="249424"/>
                    <a:pt x="212473" y="248398"/>
                  </a:cubicBezTo>
                  <a:lnTo>
                    <a:pt x="225816" y="236081"/>
                  </a:lnTo>
                  <a:cubicBezTo>
                    <a:pt x="228896" y="231975"/>
                    <a:pt x="231975" y="226843"/>
                    <a:pt x="234028" y="221710"/>
                  </a:cubicBezTo>
                  <a:cubicBezTo>
                    <a:pt x="241213" y="233001"/>
                    <a:pt x="252504" y="242239"/>
                    <a:pt x="266874" y="245319"/>
                  </a:cubicBezTo>
                  <a:lnTo>
                    <a:pt x="267900" y="245319"/>
                  </a:lnTo>
                  <a:cubicBezTo>
                    <a:pt x="267900" y="245319"/>
                    <a:pt x="267900" y="246345"/>
                    <a:pt x="267900" y="246345"/>
                  </a:cubicBezTo>
                  <a:cubicBezTo>
                    <a:pt x="266874" y="263794"/>
                    <a:pt x="253530" y="277138"/>
                    <a:pt x="236081" y="277138"/>
                  </a:cubicBezTo>
                  <a:close/>
                  <a:moveTo>
                    <a:pt x="277138" y="225816"/>
                  </a:moveTo>
                  <a:cubicBezTo>
                    <a:pt x="259689" y="225816"/>
                    <a:pt x="246345" y="212473"/>
                    <a:pt x="246345" y="195023"/>
                  </a:cubicBezTo>
                  <a:cubicBezTo>
                    <a:pt x="246345" y="190917"/>
                    <a:pt x="247371" y="184759"/>
                    <a:pt x="249424" y="178600"/>
                  </a:cubicBezTo>
                  <a:cubicBezTo>
                    <a:pt x="258662" y="173468"/>
                    <a:pt x="265847" y="166283"/>
                    <a:pt x="270980" y="158071"/>
                  </a:cubicBezTo>
                  <a:cubicBezTo>
                    <a:pt x="279191" y="167309"/>
                    <a:pt x="291508" y="172441"/>
                    <a:pt x="303825" y="174494"/>
                  </a:cubicBezTo>
                  <a:cubicBezTo>
                    <a:pt x="306905" y="181679"/>
                    <a:pt x="307931" y="189891"/>
                    <a:pt x="307931" y="195023"/>
                  </a:cubicBezTo>
                  <a:cubicBezTo>
                    <a:pt x="307931" y="212473"/>
                    <a:pt x="294588" y="225816"/>
                    <a:pt x="277138" y="225816"/>
                  </a:cubicBezTo>
                  <a:close/>
                  <a:moveTo>
                    <a:pt x="307931" y="153966"/>
                  </a:moveTo>
                  <a:cubicBezTo>
                    <a:pt x="290482" y="153966"/>
                    <a:pt x="277138" y="140622"/>
                    <a:pt x="277138" y="123173"/>
                  </a:cubicBezTo>
                  <a:cubicBezTo>
                    <a:pt x="277138" y="114961"/>
                    <a:pt x="280217" y="104697"/>
                    <a:pt x="284323" y="94432"/>
                  </a:cubicBezTo>
                  <a:cubicBezTo>
                    <a:pt x="285350" y="93406"/>
                    <a:pt x="286376" y="93406"/>
                    <a:pt x="287403" y="92379"/>
                  </a:cubicBezTo>
                  <a:cubicBezTo>
                    <a:pt x="295614" y="98538"/>
                    <a:pt x="306905" y="102644"/>
                    <a:pt x="318196" y="102644"/>
                  </a:cubicBezTo>
                  <a:cubicBezTo>
                    <a:pt x="323328" y="102644"/>
                    <a:pt x="328460" y="101617"/>
                    <a:pt x="333592" y="99564"/>
                  </a:cubicBezTo>
                  <a:cubicBezTo>
                    <a:pt x="336672" y="107776"/>
                    <a:pt x="338724" y="115987"/>
                    <a:pt x="338724" y="123173"/>
                  </a:cubicBezTo>
                  <a:cubicBezTo>
                    <a:pt x="338724" y="140622"/>
                    <a:pt x="325381" y="153966"/>
                    <a:pt x="307931" y="153966"/>
                  </a:cubicBezTo>
                  <a:close/>
                </a:path>
              </a:pathLst>
            </a:custGeom>
            <a:solidFill>
              <a:srgbClr val="C5116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82" name="Gráfico 202">
            <a:extLst>
              <a:ext uri="{FF2B5EF4-FFF2-40B4-BE49-F238E27FC236}">
                <a16:creationId xmlns:a16="http://schemas.microsoft.com/office/drawing/2014/main" id="{89BFFF9B-0497-3C4E-96BE-00FE256B1618}"/>
              </a:ext>
            </a:extLst>
          </p:cNvPr>
          <p:cNvGrpSpPr/>
          <p:nvPr/>
        </p:nvGrpSpPr>
        <p:grpSpPr>
          <a:xfrm>
            <a:off x="6827137" y="2269873"/>
            <a:ext cx="492690" cy="492690"/>
            <a:chOff x="6827137" y="2269873"/>
            <a:chExt cx="492690" cy="492690"/>
          </a:xfrm>
        </p:grpSpPr>
        <p:sp>
          <p:nvSpPr>
            <p:cNvPr id="1283" name="Forma libre 1282">
              <a:extLst>
                <a:ext uri="{FF2B5EF4-FFF2-40B4-BE49-F238E27FC236}">
                  <a16:creationId xmlns:a16="http://schemas.microsoft.com/office/drawing/2014/main" id="{27BB0A48-6DC6-444E-B047-B8F7059C824B}"/>
                </a:ext>
              </a:extLst>
            </p:cNvPr>
            <p:cNvSpPr/>
            <p:nvPr/>
          </p:nvSpPr>
          <p:spPr>
            <a:xfrm>
              <a:off x="6898987" y="2434103"/>
              <a:ext cx="348988" cy="123172"/>
            </a:xfrm>
            <a:custGeom>
              <a:avLst/>
              <a:gdLst>
                <a:gd name="connsiteX0" fmla="*/ 327023 w 348988"/>
                <a:gd name="connsiteY0" fmla="*/ 63023 h 123172"/>
                <a:gd name="connsiteX1" fmla="*/ 297667 w 348988"/>
                <a:gd name="connsiteY1" fmla="*/ 41058 h 123172"/>
                <a:gd name="connsiteX2" fmla="*/ 297154 w 348988"/>
                <a:gd name="connsiteY2" fmla="*/ 41109 h 123172"/>
                <a:gd name="connsiteX3" fmla="*/ 261742 w 348988"/>
                <a:gd name="connsiteY3" fmla="*/ 10264 h 123172"/>
                <a:gd name="connsiteX4" fmla="*/ 234315 w 348988"/>
                <a:gd name="connsiteY4" fmla="*/ 23239 h 123172"/>
                <a:gd name="connsiteX5" fmla="*/ 220684 w 348988"/>
                <a:gd name="connsiteY5" fmla="*/ 20529 h 123172"/>
                <a:gd name="connsiteX6" fmla="*/ 210717 w 348988"/>
                <a:gd name="connsiteY6" fmla="*/ 22109 h 123172"/>
                <a:gd name="connsiteX7" fmla="*/ 174494 w 348988"/>
                <a:gd name="connsiteY7" fmla="*/ 0 h 123172"/>
                <a:gd name="connsiteX8" fmla="*/ 138836 w 348988"/>
                <a:gd name="connsiteY8" fmla="*/ 21073 h 123172"/>
                <a:gd name="connsiteX9" fmla="*/ 133437 w 348988"/>
                <a:gd name="connsiteY9" fmla="*/ 20529 h 123172"/>
                <a:gd name="connsiteX10" fmla="*/ 126221 w 348988"/>
                <a:gd name="connsiteY10" fmla="*/ 21473 h 123172"/>
                <a:gd name="connsiteX11" fmla="*/ 102644 w 348988"/>
                <a:gd name="connsiteY11" fmla="*/ 10264 h 123172"/>
                <a:gd name="connsiteX12" fmla="*/ 85328 w 348988"/>
                <a:gd name="connsiteY12" fmla="*/ 15602 h 123172"/>
                <a:gd name="connsiteX13" fmla="*/ 66718 w 348988"/>
                <a:gd name="connsiteY13" fmla="*/ 10264 h 123172"/>
                <a:gd name="connsiteX14" fmla="*/ 30793 w 348988"/>
                <a:gd name="connsiteY14" fmla="*/ 46190 h 123172"/>
                <a:gd name="connsiteX15" fmla="*/ 31358 w 348988"/>
                <a:gd name="connsiteY15" fmla="*/ 51784 h 123172"/>
                <a:gd name="connsiteX16" fmla="*/ 0 w 348988"/>
                <a:gd name="connsiteY16" fmla="*/ 87247 h 123172"/>
                <a:gd name="connsiteX17" fmla="*/ 35925 w 348988"/>
                <a:gd name="connsiteY17" fmla="*/ 123173 h 123172"/>
                <a:gd name="connsiteX18" fmla="*/ 41058 w 348988"/>
                <a:gd name="connsiteY18" fmla="*/ 122659 h 123172"/>
                <a:gd name="connsiteX19" fmla="*/ 41058 w 348988"/>
                <a:gd name="connsiteY19" fmla="*/ 123173 h 123172"/>
                <a:gd name="connsiteX20" fmla="*/ 307931 w 348988"/>
                <a:gd name="connsiteY20" fmla="*/ 123173 h 123172"/>
                <a:gd name="connsiteX21" fmla="*/ 307931 w 348988"/>
                <a:gd name="connsiteY21" fmla="*/ 121284 h 123172"/>
                <a:gd name="connsiteX22" fmla="*/ 318196 w 348988"/>
                <a:gd name="connsiteY22" fmla="*/ 123173 h 123172"/>
                <a:gd name="connsiteX23" fmla="*/ 348989 w 348988"/>
                <a:gd name="connsiteY23" fmla="*/ 92379 h 123172"/>
                <a:gd name="connsiteX24" fmla="*/ 327023 w 348988"/>
                <a:gd name="connsiteY24" fmla="*/ 6302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8988" h="123172">
                  <a:moveTo>
                    <a:pt x="327023" y="63023"/>
                  </a:moveTo>
                  <a:cubicBezTo>
                    <a:pt x="323205" y="50347"/>
                    <a:pt x="311585" y="41058"/>
                    <a:pt x="297667" y="41058"/>
                  </a:cubicBezTo>
                  <a:cubicBezTo>
                    <a:pt x="297492" y="41058"/>
                    <a:pt x="297328" y="41109"/>
                    <a:pt x="297154" y="41109"/>
                  </a:cubicBezTo>
                  <a:cubicBezTo>
                    <a:pt x="294670" y="23700"/>
                    <a:pt x="279838" y="10264"/>
                    <a:pt x="261742" y="10264"/>
                  </a:cubicBezTo>
                  <a:cubicBezTo>
                    <a:pt x="250677" y="10264"/>
                    <a:pt x="240905" y="15376"/>
                    <a:pt x="234315" y="23239"/>
                  </a:cubicBezTo>
                  <a:cubicBezTo>
                    <a:pt x="230107" y="21514"/>
                    <a:pt x="225519" y="20529"/>
                    <a:pt x="220684" y="20529"/>
                  </a:cubicBezTo>
                  <a:cubicBezTo>
                    <a:pt x="217204" y="20529"/>
                    <a:pt x="213899" y="21186"/>
                    <a:pt x="210717" y="22109"/>
                  </a:cubicBezTo>
                  <a:cubicBezTo>
                    <a:pt x="203851" y="9022"/>
                    <a:pt x="190291" y="0"/>
                    <a:pt x="174494" y="0"/>
                  </a:cubicBezTo>
                  <a:cubicBezTo>
                    <a:pt x="159118" y="0"/>
                    <a:pt x="145867" y="8560"/>
                    <a:pt x="138836" y="21073"/>
                  </a:cubicBezTo>
                  <a:cubicBezTo>
                    <a:pt x="137081" y="20765"/>
                    <a:pt x="135284" y="20529"/>
                    <a:pt x="133437" y="20529"/>
                  </a:cubicBezTo>
                  <a:cubicBezTo>
                    <a:pt x="130943" y="20529"/>
                    <a:pt x="128541" y="20909"/>
                    <a:pt x="126221" y="21473"/>
                  </a:cubicBezTo>
                  <a:cubicBezTo>
                    <a:pt x="120576" y="14678"/>
                    <a:pt x="112169" y="10264"/>
                    <a:pt x="102644" y="10264"/>
                  </a:cubicBezTo>
                  <a:cubicBezTo>
                    <a:pt x="96218" y="10264"/>
                    <a:pt x="90265" y="12235"/>
                    <a:pt x="85328" y="15602"/>
                  </a:cubicBezTo>
                  <a:cubicBezTo>
                    <a:pt x="79888" y="12276"/>
                    <a:pt x="73565" y="10264"/>
                    <a:pt x="66718" y="10264"/>
                  </a:cubicBezTo>
                  <a:cubicBezTo>
                    <a:pt x="46877" y="10264"/>
                    <a:pt x="30793" y="26349"/>
                    <a:pt x="30793" y="46190"/>
                  </a:cubicBezTo>
                  <a:cubicBezTo>
                    <a:pt x="30793" y="48109"/>
                    <a:pt x="31070" y="49946"/>
                    <a:pt x="31358" y="51784"/>
                  </a:cubicBezTo>
                  <a:cubicBezTo>
                    <a:pt x="13703" y="54052"/>
                    <a:pt x="0" y="68966"/>
                    <a:pt x="0" y="87247"/>
                  </a:cubicBezTo>
                  <a:cubicBezTo>
                    <a:pt x="0" y="107088"/>
                    <a:pt x="16084" y="123173"/>
                    <a:pt x="35925" y="123173"/>
                  </a:cubicBezTo>
                  <a:cubicBezTo>
                    <a:pt x="37681" y="123173"/>
                    <a:pt x="39364" y="122895"/>
                    <a:pt x="41058" y="122659"/>
                  </a:cubicBezTo>
                  <a:lnTo>
                    <a:pt x="41058" y="123173"/>
                  </a:lnTo>
                  <a:lnTo>
                    <a:pt x="307931" y="123173"/>
                  </a:lnTo>
                  <a:lnTo>
                    <a:pt x="307931" y="121284"/>
                  </a:lnTo>
                  <a:cubicBezTo>
                    <a:pt x="311154" y="122433"/>
                    <a:pt x="314572" y="123173"/>
                    <a:pt x="318196" y="123173"/>
                  </a:cubicBezTo>
                  <a:cubicBezTo>
                    <a:pt x="335204" y="123173"/>
                    <a:pt x="348989" y="109387"/>
                    <a:pt x="348989" y="92379"/>
                  </a:cubicBezTo>
                  <a:cubicBezTo>
                    <a:pt x="348989" y="78461"/>
                    <a:pt x="339700" y="66842"/>
                    <a:pt x="327023" y="63023"/>
                  </a:cubicBezTo>
                  <a:close/>
                </a:path>
              </a:pathLst>
            </a:custGeom>
            <a:solidFill>
              <a:srgbClr val="E5E5E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4" name="Forma libre 1283">
              <a:extLst>
                <a:ext uri="{FF2B5EF4-FFF2-40B4-BE49-F238E27FC236}">
                  <a16:creationId xmlns:a16="http://schemas.microsoft.com/office/drawing/2014/main" id="{AC7DFD44-EF5E-074D-9A14-AFBECFABD94B}"/>
                </a:ext>
              </a:extLst>
            </p:cNvPr>
            <p:cNvSpPr/>
            <p:nvPr/>
          </p:nvSpPr>
          <p:spPr>
            <a:xfrm>
              <a:off x="7119723" y="2321194"/>
              <a:ext cx="138517" cy="164230"/>
            </a:xfrm>
            <a:custGeom>
              <a:avLst/>
              <a:gdLst>
                <a:gd name="connsiteX0" fmla="*/ 32815 w 138517"/>
                <a:gd name="connsiteY0" fmla="*/ 155536 h 164230"/>
                <a:gd name="connsiteX1" fmla="*/ 121746 w 138517"/>
                <a:gd name="connsiteY1" fmla="*/ 30793 h 164230"/>
                <a:gd name="connsiteX2" fmla="*/ 138518 w 138517"/>
                <a:gd name="connsiteY2" fmla="*/ 42628 h 164230"/>
                <a:gd name="connsiteX3" fmla="*/ 51835 w 138517"/>
                <a:gd name="connsiteY3" fmla="*/ 164230 h 164230"/>
                <a:gd name="connsiteX4" fmla="*/ 35361 w 138517"/>
                <a:gd name="connsiteY4" fmla="*/ 164230 h 164230"/>
                <a:gd name="connsiteX5" fmla="*/ 32815 w 138517"/>
                <a:gd name="connsiteY5" fmla="*/ 155536 h 164230"/>
                <a:gd name="connsiteX6" fmla="*/ 19964 w 138517"/>
                <a:gd name="connsiteY6" fmla="*/ 139534 h 164230"/>
                <a:gd name="connsiteX7" fmla="*/ 87196 w 138517"/>
                <a:gd name="connsiteY7" fmla="*/ 9525 h 164230"/>
                <a:gd name="connsiteX8" fmla="*/ 69007 w 138517"/>
                <a:gd name="connsiteY8" fmla="*/ 0 h 164230"/>
                <a:gd name="connsiteX9" fmla="*/ 0 w 138517"/>
                <a:gd name="connsiteY9" fmla="*/ 133447 h 164230"/>
                <a:gd name="connsiteX10" fmla="*/ 19964 w 138517"/>
                <a:gd name="connsiteY10" fmla="*/ 139534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17" h="164230">
                  <a:moveTo>
                    <a:pt x="32815" y="155536"/>
                  </a:moveTo>
                  <a:lnTo>
                    <a:pt x="121746" y="30793"/>
                  </a:lnTo>
                  <a:lnTo>
                    <a:pt x="138518" y="42628"/>
                  </a:lnTo>
                  <a:lnTo>
                    <a:pt x="51835" y="164230"/>
                  </a:lnTo>
                  <a:lnTo>
                    <a:pt x="35361" y="164230"/>
                  </a:lnTo>
                  <a:cubicBezTo>
                    <a:pt x="34919" y="161171"/>
                    <a:pt x="33975" y="158297"/>
                    <a:pt x="32815" y="155536"/>
                  </a:cubicBezTo>
                  <a:close/>
                  <a:moveTo>
                    <a:pt x="19964" y="139534"/>
                  </a:moveTo>
                  <a:lnTo>
                    <a:pt x="87196" y="9525"/>
                  </a:lnTo>
                  <a:lnTo>
                    <a:pt x="69007" y="0"/>
                  </a:lnTo>
                  <a:lnTo>
                    <a:pt x="0" y="133447"/>
                  </a:lnTo>
                  <a:cubicBezTo>
                    <a:pt x="7390" y="133457"/>
                    <a:pt x="14257" y="135695"/>
                    <a:pt x="19964" y="139534"/>
                  </a:cubicBezTo>
                  <a:close/>
                </a:path>
              </a:pathLst>
            </a:custGeom>
            <a:solidFill>
              <a:srgbClr val="FFCC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5" name="Forma libre 1284">
              <a:extLst>
                <a:ext uri="{FF2B5EF4-FFF2-40B4-BE49-F238E27FC236}">
                  <a16:creationId xmlns:a16="http://schemas.microsoft.com/office/drawing/2014/main" id="{AF9954F5-C035-564D-83AE-1AA5F4BDF0B6}"/>
                </a:ext>
              </a:extLst>
            </p:cNvPr>
            <p:cNvSpPr/>
            <p:nvPr/>
          </p:nvSpPr>
          <p:spPr>
            <a:xfrm>
              <a:off x="6960574" y="2474159"/>
              <a:ext cx="215549" cy="70679"/>
            </a:xfrm>
            <a:custGeom>
              <a:avLst/>
              <a:gdLst>
                <a:gd name="connsiteX0" fmla="*/ 196100 w 215549"/>
                <a:gd name="connsiteY0" fmla="*/ 37491 h 70679"/>
                <a:gd name="connsiteX1" fmla="*/ 209875 w 215549"/>
                <a:gd name="connsiteY1" fmla="*/ 32882 h 70679"/>
                <a:gd name="connsiteX2" fmla="*/ 209875 w 215549"/>
                <a:gd name="connsiteY2" fmla="*/ 32882 h 70679"/>
                <a:gd name="connsiteX3" fmla="*/ 214463 w 215549"/>
                <a:gd name="connsiteY3" fmla="*/ 46636 h 70679"/>
                <a:gd name="connsiteX4" fmla="*/ 205286 w 215549"/>
                <a:gd name="connsiteY4" fmla="*/ 64989 h 70679"/>
                <a:gd name="connsiteX5" fmla="*/ 191512 w 215549"/>
                <a:gd name="connsiteY5" fmla="*/ 69598 h 70679"/>
                <a:gd name="connsiteX6" fmla="*/ 191512 w 215549"/>
                <a:gd name="connsiteY6" fmla="*/ 69598 h 70679"/>
                <a:gd name="connsiteX7" fmla="*/ 186923 w 215549"/>
                <a:gd name="connsiteY7" fmla="*/ 55844 h 70679"/>
                <a:gd name="connsiteX8" fmla="*/ 196100 w 215549"/>
                <a:gd name="connsiteY8" fmla="*/ 37491 h 70679"/>
                <a:gd name="connsiteX9" fmla="*/ 70710 w 215549"/>
                <a:gd name="connsiteY9" fmla="*/ 34904 h 70679"/>
                <a:gd name="connsiteX10" fmla="*/ 70895 w 215549"/>
                <a:gd name="connsiteY10" fmla="*/ 49418 h 70679"/>
                <a:gd name="connsiteX11" fmla="*/ 70895 w 215549"/>
                <a:gd name="connsiteY11" fmla="*/ 49418 h 70679"/>
                <a:gd name="connsiteX12" fmla="*/ 85419 w 215549"/>
                <a:gd name="connsiteY12" fmla="*/ 49223 h 70679"/>
                <a:gd name="connsiteX13" fmla="*/ 99738 w 215549"/>
                <a:gd name="connsiteY13" fmla="*/ 34504 h 70679"/>
                <a:gd name="connsiteX14" fmla="*/ 99533 w 215549"/>
                <a:gd name="connsiteY14" fmla="*/ 19990 h 70679"/>
                <a:gd name="connsiteX15" fmla="*/ 99533 w 215549"/>
                <a:gd name="connsiteY15" fmla="*/ 19990 h 70679"/>
                <a:gd name="connsiteX16" fmla="*/ 85019 w 215549"/>
                <a:gd name="connsiteY16" fmla="*/ 20185 h 70679"/>
                <a:gd name="connsiteX17" fmla="*/ 70710 w 215549"/>
                <a:gd name="connsiteY17" fmla="*/ 34904 h 70679"/>
                <a:gd name="connsiteX18" fmla="*/ 15888 w 215549"/>
                <a:gd name="connsiteY18" fmla="*/ 1678 h 70679"/>
                <a:gd name="connsiteX19" fmla="*/ 1682 w 215549"/>
                <a:gd name="connsiteY19" fmla="*/ 4645 h 70679"/>
                <a:gd name="connsiteX20" fmla="*/ 1682 w 215549"/>
                <a:gd name="connsiteY20" fmla="*/ 4645 h 70679"/>
                <a:gd name="connsiteX21" fmla="*/ 4649 w 215549"/>
                <a:gd name="connsiteY21" fmla="*/ 18840 h 70679"/>
                <a:gd name="connsiteX22" fmla="*/ 21811 w 215549"/>
                <a:gd name="connsiteY22" fmla="*/ 30111 h 70679"/>
                <a:gd name="connsiteX23" fmla="*/ 36027 w 215549"/>
                <a:gd name="connsiteY23" fmla="*/ 27144 h 70679"/>
                <a:gd name="connsiteX24" fmla="*/ 36027 w 215549"/>
                <a:gd name="connsiteY24" fmla="*/ 27144 h 70679"/>
                <a:gd name="connsiteX25" fmla="*/ 33060 w 215549"/>
                <a:gd name="connsiteY25" fmla="*/ 12949 h 70679"/>
                <a:gd name="connsiteX26" fmla="*/ 15888 w 215549"/>
                <a:gd name="connsiteY26" fmla="*/ 1678 h 70679"/>
                <a:gd name="connsiteX27" fmla="*/ 139061 w 215549"/>
                <a:gd name="connsiteY27" fmla="*/ 2684 h 70679"/>
                <a:gd name="connsiteX28" fmla="*/ 124855 w 215549"/>
                <a:gd name="connsiteY28" fmla="*/ 5630 h 70679"/>
                <a:gd name="connsiteX29" fmla="*/ 124855 w 215549"/>
                <a:gd name="connsiteY29" fmla="*/ 5630 h 70679"/>
                <a:gd name="connsiteX30" fmla="*/ 127821 w 215549"/>
                <a:gd name="connsiteY30" fmla="*/ 19846 h 70679"/>
                <a:gd name="connsiteX31" fmla="*/ 144983 w 215549"/>
                <a:gd name="connsiteY31" fmla="*/ 31096 h 70679"/>
                <a:gd name="connsiteX32" fmla="*/ 159199 w 215549"/>
                <a:gd name="connsiteY32" fmla="*/ 28150 h 70679"/>
                <a:gd name="connsiteX33" fmla="*/ 159199 w 215549"/>
                <a:gd name="connsiteY33" fmla="*/ 28150 h 70679"/>
                <a:gd name="connsiteX34" fmla="*/ 156233 w 215549"/>
                <a:gd name="connsiteY34" fmla="*/ 13934 h 70679"/>
                <a:gd name="connsiteX35" fmla="*/ 139061 w 215549"/>
                <a:gd name="connsiteY35" fmla="*/ 2684 h 7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5549" h="70679">
                  <a:moveTo>
                    <a:pt x="196100" y="37491"/>
                  </a:moveTo>
                  <a:cubicBezTo>
                    <a:pt x="198625" y="32400"/>
                    <a:pt x="204794" y="30357"/>
                    <a:pt x="209875" y="32882"/>
                  </a:cubicBezTo>
                  <a:lnTo>
                    <a:pt x="209875" y="32882"/>
                  </a:lnTo>
                  <a:cubicBezTo>
                    <a:pt x="214945" y="35407"/>
                    <a:pt x="216998" y="41586"/>
                    <a:pt x="214463" y="46636"/>
                  </a:cubicBezTo>
                  <a:lnTo>
                    <a:pt x="205286" y="64989"/>
                  </a:lnTo>
                  <a:cubicBezTo>
                    <a:pt x="202761" y="70080"/>
                    <a:pt x="196592" y="72123"/>
                    <a:pt x="191512" y="69598"/>
                  </a:cubicBezTo>
                  <a:lnTo>
                    <a:pt x="191512" y="69598"/>
                  </a:lnTo>
                  <a:cubicBezTo>
                    <a:pt x="186441" y="67073"/>
                    <a:pt x="184398" y="60894"/>
                    <a:pt x="186923" y="55844"/>
                  </a:cubicBezTo>
                  <a:lnTo>
                    <a:pt x="196100" y="37491"/>
                  </a:lnTo>
                  <a:close/>
                  <a:moveTo>
                    <a:pt x="70710" y="34904"/>
                  </a:moveTo>
                  <a:cubicBezTo>
                    <a:pt x="66758" y="38969"/>
                    <a:pt x="66840" y="45466"/>
                    <a:pt x="70895" y="49418"/>
                  </a:cubicBezTo>
                  <a:lnTo>
                    <a:pt x="70895" y="49418"/>
                  </a:lnTo>
                  <a:cubicBezTo>
                    <a:pt x="74980" y="53370"/>
                    <a:pt x="81467" y="53288"/>
                    <a:pt x="85419" y="49223"/>
                  </a:cubicBezTo>
                  <a:lnTo>
                    <a:pt x="99738" y="34504"/>
                  </a:lnTo>
                  <a:cubicBezTo>
                    <a:pt x="103700" y="30429"/>
                    <a:pt x="103597" y="23942"/>
                    <a:pt x="99533" y="19990"/>
                  </a:cubicBezTo>
                  <a:lnTo>
                    <a:pt x="99533" y="19990"/>
                  </a:lnTo>
                  <a:cubicBezTo>
                    <a:pt x="95468" y="16018"/>
                    <a:pt x="88960" y="16120"/>
                    <a:pt x="85019" y="20185"/>
                  </a:cubicBezTo>
                  <a:lnTo>
                    <a:pt x="70710" y="34904"/>
                  </a:lnTo>
                  <a:close/>
                  <a:moveTo>
                    <a:pt x="15888" y="1678"/>
                  </a:moveTo>
                  <a:cubicBezTo>
                    <a:pt x="11136" y="-1411"/>
                    <a:pt x="4792" y="-128"/>
                    <a:pt x="1682" y="4645"/>
                  </a:cubicBezTo>
                  <a:lnTo>
                    <a:pt x="1682" y="4645"/>
                  </a:lnTo>
                  <a:cubicBezTo>
                    <a:pt x="-1428" y="9377"/>
                    <a:pt x="-104" y="15751"/>
                    <a:pt x="4649" y="18840"/>
                  </a:cubicBezTo>
                  <a:lnTo>
                    <a:pt x="21811" y="30111"/>
                  </a:lnTo>
                  <a:cubicBezTo>
                    <a:pt x="26563" y="33241"/>
                    <a:pt x="32917" y="31876"/>
                    <a:pt x="36027" y="27144"/>
                  </a:cubicBezTo>
                  <a:lnTo>
                    <a:pt x="36027" y="27144"/>
                  </a:lnTo>
                  <a:cubicBezTo>
                    <a:pt x="39147" y="22412"/>
                    <a:pt x="37813" y="16038"/>
                    <a:pt x="33060" y="12949"/>
                  </a:cubicBezTo>
                  <a:lnTo>
                    <a:pt x="15888" y="1678"/>
                  </a:lnTo>
                  <a:close/>
                  <a:moveTo>
                    <a:pt x="139061" y="2684"/>
                  </a:moveTo>
                  <a:cubicBezTo>
                    <a:pt x="134308" y="-426"/>
                    <a:pt x="127965" y="878"/>
                    <a:pt x="124855" y="5630"/>
                  </a:cubicBezTo>
                  <a:lnTo>
                    <a:pt x="124855" y="5630"/>
                  </a:lnTo>
                  <a:cubicBezTo>
                    <a:pt x="121745" y="10383"/>
                    <a:pt x="123069" y="16736"/>
                    <a:pt x="127821" y="19846"/>
                  </a:cubicBezTo>
                  <a:lnTo>
                    <a:pt x="144983" y="31096"/>
                  </a:lnTo>
                  <a:cubicBezTo>
                    <a:pt x="149736" y="34227"/>
                    <a:pt x="156089" y="32882"/>
                    <a:pt x="159199" y="28150"/>
                  </a:cubicBezTo>
                  <a:lnTo>
                    <a:pt x="159199" y="28150"/>
                  </a:lnTo>
                  <a:cubicBezTo>
                    <a:pt x="162320" y="23398"/>
                    <a:pt x="160985" y="17024"/>
                    <a:pt x="156233" y="13934"/>
                  </a:cubicBezTo>
                  <a:lnTo>
                    <a:pt x="139061" y="2684"/>
                  </a:lnTo>
                  <a:close/>
                </a:path>
              </a:pathLst>
            </a:custGeom>
            <a:solidFill>
              <a:srgbClr val="BCAAA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6" name="Forma libre 1285">
              <a:extLst>
                <a:ext uri="{FF2B5EF4-FFF2-40B4-BE49-F238E27FC236}">
                  <a16:creationId xmlns:a16="http://schemas.microsoft.com/office/drawing/2014/main" id="{C66BFBA1-8DF1-4F4C-A919-3095007DD82E}"/>
                </a:ext>
              </a:extLst>
            </p:cNvPr>
            <p:cNvSpPr/>
            <p:nvPr/>
          </p:nvSpPr>
          <p:spPr>
            <a:xfrm>
              <a:off x="6878458" y="2526482"/>
              <a:ext cx="390046" cy="164230"/>
            </a:xfrm>
            <a:custGeom>
              <a:avLst/>
              <a:gdLst>
                <a:gd name="connsiteX0" fmla="*/ 0 w 390046"/>
                <a:gd name="connsiteY0" fmla="*/ 0 h 164230"/>
                <a:gd name="connsiteX1" fmla="*/ 390046 w 390046"/>
                <a:gd name="connsiteY1" fmla="*/ 0 h 164230"/>
                <a:gd name="connsiteX2" fmla="*/ 195023 w 390046"/>
                <a:gd name="connsiteY2" fmla="*/ 164230 h 164230"/>
                <a:gd name="connsiteX3" fmla="*/ 0 w 390046"/>
                <a:gd name="connsiteY3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046" h="164230">
                  <a:moveTo>
                    <a:pt x="0" y="0"/>
                  </a:moveTo>
                  <a:lnTo>
                    <a:pt x="390046" y="0"/>
                  </a:lnTo>
                  <a:cubicBezTo>
                    <a:pt x="390046" y="0"/>
                    <a:pt x="389359" y="164230"/>
                    <a:pt x="195023" y="164230"/>
                  </a:cubicBezTo>
                  <a:cubicBezTo>
                    <a:pt x="688" y="1642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7" name="Forma libre 1286">
              <a:extLst>
                <a:ext uri="{FF2B5EF4-FFF2-40B4-BE49-F238E27FC236}">
                  <a16:creationId xmlns:a16="http://schemas.microsoft.com/office/drawing/2014/main" id="{EFB06D39-9425-544E-8A26-EBE2CBC3929E}"/>
                </a:ext>
              </a:extLst>
            </p:cNvPr>
            <p:cNvSpPr/>
            <p:nvPr/>
          </p:nvSpPr>
          <p:spPr>
            <a:xfrm>
              <a:off x="7001631" y="2680448"/>
              <a:ext cx="143701" cy="30793"/>
            </a:xfrm>
            <a:custGeom>
              <a:avLst/>
              <a:gdLst>
                <a:gd name="connsiteX0" fmla="*/ 0 w 143701"/>
                <a:gd name="connsiteY0" fmla="*/ 0 h 30793"/>
                <a:gd name="connsiteX1" fmla="*/ 143701 w 143701"/>
                <a:gd name="connsiteY1" fmla="*/ 0 h 30793"/>
                <a:gd name="connsiteX2" fmla="*/ 143701 w 143701"/>
                <a:gd name="connsiteY2" fmla="*/ 30793 h 30793"/>
                <a:gd name="connsiteX3" fmla="*/ 0 w 143701"/>
                <a:gd name="connsiteY3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01" h="30793">
                  <a:moveTo>
                    <a:pt x="0" y="0"/>
                  </a:moveTo>
                  <a:lnTo>
                    <a:pt x="143701" y="0"/>
                  </a:lnTo>
                  <a:lnTo>
                    <a:pt x="143701" y="30793"/>
                  </a:lnTo>
                  <a:lnTo>
                    <a:pt x="0" y="30793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88" name="Gráfico 204">
            <a:extLst>
              <a:ext uri="{FF2B5EF4-FFF2-40B4-BE49-F238E27FC236}">
                <a16:creationId xmlns:a16="http://schemas.microsoft.com/office/drawing/2014/main" id="{F16D0661-DCE1-264C-ABFB-724BD8665467}"/>
              </a:ext>
            </a:extLst>
          </p:cNvPr>
          <p:cNvGrpSpPr/>
          <p:nvPr/>
        </p:nvGrpSpPr>
        <p:grpSpPr>
          <a:xfrm>
            <a:off x="6196017" y="2269873"/>
            <a:ext cx="492690" cy="492690"/>
            <a:chOff x="6196017" y="2269873"/>
            <a:chExt cx="492690" cy="492690"/>
          </a:xfrm>
        </p:grpSpPr>
        <p:grpSp>
          <p:nvGrpSpPr>
            <p:cNvPr id="1289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257603" y="2391978"/>
              <a:ext cx="369517" cy="308998"/>
              <a:chOff x="6257603" y="2391978"/>
              <a:chExt cx="369517" cy="308998"/>
            </a:xfrm>
            <a:solidFill>
              <a:srgbClr val="FFB300"/>
            </a:solidFill>
          </p:grpSpPr>
          <p:sp>
            <p:nvSpPr>
              <p:cNvPr id="1290" name="Forma libre 1289">
                <a:extLst>
                  <a:ext uri="{FF2B5EF4-FFF2-40B4-BE49-F238E27FC236}">
                    <a16:creationId xmlns:a16="http://schemas.microsoft.com/office/drawing/2014/main" id="{A36E4C1B-819A-0F44-9283-253F23E2726B}"/>
                  </a:ext>
                </a:extLst>
              </p:cNvPr>
              <p:cNvSpPr/>
              <p:nvPr/>
            </p:nvSpPr>
            <p:spPr>
              <a:xfrm>
                <a:off x="6257603" y="2466887"/>
                <a:ext cx="369517" cy="234089"/>
              </a:xfrm>
              <a:custGeom>
                <a:avLst/>
                <a:gdLst>
                  <a:gd name="connsiteX0" fmla="*/ 364396 w 369517"/>
                  <a:gd name="connsiteY0" fmla="*/ 184348 h 234089"/>
                  <a:gd name="connsiteX1" fmla="*/ 364385 w 369517"/>
                  <a:gd name="connsiteY1" fmla="*/ 184174 h 234089"/>
                  <a:gd name="connsiteX2" fmla="*/ 343210 w 369517"/>
                  <a:gd name="connsiteY2" fmla="*/ 147489 h 234089"/>
                  <a:gd name="connsiteX3" fmla="*/ 285473 w 369517"/>
                  <a:gd name="connsiteY3" fmla="*/ 10 h 234089"/>
                  <a:gd name="connsiteX4" fmla="*/ 184759 w 369517"/>
                  <a:gd name="connsiteY4" fmla="*/ 28802 h 234089"/>
                  <a:gd name="connsiteX5" fmla="*/ 84034 w 369517"/>
                  <a:gd name="connsiteY5" fmla="*/ 0 h 234089"/>
                  <a:gd name="connsiteX6" fmla="*/ 26297 w 369517"/>
                  <a:gd name="connsiteY6" fmla="*/ 147479 h 234089"/>
                  <a:gd name="connsiteX7" fmla="*/ 5132 w 369517"/>
                  <a:gd name="connsiteY7" fmla="*/ 184174 h 234089"/>
                  <a:gd name="connsiteX8" fmla="*/ 5122 w 369517"/>
                  <a:gd name="connsiteY8" fmla="*/ 184358 h 234089"/>
                  <a:gd name="connsiteX9" fmla="*/ 0 w 369517"/>
                  <a:gd name="connsiteY9" fmla="*/ 193032 h 234089"/>
                  <a:gd name="connsiteX10" fmla="*/ 719 w 369517"/>
                  <a:gd name="connsiteY10" fmla="*/ 196594 h 234089"/>
                  <a:gd name="connsiteX11" fmla="*/ 4137 w 369517"/>
                  <a:gd name="connsiteY11" fmla="*/ 201059 h 234089"/>
                  <a:gd name="connsiteX12" fmla="*/ 4126 w 369517"/>
                  <a:gd name="connsiteY12" fmla="*/ 201243 h 234089"/>
                  <a:gd name="connsiteX13" fmla="*/ 184759 w 369517"/>
                  <a:gd name="connsiteY13" fmla="*/ 234089 h 234089"/>
                  <a:gd name="connsiteX14" fmla="*/ 365401 w 369517"/>
                  <a:gd name="connsiteY14" fmla="*/ 201233 h 234089"/>
                  <a:gd name="connsiteX15" fmla="*/ 365391 w 369517"/>
                  <a:gd name="connsiteY15" fmla="*/ 201048 h 234089"/>
                  <a:gd name="connsiteX16" fmla="*/ 368799 w 369517"/>
                  <a:gd name="connsiteY16" fmla="*/ 196583 h 234089"/>
                  <a:gd name="connsiteX17" fmla="*/ 369518 w 369517"/>
                  <a:gd name="connsiteY17" fmla="*/ 193032 h 234089"/>
                  <a:gd name="connsiteX18" fmla="*/ 364396 w 369517"/>
                  <a:gd name="connsiteY18" fmla="*/ 184348 h 23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9517" h="234089">
                    <a:moveTo>
                      <a:pt x="364396" y="184348"/>
                    </a:moveTo>
                    <a:lnTo>
                      <a:pt x="364385" y="184174"/>
                    </a:lnTo>
                    <a:cubicBezTo>
                      <a:pt x="364385" y="184174"/>
                      <a:pt x="350272" y="178282"/>
                      <a:pt x="343210" y="147489"/>
                    </a:cubicBezTo>
                    <a:cubicBezTo>
                      <a:pt x="336148" y="116696"/>
                      <a:pt x="331663" y="8992"/>
                      <a:pt x="285473" y="10"/>
                    </a:cubicBezTo>
                    <a:cubicBezTo>
                      <a:pt x="266104" y="18712"/>
                      <a:pt x="220961" y="28966"/>
                      <a:pt x="184759" y="28802"/>
                    </a:cubicBezTo>
                    <a:cubicBezTo>
                      <a:pt x="148546" y="28966"/>
                      <a:pt x="103414" y="18712"/>
                      <a:pt x="84034" y="0"/>
                    </a:cubicBezTo>
                    <a:cubicBezTo>
                      <a:pt x="37845" y="8981"/>
                      <a:pt x="33349" y="116685"/>
                      <a:pt x="26297" y="147479"/>
                    </a:cubicBezTo>
                    <a:cubicBezTo>
                      <a:pt x="19246" y="178272"/>
                      <a:pt x="5132" y="184174"/>
                      <a:pt x="5132" y="184174"/>
                    </a:cubicBezTo>
                    <a:lnTo>
                      <a:pt x="5122" y="184358"/>
                    </a:lnTo>
                    <a:cubicBezTo>
                      <a:pt x="2114" y="186134"/>
                      <a:pt x="0" y="189275"/>
                      <a:pt x="0" y="193032"/>
                    </a:cubicBezTo>
                    <a:cubicBezTo>
                      <a:pt x="0" y="194592"/>
                      <a:pt x="267" y="195680"/>
                      <a:pt x="719" y="196594"/>
                    </a:cubicBezTo>
                    <a:cubicBezTo>
                      <a:pt x="1396" y="198421"/>
                      <a:pt x="2617" y="199888"/>
                      <a:pt x="4137" y="201059"/>
                    </a:cubicBezTo>
                    <a:lnTo>
                      <a:pt x="4126" y="201243"/>
                    </a:lnTo>
                    <a:cubicBezTo>
                      <a:pt x="4116" y="201233"/>
                      <a:pt x="51322" y="234089"/>
                      <a:pt x="184759" y="234089"/>
                    </a:cubicBezTo>
                    <a:cubicBezTo>
                      <a:pt x="318196" y="234089"/>
                      <a:pt x="365401" y="201233"/>
                      <a:pt x="365401" y="201233"/>
                    </a:cubicBezTo>
                    <a:lnTo>
                      <a:pt x="365391" y="201048"/>
                    </a:lnTo>
                    <a:cubicBezTo>
                      <a:pt x="366910" y="199888"/>
                      <a:pt x="368122" y="198410"/>
                      <a:pt x="368799" y="196583"/>
                    </a:cubicBezTo>
                    <a:cubicBezTo>
                      <a:pt x="369261" y="195680"/>
                      <a:pt x="369518" y="194592"/>
                      <a:pt x="369518" y="193032"/>
                    </a:cubicBezTo>
                    <a:cubicBezTo>
                      <a:pt x="369518" y="189275"/>
                      <a:pt x="367403" y="186134"/>
                      <a:pt x="364396" y="184348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1" name="Forma libre 1290">
                <a:extLst>
                  <a:ext uri="{FF2B5EF4-FFF2-40B4-BE49-F238E27FC236}">
                    <a16:creationId xmlns:a16="http://schemas.microsoft.com/office/drawing/2014/main" id="{52FCCC37-7CF7-FF42-9874-7A799BAEB193}"/>
                  </a:ext>
                </a:extLst>
              </p:cNvPr>
              <p:cNvSpPr/>
              <p:nvPr/>
            </p:nvSpPr>
            <p:spPr>
              <a:xfrm>
                <a:off x="6309777" y="2391978"/>
                <a:ext cx="266021" cy="103711"/>
              </a:xfrm>
              <a:custGeom>
                <a:avLst/>
                <a:gdLst>
                  <a:gd name="connsiteX0" fmla="*/ 0 w 266021"/>
                  <a:gd name="connsiteY0" fmla="*/ 0 h 103711"/>
                  <a:gd name="connsiteX1" fmla="*/ 31861 w 266021"/>
                  <a:gd name="connsiteY1" fmla="*/ 63649 h 103711"/>
                  <a:gd name="connsiteX2" fmla="*/ 132585 w 266021"/>
                  <a:gd name="connsiteY2" fmla="*/ 103711 h 103711"/>
                  <a:gd name="connsiteX3" fmla="*/ 214700 w 266021"/>
                  <a:gd name="connsiteY3" fmla="*/ 83193 h 103711"/>
                  <a:gd name="connsiteX4" fmla="*/ 266022 w 266021"/>
                  <a:gd name="connsiteY4" fmla="*/ 21596 h 103711"/>
                  <a:gd name="connsiteX5" fmla="*/ 0 w 266021"/>
                  <a:gd name="connsiteY5" fmla="*/ 0 h 10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021" h="103711">
                    <a:moveTo>
                      <a:pt x="0" y="0"/>
                    </a:moveTo>
                    <a:cubicBezTo>
                      <a:pt x="0" y="0"/>
                      <a:pt x="25230" y="33780"/>
                      <a:pt x="31861" y="63649"/>
                    </a:cubicBezTo>
                    <a:cubicBezTo>
                      <a:pt x="35504" y="80031"/>
                      <a:pt x="56957" y="103711"/>
                      <a:pt x="132585" y="103711"/>
                    </a:cubicBezTo>
                    <a:cubicBezTo>
                      <a:pt x="208203" y="103711"/>
                      <a:pt x="227489" y="75423"/>
                      <a:pt x="214700" y="83193"/>
                    </a:cubicBezTo>
                    <a:cubicBezTo>
                      <a:pt x="212780" y="84342"/>
                      <a:pt x="247156" y="67221"/>
                      <a:pt x="266022" y="2159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92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341647" y="2466887"/>
              <a:ext cx="201438" cy="203296"/>
              <a:chOff x="6341647" y="2466887"/>
              <a:chExt cx="201438" cy="203296"/>
            </a:xfrm>
            <a:noFill/>
          </p:grpSpPr>
          <p:sp>
            <p:nvSpPr>
              <p:cNvPr id="1293" name="Forma libre 1292">
                <a:extLst>
                  <a:ext uri="{FF2B5EF4-FFF2-40B4-BE49-F238E27FC236}">
                    <a16:creationId xmlns:a16="http://schemas.microsoft.com/office/drawing/2014/main" id="{CDC01FA8-EB33-4244-9DF4-4748C48609B3}"/>
                  </a:ext>
                </a:extLst>
              </p:cNvPr>
              <p:cNvSpPr/>
              <p:nvPr/>
            </p:nvSpPr>
            <p:spPr>
              <a:xfrm>
                <a:off x="6341647" y="2466887"/>
                <a:ext cx="201438" cy="28803"/>
              </a:xfrm>
              <a:custGeom>
                <a:avLst/>
                <a:gdLst>
                  <a:gd name="connsiteX0" fmla="*/ 0 w 201438"/>
                  <a:gd name="connsiteY0" fmla="*/ 0 h 28803"/>
                  <a:gd name="connsiteX1" fmla="*/ 100714 w 201438"/>
                  <a:gd name="connsiteY1" fmla="*/ 28802 h 28803"/>
                  <a:gd name="connsiteX2" fmla="*/ 201438 w 201438"/>
                  <a:gd name="connsiteY2" fmla="*/ 0 h 2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438" h="28803">
                    <a:moveTo>
                      <a:pt x="0" y="0"/>
                    </a:moveTo>
                    <a:cubicBezTo>
                      <a:pt x="19369" y="18712"/>
                      <a:pt x="64501" y="28966"/>
                      <a:pt x="100714" y="28802"/>
                    </a:cubicBezTo>
                    <a:cubicBezTo>
                      <a:pt x="136917" y="28966"/>
                      <a:pt x="182059" y="18712"/>
                      <a:pt x="201438" y="0"/>
                    </a:cubicBezTo>
                  </a:path>
                </a:pathLst>
              </a:custGeom>
              <a:noFill/>
              <a:ln w="20241" cap="rnd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4" name="Forma libre 1293">
                <a:extLst>
                  <a:ext uri="{FF2B5EF4-FFF2-40B4-BE49-F238E27FC236}">
                    <a16:creationId xmlns:a16="http://schemas.microsoft.com/office/drawing/2014/main" id="{83817D14-278C-6343-B936-B5BD6C20B748}"/>
                  </a:ext>
                </a:extLst>
              </p:cNvPr>
              <p:cNvSpPr/>
              <p:nvPr/>
            </p:nvSpPr>
            <p:spPr>
              <a:xfrm>
                <a:off x="6360052" y="2492165"/>
                <a:ext cx="61792" cy="178018"/>
              </a:xfrm>
              <a:custGeom>
                <a:avLst/>
                <a:gdLst>
                  <a:gd name="connsiteX0" fmla="*/ 194 w 61792"/>
                  <a:gd name="connsiteY0" fmla="*/ 178018 h 178018"/>
                  <a:gd name="connsiteX1" fmla="*/ 4875 w 61792"/>
                  <a:gd name="connsiteY1" fmla="*/ 64874 h 178018"/>
                  <a:gd name="connsiteX2" fmla="*/ 12542 w 61792"/>
                  <a:gd name="connsiteY2" fmla="*/ 30591 h 178018"/>
                  <a:gd name="connsiteX3" fmla="*/ 24706 w 61792"/>
                  <a:gd name="connsiteY3" fmla="*/ 1235 h 178018"/>
                  <a:gd name="connsiteX4" fmla="*/ 52573 w 61792"/>
                  <a:gd name="connsiteY4" fmla="*/ 49539 h 178018"/>
                  <a:gd name="connsiteX5" fmla="*/ 61781 w 61792"/>
                  <a:gd name="connsiteY5" fmla="*/ 147225 h 17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792" h="178018">
                    <a:moveTo>
                      <a:pt x="194" y="178018"/>
                    </a:moveTo>
                    <a:cubicBezTo>
                      <a:pt x="194" y="136889"/>
                      <a:pt x="-1458" y="105665"/>
                      <a:pt x="4875" y="64874"/>
                    </a:cubicBezTo>
                    <a:cubicBezTo>
                      <a:pt x="6671" y="53296"/>
                      <a:pt x="9145" y="41810"/>
                      <a:pt x="12542" y="30591"/>
                    </a:cubicBezTo>
                    <a:cubicBezTo>
                      <a:pt x="14729" y="23365"/>
                      <a:pt x="18085" y="5628"/>
                      <a:pt x="24706" y="1235"/>
                    </a:cubicBezTo>
                    <a:cubicBezTo>
                      <a:pt x="39178" y="-8383"/>
                      <a:pt x="50480" y="41061"/>
                      <a:pt x="52573" y="49539"/>
                    </a:cubicBezTo>
                    <a:cubicBezTo>
                      <a:pt x="60857" y="83022"/>
                      <a:pt x="61924" y="112634"/>
                      <a:pt x="61781" y="147225"/>
                    </a:cubicBezTo>
                  </a:path>
                </a:pathLst>
              </a:custGeom>
              <a:noFill/>
              <a:ln w="20241" cap="rnd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95" name="Forma libre 1294">
              <a:extLst>
                <a:ext uri="{FF2B5EF4-FFF2-40B4-BE49-F238E27FC236}">
                  <a16:creationId xmlns:a16="http://schemas.microsoft.com/office/drawing/2014/main" id="{DC5B49BA-5439-6B44-A2C5-4B9B423574F0}"/>
                </a:ext>
              </a:extLst>
            </p:cNvPr>
            <p:cNvSpPr/>
            <p:nvPr/>
          </p:nvSpPr>
          <p:spPr>
            <a:xfrm>
              <a:off x="6308925" y="2331459"/>
              <a:ext cx="273333" cy="143711"/>
            </a:xfrm>
            <a:custGeom>
              <a:avLst/>
              <a:gdLst>
                <a:gd name="connsiteX0" fmla="*/ 266874 w 273333"/>
                <a:gd name="connsiteY0" fmla="*/ 71861 h 143711"/>
                <a:gd name="connsiteX1" fmla="*/ 195023 w 273333"/>
                <a:gd name="connsiteY1" fmla="*/ 143712 h 143711"/>
                <a:gd name="connsiteX2" fmla="*/ 0 w 273333"/>
                <a:gd name="connsiteY2" fmla="*/ 55592 h 143711"/>
                <a:gd name="connsiteX3" fmla="*/ 133437 w 273333"/>
                <a:gd name="connsiteY3" fmla="*/ 0 h 143711"/>
                <a:gd name="connsiteX4" fmla="*/ 266874 w 273333"/>
                <a:gd name="connsiteY4" fmla="*/ 71861 h 1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333" h="143711">
                  <a:moveTo>
                    <a:pt x="266874" y="71861"/>
                  </a:moveTo>
                  <a:cubicBezTo>
                    <a:pt x="287403" y="118903"/>
                    <a:pt x="257810" y="143712"/>
                    <a:pt x="195023" y="143712"/>
                  </a:cubicBezTo>
                  <a:cubicBezTo>
                    <a:pt x="132226" y="143712"/>
                    <a:pt x="0" y="86323"/>
                    <a:pt x="0" y="55592"/>
                  </a:cubicBezTo>
                  <a:cubicBezTo>
                    <a:pt x="0" y="24901"/>
                    <a:pt x="41058" y="0"/>
                    <a:pt x="133437" y="0"/>
                  </a:cubicBezTo>
                  <a:cubicBezTo>
                    <a:pt x="196224" y="0"/>
                    <a:pt x="254608" y="43726"/>
                    <a:pt x="266874" y="71861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6" name="Forma libre 1295">
              <a:extLst>
                <a:ext uri="{FF2B5EF4-FFF2-40B4-BE49-F238E27FC236}">
                  <a16:creationId xmlns:a16="http://schemas.microsoft.com/office/drawing/2014/main" id="{151447EA-7439-F747-86FF-83929C4EB7EB}"/>
                </a:ext>
              </a:extLst>
            </p:cNvPr>
            <p:cNvSpPr/>
            <p:nvPr/>
          </p:nvSpPr>
          <p:spPr>
            <a:xfrm>
              <a:off x="6360698" y="2362252"/>
              <a:ext cx="173077" cy="112006"/>
            </a:xfrm>
            <a:custGeom>
              <a:avLst/>
              <a:gdLst>
                <a:gd name="connsiteX0" fmla="*/ 173078 w 173077"/>
                <a:gd name="connsiteY0" fmla="*/ 97173 h 112006"/>
                <a:gd name="connsiteX1" fmla="*/ 122721 w 173077"/>
                <a:gd name="connsiteY1" fmla="*/ 20529 h 112006"/>
                <a:gd name="connsiteX2" fmla="*/ 91928 w 173077"/>
                <a:gd name="connsiteY2" fmla="*/ 30793 h 112006"/>
                <a:gd name="connsiteX3" fmla="*/ 51435 w 173077"/>
                <a:gd name="connsiteY3" fmla="*/ 0 h 112006"/>
                <a:gd name="connsiteX4" fmla="*/ 0 w 173077"/>
                <a:gd name="connsiteY4" fmla="*/ 69726 h 112006"/>
                <a:gd name="connsiteX5" fmla="*/ 126354 w 173077"/>
                <a:gd name="connsiteY5" fmla="*/ 111789 h 112006"/>
                <a:gd name="connsiteX6" fmla="*/ 173078 w 173077"/>
                <a:gd name="connsiteY6" fmla="*/ 97173 h 11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077" h="112006">
                  <a:moveTo>
                    <a:pt x="173078" y="97173"/>
                  </a:moveTo>
                  <a:cubicBezTo>
                    <a:pt x="166242" y="65292"/>
                    <a:pt x="135367" y="20529"/>
                    <a:pt x="122721" y="20529"/>
                  </a:cubicBezTo>
                  <a:cubicBezTo>
                    <a:pt x="114284" y="20529"/>
                    <a:pt x="104573" y="33760"/>
                    <a:pt x="91928" y="30793"/>
                  </a:cubicBezTo>
                  <a:cubicBezTo>
                    <a:pt x="77866" y="26318"/>
                    <a:pt x="61135" y="0"/>
                    <a:pt x="51435" y="0"/>
                  </a:cubicBezTo>
                  <a:cubicBezTo>
                    <a:pt x="36931" y="0"/>
                    <a:pt x="13005" y="38799"/>
                    <a:pt x="0" y="69726"/>
                  </a:cubicBezTo>
                  <a:cubicBezTo>
                    <a:pt x="37917" y="89444"/>
                    <a:pt x="89043" y="107211"/>
                    <a:pt x="126354" y="111789"/>
                  </a:cubicBezTo>
                  <a:cubicBezTo>
                    <a:pt x="132380" y="112528"/>
                    <a:pt x="160976" y="112190"/>
                    <a:pt x="173078" y="97173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97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473155" y="2403309"/>
              <a:ext cx="30793" cy="51321"/>
              <a:chOff x="6473155" y="2403309"/>
              <a:chExt cx="30793" cy="51321"/>
            </a:xfrm>
            <a:solidFill>
              <a:srgbClr val="BDBDBD"/>
            </a:solidFill>
          </p:grpSpPr>
          <p:sp>
            <p:nvSpPr>
              <p:cNvPr id="1298" name="Forma libre 1297">
                <a:extLst>
                  <a:ext uri="{FF2B5EF4-FFF2-40B4-BE49-F238E27FC236}">
                    <a16:creationId xmlns:a16="http://schemas.microsoft.com/office/drawing/2014/main" id="{E33E84BB-0C03-F344-9B01-9545B17422F6}"/>
                  </a:ext>
                </a:extLst>
              </p:cNvPr>
              <p:cNvSpPr/>
              <p:nvPr/>
            </p:nvSpPr>
            <p:spPr>
              <a:xfrm>
                <a:off x="6473155" y="240330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DBDB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9" name="Forma libre 1298">
                <a:extLst>
                  <a:ext uri="{FF2B5EF4-FFF2-40B4-BE49-F238E27FC236}">
                    <a16:creationId xmlns:a16="http://schemas.microsoft.com/office/drawing/2014/main" id="{8D0BCFF4-80CE-B341-A3DF-9F4472DC0ED9}"/>
                  </a:ext>
                </a:extLst>
              </p:cNvPr>
              <p:cNvSpPr/>
              <p:nvPr/>
            </p:nvSpPr>
            <p:spPr>
              <a:xfrm>
                <a:off x="6483419" y="243410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DBDB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00" name="Gráfico 206">
            <a:extLst>
              <a:ext uri="{FF2B5EF4-FFF2-40B4-BE49-F238E27FC236}">
                <a16:creationId xmlns:a16="http://schemas.microsoft.com/office/drawing/2014/main" id="{73121EC0-B097-4A42-BA31-EBA1A8048B6D}"/>
              </a:ext>
            </a:extLst>
          </p:cNvPr>
          <p:cNvGrpSpPr/>
          <p:nvPr/>
        </p:nvGrpSpPr>
        <p:grpSpPr>
          <a:xfrm>
            <a:off x="5564897" y="2269873"/>
            <a:ext cx="492690" cy="492690"/>
            <a:chOff x="5564897" y="2269873"/>
            <a:chExt cx="492690" cy="492690"/>
          </a:xfrm>
        </p:grpSpPr>
        <p:sp>
          <p:nvSpPr>
            <p:cNvPr id="1301" name="Forma libre 1300">
              <a:extLst>
                <a:ext uri="{FF2B5EF4-FFF2-40B4-BE49-F238E27FC236}">
                  <a16:creationId xmlns:a16="http://schemas.microsoft.com/office/drawing/2014/main" id="{7C6F9614-3849-754C-84EC-76B18AEE250C}"/>
                </a:ext>
              </a:extLst>
            </p:cNvPr>
            <p:cNvSpPr/>
            <p:nvPr/>
          </p:nvSpPr>
          <p:spPr>
            <a:xfrm>
              <a:off x="5729127" y="2321205"/>
              <a:ext cx="164230" cy="92358"/>
            </a:xfrm>
            <a:custGeom>
              <a:avLst/>
              <a:gdLst>
                <a:gd name="connsiteX0" fmla="*/ 164230 w 164230"/>
                <a:gd name="connsiteY0" fmla="*/ 55869 h 92358"/>
                <a:gd name="connsiteX1" fmla="*/ 82115 w 164230"/>
                <a:gd name="connsiteY1" fmla="*/ 0 h 92358"/>
                <a:gd name="connsiteX2" fmla="*/ 0 w 164230"/>
                <a:gd name="connsiteY2" fmla="*/ 55869 h 92358"/>
                <a:gd name="connsiteX3" fmla="*/ 31 w 164230"/>
                <a:gd name="connsiteY3" fmla="*/ 56146 h 92358"/>
                <a:gd name="connsiteX4" fmla="*/ 0 w 164230"/>
                <a:gd name="connsiteY4" fmla="*/ 56434 h 92358"/>
                <a:gd name="connsiteX5" fmla="*/ 0 w 164230"/>
                <a:gd name="connsiteY5" fmla="*/ 76962 h 92358"/>
                <a:gd name="connsiteX6" fmla="*/ 15397 w 164230"/>
                <a:gd name="connsiteY6" fmla="*/ 92359 h 92358"/>
                <a:gd name="connsiteX7" fmla="*/ 36500 w 164230"/>
                <a:gd name="connsiteY7" fmla="*/ 92359 h 92358"/>
                <a:gd name="connsiteX8" fmla="*/ 127740 w 164230"/>
                <a:gd name="connsiteY8" fmla="*/ 92359 h 92358"/>
                <a:gd name="connsiteX9" fmla="*/ 148833 w 164230"/>
                <a:gd name="connsiteY9" fmla="*/ 92359 h 92358"/>
                <a:gd name="connsiteX10" fmla="*/ 164230 w 164230"/>
                <a:gd name="connsiteY10" fmla="*/ 76962 h 92358"/>
                <a:gd name="connsiteX11" fmla="*/ 164230 w 164230"/>
                <a:gd name="connsiteY11" fmla="*/ 56434 h 92358"/>
                <a:gd name="connsiteX12" fmla="*/ 164199 w 164230"/>
                <a:gd name="connsiteY12" fmla="*/ 56146 h 92358"/>
                <a:gd name="connsiteX13" fmla="*/ 164230 w 164230"/>
                <a:gd name="connsiteY13" fmla="*/ 55869 h 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230" h="92358">
                  <a:moveTo>
                    <a:pt x="164230" y="55869"/>
                  </a:moveTo>
                  <a:cubicBezTo>
                    <a:pt x="164230" y="35720"/>
                    <a:pt x="144461" y="0"/>
                    <a:pt x="82115" y="0"/>
                  </a:cubicBezTo>
                  <a:cubicBezTo>
                    <a:pt x="19759" y="0"/>
                    <a:pt x="0" y="35720"/>
                    <a:pt x="0" y="55869"/>
                  </a:cubicBezTo>
                  <a:cubicBezTo>
                    <a:pt x="0" y="55972"/>
                    <a:pt x="31" y="56064"/>
                    <a:pt x="31" y="56146"/>
                  </a:cubicBezTo>
                  <a:cubicBezTo>
                    <a:pt x="31" y="56249"/>
                    <a:pt x="0" y="56341"/>
                    <a:pt x="0" y="56434"/>
                  </a:cubicBezTo>
                  <a:lnTo>
                    <a:pt x="0" y="76962"/>
                  </a:lnTo>
                  <a:cubicBezTo>
                    <a:pt x="0" y="85461"/>
                    <a:pt x="6887" y="92359"/>
                    <a:pt x="15397" y="92359"/>
                  </a:cubicBezTo>
                  <a:lnTo>
                    <a:pt x="36500" y="92359"/>
                  </a:lnTo>
                  <a:lnTo>
                    <a:pt x="127740" y="92359"/>
                  </a:lnTo>
                  <a:lnTo>
                    <a:pt x="148833" y="92359"/>
                  </a:lnTo>
                  <a:cubicBezTo>
                    <a:pt x="157332" y="92359"/>
                    <a:pt x="164230" y="85461"/>
                    <a:pt x="164230" y="76962"/>
                  </a:cubicBezTo>
                  <a:lnTo>
                    <a:pt x="164230" y="56434"/>
                  </a:lnTo>
                  <a:cubicBezTo>
                    <a:pt x="164230" y="56331"/>
                    <a:pt x="164199" y="56239"/>
                    <a:pt x="164199" y="56146"/>
                  </a:cubicBezTo>
                  <a:cubicBezTo>
                    <a:pt x="164199" y="56064"/>
                    <a:pt x="164230" y="55972"/>
                    <a:pt x="164230" y="55869"/>
                  </a:cubicBezTo>
                  <a:close/>
                </a:path>
              </a:pathLst>
            </a:custGeom>
            <a:solidFill>
              <a:srgbClr val="90A4A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2" name="Forma libre 1301">
              <a:extLst>
                <a:ext uri="{FF2B5EF4-FFF2-40B4-BE49-F238E27FC236}">
                  <a16:creationId xmlns:a16="http://schemas.microsoft.com/office/drawing/2014/main" id="{AF4F81CD-1BF4-DE4A-B971-5ED025648C5D}"/>
                </a:ext>
              </a:extLst>
            </p:cNvPr>
            <p:cNvSpPr/>
            <p:nvPr/>
          </p:nvSpPr>
          <p:spPr>
            <a:xfrm>
              <a:off x="5729127" y="2413574"/>
              <a:ext cx="164230" cy="297666"/>
            </a:xfrm>
            <a:custGeom>
              <a:avLst/>
              <a:gdLst>
                <a:gd name="connsiteX0" fmla="*/ 164230 w 164230"/>
                <a:gd name="connsiteY0" fmla="*/ 282270 h 297666"/>
                <a:gd name="connsiteX1" fmla="*/ 148833 w 164230"/>
                <a:gd name="connsiteY1" fmla="*/ 297667 h 297666"/>
                <a:gd name="connsiteX2" fmla="*/ 15397 w 164230"/>
                <a:gd name="connsiteY2" fmla="*/ 297667 h 297666"/>
                <a:gd name="connsiteX3" fmla="*/ 0 w 164230"/>
                <a:gd name="connsiteY3" fmla="*/ 282270 h 297666"/>
                <a:gd name="connsiteX4" fmla="*/ 0 w 164230"/>
                <a:gd name="connsiteY4" fmla="*/ 15397 h 297666"/>
                <a:gd name="connsiteX5" fmla="*/ 15397 w 164230"/>
                <a:gd name="connsiteY5" fmla="*/ 0 h 297666"/>
                <a:gd name="connsiteX6" fmla="*/ 148833 w 164230"/>
                <a:gd name="connsiteY6" fmla="*/ 0 h 297666"/>
                <a:gd name="connsiteX7" fmla="*/ 164230 w 164230"/>
                <a:gd name="connsiteY7" fmla="*/ 15397 h 297666"/>
                <a:gd name="connsiteX8" fmla="*/ 164230 w 164230"/>
                <a:gd name="connsiteY8" fmla="*/ 282270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297666">
                  <a:moveTo>
                    <a:pt x="164230" y="282270"/>
                  </a:moveTo>
                  <a:cubicBezTo>
                    <a:pt x="164230" y="290769"/>
                    <a:pt x="157332" y="297667"/>
                    <a:pt x="148833" y="297667"/>
                  </a:cubicBezTo>
                  <a:lnTo>
                    <a:pt x="15397" y="297667"/>
                  </a:lnTo>
                  <a:cubicBezTo>
                    <a:pt x="6898" y="297667"/>
                    <a:pt x="0" y="290769"/>
                    <a:pt x="0" y="282270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148833" y="0"/>
                  </a:lnTo>
                  <a:cubicBezTo>
                    <a:pt x="157332" y="0"/>
                    <a:pt x="164230" y="6898"/>
                    <a:pt x="164230" y="15397"/>
                  </a:cubicBezTo>
                  <a:lnTo>
                    <a:pt x="164230" y="282270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3" name="Forma libre 1302">
              <a:extLst>
                <a:ext uri="{FF2B5EF4-FFF2-40B4-BE49-F238E27FC236}">
                  <a16:creationId xmlns:a16="http://schemas.microsoft.com/office/drawing/2014/main" id="{95E26E9F-006C-0646-92EA-EF533364E8D8}"/>
                </a:ext>
              </a:extLst>
            </p:cNvPr>
            <p:cNvSpPr/>
            <p:nvPr/>
          </p:nvSpPr>
          <p:spPr>
            <a:xfrm>
              <a:off x="5749655" y="2495689"/>
              <a:ext cx="123172" cy="184758"/>
            </a:xfrm>
            <a:custGeom>
              <a:avLst/>
              <a:gdLst>
                <a:gd name="connsiteX0" fmla="*/ 0 w 123172"/>
                <a:gd name="connsiteY0" fmla="*/ 0 h 184758"/>
                <a:gd name="connsiteX1" fmla="*/ 0 w 123172"/>
                <a:gd name="connsiteY1" fmla="*/ 179627 h 184758"/>
                <a:gd name="connsiteX2" fmla="*/ 5132 w 123172"/>
                <a:gd name="connsiteY2" fmla="*/ 184759 h 184758"/>
                <a:gd name="connsiteX3" fmla="*/ 15397 w 123172"/>
                <a:gd name="connsiteY3" fmla="*/ 184759 h 184758"/>
                <a:gd name="connsiteX4" fmla="*/ 107776 w 123172"/>
                <a:gd name="connsiteY4" fmla="*/ 184759 h 184758"/>
                <a:gd name="connsiteX5" fmla="*/ 118040 w 123172"/>
                <a:gd name="connsiteY5" fmla="*/ 184759 h 184758"/>
                <a:gd name="connsiteX6" fmla="*/ 123173 w 123172"/>
                <a:gd name="connsiteY6" fmla="*/ 179627 h 184758"/>
                <a:gd name="connsiteX7" fmla="*/ 123173 w 123172"/>
                <a:gd name="connsiteY7" fmla="*/ 0 h 184758"/>
                <a:gd name="connsiteX8" fmla="*/ 0 w 123172"/>
                <a:gd name="connsiteY8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2" h="184758">
                  <a:moveTo>
                    <a:pt x="0" y="0"/>
                  </a:moveTo>
                  <a:lnTo>
                    <a:pt x="0" y="179627"/>
                  </a:lnTo>
                  <a:cubicBezTo>
                    <a:pt x="0" y="182460"/>
                    <a:pt x="2299" y="184759"/>
                    <a:pt x="5132" y="184759"/>
                  </a:cubicBezTo>
                  <a:lnTo>
                    <a:pt x="15397" y="184759"/>
                  </a:lnTo>
                  <a:lnTo>
                    <a:pt x="107776" y="184759"/>
                  </a:lnTo>
                  <a:lnTo>
                    <a:pt x="118040" y="184759"/>
                  </a:lnTo>
                  <a:cubicBezTo>
                    <a:pt x="120873" y="184759"/>
                    <a:pt x="123173" y="182460"/>
                    <a:pt x="123173" y="179627"/>
                  </a:cubicBezTo>
                  <a:lnTo>
                    <a:pt x="123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04" name="Gráfico 206">
              <a:extLst>
                <a:ext uri="{FF2B5EF4-FFF2-40B4-BE49-F238E27FC236}">
                  <a16:creationId xmlns:a16="http://schemas.microsoft.com/office/drawing/2014/main" id="{73121EC0-B097-4A42-BA31-EBA1A8048B6D}"/>
                </a:ext>
              </a:extLst>
            </p:cNvPr>
            <p:cNvGrpSpPr/>
            <p:nvPr/>
          </p:nvGrpSpPr>
          <p:grpSpPr>
            <a:xfrm>
              <a:off x="5759920" y="2331469"/>
              <a:ext cx="102643" cy="30793"/>
              <a:chOff x="5759920" y="2331469"/>
              <a:chExt cx="102643" cy="30793"/>
            </a:xfrm>
            <a:solidFill>
              <a:srgbClr val="37474F"/>
            </a:solidFill>
          </p:grpSpPr>
          <p:sp>
            <p:nvSpPr>
              <p:cNvPr id="1305" name="Forma libre 1304">
                <a:extLst>
                  <a:ext uri="{FF2B5EF4-FFF2-40B4-BE49-F238E27FC236}">
                    <a16:creationId xmlns:a16="http://schemas.microsoft.com/office/drawing/2014/main" id="{D22258D6-E35A-BC43-97F1-0906F2993EA5}"/>
                  </a:ext>
                </a:extLst>
              </p:cNvPr>
              <p:cNvSpPr/>
              <p:nvPr/>
            </p:nvSpPr>
            <p:spPr>
              <a:xfrm>
                <a:off x="5800977" y="23314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06" name="Forma libre 1305">
                <a:extLst>
                  <a:ext uri="{FF2B5EF4-FFF2-40B4-BE49-F238E27FC236}">
                    <a16:creationId xmlns:a16="http://schemas.microsoft.com/office/drawing/2014/main" id="{4C48E818-7466-4C4B-A2BA-3B9ED6FC5C25}"/>
                  </a:ext>
                </a:extLst>
              </p:cNvPr>
              <p:cNvSpPr/>
              <p:nvPr/>
            </p:nvSpPr>
            <p:spPr>
              <a:xfrm>
                <a:off x="5759920" y="23417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07" name="Forma libre 1306">
                <a:extLst>
                  <a:ext uri="{FF2B5EF4-FFF2-40B4-BE49-F238E27FC236}">
                    <a16:creationId xmlns:a16="http://schemas.microsoft.com/office/drawing/2014/main" id="{5E273887-D0A0-4147-AA64-48522A384936}"/>
                  </a:ext>
                </a:extLst>
              </p:cNvPr>
              <p:cNvSpPr/>
              <p:nvPr/>
            </p:nvSpPr>
            <p:spPr>
              <a:xfrm>
                <a:off x="5842035" y="23417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08" name="Gráfico 206">
              <a:extLst>
                <a:ext uri="{FF2B5EF4-FFF2-40B4-BE49-F238E27FC236}">
                  <a16:creationId xmlns:a16="http://schemas.microsoft.com/office/drawing/2014/main" id="{73121EC0-B097-4A42-BA31-EBA1A8048B6D}"/>
                </a:ext>
              </a:extLst>
            </p:cNvPr>
            <p:cNvGrpSpPr/>
            <p:nvPr/>
          </p:nvGrpSpPr>
          <p:grpSpPr>
            <a:xfrm>
              <a:off x="5790713" y="2608607"/>
              <a:ext cx="61586" cy="51321"/>
              <a:chOff x="5790713" y="2608607"/>
              <a:chExt cx="61586" cy="51321"/>
            </a:xfrm>
            <a:solidFill>
              <a:srgbClr val="B0BEC5"/>
            </a:solidFill>
          </p:grpSpPr>
          <p:sp>
            <p:nvSpPr>
              <p:cNvPr id="1309" name="Forma libre 1308">
                <a:extLst>
                  <a:ext uri="{FF2B5EF4-FFF2-40B4-BE49-F238E27FC236}">
                    <a16:creationId xmlns:a16="http://schemas.microsoft.com/office/drawing/2014/main" id="{125B0E23-F615-2A47-B835-F5051385EC75}"/>
                  </a:ext>
                </a:extLst>
              </p:cNvPr>
              <p:cNvSpPr/>
              <p:nvPr/>
            </p:nvSpPr>
            <p:spPr>
              <a:xfrm>
                <a:off x="5790713" y="263940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10" name="Forma libre 1309">
                <a:extLst>
                  <a:ext uri="{FF2B5EF4-FFF2-40B4-BE49-F238E27FC236}">
                    <a16:creationId xmlns:a16="http://schemas.microsoft.com/office/drawing/2014/main" id="{414F94F4-DB0D-2943-9A7A-F986DB53BBB1}"/>
                  </a:ext>
                </a:extLst>
              </p:cNvPr>
              <p:cNvSpPr/>
              <p:nvPr/>
            </p:nvSpPr>
            <p:spPr>
              <a:xfrm>
                <a:off x="5811242" y="260860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11" name="Forma libre 1310">
                <a:extLst>
                  <a:ext uri="{FF2B5EF4-FFF2-40B4-BE49-F238E27FC236}">
                    <a16:creationId xmlns:a16="http://schemas.microsoft.com/office/drawing/2014/main" id="{992F1B81-CCFF-D44F-836C-4FA433D59F3B}"/>
                  </a:ext>
                </a:extLst>
              </p:cNvPr>
              <p:cNvSpPr/>
              <p:nvPr/>
            </p:nvSpPr>
            <p:spPr>
              <a:xfrm>
                <a:off x="5831770" y="263940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12" name="Gráfico 208">
            <a:extLst>
              <a:ext uri="{FF2B5EF4-FFF2-40B4-BE49-F238E27FC236}">
                <a16:creationId xmlns:a16="http://schemas.microsoft.com/office/drawing/2014/main" id="{82784B15-D0AD-0A4A-BFE6-5D73F870BAB4}"/>
              </a:ext>
            </a:extLst>
          </p:cNvPr>
          <p:cNvGrpSpPr/>
          <p:nvPr/>
        </p:nvGrpSpPr>
        <p:grpSpPr>
          <a:xfrm>
            <a:off x="4933777" y="2269873"/>
            <a:ext cx="492690" cy="492690"/>
            <a:chOff x="4933777" y="2269873"/>
            <a:chExt cx="492690" cy="492690"/>
          </a:xfrm>
        </p:grpSpPr>
        <p:sp>
          <p:nvSpPr>
            <p:cNvPr id="1313" name="Forma libre 1312">
              <a:extLst>
                <a:ext uri="{FF2B5EF4-FFF2-40B4-BE49-F238E27FC236}">
                  <a16:creationId xmlns:a16="http://schemas.microsoft.com/office/drawing/2014/main" id="{551FBE80-CE94-4C41-B477-7EF4455E6713}"/>
                </a:ext>
              </a:extLst>
            </p:cNvPr>
            <p:cNvSpPr/>
            <p:nvPr/>
          </p:nvSpPr>
          <p:spPr>
            <a:xfrm>
              <a:off x="5190386" y="2423838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4" name="Forma libre 1313">
              <a:extLst>
                <a:ext uri="{FF2B5EF4-FFF2-40B4-BE49-F238E27FC236}">
                  <a16:creationId xmlns:a16="http://schemas.microsoft.com/office/drawing/2014/main" id="{F182ABEA-24C6-E744-892D-2B60BABFB0EC}"/>
                </a:ext>
              </a:extLst>
            </p:cNvPr>
            <p:cNvSpPr/>
            <p:nvPr/>
          </p:nvSpPr>
          <p:spPr>
            <a:xfrm>
              <a:off x="5159593" y="2413574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5" name="Forma libre 1314">
              <a:extLst>
                <a:ext uri="{FF2B5EF4-FFF2-40B4-BE49-F238E27FC236}">
                  <a16:creationId xmlns:a16="http://schemas.microsoft.com/office/drawing/2014/main" id="{A201A4EC-0280-EA4A-AE5A-152791A5A48B}"/>
                </a:ext>
              </a:extLst>
            </p:cNvPr>
            <p:cNvSpPr/>
            <p:nvPr/>
          </p:nvSpPr>
          <p:spPr>
            <a:xfrm>
              <a:off x="5077478" y="2413574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6" name="Forma libre 1315">
              <a:extLst>
                <a:ext uri="{FF2B5EF4-FFF2-40B4-BE49-F238E27FC236}">
                  <a16:creationId xmlns:a16="http://schemas.microsoft.com/office/drawing/2014/main" id="{1C098E6C-E19F-AA49-B007-F29EDC3109EC}"/>
                </a:ext>
              </a:extLst>
            </p:cNvPr>
            <p:cNvSpPr/>
            <p:nvPr/>
          </p:nvSpPr>
          <p:spPr>
            <a:xfrm>
              <a:off x="5046685" y="2423838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7" name="Forma libre 1316">
              <a:extLst>
                <a:ext uri="{FF2B5EF4-FFF2-40B4-BE49-F238E27FC236}">
                  <a16:creationId xmlns:a16="http://schemas.microsoft.com/office/drawing/2014/main" id="{82E11C0C-21E7-8349-9BF1-B837F960D31D}"/>
                </a:ext>
              </a:extLst>
            </p:cNvPr>
            <p:cNvSpPr/>
            <p:nvPr/>
          </p:nvSpPr>
          <p:spPr>
            <a:xfrm>
              <a:off x="5015892" y="2434103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8" name="Forma libre 1317">
              <a:extLst>
                <a:ext uri="{FF2B5EF4-FFF2-40B4-BE49-F238E27FC236}">
                  <a16:creationId xmlns:a16="http://schemas.microsoft.com/office/drawing/2014/main" id="{55537CBB-885C-A747-8748-0CAA781F8B88}"/>
                </a:ext>
              </a:extLst>
            </p:cNvPr>
            <p:cNvSpPr/>
            <p:nvPr/>
          </p:nvSpPr>
          <p:spPr>
            <a:xfrm>
              <a:off x="5221179" y="2434103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9" name="Forma libre 1318">
              <a:extLst>
                <a:ext uri="{FF2B5EF4-FFF2-40B4-BE49-F238E27FC236}">
                  <a16:creationId xmlns:a16="http://schemas.microsoft.com/office/drawing/2014/main" id="{2A11BA06-4A0B-4440-827E-A0E07F78D41C}"/>
                </a:ext>
              </a:extLst>
            </p:cNvPr>
            <p:cNvSpPr/>
            <p:nvPr/>
          </p:nvSpPr>
          <p:spPr>
            <a:xfrm>
              <a:off x="5118535" y="2403309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0" name="Forma libre 1319">
              <a:extLst>
                <a:ext uri="{FF2B5EF4-FFF2-40B4-BE49-F238E27FC236}">
                  <a16:creationId xmlns:a16="http://schemas.microsoft.com/office/drawing/2014/main" id="{F38AD6B7-3806-914A-BC91-028606F4BC14}"/>
                </a:ext>
              </a:extLst>
            </p:cNvPr>
            <p:cNvSpPr/>
            <p:nvPr/>
          </p:nvSpPr>
          <p:spPr>
            <a:xfrm>
              <a:off x="5313558" y="2423838"/>
              <a:ext cx="92379" cy="92379"/>
            </a:xfrm>
            <a:custGeom>
              <a:avLst/>
              <a:gdLst>
                <a:gd name="connsiteX0" fmla="*/ 0 w 92379"/>
                <a:gd name="connsiteY0" fmla="*/ 73175 h 92379"/>
                <a:gd name="connsiteX1" fmla="*/ 0 w 92379"/>
                <a:gd name="connsiteY1" fmla="*/ 46190 h 92379"/>
                <a:gd name="connsiteX2" fmla="*/ 46190 w 92379"/>
                <a:gd name="connsiteY2" fmla="*/ 0 h 92379"/>
                <a:gd name="connsiteX3" fmla="*/ 92379 w 92379"/>
                <a:gd name="connsiteY3" fmla="*/ 46190 h 92379"/>
                <a:gd name="connsiteX4" fmla="*/ 46190 w 92379"/>
                <a:gd name="connsiteY4" fmla="*/ 92379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79" h="92379">
                  <a:moveTo>
                    <a:pt x="0" y="73175"/>
                  </a:moveTo>
                  <a:cubicBezTo>
                    <a:pt x="0" y="73175"/>
                    <a:pt x="0" y="56269"/>
                    <a:pt x="0" y="46190"/>
                  </a:cubicBezTo>
                  <a:cubicBezTo>
                    <a:pt x="0" y="20683"/>
                    <a:pt x="20683" y="0"/>
                    <a:pt x="46190" y="0"/>
                  </a:cubicBezTo>
                  <a:cubicBezTo>
                    <a:pt x="71697" y="0"/>
                    <a:pt x="92379" y="20683"/>
                    <a:pt x="92379" y="46190"/>
                  </a:cubicBezTo>
                  <a:cubicBezTo>
                    <a:pt x="92379" y="71697"/>
                    <a:pt x="71697" y="92379"/>
                    <a:pt x="46190" y="92379"/>
                  </a:cubicBezTo>
                </a:path>
              </a:pathLst>
            </a:custGeom>
            <a:noFill/>
            <a:ln w="20241" cap="rnd">
              <a:solidFill>
                <a:srgbClr val="90CA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1" name="Forma libre 1320">
              <a:extLst>
                <a:ext uri="{FF2B5EF4-FFF2-40B4-BE49-F238E27FC236}">
                  <a16:creationId xmlns:a16="http://schemas.microsoft.com/office/drawing/2014/main" id="{C7788EB4-3979-A54D-B249-67D2D4F25839}"/>
                </a:ext>
              </a:extLst>
            </p:cNvPr>
            <p:cNvSpPr/>
            <p:nvPr/>
          </p:nvSpPr>
          <p:spPr>
            <a:xfrm>
              <a:off x="4944041" y="2416355"/>
              <a:ext cx="398699" cy="223034"/>
            </a:xfrm>
            <a:custGeom>
              <a:avLst/>
              <a:gdLst>
                <a:gd name="connsiteX0" fmla="*/ 246129 w 398699"/>
                <a:gd name="connsiteY0" fmla="*/ 223035 h 223034"/>
                <a:gd name="connsiteX1" fmla="*/ 185600 w 398699"/>
                <a:gd name="connsiteY1" fmla="*/ 223035 h 223034"/>
                <a:gd name="connsiteX2" fmla="*/ 51322 w 398699"/>
                <a:gd name="connsiteY2" fmla="*/ 108689 h 223034"/>
                <a:gd name="connsiteX3" fmla="*/ 0 w 398699"/>
                <a:gd name="connsiteY3" fmla="*/ 28011 h 223034"/>
                <a:gd name="connsiteX4" fmla="*/ 0 w 398699"/>
                <a:gd name="connsiteY4" fmla="*/ 7483 h 223034"/>
                <a:gd name="connsiteX5" fmla="*/ 212986 w 398699"/>
                <a:gd name="connsiteY5" fmla="*/ 38276 h 223034"/>
                <a:gd name="connsiteX6" fmla="*/ 398699 w 398699"/>
                <a:gd name="connsiteY6" fmla="*/ 0 h 223034"/>
                <a:gd name="connsiteX7" fmla="*/ 379772 w 398699"/>
                <a:gd name="connsiteY7" fmla="*/ 77968 h 223034"/>
                <a:gd name="connsiteX8" fmla="*/ 246129 w 398699"/>
                <a:gd name="connsiteY8" fmla="*/ 223035 h 22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699" h="223034">
                  <a:moveTo>
                    <a:pt x="246129" y="223035"/>
                  </a:moveTo>
                  <a:lnTo>
                    <a:pt x="185600" y="223035"/>
                  </a:lnTo>
                  <a:cubicBezTo>
                    <a:pt x="105477" y="223035"/>
                    <a:pt x="62818" y="162536"/>
                    <a:pt x="51322" y="108689"/>
                  </a:cubicBezTo>
                  <a:cubicBezTo>
                    <a:pt x="40852" y="59667"/>
                    <a:pt x="0" y="28011"/>
                    <a:pt x="0" y="28011"/>
                  </a:cubicBezTo>
                  <a:lnTo>
                    <a:pt x="0" y="7483"/>
                  </a:lnTo>
                  <a:cubicBezTo>
                    <a:pt x="0" y="7483"/>
                    <a:pt x="93211" y="38276"/>
                    <a:pt x="212986" y="38276"/>
                  </a:cubicBezTo>
                  <a:cubicBezTo>
                    <a:pt x="332761" y="38276"/>
                    <a:pt x="381301" y="7555"/>
                    <a:pt x="398699" y="0"/>
                  </a:cubicBezTo>
                  <a:cubicBezTo>
                    <a:pt x="398699" y="0"/>
                    <a:pt x="364067" y="28555"/>
                    <a:pt x="379772" y="77968"/>
                  </a:cubicBezTo>
                  <a:cubicBezTo>
                    <a:pt x="379782" y="158564"/>
                    <a:pt x="326243" y="223035"/>
                    <a:pt x="246129" y="223035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2" name="Forma libre 1321">
              <a:extLst>
                <a:ext uri="{FF2B5EF4-FFF2-40B4-BE49-F238E27FC236}">
                  <a16:creationId xmlns:a16="http://schemas.microsoft.com/office/drawing/2014/main" id="{BE4C733D-2CBD-9A47-9EF6-FF2E9EDC691A}"/>
                </a:ext>
              </a:extLst>
            </p:cNvPr>
            <p:cNvSpPr/>
            <p:nvPr/>
          </p:nvSpPr>
          <p:spPr>
            <a:xfrm>
              <a:off x="5077478" y="2629126"/>
              <a:ext cx="164230" cy="20528"/>
            </a:xfrm>
            <a:custGeom>
              <a:avLst/>
              <a:gdLst>
                <a:gd name="connsiteX0" fmla="*/ 0 w 164230"/>
                <a:gd name="connsiteY0" fmla="*/ 0 h 20528"/>
                <a:gd name="connsiteX1" fmla="*/ 164230 w 164230"/>
                <a:gd name="connsiteY1" fmla="*/ 0 h 20528"/>
                <a:gd name="connsiteX2" fmla="*/ 164230 w 164230"/>
                <a:gd name="connsiteY2" fmla="*/ 20529 h 20528"/>
                <a:gd name="connsiteX3" fmla="*/ 0 w 16423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20528">
                  <a:moveTo>
                    <a:pt x="0" y="0"/>
                  </a:moveTo>
                  <a:lnTo>
                    <a:pt x="164230" y="0"/>
                  </a:lnTo>
                  <a:lnTo>
                    <a:pt x="164230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64B5F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3" name="Forma libre 1322">
              <a:extLst>
                <a:ext uri="{FF2B5EF4-FFF2-40B4-BE49-F238E27FC236}">
                  <a16:creationId xmlns:a16="http://schemas.microsoft.com/office/drawing/2014/main" id="{AB75A771-A02A-9142-A60F-51305B4DE706}"/>
                </a:ext>
              </a:extLst>
            </p:cNvPr>
            <p:cNvSpPr/>
            <p:nvPr/>
          </p:nvSpPr>
          <p:spPr>
            <a:xfrm>
              <a:off x="5056949" y="2649654"/>
              <a:ext cx="205287" cy="30793"/>
            </a:xfrm>
            <a:custGeom>
              <a:avLst/>
              <a:gdLst>
                <a:gd name="connsiteX0" fmla="*/ 184759 w 205287"/>
                <a:gd name="connsiteY0" fmla="*/ 0 h 30793"/>
                <a:gd name="connsiteX1" fmla="*/ 20529 w 205287"/>
                <a:gd name="connsiteY1" fmla="*/ 0 h 30793"/>
                <a:gd name="connsiteX2" fmla="*/ 0 w 205287"/>
                <a:gd name="connsiteY2" fmla="*/ 20529 h 30793"/>
                <a:gd name="connsiteX3" fmla="*/ 0 w 205287"/>
                <a:gd name="connsiteY3" fmla="*/ 30793 h 30793"/>
                <a:gd name="connsiteX4" fmla="*/ 205288 w 205287"/>
                <a:gd name="connsiteY4" fmla="*/ 30793 h 30793"/>
                <a:gd name="connsiteX5" fmla="*/ 205288 w 205287"/>
                <a:gd name="connsiteY5" fmla="*/ 20529 h 30793"/>
                <a:gd name="connsiteX6" fmla="*/ 184759 w 205287"/>
                <a:gd name="connsiteY6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30793">
                  <a:moveTo>
                    <a:pt x="184759" y="0"/>
                  </a:moveTo>
                  <a:lnTo>
                    <a:pt x="20529" y="0"/>
                  </a:lnTo>
                  <a:cubicBezTo>
                    <a:pt x="9187" y="0"/>
                    <a:pt x="0" y="9187"/>
                    <a:pt x="0" y="20529"/>
                  </a:cubicBezTo>
                  <a:lnTo>
                    <a:pt x="0" y="30793"/>
                  </a:lnTo>
                  <a:lnTo>
                    <a:pt x="205288" y="30793"/>
                  </a:lnTo>
                  <a:lnTo>
                    <a:pt x="205288" y="20529"/>
                  </a:lnTo>
                  <a:cubicBezTo>
                    <a:pt x="205288" y="9187"/>
                    <a:pt x="196101" y="0"/>
                    <a:pt x="184759" y="0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24" name="Gráfico 210">
            <a:extLst>
              <a:ext uri="{FF2B5EF4-FFF2-40B4-BE49-F238E27FC236}">
                <a16:creationId xmlns:a16="http://schemas.microsoft.com/office/drawing/2014/main" id="{F9859163-26E5-EB48-BA2E-DDC291C51F93}"/>
              </a:ext>
            </a:extLst>
          </p:cNvPr>
          <p:cNvGrpSpPr/>
          <p:nvPr/>
        </p:nvGrpSpPr>
        <p:grpSpPr>
          <a:xfrm>
            <a:off x="4302657" y="2269873"/>
            <a:ext cx="492690" cy="492690"/>
            <a:chOff x="4302657" y="2269873"/>
            <a:chExt cx="492690" cy="492690"/>
          </a:xfrm>
        </p:grpSpPr>
        <p:sp>
          <p:nvSpPr>
            <p:cNvPr id="1325" name="Forma libre 1324">
              <a:extLst>
                <a:ext uri="{FF2B5EF4-FFF2-40B4-BE49-F238E27FC236}">
                  <a16:creationId xmlns:a16="http://schemas.microsoft.com/office/drawing/2014/main" id="{4B6E4BFF-2352-0041-9B1A-EDFDD2E27E97}"/>
                </a:ext>
              </a:extLst>
            </p:cNvPr>
            <p:cNvSpPr/>
            <p:nvPr/>
          </p:nvSpPr>
          <p:spPr>
            <a:xfrm>
              <a:off x="4387211" y="2321194"/>
              <a:ext cx="346540" cy="347913"/>
            </a:xfrm>
            <a:custGeom>
              <a:avLst/>
              <a:gdLst>
                <a:gd name="connsiteX0" fmla="*/ 343788 w 346540"/>
                <a:gd name="connsiteY0" fmla="*/ 29531 h 347913"/>
                <a:gd name="connsiteX1" fmla="*/ 343788 w 346540"/>
                <a:gd name="connsiteY1" fmla="*/ 16146 h 347913"/>
                <a:gd name="connsiteX2" fmla="*/ 330455 w 346540"/>
                <a:gd name="connsiteY2" fmla="*/ 16146 h 347913"/>
                <a:gd name="connsiteX3" fmla="*/ 330465 w 346540"/>
                <a:gd name="connsiteY3" fmla="*/ 2771 h 347913"/>
                <a:gd name="connsiteX4" fmla="*/ 317132 w 346540"/>
                <a:gd name="connsiteY4" fmla="*/ 2771 h 347913"/>
                <a:gd name="connsiteX5" fmla="*/ 170556 w 346540"/>
                <a:gd name="connsiteY5" fmla="*/ 42895 h 347913"/>
                <a:gd name="connsiteX6" fmla="*/ 30622 w 346540"/>
                <a:gd name="connsiteY6" fmla="*/ 196768 h 347913"/>
                <a:gd name="connsiteX7" fmla="*/ 20799 w 346540"/>
                <a:gd name="connsiteY7" fmla="*/ 327033 h 347913"/>
                <a:gd name="connsiteX8" fmla="*/ 150561 w 346540"/>
                <a:gd name="connsiteY8" fmla="*/ 317159 h 347913"/>
                <a:gd name="connsiteX9" fmla="*/ 305636 w 346540"/>
                <a:gd name="connsiteY9" fmla="*/ 178518 h 347913"/>
                <a:gd name="connsiteX10" fmla="*/ 343788 w 346540"/>
                <a:gd name="connsiteY10" fmla="*/ 29531 h 34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540" h="347913">
                  <a:moveTo>
                    <a:pt x="343788" y="29531"/>
                  </a:moveTo>
                  <a:cubicBezTo>
                    <a:pt x="347453" y="25835"/>
                    <a:pt x="347463" y="19841"/>
                    <a:pt x="343788" y="16146"/>
                  </a:cubicBezTo>
                  <a:cubicBezTo>
                    <a:pt x="340103" y="12461"/>
                    <a:pt x="334150" y="12461"/>
                    <a:pt x="330455" y="16146"/>
                  </a:cubicBezTo>
                  <a:cubicBezTo>
                    <a:pt x="334140" y="12461"/>
                    <a:pt x="334140" y="6467"/>
                    <a:pt x="330465" y="2771"/>
                  </a:cubicBezTo>
                  <a:cubicBezTo>
                    <a:pt x="326770" y="-924"/>
                    <a:pt x="320827" y="-924"/>
                    <a:pt x="317132" y="2771"/>
                  </a:cubicBezTo>
                  <a:cubicBezTo>
                    <a:pt x="294509" y="25476"/>
                    <a:pt x="223736" y="-10521"/>
                    <a:pt x="170556" y="42895"/>
                  </a:cubicBezTo>
                  <a:cubicBezTo>
                    <a:pt x="123905" y="89721"/>
                    <a:pt x="30622" y="196768"/>
                    <a:pt x="30622" y="196768"/>
                  </a:cubicBezTo>
                  <a:cubicBezTo>
                    <a:pt x="-2686" y="243594"/>
                    <a:pt x="-12971" y="293161"/>
                    <a:pt x="20799" y="327033"/>
                  </a:cubicBezTo>
                  <a:cubicBezTo>
                    <a:pt x="54559" y="360937"/>
                    <a:pt x="103930" y="350611"/>
                    <a:pt x="150561" y="317159"/>
                  </a:cubicBezTo>
                  <a:cubicBezTo>
                    <a:pt x="150561" y="317159"/>
                    <a:pt x="259005" y="225354"/>
                    <a:pt x="305636" y="178518"/>
                  </a:cubicBezTo>
                  <a:cubicBezTo>
                    <a:pt x="361166" y="122803"/>
                    <a:pt x="321268" y="52143"/>
                    <a:pt x="343788" y="29531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26" name="Gráfico 210">
              <a:extLst>
                <a:ext uri="{FF2B5EF4-FFF2-40B4-BE49-F238E27FC236}">
                  <a16:creationId xmlns:a16="http://schemas.microsoft.com/office/drawing/2014/main" id="{F9859163-26E5-EB48-BA2E-DDC291C51F93}"/>
                </a:ext>
              </a:extLst>
            </p:cNvPr>
            <p:cNvGrpSpPr/>
            <p:nvPr/>
          </p:nvGrpSpPr>
          <p:grpSpPr>
            <a:xfrm>
              <a:off x="4418972" y="2353188"/>
              <a:ext cx="282188" cy="284046"/>
              <a:chOff x="4418972" y="2353188"/>
              <a:chExt cx="282188" cy="284046"/>
            </a:xfrm>
            <a:solidFill>
              <a:srgbClr val="F1F8E9"/>
            </a:solidFill>
          </p:grpSpPr>
          <p:sp>
            <p:nvSpPr>
              <p:cNvPr id="1327" name="Forma libre 1326">
                <a:extLst>
                  <a:ext uri="{FF2B5EF4-FFF2-40B4-BE49-F238E27FC236}">
                    <a16:creationId xmlns:a16="http://schemas.microsoft.com/office/drawing/2014/main" id="{129D941A-2700-364D-84B2-C809EA566E6C}"/>
                  </a:ext>
                </a:extLst>
              </p:cNvPr>
              <p:cNvSpPr/>
              <p:nvPr/>
            </p:nvSpPr>
            <p:spPr>
              <a:xfrm>
                <a:off x="4581499" y="2467544"/>
                <a:ext cx="65969" cy="47308"/>
              </a:xfrm>
              <a:custGeom>
                <a:avLst/>
                <a:gdLst>
                  <a:gd name="connsiteX0" fmla="*/ 43973 w 65969"/>
                  <a:gd name="connsiteY0" fmla="*/ 47309 h 47308"/>
                  <a:gd name="connsiteX1" fmla="*/ 0 w 65969"/>
                  <a:gd name="connsiteY1" fmla="*/ 23659 h 47308"/>
                  <a:gd name="connsiteX2" fmla="*/ 43962 w 65969"/>
                  <a:gd name="connsiteY2" fmla="*/ 0 h 47308"/>
                  <a:gd name="connsiteX3" fmla="*/ 65969 w 65969"/>
                  <a:gd name="connsiteY3" fmla="*/ 23659 h 47308"/>
                  <a:gd name="connsiteX4" fmla="*/ 43973 w 65969"/>
                  <a:gd name="connsiteY4" fmla="*/ 47309 h 47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69" h="47308">
                    <a:moveTo>
                      <a:pt x="43973" y="47309"/>
                    </a:moveTo>
                    <a:cubicBezTo>
                      <a:pt x="31830" y="47309"/>
                      <a:pt x="0" y="35494"/>
                      <a:pt x="0" y="23659"/>
                    </a:cubicBezTo>
                    <a:cubicBezTo>
                      <a:pt x="0" y="11825"/>
                      <a:pt x="31830" y="0"/>
                      <a:pt x="43962" y="0"/>
                    </a:cubicBezTo>
                    <a:cubicBezTo>
                      <a:pt x="56126" y="0"/>
                      <a:pt x="65969" y="10583"/>
                      <a:pt x="65969" y="23659"/>
                    </a:cubicBezTo>
                    <a:cubicBezTo>
                      <a:pt x="65969" y="36716"/>
                      <a:pt x="56115" y="47309"/>
                      <a:pt x="43973" y="4730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28" name="Forma libre 1327">
                <a:extLst>
                  <a:ext uri="{FF2B5EF4-FFF2-40B4-BE49-F238E27FC236}">
                    <a16:creationId xmlns:a16="http://schemas.microsoft.com/office/drawing/2014/main" id="{1BA3AC81-1879-5541-9EFB-03A07A7987CE}"/>
                  </a:ext>
                </a:extLst>
              </p:cNvPr>
              <p:cNvSpPr/>
              <p:nvPr/>
            </p:nvSpPr>
            <p:spPr>
              <a:xfrm>
                <a:off x="4534775" y="2514452"/>
                <a:ext cx="65958" cy="47318"/>
              </a:xfrm>
              <a:custGeom>
                <a:avLst/>
                <a:gdLst>
                  <a:gd name="connsiteX0" fmla="*/ 43962 w 65958"/>
                  <a:gd name="connsiteY0" fmla="*/ 47319 h 47318"/>
                  <a:gd name="connsiteX1" fmla="*/ 0 w 65958"/>
                  <a:gd name="connsiteY1" fmla="*/ 23659 h 47318"/>
                  <a:gd name="connsiteX2" fmla="*/ 43962 w 65958"/>
                  <a:gd name="connsiteY2" fmla="*/ 0 h 47318"/>
                  <a:gd name="connsiteX3" fmla="*/ 65959 w 65958"/>
                  <a:gd name="connsiteY3" fmla="*/ 23659 h 47318"/>
                  <a:gd name="connsiteX4" fmla="*/ 43962 w 65958"/>
                  <a:gd name="connsiteY4" fmla="*/ 47319 h 4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58" h="47318">
                    <a:moveTo>
                      <a:pt x="43962" y="47319"/>
                    </a:moveTo>
                    <a:cubicBezTo>
                      <a:pt x="31820" y="47319"/>
                      <a:pt x="0" y="35484"/>
                      <a:pt x="0" y="23659"/>
                    </a:cubicBezTo>
                    <a:cubicBezTo>
                      <a:pt x="0" y="11835"/>
                      <a:pt x="31830" y="0"/>
                      <a:pt x="43962" y="0"/>
                    </a:cubicBezTo>
                    <a:cubicBezTo>
                      <a:pt x="56115" y="0"/>
                      <a:pt x="65959" y="10603"/>
                      <a:pt x="65959" y="23659"/>
                    </a:cubicBezTo>
                    <a:cubicBezTo>
                      <a:pt x="65959" y="36726"/>
                      <a:pt x="56115" y="47319"/>
                      <a:pt x="43962" y="4731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29" name="Forma libre 1328">
                <a:extLst>
                  <a:ext uri="{FF2B5EF4-FFF2-40B4-BE49-F238E27FC236}">
                    <a16:creationId xmlns:a16="http://schemas.microsoft.com/office/drawing/2014/main" id="{8C2C7D3F-8C91-A146-9DC6-9E0A90BC600A}"/>
                  </a:ext>
                </a:extLst>
              </p:cNvPr>
              <p:cNvSpPr/>
              <p:nvPr/>
            </p:nvSpPr>
            <p:spPr>
              <a:xfrm>
                <a:off x="4488226" y="2561186"/>
                <a:ext cx="65958" cy="47318"/>
              </a:xfrm>
              <a:custGeom>
                <a:avLst/>
                <a:gdLst>
                  <a:gd name="connsiteX0" fmla="*/ 43973 w 65958"/>
                  <a:gd name="connsiteY0" fmla="*/ 47319 h 47318"/>
                  <a:gd name="connsiteX1" fmla="*/ 0 w 65958"/>
                  <a:gd name="connsiteY1" fmla="*/ 23670 h 47318"/>
                  <a:gd name="connsiteX2" fmla="*/ 43962 w 65958"/>
                  <a:gd name="connsiteY2" fmla="*/ 0 h 47318"/>
                  <a:gd name="connsiteX3" fmla="*/ 65959 w 65958"/>
                  <a:gd name="connsiteY3" fmla="*/ 23670 h 47318"/>
                  <a:gd name="connsiteX4" fmla="*/ 43973 w 65958"/>
                  <a:gd name="connsiteY4" fmla="*/ 47319 h 4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58" h="47318">
                    <a:moveTo>
                      <a:pt x="43973" y="47319"/>
                    </a:moveTo>
                    <a:cubicBezTo>
                      <a:pt x="31820" y="47319"/>
                      <a:pt x="0" y="35484"/>
                      <a:pt x="0" y="23670"/>
                    </a:cubicBezTo>
                    <a:cubicBezTo>
                      <a:pt x="0" y="11855"/>
                      <a:pt x="31830" y="0"/>
                      <a:pt x="43962" y="0"/>
                    </a:cubicBezTo>
                    <a:cubicBezTo>
                      <a:pt x="56095" y="0"/>
                      <a:pt x="65969" y="10603"/>
                      <a:pt x="65959" y="23670"/>
                    </a:cubicBezTo>
                    <a:cubicBezTo>
                      <a:pt x="65969" y="36726"/>
                      <a:pt x="56105" y="47319"/>
                      <a:pt x="43973" y="4731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0" name="Forma libre 1329">
                <a:extLst>
                  <a:ext uri="{FF2B5EF4-FFF2-40B4-BE49-F238E27FC236}">
                    <a16:creationId xmlns:a16="http://schemas.microsoft.com/office/drawing/2014/main" id="{22D3F72C-E706-EE40-BF9D-E5A2CF787A7F}"/>
                  </a:ext>
                </a:extLst>
              </p:cNvPr>
              <p:cNvSpPr/>
              <p:nvPr/>
            </p:nvSpPr>
            <p:spPr>
              <a:xfrm>
                <a:off x="4451757" y="2603321"/>
                <a:ext cx="47318" cy="33913"/>
              </a:xfrm>
              <a:custGeom>
                <a:avLst/>
                <a:gdLst>
                  <a:gd name="connsiteX0" fmla="*/ 31553 w 47318"/>
                  <a:gd name="connsiteY0" fmla="*/ 33914 h 33913"/>
                  <a:gd name="connsiteX1" fmla="*/ 0 w 47318"/>
                  <a:gd name="connsiteY1" fmla="*/ 16957 h 33913"/>
                  <a:gd name="connsiteX2" fmla="*/ 31553 w 47318"/>
                  <a:gd name="connsiteY2" fmla="*/ 0 h 33913"/>
                  <a:gd name="connsiteX3" fmla="*/ 47319 w 47318"/>
                  <a:gd name="connsiteY3" fmla="*/ 16967 h 33913"/>
                  <a:gd name="connsiteX4" fmla="*/ 31553 w 47318"/>
                  <a:gd name="connsiteY4" fmla="*/ 33914 h 3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18" h="33913">
                    <a:moveTo>
                      <a:pt x="31553" y="33914"/>
                    </a:moveTo>
                    <a:cubicBezTo>
                      <a:pt x="22838" y="33914"/>
                      <a:pt x="0" y="25425"/>
                      <a:pt x="0" y="16957"/>
                    </a:cubicBezTo>
                    <a:cubicBezTo>
                      <a:pt x="0" y="8489"/>
                      <a:pt x="22849" y="-20"/>
                      <a:pt x="31553" y="0"/>
                    </a:cubicBezTo>
                    <a:cubicBezTo>
                      <a:pt x="40257" y="-10"/>
                      <a:pt x="47319" y="7596"/>
                      <a:pt x="47319" y="16967"/>
                    </a:cubicBezTo>
                    <a:cubicBezTo>
                      <a:pt x="47309" y="26318"/>
                      <a:pt x="40257" y="33914"/>
                      <a:pt x="31553" y="33914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1" name="Forma libre 1330">
                <a:extLst>
                  <a:ext uri="{FF2B5EF4-FFF2-40B4-BE49-F238E27FC236}">
                    <a16:creationId xmlns:a16="http://schemas.microsoft.com/office/drawing/2014/main" id="{0EDE2F26-E3FD-F743-8196-9ED08711148D}"/>
                  </a:ext>
                </a:extLst>
              </p:cNvPr>
              <p:cNvSpPr/>
              <p:nvPr/>
            </p:nvSpPr>
            <p:spPr>
              <a:xfrm>
                <a:off x="4663182" y="2389873"/>
                <a:ext cx="37978" cy="27241"/>
              </a:xfrm>
              <a:custGeom>
                <a:avLst/>
                <a:gdLst>
                  <a:gd name="connsiteX0" fmla="*/ 25332 w 37978"/>
                  <a:gd name="connsiteY0" fmla="*/ 27242 h 27241"/>
                  <a:gd name="connsiteX1" fmla="*/ 0 w 37978"/>
                  <a:gd name="connsiteY1" fmla="*/ 13621 h 27241"/>
                  <a:gd name="connsiteX2" fmla="*/ 25332 w 37978"/>
                  <a:gd name="connsiteY2" fmla="*/ 0 h 27241"/>
                  <a:gd name="connsiteX3" fmla="*/ 37978 w 37978"/>
                  <a:gd name="connsiteY3" fmla="*/ 13611 h 27241"/>
                  <a:gd name="connsiteX4" fmla="*/ 25332 w 37978"/>
                  <a:gd name="connsiteY4" fmla="*/ 27242 h 2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78" h="27241">
                    <a:moveTo>
                      <a:pt x="25332" y="27242"/>
                    </a:moveTo>
                    <a:cubicBezTo>
                      <a:pt x="18342" y="27242"/>
                      <a:pt x="0" y="20416"/>
                      <a:pt x="0" y="13621"/>
                    </a:cubicBezTo>
                    <a:cubicBezTo>
                      <a:pt x="10" y="6805"/>
                      <a:pt x="18342" y="0"/>
                      <a:pt x="25332" y="0"/>
                    </a:cubicBezTo>
                    <a:cubicBezTo>
                      <a:pt x="32322" y="0"/>
                      <a:pt x="37988" y="6087"/>
                      <a:pt x="37978" y="13611"/>
                    </a:cubicBezTo>
                    <a:cubicBezTo>
                      <a:pt x="37978" y="21124"/>
                      <a:pt x="32322" y="27242"/>
                      <a:pt x="25332" y="27242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2" name="Forma libre 1331">
                <a:extLst>
                  <a:ext uri="{FF2B5EF4-FFF2-40B4-BE49-F238E27FC236}">
                    <a16:creationId xmlns:a16="http://schemas.microsoft.com/office/drawing/2014/main" id="{F8AE9F53-CFFC-3A41-B704-1B17D893118D}"/>
                  </a:ext>
                </a:extLst>
              </p:cNvPr>
              <p:cNvSpPr/>
              <p:nvPr/>
            </p:nvSpPr>
            <p:spPr>
              <a:xfrm>
                <a:off x="4540862" y="2407836"/>
                <a:ext cx="47134" cy="66236"/>
              </a:xfrm>
              <a:custGeom>
                <a:avLst/>
                <a:gdLst>
                  <a:gd name="connsiteX0" fmla="*/ 0 w 47134"/>
                  <a:gd name="connsiteY0" fmla="*/ 22068 h 66236"/>
                  <a:gd name="connsiteX1" fmla="*/ 23567 w 47134"/>
                  <a:gd name="connsiteY1" fmla="*/ 66236 h 66236"/>
                  <a:gd name="connsiteX2" fmla="*/ 47134 w 47134"/>
                  <a:gd name="connsiteY2" fmla="*/ 22068 h 66236"/>
                  <a:gd name="connsiteX3" fmla="*/ 23557 w 47134"/>
                  <a:gd name="connsiteY3" fmla="*/ 0 h 66236"/>
                  <a:gd name="connsiteX4" fmla="*/ 0 w 47134"/>
                  <a:gd name="connsiteY4" fmla="*/ 22068 h 6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34" h="66236">
                    <a:moveTo>
                      <a:pt x="0" y="22068"/>
                    </a:moveTo>
                    <a:cubicBezTo>
                      <a:pt x="0" y="34273"/>
                      <a:pt x="11783" y="66236"/>
                      <a:pt x="23567" y="66236"/>
                    </a:cubicBezTo>
                    <a:cubicBezTo>
                      <a:pt x="35330" y="66236"/>
                      <a:pt x="47113" y="34283"/>
                      <a:pt x="47134" y="22068"/>
                    </a:cubicBezTo>
                    <a:cubicBezTo>
                      <a:pt x="47113" y="9895"/>
                      <a:pt x="36582" y="0"/>
                      <a:pt x="23557" y="0"/>
                    </a:cubicBezTo>
                    <a:cubicBezTo>
                      <a:pt x="10552" y="-10"/>
                      <a:pt x="0" y="9874"/>
                      <a:pt x="0" y="2206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3" name="Forma libre 1332">
                <a:extLst>
                  <a:ext uri="{FF2B5EF4-FFF2-40B4-BE49-F238E27FC236}">
                    <a16:creationId xmlns:a16="http://schemas.microsoft.com/office/drawing/2014/main" id="{B8EDE1E8-70E2-9D4B-A8B2-B1AE53186D3E}"/>
                  </a:ext>
                </a:extLst>
              </p:cNvPr>
              <p:cNvSpPr/>
              <p:nvPr/>
            </p:nvSpPr>
            <p:spPr>
              <a:xfrm>
                <a:off x="4494128" y="2454765"/>
                <a:ext cx="47144" cy="66215"/>
              </a:xfrm>
              <a:custGeom>
                <a:avLst/>
                <a:gdLst>
                  <a:gd name="connsiteX0" fmla="*/ 0 w 47144"/>
                  <a:gd name="connsiteY0" fmla="*/ 22068 h 66215"/>
                  <a:gd name="connsiteX1" fmla="*/ 23567 w 47144"/>
                  <a:gd name="connsiteY1" fmla="*/ 66215 h 66215"/>
                  <a:gd name="connsiteX2" fmla="*/ 47144 w 47144"/>
                  <a:gd name="connsiteY2" fmla="*/ 22068 h 66215"/>
                  <a:gd name="connsiteX3" fmla="*/ 23567 w 47144"/>
                  <a:gd name="connsiteY3" fmla="*/ 0 h 66215"/>
                  <a:gd name="connsiteX4" fmla="*/ 0 w 47144"/>
                  <a:gd name="connsiteY4" fmla="*/ 22068 h 6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44" h="66215">
                    <a:moveTo>
                      <a:pt x="0" y="22068"/>
                    </a:moveTo>
                    <a:cubicBezTo>
                      <a:pt x="0" y="34262"/>
                      <a:pt x="11784" y="66215"/>
                      <a:pt x="23567" y="66215"/>
                    </a:cubicBezTo>
                    <a:cubicBezTo>
                      <a:pt x="35351" y="66215"/>
                      <a:pt x="47134" y="34262"/>
                      <a:pt x="47144" y="22068"/>
                    </a:cubicBezTo>
                    <a:cubicBezTo>
                      <a:pt x="47134" y="9864"/>
                      <a:pt x="36582" y="-10"/>
                      <a:pt x="23567" y="0"/>
                    </a:cubicBezTo>
                    <a:cubicBezTo>
                      <a:pt x="10572" y="0"/>
                      <a:pt x="0" y="9864"/>
                      <a:pt x="0" y="2206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4" name="Forma libre 1333">
                <a:extLst>
                  <a:ext uri="{FF2B5EF4-FFF2-40B4-BE49-F238E27FC236}">
                    <a16:creationId xmlns:a16="http://schemas.microsoft.com/office/drawing/2014/main" id="{58B8C9C3-6A1B-CA46-A62B-3258967385EB}"/>
                  </a:ext>
                </a:extLst>
              </p:cNvPr>
              <p:cNvSpPr/>
              <p:nvPr/>
            </p:nvSpPr>
            <p:spPr>
              <a:xfrm>
                <a:off x="4447579" y="2501498"/>
                <a:ext cx="47134" cy="66215"/>
              </a:xfrm>
              <a:custGeom>
                <a:avLst/>
                <a:gdLst>
                  <a:gd name="connsiteX0" fmla="*/ 0 w 47134"/>
                  <a:gd name="connsiteY0" fmla="*/ 22058 h 66215"/>
                  <a:gd name="connsiteX1" fmla="*/ 23567 w 47134"/>
                  <a:gd name="connsiteY1" fmla="*/ 66215 h 66215"/>
                  <a:gd name="connsiteX2" fmla="*/ 47134 w 47134"/>
                  <a:gd name="connsiteY2" fmla="*/ 22079 h 66215"/>
                  <a:gd name="connsiteX3" fmla="*/ 23557 w 47134"/>
                  <a:gd name="connsiteY3" fmla="*/ 0 h 66215"/>
                  <a:gd name="connsiteX4" fmla="*/ 0 w 47134"/>
                  <a:gd name="connsiteY4" fmla="*/ 22058 h 6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34" h="66215">
                    <a:moveTo>
                      <a:pt x="0" y="22058"/>
                    </a:moveTo>
                    <a:cubicBezTo>
                      <a:pt x="-10" y="34252"/>
                      <a:pt x="11784" y="66215"/>
                      <a:pt x="23567" y="66215"/>
                    </a:cubicBezTo>
                    <a:cubicBezTo>
                      <a:pt x="35330" y="66215"/>
                      <a:pt x="47124" y="34262"/>
                      <a:pt x="47134" y="22079"/>
                    </a:cubicBezTo>
                    <a:cubicBezTo>
                      <a:pt x="47124" y="9885"/>
                      <a:pt x="36572" y="0"/>
                      <a:pt x="23557" y="0"/>
                    </a:cubicBezTo>
                    <a:cubicBezTo>
                      <a:pt x="10552" y="-10"/>
                      <a:pt x="-10" y="9874"/>
                      <a:pt x="0" y="2205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5" name="Forma libre 1334">
                <a:extLst>
                  <a:ext uri="{FF2B5EF4-FFF2-40B4-BE49-F238E27FC236}">
                    <a16:creationId xmlns:a16="http://schemas.microsoft.com/office/drawing/2014/main" id="{F81827A0-A851-C642-B833-284A83EB029F}"/>
                  </a:ext>
                </a:extLst>
              </p:cNvPr>
              <p:cNvSpPr/>
              <p:nvPr/>
            </p:nvSpPr>
            <p:spPr>
              <a:xfrm>
                <a:off x="4418972" y="2556813"/>
                <a:ext cx="33780" cy="47513"/>
              </a:xfrm>
              <a:custGeom>
                <a:avLst/>
                <a:gdLst>
                  <a:gd name="connsiteX0" fmla="*/ 0 w 33780"/>
                  <a:gd name="connsiteY0" fmla="*/ 15838 h 47513"/>
                  <a:gd name="connsiteX1" fmla="*/ 16895 w 33780"/>
                  <a:gd name="connsiteY1" fmla="*/ 47514 h 47513"/>
                  <a:gd name="connsiteX2" fmla="*/ 33780 w 33780"/>
                  <a:gd name="connsiteY2" fmla="*/ 15848 h 47513"/>
                  <a:gd name="connsiteX3" fmla="*/ 16885 w 33780"/>
                  <a:gd name="connsiteY3" fmla="*/ 0 h 47513"/>
                  <a:gd name="connsiteX4" fmla="*/ 0 w 33780"/>
                  <a:gd name="connsiteY4" fmla="*/ 15838 h 4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80" h="47513">
                    <a:moveTo>
                      <a:pt x="0" y="15838"/>
                    </a:moveTo>
                    <a:cubicBezTo>
                      <a:pt x="0" y="24593"/>
                      <a:pt x="8458" y="47514"/>
                      <a:pt x="16895" y="47514"/>
                    </a:cubicBezTo>
                    <a:cubicBezTo>
                      <a:pt x="25332" y="47493"/>
                      <a:pt x="33790" y="24593"/>
                      <a:pt x="33780" y="15848"/>
                    </a:cubicBezTo>
                    <a:cubicBezTo>
                      <a:pt x="33780" y="7082"/>
                      <a:pt x="26236" y="0"/>
                      <a:pt x="16885" y="0"/>
                    </a:cubicBezTo>
                    <a:cubicBezTo>
                      <a:pt x="7575" y="0"/>
                      <a:pt x="0" y="7093"/>
                      <a:pt x="0" y="1583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6" name="Forma libre 1335">
                <a:extLst>
                  <a:ext uri="{FF2B5EF4-FFF2-40B4-BE49-F238E27FC236}">
                    <a16:creationId xmlns:a16="http://schemas.microsoft.com/office/drawing/2014/main" id="{AF6C2C34-675B-CE45-9B11-BF22725547AD}"/>
                  </a:ext>
                </a:extLst>
              </p:cNvPr>
              <p:cNvSpPr/>
              <p:nvPr/>
            </p:nvSpPr>
            <p:spPr>
              <a:xfrm>
                <a:off x="4626877" y="2425624"/>
                <a:ext cx="53580" cy="38409"/>
              </a:xfrm>
              <a:custGeom>
                <a:avLst/>
                <a:gdLst>
                  <a:gd name="connsiteX0" fmla="*/ 35730 w 53580"/>
                  <a:gd name="connsiteY0" fmla="*/ 38409 h 38409"/>
                  <a:gd name="connsiteX1" fmla="*/ 0 w 53580"/>
                  <a:gd name="connsiteY1" fmla="*/ 19205 h 38409"/>
                  <a:gd name="connsiteX2" fmla="*/ 35730 w 53580"/>
                  <a:gd name="connsiteY2" fmla="*/ 0 h 38409"/>
                  <a:gd name="connsiteX3" fmla="*/ 53580 w 53580"/>
                  <a:gd name="connsiteY3" fmla="*/ 19225 h 38409"/>
                  <a:gd name="connsiteX4" fmla="*/ 35730 w 53580"/>
                  <a:gd name="connsiteY4" fmla="*/ 38409 h 3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80" h="38409">
                    <a:moveTo>
                      <a:pt x="35730" y="38409"/>
                    </a:moveTo>
                    <a:cubicBezTo>
                      <a:pt x="25866" y="38409"/>
                      <a:pt x="0" y="28792"/>
                      <a:pt x="0" y="19205"/>
                    </a:cubicBezTo>
                    <a:cubicBezTo>
                      <a:pt x="0" y="9618"/>
                      <a:pt x="25877" y="-20"/>
                      <a:pt x="35730" y="0"/>
                    </a:cubicBezTo>
                    <a:cubicBezTo>
                      <a:pt x="45584" y="-10"/>
                      <a:pt x="53580" y="8612"/>
                      <a:pt x="53580" y="19225"/>
                    </a:cubicBezTo>
                    <a:cubicBezTo>
                      <a:pt x="53580" y="29808"/>
                      <a:pt x="45594" y="38409"/>
                      <a:pt x="35730" y="3840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7" name="Forma libre 1336">
                <a:extLst>
                  <a:ext uri="{FF2B5EF4-FFF2-40B4-BE49-F238E27FC236}">
                    <a16:creationId xmlns:a16="http://schemas.microsoft.com/office/drawing/2014/main" id="{F1807BA9-F4FC-474B-8F9A-186AADBA07AE}"/>
                  </a:ext>
                </a:extLst>
              </p:cNvPr>
              <p:cNvSpPr/>
              <p:nvPr/>
            </p:nvSpPr>
            <p:spPr>
              <a:xfrm>
                <a:off x="4590798" y="2372249"/>
                <a:ext cx="39651" cy="55766"/>
              </a:xfrm>
              <a:custGeom>
                <a:avLst/>
                <a:gdLst>
                  <a:gd name="connsiteX0" fmla="*/ 0 w 39651"/>
                  <a:gd name="connsiteY0" fmla="*/ 18599 h 55766"/>
                  <a:gd name="connsiteX1" fmla="*/ 19831 w 39651"/>
                  <a:gd name="connsiteY1" fmla="*/ 55766 h 55766"/>
                  <a:gd name="connsiteX2" fmla="*/ 39651 w 39651"/>
                  <a:gd name="connsiteY2" fmla="*/ 18609 h 55766"/>
                  <a:gd name="connsiteX3" fmla="*/ 19831 w 39651"/>
                  <a:gd name="connsiteY3" fmla="*/ 0 h 55766"/>
                  <a:gd name="connsiteX4" fmla="*/ 0 w 39651"/>
                  <a:gd name="connsiteY4" fmla="*/ 18599 h 5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51" h="55766">
                    <a:moveTo>
                      <a:pt x="0" y="18599"/>
                    </a:moveTo>
                    <a:cubicBezTo>
                      <a:pt x="0" y="28853"/>
                      <a:pt x="9926" y="55766"/>
                      <a:pt x="19831" y="55766"/>
                    </a:cubicBezTo>
                    <a:cubicBezTo>
                      <a:pt x="29746" y="55746"/>
                      <a:pt x="39662" y="28853"/>
                      <a:pt x="39651" y="18609"/>
                    </a:cubicBezTo>
                    <a:cubicBezTo>
                      <a:pt x="39651" y="8324"/>
                      <a:pt x="30793" y="0"/>
                      <a:pt x="19831" y="0"/>
                    </a:cubicBezTo>
                    <a:cubicBezTo>
                      <a:pt x="8889" y="10"/>
                      <a:pt x="0" y="8324"/>
                      <a:pt x="0" y="1859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8" name="Forma libre 1337">
                <a:extLst>
                  <a:ext uri="{FF2B5EF4-FFF2-40B4-BE49-F238E27FC236}">
                    <a16:creationId xmlns:a16="http://schemas.microsoft.com/office/drawing/2014/main" id="{02F7806F-D878-BC4C-B3B2-1A7FA216E041}"/>
                  </a:ext>
                </a:extLst>
              </p:cNvPr>
              <p:cNvSpPr/>
              <p:nvPr/>
            </p:nvSpPr>
            <p:spPr>
              <a:xfrm>
                <a:off x="4638199" y="2353188"/>
                <a:ext cx="27118" cy="38142"/>
              </a:xfrm>
              <a:custGeom>
                <a:avLst/>
                <a:gdLst>
                  <a:gd name="connsiteX0" fmla="*/ 0 w 27118"/>
                  <a:gd name="connsiteY0" fmla="*/ 12707 h 38142"/>
                  <a:gd name="connsiteX1" fmla="*/ 13570 w 27118"/>
                  <a:gd name="connsiteY1" fmla="*/ 38142 h 38142"/>
                  <a:gd name="connsiteX2" fmla="*/ 27119 w 27118"/>
                  <a:gd name="connsiteY2" fmla="*/ 12707 h 38142"/>
                  <a:gd name="connsiteX3" fmla="*/ 13559 w 27118"/>
                  <a:gd name="connsiteY3" fmla="*/ 0 h 38142"/>
                  <a:gd name="connsiteX4" fmla="*/ 0 w 27118"/>
                  <a:gd name="connsiteY4" fmla="*/ 12707 h 3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18" h="38142">
                    <a:moveTo>
                      <a:pt x="0" y="12707"/>
                    </a:moveTo>
                    <a:cubicBezTo>
                      <a:pt x="0" y="19749"/>
                      <a:pt x="6774" y="38142"/>
                      <a:pt x="13570" y="38142"/>
                    </a:cubicBezTo>
                    <a:cubicBezTo>
                      <a:pt x="20334" y="38142"/>
                      <a:pt x="27119" y="19749"/>
                      <a:pt x="27119" y="12707"/>
                    </a:cubicBezTo>
                    <a:cubicBezTo>
                      <a:pt x="27119" y="5686"/>
                      <a:pt x="21042" y="0"/>
                      <a:pt x="13559" y="0"/>
                    </a:cubicBezTo>
                    <a:cubicBezTo>
                      <a:pt x="6077" y="0"/>
                      <a:pt x="-10" y="5697"/>
                      <a:pt x="0" y="12707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39" name="Forma libre 1338">
              <a:extLst>
                <a:ext uri="{FF2B5EF4-FFF2-40B4-BE49-F238E27FC236}">
                  <a16:creationId xmlns:a16="http://schemas.microsoft.com/office/drawing/2014/main" id="{DF3722EA-C9A4-FE44-A3C4-776A1F1B73C9}"/>
                </a:ext>
              </a:extLst>
            </p:cNvPr>
            <p:cNvSpPr/>
            <p:nvPr/>
          </p:nvSpPr>
          <p:spPr>
            <a:xfrm>
              <a:off x="4401554" y="2337340"/>
              <a:ext cx="316122" cy="317384"/>
            </a:xfrm>
            <a:custGeom>
              <a:avLst/>
              <a:gdLst>
                <a:gd name="connsiteX0" fmla="*/ 13333 w 316122"/>
                <a:gd name="connsiteY0" fmla="*/ 317385 h 317384"/>
                <a:gd name="connsiteX1" fmla="*/ 236173 w 316122"/>
                <a:gd name="connsiteY1" fmla="*/ 93642 h 317384"/>
                <a:gd name="connsiteX2" fmla="*/ 316122 w 316122"/>
                <a:gd name="connsiteY2" fmla="*/ 0 h 317384"/>
                <a:gd name="connsiteX3" fmla="*/ 222860 w 316122"/>
                <a:gd name="connsiteY3" fmla="*/ 80288 h 317384"/>
                <a:gd name="connsiteX4" fmla="*/ 0 w 316122"/>
                <a:gd name="connsiteY4" fmla="*/ 304000 h 317384"/>
                <a:gd name="connsiteX5" fmla="*/ 13333 w 316122"/>
                <a:gd name="connsiteY5" fmla="*/ 317385 h 31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122" h="317384">
                  <a:moveTo>
                    <a:pt x="13333" y="317385"/>
                  </a:moveTo>
                  <a:cubicBezTo>
                    <a:pt x="89752" y="240648"/>
                    <a:pt x="231513" y="98322"/>
                    <a:pt x="236173" y="93642"/>
                  </a:cubicBezTo>
                  <a:cubicBezTo>
                    <a:pt x="242824" y="86960"/>
                    <a:pt x="316122" y="0"/>
                    <a:pt x="316122" y="0"/>
                  </a:cubicBezTo>
                  <a:cubicBezTo>
                    <a:pt x="316122" y="0"/>
                    <a:pt x="229501" y="73575"/>
                    <a:pt x="222860" y="80288"/>
                  </a:cubicBezTo>
                  <a:lnTo>
                    <a:pt x="0" y="304000"/>
                  </a:lnTo>
                  <a:lnTo>
                    <a:pt x="13333" y="317385"/>
                  </a:lnTo>
                  <a:close/>
                </a:path>
              </a:pathLst>
            </a:custGeom>
            <a:solidFill>
              <a:srgbClr val="D4E1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40" name="Gráfico 210">
              <a:extLst>
                <a:ext uri="{FF2B5EF4-FFF2-40B4-BE49-F238E27FC236}">
                  <a16:creationId xmlns:a16="http://schemas.microsoft.com/office/drawing/2014/main" id="{F9859163-26E5-EB48-BA2E-DDC291C51F93}"/>
                </a:ext>
              </a:extLst>
            </p:cNvPr>
            <p:cNvGrpSpPr/>
            <p:nvPr/>
          </p:nvGrpSpPr>
          <p:grpSpPr>
            <a:xfrm>
              <a:off x="4364238" y="2330613"/>
              <a:ext cx="360076" cy="360093"/>
              <a:chOff x="4364238" y="2330613"/>
              <a:chExt cx="360076" cy="360093"/>
            </a:xfrm>
            <a:solidFill>
              <a:srgbClr val="558B2F"/>
            </a:solidFill>
          </p:grpSpPr>
          <p:sp>
            <p:nvSpPr>
              <p:cNvPr id="1341" name="Forma libre 1340">
                <a:extLst>
                  <a:ext uri="{FF2B5EF4-FFF2-40B4-BE49-F238E27FC236}">
                    <a16:creationId xmlns:a16="http://schemas.microsoft.com/office/drawing/2014/main" id="{39327EC6-8C16-0C4D-9CBC-9864A28EA86C}"/>
                  </a:ext>
                </a:extLst>
              </p:cNvPr>
              <p:cNvSpPr/>
              <p:nvPr/>
            </p:nvSpPr>
            <p:spPr>
              <a:xfrm>
                <a:off x="4378758" y="2330613"/>
                <a:ext cx="306852" cy="310675"/>
              </a:xfrm>
              <a:custGeom>
                <a:avLst/>
                <a:gdLst>
                  <a:gd name="connsiteX0" fmla="*/ 167596 w 306852"/>
                  <a:gd name="connsiteY0" fmla="*/ 37202 h 310675"/>
                  <a:gd name="connsiteX1" fmla="*/ 209218 w 306852"/>
                  <a:gd name="connsiteY1" fmla="*/ 8452 h 310675"/>
                  <a:gd name="connsiteX2" fmla="*/ 258497 w 306852"/>
                  <a:gd name="connsiteY2" fmla="*/ 45 h 310675"/>
                  <a:gd name="connsiteX3" fmla="*/ 306852 w 306852"/>
                  <a:gd name="connsiteY3" fmla="*/ 1113 h 310675"/>
                  <a:gd name="connsiteX4" fmla="*/ 258661 w 306852"/>
                  <a:gd name="connsiteY4" fmla="*/ 3802 h 310675"/>
                  <a:gd name="connsiteX5" fmla="*/ 211989 w 306852"/>
                  <a:gd name="connsiteY5" fmla="*/ 14867 h 310675"/>
                  <a:gd name="connsiteX6" fmla="*/ 192107 w 306852"/>
                  <a:gd name="connsiteY6" fmla="*/ 27636 h 310675"/>
                  <a:gd name="connsiteX7" fmla="*/ 175345 w 306852"/>
                  <a:gd name="connsiteY7" fmla="*/ 44808 h 310675"/>
                  <a:gd name="connsiteX8" fmla="*/ 111634 w 306852"/>
                  <a:gd name="connsiteY8" fmla="*/ 119933 h 310675"/>
                  <a:gd name="connsiteX9" fmla="*/ 49258 w 306852"/>
                  <a:gd name="connsiteY9" fmla="*/ 194986 h 310675"/>
                  <a:gd name="connsiteX10" fmla="*/ 27795 w 306852"/>
                  <a:gd name="connsiteY10" fmla="*/ 248997 h 310675"/>
                  <a:gd name="connsiteX11" fmla="*/ 22714 w 306852"/>
                  <a:gd name="connsiteY11" fmla="*/ 310676 h 310675"/>
                  <a:gd name="connsiteX12" fmla="*/ 7010 w 306852"/>
                  <a:gd name="connsiteY12" fmla="*/ 286421 h 310675"/>
                  <a:gd name="connsiteX13" fmla="*/ 204 w 306852"/>
                  <a:gd name="connsiteY13" fmla="*/ 247324 h 310675"/>
                  <a:gd name="connsiteX14" fmla="*/ 28606 w 306852"/>
                  <a:gd name="connsiteY14" fmla="*/ 179836 h 310675"/>
                  <a:gd name="connsiteX15" fmla="*/ 29140 w 306852"/>
                  <a:gd name="connsiteY15" fmla="*/ 179097 h 310675"/>
                  <a:gd name="connsiteX16" fmla="*/ 29376 w 306852"/>
                  <a:gd name="connsiteY16" fmla="*/ 178830 h 310675"/>
                  <a:gd name="connsiteX17" fmla="*/ 97285 w 306852"/>
                  <a:gd name="connsiteY17" fmla="*/ 106928 h 310675"/>
                  <a:gd name="connsiteX18" fmla="*/ 167596 w 306852"/>
                  <a:gd name="connsiteY18" fmla="*/ 37202 h 31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6852" h="310675">
                    <a:moveTo>
                      <a:pt x="167596" y="37202"/>
                    </a:moveTo>
                    <a:cubicBezTo>
                      <a:pt x="179153" y="25675"/>
                      <a:pt x="193328" y="14343"/>
                      <a:pt x="209218" y="8452"/>
                    </a:cubicBezTo>
                    <a:cubicBezTo>
                      <a:pt x="225086" y="2149"/>
                      <a:pt x="242012" y="353"/>
                      <a:pt x="258497" y="45"/>
                    </a:cubicBezTo>
                    <a:cubicBezTo>
                      <a:pt x="275033" y="-406"/>
                      <a:pt x="290635" y="2714"/>
                      <a:pt x="306852" y="1113"/>
                    </a:cubicBezTo>
                    <a:cubicBezTo>
                      <a:pt x="290399" y="3545"/>
                      <a:pt x="274889" y="2591"/>
                      <a:pt x="258661" y="3802"/>
                    </a:cubicBezTo>
                    <a:cubicBezTo>
                      <a:pt x="242423" y="4674"/>
                      <a:pt x="226318" y="8000"/>
                      <a:pt x="211989" y="14867"/>
                    </a:cubicBezTo>
                    <a:cubicBezTo>
                      <a:pt x="204835" y="18285"/>
                      <a:pt x="198153" y="22575"/>
                      <a:pt x="192107" y="27636"/>
                    </a:cubicBezTo>
                    <a:cubicBezTo>
                      <a:pt x="186041" y="32614"/>
                      <a:pt x="180888" y="38639"/>
                      <a:pt x="175345" y="44808"/>
                    </a:cubicBezTo>
                    <a:cubicBezTo>
                      <a:pt x="153616" y="69319"/>
                      <a:pt x="132574" y="94611"/>
                      <a:pt x="111634" y="119933"/>
                    </a:cubicBezTo>
                    <a:lnTo>
                      <a:pt x="49258" y="194986"/>
                    </a:lnTo>
                    <a:cubicBezTo>
                      <a:pt x="37823" y="212230"/>
                      <a:pt x="28760" y="230942"/>
                      <a:pt x="27795" y="248997"/>
                    </a:cubicBezTo>
                    <a:cubicBezTo>
                      <a:pt x="25280" y="296172"/>
                      <a:pt x="37608" y="295577"/>
                      <a:pt x="22714" y="310676"/>
                    </a:cubicBezTo>
                    <a:cubicBezTo>
                      <a:pt x="16525" y="303573"/>
                      <a:pt x="10951" y="295567"/>
                      <a:pt x="7010" y="286421"/>
                    </a:cubicBezTo>
                    <a:cubicBezTo>
                      <a:pt x="1662" y="274289"/>
                      <a:pt x="-750" y="260514"/>
                      <a:pt x="204" y="247324"/>
                    </a:cubicBezTo>
                    <a:cubicBezTo>
                      <a:pt x="2165" y="220668"/>
                      <a:pt x="14718" y="198517"/>
                      <a:pt x="28606" y="179836"/>
                    </a:cubicBezTo>
                    <a:lnTo>
                      <a:pt x="29140" y="179097"/>
                    </a:lnTo>
                    <a:lnTo>
                      <a:pt x="29376" y="178830"/>
                    </a:lnTo>
                    <a:cubicBezTo>
                      <a:pt x="51557" y="154401"/>
                      <a:pt x="74385" y="130659"/>
                      <a:pt x="97285" y="106928"/>
                    </a:cubicBezTo>
                    <a:cubicBezTo>
                      <a:pt x="120400" y="83392"/>
                      <a:pt x="143608" y="59979"/>
                      <a:pt x="167596" y="37202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2" name="Forma libre 1341">
                <a:extLst>
                  <a:ext uri="{FF2B5EF4-FFF2-40B4-BE49-F238E27FC236}">
                    <a16:creationId xmlns:a16="http://schemas.microsoft.com/office/drawing/2014/main" id="{8313D833-03EA-7C4E-88BA-B6FC000BEA38}"/>
                  </a:ext>
                </a:extLst>
              </p:cNvPr>
              <p:cNvSpPr/>
              <p:nvPr/>
            </p:nvSpPr>
            <p:spPr>
              <a:xfrm>
                <a:off x="4364238" y="2519153"/>
                <a:ext cx="34246" cy="118779"/>
              </a:xfrm>
              <a:custGeom>
                <a:avLst/>
                <a:gdLst>
                  <a:gd name="connsiteX0" fmla="*/ 34247 w 34246"/>
                  <a:gd name="connsiteY0" fmla="*/ 118779 h 118779"/>
                  <a:gd name="connsiteX1" fmla="*/ 4654 w 34246"/>
                  <a:gd name="connsiteY1" fmla="*/ 0 h 118779"/>
                  <a:gd name="connsiteX2" fmla="*/ 34247 w 34246"/>
                  <a:gd name="connsiteY2" fmla="*/ 108874 h 11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46" h="118779">
                    <a:moveTo>
                      <a:pt x="34247" y="118779"/>
                    </a:moveTo>
                    <a:cubicBezTo>
                      <a:pt x="34247" y="118779"/>
                      <a:pt x="-15063" y="79190"/>
                      <a:pt x="4654" y="0"/>
                    </a:cubicBezTo>
                    <a:cubicBezTo>
                      <a:pt x="24372" y="49495"/>
                      <a:pt x="34247" y="108874"/>
                      <a:pt x="34247" y="108874"/>
                    </a:cubicBezTo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3" name="Forma libre 1342">
                <a:extLst>
                  <a:ext uri="{FF2B5EF4-FFF2-40B4-BE49-F238E27FC236}">
                    <a16:creationId xmlns:a16="http://schemas.microsoft.com/office/drawing/2014/main" id="{CCC76E07-C25E-1B4F-932F-80C37BF53BAA}"/>
                  </a:ext>
                </a:extLst>
              </p:cNvPr>
              <p:cNvSpPr/>
              <p:nvPr/>
            </p:nvSpPr>
            <p:spPr>
              <a:xfrm>
                <a:off x="4416817" y="2656336"/>
                <a:ext cx="118327" cy="34370"/>
              </a:xfrm>
              <a:custGeom>
                <a:avLst/>
                <a:gdLst>
                  <a:gd name="connsiteX0" fmla="*/ 0 w 118327"/>
                  <a:gd name="connsiteY0" fmla="*/ 0 h 34370"/>
                  <a:gd name="connsiteX1" fmla="*/ 118328 w 118327"/>
                  <a:gd name="connsiteY1" fmla="*/ 29695 h 34370"/>
                  <a:gd name="connsiteX2" fmla="*/ 9864 w 118327"/>
                  <a:gd name="connsiteY2" fmla="*/ 0 h 3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327" h="34370">
                    <a:moveTo>
                      <a:pt x="0" y="0"/>
                    </a:moveTo>
                    <a:cubicBezTo>
                      <a:pt x="0" y="0"/>
                      <a:pt x="39446" y="49495"/>
                      <a:pt x="118328" y="29695"/>
                    </a:cubicBezTo>
                    <a:cubicBezTo>
                      <a:pt x="69028" y="9905"/>
                      <a:pt x="9864" y="0"/>
                      <a:pt x="9864" y="0"/>
                    </a:cubicBezTo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4" name="Forma libre 1343">
                <a:extLst>
                  <a:ext uri="{FF2B5EF4-FFF2-40B4-BE49-F238E27FC236}">
                    <a16:creationId xmlns:a16="http://schemas.microsoft.com/office/drawing/2014/main" id="{4608F2CA-3248-EE49-A092-5722F8C48BA7}"/>
                  </a:ext>
                </a:extLst>
              </p:cNvPr>
              <p:cNvSpPr/>
              <p:nvPr/>
            </p:nvSpPr>
            <p:spPr>
              <a:xfrm>
                <a:off x="4414887" y="2369960"/>
                <a:ext cx="309427" cy="307576"/>
              </a:xfrm>
              <a:custGeom>
                <a:avLst/>
                <a:gdLst>
                  <a:gd name="connsiteX0" fmla="*/ 272355 w 309427"/>
                  <a:gd name="connsiteY0" fmla="*/ 139308 h 307576"/>
                  <a:gd name="connsiteX1" fmla="*/ 301013 w 309427"/>
                  <a:gd name="connsiteY1" fmla="*/ 97522 h 307576"/>
                  <a:gd name="connsiteX2" fmla="*/ 309379 w 309427"/>
                  <a:gd name="connsiteY2" fmla="*/ 48037 h 307576"/>
                  <a:gd name="connsiteX3" fmla="*/ 308793 w 309427"/>
                  <a:gd name="connsiteY3" fmla="*/ 0 h 307576"/>
                  <a:gd name="connsiteX4" fmla="*/ 305642 w 309427"/>
                  <a:gd name="connsiteY4" fmla="*/ 47914 h 307576"/>
                  <a:gd name="connsiteX5" fmla="*/ 294608 w 309427"/>
                  <a:gd name="connsiteY5" fmla="*/ 94750 h 307576"/>
                  <a:gd name="connsiteX6" fmla="*/ 281880 w 309427"/>
                  <a:gd name="connsiteY6" fmla="*/ 114715 h 307576"/>
                  <a:gd name="connsiteX7" fmla="*/ 264790 w 309427"/>
                  <a:gd name="connsiteY7" fmla="*/ 131538 h 307576"/>
                  <a:gd name="connsiteX8" fmla="*/ 189953 w 309427"/>
                  <a:gd name="connsiteY8" fmla="*/ 195485 h 307576"/>
                  <a:gd name="connsiteX9" fmla="*/ 115207 w 309427"/>
                  <a:gd name="connsiteY9" fmla="*/ 258118 h 307576"/>
                  <a:gd name="connsiteX10" fmla="*/ 61422 w 309427"/>
                  <a:gd name="connsiteY10" fmla="*/ 279694 h 307576"/>
                  <a:gd name="connsiteX11" fmla="*/ 0 w 309427"/>
                  <a:gd name="connsiteY11" fmla="*/ 284785 h 307576"/>
                  <a:gd name="connsiteX12" fmla="*/ 24152 w 309427"/>
                  <a:gd name="connsiteY12" fmla="*/ 300551 h 307576"/>
                  <a:gd name="connsiteX13" fmla="*/ 63085 w 309427"/>
                  <a:gd name="connsiteY13" fmla="*/ 307367 h 307576"/>
                  <a:gd name="connsiteX14" fmla="*/ 130317 w 309427"/>
                  <a:gd name="connsiteY14" fmla="*/ 278883 h 307576"/>
                  <a:gd name="connsiteX15" fmla="*/ 131056 w 309427"/>
                  <a:gd name="connsiteY15" fmla="*/ 278339 h 307576"/>
                  <a:gd name="connsiteX16" fmla="*/ 131322 w 309427"/>
                  <a:gd name="connsiteY16" fmla="*/ 278093 h 307576"/>
                  <a:gd name="connsiteX17" fmla="*/ 202916 w 309427"/>
                  <a:gd name="connsiteY17" fmla="*/ 209896 h 307576"/>
                  <a:gd name="connsiteX18" fmla="*/ 272355 w 309427"/>
                  <a:gd name="connsiteY18" fmla="*/ 139308 h 30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9427" h="307576">
                    <a:moveTo>
                      <a:pt x="272355" y="139308"/>
                    </a:moveTo>
                    <a:cubicBezTo>
                      <a:pt x="283841" y="127699"/>
                      <a:pt x="295142" y="113473"/>
                      <a:pt x="301013" y="97522"/>
                    </a:cubicBezTo>
                    <a:cubicBezTo>
                      <a:pt x="307274" y="81592"/>
                      <a:pt x="309071" y="64594"/>
                      <a:pt x="309379" y="48037"/>
                    </a:cubicBezTo>
                    <a:cubicBezTo>
                      <a:pt x="309810" y="31460"/>
                      <a:pt x="307182" y="16259"/>
                      <a:pt x="308793" y="0"/>
                    </a:cubicBezTo>
                    <a:cubicBezTo>
                      <a:pt x="306381" y="16495"/>
                      <a:pt x="306843" y="31583"/>
                      <a:pt x="305642" y="47914"/>
                    </a:cubicBezTo>
                    <a:cubicBezTo>
                      <a:pt x="304760" y="64193"/>
                      <a:pt x="301444" y="80360"/>
                      <a:pt x="294608" y="94750"/>
                    </a:cubicBezTo>
                    <a:cubicBezTo>
                      <a:pt x="291200" y="101925"/>
                      <a:pt x="286910" y="108648"/>
                      <a:pt x="281880" y="114715"/>
                    </a:cubicBezTo>
                    <a:cubicBezTo>
                      <a:pt x="276943" y="120791"/>
                      <a:pt x="270928" y="125995"/>
                      <a:pt x="264790" y="131538"/>
                    </a:cubicBezTo>
                    <a:cubicBezTo>
                      <a:pt x="240371" y="153370"/>
                      <a:pt x="215182" y="174484"/>
                      <a:pt x="189953" y="195485"/>
                    </a:cubicBezTo>
                    <a:lnTo>
                      <a:pt x="115207" y="258118"/>
                    </a:lnTo>
                    <a:cubicBezTo>
                      <a:pt x="98035" y="269625"/>
                      <a:pt x="79415" y="278709"/>
                      <a:pt x="61422" y="279694"/>
                    </a:cubicBezTo>
                    <a:cubicBezTo>
                      <a:pt x="14452" y="282198"/>
                      <a:pt x="15017" y="269830"/>
                      <a:pt x="0" y="284785"/>
                    </a:cubicBezTo>
                    <a:cubicBezTo>
                      <a:pt x="7072" y="290985"/>
                      <a:pt x="15048" y="296569"/>
                      <a:pt x="24152" y="300551"/>
                    </a:cubicBezTo>
                    <a:cubicBezTo>
                      <a:pt x="36223" y="305899"/>
                      <a:pt x="49977" y="308342"/>
                      <a:pt x="63085" y="307367"/>
                    </a:cubicBezTo>
                    <a:cubicBezTo>
                      <a:pt x="89639" y="305416"/>
                      <a:pt x="111707" y="292802"/>
                      <a:pt x="130317" y="278883"/>
                    </a:cubicBezTo>
                    <a:lnTo>
                      <a:pt x="131056" y="278339"/>
                    </a:lnTo>
                    <a:lnTo>
                      <a:pt x="131322" y="278093"/>
                    </a:lnTo>
                    <a:cubicBezTo>
                      <a:pt x="155659" y="255840"/>
                      <a:pt x="179319" y="232929"/>
                      <a:pt x="202916" y="209896"/>
                    </a:cubicBezTo>
                    <a:cubicBezTo>
                      <a:pt x="226350" y="186688"/>
                      <a:pt x="249681" y="163409"/>
                      <a:pt x="272355" y="139308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45" name="Gráfico 212">
            <a:extLst>
              <a:ext uri="{FF2B5EF4-FFF2-40B4-BE49-F238E27FC236}">
                <a16:creationId xmlns:a16="http://schemas.microsoft.com/office/drawing/2014/main" id="{8E76456E-8947-F24C-88A9-BF408AD0DAA9}"/>
              </a:ext>
            </a:extLst>
          </p:cNvPr>
          <p:cNvGrpSpPr/>
          <p:nvPr/>
        </p:nvGrpSpPr>
        <p:grpSpPr>
          <a:xfrm>
            <a:off x="3671537" y="2269873"/>
            <a:ext cx="492690" cy="492690"/>
            <a:chOff x="3671537" y="2269873"/>
            <a:chExt cx="492690" cy="492690"/>
          </a:xfrm>
        </p:grpSpPr>
        <p:grpSp>
          <p:nvGrpSpPr>
            <p:cNvPr id="1346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12594" y="2331459"/>
              <a:ext cx="410575" cy="379781"/>
              <a:chOff x="3712594" y="2331459"/>
              <a:chExt cx="410575" cy="379781"/>
            </a:xfrm>
            <a:solidFill>
              <a:srgbClr val="2196F3"/>
            </a:solidFill>
          </p:grpSpPr>
          <p:sp>
            <p:nvSpPr>
              <p:cNvPr id="1347" name="Forma libre 1346">
                <a:extLst>
                  <a:ext uri="{FF2B5EF4-FFF2-40B4-BE49-F238E27FC236}">
                    <a16:creationId xmlns:a16="http://schemas.microsoft.com/office/drawing/2014/main" id="{664DDCE2-F80A-6240-A875-8928FB5C073C}"/>
                  </a:ext>
                </a:extLst>
              </p:cNvPr>
              <p:cNvSpPr/>
              <p:nvPr/>
            </p:nvSpPr>
            <p:spPr>
              <a:xfrm>
                <a:off x="3938410" y="2331459"/>
                <a:ext cx="174494" cy="112908"/>
              </a:xfrm>
              <a:custGeom>
                <a:avLst/>
                <a:gdLst>
                  <a:gd name="connsiteX0" fmla="*/ 174494 w 174494"/>
                  <a:gd name="connsiteY0" fmla="*/ 84517 h 112908"/>
                  <a:gd name="connsiteX1" fmla="*/ 53518 w 174494"/>
                  <a:gd name="connsiteY1" fmla="*/ 84517 h 112908"/>
                  <a:gd name="connsiteX2" fmla="*/ 53518 w 174494"/>
                  <a:gd name="connsiteY2" fmla="*/ 65825 h 112908"/>
                  <a:gd name="connsiteX3" fmla="*/ 174494 w 174494"/>
                  <a:gd name="connsiteY3" fmla="*/ 65795 h 112908"/>
                  <a:gd name="connsiteX4" fmla="*/ 174494 w 174494"/>
                  <a:gd name="connsiteY4" fmla="*/ 47093 h 112908"/>
                  <a:gd name="connsiteX5" fmla="*/ 53518 w 174494"/>
                  <a:gd name="connsiteY5" fmla="*/ 47093 h 112908"/>
                  <a:gd name="connsiteX6" fmla="*/ 53518 w 174494"/>
                  <a:gd name="connsiteY6" fmla="*/ 28391 h 112908"/>
                  <a:gd name="connsiteX7" fmla="*/ 174494 w 174494"/>
                  <a:gd name="connsiteY7" fmla="*/ 28391 h 112908"/>
                  <a:gd name="connsiteX8" fmla="*/ 174494 w 174494"/>
                  <a:gd name="connsiteY8" fmla="*/ 9679 h 112908"/>
                  <a:gd name="connsiteX9" fmla="*/ 37393 w 174494"/>
                  <a:gd name="connsiteY9" fmla="*/ 0 h 112908"/>
                  <a:gd name="connsiteX10" fmla="*/ 0 w 174494"/>
                  <a:gd name="connsiteY10" fmla="*/ 30793 h 112908"/>
                  <a:gd name="connsiteX11" fmla="*/ 0 w 174494"/>
                  <a:gd name="connsiteY11" fmla="*/ 82115 h 112908"/>
                  <a:gd name="connsiteX12" fmla="*/ 37393 w 174494"/>
                  <a:gd name="connsiteY12" fmla="*/ 112908 h 112908"/>
                  <a:gd name="connsiteX13" fmla="*/ 174494 w 174494"/>
                  <a:gd name="connsiteY13" fmla="*/ 103239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4494" h="112908">
                    <a:moveTo>
                      <a:pt x="174494" y="84517"/>
                    </a:moveTo>
                    <a:lnTo>
                      <a:pt x="53518" y="84517"/>
                    </a:lnTo>
                    <a:lnTo>
                      <a:pt x="53518" y="65825"/>
                    </a:lnTo>
                    <a:lnTo>
                      <a:pt x="174494" y="65795"/>
                    </a:lnTo>
                    <a:lnTo>
                      <a:pt x="174494" y="47093"/>
                    </a:lnTo>
                    <a:lnTo>
                      <a:pt x="53518" y="47093"/>
                    </a:lnTo>
                    <a:lnTo>
                      <a:pt x="53518" y="28391"/>
                    </a:lnTo>
                    <a:lnTo>
                      <a:pt x="174494" y="28391"/>
                    </a:lnTo>
                    <a:lnTo>
                      <a:pt x="174494" y="9679"/>
                    </a:lnTo>
                    <a:lnTo>
                      <a:pt x="37393" y="0"/>
                    </a:lnTo>
                    <a:lnTo>
                      <a:pt x="0" y="30793"/>
                    </a:lnTo>
                    <a:lnTo>
                      <a:pt x="0" y="82115"/>
                    </a:lnTo>
                    <a:lnTo>
                      <a:pt x="37393" y="112908"/>
                    </a:lnTo>
                    <a:lnTo>
                      <a:pt x="174494" y="103239"/>
                    </a:ln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8" name="Forma libre 1347">
                <a:extLst>
                  <a:ext uri="{FF2B5EF4-FFF2-40B4-BE49-F238E27FC236}">
                    <a16:creationId xmlns:a16="http://schemas.microsoft.com/office/drawing/2014/main" id="{2C80BAD5-AE24-EC44-B7EB-55BB6AD29465}"/>
                  </a:ext>
                </a:extLst>
              </p:cNvPr>
              <p:cNvSpPr/>
              <p:nvPr/>
            </p:nvSpPr>
            <p:spPr>
              <a:xfrm>
                <a:off x="3712594" y="2670183"/>
                <a:ext cx="410575" cy="41057"/>
              </a:xfrm>
              <a:custGeom>
                <a:avLst/>
                <a:gdLst>
                  <a:gd name="connsiteX0" fmla="*/ 0 w 410575"/>
                  <a:gd name="connsiteY0" fmla="*/ 0 h 41057"/>
                  <a:gd name="connsiteX1" fmla="*/ 102644 w 410575"/>
                  <a:gd name="connsiteY1" fmla="*/ 41058 h 41057"/>
                  <a:gd name="connsiteX2" fmla="*/ 307931 w 410575"/>
                  <a:gd name="connsiteY2" fmla="*/ 41058 h 41057"/>
                  <a:gd name="connsiteX3" fmla="*/ 410575 w 410575"/>
                  <a:gd name="connsiteY3" fmla="*/ 0 h 41057"/>
                  <a:gd name="connsiteX4" fmla="*/ 0 w 410575"/>
                  <a:gd name="connsiteY4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5" h="41057">
                    <a:moveTo>
                      <a:pt x="0" y="0"/>
                    </a:moveTo>
                    <a:cubicBezTo>
                      <a:pt x="0" y="0"/>
                      <a:pt x="20529" y="41058"/>
                      <a:pt x="102644" y="41058"/>
                    </a:cubicBezTo>
                    <a:cubicBezTo>
                      <a:pt x="143701" y="41058"/>
                      <a:pt x="225816" y="41058"/>
                      <a:pt x="307931" y="41058"/>
                    </a:cubicBezTo>
                    <a:cubicBezTo>
                      <a:pt x="390046" y="41058"/>
                      <a:pt x="410575" y="0"/>
                      <a:pt x="41057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49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46005" y="2321194"/>
              <a:ext cx="325842" cy="348988"/>
              <a:chOff x="3746005" y="2321194"/>
              <a:chExt cx="325842" cy="348988"/>
            </a:xfrm>
            <a:solidFill>
              <a:srgbClr val="FFE082"/>
            </a:solidFill>
          </p:grpSpPr>
          <p:sp>
            <p:nvSpPr>
              <p:cNvPr id="1350" name="Forma libre 1349">
                <a:extLst>
                  <a:ext uri="{FF2B5EF4-FFF2-40B4-BE49-F238E27FC236}">
                    <a16:creationId xmlns:a16="http://schemas.microsoft.com/office/drawing/2014/main" id="{64F5637E-19A6-BA4C-8383-200202B07737}"/>
                  </a:ext>
                </a:extLst>
              </p:cNvPr>
              <p:cNvSpPr/>
              <p:nvPr/>
            </p:nvSpPr>
            <p:spPr>
              <a:xfrm>
                <a:off x="3746005" y="2567539"/>
                <a:ext cx="305313" cy="102643"/>
              </a:xfrm>
              <a:custGeom>
                <a:avLst/>
                <a:gdLst>
                  <a:gd name="connsiteX0" fmla="*/ 305314 w 305313"/>
                  <a:gd name="connsiteY0" fmla="*/ 102644 h 102643"/>
                  <a:gd name="connsiteX1" fmla="*/ 305314 w 305313"/>
                  <a:gd name="connsiteY1" fmla="*/ 43880 h 102643"/>
                  <a:gd name="connsiteX2" fmla="*/ 192354 w 305313"/>
                  <a:gd name="connsiteY2" fmla="*/ 914 h 102643"/>
                  <a:gd name="connsiteX3" fmla="*/ 171877 w 305313"/>
                  <a:gd name="connsiteY3" fmla="*/ 0 h 102643"/>
                  <a:gd name="connsiteX4" fmla="*/ 0 w 305313"/>
                  <a:gd name="connsiteY4" fmla="*/ 102644 h 102643"/>
                  <a:gd name="connsiteX5" fmla="*/ 305314 w 305313"/>
                  <a:gd name="connsiteY5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313" h="102643">
                    <a:moveTo>
                      <a:pt x="305314" y="102644"/>
                    </a:moveTo>
                    <a:lnTo>
                      <a:pt x="305314" y="43880"/>
                    </a:lnTo>
                    <a:cubicBezTo>
                      <a:pt x="277446" y="20549"/>
                      <a:pt x="237548" y="4650"/>
                      <a:pt x="192354" y="914"/>
                    </a:cubicBezTo>
                    <a:cubicBezTo>
                      <a:pt x="185621" y="359"/>
                      <a:pt x="178816" y="0"/>
                      <a:pt x="171877" y="0"/>
                    </a:cubicBezTo>
                    <a:cubicBezTo>
                      <a:pt x="85441" y="0"/>
                      <a:pt x="13867" y="44414"/>
                      <a:pt x="0" y="102644"/>
                    </a:cubicBezTo>
                    <a:lnTo>
                      <a:pt x="305314" y="102644"/>
                    </a:ln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51" name="Forma libre 1350">
                <a:extLst>
                  <a:ext uri="{FF2B5EF4-FFF2-40B4-BE49-F238E27FC236}">
                    <a16:creationId xmlns:a16="http://schemas.microsoft.com/office/drawing/2014/main" id="{1ED7A39B-90D9-A048-9117-B99D0D4A235A}"/>
                  </a:ext>
                </a:extLst>
              </p:cNvPr>
              <p:cNvSpPr/>
              <p:nvPr/>
            </p:nvSpPr>
            <p:spPr>
              <a:xfrm>
                <a:off x="4051318" y="2321194"/>
                <a:ext cx="20528" cy="348988"/>
              </a:xfrm>
              <a:custGeom>
                <a:avLst/>
                <a:gdLst>
                  <a:gd name="connsiteX0" fmla="*/ 20529 w 20528"/>
                  <a:gd name="connsiteY0" fmla="*/ 348989 h 348988"/>
                  <a:gd name="connsiteX1" fmla="*/ 20529 w 20528"/>
                  <a:gd name="connsiteY1" fmla="*/ 10264 h 348988"/>
                  <a:gd name="connsiteX2" fmla="*/ 10264 w 20528"/>
                  <a:gd name="connsiteY2" fmla="*/ 0 h 348988"/>
                  <a:gd name="connsiteX3" fmla="*/ 0 w 20528"/>
                  <a:gd name="connsiteY3" fmla="*/ 10264 h 348988"/>
                  <a:gd name="connsiteX4" fmla="*/ 0 w 20528"/>
                  <a:gd name="connsiteY4" fmla="*/ 348989 h 348988"/>
                  <a:gd name="connsiteX5" fmla="*/ 20529 w 20528"/>
                  <a:gd name="connsiteY5" fmla="*/ 348989 h 34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28" h="348988">
                    <a:moveTo>
                      <a:pt x="20529" y="348989"/>
                    </a:moveTo>
                    <a:lnTo>
                      <a:pt x="20529" y="10264"/>
                    </a:lnTo>
                    <a:cubicBezTo>
                      <a:pt x="20529" y="4588"/>
                      <a:pt x="15941" y="0"/>
                      <a:pt x="10264" y="0"/>
                    </a:cubicBezTo>
                    <a:cubicBezTo>
                      <a:pt x="4588" y="0"/>
                      <a:pt x="0" y="4588"/>
                      <a:pt x="0" y="10264"/>
                    </a:cubicBezTo>
                    <a:lnTo>
                      <a:pt x="0" y="348989"/>
                    </a:lnTo>
                    <a:lnTo>
                      <a:pt x="20529" y="348989"/>
                    </a:ln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52" name="Forma libre 1351">
              <a:extLst>
                <a:ext uri="{FF2B5EF4-FFF2-40B4-BE49-F238E27FC236}">
                  <a16:creationId xmlns:a16="http://schemas.microsoft.com/office/drawing/2014/main" id="{D00C07EC-0E21-104C-AE8B-10DBD9885F6A}"/>
                </a:ext>
              </a:extLst>
            </p:cNvPr>
            <p:cNvSpPr/>
            <p:nvPr/>
          </p:nvSpPr>
          <p:spPr>
            <a:xfrm>
              <a:off x="3712594" y="2362252"/>
              <a:ext cx="227961" cy="51321"/>
            </a:xfrm>
            <a:custGeom>
              <a:avLst/>
              <a:gdLst>
                <a:gd name="connsiteX0" fmla="*/ 225816 w 227961"/>
                <a:gd name="connsiteY0" fmla="*/ 51322 h 51321"/>
                <a:gd name="connsiteX1" fmla="*/ 227962 w 227961"/>
                <a:gd name="connsiteY1" fmla="*/ 0 h 51321"/>
                <a:gd name="connsiteX2" fmla="*/ 18712 w 227961"/>
                <a:gd name="connsiteY2" fmla="*/ 0 h 51321"/>
                <a:gd name="connsiteX3" fmla="*/ 0 w 227961"/>
                <a:gd name="connsiteY3" fmla="*/ 18712 h 51321"/>
                <a:gd name="connsiteX4" fmla="*/ 10 w 227961"/>
                <a:gd name="connsiteY4" fmla="*/ 32610 h 51321"/>
                <a:gd name="connsiteX5" fmla="*/ 18712 w 227961"/>
                <a:gd name="connsiteY5" fmla="*/ 51322 h 51321"/>
                <a:gd name="connsiteX6" fmla="*/ 225816 w 227961"/>
                <a:gd name="connsiteY6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61" h="51321">
                  <a:moveTo>
                    <a:pt x="225816" y="51322"/>
                  </a:moveTo>
                  <a:lnTo>
                    <a:pt x="227962" y="0"/>
                  </a:lnTo>
                  <a:lnTo>
                    <a:pt x="18712" y="0"/>
                  </a:lnTo>
                  <a:cubicBezTo>
                    <a:pt x="8376" y="0"/>
                    <a:pt x="-10" y="8376"/>
                    <a:pt x="0" y="18712"/>
                  </a:cubicBezTo>
                  <a:lnTo>
                    <a:pt x="10" y="32610"/>
                  </a:lnTo>
                  <a:cubicBezTo>
                    <a:pt x="0" y="42946"/>
                    <a:pt x="8396" y="51322"/>
                    <a:pt x="18712" y="51322"/>
                  </a:cubicBezTo>
                  <a:lnTo>
                    <a:pt x="225816" y="51322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53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46005" y="2321194"/>
              <a:ext cx="346371" cy="348988"/>
              <a:chOff x="3746005" y="2321194"/>
              <a:chExt cx="346371" cy="348988"/>
            </a:xfrm>
            <a:solidFill>
              <a:schemeClr val="accent1"/>
            </a:solidFill>
          </p:grpSpPr>
          <p:sp>
            <p:nvSpPr>
              <p:cNvPr id="1354" name="Forma libre 1353">
                <a:extLst>
                  <a:ext uri="{FF2B5EF4-FFF2-40B4-BE49-F238E27FC236}">
                    <a16:creationId xmlns:a16="http://schemas.microsoft.com/office/drawing/2014/main" id="{0AEF8D29-889F-8141-9E5C-1A8BFE91A45F}"/>
                  </a:ext>
                </a:extLst>
              </p:cNvPr>
              <p:cNvSpPr/>
              <p:nvPr/>
            </p:nvSpPr>
            <p:spPr>
              <a:xfrm>
                <a:off x="3979468" y="2331459"/>
                <a:ext cx="61586" cy="205287"/>
              </a:xfrm>
              <a:custGeom>
                <a:avLst/>
                <a:gdLst>
                  <a:gd name="connsiteX0" fmla="*/ 61586 w 61586"/>
                  <a:gd name="connsiteY0" fmla="*/ 0 h 205287"/>
                  <a:gd name="connsiteX1" fmla="*/ 61586 w 61586"/>
                  <a:gd name="connsiteY1" fmla="*/ 174494 h 205287"/>
                  <a:gd name="connsiteX2" fmla="*/ 30793 w 61586"/>
                  <a:gd name="connsiteY2" fmla="*/ 205288 h 205287"/>
                  <a:gd name="connsiteX3" fmla="*/ 0 w 61586"/>
                  <a:gd name="connsiteY3" fmla="*/ 174494 h 205287"/>
                  <a:gd name="connsiteX4" fmla="*/ 20529 w 61586"/>
                  <a:gd name="connsiteY4" fmla="*/ 15396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61586" y="0"/>
                    </a:moveTo>
                    <a:lnTo>
                      <a:pt x="61586" y="174494"/>
                    </a:lnTo>
                    <a:cubicBezTo>
                      <a:pt x="61586" y="174494"/>
                      <a:pt x="61586" y="205288"/>
                      <a:pt x="30793" y="205288"/>
                    </a:cubicBezTo>
                    <a:cubicBezTo>
                      <a:pt x="0" y="205288"/>
                      <a:pt x="0" y="174494"/>
                      <a:pt x="0" y="174494"/>
                    </a:cubicBezTo>
                    <a:cubicBezTo>
                      <a:pt x="0" y="174494"/>
                      <a:pt x="0" y="153966"/>
                      <a:pt x="20529" y="153966"/>
                    </a:cubicBezTo>
                  </a:path>
                </a:pathLst>
              </a:custGeom>
              <a:noFill/>
              <a:ln w="20241" cap="rnd">
                <a:solidFill>
                  <a:srgbClr val="FFB3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55" name="Forma libre 1354">
                <a:extLst>
                  <a:ext uri="{FF2B5EF4-FFF2-40B4-BE49-F238E27FC236}">
                    <a16:creationId xmlns:a16="http://schemas.microsoft.com/office/drawing/2014/main" id="{505F4ACB-592A-8A49-994E-ECF4F8F4F34A}"/>
                  </a:ext>
                </a:extLst>
              </p:cNvPr>
              <p:cNvSpPr/>
              <p:nvPr/>
            </p:nvSpPr>
            <p:spPr>
              <a:xfrm>
                <a:off x="3746005" y="2567539"/>
                <a:ext cx="305313" cy="102643"/>
              </a:xfrm>
              <a:custGeom>
                <a:avLst/>
                <a:gdLst>
                  <a:gd name="connsiteX0" fmla="*/ 21011 w 305313"/>
                  <a:gd name="connsiteY0" fmla="*/ 102644 h 102643"/>
                  <a:gd name="connsiteX1" fmla="*/ 88140 w 305313"/>
                  <a:gd name="connsiteY1" fmla="*/ 37167 h 102643"/>
                  <a:gd name="connsiteX2" fmla="*/ 41058 w 305313"/>
                  <a:gd name="connsiteY2" fmla="*/ 102644 h 102643"/>
                  <a:gd name="connsiteX3" fmla="*/ 62069 w 305313"/>
                  <a:gd name="connsiteY3" fmla="*/ 102644 h 102643"/>
                  <a:gd name="connsiteX4" fmla="*/ 129198 w 305313"/>
                  <a:gd name="connsiteY4" fmla="*/ 37167 h 102643"/>
                  <a:gd name="connsiteX5" fmla="*/ 82115 w 305313"/>
                  <a:gd name="connsiteY5" fmla="*/ 102644 h 102643"/>
                  <a:gd name="connsiteX6" fmla="*/ 103126 w 305313"/>
                  <a:gd name="connsiteY6" fmla="*/ 102644 h 102643"/>
                  <a:gd name="connsiteX7" fmla="*/ 170255 w 305313"/>
                  <a:gd name="connsiteY7" fmla="*/ 37167 h 102643"/>
                  <a:gd name="connsiteX8" fmla="*/ 123172 w 305313"/>
                  <a:gd name="connsiteY8" fmla="*/ 102644 h 102643"/>
                  <a:gd name="connsiteX9" fmla="*/ 144184 w 305313"/>
                  <a:gd name="connsiteY9" fmla="*/ 102644 h 102643"/>
                  <a:gd name="connsiteX10" fmla="*/ 211313 w 305313"/>
                  <a:gd name="connsiteY10" fmla="*/ 37167 h 102643"/>
                  <a:gd name="connsiteX11" fmla="*/ 164230 w 305313"/>
                  <a:gd name="connsiteY11" fmla="*/ 102644 h 102643"/>
                  <a:gd name="connsiteX12" fmla="*/ 185241 w 305313"/>
                  <a:gd name="connsiteY12" fmla="*/ 102644 h 102643"/>
                  <a:gd name="connsiteX13" fmla="*/ 252370 w 305313"/>
                  <a:gd name="connsiteY13" fmla="*/ 37167 h 102643"/>
                  <a:gd name="connsiteX14" fmla="*/ 205287 w 305313"/>
                  <a:gd name="connsiteY14" fmla="*/ 102644 h 102643"/>
                  <a:gd name="connsiteX15" fmla="*/ 226299 w 305313"/>
                  <a:gd name="connsiteY15" fmla="*/ 102644 h 102643"/>
                  <a:gd name="connsiteX16" fmla="*/ 274521 w 305313"/>
                  <a:gd name="connsiteY16" fmla="*/ 46847 h 102643"/>
                  <a:gd name="connsiteX17" fmla="*/ 278739 w 305313"/>
                  <a:gd name="connsiteY17" fmla="*/ 49382 h 102643"/>
                  <a:gd name="connsiteX18" fmla="*/ 246345 w 305313"/>
                  <a:gd name="connsiteY18" fmla="*/ 102633 h 102643"/>
                  <a:gd name="connsiteX19" fmla="*/ 267356 w 305313"/>
                  <a:gd name="connsiteY19" fmla="*/ 102633 h 102643"/>
                  <a:gd name="connsiteX20" fmla="*/ 295049 w 305313"/>
                  <a:gd name="connsiteY20" fmla="*/ 61730 h 102643"/>
                  <a:gd name="connsiteX21" fmla="*/ 305314 w 305313"/>
                  <a:gd name="connsiteY21" fmla="*/ 72210 h 102643"/>
                  <a:gd name="connsiteX22" fmla="*/ 305314 w 305313"/>
                  <a:gd name="connsiteY22" fmla="*/ 44239 h 102643"/>
                  <a:gd name="connsiteX23" fmla="*/ 192354 w 305313"/>
                  <a:gd name="connsiteY23" fmla="*/ 903 h 102643"/>
                  <a:gd name="connsiteX24" fmla="*/ 171877 w 305313"/>
                  <a:gd name="connsiteY24" fmla="*/ 0 h 102643"/>
                  <a:gd name="connsiteX25" fmla="*/ 0 w 305313"/>
                  <a:gd name="connsiteY25" fmla="*/ 102644 h 102643"/>
                  <a:gd name="connsiteX26" fmla="*/ 21011 w 305313"/>
                  <a:gd name="connsiteY26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5313" h="102643">
                    <a:moveTo>
                      <a:pt x="21011" y="102644"/>
                    </a:moveTo>
                    <a:cubicBezTo>
                      <a:pt x="29366" y="75289"/>
                      <a:pt x="54175" y="51927"/>
                      <a:pt x="88140" y="37167"/>
                    </a:cubicBezTo>
                    <a:cubicBezTo>
                      <a:pt x="63865" y="54730"/>
                      <a:pt x="47083" y="77383"/>
                      <a:pt x="41058" y="102644"/>
                    </a:cubicBezTo>
                    <a:lnTo>
                      <a:pt x="62069" y="102644"/>
                    </a:lnTo>
                    <a:cubicBezTo>
                      <a:pt x="70424" y="75289"/>
                      <a:pt x="95233" y="51927"/>
                      <a:pt x="129198" y="37167"/>
                    </a:cubicBezTo>
                    <a:cubicBezTo>
                      <a:pt x="104922" y="54730"/>
                      <a:pt x="88140" y="77383"/>
                      <a:pt x="82115" y="102644"/>
                    </a:cubicBezTo>
                    <a:lnTo>
                      <a:pt x="103126" y="102644"/>
                    </a:lnTo>
                    <a:cubicBezTo>
                      <a:pt x="111481" y="75289"/>
                      <a:pt x="136290" y="51927"/>
                      <a:pt x="170255" y="37167"/>
                    </a:cubicBezTo>
                    <a:cubicBezTo>
                      <a:pt x="145980" y="54730"/>
                      <a:pt x="129198" y="77383"/>
                      <a:pt x="123172" y="102644"/>
                    </a:cubicBezTo>
                    <a:lnTo>
                      <a:pt x="144184" y="102644"/>
                    </a:lnTo>
                    <a:cubicBezTo>
                      <a:pt x="152539" y="75289"/>
                      <a:pt x="177348" y="51927"/>
                      <a:pt x="211313" y="37167"/>
                    </a:cubicBezTo>
                    <a:cubicBezTo>
                      <a:pt x="187037" y="54730"/>
                      <a:pt x="170255" y="77383"/>
                      <a:pt x="164230" y="102644"/>
                    </a:cubicBezTo>
                    <a:lnTo>
                      <a:pt x="185241" y="102644"/>
                    </a:lnTo>
                    <a:cubicBezTo>
                      <a:pt x="193596" y="75289"/>
                      <a:pt x="218405" y="51927"/>
                      <a:pt x="252370" y="37167"/>
                    </a:cubicBezTo>
                    <a:cubicBezTo>
                      <a:pt x="228095" y="54730"/>
                      <a:pt x="211313" y="77383"/>
                      <a:pt x="205287" y="102644"/>
                    </a:cubicBezTo>
                    <a:lnTo>
                      <a:pt x="226299" y="102644"/>
                    </a:lnTo>
                    <a:cubicBezTo>
                      <a:pt x="233012" y="80668"/>
                      <a:pt x="250389" y="61299"/>
                      <a:pt x="274521" y="46847"/>
                    </a:cubicBezTo>
                    <a:cubicBezTo>
                      <a:pt x="275937" y="47688"/>
                      <a:pt x="277384" y="48499"/>
                      <a:pt x="278739" y="49382"/>
                    </a:cubicBezTo>
                    <a:cubicBezTo>
                      <a:pt x="262388" y="64758"/>
                      <a:pt x="251056" y="82875"/>
                      <a:pt x="246345" y="102633"/>
                    </a:cubicBezTo>
                    <a:lnTo>
                      <a:pt x="267356" y="102633"/>
                    </a:lnTo>
                    <a:cubicBezTo>
                      <a:pt x="271975" y="87524"/>
                      <a:pt x="281654" y="73647"/>
                      <a:pt x="295049" y="61730"/>
                    </a:cubicBezTo>
                    <a:cubicBezTo>
                      <a:pt x="298796" y="65066"/>
                      <a:pt x="302173" y="68587"/>
                      <a:pt x="305314" y="72210"/>
                    </a:cubicBezTo>
                    <a:lnTo>
                      <a:pt x="305314" y="44239"/>
                    </a:lnTo>
                    <a:cubicBezTo>
                      <a:pt x="277456" y="20775"/>
                      <a:pt x="237702" y="4660"/>
                      <a:pt x="192354" y="903"/>
                    </a:cubicBezTo>
                    <a:cubicBezTo>
                      <a:pt x="185621" y="359"/>
                      <a:pt x="178816" y="0"/>
                      <a:pt x="171877" y="0"/>
                    </a:cubicBezTo>
                    <a:cubicBezTo>
                      <a:pt x="85441" y="0"/>
                      <a:pt x="13867" y="44414"/>
                      <a:pt x="0" y="102644"/>
                    </a:cubicBezTo>
                    <a:lnTo>
                      <a:pt x="21011" y="102644"/>
                    </a:ln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grpSp>
            <p:nvGrpSpPr>
              <p:cNvPr id="1356" name="Gráfico 212">
                <a:extLst>
                  <a:ext uri="{FF2B5EF4-FFF2-40B4-BE49-F238E27FC236}">
                    <a16:creationId xmlns:a16="http://schemas.microsoft.com/office/drawing/2014/main" id="{8E76456E-8947-F24C-88A9-BF408AD0DAA9}"/>
                  </a:ext>
                </a:extLst>
              </p:cNvPr>
              <p:cNvGrpSpPr/>
              <p:nvPr/>
            </p:nvGrpSpPr>
            <p:grpSpPr>
              <a:xfrm>
                <a:off x="4030790" y="2321194"/>
                <a:ext cx="61586" cy="348988"/>
                <a:chOff x="4030790" y="2321194"/>
                <a:chExt cx="61586" cy="348988"/>
              </a:xfrm>
              <a:solidFill>
                <a:srgbClr val="FFB300"/>
              </a:solidFill>
            </p:grpSpPr>
            <p:sp>
              <p:nvSpPr>
                <p:cNvPr id="1357" name="Forma libre 1356">
                  <a:extLst>
                    <a:ext uri="{FF2B5EF4-FFF2-40B4-BE49-F238E27FC236}">
                      <a16:creationId xmlns:a16="http://schemas.microsoft.com/office/drawing/2014/main" id="{BE337646-116A-9E43-A1C8-9E19574B7571}"/>
                    </a:ext>
                  </a:extLst>
                </p:cNvPr>
                <p:cNvSpPr/>
                <p:nvPr/>
              </p:nvSpPr>
              <p:spPr>
                <a:xfrm>
                  <a:off x="4071847" y="2321194"/>
                  <a:ext cx="20528" cy="348988"/>
                </a:xfrm>
                <a:custGeom>
                  <a:avLst/>
                  <a:gdLst>
                    <a:gd name="connsiteX0" fmla="*/ 20529 w 20528"/>
                    <a:gd name="connsiteY0" fmla="*/ 348989 h 348988"/>
                    <a:gd name="connsiteX1" fmla="*/ 20529 w 20528"/>
                    <a:gd name="connsiteY1" fmla="*/ 10264 h 348988"/>
                    <a:gd name="connsiteX2" fmla="*/ 10264 w 20528"/>
                    <a:gd name="connsiteY2" fmla="*/ 0 h 348988"/>
                    <a:gd name="connsiteX3" fmla="*/ 0 w 20528"/>
                    <a:gd name="connsiteY3" fmla="*/ 10264 h 348988"/>
                    <a:gd name="connsiteX4" fmla="*/ 0 w 20528"/>
                    <a:gd name="connsiteY4" fmla="*/ 348989 h 348988"/>
                    <a:gd name="connsiteX5" fmla="*/ 20529 w 20528"/>
                    <a:gd name="connsiteY5" fmla="*/ 348989 h 348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28" h="348988">
                      <a:moveTo>
                        <a:pt x="20529" y="348989"/>
                      </a:moveTo>
                      <a:lnTo>
                        <a:pt x="20529" y="10264"/>
                      </a:lnTo>
                      <a:cubicBezTo>
                        <a:pt x="20529" y="4588"/>
                        <a:pt x="15941" y="0"/>
                        <a:pt x="10264" y="0"/>
                      </a:cubicBezTo>
                      <a:cubicBezTo>
                        <a:pt x="4588" y="0"/>
                        <a:pt x="0" y="4588"/>
                        <a:pt x="0" y="10264"/>
                      </a:cubicBezTo>
                      <a:lnTo>
                        <a:pt x="0" y="348989"/>
                      </a:lnTo>
                      <a:lnTo>
                        <a:pt x="20529" y="348989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358" name="Forma libre 1357">
                  <a:extLst>
                    <a:ext uri="{FF2B5EF4-FFF2-40B4-BE49-F238E27FC236}">
                      <a16:creationId xmlns:a16="http://schemas.microsoft.com/office/drawing/2014/main" id="{574DC7CF-54B9-7546-BB18-69FF92448D13}"/>
                    </a:ext>
                  </a:extLst>
                </p:cNvPr>
                <p:cNvSpPr/>
                <p:nvPr/>
              </p:nvSpPr>
              <p:spPr>
                <a:xfrm>
                  <a:off x="4030790" y="2321194"/>
                  <a:ext cx="20528" cy="348988"/>
                </a:xfrm>
                <a:custGeom>
                  <a:avLst/>
                  <a:gdLst>
                    <a:gd name="connsiteX0" fmla="*/ 20529 w 20528"/>
                    <a:gd name="connsiteY0" fmla="*/ 348989 h 348988"/>
                    <a:gd name="connsiteX1" fmla="*/ 20529 w 20528"/>
                    <a:gd name="connsiteY1" fmla="*/ 10264 h 348988"/>
                    <a:gd name="connsiteX2" fmla="*/ 10264 w 20528"/>
                    <a:gd name="connsiteY2" fmla="*/ 0 h 348988"/>
                    <a:gd name="connsiteX3" fmla="*/ 0 w 20528"/>
                    <a:gd name="connsiteY3" fmla="*/ 10264 h 348988"/>
                    <a:gd name="connsiteX4" fmla="*/ 0 w 20528"/>
                    <a:gd name="connsiteY4" fmla="*/ 348989 h 348988"/>
                    <a:gd name="connsiteX5" fmla="*/ 20529 w 20528"/>
                    <a:gd name="connsiteY5" fmla="*/ 348989 h 348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28" h="348988">
                      <a:moveTo>
                        <a:pt x="20529" y="348989"/>
                      </a:moveTo>
                      <a:lnTo>
                        <a:pt x="20529" y="10264"/>
                      </a:lnTo>
                      <a:cubicBezTo>
                        <a:pt x="20529" y="4588"/>
                        <a:pt x="15941" y="0"/>
                        <a:pt x="10264" y="0"/>
                      </a:cubicBezTo>
                      <a:cubicBezTo>
                        <a:pt x="4588" y="0"/>
                        <a:pt x="0" y="4588"/>
                        <a:pt x="0" y="10264"/>
                      </a:cubicBezTo>
                      <a:lnTo>
                        <a:pt x="0" y="348989"/>
                      </a:lnTo>
                      <a:lnTo>
                        <a:pt x="20529" y="348989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359" name="Gráfico 214">
            <a:extLst>
              <a:ext uri="{FF2B5EF4-FFF2-40B4-BE49-F238E27FC236}">
                <a16:creationId xmlns:a16="http://schemas.microsoft.com/office/drawing/2014/main" id="{99E18743-FEAF-5F48-9464-7DF5AFFCC06D}"/>
              </a:ext>
            </a:extLst>
          </p:cNvPr>
          <p:cNvGrpSpPr/>
          <p:nvPr/>
        </p:nvGrpSpPr>
        <p:grpSpPr>
          <a:xfrm>
            <a:off x="3040417" y="2269873"/>
            <a:ext cx="492690" cy="492690"/>
            <a:chOff x="3040417" y="2269873"/>
            <a:chExt cx="492690" cy="492690"/>
          </a:xfrm>
        </p:grpSpPr>
        <p:grpSp>
          <p:nvGrpSpPr>
            <p:cNvPr id="1360" name="Gráfico 214">
              <a:extLst>
                <a:ext uri="{FF2B5EF4-FFF2-40B4-BE49-F238E27FC236}">
                  <a16:creationId xmlns:a16="http://schemas.microsoft.com/office/drawing/2014/main" id="{99E18743-FEAF-5F48-9464-7DF5AFFCC06D}"/>
                </a:ext>
              </a:extLst>
            </p:cNvPr>
            <p:cNvGrpSpPr/>
            <p:nvPr/>
          </p:nvGrpSpPr>
          <p:grpSpPr>
            <a:xfrm>
              <a:off x="3082053" y="2402365"/>
              <a:ext cx="409995" cy="216490"/>
              <a:chOff x="3082053" y="2402365"/>
              <a:chExt cx="409995" cy="216490"/>
            </a:xfrm>
            <a:solidFill>
              <a:srgbClr val="2196F3"/>
            </a:solidFill>
          </p:grpSpPr>
          <p:sp>
            <p:nvSpPr>
              <p:cNvPr id="1361" name="Forma libre 1360">
                <a:extLst>
                  <a:ext uri="{FF2B5EF4-FFF2-40B4-BE49-F238E27FC236}">
                    <a16:creationId xmlns:a16="http://schemas.microsoft.com/office/drawing/2014/main" id="{1DE556EF-E469-174E-980C-32519788E928}"/>
                  </a:ext>
                </a:extLst>
              </p:cNvPr>
              <p:cNvSpPr/>
              <p:nvPr/>
            </p:nvSpPr>
            <p:spPr>
              <a:xfrm>
                <a:off x="3319530" y="2402365"/>
                <a:ext cx="172518" cy="103708"/>
              </a:xfrm>
              <a:custGeom>
                <a:avLst/>
                <a:gdLst>
                  <a:gd name="connsiteX0" fmla="*/ 172519 w 172518"/>
                  <a:gd name="connsiteY0" fmla="*/ 0 h 103708"/>
                  <a:gd name="connsiteX1" fmla="*/ 11101 w 172518"/>
                  <a:gd name="connsiteY1" fmla="*/ 52708 h 103708"/>
                  <a:gd name="connsiteX2" fmla="*/ 591 w 172518"/>
                  <a:gd name="connsiteY2" fmla="*/ 71645 h 103708"/>
                  <a:gd name="connsiteX3" fmla="*/ 6369 w 172518"/>
                  <a:gd name="connsiteY3" fmla="*/ 92687 h 103708"/>
                  <a:gd name="connsiteX4" fmla="*/ 25215 w 172518"/>
                  <a:gd name="connsiteY4" fmla="*/ 103106 h 103708"/>
                  <a:gd name="connsiteX5" fmla="*/ 172519 w 172518"/>
                  <a:gd name="connsiteY5" fmla="*/ 72354 h 103708"/>
                  <a:gd name="connsiteX6" fmla="*/ 172519 w 172518"/>
                  <a:gd name="connsiteY6" fmla="*/ 0 h 10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518" h="103708">
                    <a:moveTo>
                      <a:pt x="172519" y="0"/>
                    </a:moveTo>
                    <a:lnTo>
                      <a:pt x="11101" y="52708"/>
                    </a:lnTo>
                    <a:cubicBezTo>
                      <a:pt x="2993" y="55068"/>
                      <a:pt x="-1729" y="63578"/>
                      <a:pt x="591" y="71645"/>
                    </a:cubicBezTo>
                    <a:lnTo>
                      <a:pt x="6369" y="92687"/>
                    </a:lnTo>
                    <a:cubicBezTo>
                      <a:pt x="8679" y="100806"/>
                      <a:pt x="17106" y="105436"/>
                      <a:pt x="25215" y="103106"/>
                    </a:cubicBezTo>
                    <a:lnTo>
                      <a:pt x="172519" y="72354"/>
                    </a:lnTo>
                    <a:lnTo>
                      <a:pt x="172519" y="0"/>
                    </a:ln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2" name="Forma libre 1361">
                <a:extLst>
                  <a:ext uri="{FF2B5EF4-FFF2-40B4-BE49-F238E27FC236}">
                    <a16:creationId xmlns:a16="http://schemas.microsoft.com/office/drawing/2014/main" id="{5894768F-A375-B544-B25F-7A3C64025128}"/>
                  </a:ext>
                </a:extLst>
              </p:cNvPr>
              <p:cNvSpPr/>
              <p:nvPr/>
            </p:nvSpPr>
            <p:spPr>
              <a:xfrm>
                <a:off x="3082053" y="2460379"/>
                <a:ext cx="286594" cy="158476"/>
              </a:xfrm>
              <a:custGeom>
                <a:avLst/>
                <a:gdLst>
                  <a:gd name="connsiteX0" fmla="*/ 98 w 286594"/>
                  <a:gd name="connsiteY0" fmla="*/ 79631 h 158476"/>
                  <a:gd name="connsiteX1" fmla="*/ 195060 w 286594"/>
                  <a:gd name="connsiteY1" fmla="*/ 150619 h 158476"/>
                  <a:gd name="connsiteX2" fmla="*/ 283498 w 286594"/>
                  <a:gd name="connsiteY2" fmla="*/ 16433 h 158476"/>
                  <a:gd name="connsiteX3" fmla="*/ 278786 w 286594"/>
                  <a:gd name="connsiteY3" fmla="*/ 0 h 158476"/>
                  <a:gd name="connsiteX4" fmla="*/ 98 w 286594"/>
                  <a:gd name="connsiteY4" fmla="*/ 79631 h 15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594" h="158476">
                    <a:moveTo>
                      <a:pt x="98" y="79631"/>
                    </a:moveTo>
                    <a:cubicBezTo>
                      <a:pt x="6216" y="101001"/>
                      <a:pt x="77943" y="184112"/>
                      <a:pt x="195060" y="150619"/>
                    </a:cubicBezTo>
                    <a:cubicBezTo>
                      <a:pt x="312166" y="117117"/>
                      <a:pt x="283498" y="16433"/>
                      <a:pt x="283498" y="16433"/>
                    </a:cubicBezTo>
                    <a:cubicBezTo>
                      <a:pt x="283498" y="16433"/>
                      <a:pt x="278971" y="606"/>
                      <a:pt x="278786" y="0"/>
                    </a:cubicBezTo>
                    <a:cubicBezTo>
                      <a:pt x="278786" y="10"/>
                      <a:pt x="-6050" y="58332"/>
                      <a:pt x="98" y="79631"/>
                    </a:cubicBez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63" name="Forma libre 1362">
              <a:extLst>
                <a:ext uri="{FF2B5EF4-FFF2-40B4-BE49-F238E27FC236}">
                  <a16:creationId xmlns:a16="http://schemas.microsoft.com/office/drawing/2014/main" id="{C0B29467-5071-6B45-9A6B-9B3DA62C381C}"/>
                </a:ext>
              </a:extLst>
            </p:cNvPr>
            <p:cNvSpPr/>
            <p:nvPr/>
          </p:nvSpPr>
          <p:spPr>
            <a:xfrm>
              <a:off x="3081479" y="2411903"/>
              <a:ext cx="281725" cy="164578"/>
            </a:xfrm>
            <a:custGeom>
              <a:avLst/>
              <a:gdLst>
                <a:gd name="connsiteX0" fmla="*/ 279361 w 281725"/>
                <a:gd name="connsiteY0" fmla="*/ 48486 h 164578"/>
                <a:gd name="connsiteX1" fmla="*/ 183019 w 281725"/>
                <a:gd name="connsiteY1" fmla="*/ 155185 h 164578"/>
                <a:gd name="connsiteX2" fmla="*/ 672 w 281725"/>
                <a:gd name="connsiteY2" fmla="*/ 128107 h 164578"/>
                <a:gd name="connsiteX3" fmla="*/ 141007 w 281725"/>
                <a:gd name="connsiteY3" fmla="*/ 8835 h 164578"/>
                <a:gd name="connsiteX4" fmla="*/ 279361 w 281725"/>
                <a:gd name="connsiteY4" fmla="*/ 48486 h 16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25" h="164578">
                  <a:moveTo>
                    <a:pt x="279361" y="48486"/>
                  </a:moveTo>
                  <a:cubicBezTo>
                    <a:pt x="290970" y="88877"/>
                    <a:pt x="260002" y="133198"/>
                    <a:pt x="183019" y="155185"/>
                  </a:cubicBezTo>
                  <a:cubicBezTo>
                    <a:pt x="106057" y="177191"/>
                    <a:pt x="9079" y="157402"/>
                    <a:pt x="672" y="128107"/>
                  </a:cubicBezTo>
                  <a:cubicBezTo>
                    <a:pt x="-7734" y="98874"/>
                    <a:pt x="64014" y="30873"/>
                    <a:pt x="141007" y="8835"/>
                  </a:cubicBezTo>
                  <a:cubicBezTo>
                    <a:pt x="217959" y="-13141"/>
                    <a:pt x="267752" y="8045"/>
                    <a:pt x="279361" y="48486"/>
                  </a:cubicBez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4" name="Forma libre 1363">
              <a:extLst>
                <a:ext uri="{FF2B5EF4-FFF2-40B4-BE49-F238E27FC236}">
                  <a16:creationId xmlns:a16="http://schemas.microsoft.com/office/drawing/2014/main" id="{636BAE50-DC70-A141-BE26-CF697110DD7D}"/>
                </a:ext>
              </a:extLst>
            </p:cNvPr>
            <p:cNvSpPr/>
            <p:nvPr/>
          </p:nvSpPr>
          <p:spPr>
            <a:xfrm>
              <a:off x="3113376" y="2393033"/>
              <a:ext cx="220471" cy="152939"/>
            </a:xfrm>
            <a:custGeom>
              <a:avLst/>
              <a:gdLst>
                <a:gd name="connsiteX0" fmla="*/ 370 w 220471"/>
                <a:gd name="connsiteY0" fmla="*/ 137996 h 152939"/>
                <a:gd name="connsiteX1" fmla="*/ 142716 w 220471"/>
                <a:gd name="connsiteY1" fmla="*/ 144791 h 152939"/>
                <a:gd name="connsiteX2" fmla="*/ 219360 w 220471"/>
                <a:gd name="connsiteY2" fmla="*/ 75394 h 152939"/>
                <a:gd name="connsiteX3" fmla="*/ 219370 w 220471"/>
                <a:gd name="connsiteY3" fmla="*/ 75394 h 152939"/>
                <a:gd name="connsiteX4" fmla="*/ 124332 w 220471"/>
                <a:gd name="connsiteY4" fmla="*/ 23856 h 152939"/>
                <a:gd name="connsiteX5" fmla="*/ 89351 w 220471"/>
                <a:gd name="connsiteY5" fmla="*/ 1921 h 152939"/>
                <a:gd name="connsiteX6" fmla="*/ 68607 w 220471"/>
                <a:gd name="connsiteY6" fmla="*/ 7854 h 152939"/>
                <a:gd name="connsiteX7" fmla="*/ 45553 w 220471"/>
                <a:gd name="connsiteY7" fmla="*/ 56333 h 152939"/>
                <a:gd name="connsiteX8" fmla="*/ 0 w 220471"/>
                <a:gd name="connsiteY8" fmla="*/ 138089 h 152939"/>
                <a:gd name="connsiteX9" fmla="*/ 370 w 220471"/>
                <a:gd name="connsiteY9" fmla="*/ 137996 h 15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471" h="152939">
                  <a:moveTo>
                    <a:pt x="370" y="137996"/>
                  </a:moveTo>
                  <a:cubicBezTo>
                    <a:pt x="19605" y="149482"/>
                    <a:pt x="85071" y="161286"/>
                    <a:pt x="142716" y="144791"/>
                  </a:cubicBezTo>
                  <a:cubicBezTo>
                    <a:pt x="195362" y="129744"/>
                    <a:pt x="226915" y="101640"/>
                    <a:pt x="219360" y="75394"/>
                  </a:cubicBezTo>
                  <a:lnTo>
                    <a:pt x="219370" y="75394"/>
                  </a:lnTo>
                  <a:lnTo>
                    <a:pt x="124332" y="23856"/>
                  </a:lnTo>
                  <a:lnTo>
                    <a:pt x="89351" y="1921"/>
                  </a:lnTo>
                  <a:cubicBezTo>
                    <a:pt x="81982" y="-2164"/>
                    <a:pt x="72703" y="474"/>
                    <a:pt x="68607" y="7854"/>
                  </a:cubicBezTo>
                  <a:lnTo>
                    <a:pt x="45553" y="56333"/>
                  </a:lnTo>
                  <a:lnTo>
                    <a:pt x="0" y="138089"/>
                  </a:lnTo>
                  <a:lnTo>
                    <a:pt x="370" y="137996"/>
                  </a:ln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65" name="Gráfico 214">
              <a:extLst>
                <a:ext uri="{FF2B5EF4-FFF2-40B4-BE49-F238E27FC236}">
                  <a16:creationId xmlns:a16="http://schemas.microsoft.com/office/drawing/2014/main" id="{99E18743-FEAF-5F48-9464-7DF5AFFCC06D}"/>
                </a:ext>
              </a:extLst>
            </p:cNvPr>
            <p:cNvGrpSpPr/>
            <p:nvPr/>
          </p:nvGrpSpPr>
          <p:grpSpPr>
            <a:xfrm>
              <a:off x="3175260" y="2447980"/>
              <a:ext cx="60908" cy="56546"/>
              <a:chOff x="3175260" y="2447980"/>
              <a:chExt cx="60908" cy="56546"/>
            </a:xfrm>
            <a:solidFill>
              <a:srgbClr val="78909C"/>
            </a:solidFill>
          </p:grpSpPr>
          <p:sp>
            <p:nvSpPr>
              <p:cNvPr id="1366" name="Forma libre 1365">
                <a:extLst>
                  <a:ext uri="{FF2B5EF4-FFF2-40B4-BE49-F238E27FC236}">
                    <a16:creationId xmlns:a16="http://schemas.microsoft.com/office/drawing/2014/main" id="{72812421-5135-D143-8883-243AFF9DF79C}"/>
                  </a:ext>
                </a:extLst>
              </p:cNvPr>
              <p:cNvSpPr/>
              <p:nvPr/>
            </p:nvSpPr>
            <p:spPr>
              <a:xfrm>
                <a:off x="3175260" y="2483690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7" name="Forma libre 1366">
                <a:extLst>
                  <a:ext uri="{FF2B5EF4-FFF2-40B4-BE49-F238E27FC236}">
                    <a16:creationId xmlns:a16="http://schemas.microsoft.com/office/drawing/2014/main" id="{22EAD435-8D1E-CD4C-AD9A-DBB4AF3167C3}"/>
                  </a:ext>
                </a:extLst>
              </p:cNvPr>
              <p:cNvSpPr/>
              <p:nvPr/>
            </p:nvSpPr>
            <p:spPr>
              <a:xfrm>
                <a:off x="3186684" y="2447980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8" name="Forma libre 1367">
                <a:extLst>
                  <a:ext uri="{FF2B5EF4-FFF2-40B4-BE49-F238E27FC236}">
                    <a16:creationId xmlns:a16="http://schemas.microsoft.com/office/drawing/2014/main" id="{D35F0913-7DE1-5547-BFF9-A0BF30E1426D}"/>
                  </a:ext>
                </a:extLst>
              </p:cNvPr>
              <p:cNvSpPr/>
              <p:nvPr/>
            </p:nvSpPr>
            <p:spPr>
              <a:xfrm>
                <a:off x="3215332" y="2472235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69" name="Gráfico 216">
            <a:extLst>
              <a:ext uri="{FF2B5EF4-FFF2-40B4-BE49-F238E27FC236}">
                <a16:creationId xmlns:a16="http://schemas.microsoft.com/office/drawing/2014/main" id="{F4891CFE-B3B7-6E4A-9CD5-6D9F50BB5729}"/>
              </a:ext>
            </a:extLst>
          </p:cNvPr>
          <p:cNvGrpSpPr/>
          <p:nvPr/>
        </p:nvGrpSpPr>
        <p:grpSpPr>
          <a:xfrm>
            <a:off x="2409297" y="2269873"/>
            <a:ext cx="492690" cy="492690"/>
            <a:chOff x="2409297" y="2269873"/>
            <a:chExt cx="492690" cy="492690"/>
          </a:xfrm>
        </p:grpSpPr>
        <p:sp>
          <p:nvSpPr>
            <p:cNvPr id="1370" name="Forma libre 1369">
              <a:extLst>
                <a:ext uri="{FF2B5EF4-FFF2-40B4-BE49-F238E27FC236}">
                  <a16:creationId xmlns:a16="http://schemas.microsoft.com/office/drawing/2014/main" id="{16A37007-CD22-5849-B04E-89D7A147BAD3}"/>
                </a:ext>
              </a:extLst>
            </p:cNvPr>
            <p:cNvSpPr/>
            <p:nvPr/>
          </p:nvSpPr>
          <p:spPr>
            <a:xfrm>
              <a:off x="2464234" y="2343386"/>
              <a:ext cx="394374" cy="365760"/>
            </a:xfrm>
            <a:custGeom>
              <a:avLst/>
              <a:gdLst>
                <a:gd name="connsiteX0" fmla="*/ 480 w 394374"/>
                <a:gd name="connsiteY0" fmla="*/ 298714 h 365760"/>
                <a:gd name="connsiteX1" fmla="*/ 67136 w 394374"/>
                <a:gd name="connsiteY1" fmla="*/ 365761 h 365760"/>
                <a:gd name="connsiteX2" fmla="*/ 337757 w 394374"/>
                <a:gd name="connsiteY2" fmla="*/ 281254 h 365760"/>
                <a:gd name="connsiteX3" fmla="*/ 394375 w 394374"/>
                <a:gd name="connsiteY3" fmla="*/ 174063 h 365760"/>
                <a:gd name="connsiteX4" fmla="*/ 322719 w 394374"/>
                <a:gd name="connsiteY4" fmla="*/ 52389 h 365760"/>
                <a:gd name="connsiteX5" fmla="*/ 226953 w 394374"/>
                <a:gd name="connsiteY5" fmla="*/ 0 h 365760"/>
                <a:gd name="connsiteX6" fmla="*/ 100567 w 394374"/>
                <a:gd name="connsiteY6" fmla="*/ 74047 h 365760"/>
                <a:gd name="connsiteX7" fmla="*/ 480 w 394374"/>
                <a:gd name="connsiteY7" fmla="*/ 298714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374" h="365760">
                  <a:moveTo>
                    <a:pt x="480" y="298714"/>
                  </a:moveTo>
                  <a:cubicBezTo>
                    <a:pt x="5427" y="336846"/>
                    <a:pt x="30996" y="365761"/>
                    <a:pt x="67136" y="365761"/>
                  </a:cubicBezTo>
                  <a:cubicBezTo>
                    <a:pt x="244197" y="365761"/>
                    <a:pt x="337757" y="281254"/>
                    <a:pt x="337757" y="281254"/>
                  </a:cubicBezTo>
                  <a:cubicBezTo>
                    <a:pt x="341862" y="277159"/>
                    <a:pt x="394375" y="228865"/>
                    <a:pt x="394375" y="174063"/>
                  </a:cubicBezTo>
                  <a:cubicBezTo>
                    <a:pt x="394375" y="125728"/>
                    <a:pt x="356900" y="81489"/>
                    <a:pt x="322719" y="52389"/>
                  </a:cubicBezTo>
                  <a:cubicBezTo>
                    <a:pt x="294954" y="28771"/>
                    <a:pt x="266317" y="0"/>
                    <a:pt x="226953" y="0"/>
                  </a:cubicBezTo>
                  <a:cubicBezTo>
                    <a:pt x="157052" y="0"/>
                    <a:pt x="116600" y="26574"/>
                    <a:pt x="100567" y="74047"/>
                  </a:cubicBezTo>
                  <a:cubicBezTo>
                    <a:pt x="129431" y="238267"/>
                    <a:pt x="-9138" y="224800"/>
                    <a:pt x="480" y="298714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71" name="Gráfico 216">
              <a:extLst>
                <a:ext uri="{FF2B5EF4-FFF2-40B4-BE49-F238E27FC236}">
                  <a16:creationId xmlns:a16="http://schemas.microsoft.com/office/drawing/2014/main" id="{F4891CFE-B3B7-6E4A-9CD5-6D9F50BB5729}"/>
                </a:ext>
              </a:extLst>
            </p:cNvPr>
            <p:cNvGrpSpPr/>
            <p:nvPr/>
          </p:nvGrpSpPr>
          <p:grpSpPr>
            <a:xfrm>
              <a:off x="2614830" y="2396904"/>
              <a:ext cx="187275" cy="273709"/>
              <a:chOff x="2614830" y="2396904"/>
              <a:chExt cx="187275" cy="273709"/>
            </a:xfrm>
            <a:solidFill>
              <a:srgbClr val="FF8A80"/>
            </a:solidFill>
          </p:grpSpPr>
          <p:sp>
            <p:nvSpPr>
              <p:cNvPr id="1372" name="Forma libre 1371">
                <a:extLst>
                  <a:ext uri="{FF2B5EF4-FFF2-40B4-BE49-F238E27FC236}">
                    <a16:creationId xmlns:a16="http://schemas.microsoft.com/office/drawing/2014/main" id="{A29323E0-DC0A-2D47-9BEB-B2F246A930C7}"/>
                  </a:ext>
                </a:extLst>
              </p:cNvPr>
              <p:cNvSpPr/>
              <p:nvPr/>
            </p:nvSpPr>
            <p:spPr>
              <a:xfrm>
                <a:off x="2614830" y="2520525"/>
                <a:ext cx="76857" cy="150089"/>
              </a:xfrm>
              <a:custGeom>
                <a:avLst/>
                <a:gdLst>
                  <a:gd name="connsiteX0" fmla="*/ 50049 w 76857"/>
                  <a:gd name="connsiteY0" fmla="*/ 15267 h 150089"/>
                  <a:gd name="connsiteX1" fmla="*/ 49495 w 76857"/>
                  <a:gd name="connsiteY1" fmla="*/ 14107 h 150089"/>
                  <a:gd name="connsiteX2" fmla="*/ 55263 w 76857"/>
                  <a:gd name="connsiteY2" fmla="*/ 732 h 150089"/>
                  <a:gd name="connsiteX3" fmla="*/ 68648 w 76857"/>
                  <a:gd name="connsiteY3" fmla="*/ 6501 h 150089"/>
                  <a:gd name="connsiteX4" fmla="*/ 76798 w 76857"/>
                  <a:gd name="connsiteY4" fmla="*/ 51171 h 150089"/>
                  <a:gd name="connsiteX5" fmla="*/ 59441 w 76857"/>
                  <a:gd name="connsiteY5" fmla="*/ 92927 h 150089"/>
                  <a:gd name="connsiteX6" fmla="*/ 42546 w 76857"/>
                  <a:gd name="connsiteY6" fmla="*/ 106137 h 150089"/>
                  <a:gd name="connsiteX7" fmla="*/ 26410 w 76857"/>
                  <a:gd name="connsiteY7" fmla="*/ 119050 h 150089"/>
                  <a:gd name="connsiteX8" fmla="*/ 11332 w 76857"/>
                  <a:gd name="connsiteY8" fmla="*/ 133143 h 150089"/>
                  <a:gd name="connsiteX9" fmla="*/ 0 w 76857"/>
                  <a:gd name="connsiteY9" fmla="*/ 150089 h 150089"/>
                  <a:gd name="connsiteX10" fmla="*/ 9402 w 76857"/>
                  <a:gd name="connsiteY10" fmla="*/ 131531 h 150089"/>
                  <a:gd name="connsiteX11" fmla="*/ 22931 w 76857"/>
                  <a:gd name="connsiteY11" fmla="*/ 115437 h 150089"/>
                  <a:gd name="connsiteX12" fmla="*/ 37660 w 76857"/>
                  <a:gd name="connsiteY12" fmla="*/ 100440 h 150089"/>
                  <a:gd name="connsiteX13" fmla="*/ 51979 w 76857"/>
                  <a:gd name="connsiteY13" fmla="*/ 86183 h 150089"/>
                  <a:gd name="connsiteX14" fmla="*/ 61504 w 76857"/>
                  <a:gd name="connsiteY14" fmla="*/ 51325 h 150089"/>
                  <a:gd name="connsiteX15" fmla="*/ 50275 w 76857"/>
                  <a:gd name="connsiteY15" fmla="*/ 15677 h 150089"/>
                  <a:gd name="connsiteX16" fmla="*/ 50049 w 76857"/>
                  <a:gd name="connsiteY16" fmla="*/ 15267 h 15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857" h="150089">
                    <a:moveTo>
                      <a:pt x="50049" y="15267"/>
                    </a:moveTo>
                    <a:cubicBezTo>
                      <a:pt x="49844" y="14897"/>
                      <a:pt x="49659" y="14517"/>
                      <a:pt x="49495" y="14107"/>
                    </a:cubicBezTo>
                    <a:cubicBezTo>
                      <a:pt x="47401" y="8820"/>
                      <a:pt x="49977" y="2826"/>
                      <a:pt x="55263" y="732"/>
                    </a:cubicBezTo>
                    <a:cubicBezTo>
                      <a:pt x="60560" y="-1372"/>
                      <a:pt x="66544" y="1215"/>
                      <a:pt x="68648" y="6501"/>
                    </a:cubicBezTo>
                    <a:cubicBezTo>
                      <a:pt x="74478" y="21199"/>
                      <a:pt x="77311" y="35713"/>
                      <a:pt x="76798" y="51171"/>
                    </a:cubicBezTo>
                    <a:cubicBezTo>
                      <a:pt x="76316" y="66373"/>
                      <a:pt x="70496" y="82242"/>
                      <a:pt x="59441" y="92927"/>
                    </a:cubicBezTo>
                    <a:cubicBezTo>
                      <a:pt x="53806" y="98367"/>
                      <a:pt x="47904" y="101908"/>
                      <a:pt x="42546" y="106137"/>
                    </a:cubicBezTo>
                    <a:cubicBezTo>
                      <a:pt x="37054" y="110294"/>
                      <a:pt x="31645" y="114574"/>
                      <a:pt x="26410" y="119050"/>
                    </a:cubicBezTo>
                    <a:cubicBezTo>
                      <a:pt x="21155" y="123515"/>
                      <a:pt x="16064" y="128154"/>
                      <a:pt x="11332" y="133143"/>
                    </a:cubicBezTo>
                    <a:cubicBezTo>
                      <a:pt x="6836" y="138203"/>
                      <a:pt x="1724" y="143345"/>
                      <a:pt x="0" y="150089"/>
                    </a:cubicBezTo>
                    <a:cubicBezTo>
                      <a:pt x="924" y="143079"/>
                      <a:pt x="5471" y="137207"/>
                      <a:pt x="9402" y="131531"/>
                    </a:cubicBezTo>
                    <a:cubicBezTo>
                      <a:pt x="13580" y="125896"/>
                      <a:pt x="18178" y="120579"/>
                      <a:pt x="22931" y="115437"/>
                    </a:cubicBezTo>
                    <a:cubicBezTo>
                      <a:pt x="27683" y="110284"/>
                      <a:pt x="32610" y="105316"/>
                      <a:pt x="37660" y="100440"/>
                    </a:cubicBezTo>
                    <a:cubicBezTo>
                      <a:pt x="42669" y="95472"/>
                      <a:pt x="48212" y="90997"/>
                      <a:pt x="51979" y="86183"/>
                    </a:cubicBezTo>
                    <a:cubicBezTo>
                      <a:pt x="59800" y="76257"/>
                      <a:pt x="62602" y="63745"/>
                      <a:pt x="61504" y="51325"/>
                    </a:cubicBezTo>
                    <a:cubicBezTo>
                      <a:pt x="60488" y="39018"/>
                      <a:pt x="56085" y="26095"/>
                      <a:pt x="50275" y="15677"/>
                    </a:cubicBezTo>
                    <a:lnTo>
                      <a:pt x="50049" y="15267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3" name="Forma libre 1372">
                <a:extLst>
                  <a:ext uri="{FF2B5EF4-FFF2-40B4-BE49-F238E27FC236}">
                    <a16:creationId xmlns:a16="http://schemas.microsoft.com/office/drawing/2014/main" id="{B9B907C1-BE20-4244-AD5E-60D39140A1FD}"/>
                  </a:ext>
                </a:extLst>
              </p:cNvPr>
              <p:cNvSpPr/>
              <p:nvPr/>
            </p:nvSpPr>
            <p:spPr>
              <a:xfrm>
                <a:off x="2739717" y="2484269"/>
                <a:ext cx="25148" cy="83701"/>
              </a:xfrm>
              <a:custGeom>
                <a:avLst/>
                <a:gdLst>
                  <a:gd name="connsiteX0" fmla="*/ 3870 w 25148"/>
                  <a:gd name="connsiteY0" fmla="*/ 11543 h 83701"/>
                  <a:gd name="connsiteX1" fmla="*/ 13015 w 25148"/>
                  <a:gd name="connsiteY1" fmla="*/ 67 h 83701"/>
                  <a:gd name="connsiteX2" fmla="*/ 24501 w 25148"/>
                  <a:gd name="connsiteY2" fmla="*/ 9203 h 83701"/>
                  <a:gd name="connsiteX3" fmla="*/ 24511 w 25148"/>
                  <a:gd name="connsiteY3" fmla="*/ 9367 h 83701"/>
                  <a:gd name="connsiteX4" fmla="*/ 24788 w 25148"/>
                  <a:gd name="connsiteY4" fmla="*/ 30399 h 83701"/>
                  <a:gd name="connsiteX5" fmla="*/ 21360 w 25148"/>
                  <a:gd name="connsiteY5" fmla="*/ 50609 h 83701"/>
                  <a:gd name="connsiteX6" fmla="*/ 0 w 25148"/>
                  <a:gd name="connsiteY6" fmla="*/ 83701 h 83701"/>
                  <a:gd name="connsiteX7" fmla="*/ 11198 w 25148"/>
                  <a:gd name="connsiteY7" fmla="*/ 49131 h 83701"/>
                  <a:gd name="connsiteX8" fmla="*/ 9402 w 25148"/>
                  <a:gd name="connsiteY8" fmla="*/ 31168 h 83701"/>
                  <a:gd name="connsiteX9" fmla="*/ 4578 w 25148"/>
                  <a:gd name="connsiteY9" fmla="*/ 14325 h 83701"/>
                  <a:gd name="connsiteX10" fmla="*/ 3870 w 25148"/>
                  <a:gd name="connsiteY10" fmla="*/ 11543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48" h="83701">
                    <a:moveTo>
                      <a:pt x="3870" y="11543"/>
                    </a:moveTo>
                    <a:cubicBezTo>
                      <a:pt x="3223" y="5846"/>
                      <a:pt x="7308" y="714"/>
                      <a:pt x="13015" y="67"/>
                    </a:cubicBezTo>
                    <a:cubicBezTo>
                      <a:pt x="18712" y="-579"/>
                      <a:pt x="23854" y="3506"/>
                      <a:pt x="24501" y="9203"/>
                    </a:cubicBezTo>
                    <a:lnTo>
                      <a:pt x="24511" y="9367"/>
                    </a:lnTo>
                    <a:cubicBezTo>
                      <a:pt x="25363" y="16870"/>
                      <a:pt x="25261" y="23460"/>
                      <a:pt x="24788" y="30399"/>
                    </a:cubicBezTo>
                    <a:cubicBezTo>
                      <a:pt x="24285" y="37245"/>
                      <a:pt x="23167" y="44030"/>
                      <a:pt x="21360" y="50609"/>
                    </a:cubicBezTo>
                    <a:cubicBezTo>
                      <a:pt x="17809" y="63717"/>
                      <a:pt x="10634" y="76229"/>
                      <a:pt x="0" y="83701"/>
                    </a:cubicBezTo>
                    <a:cubicBezTo>
                      <a:pt x="8232" y="73653"/>
                      <a:pt x="11188" y="61140"/>
                      <a:pt x="11198" y="49131"/>
                    </a:cubicBezTo>
                    <a:cubicBezTo>
                      <a:pt x="11198" y="43075"/>
                      <a:pt x="10562" y="37070"/>
                      <a:pt x="9402" y="31168"/>
                    </a:cubicBezTo>
                    <a:cubicBezTo>
                      <a:pt x="8273" y="25379"/>
                      <a:pt x="6610" y="19251"/>
                      <a:pt x="4578" y="14325"/>
                    </a:cubicBezTo>
                    <a:cubicBezTo>
                      <a:pt x="4239" y="13483"/>
                      <a:pt x="3993" y="12518"/>
                      <a:pt x="3870" y="11543"/>
                    </a:cubicBez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4" name="Forma libre 1373">
                <a:extLst>
                  <a:ext uri="{FF2B5EF4-FFF2-40B4-BE49-F238E27FC236}">
                    <a16:creationId xmlns:a16="http://schemas.microsoft.com/office/drawing/2014/main" id="{99A6B320-3BA7-7E40-BA66-D80916EBF311}"/>
                  </a:ext>
                </a:extLst>
              </p:cNvPr>
              <p:cNvSpPr/>
              <p:nvPr/>
            </p:nvSpPr>
            <p:spPr>
              <a:xfrm>
                <a:off x="2619952" y="2396904"/>
                <a:ext cx="127991" cy="79770"/>
              </a:xfrm>
              <a:custGeom>
                <a:avLst/>
                <a:gdLst>
                  <a:gd name="connsiteX0" fmla="*/ 103855 w 127991"/>
                  <a:gd name="connsiteY0" fmla="*/ 39487 h 79770"/>
                  <a:gd name="connsiteX1" fmla="*/ 106205 w 127991"/>
                  <a:gd name="connsiteY1" fmla="*/ 38183 h 79770"/>
                  <a:gd name="connsiteX2" fmla="*/ 126632 w 127991"/>
                  <a:gd name="connsiteY2" fmla="*/ 45974 h 79770"/>
                  <a:gd name="connsiteX3" fmla="*/ 118841 w 127991"/>
                  <a:gd name="connsiteY3" fmla="*/ 66421 h 79770"/>
                  <a:gd name="connsiteX4" fmla="*/ 78461 w 127991"/>
                  <a:gd name="connsiteY4" fmla="*/ 78707 h 79770"/>
                  <a:gd name="connsiteX5" fmla="*/ 56228 w 127991"/>
                  <a:gd name="connsiteY5" fmla="*/ 79220 h 79770"/>
                  <a:gd name="connsiteX6" fmla="*/ 34283 w 127991"/>
                  <a:gd name="connsiteY6" fmla="*/ 70537 h 79770"/>
                  <a:gd name="connsiteX7" fmla="*/ 20529 w 127991"/>
                  <a:gd name="connsiteY7" fmla="*/ 52235 h 79770"/>
                  <a:gd name="connsiteX8" fmla="*/ 15335 w 127991"/>
                  <a:gd name="connsiteY8" fmla="*/ 32743 h 79770"/>
                  <a:gd name="connsiteX9" fmla="*/ 10695 w 127991"/>
                  <a:gd name="connsiteY9" fmla="*/ 14606 h 79770"/>
                  <a:gd name="connsiteX10" fmla="*/ 0 w 127991"/>
                  <a:gd name="connsiteY10" fmla="*/ 0 h 79770"/>
                  <a:gd name="connsiteX11" fmla="*/ 14473 w 127991"/>
                  <a:gd name="connsiteY11" fmla="*/ 12687 h 79770"/>
                  <a:gd name="connsiteX12" fmla="*/ 23434 w 127991"/>
                  <a:gd name="connsiteY12" fmla="*/ 30177 h 79770"/>
                  <a:gd name="connsiteX13" fmla="*/ 43223 w 127991"/>
                  <a:gd name="connsiteY13" fmla="*/ 56085 h 79770"/>
                  <a:gd name="connsiteX14" fmla="*/ 73072 w 127991"/>
                  <a:gd name="connsiteY14" fmla="*/ 55140 h 79770"/>
                  <a:gd name="connsiteX15" fmla="*/ 103578 w 127991"/>
                  <a:gd name="connsiteY15" fmla="*/ 39641 h 79770"/>
                  <a:gd name="connsiteX16" fmla="*/ 103855 w 127991"/>
                  <a:gd name="connsiteY16" fmla="*/ 39487 h 7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991" h="79770">
                    <a:moveTo>
                      <a:pt x="103855" y="39487"/>
                    </a:moveTo>
                    <a:cubicBezTo>
                      <a:pt x="104584" y="38994"/>
                      <a:pt x="105364" y="38553"/>
                      <a:pt x="106205" y="38183"/>
                    </a:cubicBezTo>
                    <a:cubicBezTo>
                      <a:pt x="113996" y="34683"/>
                      <a:pt x="123131" y="38173"/>
                      <a:pt x="126632" y="45974"/>
                    </a:cubicBezTo>
                    <a:cubicBezTo>
                      <a:pt x="130132" y="53775"/>
                      <a:pt x="126642" y="62921"/>
                      <a:pt x="118841" y="66421"/>
                    </a:cubicBezTo>
                    <a:cubicBezTo>
                      <a:pt x="105487" y="72395"/>
                      <a:pt x="92780" y="76439"/>
                      <a:pt x="78461" y="78707"/>
                    </a:cubicBezTo>
                    <a:cubicBezTo>
                      <a:pt x="71368" y="79734"/>
                      <a:pt x="63968" y="80226"/>
                      <a:pt x="56228" y="79220"/>
                    </a:cubicBezTo>
                    <a:cubicBezTo>
                      <a:pt x="48355" y="78286"/>
                      <a:pt x="40719" y="75320"/>
                      <a:pt x="34283" y="70537"/>
                    </a:cubicBezTo>
                    <a:cubicBezTo>
                      <a:pt x="27745" y="65713"/>
                      <a:pt x="23146" y="58866"/>
                      <a:pt x="20529" y="52235"/>
                    </a:cubicBezTo>
                    <a:cubicBezTo>
                      <a:pt x="17860" y="45553"/>
                      <a:pt x="16597" y="39015"/>
                      <a:pt x="15335" y="32743"/>
                    </a:cubicBezTo>
                    <a:cubicBezTo>
                      <a:pt x="14114" y="26451"/>
                      <a:pt x="12892" y="20436"/>
                      <a:pt x="10695" y="14606"/>
                    </a:cubicBezTo>
                    <a:cubicBezTo>
                      <a:pt x="8417" y="9053"/>
                      <a:pt x="5912" y="2638"/>
                      <a:pt x="0" y="0"/>
                    </a:cubicBezTo>
                    <a:cubicBezTo>
                      <a:pt x="6579" y="1304"/>
                      <a:pt x="10849" y="7442"/>
                      <a:pt x="14473" y="12687"/>
                    </a:cubicBezTo>
                    <a:cubicBezTo>
                      <a:pt x="18106" y="18188"/>
                      <a:pt x="20867" y="24337"/>
                      <a:pt x="23434" y="30177"/>
                    </a:cubicBezTo>
                    <a:cubicBezTo>
                      <a:pt x="28381" y="41961"/>
                      <a:pt x="34304" y="52718"/>
                      <a:pt x="43223" y="56085"/>
                    </a:cubicBezTo>
                    <a:cubicBezTo>
                      <a:pt x="52256" y="59831"/>
                      <a:pt x="62253" y="58825"/>
                      <a:pt x="73072" y="55140"/>
                    </a:cubicBezTo>
                    <a:cubicBezTo>
                      <a:pt x="83562" y="51609"/>
                      <a:pt x="94586" y="45810"/>
                      <a:pt x="103578" y="39641"/>
                    </a:cubicBezTo>
                    <a:lnTo>
                      <a:pt x="103855" y="39487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5" name="Forma libre 1374">
                <a:extLst>
                  <a:ext uri="{FF2B5EF4-FFF2-40B4-BE49-F238E27FC236}">
                    <a16:creationId xmlns:a16="http://schemas.microsoft.com/office/drawing/2014/main" id="{395048A7-6AB8-C048-B50C-0439EE26FBC1}"/>
                  </a:ext>
                </a:extLst>
              </p:cNvPr>
              <p:cNvSpPr/>
              <p:nvPr/>
            </p:nvSpPr>
            <p:spPr>
              <a:xfrm>
                <a:off x="2728395" y="2439348"/>
                <a:ext cx="73710" cy="142295"/>
              </a:xfrm>
              <a:custGeom>
                <a:avLst/>
                <a:gdLst>
                  <a:gd name="connsiteX0" fmla="*/ 30773 w 73710"/>
                  <a:gd name="connsiteY0" fmla="*/ 0 h 142295"/>
                  <a:gd name="connsiteX1" fmla="*/ 32692 w 73710"/>
                  <a:gd name="connsiteY1" fmla="*/ 37024 h 142295"/>
                  <a:gd name="connsiteX2" fmla="*/ 44229 w 73710"/>
                  <a:gd name="connsiteY2" fmla="*/ 71430 h 142295"/>
                  <a:gd name="connsiteX3" fmla="*/ 56454 w 73710"/>
                  <a:gd name="connsiteY3" fmla="*/ 85092 h 142295"/>
                  <a:gd name="connsiteX4" fmla="*/ 69685 w 73710"/>
                  <a:gd name="connsiteY4" fmla="*/ 102274 h 142295"/>
                  <a:gd name="connsiteX5" fmla="*/ 73318 w 73710"/>
                  <a:gd name="connsiteY5" fmla="*/ 123450 h 142295"/>
                  <a:gd name="connsiteX6" fmla="*/ 65425 w 73710"/>
                  <a:gd name="connsiteY6" fmla="*/ 142295 h 142295"/>
                  <a:gd name="connsiteX7" fmla="*/ 69480 w 73710"/>
                  <a:gd name="connsiteY7" fmla="*/ 123224 h 142295"/>
                  <a:gd name="connsiteX8" fmla="*/ 63116 w 73710"/>
                  <a:gd name="connsiteY8" fmla="*/ 106308 h 142295"/>
                  <a:gd name="connsiteX9" fmla="*/ 49320 w 73710"/>
                  <a:gd name="connsiteY9" fmla="*/ 94176 h 142295"/>
                  <a:gd name="connsiteX10" fmla="*/ 32097 w 73710"/>
                  <a:gd name="connsiteY10" fmla="*/ 80924 h 142295"/>
                  <a:gd name="connsiteX11" fmla="*/ 10388 w 73710"/>
                  <a:gd name="connsiteY11" fmla="*/ 43028 h 142295"/>
                  <a:gd name="connsiteX12" fmla="*/ 0 w 73710"/>
                  <a:gd name="connsiteY12" fmla="*/ 1047 h 142295"/>
                  <a:gd name="connsiteX13" fmla="*/ 30773 w 73710"/>
                  <a:gd name="connsiteY13" fmla="*/ 0 h 14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710" h="142295">
                    <a:moveTo>
                      <a:pt x="30773" y="0"/>
                    </a:moveTo>
                    <a:cubicBezTo>
                      <a:pt x="30085" y="11701"/>
                      <a:pt x="30762" y="24860"/>
                      <a:pt x="32692" y="37024"/>
                    </a:cubicBezTo>
                    <a:cubicBezTo>
                      <a:pt x="34663" y="49300"/>
                      <a:pt x="38071" y="61340"/>
                      <a:pt x="44229" y="71430"/>
                    </a:cubicBezTo>
                    <a:cubicBezTo>
                      <a:pt x="47452" y="76675"/>
                      <a:pt x="50860" y="80155"/>
                      <a:pt x="56454" y="85092"/>
                    </a:cubicBezTo>
                    <a:cubicBezTo>
                      <a:pt x="61689" y="90070"/>
                      <a:pt x="66359" y="95685"/>
                      <a:pt x="69685" y="102274"/>
                    </a:cubicBezTo>
                    <a:cubicBezTo>
                      <a:pt x="73041" y="108772"/>
                      <a:pt x="74468" y="116429"/>
                      <a:pt x="73318" y="123450"/>
                    </a:cubicBezTo>
                    <a:cubicBezTo>
                      <a:pt x="72241" y="130512"/>
                      <a:pt x="68977" y="136650"/>
                      <a:pt x="65425" y="142295"/>
                    </a:cubicBezTo>
                    <a:cubicBezTo>
                      <a:pt x="67858" y="136075"/>
                      <a:pt x="69757" y="129547"/>
                      <a:pt x="69480" y="123224"/>
                    </a:cubicBezTo>
                    <a:cubicBezTo>
                      <a:pt x="69254" y="116891"/>
                      <a:pt x="66872" y="111071"/>
                      <a:pt x="63116" y="106308"/>
                    </a:cubicBezTo>
                    <a:cubicBezTo>
                      <a:pt x="59410" y="101515"/>
                      <a:pt x="54514" y="97491"/>
                      <a:pt x="49320" y="94176"/>
                    </a:cubicBezTo>
                    <a:cubicBezTo>
                      <a:pt x="44178" y="91230"/>
                      <a:pt x="36931" y="86436"/>
                      <a:pt x="32097" y="80924"/>
                    </a:cubicBezTo>
                    <a:cubicBezTo>
                      <a:pt x="21914" y="69777"/>
                      <a:pt x="15345" y="56444"/>
                      <a:pt x="10388" y="43028"/>
                    </a:cubicBezTo>
                    <a:cubicBezTo>
                      <a:pt x="5481" y="29377"/>
                      <a:pt x="2053" y="15992"/>
                      <a:pt x="0" y="1047"/>
                    </a:cubicBezTo>
                    <a:lnTo>
                      <a:pt x="30773" y="0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6" name="Forma libre 1375">
                <a:extLst>
                  <a:ext uri="{FF2B5EF4-FFF2-40B4-BE49-F238E27FC236}">
                    <a16:creationId xmlns:a16="http://schemas.microsoft.com/office/drawing/2014/main" id="{FCC4E569-D6E6-4E4C-A74D-37449D195E9B}"/>
                  </a:ext>
                </a:extLst>
              </p:cNvPr>
              <p:cNvSpPr/>
              <p:nvPr/>
            </p:nvSpPr>
            <p:spPr>
              <a:xfrm>
                <a:off x="2677252" y="2584098"/>
                <a:ext cx="23111" cy="57005"/>
              </a:xfrm>
              <a:custGeom>
                <a:avLst/>
                <a:gdLst>
                  <a:gd name="connsiteX0" fmla="*/ 7 w 23111"/>
                  <a:gd name="connsiteY0" fmla="*/ 4709 h 57005"/>
                  <a:gd name="connsiteX1" fmla="*/ 5591 w 23111"/>
                  <a:gd name="connsiteY1" fmla="*/ 18 h 57005"/>
                  <a:gd name="connsiteX2" fmla="*/ 10292 w 23111"/>
                  <a:gd name="connsiteY2" fmla="*/ 5592 h 57005"/>
                  <a:gd name="connsiteX3" fmla="*/ 10281 w 23111"/>
                  <a:gd name="connsiteY3" fmla="*/ 5715 h 57005"/>
                  <a:gd name="connsiteX4" fmla="*/ 10928 w 23111"/>
                  <a:gd name="connsiteY4" fmla="*/ 33182 h 57005"/>
                  <a:gd name="connsiteX5" fmla="*/ 14469 w 23111"/>
                  <a:gd name="connsiteY5" fmla="*/ 46454 h 57005"/>
                  <a:gd name="connsiteX6" fmla="*/ 23112 w 23111"/>
                  <a:gd name="connsiteY6" fmla="*/ 57006 h 57005"/>
                  <a:gd name="connsiteX7" fmla="*/ 12211 w 23111"/>
                  <a:gd name="connsiteY7" fmla="*/ 47686 h 57005"/>
                  <a:gd name="connsiteX8" fmla="*/ 5940 w 23111"/>
                  <a:gd name="connsiteY8" fmla="*/ 34424 h 57005"/>
                  <a:gd name="connsiteX9" fmla="*/ 17 w 23111"/>
                  <a:gd name="connsiteY9" fmla="*/ 5653 h 57005"/>
                  <a:gd name="connsiteX10" fmla="*/ 7 w 23111"/>
                  <a:gd name="connsiteY10" fmla="*/ 4709 h 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11" h="57005">
                    <a:moveTo>
                      <a:pt x="7" y="4709"/>
                    </a:moveTo>
                    <a:cubicBezTo>
                      <a:pt x="253" y="1876"/>
                      <a:pt x="2758" y="-218"/>
                      <a:pt x="5591" y="18"/>
                    </a:cubicBezTo>
                    <a:cubicBezTo>
                      <a:pt x="8434" y="254"/>
                      <a:pt x="10538" y="2759"/>
                      <a:pt x="10292" y="5592"/>
                    </a:cubicBezTo>
                    <a:lnTo>
                      <a:pt x="10281" y="5715"/>
                    </a:lnTo>
                    <a:cubicBezTo>
                      <a:pt x="9522" y="14655"/>
                      <a:pt x="9604" y="24119"/>
                      <a:pt x="10928" y="33182"/>
                    </a:cubicBezTo>
                    <a:cubicBezTo>
                      <a:pt x="11605" y="37729"/>
                      <a:pt x="12673" y="42246"/>
                      <a:pt x="14469" y="46454"/>
                    </a:cubicBezTo>
                    <a:cubicBezTo>
                      <a:pt x="16276" y="50622"/>
                      <a:pt x="18924" y="54655"/>
                      <a:pt x="23112" y="57006"/>
                    </a:cubicBezTo>
                    <a:cubicBezTo>
                      <a:pt x="18554" y="55477"/>
                      <a:pt x="14911" y="51740"/>
                      <a:pt x="12211" y="47686"/>
                    </a:cubicBezTo>
                    <a:cubicBezTo>
                      <a:pt x="9501" y="43590"/>
                      <a:pt x="7520" y="39043"/>
                      <a:pt x="5940" y="34424"/>
                    </a:cubicBezTo>
                    <a:cubicBezTo>
                      <a:pt x="2799" y="25104"/>
                      <a:pt x="972" y="15610"/>
                      <a:pt x="17" y="5653"/>
                    </a:cubicBezTo>
                    <a:cubicBezTo>
                      <a:pt x="-4" y="5356"/>
                      <a:pt x="-4" y="5037"/>
                      <a:pt x="7" y="4709"/>
                    </a:cubicBez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77" name="Forma libre 1376">
              <a:extLst>
                <a:ext uri="{FF2B5EF4-FFF2-40B4-BE49-F238E27FC236}">
                  <a16:creationId xmlns:a16="http://schemas.microsoft.com/office/drawing/2014/main" id="{0D895166-836B-3841-85B6-14C63F6C5C05}"/>
                </a:ext>
              </a:extLst>
            </p:cNvPr>
            <p:cNvSpPr/>
            <p:nvPr/>
          </p:nvSpPr>
          <p:spPr>
            <a:xfrm>
              <a:off x="2499735" y="2334713"/>
              <a:ext cx="371223" cy="306186"/>
            </a:xfrm>
            <a:custGeom>
              <a:avLst/>
              <a:gdLst>
                <a:gd name="connsiteX0" fmla="*/ 224154 w 371223"/>
                <a:gd name="connsiteY0" fmla="*/ 91055 h 306186"/>
                <a:gd name="connsiteX1" fmla="*/ 124241 w 371223"/>
                <a:gd name="connsiteY1" fmla="*/ 11341 h 306186"/>
                <a:gd name="connsiteX2" fmla="*/ 291981 w 371223"/>
                <a:gd name="connsiteY2" fmla="*/ 65322 h 306186"/>
                <a:gd name="connsiteX3" fmla="*/ 367230 w 371223"/>
                <a:gd name="connsiteY3" fmla="*/ 211651 h 306186"/>
                <a:gd name="connsiteX4" fmla="*/ 253675 w 371223"/>
                <a:gd name="connsiteY4" fmla="*/ 114139 h 306186"/>
                <a:gd name="connsiteX5" fmla="*/ 18877 w 371223"/>
                <a:gd name="connsiteY5" fmla="*/ 304030 h 306186"/>
                <a:gd name="connsiteX6" fmla="*/ 3481 w 371223"/>
                <a:gd name="connsiteY6" fmla="*/ 288634 h 306186"/>
                <a:gd name="connsiteX7" fmla="*/ 224154 w 371223"/>
                <a:gd name="connsiteY7" fmla="*/ 91055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223" h="306186">
                  <a:moveTo>
                    <a:pt x="224154" y="91055"/>
                  </a:moveTo>
                  <a:cubicBezTo>
                    <a:pt x="248450" y="3684"/>
                    <a:pt x="146053" y="7492"/>
                    <a:pt x="124241" y="11341"/>
                  </a:cubicBezTo>
                  <a:cubicBezTo>
                    <a:pt x="170759" y="-3255"/>
                    <a:pt x="216271" y="-18076"/>
                    <a:pt x="291981" y="65322"/>
                  </a:cubicBezTo>
                  <a:cubicBezTo>
                    <a:pt x="364468" y="131404"/>
                    <a:pt x="379886" y="177019"/>
                    <a:pt x="367230" y="211651"/>
                  </a:cubicBezTo>
                  <a:cubicBezTo>
                    <a:pt x="376847" y="151347"/>
                    <a:pt x="281943" y="51650"/>
                    <a:pt x="253675" y="114139"/>
                  </a:cubicBezTo>
                  <a:cubicBezTo>
                    <a:pt x="204919" y="221915"/>
                    <a:pt x="30568" y="296824"/>
                    <a:pt x="18877" y="304030"/>
                  </a:cubicBezTo>
                  <a:cubicBezTo>
                    <a:pt x="6365" y="311728"/>
                    <a:pt x="-6301" y="296978"/>
                    <a:pt x="3481" y="288634"/>
                  </a:cubicBezTo>
                  <a:cubicBezTo>
                    <a:pt x="14525" y="279231"/>
                    <a:pt x="190795" y="211014"/>
                    <a:pt x="224154" y="91055"/>
                  </a:cubicBezTo>
                  <a:close/>
                </a:path>
              </a:pathLst>
            </a:custGeom>
            <a:solidFill>
              <a:srgbClr val="FBE9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8" name="Forma libre 1377">
              <a:extLst>
                <a:ext uri="{FF2B5EF4-FFF2-40B4-BE49-F238E27FC236}">
                  <a16:creationId xmlns:a16="http://schemas.microsoft.com/office/drawing/2014/main" id="{FCCCEBC7-5F1B-864B-A6C1-67FD3D2A8A4C}"/>
                </a:ext>
              </a:extLst>
            </p:cNvPr>
            <p:cNvSpPr/>
            <p:nvPr/>
          </p:nvSpPr>
          <p:spPr>
            <a:xfrm>
              <a:off x="2451629" y="2331459"/>
              <a:ext cx="419821" cy="389861"/>
            </a:xfrm>
            <a:custGeom>
              <a:avLst/>
              <a:gdLst>
                <a:gd name="connsiteX0" fmla="*/ 285 w 419821"/>
                <a:gd name="connsiteY0" fmla="*/ 326612 h 389861"/>
                <a:gd name="connsiteX1" fmla="*/ 706 w 419821"/>
                <a:gd name="connsiteY1" fmla="*/ 326592 h 389861"/>
                <a:gd name="connsiteX2" fmla="*/ 72116 w 419821"/>
                <a:gd name="connsiteY2" fmla="*/ 389861 h 389861"/>
                <a:gd name="connsiteX3" fmla="*/ 359518 w 419821"/>
                <a:gd name="connsiteY3" fmla="*/ 299586 h 389861"/>
                <a:gd name="connsiteX4" fmla="*/ 419821 w 419821"/>
                <a:gd name="connsiteY4" fmla="*/ 185395 h 389861"/>
                <a:gd name="connsiteX5" fmla="*/ 343475 w 419821"/>
                <a:gd name="connsiteY5" fmla="*/ 55807 h 389861"/>
                <a:gd name="connsiteX6" fmla="*/ 241467 w 419821"/>
                <a:gd name="connsiteY6" fmla="*/ 0 h 389861"/>
                <a:gd name="connsiteX7" fmla="*/ 123109 w 419821"/>
                <a:gd name="connsiteY7" fmla="*/ 48438 h 389861"/>
                <a:gd name="connsiteX8" fmla="*/ 123129 w 419821"/>
                <a:gd name="connsiteY8" fmla="*/ 48674 h 389861"/>
                <a:gd name="connsiteX9" fmla="*/ 104305 w 419821"/>
                <a:gd name="connsiteY9" fmla="*/ 124928 h 389861"/>
                <a:gd name="connsiteX10" fmla="*/ 92182 w 419821"/>
                <a:gd name="connsiteY10" fmla="*/ 192642 h 389861"/>
                <a:gd name="connsiteX11" fmla="*/ 50714 w 419821"/>
                <a:gd name="connsiteY11" fmla="*/ 233679 h 389861"/>
                <a:gd name="connsiteX12" fmla="*/ 285 w 419821"/>
                <a:gd name="connsiteY12" fmla="*/ 326612 h 389861"/>
                <a:gd name="connsiteX13" fmla="*/ 20783 w 419821"/>
                <a:gd name="connsiteY13" fmla="*/ 318196 h 389861"/>
                <a:gd name="connsiteX14" fmla="*/ 21163 w 419821"/>
                <a:gd name="connsiteY14" fmla="*/ 309871 h 389861"/>
                <a:gd name="connsiteX15" fmla="*/ 22190 w 419821"/>
                <a:gd name="connsiteY15" fmla="*/ 303713 h 389861"/>
                <a:gd name="connsiteX16" fmla="*/ 27845 w 419821"/>
                <a:gd name="connsiteY16" fmla="*/ 288101 h 389861"/>
                <a:gd name="connsiteX17" fmla="*/ 63986 w 419821"/>
                <a:gd name="connsiteY17" fmla="*/ 249342 h 389861"/>
                <a:gd name="connsiteX18" fmla="*/ 108492 w 419821"/>
                <a:gd name="connsiteY18" fmla="*/ 205103 h 389861"/>
                <a:gd name="connsiteX19" fmla="*/ 124710 w 419821"/>
                <a:gd name="connsiteY19" fmla="*/ 122608 h 389861"/>
                <a:gd name="connsiteX20" fmla="*/ 137325 w 419821"/>
                <a:gd name="connsiteY20" fmla="*/ 63526 h 389861"/>
                <a:gd name="connsiteX21" fmla="*/ 241467 w 419821"/>
                <a:gd name="connsiteY21" fmla="*/ 20529 h 389861"/>
                <a:gd name="connsiteX22" fmla="*/ 320811 w 419821"/>
                <a:gd name="connsiteY22" fmla="*/ 63383 h 389861"/>
                <a:gd name="connsiteX23" fmla="*/ 330162 w 419821"/>
                <a:gd name="connsiteY23" fmla="*/ 71440 h 389861"/>
                <a:gd name="connsiteX24" fmla="*/ 399272 w 419821"/>
                <a:gd name="connsiteY24" fmla="*/ 185395 h 389861"/>
                <a:gd name="connsiteX25" fmla="*/ 346092 w 419821"/>
                <a:gd name="connsiteY25" fmla="*/ 283984 h 389861"/>
                <a:gd name="connsiteX26" fmla="*/ 345517 w 419821"/>
                <a:gd name="connsiteY26" fmla="*/ 284559 h 389861"/>
                <a:gd name="connsiteX27" fmla="*/ 72085 w 419821"/>
                <a:gd name="connsiteY27" fmla="*/ 369343 h 389861"/>
                <a:gd name="connsiteX28" fmla="*/ 20783 w 419821"/>
                <a:gd name="connsiteY28" fmla="*/ 318196 h 38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9821" h="389861">
                  <a:moveTo>
                    <a:pt x="285" y="326612"/>
                  </a:moveTo>
                  <a:lnTo>
                    <a:pt x="706" y="326592"/>
                  </a:lnTo>
                  <a:cubicBezTo>
                    <a:pt x="4360" y="363277"/>
                    <a:pt x="31920" y="389861"/>
                    <a:pt x="72116" y="389861"/>
                  </a:cubicBezTo>
                  <a:cubicBezTo>
                    <a:pt x="272702" y="389861"/>
                    <a:pt x="359518" y="299586"/>
                    <a:pt x="359518" y="299586"/>
                  </a:cubicBezTo>
                  <a:cubicBezTo>
                    <a:pt x="363911" y="295214"/>
                    <a:pt x="419821" y="243779"/>
                    <a:pt x="419821" y="185395"/>
                  </a:cubicBezTo>
                  <a:cubicBezTo>
                    <a:pt x="419821" y="133909"/>
                    <a:pt x="379883" y="86796"/>
                    <a:pt x="343475" y="55807"/>
                  </a:cubicBezTo>
                  <a:cubicBezTo>
                    <a:pt x="313903" y="30639"/>
                    <a:pt x="283387" y="0"/>
                    <a:pt x="241467" y="0"/>
                  </a:cubicBezTo>
                  <a:cubicBezTo>
                    <a:pt x="195770" y="0"/>
                    <a:pt x="153522" y="19061"/>
                    <a:pt x="123109" y="48438"/>
                  </a:cubicBezTo>
                  <a:lnTo>
                    <a:pt x="123129" y="48674"/>
                  </a:lnTo>
                  <a:cubicBezTo>
                    <a:pt x="98454" y="72805"/>
                    <a:pt x="101544" y="100488"/>
                    <a:pt x="104305" y="124928"/>
                  </a:cubicBezTo>
                  <a:cubicBezTo>
                    <a:pt x="106932" y="148166"/>
                    <a:pt x="109416" y="170122"/>
                    <a:pt x="92182" y="192642"/>
                  </a:cubicBezTo>
                  <a:cubicBezTo>
                    <a:pt x="79270" y="209527"/>
                    <a:pt x="64746" y="221813"/>
                    <a:pt x="50714" y="233679"/>
                  </a:cubicBezTo>
                  <a:cubicBezTo>
                    <a:pt x="23072" y="257082"/>
                    <a:pt x="-3030" y="279181"/>
                    <a:pt x="285" y="326612"/>
                  </a:cubicBezTo>
                  <a:close/>
                  <a:moveTo>
                    <a:pt x="20783" y="318196"/>
                  </a:moveTo>
                  <a:cubicBezTo>
                    <a:pt x="20783" y="315127"/>
                    <a:pt x="20907" y="312437"/>
                    <a:pt x="21163" y="309871"/>
                  </a:cubicBezTo>
                  <a:cubicBezTo>
                    <a:pt x="21399" y="307746"/>
                    <a:pt x="21769" y="305704"/>
                    <a:pt x="22190" y="303713"/>
                  </a:cubicBezTo>
                  <a:cubicBezTo>
                    <a:pt x="23257" y="299124"/>
                    <a:pt x="25043" y="294351"/>
                    <a:pt x="27845" y="288101"/>
                  </a:cubicBezTo>
                  <a:cubicBezTo>
                    <a:pt x="35441" y="273720"/>
                    <a:pt x="48374" y="262563"/>
                    <a:pt x="63986" y="249342"/>
                  </a:cubicBezTo>
                  <a:cubicBezTo>
                    <a:pt x="78172" y="237343"/>
                    <a:pt x="94225" y="223733"/>
                    <a:pt x="108492" y="205103"/>
                  </a:cubicBezTo>
                  <a:cubicBezTo>
                    <a:pt x="130756" y="176024"/>
                    <a:pt x="127543" y="147643"/>
                    <a:pt x="124710" y="122608"/>
                  </a:cubicBezTo>
                  <a:cubicBezTo>
                    <a:pt x="122072" y="99154"/>
                    <a:pt x="120009" y="80596"/>
                    <a:pt x="137325" y="63526"/>
                  </a:cubicBezTo>
                  <a:cubicBezTo>
                    <a:pt x="164433" y="36603"/>
                    <a:pt x="201282" y="20529"/>
                    <a:pt x="241467" y="20529"/>
                  </a:cubicBezTo>
                  <a:cubicBezTo>
                    <a:pt x="271398" y="20529"/>
                    <a:pt x="295407" y="41345"/>
                    <a:pt x="320811" y="63383"/>
                  </a:cubicBezTo>
                  <a:cubicBezTo>
                    <a:pt x="323952" y="66092"/>
                    <a:pt x="327052" y="68792"/>
                    <a:pt x="330162" y="71440"/>
                  </a:cubicBezTo>
                  <a:cubicBezTo>
                    <a:pt x="355977" y="93406"/>
                    <a:pt x="399272" y="137419"/>
                    <a:pt x="399272" y="185395"/>
                  </a:cubicBezTo>
                  <a:cubicBezTo>
                    <a:pt x="399272" y="227900"/>
                    <a:pt x="362084" y="268496"/>
                    <a:pt x="346092" y="283984"/>
                  </a:cubicBezTo>
                  <a:lnTo>
                    <a:pt x="345517" y="284559"/>
                  </a:lnTo>
                  <a:cubicBezTo>
                    <a:pt x="340755" y="288706"/>
                    <a:pt x="252563" y="371653"/>
                    <a:pt x="72085" y="369343"/>
                  </a:cubicBezTo>
                  <a:cubicBezTo>
                    <a:pt x="43016" y="369589"/>
                    <a:pt x="20783" y="347346"/>
                    <a:pt x="20783" y="318196"/>
                  </a:cubicBezTo>
                  <a:close/>
                </a:path>
              </a:pathLst>
            </a:custGeom>
            <a:solidFill>
              <a:srgbClr val="FFCCB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79" name="Gráfico 218">
            <a:extLst>
              <a:ext uri="{FF2B5EF4-FFF2-40B4-BE49-F238E27FC236}">
                <a16:creationId xmlns:a16="http://schemas.microsoft.com/office/drawing/2014/main" id="{F1C2D249-BE34-E34B-8ABB-56A136FA1B3F}"/>
              </a:ext>
            </a:extLst>
          </p:cNvPr>
          <p:cNvGrpSpPr/>
          <p:nvPr/>
        </p:nvGrpSpPr>
        <p:grpSpPr>
          <a:xfrm>
            <a:off x="1778177" y="2269873"/>
            <a:ext cx="492690" cy="492690"/>
            <a:chOff x="1778177" y="2269873"/>
            <a:chExt cx="492690" cy="492690"/>
          </a:xfrm>
        </p:grpSpPr>
        <p:sp>
          <p:nvSpPr>
            <p:cNvPr id="1380" name="Forma libre 1379">
              <a:extLst>
                <a:ext uri="{FF2B5EF4-FFF2-40B4-BE49-F238E27FC236}">
                  <a16:creationId xmlns:a16="http://schemas.microsoft.com/office/drawing/2014/main" id="{06C32297-9D1F-DB48-946B-DA096070AC71}"/>
                </a:ext>
              </a:extLst>
            </p:cNvPr>
            <p:cNvSpPr/>
            <p:nvPr/>
          </p:nvSpPr>
          <p:spPr>
            <a:xfrm>
              <a:off x="2086101" y="2351986"/>
              <a:ext cx="102653" cy="102645"/>
            </a:xfrm>
            <a:custGeom>
              <a:avLst/>
              <a:gdLst>
                <a:gd name="connsiteX0" fmla="*/ 80202 w 102653"/>
                <a:gd name="connsiteY0" fmla="*/ 80186 h 102645"/>
                <a:gd name="connsiteX1" fmla="*/ 797 w 102653"/>
                <a:gd name="connsiteY1" fmla="*/ 101844 h 102645"/>
                <a:gd name="connsiteX2" fmla="*/ 22455 w 102653"/>
                <a:gd name="connsiteY2" fmla="*/ 22449 h 102645"/>
                <a:gd name="connsiteX3" fmla="*/ 101850 w 102653"/>
                <a:gd name="connsiteY3" fmla="*/ 802 h 102645"/>
                <a:gd name="connsiteX4" fmla="*/ 80202 w 102653"/>
                <a:gd name="connsiteY4" fmla="*/ 80186 h 10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53" h="102645">
                  <a:moveTo>
                    <a:pt x="80202" y="80186"/>
                  </a:moveTo>
                  <a:cubicBezTo>
                    <a:pt x="51328" y="109060"/>
                    <a:pt x="797" y="101844"/>
                    <a:pt x="797" y="101844"/>
                  </a:cubicBezTo>
                  <a:cubicBezTo>
                    <a:pt x="797" y="101844"/>
                    <a:pt x="-6399" y="51302"/>
                    <a:pt x="22455" y="22449"/>
                  </a:cubicBezTo>
                  <a:cubicBezTo>
                    <a:pt x="51328" y="-6414"/>
                    <a:pt x="101850" y="802"/>
                    <a:pt x="101850" y="802"/>
                  </a:cubicBezTo>
                  <a:cubicBezTo>
                    <a:pt x="101850" y="802"/>
                    <a:pt x="109076" y="51302"/>
                    <a:pt x="80202" y="80186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81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994837" y="2310931"/>
              <a:ext cx="234971" cy="236079"/>
              <a:chOff x="1994837" y="2310931"/>
              <a:chExt cx="234971" cy="236079"/>
            </a:xfrm>
            <a:solidFill>
              <a:srgbClr val="8BC34A"/>
            </a:solidFill>
          </p:grpSpPr>
          <p:sp>
            <p:nvSpPr>
              <p:cNvPr id="1382" name="Forma libre 1381">
                <a:extLst>
                  <a:ext uri="{FF2B5EF4-FFF2-40B4-BE49-F238E27FC236}">
                    <a16:creationId xmlns:a16="http://schemas.microsoft.com/office/drawing/2014/main" id="{99E7A07E-218B-2D41-92FE-E04F79FD3A28}"/>
                  </a:ext>
                </a:extLst>
              </p:cNvPr>
              <p:cNvSpPr/>
              <p:nvPr/>
            </p:nvSpPr>
            <p:spPr>
              <a:xfrm>
                <a:off x="2091538" y="2445474"/>
                <a:ext cx="138270" cy="101536"/>
              </a:xfrm>
              <a:custGeom>
                <a:avLst/>
                <a:gdLst>
                  <a:gd name="connsiteX0" fmla="*/ 0 w 138270"/>
                  <a:gd name="connsiteY0" fmla="*/ 21700 h 101536"/>
                  <a:gd name="connsiteX1" fmla="*/ 137912 w 138270"/>
                  <a:gd name="connsiteY1" fmla="*/ 101536 h 101536"/>
                  <a:gd name="connsiteX2" fmla="*/ 94360 w 138270"/>
                  <a:gd name="connsiteY2" fmla="*/ 14443 h 101536"/>
                  <a:gd name="connsiteX3" fmla="*/ 0 w 138270"/>
                  <a:gd name="connsiteY3" fmla="*/ 21700 h 10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270" h="101536">
                    <a:moveTo>
                      <a:pt x="0" y="21700"/>
                    </a:moveTo>
                    <a:cubicBezTo>
                      <a:pt x="65333" y="28957"/>
                      <a:pt x="137912" y="101536"/>
                      <a:pt x="137912" y="101536"/>
                    </a:cubicBezTo>
                    <a:cubicBezTo>
                      <a:pt x="137912" y="101536"/>
                      <a:pt x="145169" y="50728"/>
                      <a:pt x="94360" y="14443"/>
                    </a:cubicBezTo>
                    <a:cubicBezTo>
                      <a:pt x="43552" y="-21852"/>
                      <a:pt x="0" y="21700"/>
                      <a:pt x="0" y="21700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3" name="Forma libre 1382">
                <a:extLst>
                  <a:ext uri="{FF2B5EF4-FFF2-40B4-BE49-F238E27FC236}">
                    <a16:creationId xmlns:a16="http://schemas.microsoft.com/office/drawing/2014/main" id="{3F960FDF-385C-7F49-8007-F31A3BC3B374}"/>
                  </a:ext>
                </a:extLst>
              </p:cNvPr>
              <p:cNvSpPr/>
              <p:nvPr/>
            </p:nvSpPr>
            <p:spPr>
              <a:xfrm>
                <a:off x="1994837" y="2310931"/>
                <a:ext cx="101531" cy="138270"/>
              </a:xfrm>
              <a:custGeom>
                <a:avLst/>
                <a:gdLst>
                  <a:gd name="connsiteX0" fmla="*/ 79836 w 101531"/>
                  <a:gd name="connsiteY0" fmla="*/ 138271 h 138270"/>
                  <a:gd name="connsiteX1" fmla="*/ 0 w 101531"/>
                  <a:gd name="connsiteY1" fmla="*/ 358 h 138270"/>
                  <a:gd name="connsiteX2" fmla="*/ 87093 w 101531"/>
                  <a:gd name="connsiteY2" fmla="*/ 43900 h 138270"/>
                  <a:gd name="connsiteX3" fmla="*/ 79836 w 101531"/>
                  <a:gd name="connsiteY3" fmla="*/ 138271 h 138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531" h="138270">
                    <a:moveTo>
                      <a:pt x="79836" y="138271"/>
                    </a:moveTo>
                    <a:cubicBezTo>
                      <a:pt x="72579" y="72948"/>
                      <a:pt x="0" y="358"/>
                      <a:pt x="0" y="358"/>
                    </a:cubicBezTo>
                    <a:cubicBezTo>
                      <a:pt x="0" y="358"/>
                      <a:pt x="50809" y="-6899"/>
                      <a:pt x="87093" y="43900"/>
                    </a:cubicBezTo>
                    <a:cubicBezTo>
                      <a:pt x="123378" y="94719"/>
                      <a:pt x="79836" y="138271"/>
                      <a:pt x="79836" y="138271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84" name="Forma libre 1383">
              <a:extLst>
                <a:ext uri="{FF2B5EF4-FFF2-40B4-BE49-F238E27FC236}">
                  <a16:creationId xmlns:a16="http://schemas.microsoft.com/office/drawing/2014/main" id="{69C4E435-A396-6C4F-B3B6-8A446C6B681F}"/>
                </a:ext>
              </a:extLst>
            </p:cNvPr>
            <p:cNvSpPr/>
            <p:nvPr/>
          </p:nvSpPr>
          <p:spPr>
            <a:xfrm>
              <a:off x="1839752" y="2382779"/>
              <a:ext cx="328462" cy="328454"/>
            </a:xfrm>
            <a:custGeom>
              <a:avLst/>
              <a:gdLst>
                <a:gd name="connsiteX0" fmla="*/ 299761 w 328462"/>
                <a:gd name="connsiteY0" fmla="*/ 250452 h 328454"/>
                <a:gd name="connsiteX1" fmla="*/ 26256 w 328462"/>
                <a:gd name="connsiteY1" fmla="*/ 302205 h 328454"/>
                <a:gd name="connsiteX2" fmla="*/ 77999 w 328462"/>
                <a:gd name="connsiteY2" fmla="*/ 28701 h 328454"/>
                <a:gd name="connsiteX3" fmla="*/ 262809 w 328462"/>
                <a:gd name="connsiteY3" fmla="*/ 65673 h 328454"/>
                <a:gd name="connsiteX4" fmla="*/ 299761 w 328462"/>
                <a:gd name="connsiteY4" fmla="*/ 250452 h 32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2" h="328454">
                  <a:moveTo>
                    <a:pt x="299761" y="250452"/>
                  </a:moveTo>
                  <a:cubicBezTo>
                    <a:pt x="244662" y="305572"/>
                    <a:pt x="87494" y="363443"/>
                    <a:pt x="26256" y="302205"/>
                  </a:cubicBezTo>
                  <a:cubicBezTo>
                    <a:pt x="-34991" y="240968"/>
                    <a:pt x="22879" y="83810"/>
                    <a:pt x="77999" y="28701"/>
                  </a:cubicBezTo>
                  <a:cubicBezTo>
                    <a:pt x="133119" y="-26419"/>
                    <a:pt x="201572" y="4425"/>
                    <a:pt x="262809" y="65673"/>
                  </a:cubicBezTo>
                  <a:cubicBezTo>
                    <a:pt x="324036" y="126890"/>
                    <a:pt x="354881" y="195333"/>
                    <a:pt x="299761" y="250452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85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886843" y="2418698"/>
              <a:ext cx="246105" cy="245456"/>
              <a:chOff x="1886843" y="2418698"/>
              <a:chExt cx="246105" cy="245456"/>
            </a:xfrm>
            <a:solidFill>
              <a:srgbClr val="D50000"/>
            </a:solidFill>
          </p:grpSpPr>
          <p:sp>
            <p:nvSpPr>
              <p:cNvPr id="1386" name="Forma libre 1385">
                <a:extLst>
                  <a:ext uri="{FF2B5EF4-FFF2-40B4-BE49-F238E27FC236}">
                    <a16:creationId xmlns:a16="http://schemas.microsoft.com/office/drawing/2014/main" id="{47F42292-909B-814C-A7E1-99C08BA1DB56}"/>
                  </a:ext>
                </a:extLst>
              </p:cNvPr>
              <p:cNvSpPr/>
              <p:nvPr/>
            </p:nvSpPr>
            <p:spPr>
              <a:xfrm>
                <a:off x="1935974" y="2418698"/>
                <a:ext cx="52615" cy="52625"/>
              </a:xfrm>
              <a:custGeom>
                <a:avLst/>
                <a:gdLst>
                  <a:gd name="connsiteX0" fmla="*/ 8814 w 52615"/>
                  <a:gd name="connsiteY0" fmla="*/ 7521 h 52625"/>
                  <a:gd name="connsiteX1" fmla="*/ 45098 w 52615"/>
                  <a:gd name="connsiteY1" fmla="*/ 7521 h 52625"/>
                  <a:gd name="connsiteX2" fmla="*/ 45098 w 52615"/>
                  <a:gd name="connsiteY2" fmla="*/ 43806 h 52625"/>
                  <a:gd name="connsiteX3" fmla="*/ 6432 w 52615"/>
                  <a:gd name="connsiteY3" fmla="*/ 46197 h 52625"/>
                  <a:gd name="connsiteX4" fmla="*/ 8814 w 52615"/>
                  <a:gd name="connsiteY4" fmla="*/ 7521 h 5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15" h="52625">
                    <a:moveTo>
                      <a:pt x="8814" y="7521"/>
                    </a:moveTo>
                    <a:cubicBezTo>
                      <a:pt x="18842" y="-2507"/>
                      <a:pt x="35080" y="-2507"/>
                      <a:pt x="45098" y="7521"/>
                    </a:cubicBezTo>
                    <a:cubicBezTo>
                      <a:pt x="55116" y="17550"/>
                      <a:pt x="55126" y="33788"/>
                      <a:pt x="45098" y="43806"/>
                    </a:cubicBezTo>
                    <a:cubicBezTo>
                      <a:pt x="35070" y="53824"/>
                      <a:pt x="16461" y="56226"/>
                      <a:pt x="6432" y="46197"/>
                    </a:cubicBezTo>
                    <a:cubicBezTo>
                      <a:pt x="-3596" y="36169"/>
                      <a:pt x="-1204" y="17550"/>
                      <a:pt x="8814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7" name="Forma libre 1386">
                <a:extLst>
                  <a:ext uri="{FF2B5EF4-FFF2-40B4-BE49-F238E27FC236}">
                    <a16:creationId xmlns:a16="http://schemas.microsoft.com/office/drawing/2014/main" id="{4DB2C949-7F56-AE4F-98B8-3589E998C2BE}"/>
                  </a:ext>
                </a:extLst>
              </p:cNvPr>
              <p:cNvSpPr/>
              <p:nvPr/>
            </p:nvSpPr>
            <p:spPr>
              <a:xfrm>
                <a:off x="2020441" y="2478365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39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8" name="Forma libre 1387">
                <a:extLst>
                  <a:ext uri="{FF2B5EF4-FFF2-40B4-BE49-F238E27FC236}">
                    <a16:creationId xmlns:a16="http://schemas.microsoft.com/office/drawing/2014/main" id="{F5FF90D7-DBB6-0A41-8DD4-C5892CFF9B00}"/>
                  </a:ext>
                </a:extLst>
              </p:cNvPr>
              <p:cNvSpPr/>
              <p:nvPr/>
            </p:nvSpPr>
            <p:spPr>
              <a:xfrm>
                <a:off x="1886843" y="2611535"/>
                <a:ext cx="52621" cy="52619"/>
              </a:xfrm>
              <a:custGeom>
                <a:avLst/>
                <a:gdLst>
                  <a:gd name="connsiteX0" fmla="*/ 8820 w 52621"/>
                  <a:gd name="connsiteY0" fmla="*/ 7521 h 52619"/>
                  <a:gd name="connsiteX1" fmla="*/ 45104 w 52621"/>
                  <a:gd name="connsiteY1" fmla="*/ 7521 h 52619"/>
                  <a:gd name="connsiteX2" fmla="*/ 45104 w 52621"/>
                  <a:gd name="connsiteY2" fmla="*/ 43806 h 52619"/>
                  <a:gd name="connsiteX3" fmla="*/ 6428 w 52621"/>
                  <a:gd name="connsiteY3" fmla="*/ 46187 h 52619"/>
                  <a:gd name="connsiteX4" fmla="*/ 8820 w 52621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1" h="52619">
                    <a:moveTo>
                      <a:pt x="8820" y="7521"/>
                    </a:moveTo>
                    <a:cubicBezTo>
                      <a:pt x="18848" y="-2507"/>
                      <a:pt x="35086" y="-2507"/>
                      <a:pt x="45104" y="7521"/>
                    </a:cubicBezTo>
                    <a:cubicBezTo>
                      <a:pt x="55122" y="17549"/>
                      <a:pt x="55132" y="33788"/>
                      <a:pt x="45104" y="43806"/>
                    </a:cubicBezTo>
                    <a:cubicBezTo>
                      <a:pt x="35076" y="53824"/>
                      <a:pt x="16456" y="56215"/>
                      <a:pt x="6428" y="46187"/>
                    </a:cubicBezTo>
                    <a:cubicBezTo>
                      <a:pt x="-3600" y="36159"/>
                      <a:pt x="-1198" y="17539"/>
                      <a:pt x="8820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9" name="Forma libre 1388">
                <a:extLst>
                  <a:ext uri="{FF2B5EF4-FFF2-40B4-BE49-F238E27FC236}">
                    <a16:creationId xmlns:a16="http://schemas.microsoft.com/office/drawing/2014/main" id="{237F6293-326E-DF4A-B8A5-DF8D11F57925}"/>
                  </a:ext>
                </a:extLst>
              </p:cNvPr>
              <p:cNvSpPr/>
              <p:nvPr/>
            </p:nvSpPr>
            <p:spPr>
              <a:xfrm>
                <a:off x="2080323" y="2561753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50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0" name="Forma libre 1389">
                <a:extLst>
                  <a:ext uri="{FF2B5EF4-FFF2-40B4-BE49-F238E27FC236}">
                    <a16:creationId xmlns:a16="http://schemas.microsoft.com/office/drawing/2014/main" id="{C1B7B7E8-1FEF-E346-BFB9-C315069CAD4F}"/>
                  </a:ext>
                </a:extLst>
              </p:cNvPr>
              <p:cNvSpPr/>
              <p:nvPr/>
            </p:nvSpPr>
            <p:spPr>
              <a:xfrm>
                <a:off x="1907402" y="2508861"/>
                <a:ext cx="52621" cy="52619"/>
              </a:xfrm>
              <a:custGeom>
                <a:avLst/>
                <a:gdLst>
                  <a:gd name="connsiteX0" fmla="*/ 8820 w 52621"/>
                  <a:gd name="connsiteY0" fmla="*/ 7521 h 52619"/>
                  <a:gd name="connsiteX1" fmla="*/ 45104 w 52621"/>
                  <a:gd name="connsiteY1" fmla="*/ 7521 h 52619"/>
                  <a:gd name="connsiteX2" fmla="*/ 45104 w 52621"/>
                  <a:gd name="connsiteY2" fmla="*/ 43806 h 52619"/>
                  <a:gd name="connsiteX3" fmla="*/ 6428 w 52621"/>
                  <a:gd name="connsiteY3" fmla="*/ 46187 h 52619"/>
                  <a:gd name="connsiteX4" fmla="*/ 8820 w 52621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1" h="52619">
                    <a:moveTo>
                      <a:pt x="8820" y="7521"/>
                    </a:moveTo>
                    <a:cubicBezTo>
                      <a:pt x="18848" y="-2507"/>
                      <a:pt x="35086" y="-2507"/>
                      <a:pt x="45104" y="7521"/>
                    </a:cubicBezTo>
                    <a:cubicBezTo>
                      <a:pt x="55122" y="17550"/>
                      <a:pt x="55132" y="33788"/>
                      <a:pt x="45104" y="43806"/>
                    </a:cubicBezTo>
                    <a:cubicBezTo>
                      <a:pt x="35076" y="53824"/>
                      <a:pt x="16456" y="56215"/>
                      <a:pt x="6428" y="46187"/>
                    </a:cubicBezTo>
                    <a:cubicBezTo>
                      <a:pt x="-3600" y="36159"/>
                      <a:pt x="-1198" y="17539"/>
                      <a:pt x="8820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1" name="Forma libre 1390">
                <a:extLst>
                  <a:ext uri="{FF2B5EF4-FFF2-40B4-BE49-F238E27FC236}">
                    <a16:creationId xmlns:a16="http://schemas.microsoft.com/office/drawing/2014/main" id="{93F79177-7917-B646-B561-650AF1DC921B}"/>
                  </a:ext>
                </a:extLst>
              </p:cNvPr>
              <p:cNvSpPr/>
              <p:nvPr/>
            </p:nvSpPr>
            <p:spPr>
              <a:xfrm>
                <a:off x="1977679" y="2592546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50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92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892534" y="2434100"/>
              <a:ext cx="225022" cy="224369"/>
              <a:chOff x="1892534" y="2434100"/>
              <a:chExt cx="225022" cy="224369"/>
            </a:xfrm>
            <a:solidFill>
              <a:srgbClr val="FFC107"/>
            </a:solidFill>
          </p:grpSpPr>
          <p:sp>
            <p:nvSpPr>
              <p:cNvPr id="1393" name="Forma libre 1392">
                <a:extLst>
                  <a:ext uri="{FF2B5EF4-FFF2-40B4-BE49-F238E27FC236}">
                    <a16:creationId xmlns:a16="http://schemas.microsoft.com/office/drawing/2014/main" id="{77EA045E-ECF8-0745-B120-1ACFBB4B07AE}"/>
                  </a:ext>
                </a:extLst>
              </p:cNvPr>
              <p:cNvSpPr/>
              <p:nvPr/>
            </p:nvSpPr>
            <p:spPr>
              <a:xfrm>
                <a:off x="1941659" y="2434100"/>
                <a:ext cx="31542" cy="31542"/>
              </a:xfrm>
              <a:custGeom>
                <a:avLst/>
                <a:gdLst>
                  <a:gd name="connsiteX0" fmla="*/ 28533 w 31542"/>
                  <a:gd name="connsiteY0" fmla="*/ 17524 h 31542"/>
                  <a:gd name="connsiteX1" fmla="*/ 747 w 31542"/>
                  <a:gd name="connsiteY1" fmla="*/ 30796 h 31542"/>
                  <a:gd name="connsiteX2" fmla="*/ 14019 w 31542"/>
                  <a:gd name="connsiteY2" fmla="*/ 3010 h 31542"/>
                  <a:gd name="connsiteX3" fmla="*/ 28533 w 31542"/>
                  <a:gd name="connsiteY3" fmla="*/ 3010 h 31542"/>
                  <a:gd name="connsiteX4" fmla="*/ 28533 w 31542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2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4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4" name="Forma libre 1393">
                <a:extLst>
                  <a:ext uri="{FF2B5EF4-FFF2-40B4-BE49-F238E27FC236}">
                    <a16:creationId xmlns:a16="http://schemas.microsoft.com/office/drawing/2014/main" id="{1EDBE7DE-DED1-1445-9DDC-716E2B59AF8F}"/>
                  </a:ext>
                </a:extLst>
              </p:cNvPr>
              <p:cNvSpPr/>
              <p:nvPr/>
            </p:nvSpPr>
            <p:spPr>
              <a:xfrm>
                <a:off x="2026135" y="2493767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5" name="Forma libre 1394">
                <a:extLst>
                  <a:ext uri="{FF2B5EF4-FFF2-40B4-BE49-F238E27FC236}">
                    <a16:creationId xmlns:a16="http://schemas.microsoft.com/office/drawing/2014/main" id="{69BD630C-DA38-B341-B6D0-63D6BF5425B2}"/>
                  </a:ext>
                </a:extLst>
              </p:cNvPr>
              <p:cNvSpPr/>
              <p:nvPr/>
            </p:nvSpPr>
            <p:spPr>
              <a:xfrm>
                <a:off x="1892534" y="2626926"/>
                <a:ext cx="31542" cy="31542"/>
              </a:xfrm>
              <a:custGeom>
                <a:avLst/>
                <a:gdLst>
                  <a:gd name="connsiteX0" fmla="*/ 28533 w 31542"/>
                  <a:gd name="connsiteY0" fmla="*/ 17524 h 31542"/>
                  <a:gd name="connsiteX1" fmla="*/ 747 w 31542"/>
                  <a:gd name="connsiteY1" fmla="*/ 30796 h 31542"/>
                  <a:gd name="connsiteX2" fmla="*/ 14019 w 31542"/>
                  <a:gd name="connsiteY2" fmla="*/ 3010 h 31542"/>
                  <a:gd name="connsiteX3" fmla="*/ 28533 w 31542"/>
                  <a:gd name="connsiteY3" fmla="*/ 3010 h 31542"/>
                  <a:gd name="connsiteX4" fmla="*/ 28533 w 31542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2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46" y="13521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6" name="Forma libre 1395">
                <a:extLst>
                  <a:ext uri="{FF2B5EF4-FFF2-40B4-BE49-F238E27FC236}">
                    <a16:creationId xmlns:a16="http://schemas.microsoft.com/office/drawing/2014/main" id="{A883FB6E-B1BB-6F43-9D98-9A6E61AE85B9}"/>
                  </a:ext>
                </a:extLst>
              </p:cNvPr>
              <p:cNvSpPr/>
              <p:nvPr/>
            </p:nvSpPr>
            <p:spPr>
              <a:xfrm>
                <a:off x="2086017" y="2577155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7" name="Forma libre 1396">
                <a:extLst>
                  <a:ext uri="{FF2B5EF4-FFF2-40B4-BE49-F238E27FC236}">
                    <a16:creationId xmlns:a16="http://schemas.microsoft.com/office/drawing/2014/main" id="{DA47D6FC-B95C-534A-87E3-AF0ECDACC93A}"/>
                  </a:ext>
                </a:extLst>
              </p:cNvPr>
              <p:cNvSpPr/>
              <p:nvPr/>
            </p:nvSpPr>
            <p:spPr>
              <a:xfrm>
                <a:off x="1913094" y="2524252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21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8" name="Forma libre 1397">
                <a:extLst>
                  <a:ext uri="{FF2B5EF4-FFF2-40B4-BE49-F238E27FC236}">
                    <a16:creationId xmlns:a16="http://schemas.microsoft.com/office/drawing/2014/main" id="{D5F7B639-4998-7F4F-A0E8-1A245C0C23B3}"/>
                  </a:ext>
                </a:extLst>
              </p:cNvPr>
              <p:cNvSpPr/>
              <p:nvPr/>
            </p:nvSpPr>
            <p:spPr>
              <a:xfrm>
                <a:off x="1983374" y="2607948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99" name="Gráfico 220">
            <a:extLst>
              <a:ext uri="{FF2B5EF4-FFF2-40B4-BE49-F238E27FC236}">
                <a16:creationId xmlns:a16="http://schemas.microsoft.com/office/drawing/2014/main" id="{97758509-F746-744E-A214-EE5D6CD0D76A}"/>
              </a:ext>
            </a:extLst>
          </p:cNvPr>
          <p:cNvGrpSpPr/>
          <p:nvPr/>
        </p:nvGrpSpPr>
        <p:grpSpPr>
          <a:xfrm>
            <a:off x="1147057" y="2269873"/>
            <a:ext cx="492690" cy="492690"/>
            <a:chOff x="1147057" y="2269873"/>
            <a:chExt cx="492690" cy="492690"/>
          </a:xfrm>
        </p:grpSpPr>
        <p:sp>
          <p:nvSpPr>
            <p:cNvPr id="1400" name="Forma libre 1399">
              <a:extLst>
                <a:ext uri="{FF2B5EF4-FFF2-40B4-BE49-F238E27FC236}">
                  <a16:creationId xmlns:a16="http://schemas.microsoft.com/office/drawing/2014/main" id="{34264918-59A2-A648-A739-CB40613E3ABE}"/>
                </a:ext>
              </a:extLst>
            </p:cNvPr>
            <p:cNvSpPr/>
            <p:nvPr/>
          </p:nvSpPr>
          <p:spPr>
            <a:xfrm>
              <a:off x="1208643" y="2403309"/>
              <a:ext cx="184758" cy="297666"/>
            </a:xfrm>
            <a:custGeom>
              <a:avLst/>
              <a:gdLst>
                <a:gd name="connsiteX0" fmla="*/ 184759 w 184758"/>
                <a:gd name="connsiteY0" fmla="*/ 297667 h 297666"/>
                <a:gd name="connsiteX1" fmla="*/ 0 w 184758"/>
                <a:gd name="connsiteY1" fmla="*/ 225816 h 297666"/>
                <a:gd name="connsiteX2" fmla="*/ 0 w 184758"/>
                <a:gd name="connsiteY2" fmla="*/ 0 h 297666"/>
                <a:gd name="connsiteX3" fmla="*/ 184759 w 184758"/>
                <a:gd name="connsiteY3" fmla="*/ 71851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97666">
                  <a:moveTo>
                    <a:pt x="184759" y="297667"/>
                  </a:moveTo>
                  <a:lnTo>
                    <a:pt x="0" y="225816"/>
                  </a:lnTo>
                  <a:lnTo>
                    <a:pt x="0" y="0"/>
                  </a:lnTo>
                  <a:lnTo>
                    <a:pt x="184759" y="71851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1" name="Forma libre 1400">
              <a:extLst>
                <a:ext uri="{FF2B5EF4-FFF2-40B4-BE49-F238E27FC236}">
                  <a16:creationId xmlns:a16="http://schemas.microsoft.com/office/drawing/2014/main" id="{10E70B1E-1386-344B-9513-81766B0128B7}"/>
                </a:ext>
              </a:extLst>
            </p:cNvPr>
            <p:cNvSpPr/>
            <p:nvPr/>
          </p:nvSpPr>
          <p:spPr>
            <a:xfrm>
              <a:off x="1393402" y="2403309"/>
              <a:ext cx="184758" cy="297666"/>
            </a:xfrm>
            <a:custGeom>
              <a:avLst/>
              <a:gdLst>
                <a:gd name="connsiteX0" fmla="*/ 0 w 184758"/>
                <a:gd name="connsiteY0" fmla="*/ 297667 h 297666"/>
                <a:gd name="connsiteX1" fmla="*/ 184759 w 184758"/>
                <a:gd name="connsiteY1" fmla="*/ 225816 h 297666"/>
                <a:gd name="connsiteX2" fmla="*/ 184759 w 184758"/>
                <a:gd name="connsiteY2" fmla="*/ 0 h 297666"/>
                <a:gd name="connsiteX3" fmla="*/ 0 w 184758"/>
                <a:gd name="connsiteY3" fmla="*/ 71851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97666">
                  <a:moveTo>
                    <a:pt x="0" y="297667"/>
                  </a:moveTo>
                  <a:lnTo>
                    <a:pt x="184759" y="225816"/>
                  </a:lnTo>
                  <a:lnTo>
                    <a:pt x="184759" y="0"/>
                  </a:lnTo>
                  <a:lnTo>
                    <a:pt x="0" y="71851"/>
                  </a:lnTo>
                  <a:close/>
                </a:path>
              </a:pathLst>
            </a:custGeom>
            <a:solidFill>
              <a:srgbClr val="2196F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2" name="Forma libre 1401">
              <a:extLst>
                <a:ext uri="{FF2B5EF4-FFF2-40B4-BE49-F238E27FC236}">
                  <a16:creationId xmlns:a16="http://schemas.microsoft.com/office/drawing/2014/main" id="{C074FBA0-DD36-6542-B982-486270E3A7F9}"/>
                </a:ext>
              </a:extLst>
            </p:cNvPr>
            <p:cNvSpPr/>
            <p:nvPr/>
          </p:nvSpPr>
          <p:spPr>
            <a:xfrm>
              <a:off x="1208643" y="2331459"/>
              <a:ext cx="369517" cy="143701"/>
            </a:xfrm>
            <a:custGeom>
              <a:avLst/>
              <a:gdLst>
                <a:gd name="connsiteX0" fmla="*/ 0 w 369517"/>
                <a:gd name="connsiteY0" fmla="*/ 71851 h 143701"/>
                <a:gd name="connsiteX1" fmla="*/ 184759 w 369517"/>
                <a:gd name="connsiteY1" fmla="*/ 0 h 143701"/>
                <a:gd name="connsiteX2" fmla="*/ 369518 w 369517"/>
                <a:gd name="connsiteY2" fmla="*/ 71851 h 143701"/>
                <a:gd name="connsiteX3" fmla="*/ 184759 w 369517"/>
                <a:gd name="connsiteY3" fmla="*/ 143701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17" h="143701">
                  <a:moveTo>
                    <a:pt x="0" y="71851"/>
                  </a:moveTo>
                  <a:lnTo>
                    <a:pt x="184759" y="0"/>
                  </a:lnTo>
                  <a:lnTo>
                    <a:pt x="369518" y="71851"/>
                  </a:lnTo>
                  <a:lnTo>
                    <a:pt x="184759" y="143701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03" name="Gráfico 220">
              <a:extLst>
                <a:ext uri="{FF2B5EF4-FFF2-40B4-BE49-F238E27FC236}">
                  <a16:creationId xmlns:a16="http://schemas.microsoft.com/office/drawing/2014/main" id="{97758509-F746-744E-A214-EE5D6CD0D76A}"/>
                </a:ext>
              </a:extLst>
            </p:cNvPr>
            <p:cNvGrpSpPr/>
            <p:nvPr/>
          </p:nvGrpSpPr>
          <p:grpSpPr>
            <a:xfrm>
              <a:off x="1239436" y="2485424"/>
              <a:ext cx="51321" cy="123172"/>
              <a:chOff x="1239436" y="2485424"/>
              <a:chExt cx="51321" cy="123172"/>
            </a:xfrm>
            <a:solidFill>
              <a:srgbClr val="FFFFFF"/>
            </a:solidFill>
          </p:grpSpPr>
          <p:sp>
            <p:nvSpPr>
              <p:cNvPr id="1404" name="Forma libre 1403">
                <a:extLst>
                  <a:ext uri="{FF2B5EF4-FFF2-40B4-BE49-F238E27FC236}">
                    <a16:creationId xmlns:a16="http://schemas.microsoft.com/office/drawing/2014/main" id="{BCCFA79D-83A4-F941-85F2-FB20BFA2905A}"/>
                  </a:ext>
                </a:extLst>
              </p:cNvPr>
              <p:cNvSpPr/>
              <p:nvPr/>
            </p:nvSpPr>
            <p:spPr>
              <a:xfrm>
                <a:off x="1239436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05" name="Forma libre 1404">
                <a:extLst>
                  <a:ext uri="{FF2B5EF4-FFF2-40B4-BE49-F238E27FC236}">
                    <a16:creationId xmlns:a16="http://schemas.microsoft.com/office/drawing/2014/main" id="{57E3AC2F-1E65-914D-989C-AA5854F45343}"/>
                  </a:ext>
                </a:extLst>
              </p:cNvPr>
              <p:cNvSpPr/>
              <p:nvPr/>
            </p:nvSpPr>
            <p:spPr>
              <a:xfrm>
                <a:off x="1239436" y="2485424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06" name="Forma libre 1405">
                <a:extLst>
                  <a:ext uri="{FF2B5EF4-FFF2-40B4-BE49-F238E27FC236}">
                    <a16:creationId xmlns:a16="http://schemas.microsoft.com/office/drawing/2014/main" id="{6F7F929E-A96A-6546-BA56-EA8F9D0F97E8}"/>
                  </a:ext>
                </a:extLst>
              </p:cNvPr>
              <p:cNvSpPr/>
              <p:nvPr/>
            </p:nvSpPr>
            <p:spPr>
              <a:xfrm>
                <a:off x="1270229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07" name="Gráfico 222">
            <a:extLst>
              <a:ext uri="{FF2B5EF4-FFF2-40B4-BE49-F238E27FC236}">
                <a16:creationId xmlns:a16="http://schemas.microsoft.com/office/drawing/2014/main" id="{058EC7F3-7CE3-A547-B5D8-06178DF73987}"/>
              </a:ext>
            </a:extLst>
          </p:cNvPr>
          <p:cNvGrpSpPr/>
          <p:nvPr/>
        </p:nvGrpSpPr>
        <p:grpSpPr>
          <a:xfrm>
            <a:off x="515937" y="2269873"/>
            <a:ext cx="492690" cy="492690"/>
            <a:chOff x="515937" y="2269873"/>
            <a:chExt cx="492690" cy="492690"/>
          </a:xfrm>
        </p:grpSpPr>
        <p:sp>
          <p:nvSpPr>
            <p:cNvPr id="1408" name="Forma libre 1407">
              <a:extLst>
                <a:ext uri="{FF2B5EF4-FFF2-40B4-BE49-F238E27FC236}">
                  <a16:creationId xmlns:a16="http://schemas.microsoft.com/office/drawing/2014/main" id="{2F9D7F6C-45D2-DD4A-9D39-A2B9E5F76B80}"/>
                </a:ext>
              </a:extLst>
            </p:cNvPr>
            <p:cNvSpPr/>
            <p:nvPr/>
          </p:nvSpPr>
          <p:spPr>
            <a:xfrm>
              <a:off x="649373" y="2444367"/>
              <a:ext cx="225816" cy="287402"/>
            </a:xfrm>
            <a:custGeom>
              <a:avLst/>
              <a:gdLst>
                <a:gd name="connsiteX0" fmla="*/ 174494 w 225816"/>
                <a:gd name="connsiteY0" fmla="*/ 287403 h 287402"/>
                <a:gd name="connsiteX1" fmla="*/ 51322 w 225816"/>
                <a:gd name="connsiteY1" fmla="*/ 287403 h 287402"/>
                <a:gd name="connsiteX2" fmla="*/ 0 w 225816"/>
                <a:gd name="connsiteY2" fmla="*/ 56454 h 287402"/>
                <a:gd name="connsiteX3" fmla="*/ 56454 w 225816"/>
                <a:gd name="connsiteY3" fmla="*/ 0 h 287402"/>
                <a:gd name="connsiteX4" fmla="*/ 169362 w 225816"/>
                <a:gd name="connsiteY4" fmla="*/ 0 h 287402"/>
                <a:gd name="connsiteX5" fmla="*/ 225816 w 225816"/>
                <a:gd name="connsiteY5" fmla="*/ 56454 h 287402"/>
                <a:gd name="connsiteX6" fmla="*/ 174494 w 225816"/>
                <a:gd name="connsiteY6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16" h="287402">
                  <a:moveTo>
                    <a:pt x="174494" y="287403"/>
                  </a:moveTo>
                  <a:lnTo>
                    <a:pt x="51322" y="287403"/>
                  </a:lnTo>
                  <a:cubicBezTo>
                    <a:pt x="51322" y="287403"/>
                    <a:pt x="0" y="164230"/>
                    <a:pt x="0" y="56454"/>
                  </a:cubicBezTo>
                  <a:cubicBezTo>
                    <a:pt x="0" y="20529"/>
                    <a:pt x="10264" y="0"/>
                    <a:pt x="56454" y="0"/>
                  </a:cubicBezTo>
                  <a:cubicBezTo>
                    <a:pt x="102644" y="0"/>
                    <a:pt x="123173" y="0"/>
                    <a:pt x="169362" y="0"/>
                  </a:cubicBezTo>
                  <a:cubicBezTo>
                    <a:pt x="215552" y="0"/>
                    <a:pt x="225816" y="20529"/>
                    <a:pt x="225816" y="56454"/>
                  </a:cubicBezTo>
                  <a:cubicBezTo>
                    <a:pt x="225816" y="164230"/>
                    <a:pt x="174494" y="287403"/>
                    <a:pt x="174494" y="287403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9" name="Forma libre 1408">
              <a:extLst>
                <a:ext uri="{FF2B5EF4-FFF2-40B4-BE49-F238E27FC236}">
                  <a16:creationId xmlns:a16="http://schemas.microsoft.com/office/drawing/2014/main" id="{C0F1B2EB-7883-8A41-AA15-F293172AB59D}"/>
                </a:ext>
              </a:extLst>
            </p:cNvPr>
            <p:cNvSpPr/>
            <p:nvPr/>
          </p:nvSpPr>
          <p:spPr>
            <a:xfrm>
              <a:off x="741753" y="2423838"/>
              <a:ext cx="41057" cy="133436"/>
            </a:xfrm>
            <a:custGeom>
              <a:avLst/>
              <a:gdLst>
                <a:gd name="connsiteX0" fmla="*/ 0 w 41057"/>
                <a:gd name="connsiteY0" fmla="*/ 0 h 133436"/>
                <a:gd name="connsiteX1" fmla="*/ 41058 w 41057"/>
                <a:gd name="connsiteY1" fmla="*/ 0 h 133436"/>
                <a:gd name="connsiteX2" fmla="*/ 41058 w 41057"/>
                <a:gd name="connsiteY2" fmla="*/ 133437 h 133436"/>
                <a:gd name="connsiteX3" fmla="*/ 0 w 41057"/>
                <a:gd name="connsiteY3" fmla="*/ 133437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7" h="133436">
                  <a:moveTo>
                    <a:pt x="0" y="0"/>
                  </a:moveTo>
                  <a:lnTo>
                    <a:pt x="41058" y="0"/>
                  </a:lnTo>
                  <a:lnTo>
                    <a:pt x="41058" y="133437"/>
                  </a:lnTo>
                  <a:lnTo>
                    <a:pt x="0" y="133437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0" name="Forma libre 1409">
              <a:extLst>
                <a:ext uri="{FF2B5EF4-FFF2-40B4-BE49-F238E27FC236}">
                  <a16:creationId xmlns:a16="http://schemas.microsoft.com/office/drawing/2014/main" id="{31DF04E7-7253-C443-B6C0-60D76E8EF986}"/>
                </a:ext>
              </a:extLst>
            </p:cNvPr>
            <p:cNvSpPr/>
            <p:nvPr/>
          </p:nvSpPr>
          <p:spPr>
            <a:xfrm>
              <a:off x="670200" y="2511009"/>
              <a:ext cx="182459" cy="189967"/>
            </a:xfrm>
            <a:custGeom>
              <a:avLst/>
              <a:gdLst>
                <a:gd name="connsiteX0" fmla="*/ 143383 w 182459"/>
                <a:gd name="connsiteY0" fmla="*/ 189967 h 189967"/>
                <a:gd name="connsiteX1" fmla="*/ 182460 w 182459"/>
                <a:gd name="connsiteY1" fmla="*/ 26979 h 189967"/>
                <a:gd name="connsiteX2" fmla="*/ 93796 w 182459"/>
                <a:gd name="connsiteY2" fmla="*/ 26055 h 189967"/>
                <a:gd name="connsiteX3" fmla="*/ 51014 w 182459"/>
                <a:gd name="connsiteY3" fmla="*/ 8760 h 189967"/>
                <a:gd name="connsiteX4" fmla="*/ 27047 w 182459"/>
                <a:gd name="connsiteY4" fmla="*/ 1041 h 189967"/>
                <a:gd name="connsiteX5" fmla="*/ 0 w 182459"/>
                <a:gd name="connsiteY5" fmla="*/ 1801 h 189967"/>
                <a:gd name="connsiteX6" fmla="*/ 40791 w 182459"/>
                <a:gd name="connsiteY6" fmla="*/ 189957 h 189967"/>
                <a:gd name="connsiteX7" fmla="*/ 143383 w 182459"/>
                <a:gd name="connsiteY7" fmla="*/ 189957 h 18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459" h="189967">
                  <a:moveTo>
                    <a:pt x="143383" y="189967"/>
                  </a:moveTo>
                  <a:cubicBezTo>
                    <a:pt x="155310" y="156639"/>
                    <a:pt x="176044" y="91655"/>
                    <a:pt x="182460" y="26979"/>
                  </a:cubicBezTo>
                  <a:cubicBezTo>
                    <a:pt x="158246" y="42581"/>
                    <a:pt x="118646" y="34975"/>
                    <a:pt x="93796" y="26055"/>
                  </a:cubicBezTo>
                  <a:cubicBezTo>
                    <a:pt x="79149" y="20800"/>
                    <a:pt x="66493" y="12804"/>
                    <a:pt x="51014" y="8760"/>
                  </a:cubicBezTo>
                  <a:cubicBezTo>
                    <a:pt x="43039" y="6676"/>
                    <a:pt x="35258" y="2837"/>
                    <a:pt x="27047" y="1041"/>
                  </a:cubicBezTo>
                  <a:cubicBezTo>
                    <a:pt x="18558" y="-817"/>
                    <a:pt x="8981" y="45"/>
                    <a:pt x="0" y="1801"/>
                  </a:cubicBezTo>
                  <a:cubicBezTo>
                    <a:pt x="2566" y="74298"/>
                    <a:pt x="27303" y="152338"/>
                    <a:pt x="40791" y="189957"/>
                  </a:cubicBezTo>
                  <a:lnTo>
                    <a:pt x="143383" y="189957"/>
                  </a:ln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1" name="Forma libre 1410">
              <a:extLst>
                <a:ext uri="{FF2B5EF4-FFF2-40B4-BE49-F238E27FC236}">
                  <a16:creationId xmlns:a16="http://schemas.microsoft.com/office/drawing/2014/main" id="{647221D7-EBEE-0D43-AF0E-A6A797DCD634}"/>
                </a:ext>
              </a:extLst>
            </p:cNvPr>
            <p:cNvSpPr/>
            <p:nvPr/>
          </p:nvSpPr>
          <p:spPr>
            <a:xfrm>
              <a:off x="741753" y="2300666"/>
              <a:ext cx="41057" cy="123172"/>
            </a:xfrm>
            <a:custGeom>
              <a:avLst/>
              <a:gdLst>
                <a:gd name="connsiteX0" fmla="*/ 41058 w 41057"/>
                <a:gd name="connsiteY0" fmla="*/ 123173 h 123172"/>
                <a:gd name="connsiteX1" fmla="*/ 0 w 41057"/>
                <a:gd name="connsiteY1" fmla="*/ 123173 h 123172"/>
                <a:gd name="connsiteX2" fmla="*/ 0 w 41057"/>
                <a:gd name="connsiteY2" fmla="*/ 0 h 123172"/>
                <a:gd name="connsiteX3" fmla="*/ 41058 w 41057"/>
                <a:gd name="connsiteY3" fmla="*/ 41058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7" h="123172">
                  <a:moveTo>
                    <a:pt x="41058" y="123173"/>
                  </a:moveTo>
                  <a:lnTo>
                    <a:pt x="0" y="123173"/>
                  </a:lnTo>
                  <a:lnTo>
                    <a:pt x="0" y="0"/>
                  </a:lnTo>
                  <a:lnTo>
                    <a:pt x="41058" y="41058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2" name="Forma libre 1411">
              <a:extLst>
                <a:ext uri="{FF2B5EF4-FFF2-40B4-BE49-F238E27FC236}">
                  <a16:creationId xmlns:a16="http://schemas.microsoft.com/office/drawing/2014/main" id="{BC8246DB-6372-F54A-8010-C8CFAAE03545}"/>
                </a:ext>
              </a:extLst>
            </p:cNvPr>
            <p:cNvSpPr/>
            <p:nvPr/>
          </p:nvSpPr>
          <p:spPr>
            <a:xfrm>
              <a:off x="669902" y="2393045"/>
              <a:ext cx="184758" cy="51321"/>
            </a:xfrm>
            <a:custGeom>
              <a:avLst/>
              <a:gdLst>
                <a:gd name="connsiteX0" fmla="*/ 184759 w 184758"/>
                <a:gd name="connsiteY0" fmla="*/ 35925 h 51321"/>
                <a:gd name="connsiteX1" fmla="*/ 169362 w 184758"/>
                <a:gd name="connsiteY1" fmla="*/ 51322 h 51321"/>
                <a:gd name="connsiteX2" fmla="*/ 15397 w 184758"/>
                <a:gd name="connsiteY2" fmla="*/ 51322 h 51321"/>
                <a:gd name="connsiteX3" fmla="*/ 0 w 184758"/>
                <a:gd name="connsiteY3" fmla="*/ 35925 h 51321"/>
                <a:gd name="connsiteX4" fmla="*/ 0 w 184758"/>
                <a:gd name="connsiteY4" fmla="*/ 15397 h 51321"/>
                <a:gd name="connsiteX5" fmla="*/ 15397 w 184758"/>
                <a:gd name="connsiteY5" fmla="*/ 0 h 51321"/>
                <a:gd name="connsiteX6" fmla="*/ 169362 w 184758"/>
                <a:gd name="connsiteY6" fmla="*/ 0 h 51321"/>
                <a:gd name="connsiteX7" fmla="*/ 184759 w 184758"/>
                <a:gd name="connsiteY7" fmla="*/ 15397 h 51321"/>
                <a:gd name="connsiteX8" fmla="*/ 184759 w 184758"/>
                <a:gd name="connsiteY8" fmla="*/ 35925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58" h="51321">
                  <a:moveTo>
                    <a:pt x="184759" y="35925"/>
                  </a:moveTo>
                  <a:cubicBezTo>
                    <a:pt x="184759" y="44424"/>
                    <a:pt x="177861" y="51322"/>
                    <a:pt x="169362" y="51322"/>
                  </a:cubicBezTo>
                  <a:lnTo>
                    <a:pt x="15397" y="51322"/>
                  </a:lnTo>
                  <a:cubicBezTo>
                    <a:pt x="6887" y="51322"/>
                    <a:pt x="0" y="44424"/>
                    <a:pt x="0" y="35925"/>
                  </a:cubicBezTo>
                  <a:lnTo>
                    <a:pt x="0" y="15397"/>
                  </a:lnTo>
                  <a:cubicBezTo>
                    <a:pt x="0" y="6898"/>
                    <a:pt x="6887" y="0"/>
                    <a:pt x="15397" y="0"/>
                  </a:cubicBezTo>
                  <a:lnTo>
                    <a:pt x="169362" y="0"/>
                  </a:lnTo>
                  <a:cubicBezTo>
                    <a:pt x="177861" y="0"/>
                    <a:pt x="184759" y="6898"/>
                    <a:pt x="184759" y="15397"/>
                  </a:cubicBezTo>
                  <a:lnTo>
                    <a:pt x="184759" y="35925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13" name="Gráfico 222">
              <a:extLst>
                <a:ext uri="{FF2B5EF4-FFF2-40B4-BE49-F238E27FC236}">
                  <a16:creationId xmlns:a16="http://schemas.microsoft.com/office/drawing/2014/main" id="{058EC7F3-7CE3-A547-B5D8-06178DF73987}"/>
                </a:ext>
              </a:extLst>
            </p:cNvPr>
            <p:cNvGrpSpPr/>
            <p:nvPr/>
          </p:nvGrpSpPr>
          <p:grpSpPr>
            <a:xfrm>
              <a:off x="700695" y="2557275"/>
              <a:ext cx="61586" cy="51321"/>
              <a:chOff x="700695" y="2557275"/>
              <a:chExt cx="61586" cy="51321"/>
            </a:xfrm>
            <a:solidFill>
              <a:srgbClr val="90A4AE"/>
            </a:solidFill>
          </p:grpSpPr>
          <p:sp>
            <p:nvSpPr>
              <p:cNvPr id="1414" name="Forma libre 1413">
                <a:extLst>
                  <a:ext uri="{FF2B5EF4-FFF2-40B4-BE49-F238E27FC236}">
                    <a16:creationId xmlns:a16="http://schemas.microsoft.com/office/drawing/2014/main" id="{4C5A13A6-B33F-C54F-B823-133E78B2DCF8}"/>
                  </a:ext>
                </a:extLst>
              </p:cNvPr>
              <p:cNvSpPr/>
              <p:nvPr/>
            </p:nvSpPr>
            <p:spPr>
              <a:xfrm>
                <a:off x="700695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15" name="Forma libre 1414">
                <a:extLst>
                  <a:ext uri="{FF2B5EF4-FFF2-40B4-BE49-F238E27FC236}">
                    <a16:creationId xmlns:a16="http://schemas.microsoft.com/office/drawing/2014/main" id="{C840C6F6-75AA-0E46-B812-4B123DE10715}"/>
                  </a:ext>
                </a:extLst>
              </p:cNvPr>
              <p:cNvSpPr/>
              <p:nvPr/>
            </p:nvSpPr>
            <p:spPr>
              <a:xfrm>
                <a:off x="721224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16" name="Forma libre 1415">
                <a:extLst>
                  <a:ext uri="{FF2B5EF4-FFF2-40B4-BE49-F238E27FC236}">
                    <a16:creationId xmlns:a16="http://schemas.microsoft.com/office/drawing/2014/main" id="{448D2E68-0B1A-4642-BE3F-42B1AF7A51CC}"/>
                  </a:ext>
                </a:extLst>
              </p:cNvPr>
              <p:cNvSpPr/>
              <p:nvPr/>
            </p:nvSpPr>
            <p:spPr>
              <a:xfrm>
                <a:off x="741753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17" name="Gráfico 224">
            <a:extLst>
              <a:ext uri="{FF2B5EF4-FFF2-40B4-BE49-F238E27FC236}">
                <a16:creationId xmlns:a16="http://schemas.microsoft.com/office/drawing/2014/main" id="{4C1CB5A8-3FF1-C54D-9759-758F9825E053}"/>
              </a:ext>
            </a:extLst>
          </p:cNvPr>
          <p:cNvGrpSpPr/>
          <p:nvPr/>
        </p:nvGrpSpPr>
        <p:grpSpPr>
          <a:xfrm>
            <a:off x="9339669" y="1604810"/>
            <a:ext cx="492690" cy="492690"/>
            <a:chOff x="9339669" y="1604810"/>
            <a:chExt cx="492690" cy="492690"/>
          </a:xfrm>
        </p:grpSpPr>
        <p:grpSp>
          <p:nvGrpSpPr>
            <p:cNvPr id="1418" name="Gráfico 224">
              <a:extLst>
                <a:ext uri="{FF2B5EF4-FFF2-40B4-BE49-F238E27FC236}">
                  <a16:creationId xmlns:a16="http://schemas.microsoft.com/office/drawing/2014/main" id="{4C1CB5A8-3FF1-C54D-9759-758F9825E053}"/>
                </a:ext>
              </a:extLst>
            </p:cNvPr>
            <p:cNvGrpSpPr/>
            <p:nvPr/>
          </p:nvGrpSpPr>
          <p:grpSpPr>
            <a:xfrm>
              <a:off x="9421784" y="1810097"/>
              <a:ext cx="174494" cy="205287"/>
              <a:chOff x="9421784" y="1810097"/>
              <a:chExt cx="174494" cy="205287"/>
            </a:xfrm>
            <a:solidFill>
              <a:srgbClr val="6D4C41"/>
            </a:solidFill>
          </p:grpSpPr>
          <p:sp>
            <p:nvSpPr>
              <p:cNvPr id="1419" name="Forma libre 1418">
                <a:extLst>
                  <a:ext uri="{FF2B5EF4-FFF2-40B4-BE49-F238E27FC236}">
                    <a16:creationId xmlns:a16="http://schemas.microsoft.com/office/drawing/2014/main" id="{CB350A3A-C576-A14F-B7E6-5C833ADC4626}"/>
                  </a:ext>
                </a:extLst>
              </p:cNvPr>
              <p:cNvSpPr/>
              <p:nvPr/>
            </p:nvSpPr>
            <p:spPr>
              <a:xfrm>
                <a:off x="9421784" y="1861388"/>
                <a:ext cx="174494" cy="102643"/>
              </a:xfrm>
              <a:custGeom>
                <a:avLst/>
                <a:gdLst>
                  <a:gd name="connsiteX0" fmla="*/ 0 w 174494"/>
                  <a:gd name="connsiteY0" fmla="*/ 0 h 102643"/>
                  <a:gd name="connsiteX1" fmla="*/ 174494 w 174494"/>
                  <a:gd name="connsiteY1" fmla="*/ 0 h 102643"/>
                  <a:gd name="connsiteX2" fmla="*/ 174494 w 174494"/>
                  <a:gd name="connsiteY2" fmla="*/ 102644 h 102643"/>
                  <a:gd name="connsiteX3" fmla="*/ 0 w 174494"/>
                  <a:gd name="connsiteY3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494" h="102643">
                    <a:moveTo>
                      <a:pt x="0" y="0"/>
                    </a:moveTo>
                    <a:lnTo>
                      <a:pt x="174494" y="0"/>
                    </a:lnTo>
                    <a:lnTo>
                      <a:pt x="174494" y="102644"/>
                    </a:lnTo>
                    <a:lnTo>
                      <a:pt x="0" y="102644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0" name="Forma libre 1419">
                <a:extLst>
                  <a:ext uri="{FF2B5EF4-FFF2-40B4-BE49-F238E27FC236}">
                    <a16:creationId xmlns:a16="http://schemas.microsoft.com/office/drawing/2014/main" id="{1118A986-C542-3C46-B377-DEA1D25C9549}"/>
                  </a:ext>
                </a:extLst>
              </p:cNvPr>
              <p:cNvSpPr/>
              <p:nvPr/>
            </p:nvSpPr>
            <p:spPr>
              <a:xfrm>
                <a:off x="9421784" y="1902476"/>
                <a:ext cx="174494" cy="112908"/>
              </a:xfrm>
              <a:custGeom>
                <a:avLst/>
                <a:gdLst>
                  <a:gd name="connsiteX0" fmla="*/ 174494 w 174494"/>
                  <a:gd name="connsiteY0" fmla="*/ 56454 h 112908"/>
                  <a:gd name="connsiteX1" fmla="*/ 87247 w 174494"/>
                  <a:gd name="connsiteY1" fmla="*/ 112908 h 112908"/>
                  <a:gd name="connsiteX2" fmla="*/ 0 w 174494"/>
                  <a:gd name="connsiteY2" fmla="*/ 56454 h 112908"/>
                  <a:gd name="connsiteX3" fmla="*/ 87247 w 174494"/>
                  <a:gd name="connsiteY3" fmla="*/ 0 h 112908"/>
                  <a:gd name="connsiteX4" fmla="*/ 174494 w 174494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94" h="112908">
                    <a:moveTo>
                      <a:pt x="174494" y="56454"/>
                    </a:moveTo>
                    <a:cubicBezTo>
                      <a:pt x="174494" y="87633"/>
                      <a:pt x="135432" y="112908"/>
                      <a:pt x="87247" y="112908"/>
                    </a:cubicBezTo>
                    <a:cubicBezTo>
                      <a:pt x="39062" y="112908"/>
                      <a:pt x="0" y="87633"/>
                      <a:pt x="0" y="56454"/>
                    </a:cubicBezTo>
                    <a:cubicBezTo>
                      <a:pt x="0" y="25275"/>
                      <a:pt x="39062" y="0"/>
                      <a:pt x="87247" y="0"/>
                    </a:cubicBezTo>
                    <a:cubicBezTo>
                      <a:pt x="135432" y="0"/>
                      <a:pt x="174494" y="25275"/>
                      <a:pt x="174494" y="56454"/>
                    </a:cubicBez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1" name="Forma libre 1420">
                <a:extLst>
                  <a:ext uri="{FF2B5EF4-FFF2-40B4-BE49-F238E27FC236}">
                    <a16:creationId xmlns:a16="http://schemas.microsoft.com/office/drawing/2014/main" id="{0692AEB7-46E6-FF43-9CF6-F464B53153F4}"/>
                  </a:ext>
                </a:extLst>
              </p:cNvPr>
              <p:cNvSpPr/>
              <p:nvPr/>
            </p:nvSpPr>
            <p:spPr>
              <a:xfrm>
                <a:off x="9421784" y="1810097"/>
                <a:ext cx="174494" cy="112908"/>
              </a:xfrm>
              <a:custGeom>
                <a:avLst/>
                <a:gdLst>
                  <a:gd name="connsiteX0" fmla="*/ 174494 w 174494"/>
                  <a:gd name="connsiteY0" fmla="*/ 56454 h 112908"/>
                  <a:gd name="connsiteX1" fmla="*/ 87247 w 174494"/>
                  <a:gd name="connsiteY1" fmla="*/ 112908 h 112908"/>
                  <a:gd name="connsiteX2" fmla="*/ 0 w 174494"/>
                  <a:gd name="connsiteY2" fmla="*/ 56454 h 112908"/>
                  <a:gd name="connsiteX3" fmla="*/ 87247 w 174494"/>
                  <a:gd name="connsiteY3" fmla="*/ 0 h 112908"/>
                  <a:gd name="connsiteX4" fmla="*/ 174494 w 174494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94" h="112908">
                    <a:moveTo>
                      <a:pt x="174494" y="56454"/>
                    </a:moveTo>
                    <a:cubicBezTo>
                      <a:pt x="174494" y="87633"/>
                      <a:pt x="135432" y="112908"/>
                      <a:pt x="87247" y="112908"/>
                    </a:cubicBezTo>
                    <a:cubicBezTo>
                      <a:pt x="39062" y="112908"/>
                      <a:pt x="0" y="87633"/>
                      <a:pt x="0" y="56454"/>
                    </a:cubicBezTo>
                    <a:cubicBezTo>
                      <a:pt x="0" y="25275"/>
                      <a:pt x="39062" y="0"/>
                      <a:pt x="87247" y="0"/>
                    </a:cubicBezTo>
                    <a:cubicBezTo>
                      <a:pt x="135432" y="0"/>
                      <a:pt x="174494" y="25275"/>
                      <a:pt x="174494" y="56454"/>
                    </a:cubicBez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22" name="Forma libre 1421">
              <a:extLst>
                <a:ext uri="{FF2B5EF4-FFF2-40B4-BE49-F238E27FC236}">
                  <a16:creationId xmlns:a16="http://schemas.microsoft.com/office/drawing/2014/main" id="{C01975C1-7859-D84D-A100-9EE6584BDA5A}"/>
                </a:ext>
              </a:extLst>
            </p:cNvPr>
            <p:cNvSpPr/>
            <p:nvPr/>
          </p:nvSpPr>
          <p:spPr>
            <a:xfrm>
              <a:off x="9441173" y="1830626"/>
              <a:ext cx="135715" cy="71850"/>
            </a:xfrm>
            <a:custGeom>
              <a:avLst/>
              <a:gdLst>
                <a:gd name="connsiteX0" fmla="*/ 135716 w 135715"/>
                <a:gd name="connsiteY0" fmla="*/ 35925 h 71850"/>
                <a:gd name="connsiteX1" fmla="*/ 67858 w 135715"/>
                <a:gd name="connsiteY1" fmla="*/ 71851 h 71850"/>
                <a:gd name="connsiteX2" fmla="*/ 0 w 135715"/>
                <a:gd name="connsiteY2" fmla="*/ 35925 h 71850"/>
                <a:gd name="connsiteX3" fmla="*/ 67858 w 135715"/>
                <a:gd name="connsiteY3" fmla="*/ 0 h 71850"/>
                <a:gd name="connsiteX4" fmla="*/ 135716 w 135715"/>
                <a:gd name="connsiteY4" fmla="*/ 35925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15" h="71850">
                  <a:moveTo>
                    <a:pt x="135716" y="35925"/>
                  </a:moveTo>
                  <a:cubicBezTo>
                    <a:pt x="135716" y="55766"/>
                    <a:pt x="105335" y="71851"/>
                    <a:pt x="67858" y="71851"/>
                  </a:cubicBezTo>
                  <a:cubicBezTo>
                    <a:pt x="30381" y="71851"/>
                    <a:pt x="0" y="55766"/>
                    <a:pt x="0" y="35925"/>
                  </a:cubicBezTo>
                  <a:cubicBezTo>
                    <a:pt x="0" y="16084"/>
                    <a:pt x="30381" y="0"/>
                    <a:pt x="67858" y="0"/>
                  </a:cubicBezTo>
                  <a:cubicBezTo>
                    <a:pt x="105335" y="0"/>
                    <a:pt x="135716" y="16084"/>
                    <a:pt x="135716" y="35925"/>
                  </a:cubicBezTo>
                  <a:close/>
                </a:path>
              </a:pathLst>
            </a:custGeom>
            <a:solidFill>
              <a:srgbClr val="ECEFF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3" name="Forma libre 1422">
              <a:extLst>
                <a:ext uri="{FF2B5EF4-FFF2-40B4-BE49-F238E27FC236}">
                  <a16:creationId xmlns:a16="http://schemas.microsoft.com/office/drawing/2014/main" id="{2587FE77-4391-CD43-8878-B74A850ED61B}"/>
                </a:ext>
              </a:extLst>
            </p:cNvPr>
            <p:cNvSpPr/>
            <p:nvPr/>
          </p:nvSpPr>
          <p:spPr>
            <a:xfrm>
              <a:off x="9471822" y="1851155"/>
              <a:ext cx="73143" cy="30793"/>
            </a:xfrm>
            <a:custGeom>
              <a:avLst/>
              <a:gdLst>
                <a:gd name="connsiteX0" fmla="*/ 73144 w 73143"/>
                <a:gd name="connsiteY0" fmla="*/ 15397 h 30793"/>
                <a:gd name="connsiteX1" fmla="*/ 36572 w 73143"/>
                <a:gd name="connsiteY1" fmla="*/ 30793 h 30793"/>
                <a:gd name="connsiteX2" fmla="*/ 0 w 73143"/>
                <a:gd name="connsiteY2" fmla="*/ 15397 h 30793"/>
                <a:gd name="connsiteX3" fmla="*/ 36572 w 73143"/>
                <a:gd name="connsiteY3" fmla="*/ 0 h 30793"/>
                <a:gd name="connsiteX4" fmla="*/ 73144 w 7314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43" h="30793">
                  <a:moveTo>
                    <a:pt x="73144" y="15397"/>
                  </a:moveTo>
                  <a:cubicBezTo>
                    <a:pt x="73144" y="23900"/>
                    <a:pt x="56770" y="30793"/>
                    <a:pt x="36572" y="30793"/>
                  </a:cubicBezTo>
                  <a:cubicBezTo>
                    <a:pt x="16374" y="30793"/>
                    <a:pt x="0" y="23900"/>
                    <a:pt x="0" y="15397"/>
                  </a:cubicBezTo>
                  <a:cubicBezTo>
                    <a:pt x="0" y="6893"/>
                    <a:pt x="16374" y="0"/>
                    <a:pt x="36572" y="0"/>
                  </a:cubicBezTo>
                  <a:cubicBezTo>
                    <a:pt x="56770" y="0"/>
                    <a:pt x="73144" y="6893"/>
                    <a:pt x="73144" y="15397"/>
                  </a:cubicBezTo>
                  <a:close/>
                </a:path>
              </a:pathLst>
            </a:custGeom>
            <a:solidFill>
              <a:srgbClr val="FF6E4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24" name="Gráfico 224">
              <a:extLst>
                <a:ext uri="{FF2B5EF4-FFF2-40B4-BE49-F238E27FC236}">
                  <a16:creationId xmlns:a16="http://schemas.microsoft.com/office/drawing/2014/main" id="{4C1CB5A8-3FF1-C54D-9759-758F9825E053}"/>
                </a:ext>
              </a:extLst>
            </p:cNvPr>
            <p:cNvGrpSpPr/>
            <p:nvPr/>
          </p:nvGrpSpPr>
          <p:grpSpPr>
            <a:xfrm>
              <a:off x="9385704" y="1688382"/>
              <a:ext cx="399541" cy="305505"/>
              <a:chOff x="9385704" y="1688382"/>
              <a:chExt cx="399541" cy="305505"/>
            </a:xfrm>
            <a:solidFill>
              <a:srgbClr val="FFCC80"/>
            </a:solidFill>
          </p:grpSpPr>
          <p:grpSp>
            <p:nvGrpSpPr>
              <p:cNvPr id="1425" name="Gráfico 224">
                <a:extLst>
                  <a:ext uri="{FF2B5EF4-FFF2-40B4-BE49-F238E27FC236}">
                    <a16:creationId xmlns:a16="http://schemas.microsoft.com/office/drawing/2014/main" id="{4C1CB5A8-3FF1-C54D-9759-758F9825E053}"/>
                  </a:ext>
                </a:extLst>
              </p:cNvPr>
              <p:cNvGrpSpPr/>
              <p:nvPr/>
            </p:nvGrpSpPr>
            <p:grpSpPr>
              <a:xfrm>
                <a:off x="9385704" y="1688382"/>
                <a:ext cx="369825" cy="233155"/>
                <a:chOff x="9385704" y="1688382"/>
                <a:chExt cx="369825" cy="233155"/>
              </a:xfrm>
              <a:solidFill>
                <a:srgbClr val="FFCC80"/>
              </a:solidFill>
            </p:grpSpPr>
            <p:sp>
              <p:nvSpPr>
                <p:cNvPr id="1426" name="Forma libre 1425">
                  <a:extLst>
                    <a:ext uri="{FF2B5EF4-FFF2-40B4-BE49-F238E27FC236}">
                      <a16:creationId xmlns:a16="http://schemas.microsoft.com/office/drawing/2014/main" id="{E545E3A7-936F-064D-8412-20519291DEFD}"/>
                    </a:ext>
                  </a:extLst>
                </p:cNvPr>
                <p:cNvSpPr/>
                <p:nvPr/>
              </p:nvSpPr>
              <p:spPr>
                <a:xfrm>
                  <a:off x="9537042" y="1688382"/>
                  <a:ext cx="218487" cy="133508"/>
                </a:xfrm>
                <a:custGeom>
                  <a:avLst/>
                  <a:gdLst>
                    <a:gd name="connsiteX0" fmla="*/ 25312 w 218487"/>
                    <a:gd name="connsiteY0" fmla="*/ 133509 h 133508"/>
                    <a:gd name="connsiteX1" fmla="*/ 218487 w 218487"/>
                    <a:gd name="connsiteY1" fmla="*/ 17603 h 133508"/>
                    <a:gd name="connsiteX2" fmla="*/ 207925 w 218487"/>
                    <a:gd name="connsiteY2" fmla="*/ 0 h 133508"/>
                    <a:gd name="connsiteX3" fmla="*/ 0 w 218487"/>
                    <a:gd name="connsiteY3" fmla="*/ 124753 h 133508"/>
                    <a:gd name="connsiteX4" fmla="*/ 25312 w 218487"/>
                    <a:gd name="connsiteY4" fmla="*/ 133509 h 133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487" h="133508">
                      <a:moveTo>
                        <a:pt x="25312" y="133509"/>
                      </a:moveTo>
                      <a:lnTo>
                        <a:pt x="218487" y="17603"/>
                      </a:lnTo>
                      <a:lnTo>
                        <a:pt x="207925" y="0"/>
                      </a:lnTo>
                      <a:lnTo>
                        <a:pt x="0" y="124753"/>
                      </a:lnTo>
                      <a:cubicBezTo>
                        <a:pt x="9228" y="126775"/>
                        <a:pt x="17768" y="129731"/>
                        <a:pt x="25312" y="133509"/>
                      </a:cubicBezTo>
                      <a:close/>
                    </a:path>
                  </a:pathLst>
                </a:custGeom>
                <a:solidFill>
                  <a:srgbClr val="FFCC8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427" name="Forma libre 1426">
                  <a:extLst>
                    <a:ext uri="{FF2B5EF4-FFF2-40B4-BE49-F238E27FC236}">
                      <a16:creationId xmlns:a16="http://schemas.microsoft.com/office/drawing/2014/main" id="{A5237206-BB20-6A4F-A166-0EFDE348CD10}"/>
                    </a:ext>
                  </a:extLst>
                </p:cNvPr>
                <p:cNvSpPr/>
                <p:nvPr/>
              </p:nvSpPr>
              <p:spPr>
                <a:xfrm>
                  <a:off x="9385704" y="1882297"/>
                  <a:ext cx="36079" cy="39240"/>
                </a:xfrm>
                <a:custGeom>
                  <a:avLst/>
                  <a:gdLst>
                    <a:gd name="connsiteX0" fmla="*/ 36079 w 36079"/>
                    <a:gd name="connsiteY0" fmla="*/ 0 h 39240"/>
                    <a:gd name="connsiteX1" fmla="*/ 0 w 36079"/>
                    <a:gd name="connsiteY1" fmla="*/ 21648 h 39240"/>
                    <a:gd name="connsiteX2" fmla="*/ 10572 w 36079"/>
                    <a:gd name="connsiteY2" fmla="*/ 39241 h 39240"/>
                    <a:gd name="connsiteX3" fmla="*/ 36079 w 36079"/>
                    <a:gd name="connsiteY3" fmla="*/ 23937 h 39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079" h="39240">
                      <a:moveTo>
                        <a:pt x="36079" y="0"/>
                      </a:moveTo>
                      <a:lnTo>
                        <a:pt x="0" y="21648"/>
                      </a:lnTo>
                      <a:lnTo>
                        <a:pt x="10572" y="39241"/>
                      </a:lnTo>
                      <a:lnTo>
                        <a:pt x="36079" y="23937"/>
                      </a:lnTo>
                      <a:close/>
                    </a:path>
                  </a:pathLst>
                </a:custGeom>
                <a:solidFill>
                  <a:srgbClr val="FFCC8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sp>
            <p:nvSpPr>
              <p:cNvPr id="1428" name="Forma libre 1427">
                <a:extLst>
                  <a:ext uri="{FF2B5EF4-FFF2-40B4-BE49-F238E27FC236}">
                    <a16:creationId xmlns:a16="http://schemas.microsoft.com/office/drawing/2014/main" id="{FB8C430C-1091-2940-894F-AB34E05B6354}"/>
                  </a:ext>
                </a:extLst>
              </p:cNvPr>
              <p:cNvSpPr/>
              <p:nvPr/>
            </p:nvSpPr>
            <p:spPr>
              <a:xfrm>
                <a:off x="9390990" y="1810097"/>
                <a:ext cx="390046" cy="174494"/>
              </a:xfrm>
              <a:custGeom>
                <a:avLst/>
                <a:gdLst>
                  <a:gd name="connsiteX0" fmla="*/ 0 w 390046"/>
                  <a:gd name="connsiteY0" fmla="*/ 174494 h 174494"/>
                  <a:gd name="connsiteX1" fmla="*/ 390046 w 390046"/>
                  <a:gd name="connsiteY1" fmla="*/ 0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0046" h="174494">
                    <a:moveTo>
                      <a:pt x="0" y="174494"/>
                    </a:moveTo>
                    <a:lnTo>
                      <a:pt x="390046" y="0"/>
                    </a:lnTo>
                  </a:path>
                </a:pathLst>
              </a:custGeom>
              <a:ln w="20241" cap="flat">
                <a:solidFill>
                  <a:srgbClr val="FFCC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9" name="Forma libre 1428">
                <a:extLst>
                  <a:ext uri="{FF2B5EF4-FFF2-40B4-BE49-F238E27FC236}">
                    <a16:creationId xmlns:a16="http://schemas.microsoft.com/office/drawing/2014/main" id="{FC814AC7-FD13-D54A-B2FD-C4597E203152}"/>
                  </a:ext>
                </a:extLst>
              </p:cNvPr>
              <p:cNvSpPr/>
              <p:nvPr/>
            </p:nvSpPr>
            <p:spPr>
              <a:xfrm rot="3954816">
                <a:off x="9575754" y="1683687"/>
                <a:ext cx="20528" cy="427281"/>
              </a:xfrm>
              <a:custGeom>
                <a:avLst/>
                <a:gdLst>
                  <a:gd name="connsiteX0" fmla="*/ 0 w 20528"/>
                  <a:gd name="connsiteY0" fmla="*/ 0 h 427281"/>
                  <a:gd name="connsiteX1" fmla="*/ 20528 w 20528"/>
                  <a:gd name="connsiteY1" fmla="*/ 0 h 427281"/>
                  <a:gd name="connsiteX2" fmla="*/ 20528 w 20528"/>
                  <a:gd name="connsiteY2" fmla="*/ 427281 h 427281"/>
                  <a:gd name="connsiteX3" fmla="*/ 0 w 20528"/>
                  <a:gd name="connsiteY3" fmla="*/ 427281 h 42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427281">
                    <a:moveTo>
                      <a:pt x="0" y="0"/>
                    </a:moveTo>
                    <a:lnTo>
                      <a:pt x="20528" y="0"/>
                    </a:lnTo>
                    <a:lnTo>
                      <a:pt x="20528" y="427281"/>
                    </a:lnTo>
                    <a:lnTo>
                      <a:pt x="0" y="427281"/>
                    </a:ln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30" name="Forma libre 1429">
              <a:extLst>
                <a:ext uri="{FF2B5EF4-FFF2-40B4-BE49-F238E27FC236}">
                  <a16:creationId xmlns:a16="http://schemas.microsoft.com/office/drawing/2014/main" id="{20C3BC22-5C1F-4F4B-B719-C51B2FA6FEB9}"/>
                </a:ext>
              </a:extLst>
            </p:cNvPr>
            <p:cNvSpPr/>
            <p:nvPr/>
          </p:nvSpPr>
          <p:spPr>
            <a:xfrm>
              <a:off x="9427747" y="1903985"/>
              <a:ext cx="168530" cy="91322"/>
            </a:xfrm>
            <a:custGeom>
              <a:avLst/>
              <a:gdLst>
                <a:gd name="connsiteX0" fmla="*/ 168531 w 168530"/>
                <a:gd name="connsiteY0" fmla="*/ 0 h 91322"/>
                <a:gd name="connsiteX1" fmla="*/ 0 w 168530"/>
                <a:gd name="connsiteY1" fmla="*/ 75402 h 91322"/>
                <a:gd name="connsiteX2" fmla="*/ 14729 w 168530"/>
                <a:gd name="connsiteY2" fmla="*/ 91322 h 91322"/>
                <a:gd name="connsiteX3" fmla="*/ 168531 w 168530"/>
                <a:gd name="connsiteY3" fmla="*/ 22510 h 91322"/>
                <a:gd name="connsiteX4" fmla="*/ 168531 w 168530"/>
                <a:gd name="connsiteY4" fmla="*/ 0 h 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30" h="91322">
                  <a:moveTo>
                    <a:pt x="168531" y="0"/>
                  </a:moveTo>
                  <a:lnTo>
                    <a:pt x="0" y="75402"/>
                  </a:lnTo>
                  <a:cubicBezTo>
                    <a:pt x="3521" y="81253"/>
                    <a:pt x="8560" y="86621"/>
                    <a:pt x="14729" y="91322"/>
                  </a:cubicBezTo>
                  <a:lnTo>
                    <a:pt x="168531" y="22510"/>
                  </a:lnTo>
                  <a:lnTo>
                    <a:pt x="168531" y="0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31" name="Gráfico 226">
            <a:extLst>
              <a:ext uri="{FF2B5EF4-FFF2-40B4-BE49-F238E27FC236}">
                <a16:creationId xmlns:a16="http://schemas.microsoft.com/office/drawing/2014/main" id="{6AF4A541-C86A-0043-B024-A27CBB658742}"/>
              </a:ext>
            </a:extLst>
          </p:cNvPr>
          <p:cNvGrpSpPr/>
          <p:nvPr/>
        </p:nvGrpSpPr>
        <p:grpSpPr>
          <a:xfrm>
            <a:off x="8709399" y="1604810"/>
            <a:ext cx="492690" cy="492690"/>
            <a:chOff x="8709399" y="1604810"/>
            <a:chExt cx="492690" cy="492690"/>
          </a:xfrm>
        </p:grpSpPr>
        <p:sp>
          <p:nvSpPr>
            <p:cNvPr id="1432" name="Forma libre 1431">
              <a:extLst>
                <a:ext uri="{FF2B5EF4-FFF2-40B4-BE49-F238E27FC236}">
                  <a16:creationId xmlns:a16="http://schemas.microsoft.com/office/drawing/2014/main" id="{CCBCA49E-25CF-EA42-9264-501653ED0926}"/>
                </a:ext>
              </a:extLst>
            </p:cNvPr>
            <p:cNvSpPr/>
            <p:nvPr/>
          </p:nvSpPr>
          <p:spPr>
            <a:xfrm>
              <a:off x="8759673" y="1655833"/>
              <a:ext cx="391093" cy="390344"/>
            </a:xfrm>
            <a:custGeom>
              <a:avLst/>
              <a:gdLst>
                <a:gd name="connsiteX0" fmla="*/ 391093 w 391093"/>
                <a:gd name="connsiteY0" fmla="*/ 10562 h 390344"/>
                <a:gd name="connsiteX1" fmla="*/ 380829 w 391093"/>
                <a:gd name="connsiteY1" fmla="*/ 298 h 390344"/>
                <a:gd name="connsiteX2" fmla="*/ 184779 w 391093"/>
                <a:gd name="connsiteY2" fmla="*/ 61884 h 390344"/>
                <a:gd name="connsiteX3" fmla="*/ 121140 w 391093"/>
                <a:gd name="connsiteY3" fmla="*/ 178898 h 390344"/>
                <a:gd name="connsiteX4" fmla="*/ 96506 w 391093"/>
                <a:gd name="connsiteY4" fmla="*/ 237405 h 390344"/>
                <a:gd name="connsiteX5" fmla="*/ 42105 w 391093"/>
                <a:gd name="connsiteY5" fmla="*/ 308229 h 390344"/>
                <a:gd name="connsiteX6" fmla="*/ 1047 w 391093"/>
                <a:gd name="connsiteY6" fmla="*/ 322599 h 390344"/>
                <a:gd name="connsiteX7" fmla="*/ 8232 w 391093"/>
                <a:gd name="connsiteY7" fmla="*/ 343128 h 390344"/>
                <a:gd name="connsiteX8" fmla="*/ 141669 w 391093"/>
                <a:gd name="connsiteY8" fmla="*/ 390344 h 390344"/>
                <a:gd name="connsiteX9" fmla="*/ 147828 w 391093"/>
                <a:gd name="connsiteY9" fmla="*/ 390344 h 390344"/>
                <a:gd name="connsiteX10" fmla="*/ 308978 w 391093"/>
                <a:gd name="connsiteY10" fmla="*/ 318494 h 390344"/>
                <a:gd name="connsiteX11" fmla="*/ 369538 w 391093"/>
                <a:gd name="connsiteY11" fmla="*/ 133735 h 390344"/>
                <a:gd name="connsiteX12" fmla="*/ 360300 w 391093"/>
                <a:gd name="connsiteY12" fmla="*/ 61884 h 390344"/>
                <a:gd name="connsiteX13" fmla="*/ 391093 w 391093"/>
                <a:gd name="connsiteY13" fmla="*/ 10562 h 39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093" h="390344">
                  <a:moveTo>
                    <a:pt x="391093" y="10562"/>
                  </a:moveTo>
                  <a:cubicBezTo>
                    <a:pt x="390067" y="-729"/>
                    <a:pt x="380829" y="298"/>
                    <a:pt x="380829" y="298"/>
                  </a:cubicBezTo>
                  <a:cubicBezTo>
                    <a:pt x="380829" y="298"/>
                    <a:pt x="254577" y="-7914"/>
                    <a:pt x="184779" y="61884"/>
                  </a:cubicBezTo>
                  <a:cubicBezTo>
                    <a:pt x="146801" y="100889"/>
                    <a:pt x="133458" y="141946"/>
                    <a:pt x="121140" y="178898"/>
                  </a:cubicBezTo>
                  <a:cubicBezTo>
                    <a:pt x="113955" y="200453"/>
                    <a:pt x="104717" y="218929"/>
                    <a:pt x="96506" y="237405"/>
                  </a:cubicBezTo>
                  <a:cubicBezTo>
                    <a:pt x="73924" y="287700"/>
                    <a:pt x="57501" y="302071"/>
                    <a:pt x="42105" y="308229"/>
                  </a:cubicBezTo>
                  <a:cubicBezTo>
                    <a:pt x="34920" y="311308"/>
                    <a:pt x="7206" y="310282"/>
                    <a:pt x="1047" y="322599"/>
                  </a:cubicBezTo>
                  <a:cubicBezTo>
                    <a:pt x="-2032" y="328758"/>
                    <a:pt x="2074" y="335943"/>
                    <a:pt x="8232" y="343128"/>
                  </a:cubicBezTo>
                  <a:cubicBezTo>
                    <a:pt x="31840" y="366736"/>
                    <a:pt x="82136" y="390344"/>
                    <a:pt x="141669" y="390344"/>
                  </a:cubicBezTo>
                  <a:cubicBezTo>
                    <a:pt x="143722" y="390344"/>
                    <a:pt x="145775" y="390344"/>
                    <a:pt x="147828" y="390344"/>
                  </a:cubicBezTo>
                  <a:cubicBezTo>
                    <a:pt x="192991" y="389318"/>
                    <a:pt x="249445" y="381106"/>
                    <a:pt x="308978" y="318494"/>
                  </a:cubicBezTo>
                  <a:cubicBezTo>
                    <a:pt x="357221" y="268198"/>
                    <a:pt x="369538" y="192242"/>
                    <a:pt x="369538" y="133735"/>
                  </a:cubicBezTo>
                  <a:cubicBezTo>
                    <a:pt x="369538" y="101915"/>
                    <a:pt x="365432" y="76254"/>
                    <a:pt x="360300" y="61884"/>
                  </a:cubicBezTo>
                  <a:cubicBezTo>
                    <a:pt x="351062" y="32117"/>
                    <a:pt x="391093" y="19800"/>
                    <a:pt x="391093" y="10562"/>
                  </a:cubicBezTo>
                  <a:close/>
                </a:path>
              </a:pathLst>
            </a:custGeom>
            <a:solidFill>
              <a:srgbClr val="EF6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3" name="Forma libre 1432">
              <a:extLst>
                <a:ext uri="{FF2B5EF4-FFF2-40B4-BE49-F238E27FC236}">
                  <a16:creationId xmlns:a16="http://schemas.microsoft.com/office/drawing/2014/main" id="{3D41BDA1-1AFB-E549-BB70-48C4152CC02B}"/>
                </a:ext>
              </a:extLst>
            </p:cNvPr>
            <p:cNvSpPr/>
            <p:nvPr/>
          </p:nvSpPr>
          <p:spPr>
            <a:xfrm>
              <a:off x="8873434" y="1738244"/>
              <a:ext cx="205902" cy="236083"/>
            </a:xfrm>
            <a:custGeom>
              <a:avLst/>
              <a:gdLst>
                <a:gd name="connsiteX0" fmla="*/ 184953 w 205902"/>
                <a:gd name="connsiteY0" fmla="*/ 51325 h 236083"/>
                <a:gd name="connsiteX1" fmla="*/ 175715 w 205902"/>
                <a:gd name="connsiteY1" fmla="*/ 46193 h 236083"/>
                <a:gd name="connsiteX2" fmla="*/ 133631 w 205902"/>
                <a:gd name="connsiteY2" fmla="*/ 20532 h 236083"/>
                <a:gd name="connsiteX3" fmla="*/ 133631 w 205902"/>
                <a:gd name="connsiteY3" fmla="*/ 20532 h 236083"/>
                <a:gd name="connsiteX4" fmla="*/ 123367 w 205902"/>
                <a:gd name="connsiteY4" fmla="*/ 10267 h 236083"/>
                <a:gd name="connsiteX5" fmla="*/ 133631 w 205902"/>
                <a:gd name="connsiteY5" fmla="*/ 3 h 236083"/>
                <a:gd name="connsiteX6" fmla="*/ 194191 w 205902"/>
                <a:gd name="connsiteY6" fmla="*/ 35928 h 236083"/>
                <a:gd name="connsiteX7" fmla="*/ 190085 w 205902"/>
                <a:gd name="connsiteY7" fmla="*/ 50298 h 236083"/>
                <a:gd name="connsiteX8" fmla="*/ 184953 w 205902"/>
                <a:gd name="connsiteY8" fmla="*/ 51325 h 236083"/>
                <a:gd name="connsiteX9" fmla="*/ 200350 w 205902"/>
                <a:gd name="connsiteY9" fmla="*/ 132413 h 236083"/>
                <a:gd name="connsiteX10" fmla="*/ 204456 w 205902"/>
                <a:gd name="connsiteY10" fmla="*/ 119070 h 236083"/>
                <a:gd name="connsiteX11" fmla="*/ 156213 w 205902"/>
                <a:gd name="connsiteY11" fmla="*/ 83144 h 236083"/>
                <a:gd name="connsiteX12" fmla="*/ 144922 w 205902"/>
                <a:gd name="connsiteY12" fmla="*/ 91356 h 236083"/>
                <a:gd name="connsiteX13" fmla="*/ 153134 w 205902"/>
                <a:gd name="connsiteY13" fmla="*/ 102647 h 236083"/>
                <a:gd name="connsiteX14" fmla="*/ 187006 w 205902"/>
                <a:gd name="connsiteY14" fmla="*/ 128308 h 236083"/>
                <a:gd name="connsiteX15" fmla="*/ 196244 w 205902"/>
                <a:gd name="connsiteY15" fmla="*/ 133440 h 236083"/>
                <a:gd name="connsiteX16" fmla="*/ 200350 w 205902"/>
                <a:gd name="connsiteY16" fmla="*/ 132413 h 236083"/>
                <a:gd name="connsiteX17" fmla="*/ 96680 w 205902"/>
                <a:gd name="connsiteY17" fmla="*/ 142678 h 236083"/>
                <a:gd name="connsiteX18" fmla="*/ 101812 w 205902"/>
                <a:gd name="connsiteY18" fmla="*/ 129334 h 236083"/>
                <a:gd name="connsiteX19" fmla="*/ 61781 w 205902"/>
                <a:gd name="connsiteY19" fmla="*/ 102647 h 236083"/>
                <a:gd name="connsiteX20" fmla="*/ 50490 w 205902"/>
                <a:gd name="connsiteY20" fmla="*/ 111885 h 236083"/>
                <a:gd name="connsiteX21" fmla="*/ 59728 w 205902"/>
                <a:gd name="connsiteY21" fmla="*/ 123175 h 236083"/>
                <a:gd name="connsiteX22" fmla="*/ 82310 w 205902"/>
                <a:gd name="connsiteY22" fmla="*/ 137545 h 236083"/>
                <a:gd name="connsiteX23" fmla="*/ 91547 w 205902"/>
                <a:gd name="connsiteY23" fmla="*/ 143704 h 236083"/>
                <a:gd name="connsiteX24" fmla="*/ 96680 w 205902"/>
                <a:gd name="connsiteY24" fmla="*/ 142678 h 236083"/>
                <a:gd name="connsiteX25" fmla="*/ 125420 w 205902"/>
                <a:gd name="connsiteY25" fmla="*/ 236083 h 236083"/>
                <a:gd name="connsiteX26" fmla="*/ 133631 w 205902"/>
                <a:gd name="connsiteY26" fmla="*/ 223766 h 236083"/>
                <a:gd name="connsiteX27" fmla="*/ 105918 w 205902"/>
                <a:gd name="connsiteY27" fmla="*/ 195026 h 236083"/>
                <a:gd name="connsiteX28" fmla="*/ 93600 w 205902"/>
                <a:gd name="connsiteY28" fmla="*/ 202211 h 236083"/>
                <a:gd name="connsiteX29" fmla="*/ 100785 w 205902"/>
                <a:gd name="connsiteY29" fmla="*/ 214528 h 236083"/>
                <a:gd name="connsiteX30" fmla="*/ 114129 w 205902"/>
                <a:gd name="connsiteY30" fmla="*/ 226846 h 236083"/>
                <a:gd name="connsiteX31" fmla="*/ 124393 w 205902"/>
                <a:gd name="connsiteY31" fmla="*/ 235057 h 236083"/>
                <a:gd name="connsiteX32" fmla="*/ 125420 w 205902"/>
                <a:gd name="connsiteY32" fmla="*/ 236083 h 236083"/>
                <a:gd name="connsiteX33" fmla="*/ 33041 w 205902"/>
                <a:gd name="connsiteY33" fmla="*/ 236083 h 236083"/>
                <a:gd name="connsiteX34" fmla="*/ 41252 w 205902"/>
                <a:gd name="connsiteY34" fmla="*/ 223766 h 236083"/>
                <a:gd name="connsiteX35" fmla="*/ 12512 w 205902"/>
                <a:gd name="connsiteY35" fmla="*/ 195026 h 236083"/>
                <a:gd name="connsiteX36" fmla="*/ 195 w 205902"/>
                <a:gd name="connsiteY36" fmla="*/ 203237 h 236083"/>
                <a:gd name="connsiteX37" fmla="*/ 8406 w 205902"/>
                <a:gd name="connsiteY37" fmla="*/ 215555 h 236083"/>
                <a:gd name="connsiteX38" fmla="*/ 20723 w 205902"/>
                <a:gd name="connsiteY38" fmla="*/ 227872 h 236083"/>
                <a:gd name="connsiteX39" fmla="*/ 30988 w 205902"/>
                <a:gd name="connsiteY39" fmla="*/ 236083 h 236083"/>
                <a:gd name="connsiteX40" fmla="*/ 33041 w 205902"/>
                <a:gd name="connsiteY40" fmla="*/ 236083 h 23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5902" h="236083">
                  <a:moveTo>
                    <a:pt x="184953" y="51325"/>
                  </a:moveTo>
                  <a:cubicBezTo>
                    <a:pt x="180848" y="51325"/>
                    <a:pt x="177768" y="49272"/>
                    <a:pt x="175715" y="46193"/>
                  </a:cubicBezTo>
                  <a:cubicBezTo>
                    <a:pt x="162372" y="20532"/>
                    <a:pt x="133631" y="20532"/>
                    <a:pt x="133631" y="20532"/>
                  </a:cubicBezTo>
                  <a:cubicBezTo>
                    <a:pt x="133631" y="20532"/>
                    <a:pt x="133631" y="20532"/>
                    <a:pt x="133631" y="20532"/>
                  </a:cubicBezTo>
                  <a:cubicBezTo>
                    <a:pt x="128499" y="20532"/>
                    <a:pt x="123367" y="16426"/>
                    <a:pt x="123367" y="10267"/>
                  </a:cubicBezTo>
                  <a:cubicBezTo>
                    <a:pt x="123367" y="4109"/>
                    <a:pt x="127473" y="3"/>
                    <a:pt x="133631" y="3"/>
                  </a:cubicBezTo>
                  <a:cubicBezTo>
                    <a:pt x="135684" y="3"/>
                    <a:pt x="174689" y="-1024"/>
                    <a:pt x="194191" y="35928"/>
                  </a:cubicBezTo>
                  <a:cubicBezTo>
                    <a:pt x="197271" y="41060"/>
                    <a:pt x="195218" y="47219"/>
                    <a:pt x="190085" y="50298"/>
                  </a:cubicBezTo>
                  <a:cubicBezTo>
                    <a:pt x="188033" y="51325"/>
                    <a:pt x="187006" y="51325"/>
                    <a:pt x="184953" y="51325"/>
                  </a:cubicBezTo>
                  <a:close/>
                  <a:moveTo>
                    <a:pt x="200350" y="132413"/>
                  </a:moveTo>
                  <a:cubicBezTo>
                    <a:pt x="205482" y="129334"/>
                    <a:pt x="207535" y="123175"/>
                    <a:pt x="204456" y="119070"/>
                  </a:cubicBezTo>
                  <a:cubicBezTo>
                    <a:pt x="189059" y="88276"/>
                    <a:pt x="157239" y="83144"/>
                    <a:pt x="156213" y="83144"/>
                  </a:cubicBezTo>
                  <a:cubicBezTo>
                    <a:pt x="150054" y="82118"/>
                    <a:pt x="144922" y="86224"/>
                    <a:pt x="144922" y="91356"/>
                  </a:cubicBezTo>
                  <a:cubicBezTo>
                    <a:pt x="143896" y="96488"/>
                    <a:pt x="148002" y="102647"/>
                    <a:pt x="153134" y="102647"/>
                  </a:cubicBezTo>
                  <a:cubicBezTo>
                    <a:pt x="153134" y="102647"/>
                    <a:pt x="175715" y="106752"/>
                    <a:pt x="187006" y="128308"/>
                  </a:cubicBezTo>
                  <a:cubicBezTo>
                    <a:pt x="189059" y="131387"/>
                    <a:pt x="192138" y="133440"/>
                    <a:pt x="196244" y="133440"/>
                  </a:cubicBezTo>
                  <a:cubicBezTo>
                    <a:pt x="197271" y="133440"/>
                    <a:pt x="198297" y="133440"/>
                    <a:pt x="200350" y="132413"/>
                  </a:cubicBezTo>
                  <a:close/>
                  <a:moveTo>
                    <a:pt x="96680" y="142678"/>
                  </a:moveTo>
                  <a:cubicBezTo>
                    <a:pt x="101812" y="140625"/>
                    <a:pt x="104891" y="134466"/>
                    <a:pt x="101812" y="129334"/>
                  </a:cubicBezTo>
                  <a:cubicBezTo>
                    <a:pt x="91547" y="104699"/>
                    <a:pt x="63834" y="102647"/>
                    <a:pt x="61781" y="102647"/>
                  </a:cubicBezTo>
                  <a:cubicBezTo>
                    <a:pt x="56649" y="102647"/>
                    <a:pt x="51516" y="106752"/>
                    <a:pt x="50490" y="111885"/>
                  </a:cubicBezTo>
                  <a:cubicBezTo>
                    <a:pt x="50490" y="117017"/>
                    <a:pt x="54596" y="122149"/>
                    <a:pt x="59728" y="123175"/>
                  </a:cubicBezTo>
                  <a:cubicBezTo>
                    <a:pt x="59728" y="123175"/>
                    <a:pt x="77177" y="125228"/>
                    <a:pt x="82310" y="137545"/>
                  </a:cubicBezTo>
                  <a:cubicBezTo>
                    <a:pt x="84362" y="141651"/>
                    <a:pt x="87442" y="143704"/>
                    <a:pt x="91547" y="143704"/>
                  </a:cubicBezTo>
                  <a:cubicBezTo>
                    <a:pt x="93600" y="143704"/>
                    <a:pt x="95653" y="143704"/>
                    <a:pt x="96680" y="142678"/>
                  </a:cubicBezTo>
                  <a:close/>
                  <a:moveTo>
                    <a:pt x="125420" y="236083"/>
                  </a:moveTo>
                  <a:cubicBezTo>
                    <a:pt x="130552" y="235057"/>
                    <a:pt x="134658" y="229925"/>
                    <a:pt x="133631" y="223766"/>
                  </a:cubicBezTo>
                  <a:cubicBezTo>
                    <a:pt x="129526" y="206317"/>
                    <a:pt x="114129" y="197079"/>
                    <a:pt x="105918" y="195026"/>
                  </a:cubicBezTo>
                  <a:cubicBezTo>
                    <a:pt x="100785" y="194000"/>
                    <a:pt x="94627" y="197079"/>
                    <a:pt x="93600" y="202211"/>
                  </a:cubicBezTo>
                  <a:cubicBezTo>
                    <a:pt x="92574" y="207343"/>
                    <a:pt x="95653" y="213502"/>
                    <a:pt x="100785" y="214528"/>
                  </a:cubicBezTo>
                  <a:cubicBezTo>
                    <a:pt x="100785" y="214528"/>
                    <a:pt x="112076" y="217608"/>
                    <a:pt x="114129" y="226846"/>
                  </a:cubicBezTo>
                  <a:cubicBezTo>
                    <a:pt x="115156" y="231978"/>
                    <a:pt x="119261" y="235057"/>
                    <a:pt x="124393" y="235057"/>
                  </a:cubicBezTo>
                  <a:cubicBezTo>
                    <a:pt x="124393" y="236083"/>
                    <a:pt x="124393" y="236083"/>
                    <a:pt x="125420" y="236083"/>
                  </a:cubicBezTo>
                  <a:close/>
                  <a:moveTo>
                    <a:pt x="33041" y="236083"/>
                  </a:moveTo>
                  <a:cubicBezTo>
                    <a:pt x="38173" y="235057"/>
                    <a:pt x="42278" y="229925"/>
                    <a:pt x="41252" y="223766"/>
                  </a:cubicBezTo>
                  <a:cubicBezTo>
                    <a:pt x="37146" y="205290"/>
                    <a:pt x="21750" y="197079"/>
                    <a:pt x="12512" y="195026"/>
                  </a:cubicBezTo>
                  <a:cubicBezTo>
                    <a:pt x="7380" y="194000"/>
                    <a:pt x="1221" y="197079"/>
                    <a:pt x="195" y="203237"/>
                  </a:cubicBezTo>
                  <a:cubicBezTo>
                    <a:pt x="-832" y="208370"/>
                    <a:pt x="2247" y="214528"/>
                    <a:pt x="8406" y="215555"/>
                  </a:cubicBezTo>
                  <a:cubicBezTo>
                    <a:pt x="8406" y="215555"/>
                    <a:pt x="18670" y="217608"/>
                    <a:pt x="20723" y="227872"/>
                  </a:cubicBezTo>
                  <a:cubicBezTo>
                    <a:pt x="21750" y="233004"/>
                    <a:pt x="25855" y="236083"/>
                    <a:pt x="30988" y="236083"/>
                  </a:cubicBezTo>
                  <a:cubicBezTo>
                    <a:pt x="32014" y="236083"/>
                    <a:pt x="32014" y="236083"/>
                    <a:pt x="33041" y="236083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4" name="Forma libre 1433">
              <a:extLst>
                <a:ext uri="{FF2B5EF4-FFF2-40B4-BE49-F238E27FC236}">
                  <a16:creationId xmlns:a16="http://schemas.microsoft.com/office/drawing/2014/main" id="{8506DCA8-EC68-7C4C-9C28-AAFB41AF5614}"/>
                </a:ext>
              </a:extLst>
            </p:cNvPr>
            <p:cNvSpPr/>
            <p:nvPr/>
          </p:nvSpPr>
          <p:spPr>
            <a:xfrm>
              <a:off x="8760295" y="1789568"/>
              <a:ext cx="369967" cy="256609"/>
            </a:xfrm>
            <a:custGeom>
              <a:avLst/>
              <a:gdLst>
                <a:gd name="connsiteX0" fmla="*/ 164655 w 369967"/>
                <a:gd name="connsiteY0" fmla="*/ 225816 h 256609"/>
                <a:gd name="connsiteX1" fmla="*/ 72276 w 369967"/>
                <a:gd name="connsiteY1" fmla="*/ 174494 h 256609"/>
                <a:gd name="connsiteX2" fmla="*/ 77408 w 369967"/>
                <a:gd name="connsiteY2" fmla="*/ 139596 h 256609"/>
                <a:gd name="connsiteX3" fmla="*/ 41483 w 369967"/>
                <a:gd name="connsiteY3" fmla="*/ 174494 h 256609"/>
                <a:gd name="connsiteX4" fmla="*/ 14795 w 369967"/>
                <a:gd name="connsiteY4" fmla="*/ 179627 h 256609"/>
                <a:gd name="connsiteX5" fmla="*/ 1452 w 369967"/>
                <a:gd name="connsiteY5" fmla="*/ 188865 h 256609"/>
                <a:gd name="connsiteX6" fmla="*/ 425 w 369967"/>
                <a:gd name="connsiteY6" fmla="*/ 193997 h 256609"/>
                <a:gd name="connsiteX7" fmla="*/ 8637 w 369967"/>
                <a:gd name="connsiteY7" fmla="*/ 209393 h 256609"/>
                <a:gd name="connsiteX8" fmla="*/ 142074 w 369967"/>
                <a:gd name="connsiteY8" fmla="*/ 256609 h 256609"/>
                <a:gd name="connsiteX9" fmla="*/ 148232 w 369967"/>
                <a:gd name="connsiteY9" fmla="*/ 256609 h 256609"/>
                <a:gd name="connsiteX10" fmla="*/ 202633 w 369967"/>
                <a:gd name="connsiteY10" fmla="*/ 250451 h 256609"/>
                <a:gd name="connsiteX11" fmla="*/ 253955 w 369967"/>
                <a:gd name="connsiteY11" fmla="*/ 229922 h 256609"/>
                <a:gd name="connsiteX12" fmla="*/ 275510 w 369967"/>
                <a:gd name="connsiteY12" fmla="*/ 215552 h 256609"/>
                <a:gd name="connsiteX13" fmla="*/ 298092 w 369967"/>
                <a:gd name="connsiteY13" fmla="*/ 197076 h 256609"/>
                <a:gd name="connsiteX14" fmla="*/ 309383 w 369967"/>
                <a:gd name="connsiteY14" fmla="*/ 185785 h 256609"/>
                <a:gd name="connsiteX15" fmla="*/ 349414 w 369967"/>
                <a:gd name="connsiteY15" fmla="*/ 120093 h 256609"/>
                <a:gd name="connsiteX16" fmla="*/ 357625 w 369967"/>
                <a:gd name="connsiteY16" fmla="*/ 95459 h 256609"/>
                <a:gd name="connsiteX17" fmla="*/ 363784 w 369967"/>
                <a:gd name="connsiteY17" fmla="*/ 70824 h 256609"/>
                <a:gd name="connsiteX18" fmla="*/ 367890 w 369967"/>
                <a:gd name="connsiteY18" fmla="*/ 46190 h 256609"/>
                <a:gd name="connsiteX19" fmla="*/ 369943 w 369967"/>
                <a:gd name="connsiteY19" fmla="*/ 11291 h 256609"/>
                <a:gd name="connsiteX20" fmla="*/ 369943 w 369967"/>
                <a:gd name="connsiteY20" fmla="*/ 0 h 256609"/>
                <a:gd name="connsiteX21" fmla="*/ 164655 w 369967"/>
                <a:gd name="connsiteY21" fmla="*/ 225816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9967" h="256609">
                  <a:moveTo>
                    <a:pt x="164655" y="225816"/>
                  </a:moveTo>
                  <a:cubicBezTo>
                    <a:pt x="84593" y="229922"/>
                    <a:pt x="72276" y="174494"/>
                    <a:pt x="72276" y="174494"/>
                  </a:cubicBezTo>
                  <a:cubicBezTo>
                    <a:pt x="72276" y="174494"/>
                    <a:pt x="71249" y="160124"/>
                    <a:pt x="77408" y="139596"/>
                  </a:cubicBezTo>
                  <a:cubicBezTo>
                    <a:pt x="64064" y="161151"/>
                    <a:pt x="52773" y="169362"/>
                    <a:pt x="41483" y="174494"/>
                  </a:cubicBezTo>
                  <a:cubicBezTo>
                    <a:pt x="37377" y="176547"/>
                    <a:pt x="24033" y="176547"/>
                    <a:pt x="14795" y="179627"/>
                  </a:cubicBezTo>
                  <a:cubicBezTo>
                    <a:pt x="8637" y="181679"/>
                    <a:pt x="3504" y="184759"/>
                    <a:pt x="1452" y="188865"/>
                  </a:cubicBezTo>
                  <a:cubicBezTo>
                    <a:pt x="425" y="190917"/>
                    <a:pt x="-601" y="191944"/>
                    <a:pt x="425" y="193997"/>
                  </a:cubicBezTo>
                  <a:cubicBezTo>
                    <a:pt x="425" y="199129"/>
                    <a:pt x="3504" y="204261"/>
                    <a:pt x="8637" y="209393"/>
                  </a:cubicBezTo>
                  <a:cubicBezTo>
                    <a:pt x="32245" y="233001"/>
                    <a:pt x="82540" y="256609"/>
                    <a:pt x="142074" y="256609"/>
                  </a:cubicBezTo>
                  <a:cubicBezTo>
                    <a:pt x="144126" y="256609"/>
                    <a:pt x="146179" y="256609"/>
                    <a:pt x="148232" y="256609"/>
                  </a:cubicBezTo>
                  <a:cubicBezTo>
                    <a:pt x="164655" y="256609"/>
                    <a:pt x="183131" y="254556"/>
                    <a:pt x="202633" y="250451"/>
                  </a:cubicBezTo>
                  <a:cubicBezTo>
                    <a:pt x="219056" y="246345"/>
                    <a:pt x="236506" y="240186"/>
                    <a:pt x="253955" y="229922"/>
                  </a:cubicBezTo>
                  <a:cubicBezTo>
                    <a:pt x="261140" y="225816"/>
                    <a:pt x="268325" y="220684"/>
                    <a:pt x="275510" y="215552"/>
                  </a:cubicBezTo>
                  <a:cubicBezTo>
                    <a:pt x="282695" y="210420"/>
                    <a:pt x="289881" y="204261"/>
                    <a:pt x="298092" y="197076"/>
                  </a:cubicBezTo>
                  <a:cubicBezTo>
                    <a:pt x="302198" y="193997"/>
                    <a:pt x="305277" y="189891"/>
                    <a:pt x="309383" y="185785"/>
                  </a:cubicBezTo>
                  <a:cubicBezTo>
                    <a:pt x="327859" y="167309"/>
                    <a:pt x="340176" y="144728"/>
                    <a:pt x="349414" y="120093"/>
                  </a:cubicBezTo>
                  <a:cubicBezTo>
                    <a:pt x="352493" y="111882"/>
                    <a:pt x="355573" y="103670"/>
                    <a:pt x="357625" y="95459"/>
                  </a:cubicBezTo>
                  <a:cubicBezTo>
                    <a:pt x="359678" y="87247"/>
                    <a:pt x="361731" y="79036"/>
                    <a:pt x="363784" y="70824"/>
                  </a:cubicBezTo>
                  <a:cubicBezTo>
                    <a:pt x="365837" y="62613"/>
                    <a:pt x="366863" y="54401"/>
                    <a:pt x="367890" y="46190"/>
                  </a:cubicBezTo>
                  <a:cubicBezTo>
                    <a:pt x="368916" y="33872"/>
                    <a:pt x="369943" y="22582"/>
                    <a:pt x="369943" y="11291"/>
                  </a:cubicBezTo>
                  <a:cubicBezTo>
                    <a:pt x="369943" y="7185"/>
                    <a:pt x="369943" y="4106"/>
                    <a:pt x="369943" y="0"/>
                  </a:cubicBezTo>
                  <a:cubicBezTo>
                    <a:pt x="371996" y="132410"/>
                    <a:pt x="244717" y="221710"/>
                    <a:pt x="164655" y="225816"/>
                  </a:cubicBez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35" name="Gráfico 228">
            <a:extLst>
              <a:ext uri="{FF2B5EF4-FFF2-40B4-BE49-F238E27FC236}">
                <a16:creationId xmlns:a16="http://schemas.microsoft.com/office/drawing/2014/main" id="{C3A27760-F600-9745-9E56-F2CEFBDB0F71}"/>
              </a:ext>
            </a:extLst>
          </p:cNvPr>
          <p:cNvGrpSpPr/>
          <p:nvPr/>
        </p:nvGrpSpPr>
        <p:grpSpPr>
          <a:xfrm>
            <a:off x="8079133" y="1604810"/>
            <a:ext cx="492690" cy="492690"/>
            <a:chOff x="8079133" y="1604810"/>
            <a:chExt cx="492690" cy="492690"/>
          </a:xfrm>
        </p:grpSpPr>
        <p:sp>
          <p:nvSpPr>
            <p:cNvPr id="1436" name="Forma libre 1435">
              <a:extLst>
                <a:ext uri="{FF2B5EF4-FFF2-40B4-BE49-F238E27FC236}">
                  <a16:creationId xmlns:a16="http://schemas.microsoft.com/office/drawing/2014/main" id="{1D7B98B1-51CB-8645-971D-C20F95B9AABF}"/>
                </a:ext>
              </a:extLst>
            </p:cNvPr>
            <p:cNvSpPr/>
            <p:nvPr/>
          </p:nvSpPr>
          <p:spPr>
            <a:xfrm>
              <a:off x="8161248" y="1727982"/>
              <a:ext cx="369517" cy="236080"/>
            </a:xfrm>
            <a:custGeom>
              <a:avLst/>
              <a:gdLst>
                <a:gd name="connsiteX0" fmla="*/ 369066 w 369517"/>
                <a:gd name="connsiteY0" fmla="*/ 171549 h 236080"/>
                <a:gd name="connsiteX1" fmla="*/ 184759 w 369517"/>
                <a:gd name="connsiteY1" fmla="*/ 0 h 236080"/>
                <a:gd name="connsiteX2" fmla="*/ 452 w 369517"/>
                <a:gd name="connsiteY2" fmla="*/ 171549 h 236080"/>
                <a:gd name="connsiteX3" fmla="*/ 0 w 369517"/>
                <a:gd name="connsiteY3" fmla="*/ 171549 h 236080"/>
                <a:gd name="connsiteX4" fmla="*/ 0 w 369517"/>
                <a:gd name="connsiteY4" fmla="*/ 188423 h 236080"/>
                <a:gd name="connsiteX5" fmla="*/ 17593 w 369517"/>
                <a:gd name="connsiteY5" fmla="*/ 205288 h 236080"/>
                <a:gd name="connsiteX6" fmla="*/ 338724 w 369517"/>
                <a:gd name="connsiteY6" fmla="*/ 236081 h 236080"/>
                <a:gd name="connsiteX7" fmla="*/ 369518 w 369517"/>
                <a:gd name="connsiteY7" fmla="*/ 188413 h 236080"/>
                <a:gd name="connsiteX8" fmla="*/ 369518 w 369517"/>
                <a:gd name="connsiteY8" fmla="*/ 171538 h 236080"/>
                <a:gd name="connsiteX9" fmla="*/ 369066 w 369517"/>
                <a:gd name="connsiteY9" fmla="*/ 171538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517" h="236080">
                  <a:moveTo>
                    <a:pt x="369066" y="171549"/>
                  </a:moveTo>
                  <a:cubicBezTo>
                    <a:pt x="364457" y="77547"/>
                    <a:pt x="283800" y="0"/>
                    <a:pt x="184759" y="0"/>
                  </a:cubicBezTo>
                  <a:cubicBezTo>
                    <a:pt x="85708" y="0"/>
                    <a:pt x="5060" y="77547"/>
                    <a:pt x="452" y="171549"/>
                  </a:cubicBezTo>
                  <a:lnTo>
                    <a:pt x="0" y="171549"/>
                  </a:lnTo>
                  <a:lnTo>
                    <a:pt x="0" y="188423"/>
                  </a:lnTo>
                  <a:cubicBezTo>
                    <a:pt x="0" y="197743"/>
                    <a:pt x="7883" y="205288"/>
                    <a:pt x="17593" y="205288"/>
                  </a:cubicBezTo>
                  <a:lnTo>
                    <a:pt x="338724" y="236081"/>
                  </a:lnTo>
                  <a:cubicBezTo>
                    <a:pt x="348445" y="236081"/>
                    <a:pt x="369518" y="197743"/>
                    <a:pt x="369518" y="188413"/>
                  </a:cubicBezTo>
                  <a:lnTo>
                    <a:pt x="369518" y="171538"/>
                  </a:lnTo>
                  <a:lnTo>
                    <a:pt x="369066" y="171538"/>
                  </a:ln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7" name="Forma libre 1436">
              <a:extLst>
                <a:ext uri="{FF2B5EF4-FFF2-40B4-BE49-F238E27FC236}">
                  <a16:creationId xmlns:a16="http://schemas.microsoft.com/office/drawing/2014/main" id="{10A46BD2-717A-3C40-AFE8-14D0B32A8CD9}"/>
                </a:ext>
              </a:extLst>
            </p:cNvPr>
            <p:cNvSpPr/>
            <p:nvPr/>
          </p:nvSpPr>
          <p:spPr>
            <a:xfrm>
              <a:off x="8109931" y="1707441"/>
              <a:ext cx="431126" cy="236072"/>
            </a:xfrm>
            <a:custGeom>
              <a:avLst/>
              <a:gdLst>
                <a:gd name="connsiteX0" fmla="*/ 25728 w 431126"/>
                <a:gd name="connsiteY0" fmla="*/ 207640 h 236072"/>
                <a:gd name="connsiteX1" fmla="*/ 8771 w 431126"/>
                <a:gd name="connsiteY1" fmla="*/ 186547 h 236072"/>
                <a:gd name="connsiteX2" fmla="*/ 118 w 431126"/>
                <a:gd name="connsiteY2" fmla="*/ 166295 h 236072"/>
                <a:gd name="connsiteX3" fmla="*/ 33672 w 431126"/>
                <a:gd name="connsiteY3" fmla="*/ 148548 h 236072"/>
                <a:gd name="connsiteX4" fmla="*/ 18738 w 431126"/>
                <a:gd name="connsiteY4" fmla="*/ 128502 h 236072"/>
                <a:gd name="connsiteX5" fmla="*/ 5466 w 431126"/>
                <a:gd name="connsiteY5" fmla="*/ 107901 h 236072"/>
                <a:gd name="connsiteX6" fmla="*/ 20431 w 431126"/>
                <a:gd name="connsiteY6" fmla="*/ 89446 h 236072"/>
                <a:gd name="connsiteX7" fmla="*/ 40939 w 431126"/>
                <a:gd name="connsiteY7" fmla="*/ 93695 h 236072"/>
                <a:gd name="connsiteX8" fmla="*/ 40693 w 431126"/>
                <a:gd name="connsiteY8" fmla="*/ 81932 h 236072"/>
                <a:gd name="connsiteX9" fmla="*/ 44029 w 431126"/>
                <a:gd name="connsiteY9" fmla="*/ 63333 h 236072"/>
                <a:gd name="connsiteX10" fmla="*/ 70501 w 431126"/>
                <a:gd name="connsiteY10" fmla="*/ 54280 h 236072"/>
                <a:gd name="connsiteX11" fmla="*/ 89007 w 431126"/>
                <a:gd name="connsiteY11" fmla="*/ 38165 h 236072"/>
                <a:gd name="connsiteX12" fmla="*/ 112000 w 431126"/>
                <a:gd name="connsiteY12" fmla="*/ 32078 h 236072"/>
                <a:gd name="connsiteX13" fmla="*/ 132354 w 431126"/>
                <a:gd name="connsiteY13" fmla="*/ 4221 h 236072"/>
                <a:gd name="connsiteX14" fmla="*/ 151189 w 431126"/>
                <a:gd name="connsiteY14" fmla="*/ 20018 h 236072"/>
                <a:gd name="connsiteX15" fmla="*/ 166750 w 431126"/>
                <a:gd name="connsiteY15" fmla="*/ 41429 h 236072"/>
                <a:gd name="connsiteX16" fmla="*/ 186211 w 431126"/>
                <a:gd name="connsiteY16" fmla="*/ 19504 h 236072"/>
                <a:gd name="connsiteX17" fmla="*/ 213176 w 431126"/>
                <a:gd name="connsiteY17" fmla="*/ 43 h 236072"/>
                <a:gd name="connsiteX18" fmla="*/ 231220 w 431126"/>
                <a:gd name="connsiteY18" fmla="*/ 17123 h 236072"/>
                <a:gd name="connsiteX19" fmla="*/ 257456 w 431126"/>
                <a:gd name="connsiteY19" fmla="*/ 13459 h 236072"/>
                <a:gd name="connsiteX20" fmla="*/ 258513 w 431126"/>
                <a:gd name="connsiteY20" fmla="*/ 36944 h 236072"/>
                <a:gd name="connsiteX21" fmla="*/ 303492 w 431126"/>
                <a:gd name="connsiteY21" fmla="*/ 24626 h 236072"/>
                <a:gd name="connsiteX22" fmla="*/ 318478 w 431126"/>
                <a:gd name="connsiteY22" fmla="*/ 37282 h 236072"/>
                <a:gd name="connsiteX23" fmla="*/ 332807 w 431126"/>
                <a:gd name="connsiteY23" fmla="*/ 51283 h 236072"/>
                <a:gd name="connsiteX24" fmla="*/ 359792 w 431126"/>
                <a:gd name="connsiteY24" fmla="*/ 59258 h 236072"/>
                <a:gd name="connsiteX25" fmla="*/ 348491 w 431126"/>
                <a:gd name="connsiteY25" fmla="*/ 83554 h 236072"/>
                <a:gd name="connsiteX26" fmla="*/ 421779 w 431126"/>
                <a:gd name="connsiteY26" fmla="*/ 91961 h 236072"/>
                <a:gd name="connsiteX27" fmla="*/ 421696 w 431126"/>
                <a:gd name="connsiteY27" fmla="*/ 114778 h 236072"/>
                <a:gd name="connsiteX28" fmla="*/ 406659 w 431126"/>
                <a:gd name="connsiteY28" fmla="*/ 131663 h 236072"/>
                <a:gd name="connsiteX29" fmla="*/ 427013 w 431126"/>
                <a:gd name="connsiteY29" fmla="*/ 142420 h 236072"/>
                <a:gd name="connsiteX30" fmla="*/ 420783 w 431126"/>
                <a:gd name="connsiteY30" fmla="*/ 158638 h 236072"/>
                <a:gd name="connsiteX31" fmla="*/ 410406 w 431126"/>
                <a:gd name="connsiteY31" fmla="*/ 169631 h 236072"/>
                <a:gd name="connsiteX32" fmla="*/ 421029 w 431126"/>
                <a:gd name="connsiteY32" fmla="*/ 183970 h 236072"/>
                <a:gd name="connsiteX33" fmla="*/ 427896 w 431126"/>
                <a:gd name="connsiteY33" fmla="*/ 218459 h 236072"/>
                <a:gd name="connsiteX34" fmla="*/ 414635 w 431126"/>
                <a:gd name="connsiteY34" fmla="*/ 210124 h 236072"/>
                <a:gd name="connsiteX35" fmla="*/ 403179 w 431126"/>
                <a:gd name="connsiteY35" fmla="*/ 215862 h 236072"/>
                <a:gd name="connsiteX36" fmla="*/ 381522 w 431126"/>
                <a:gd name="connsiteY36" fmla="*/ 232552 h 236072"/>
                <a:gd name="connsiteX37" fmla="*/ 325560 w 431126"/>
                <a:gd name="connsiteY37" fmla="*/ 218582 h 236072"/>
                <a:gd name="connsiteX38" fmla="*/ 25728 w 431126"/>
                <a:gd name="connsiteY38" fmla="*/ 207640 h 2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1126" h="236072">
                  <a:moveTo>
                    <a:pt x="25728" y="207640"/>
                  </a:moveTo>
                  <a:cubicBezTo>
                    <a:pt x="28571" y="195723"/>
                    <a:pt x="15268" y="193701"/>
                    <a:pt x="8771" y="186547"/>
                  </a:cubicBezTo>
                  <a:cubicBezTo>
                    <a:pt x="4224" y="181569"/>
                    <a:pt x="816" y="172844"/>
                    <a:pt x="118" y="166295"/>
                  </a:cubicBezTo>
                  <a:cubicBezTo>
                    <a:pt x="-2192" y="144586"/>
                    <a:pt x="30131" y="166305"/>
                    <a:pt x="33672" y="148548"/>
                  </a:cubicBezTo>
                  <a:cubicBezTo>
                    <a:pt x="35438" y="139669"/>
                    <a:pt x="24599" y="133254"/>
                    <a:pt x="18738" y="128502"/>
                  </a:cubicBezTo>
                  <a:cubicBezTo>
                    <a:pt x="12066" y="123113"/>
                    <a:pt x="6687" y="116482"/>
                    <a:pt x="5466" y="107901"/>
                  </a:cubicBezTo>
                  <a:cubicBezTo>
                    <a:pt x="4029" y="97832"/>
                    <a:pt x="8463" y="87650"/>
                    <a:pt x="20431" y="89446"/>
                  </a:cubicBezTo>
                  <a:cubicBezTo>
                    <a:pt x="27462" y="90513"/>
                    <a:pt x="35684" y="100234"/>
                    <a:pt x="40939" y="93695"/>
                  </a:cubicBezTo>
                  <a:cubicBezTo>
                    <a:pt x="43413" y="90647"/>
                    <a:pt x="40806" y="85083"/>
                    <a:pt x="40693" y="81932"/>
                  </a:cubicBezTo>
                  <a:cubicBezTo>
                    <a:pt x="40426" y="75363"/>
                    <a:pt x="40796" y="69112"/>
                    <a:pt x="44029" y="63333"/>
                  </a:cubicBezTo>
                  <a:cubicBezTo>
                    <a:pt x="51840" y="49435"/>
                    <a:pt x="59713" y="60439"/>
                    <a:pt x="70501" y="54280"/>
                  </a:cubicBezTo>
                  <a:cubicBezTo>
                    <a:pt x="80693" y="48501"/>
                    <a:pt x="74329" y="32766"/>
                    <a:pt x="89007" y="38165"/>
                  </a:cubicBezTo>
                  <a:cubicBezTo>
                    <a:pt x="99857" y="42137"/>
                    <a:pt x="104969" y="45607"/>
                    <a:pt x="112000" y="32078"/>
                  </a:cubicBezTo>
                  <a:cubicBezTo>
                    <a:pt x="117922" y="20664"/>
                    <a:pt x="116834" y="7290"/>
                    <a:pt x="132354" y="4221"/>
                  </a:cubicBezTo>
                  <a:cubicBezTo>
                    <a:pt x="146888" y="1367"/>
                    <a:pt x="147463" y="8983"/>
                    <a:pt x="151189" y="20018"/>
                  </a:cubicBezTo>
                  <a:cubicBezTo>
                    <a:pt x="153570" y="27079"/>
                    <a:pt x="156670" y="41193"/>
                    <a:pt x="166750" y="41429"/>
                  </a:cubicBezTo>
                  <a:cubicBezTo>
                    <a:pt x="177784" y="41675"/>
                    <a:pt x="183019" y="26720"/>
                    <a:pt x="186211" y="19504"/>
                  </a:cubicBezTo>
                  <a:cubicBezTo>
                    <a:pt x="191107" y="8409"/>
                    <a:pt x="199411" y="-706"/>
                    <a:pt x="213176" y="43"/>
                  </a:cubicBezTo>
                  <a:cubicBezTo>
                    <a:pt x="224682" y="690"/>
                    <a:pt x="220987" y="12011"/>
                    <a:pt x="231220" y="17123"/>
                  </a:cubicBezTo>
                  <a:cubicBezTo>
                    <a:pt x="241362" y="22194"/>
                    <a:pt x="247130" y="9373"/>
                    <a:pt x="257456" y="13459"/>
                  </a:cubicBezTo>
                  <a:cubicBezTo>
                    <a:pt x="268542" y="17872"/>
                    <a:pt x="258914" y="29030"/>
                    <a:pt x="258513" y="36944"/>
                  </a:cubicBezTo>
                  <a:cubicBezTo>
                    <a:pt x="256892" y="69974"/>
                    <a:pt x="296173" y="26977"/>
                    <a:pt x="303492" y="24626"/>
                  </a:cubicBezTo>
                  <a:cubicBezTo>
                    <a:pt x="316394" y="20480"/>
                    <a:pt x="320613" y="27387"/>
                    <a:pt x="318478" y="37282"/>
                  </a:cubicBezTo>
                  <a:cubicBezTo>
                    <a:pt x="315245" y="52237"/>
                    <a:pt x="317811" y="53972"/>
                    <a:pt x="332807" y="51283"/>
                  </a:cubicBezTo>
                  <a:cubicBezTo>
                    <a:pt x="342630" y="49538"/>
                    <a:pt x="358889" y="45525"/>
                    <a:pt x="359792" y="59258"/>
                  </a:cubicBezTo>
                  <a:cubicBezTo>
                    <a:pt x="360408" y="68270"/>
                    <a:pt x="347105" y="75312"/>
                    <a:pt x="348491" y="83554"/>
                  </a:cubicBezTo>
                  <a:cubicBezTo>
                    <a:pt x="351827" y="103549"/>
                    <a:pt x="408897" y="78617"/>
                    <a:pt x="421779" y="91961"/>
                  </a:cubicBezTo>
                  <a:cubicBezTo>
                    <a:pt x="426233" y="96580"/>
                    <a:pt x="425371" y="110077"/>
                    <a:pt x="421696" y="114778"/>
                  </a:cubicBezTo>
                  <a:cubicBezTo>
                    <a:pt x="417324" y="120342"/>
                    <a:pt x="406105" y="122836"/>
                    <a:pt x="406659" y="131663"/>
                  </a:cubicBezTo>
                  <a:cubicBezTo>
                    <a:pt x="407265" y="141486"/>
                    <a:pt x="420639" y="136775"/>
                    <a:pt x="427013" y="142420"/>
                  </a:cubicBezTo>
                  <a:cubicBezTo>
                    <a:pt x="436313" y="150663"/>
                    <a:pt x="427917" y="155672"/>
                    <a:pt x="420783" y="158638"/>
                  </a:cubicBezTo>
                  <a:cubicBezTo>
                    <a:pt x="415866" y="160691"/>
                    <a:pt x="410549" y="163380"/>
                    <a:pt x="410406" y="169631"/>
                  </a:cubicBezTo>
                  <a:cubicBezTo>
                    <a:pt x="410241" y="176303"/>
                    <a:pt x="417406" y="178766"/>
                    <a:pt x="421029" y="183970"/>
                  </a:cubicBezTo>
                  <a:cubicBezTo>
                    <a:pt x="424396" y="188846"/>
                    <a:pt x="434496" y="214137"/>
                    <a:pt x="427896" y="218459"/>
                  </a:cubicBezTo>
                  <a:cubicBezTo>
                    <a:pt x="421655" y="222554"/>
                    <a:pt x="418196" y="212074"/>
                    <a:pt x="414635" y="210124"/>
                  </a:cubicBezTo>
                  <a:cubicBezTo>
                    <a:pt x="407254" y="206080"/>
                    <a:pt x="406875" y="210781"/>
                    <a:pt x="403179" y="215862"/>
                  </a:cubicBezTo>
                  <a:cubicBezTo>
                    <a:pt x="397729" y="223314"/>
                    <a:pt x="390113" y="228477"/>
                    <a:pt x="381522" y="232552"/>
                  </a:cubicBezTo>
                  <a:cubicBezTo>
                    <a:pt x="358222" y="243627"/>
                    <a:pt x="347064" y="225664"/>
                    <a:pt x="325560" y="218582"/>
                  </a:cubicBezTo>
                  <a:lnTo>
                    <a:pt x="25728" y="20764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38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142487" y="1738246"/>
              <a:ext cx="367749" cy="164230"/>
              <a:chOff x="8142487" y="1738246"/>
              <a:chExt cx="367749" cy="164230"/>
            </a:xfrm>
            <a:solidFill>
              <a:srgbClr val="795548"/>
            </a:solidFill>
          </p:grpSpPr>
          <p:sp>
            <p:nvSpPr>
              <p:cNvPr id="1439" name="Forma libre 1438">
                <a:extLst>
                  <a:ext uri="{FF2B5EF4-FFF2-40B4-BE49-F238E27FC236}">
                    <a16:creationId xmlns:a16="http://schemas.microsoft.com/office/drawing/2014/main" id="{5393EF5A-FD6B-7D44-A8A5-5B4A287BB321}"/>
                  </a:ext>
                </a:extLst>
              </p:cNvPr>
              <p:cNvSpPr/>
              <p:nvPr/>
            </p:nvSpPr>
            <p:spPr>
              <a:xfrm>
                <a:off x="8448650" y="1840890"/>
                <a:ext cx="61586" cy="61586"/>
              </a:xfrm>
              <a:custGeom>
                <a:avLst/>
                <a:gdLst>
                  <a:gd name="connsiteX0" fmla="*/ 61586 w 61586"/>
                  <a:gd name="connsiteY0" fmla="*/ 41058 h 61586"/>
                  <a:gd name="connsiteX1" fmla="*/ 41058 w 61586"/>
                  <a:gd name="connsiteY1" fmla="*/ 61586 h 61586"/>
                  <a:gd name="connsiteX2" fmla="*/ 20529 w 61586"/>
                  <a:gd name="connsiteY2" fmla="*/ 61586 h 61586"/>
                  <a:gd name="connsiteX3" fmla="*/ 0 w 61586"/>
                  <a:gd name="connsiteY3" fmla="*/ 41058 h 61586"/>
                  <a:gd name="connsiteX4" fmla="*/ 0 w 61586"/>
                  <a:gd name="connsiteY4" fmla="*/ 20529 h 61586"/>
                  <a:gd name="connsiteX5" fmla="*/ 20529 w 61586"/>
                  <a:gd name="connsiteY5" fmla="*/ 0 h 61586"/>
                  <a:gd name="connsiteX6" fmla="*/ 41058 w 61586"/>
                  <a:gd name="connsiteY6" fmla="*/ 0 h 61586"/>
                  <a:gd name="connsiteX7" fmla="*/ 61586 w 61586"/>
                  <a:gd name="connsiteY7" fmla="*/ 20529 h 61586"/>
                  <a:gd name="connsiteX8" fmla="*/ 61586 w 61586"/>
                  <a:gd name="connsiteY8" fmla="*/ 41058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61586">
                    <a:moveTo>
                      <a:pt x="61586" y="41058"/>
                    </a:moveTo>
                    <a:cubicBezTo>
                      <a:pt x="61586" y="52389"/>
                      <a:pt x="52389" y="61586"/>
                      <a:pt x="41058" y="61586"/>
                    </a:cubicBezTo>
                    <a:lnTo>
                      <a:pt x="20529" y="61586"/>
                    </a:lnTo>
                    <a:cubicBezTo>
                      <a:pt x="9197" y="61586"/>
                      <a:pt x="0" y="52389"/>
                      <a:pt x="0" y="41058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0" name="Forma libre 1439">
                <a:extLst>
                  <a:ext uri="{FF2B5EF4-FFF2-40B4-BE49-F238E27FC236}">
                    <a16:creationId xmlns:a16="http://schemas.microsoft.com/office/drawing/2014/main" id="{5E314BF9-1DA8-984A-BB63-0B1A8C6FCF8B}"/>
                  </a:ext>
                </a:extLst>
              </p:cNvPr>
              <p:cNvSpPr/>
              <p:nvPr/>
            </p:nvSpPr>
            <p:spPr>
              <a:xfrm>
                <a:off x="8304949" y="1738246"/>
                <a:ext cx="61586" cy="61586"/>
              </a:xfrm>
              <a:custGeom>
                <a:avLst/>
                <a:gdLst>
                  <a:gd name="connsiteX0" fmla="*/ 61586 w 61586"/>
                  <a:gd name="connsiteY0" fmla="*/ 41058 h 61586"/>
                  <a:gd name="connsiteX1" fmla="*/ 41058 w 61586"/>
                  <a:gd name="connsiteY1" fmla="*/ 61586 h 61586"/>
                  <a:gd name="connsiteX2" fmla="*/ 20529 w 61586"/>
                  <a:gd name="connsiteY2" fmla="*/ 61586 h 61586"/>
                  <a:gd name="connsiteX3" fmla="*/ 0 w 61586"/>
                  <a:gd name="connsiteY3" fmla="*/ 41058 h 61586"/>
                  <a:gd name="connsiteX4" fmla="*/ 0 w 61586"/>
                  <a:gd name="connsiteY4" fmla="*/ 20529 h 61586"/>
                  <a:gd name="connsiteX5" fmla="*/ 20529 w 61586"/>
                  <a:gd name="connsiteY5" fmla="*/ 0 h 61586"/>
                  <a:gd name="connsiteX6" fmla="*/ 41058 w 61586"/>
                  <a:gd name="connsiteY6" fmla="*/ 0 h 61586"/>
                  <a:gd name="connsiteX7" fmla="*/ 61586 w 61586"/>
                  <a:gd name="connsiteY7" fmla="*/ 20529 h 61586"/>
                  <a:gd name="connsiteX8" fmla="*/ 61586 w 61586"/>
                  <a:gd name="connsiteY8" fmla="*/ 41058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61586">
                    <a:moveTo>
                      <a:pt x="61586" y="41058"/>
                    </a:moveTo>
                    <a:cubicBezTo>
                      <a:pt x="61586" y="52389"/>
                      <a:pt x="52389" y="61586"/>
                      <a:pt x="41058" y="61586"/>
                    </a:cubicBezTo>
                    <a:lnTo>
                      <a:pt x="20529" y="61586"/>
                    </a:lnTo>
                    <a:cubicBezTo>
                      <a:pt x="9197" y="61586"/>
                      <a:pt x="0" y="52389"/>
                      <a:pt x="0" y="41058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1" name="Forma libre 1440">
                <a:extLst>
                  <a:ext uri="{FF2B5EF4-FFF2-40B4-BE49-F238E27FC236}">
                    <a16:creationId xmlns:a16="http://schemas.microsoft.com/office/drawing/2014/main" id="{6F7DA0DF-006C-2B4F-856E-DB4FEAD7FD45}"/>
                  </a:ext>
                </a:extLst>
              </p:cNvPr>
              <p:cNvSpPr/>
              <p:nvPr/>
            </p:nvSpPr>
            <p:spPr>
              <a:xfrm>
                <a:off x="8142487" y="1791336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442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212572" y="1740014"/>
              <a:ext cx="254838" cy="100873"/>
              <a:chOff x="8212572" y="1740014"/>
              <a:chExt cx="254838" cy="100873"/>
            </a:xfrm>
            <a:solidFill>
              <a:srgbClr val="FF3D00"/>
            </a:solidFill>
          </p:grpSpPr>
          <p:sp>
            <p:nvSpPr>
              <p:cNvPr id="1443" name="Forma libre 1442">
                <a:extLst>
                  <a:ext uri="{FF2B5EF4-FFF2-40B4-BE49-F238E27FC236}">
                    <a16:creationId xmlns:a16="http://schemas.microsoft.com/office/drawing/2014/main" id="{CFA5EDAF-0E22-EA47-BA04-2955C8D41E27}"/>
                  </a:ext>
                </a:extLst>
              </p:cNvPr>
              <p:cNvSpPr/>
              <p:nvPr/>
            </p:nvSpPr>
            <p:spPr>
              <a:xfrm>
                <a:off x="8397331" y="1770808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4" name="Forma libre 1443">
                <a:extLst>
                  <a:ext uri="{FF2B5EF4-FFF2-40B4-BE49-F238E27FC236}">
                    <a16:creationId xmlns:a16="http://schemas.microsoft.com/office/drawing/2014/main" id="{590B63C0-02F2-304B-9D54-073AE9D38199}"/>
                  </a:ext>
                </a:extLst>
              </p:cNvPr>
              <p:cNvSpPr/>
              <p:nvPr/>
            </p:nvSpPr>
            <p:spPr>
              <a:xfrm>
                <a:off x="8212572" y="1740014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45" name="Forma libre 1444">
              <a:extLst>
                <a:ext uri="{FF2B5EF4-FFF2-40B4-BE49-F238E27FC236}">
                  <a16:creationId xmlns:a16="http://schemas.microsoft.com/office/drawing/2014/main" id="{ED0E4F6F-6E07-F64F-A136-0B5B487C75E3}"/>
                </a:ext>
              </a:extLst>
            </p:cNvPr>
            <p:cNvSpPr/>
            <p:nvPr/>
          </p:nvSpPr>
          <p:spPr>
            <a:xfrm>
              <a:off x="8120190" y="1769040"/>
              <a:ext cx="409415" cy="205287"/>
            </a:xfrm>
            <a:custGeom>
              <a:avLst/>
              <a:gdLst>
                <a:gd name="connsiteX0" fmla="*/ 409415 w 409415"/>
                <a:gd name="connsiteY0" fmla="*/ 154335 h 205287"/>
                <a:gd name="connsiteX1" fmla="*/ 407126 w 409415"/>
                <a:gd name="connsiteY1" fmla="*/ 151420 h 205287"/>
                <a:gd name="connsiteX2" fmla="*/ 369518 w 409415"/>
                <a:gd name="connsiteY2" fmla="*/ 174494 h 205287"/>
                <a:gd name="connsiteX3" fmla="*/ 369045 w 409415"/>
                <a:gd name="connsiteY3" fmla="*/ 171364 h 205287"/>
                <a:gd name="connsiteX4" fmla="*/ 184748 w 409415"/>
                <a:gd name="connsiteY4" fmla="*/ 0 h 205287"/>
                <a:gd name="connsiteX5" fmla="*/ 441 w 409415"/>
                <a:gd name="connsiteY5" fmla="*/ 171528 h 205287"/>
                <a:gd name="connsiteX6" fmla="*/ 0 w 409415"/>
                <a:gd name="connsiteY6" fmla="*/ 171528 h 205287"/>
                <a:gd name="connsiteX7" fmla="*/ 0 w 409415"/>
                <a:gd name="connsiteY7" fmla="*/ 188403 h 205287"/>
                <a:gd name="connsiteX8" fmla="*/ 17593 w 409415"/>
                <a:gd name="connsiteY8" fmla="*/ 205288 h 205287"/>
                <a:gd name="connsiteX9" fmla="*/ 351914 w 409415"/>
                <a:gd name="connsiteY9" fmla="*/ 205288 h 205287"/>
                <a:gd name="connsiteX10" fmla="*/ 354644 w 409415"/>
                <a:gd name="connsiteY10" fmla="*/ 205031 h 205287"/>
                <a:gd name="connsiteX11" fmla="*/ 409415 w 409415"/>
                <a:gd name="connsiteY11" fmla="*/ 154335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415" h="205287">
                  <a:moveTo>
                    <a:pt x="409415" y="154335"/>
                  </a:moveTo>
                  <a:cubicBezTo>
                    <a:pt x="408615" y="153370"/>
                    <a:pt x="407865" y="152364"/>
                    <a:pt x="407126" y="151420"/>
                  </a:cubicBezTo>
                  <a:cubicBezTo>
                    <a:pt x="379022" y="212175"/>
                    <a:pt x="369518" y="174494"/>
                    <a:pt x="369518" y="174494"/>
                  </a:cubicBezTo>
                  <a:lnTo>
                    <a:pt x="369045" y="171364"/>
                  </a:lnTo>
                  <a:cubicBezTo>
                    <a:pt x="364344" y="77455"/>
                    <a:pt x="283759" y="0"/>
                    <a:pt x="184748" y="0"/>
                  </a:cubicBezTo>
                  <a:cubicBezTo>
                    <a:pt x="85708" y="0"/>
                    <a:pt x="5050" y="77547"/>
                    <a:pt x="441" y="171528"/>
                  </a:cubicBezTo>
                  <a:lnTo>
                    <a:pt x="0" y="171528"/>
                  </a:lnTo>
                  <a:lnTo>
                    <a:pt x="0" y="188403"/>
                  </a:lnTo>
                  <a:cubicBezTo>
                    <a:pt x="0" y="197723"/>
                    <a:pt x="7873" y="205288"/>
                    <a:pt x="17593" y="205288"/>
                  </a:cubicBezTo>
                  <a:lnTo>
                    <a:pt x="351914" y="205288"/>
                  </a:lnTo>
                  <a:cubicBezTo>
                    <a:pt x="352848" y="205288"/>
                    <a:pt x="353751" y="205154"/>
                    <a:pt x="354644" y="205031"/>
                  </a:cubicBezTo>
                  <a:cubicBezTo>
                    <a:pt x="395281" y="202342"/>
                    <a:pt x="406408" y="171189"/>
                    <a:pt x="409415" y="154335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46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181776" y="1861419"/>
              <a:ext cx="61606" cy="51332"/>
              <a:chOff x="8181776" y="1861419"/>
              <a:chExt cx="61606" cy="51332"/>
            </a:xfrm>
            <a:solidFill>
              <a:srgbClr val="F57C00"/>
            </a:solidFill>
          </p:grpSpPr>
          <p:sp>
            <p:nvSpPr>
              <p:cNvPr id="1447" name="Forma libre 1446">
                <a:extLst>
                  <a:ext uri="{FF2B5EF4-FFF2-40B4-BE49-F238E27FC236}">
                    <a16:creationId xmlns:a16="http://schemas.microsoft.com/office/drawing/2014/main" id="{891B6952-4509-7242-9680-BA77B4DE550E}"/>
                  </a:ext>
                </a:extLst>
              </p:cNvPr>
              <p:cNvSpPr/>
              <p:nvPr/>
            </p:nvSpPr>
            <p:spPr>
              <a:xfrm>
                <a:off x="8181776" y="1892202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8" name="Forma libre 1447">
                <a:extLst>
                  <a:ext uri="{FF2B5EF4-FFF2-40B4-BE49-F238E27FC236}">
                    <a16:creationId xmlns:a16="http://schemas.microsoft.com/office/drawing/2014/main" id="{CA852CB1-BF95-C841-85BC-DCEDED2BBA9C}"/>
                  </a:ext>
                </a:extLst>
              </p:cNvPr>
              <p:cNvSpPr/>
              <p:nvPr/>
            </p:nvSpPr>
            <p:spPr>
              <a:xfrm>
                <a:off x="8202305" y="1861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9" name="Forma libre 1448">
                <a:extLst>
                  <a:ext uri="{FF2B5EF4-FFF2-40B4-BE49-F238E27FC236}">
                    <a16:creationId xmlns:a16="http://schemas.microsoft.com/office/drawing/2014/main" id="{A7193606-B596-4445-BA4A-A62DD782706A}"/>
                  </a:ext>
                </a:extLst>
              </p:cNvPr>
              <p:cNvSpPr/>
              <p:nvPr/>
            </p:nvSpPr>
            <p:spPr>
              <a:xfrm>
                <a:off x="8222834" y="1892202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50" name="Gráfico 230">
            <a:extLst>
              <a:ext uri="{FF2B5EF4-FFF2-40B4-BE49-F238E27FC236}">
                <a16:creationId xmlns:a16="http://schemas.microsoft.com/office/drawing/2014/main" id="{558EAD28-6273-E146-A700-026B8F3FC56A}"/>
              </a:ext>
            </a:extLst>
          </p:cNvPr>
          <p:cNvGrpSpPr/>
          <p:nvPr/>
        </p:nvGrpSpPr>
        <p:grpSpPr>
          <a:xfrm>
            <a:off x="7448866" y="1604810"/>
            <a:ext cx="492690" cy="492690"/>
            <a:chOff x="7448866" y="1604810"/>
            <a:chExt cx="492690" cy="492690"/>
          </a:xfrm>
        </p:grpSpPr>
        <p:sp>
          <p:nvSpPr>
            <p:cNvPr id="1451" name="Forma libre 1450">
              <a:extLst>
                <a:ext uri="{FF2B5EF4-FFF2-40B4-BE49-F238E27FC236}">
                  <a16:creationId xmlns:a16="http://schemas.microsoft.com/office/drawing/2014/main" id="{909780CF-02B0-C445-95AE-9A1E8B3B306F}"/>
                </a:ext>
              </a:extLst>
            </p:cNvPr>
            <p:cNvSpPr/>
            <p:nvPr/>
          </p:nvSpPr>
          <p:spPr>
            <a:xfrm>
              <a:off x="7489923" y="1645867"/>
              <a:ext cx="410575" cy="410575"/>
            </a:xfrm>
            <a:custGeom>
              <a:avLst/>
              <a:gdLst>
                <a:gd name="connsiteX0" fmla="*/ 0 w 410575"/>
                <a:gd name="connsiteY0" fmla="*/ 410575 h 410575"/>
                <a:gd name="connsiteX1" fmla="*/ 12317 w 410575"/>
                <a:gd name="connsiteY1" fmla="*/ 386967 h 410575"/>
                <a:gd name="connsiteX2" fmla="*/ 26687 w 410575"/>
                <a:gd name="connsiteY2" fmla="*/ 361306 h 410575"/>
                <a:gd name="connsiteX3" fmla="*/ 35925 w 410575"/>
                <a:gd name="connsiteY3" fmla="*/ 345909 h 410575"/>
                <a:gd name="connsiteX4" fmla="*/ 42084 w 410575"/>
                <a:gd name="connsiteY4" fmla="*/ 338724 h 410575"/>
                <a:gd name="connsiteX5" fmla="*/ 49269 w 410575"/>
                <a:gd name="connsiteY5" fmla="*/ 331539 h 410575"/>
                <a:gd name="connsiteX6" fmla="*/ 189891 w 410575"/>
                <a:gd name="connsiteY6" fmla="*/ 189891 h 410575"/>
                <a:gd name="connsiteX7" fmla="*/ 330513 w 410575"/>
                <a:gd name="connsiteY7" fmla="*/ 48243 h 410575"/>
                <a:gd name="connsiteX8" fmla="*/ 337698 w 410575"/>
                <a:gd name="connsiteY8" fmla="*/ 41058 h 410575"/>
                <a:gd name="connsiteX9" fmla="*/ 344883 w 410575"/>
                <a:gd name="connsiteY9" fmla="*/ 34899 h 410575"/>
                <a:gd name="connsiteX10" fmla="*/ 360280 w 410575"/>
                <a:gd name="connsiteY10" fmla="*/ 25661 h 410575"/>
                <a:gd name="connsiteX11" fmla="*/ 385940 w 410575"/>
                <a:gd name="connsiteY11" fmla="*/ 11291 h 410575"/>
                <a:gd name="connsiteX12" fmla="*/ 410575 w 410575"/>
                <a:gd name="connsiteY12" fmla="*/ 0 h 410575"/>
                <a:gd name="connsiteX13" fmla="*/ 398258 w 410575"/>
                <a:gd name="connsiteY13" fmla="*/ 23608 h 410575"/>
                <a:gd name="connsiteX14" fmla="*/ 383888 w 410575"/>
                <a:gd name="connsiteY14" fmla="*/ 49269 h 410575"/>
                <a:gd name="connsiteX15" fmla="*/ 374650 w 410575"/>
                <a:gd name="connsiteY15" fmla="*/ 64666 h 410575"/>
                <a:gd name="connsiteX16" fmla="*/ 368491 w 410575"/>
                <a:gd name="connsiteY16" fmla="*/ 71851 h 410575"/>
                <a:gd name="connsiteX17" fmla="*/ 361306 w 410575"/>
                <a:gd name="connsiteY17" fmla="*/ 79036 h 410575"/>
                <a:gd name="connsiteX18" fmla="*/ 220684 w 410575"/>
                <a:gd name="connsiteY18" fmla="*/ 220684 h 410575"/>
                <a:gd name="connsiteX19" fmla="*/ 80062 w 410575"/>
                <a:gd name="connsiteY19" fmla="*/ 362332 h 410575"/>
                <a:gd name="connsiteX20" fmla="*/ 72877 w 410575"/>
                <a:gd name="connsiteY20" fmla="*/ 369518 h 410575"/>
                <a:gd name="connsiteX21" fmla="*/ 65692 w 410575"/>
                <a:gd name="connsiteY21" fmla="*/ 375676 h 410575"/>
                <a:gd name="connsiteX22" fmla="*/ 50295 w 410575"/>
                <a:gd name="connsiteY22" fmla="*/ 384914 h 410575"/>
                <a:gd name="connsiteX23" fmla="*/ 24635 w 410575"/>
                <a:gd name="connsiteY23" fmla="*/ 399284 h 410575"/>
                <a:gd name="connsiteX24" fmla="*/ 0 w 410575"/>
                <a:gd name="connsiteY24" fmla="*/ 410575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0575" h="410575">
                  <a:moveTo>
                    <a:pt x="0" y="410575"/>
                  </a:moveTo>
                  <a:cubicBezTo>
                    <a:pt x="0" y="410575"/>
                    <a:pt x="4106" y="401337"/>
                    <a:pt x="12317" y="386967"/>
                  </a:cubicBezTo>
                  <a:cubicBezTo>
                    <a:pt x="16423" y="379782"/>
                    <a:pt x="20529" y="371570"/>
                    <a:pt x="26687" y="361306"/>
                  </a:cubicBezTo>
                  <a:cubicBezTo>
                    <a:pt x="29767" y="356174"/>
                    <a:pt x="32846" y="351042"/>
                    <a:pt x="35925" y="345909"/>
                  </a:cubicBezTo>
                  <a:cubicBezTo>
                    <a:pt x="37978" y="342830"/>
                    <a:pt x="40031" y="340777"/>
                    <a:pt x="42084" y="338724"/>
                  </a:cubicBezTo>
                  <a:cubicBezTo>
                    <a:pt x="44137" y="336672"/>
                    <a:pt x="47216" y="334619"/>
                    <a:pt x="49269" y="331539"/>
                  </a:cubicBezTo>
                  <a:cubicBezTo>
                    <a:pt x="88274" y="292535"/>
                    <a:pt x="138569" y="241213"/>
                    <a:pt x="189891" y="189891"/>
                  </a:cubicBezTo>
                  <a:cubicBezTo>
                    <a:pt x="241213" y="138569"/>
                    <a:pt x="292535" y="87247"/>
                    <a:pt x="330513" y="48243"/>
                  </a:cubicBezTo>
                  <a:cubicBezTo>
                    <a:pt x="332566" y="46190"/>
                    <a:pt x="335645" y="43110"/>
                    <a:pt x="337698" y="41058"/>
                  </a:cubicBezTo>
                  <a:cubicBezTo>
                    <a:pt x="339751" y="37978"/>
                    <a:pt x="341804" y="35925"/>
                    <a:pt x="344883" y="34899"/>
                  </a:cubicBezTo>
                  <a:cubicBezTo>
                    <a:pt x="350015" y="31820"/>
                    <a:pt x="355147" y="28740"/>
                    <a:pt x="360280" y="25661"/>
                  </a:cubicBezTo>
                  <a:cubicBezTo>
                    <a:pt x="370544" y="19502"/>
                    <a:pt x="378755" y="15397"/>
                    <a:pt x="385940" y="11291"/>
                  </a:cubicBezTo>
                  <a:cubicBezTo>
                    <a:pt x="402364" y="4106"/>
                    <a:pt x="410575" y="0"/>
                    <a:pt x="410575" y="0"/>
                  </a:cubicBezTo>
                  <a:cubicBezTo>
                    <a:pt x="410575" y="0"/>
                    <a:pt x="406469" y="8212"/>
                    <a:pt x="398258" y="23608"/>
                  </a:cubicBezTo>
                  <a:cubicBezTo>
                    <a:pt x="394152" y="30793"/>
                    <a:pt x="390046" y="39005"/>
                    <a:pt x="383888" y="49269"/>
                  </a:cubicBezTo>
                  <a:cubicBezTo>
                    <a:pt x="380808" y="54401"/>
                    <a:pt x="377729" y="59533"/>
                    <a:pt x="374650" y="64666"/>
                  </a:cubicBezTo>
                  <a:cubicBezTo>
                    <a:pt x="373623" y="67745"/>
                    <a:pt x="370544" y="69798"/>
                    <a:pt x="368491" y="71851"/>
                  </a:cubicBezTo>
                  <a:cubicBezTo>
                    <a:pt x="366438" y="73904"/>
                    <a:pt x="363359" y="75956"/>
                    <a:pt x="361306" y="79036"/>
                  </a:cubicBezTo>
                  <a:cubicBezTo>
                    <a:pt x="322301" y="118040"/>
                    <a:pt x="272006" y="169362"/>
                    <a:pt x="220684" y="220684"/>
                  </a:cubicBezTo>
                  <a:cubicBezTo>
                    <a:pt x="169362" y="272006"/>
                    <a:pt x="118040" y="323328"/>
                    <a:pt x="80062" y="362332"/>
                  </a:cubicBezTo>
                  <a:cubicBezTo>
                    <a:pt x="78009" y="364385"/>
                    <a:pt x="74930" y="367465"/>
                    <a:pt x="72877" y="369518"/>
                  </a:cubicBezTo>
                  <a:cubicBezTo>
                    <a:pt x="70824" y="372597"/>
                    <a:pt x="68771" y="374650"/>
                    <a:pt x="65692" y="375676"/>
                  </a:cubicBezTo>
                  <a:cubicBezTo>
                    <a:pt x="60560" y="378755"/>
                    <a:pt x="55428" y="381835"/>
                    <a:pt x="50295" y="384914"/>
                  </a:cubicBezTo>
                  <a:cubicBezTo>
                    <a:pt x="41058" y="391073"/>
                    <a:pt x="31820" y="395178"/>
                    <a:pt x="24635" y="399284"/>
                  </a:cubicBezTo>
                  <a:cubicBezTo>
                    <a:pt x="9238" y="406469"/>
                    <a:pt x="0" y="410575"/>
                    <a:pt x="0" y="410575"/>
                  </a:cubicBezTo>
                  <a:close/>
                </a:path>
              </a:pathLst>
            </a:custGeom>
            <a:solidFill>
              <a:srgbClr val="8D6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2" name="Forma libre 1451">
              <a:extLst>
                <a:ext uri="{FF2B5EF4-FFF2-40B4-BE49-F238E27FC236}">
                  <a16:creationId xmlns:a16="http://schemas.microsoft.com/office/drawing/2014/main" id="{B4EF6DDC-AC2B-7F43-BE4F-8591CCB9305C}"/>
                </a:ext>
              </a:extLst>
            </p:cNvPr>
            <p:cNvSpPr/>
            <p:nvPr/>
          </p:nvSpPr>
          <p:spPr>
            <a:xfrm>
              <a:off x="7520716" y="1799833"/>
              <a:ext cx="205287" cy="246345"/>
            </a:xfrm>
            <a:custGeom>
              <a:avLst/>
              <a:gdLst>
                <a:gd name="connsiteX0" fmla="*/ 0 w 205287"/>
                <a:gd name="connsiteY0" fmla="*/ 71851 h 246345"/>
                <a:gd name="connsiteX1" fmla="*/ 51322 w 205287"/>
                <a:gd name="connsiteY1" fmla="*/ 0 h 246345"/>
                <a:gd name="connsiteX2" fmla="*/ 205288 w 205287"/>
                <a:gd name="connsiteY2" fmla="*/ 153966 h 246345"/>
                <a:gd name="connsiteX3" fmla="*/ 123173 w 205287"/>
                <a:gd name="connsiteY3" fmla="*/ 246345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7" h="246345">
                  <a:moveTo>
                    <a:pt x="0" y="71851"/>
                  </a:moveTo>
                  <a:lnTo>
                    <a:pt x="51322" y="0"/>
                  </a:lnTo>
                  <a:lnTo>
                    <a:pt x="205288" y="153966"/>
                  </a:lnTo>
                  <a:lnTo>
                    <a:pt x="123173" y="246345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3" name="Forma libre 1452">
              <a:extLst>
                <a:ext uri="{FF2B5EF4-FFF2-40B4-BE49-F238E27FC236}">
                  <a16:creationId xmlns:a16="http://schemas.microsoft.com/office/drawing/2014/main" id="{B3E8DD6B-9F77-9A46-9726-1BF4B45E90BC}"/>
                </a:ext>
              </a:extLst>
            </p:cNvPr>
            <p:cNvSpPr/>
            <p:nvPr/>
          </p:nvSpPr>
          <p:spPr>
            <a:xfrm>
              <a:off x="7572038" y="1851155"/>
              <a:ext cx="30793" cy="71850"/>
            </a:xfrm>
            <a:custGeom>
              <a:avLst/>
              <a:gdLst>
                <a:gd name="connsiteX0" fmla="*/ 0 w 30793"/>
                <a:gd name="connsiteY0" fmla="*/ 15397 h 71850"/>
                <a:gd name="connsiteX1" fmla="*/ 15397 w 30793"/>
                <a:gd name="connsiteY1" fmla="*/ 0 h 71850"/>
                <a:gd name="connsiteX2" fmla="*/ 30793 w 30793"/>
                <a:gd name="connsiteY2" fmla="*/ 15397 h 71850"/>
                <a:gd name="connsiteX3" fmla="*/ 15397 w 30793"/>
                <a:gd name="connsiteY3" fmla="*/ 30793 h 71850"/>
                <a:gd name="connsiteX4" fmla="*/ 0 w 30793"/>
                <a:gd name="connsiteY4" fmla="*/ 15397 h 71850"/>
                <a:gd name="connsiteX5" fmla="*/ 20529 w 30793"/>
                <a:gd name="connsiteY5" fmla="*/ 71851 h 71850"/>
                <a:gd name="connsiteX6" fmla="*/ 30793 w 30793"/>
                <a:gd name="connsiteY6" fmla="*/ 61586 h 71850"/>
                <a:gd name="connsiteX7" fmla="*/ 20529 w 30793"/>
                <a:gd name="connsiteY7" fmla="*/ 51322 h 71850"/>
                <a:gd name="connsiteX8" fmla="*/ 10264 w 30793"/>
                <a:gd name="connsiteY8" fmla="*/ 61586 h 71850"/>
                <a:gd name="connsiteX9" fmla="*/ 20529 w 30793"/>
                <a:gd name="connsiteY9" fmla="*/ 71851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93" h="71850">
                  <a:moveTo>
                    <a:pt x="0" y="15397"/>
                  </a:moveTo>
                  <a:cubicBezTo>
                    <a:pt x="0" y="7185"/>
                    <a:pt x="7185" y="0"/>
                    <a:pt x="15397" y="0"/>
                  </a:cubicBezTo>
                  <a:cubicBezTo>
                    <a:pt x="23608" y="0"/>
                    <a:pt x="30793" y="7185"/>
                    <a:pt x="30793" y="15397"/>
                  </a:cubicBezTo>
                  <a:cubicBezTo>
                    <a:pt x="30793" y="23608"/>
                    <a:pt x="23608" y="30793"/>
                    <a:pt x="15397" y="30793"/>
                  </a:cubicBezTo>
                  <a:cubicBezTo>
                    <a:pt x="7185" y="30793"/>
                    <a:pt x="0" y="23608"/>
                    <a:pt x="0" y="15397"/>
                  </a:cubicBezTo>
                  <a:close/>
                  <a:moveTo>
                    <a:pt x="20529" y="71851"/>
                  </a:moveTo>
                  <a:cubicBezTo>
                    <a:pt x="26687" y="71851"/>
                    <a:pt x="30793" y="67745"/>
                    <a:pt x="30793" y="61586"/>
                  </a:cubicBezTo>
                  <a:cubicBezTo>
                    <a:pt x="30793" y="55428"/>
                    <a:pt x="26687" y="51322"/>
                    <a:pt x="20529" y="51322"/>
                  </a:cubicBezTo>
                  <a:cubicBezTo>
                    <a:pt x="14370" y="51322"/>
                    <a:pt x="10264" y="55428"/>
                    <a:pt x="10264" y="61586"/>
                  </a:cubicBezTo>
                  <a:cubicBezTo>
                    <a:pt x="10264" y="67745"/>
                    <a:pt x="14370" y="71851"/>
                    <a:pt x="20529" y="7185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4" name="Forma libre 1453">
              <a:extLst>
                <a:ext uri="{FF2B5EF4-FFF2-40B4-BE49-F238E27FC236}">
                  <a16:creationId xmlns:a16="http://schemas.microsoft.com/office/drawing/2014/main" id="{3A9C286A-0DBC-C84F-95DE-9ACB63F22438}"/>
                </a:ext>
              </a:extLst>
            </p:cNvPr>
            <p:cNvSpPr/>
            <p:nvPr/>
          </p:nvSpPr>
          <p:spPr>
            <a:xfrm rot="-2700000">
              <a:off x="7651073" y="1690009"/>
              <a:ext cx="190915" cy="219655"/>
            </a:xfrm>
            <a:custGeom>
              <a:avLst/>
              <a:gdLst>
                <a:gd name="connsiteX0" fmla="*/ 190916 w 190915"/>
                <a:gd name="connsiteY0" fmla="*/ 109828 h 219655"/>
                <a:gd name="connsiteX1" fmla="*/ 95458 w 190915"/>
                <a:gd name="connsiteY1" fmla="*/ 219656 h 219655"/>
                <a:gd name="connsiteX2" fmla="*/ 0 w 190915"/>
                <a:gd name="connsiteY2" fmla="*/ 109828 h 219655"/>
                <a:gd name="connsiteX3" fmla="*/ 95458 w 190915"/>
                <a:gd name="connsiteY3" fmla="*/ 0 h 219655"/>
                <a:gd name="connsiteX4" fmla="*/ 190916 w 190915"/>
                <a:gd name="connsiteY4" fmla="*/ 109828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15" h="219655">
                  <a:moveTo>
                    <a:pt x="190916" y="109828"/>
                  </a:moveTo>
                  <a:cubicBezTo>
                    <a:pt x="190916" y="170484"/>
                    <a:pt x="148178" y="219656"/>
                    <a:pt x="95458" y="219656"/>
                  </a:cubicBezTo>
                  <a:cubicBezTo>
                    <a:pt x="42738" y="219656"/>
                    <a:pt x="0" y="170484"/>
                    <a:pt x="0" y="109828"/>
                  </a:cubicBezTo>
                  <a:cubicBezTo>
                    <a:pt x="0" y="49172"/>
                    <a:pt x="42738" y="0"/>
                    <a:pt x="95458" y="0"/>
                  </a:cubicBezTo>
                  <a:cubicBezTo>
                    <a:pt x="148178" y="0"/>
                    <a:pt x="190916" y="49172"/>
                    <a:pt x="190916" y="109828"/>
                  </a:cubicBezTo>
                  <a:close/>
                </a:path>
              </a:pathLst>
            </a:custGeom>
            <a:solidFill>
              <a:srgbClr val="9E9D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5" name="Forma libre 1454">
              <a:extLst>
                <a:ext uri="{FF2B5EF4-FFF2-40B4-BE49-F238E27FC236}">
                  <a16:creationId xmlns:a16="http://schemas.microsoft.com/office/drawing/2014/main" id="{B2BA9488-0475-394F-B0AF-BB1FEF5101A1}"/>
                </a:ext>
              </a:extLst>
            </p:cNvPr>
            <p:cNvSpPr/>
            <p:nvPr/>
          </p:nvSpPr>
          <p:spPr>
            <a:xfrm rot="-2700000">
              <a:off x="7670575" y="1733118"/>
              <a:ext cx="59532" cy="41057"/>
            </a:xfrm>
            <a:custGeom>
              <a:avLst/>
              <a:gdLst>
                <a:gd name="connsiteX0" fmla="*/ 59533 w 59532"/>
                <a:gd name="connsiteY0" fmla="*/ 20529 h 41057"/>
                <a:gd name="connsiteX1" fmla="*/ 29766 w 59532"/>
                <a:gd name="connsiteY1" fmla="*/ 41057 h 41057"/>
                <a:gd name="connsiteX2" fmla="*/ 0 w 59532"/>
                <a:gd name="connsiteY2" fmla="*/ 20529 h 41057"/>
                <a:gd name="connsiteX3" fmla="*/ 29766 w 59532"/>
                <a:gd name="connsiteY3" fmla="*/ 0 h 41057"/>
                <a:gd name="connsiteX4" fmla="*/ 59533 w 59532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32" h="41057">
                  <a:moveTo>
                    <a:pt x="59533" y="20529"/>
                  </a:moveTo>
                  <a:cubicBezTo>
                    <a:pt x="59533" y="31866"/>
                    <a:pt x="46206" y="41057"/>
                    <a:pt x="29766" y="41057"/>
                  </a:cubicBezTo>
                  <a:cubicBezTo>
                    <a:pt x="13327" y="41057"/>
                    <a:pt x="0" y="31866"/>
                    <a:pt x="0" y="20529"/>
                  </a:cubicBezTo>
                  <a:cubicBezTo>
                    <a:pt x="0" y="9191"/>
                    <a:pt x="13327" y="0"/>
                    <a:pt x="29766" y="0"/>
                  </a:cubicBezTo>
                  <a:cubicBezTo>
                    <a:pt x="46206" y="0"/>
                    <a:pt x="59533" y="9191"/>
                    <a:pt x="59533" y="20529"/>
                  </a:cubicBezTo>
                  <a:close/>
                </a:path>
              </a:pathLst>
            </a:custGeom>
            <a:solidFill>
              <a:srgbClr val="C0CA3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56" name="Gráfico 232">
            <a:extLst>
              <a:ext uri="{FF2B5EF4-FFF2-40B4-BE49-F238E27FC236}">
                <a16:creationId xmlns:a16="http://schemas.microsoft.com/office/drawing/2014/main" id="{C30AE768-988E-C142-9B67-591F268B4BC6}"/>
              </a:ext>
            </a:extLst>
          </p:cNvPr>
          <p:cNvGrpSpPr/>
          <p:nvPr/>
        </p:nvGrpSpPr>
        <p:grpSpPr>
          <a:xfrm>
            <a:off x="6818600" y="1604810"/>
            <a:ext cx="492690" cy="492690"/>
            <a:chOff x="6818600" y="1604810"/>
            <a:chExt cx="492690" cy="492690"/>
          </a:xfrm>
        </p:grpSpPr>
        <p:sp>
          <p:nvSpPr>
            <p:cNvPr id="1457" name="Forma libre 1456">
              <a:extLst>
                <a:ext uri="{FF2B5EF4-FFF2-40B4-BE49-F238E27FC236}">
                  <a16:creationId xmlns:a16="http://schemas.microsoft.com/office/drawing/2014/main" id="{A52B4B8D-CDA6-C34F-AAA2-9085CA65E704}"/>
                </a:ext>
              </a:extLst>
            </p:cNvPr>
            <p:cNvSpPr/>
            <p:nvPr/>
          </p:nvSpPr>
          <p:spPr>
            <a:xfrm>
              <a:off x="7149944" y="1769040"/>
              <a:ext cx="120288" cy="143701"/>
            </a:xfrm>
            <a:custGeom>
              <a:avLst/>
              <a:gdLst>
                <a:gd name="connsiteX0" fmla="*/ 17644 w 120288"/>
                <a:gd name="connsiteY0" fmla="*/ 51322 h 143701"/>
                <a:gd name="connsiteX1" fmla="*/ 68966 w 120288"/>
                <a:gd name="connsiteY1" fmla="*/ 0 h 143701"/>
                <a:gd name="connsiteX2" fmla="*/ 120288 w 120288"/>
                <a:gd name="connsiteY2" fmla="*/ 51322 h 143701"/>
                <a:gd name="connsiteX3" fmla="*/ 0 w 120288"/>
                <a:gd name="connsiteY3" fmla="*/ 143701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88" h="143701">
                  <a:moveTo>
                    <a:pt x="17644" y="51322"/>
                  </a:moveTo>
                  <a:cubicBezTo>
                    <a:pt x="17644" y="26677"/>
                    <a:pt x="44322" y="0"/>
                    <a:pt x="68966" y="0"/>
                  </a:cubicBezTo>
                  <a:cubicBezTo>
                    <a:pt x="100406" y="0"/>
                    <a:pt x="120288" y="17963"/>
                    <a:pt x="120288" y="51322"/>
                  </a:cubicBezTo>
                  <a:cubicBezTo>
                    <a:pt x="120288" y="117383"/>
                    <a:pt x="19605" y="95654"/>
                    <a:pt x="0" y="143701"/>
                  </a:cubicBezTo>
                </a:path>
              </a:pathLst>
            </a:custGeom>
            <a:noFill/>
            <a:ln w="20241" cap="rnd">
              <a:solidFill>
                <a:srgbClr val="0097A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8" name="Forma libre 1457">
              <a:extLst>
                <a:ext uri="{FF2B5EF4-FFF2-40B4-BE49-F238E27FC236}">
                  <a16:creationId xmlns:a16="http://schemas.microsoft.com/office/drawing/2014/main" id="{8B1ED446-13DC-9740-9D38-AE83985D0BD6}"/>
                </a:ext>
              </a:extLst>
            </p:cNvPr>
            <p:cNvSpPr/>
            <p:nvPr/>
          </p:nvSpPr>
          <p:spPr>
            <a:xfrm>
              <a:off x="6849393" y="1697189"/>
              <a:ext cx="348988" cy="256609"/>
            </a:xfrm>
            <a:custGeom>
              <a:avLst/>
              <a:gdLst>
                <a:gd name="connsiteX0" fmla="*/ 0 w 348988"/>
                <a:gd name="connsiteY0" fmla="*/ 0 h 256609"/>
                <a:gd name="connsiteX1" fmla="*/ 92379 w 348988"/>
                <a:gd name="connsiteY1" fmla="*/ 256609 h 256609"/>
                <a:gd name="connsiteX2" fmla="*/ 256609 w 348988"/>
                <a:gd name="connsiteY2" fmla="*/ 256609 h 256609"/>
                <a:gd name="connsiteX3" fmla="*/ 348989 w 348988"/>
                <a:gd name="connsiteY3" fmla="*/ 0 h 256609"/>
                <a:gd name="connsiteX4" fmla="*/ 0 w 348988"/>
                <a:gd name="connsiteY4" fmla="*/ 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56609">
                  <a:moveTo>
                    <a:pt x="0" y="0"/>
                  </a:moveTo>
                  <a:cubicBezTo>
                    <a:pt x="0" y="174494"/>
                    <a:pt x="92379" y="256609"/>
                    <a:pt x="92379" y="256609"/>
                  </a:cubicBezTo>
                  <a:lnTo>
                    <a:pt x="256609" y="256609"/>
                  </a:lnTo>
                  <a:cubicBezTo>
                    <a:pt x="256609" y="256609"/>
                    <a:pt x="348989" y="174884"/>
                    <a:pt x="3489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9" name="Forma libre 1458">
              <a:extLst>
                <a:ext uri="{FF2B5EF4-FFF2-40B4-BE49-F238E27FC236}">
                  <a16:creationId xmlns:a16="http://schemas.microsoft.com/office/drawing/2014/main" id="{95220701-4E09-3D49-95B4-3FCCD9749A05}"/>
                </a:ext>
              </a:extLst>
            </p:cNvPr>
            <p:cNvSpPr/>
            <p:nvPr/>
          </p:nvSpPr>
          <p:spPr>
            <a:xfrm>
              <a:off x="6941772" y="1953798"/>
              <a:ext cx="164230" cy="20528"/>
            </a:xfrm>
            <a:custGeom>
              <a:avLst/>
              <a:gdLst>
                <a:gd name="connsiteX0" fmla="*/ 0 w 164230"/>
                <a:gd name="connsiteY0" fmla="*/ 0 h 20528"/>
                <a:gd name="connsiteX1" fmla="*/ 164230 w 164230"/>
                <a:gd name="connsiteY1" fmla="*/ 0 h 20528"/>
                <a:gd name="connsiteX2" fmla="*/ 164230 w 164230"/>
                <a:gd name="connsiteY2" fmla="*/ 20529 h 20528"/>
                <a:gd name="connsiteX3" fmla="*/ 0 w 16423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20528">
                  <a:moveTo>
                    <a:pt x="0" y="0"/>
                  </a:moveTo>
                  <a:lnTo>
                    <a:pt x="164230" y="0"/>
                  </a:lnTo>
                  <a:lnTo>
                    <a:pt x="164230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0" name="Forma libre 1459">
              <a:extLst>
                <a:ext uri="{FF2B5EF4-FFF2-40B4-BE49-F238E27FC236}">
                  <a16:creationId xmlns:a16="http://schemas.microsoft.com/office/drawing/2014/main" id="{1C1FA79B-7B10-0342-8590-C898F5FD8370}"/>
                </a:ext>
              </a:extLst>
            </p:cNvPr>
            <p:cNvSpPr/>
            <p:nvPr/>
          </p:nvSpPr>
          <p:spPr>
            <a:xfrm>
              <a:off x="6910979" y="1974327"/>
              <a:ext cx="225816" cy="41057"/>
            </a:xfrm>
            <a:custGeom>
              <a:avLst/>
              <a:gdLst>
                <a:gd name="connsiteX0" fmla="*/ 195023 w 225816"/>
                <a:gd name="connsiteY0" fmla="*/ 0 h 41057"/>
                <a:gd name="connsiteX1" fmla="*/ 30793 w 225816"/>
                <a:gd name="connsiteY1" fmla="*/ 0 h 41057"/>
                <a:gd name="connsiteX2" fmla="*/ 0 w 225816"/>
                <a:gd name="connsiteY2" fmla="*/ 41058 h 41057"/>
                <a:gd name="connsiteX3" fmla="*/ 225816 w 225816"/>
                <a:gd name="connsiteY3" fmla="*/ 41058 h 41057"/>
                <a:gd name="connsiteX4" fmla="*/ 195023 w 225816"/>
                <a:gd name="connsiteY4" fmla="*/ 0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16" h="41057">
                  <a:moveTo>
                    <a:pt x="195023" y="0"/>
                  </a:moveTo>
                  <a:lnTo>
                    <a:pt x="30793" y="0"/>
                  </a:lnTo>
                  <a:cubicBezTo>
                    <a:pt x="30793" y="0"/>
                    <a:pt x="0" y="12420"/>
                    <a:pt x="0" y="41058"/>
                  </a:cubicBezTo>
                  <a:lnTo>
                    <a:pt x="225816" y="41058"/>
                  </a:lnTo>
                  <a:cubicBezTo>
                    <a:pt x="225816" y="12420"/>
                    <a:pt x="195023" y="0"/>
                    <a:pt x="195023" y="0"/>
                  </a:cubicBez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1" name="Forma libre 1460">
              <a:extLst>
                <a:ext uri="{FF2B5EF4-FFF2-40B4-BE49-F238E27FC236}">
                  <a16:creationId xmlns:a16="http://schemas.microsoft.com/office/drawing/2014/main" id="{2FC82527-8912-9845-AC04-39698DAAAD4B}"/>
                </a:ext>
              </a:extLst>
            </p:cNvPr>
            <p:cNvSpPr/>
            <p:nvPr/>
          </p:nvSpPr>
          <p:spPr>
            <a:xfrm>
              <a:off x="6849393" y="1697189"/>
              <a:ext cx="348988" cy="20528"/>
            </a:xfrm>
            <a:custGeom>
              <a:avLst/>
              <a:gdLst>
                <a:gd name="connsiteX0" fmla="*/ 0 w 348988"/>
                <a:gd name="connsiteY0" fmla="*/ 0 h 20528"/>
                <a:gd name="connsiteX1" fmla="*/ 348989 w 348988"/>
                <a:gd name="connsiteY1" fmla="*/ 0 h 20528"/>
                <a:gd name="connsiteX2" fmla="*/ 348989 w 348988"/>
                <a:gd name="connsiteY2" fmla="*/ 20529 h 20528"/>
                <a:gd name="connsiteX3" fmla="*/ 0 w 348988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988" h="20528">
                  <a:moveTo>
                    <a:pt x="0" y="0"/>
                  </a:moveTo>
                  <a:lnTo>
                    <a:pt x="348989" y="0"/>
                  </a:lnTo>
                  <a:lnTo>
                    <a:pt x="348989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2" name="Forma libre 1461">
              <a:extLst>
                <a:ext uri="{FF2B5EF4-FFF2-40B4-BE49-F238E27FC236}">
                  <a16:creationId xmlns:a16="http://schemas.microsoft.com/office/drawing/2014/main" id="{B22AACD1-E388-4A48-A820-C14B62957E0C}"/>
                </a:ext>
              </a:extLst>
            </p:cNvPr>
            <p:cNvSpPr/>
            <p:nvPr/>
          </p:nvSpPr>
          <p:spPr>
            <a:xfrm>
              <a:off x="6890450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3" name="Forma libre 1462">
              <a:extLst>
                <a:ext uri="{FF2B5EF4-FFF2-40B4-BE49-F238E27FC236}">
                  <a16:creationId xmlns:a16="http://schemas.microsoft.com/office/drawing/2014/main" id="{A2B2F634-28C0-5F4C-BB6C-C6F84B47E18E}"/>
                </a:ext>
              </a:extLst>
            </p:cNvPr>
            <p:cNvSpPr/>
            <p:nvPr/>
          </p:nvSpPr>
          <p:spPr>
            <a:xfrm>
              <a:off x="6931508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4" name="Forma libre 1463">
              <a:extLst>
                <a:ext uri="{FF2B5EF4-FFF2-40B4-BE49-F238E27FC236}">
                  <a16:creationId xmlns:a16="http://schemas.microsoft.com/office/drawing/2014/main" id="{4F8050FE-0A73-E64D-A7CD-3E1969593687}"/>
                </a:ext>
              </a:extLst>
            </p:cNvPr>
            <p:cNvSpPr/>
            <p:nvPr/>
          </p:nvSpPr>
          <p:spPr>
            <a:xfrm>
              <a:off x="6972565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5" name="Forma libre 1464">
              <a:extLst>
                <a:ext uri="{FF2B5EF4-FFF2-40B4-BE49-F238E27FC236}">
                  <a16:creationId xmlns:a16="http://schemas.microsoft.com/office/drawing/2014/main" id="{BDB0541A-60F5-F14B-BC43-F5A53C30F646}"/>
                </a:ext>
              </a:extLst>
            </p:cNvPr>
            <p:cNvSpPr/>
            <p:nvPr/>
          </p:nvSpPr>
          <p:spPr>
            <a:xfrm>
              <a:off x="7013623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6" name="Forma libre 1465">
              <a:extLst>
                <a:ext uri="{FF2B5EF4-FFF2-40B4-BE49-F238E27FC236}">
                  <a16:creationId xmlns:a16="http://schemas.microsoft.com/office/drawing/2014/main" id="{FB1166A4-7C62-8948-8C0A-7742BC6E7F28}"/>
                </a:ext>
              </a:extLst>
            </p:cNvPr>
            <p:cNvSpPr/>
            <p:nvPr/>
          </p:nvSpPr>
          <p:spPr>
            <a:xfrm>
              <a:off x="7013623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7" name="Forma libre 1466">
              <a:extLst>
                <a:ext uri="{FF2B5EF4-FFF2-40B4-BE49-F238E27FC236}">
                  <a16:creationId xmlns:a16="http://schemas.microsoft.com/office/drawing/2014/main" id="{161D0455-C9A7-F040-8413-6906A170CD78}"/>
                </a:ext>
              </a:extLst>
            </p:cNvPr>
            <p:cNvSpPr/>
            <p:nvPr/>
          </p:nvSpPr>
          <p:spPr>
            <a:xfrm>
              <a:off x="7054680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8" name="Forma libre 1467">
              <a:extLst>
                <a:ext uri="{FF2B5EF4-FFF2-40B4-BE49-F238E27FC236}">
                  <a16:creationId xmlns:a16="http://schemas.microsoft.com/office/drawing/2014/main" id="{35EFC173-8667-184F-8C64-CBCDA9ECFCF0}"/>
                </a:ext>
              </a:extLst>
            </p:cNvPr>
            <p:cNvSpPr/>
            <p:nvPr/>
          </p:nvSpPr>
          <p:spPr>
            <a:xfrm>
              <a:off x="6972565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9" name="Forma libre 1468">
              <a:extLst>
                <a:ext uri="{FF2B5EF4-FFF2-40B4-BE49-F238E27FC236}">
                  <a16:creationId xmlns:a16="http://schemas.microsoft.com/office/drawing/2014/main" id="{27FC7582-06C1-E845-AFAB-1625208157FA}"/>
                </a:ext>
              </a:extLst>
            </p:cNvPr>
            <p:cNvSpPr/>
            <p:nvPr/>
          </p:nvSpPr>
          <p:spPr>
            <a:xfrm>
              <a:off x="6890450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0" name="Forma libre 1469">
              <a:extLst>
                <a:ext uri="{FF2B5EF4-FFF2-40B4-BE49-F238E27FC236}">
                  <a16:creationId xmlns:a16="http://schemas.microsoft.com/office/drawing/2014/main" id="{CC31D886-1DA6-6548-9B1B-A2D8D740A7FE}"/>
                </a:ext>
              </a:extLst>
            </p:cNvPr>
            <p:cNvSpPr/>
            <p:nvPr/>
          </p:nvSpPr>
          <p:spPr>
            <a:xfrm>
              <a:off x="6931508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1" name="Forma libre 1470">
              <a:extLst>
                <a:ext uri="{FF2B5EF4-FFF2-40B4-BE49-F238E27FC236}">
                  <a16:creationId xmlns:a16="http://schemas.microsoft.com/office/drawing/2014/main" id="{7A6301C8-FF8D-5B4E-9FF2-E6F797F17176}"/>
                </a:ext>
              </a:extLst>
            </p:cNvPr>
            <p:cNvSpPr/>
            <p:nvPr/>
          </p:nvSpPr>
          <p:spPr>
            <a:xfrm>
              <a:off x="6972565" y="191274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2" name="Forma libre 1471">
              <a:extLst>
                <a:ext uri="{FF2B5EF4-FFF2-40B4-BE49-F238E27FC236}">
                  <a16:creationId xmlns:a16="http://schemas.microsoft.com/office/drawing/2014/main" id="{B0F7EF49-75A3-0B4C-85C0-2B9B703C5170}"/>
                </a:ext>
              </a:extLst>
            </p:cNvPr>
            <p:cNvSpPr/>
            <p:nvPr/>
          </p:nvSpPr>
          <p:spPr>
            <a:xfrm>
              <a:off x="7054680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3" name="Forma libre 1472">
              <a:extLst>
                <a:ext uri="{FF2B5EF4-FFF2-40B4-BE49-F238E27FC236}">
                  <a16:creationId xmlns:a16="http://schemas.microsoft.com/office/drawing/2014/main" id="{6B705356-6F84-E547-A6F0-6F1551842073}"/>
                </a:ext>
              </a:extLst>
            </p:cNvPr>
            <p:cNvSpPr/>
            <p:nvPr/>
          </p:nvSpPr>
          <p:spPr>
            <a:xfrm>
              <a:off x="7095738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4" name="Forma libre 1473">
              <a:extLst>
                <a:ext uri="{FF2B5EF4-FFF2-40B4-BE49-F238E27FC236}">
                  <a16:creationId xmlns:a16="http://schemas.microsoft.com/office/drawing/2014/main" id="{3B04AC26-6AFB-F143-8C49-A674D7FFDBDD}"/>
                </a:ext>
              </a:extLst>
            </p:cNvPr>
            <p:cNvSpPr/>
            <p:nvPr/>
          </p:nvSpPr>
          <p:spPr>
            <a:xfrm>
              <a:off x="7136795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5" name="Forma libre 1474">
              <a:extLst>
                <a:ext uri="{FF2B5EF4-FFF2-40B4-BE49-F238E27FC236}">
                  <a16:creationId xmlns:a16="http://schemas.microsoft.com/office/drawing/2014/main" id="{FF53FDEB-E297-3F49-83D9-097AA3FB06CA}"/>
                </a:ext>
              </a:extLst>
            </p:cNvPr>
            <p:cNvSpPr/>
            <p:nvPr/>
          </p:nvSpPr>
          <p:spPr>
            <a:xfrm>
              <a:off x="7136795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6" name="Forma libre 1475">
              <a:extLst>
                <a:ext uri="{FF2B5EF4-FFF2-40B4-BE49-F238E27FC236}">
                  <a16:creationId xmlns:a16="http://schemas.microsoft.com/office/drawing/2014/main" id="{7F8B4DA6-E29A-9043-8FE0-0E66A369A871}"/>
                </a:ext>
              </a:extLst>
            </p:cNvPr>
            <p:cNvSpPr/>
            <p:nvPr/>
          </p:nvSpPr>
          <p:spPr>
            <a:xfrm>
              <a:off x="7095738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7" name="Forma libre 1476">
              <a:extLst>
                <a:ext uri="{FF2B5EF4-FFF2-40B4-BE49-F238E27FC236}">
                  <a16:creationId xmlns:a16="http://schemas.microsoft.com/office/drawing/2014/main" id="{CDD5D750-0FED-5048-9CE1-D72DA63C4BCA}"/>
                </a:ext>
              </a:extLst>
            </p:cNvPr>
            <p:cNvSpPr/>
            <p:nvPr/>
          </p:nvSpPr>
          <p:spPr>
            <a:xfrm>
              <a:off x="7054680" y="191274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78" name="Gráfico 234">
            <a:extLst>
              <a:ext uri="{FF2B5EF4-FFF2-40B4-BE49-F238E27FC236}">
                <a16:creationId xmlns:a16="http://schemas.microsoft.com/office/drawing/2014/main" id="{6EC3D3C9-D152-5245-B75E-1377038A4F8A}"/>
              </a:ext>
            </a:extLst>
          </p:cNvPr>
          <p:cNvGrpSpPr/>
          <p:nvPr/>
        </p:nvGrpSpPr>
        <p:grpSpPr>
          <a:xfrm>
            <a:off x="6188334" y="1604810"/>
            <a:ext cx="492690" cy="492690"/>
            <a:chOff x="6188334" y="1604810"/>
            <a:chExt cx="492690" cy="492690"/>
          </a:xfrm>
        </p:grpSpPr>
        <p:sp>
          <p:nvSpPr>
            <p:cNvPr id="1479" name="Forma libre 1478">
              <a:extLst>
                <a:ext uri="{FF2B5EF4-FFF2-40B4-BE49-F238E27FC236}">
                  <a16:creationId xmlns:a16="http://schemas.microsoft.com/office/drawing/2014/main" id="{D5C8DEFA-6411-F14A-800B-E1F6F13093E5}"/>
                </a:ext>
              </a:extLst>
            </p:cNvPr>
            <p:cNvSpPr/>
            <p:nvPr/>
          </p:nvSpPr>
          <p:spPr>
            <a:xfrm>
              <a:off x="6480016" y="1799833"/>
              <a:ext cx="118893" cy="195023"/>
            </a:xfrm>
            <a:custGeom>
              <a:avLst/>
              <a:gdLst>
                <a:gd name="connsiteX0" fmla="*/ 47042 w 118893"/>
                <a:gd name="connsiteY0" fmla="*/ 0 h 195023"/>
                <a:gd name="connsiteX1" fmla="*/ 0 w 118893"/>
                <a:gd name="connsiteY1" fmla="*/ 0 h 195023"/>
                <a:gd name="connsiteX2" fmla="*/ 0 w 118893"/>
                <a:gd name="connsiteY2" fmla="*/ 30793 h 195023"/>
                <a:gd name="connsiteX3" fmla="*/ 47042 w 118893"/>
                <a:gd name="connsiteY3" fmla="*/ 30793 h 195023"/>
                <a:gd name="connsiteX4" fmla="*/ 88099 w 118893"/>
                <a:gd name="connsiteY4" fmla="*/ 72015 h 195023"/>
                <a:gd name="connsiteX5" fmla="*/ 73472 w 118893"/>
                <a:gd name="connsiteY5" fmla="*/ 116285 h 195023"/>
                <a:gd name="connsiteX6" fmla="*/ 69787 w 118893"/>
                <a:gd name="connsiteY6" fmla="*/ 123747 h 195023"/>
                <a:gd name="connsiteX7" fmla="*/ 30793 w 118893"/>
                <a:gd name="connsiteY7" fmla="*/ 164230 h 195023"/>
                <a:gd name="connsiteX8" fmla="*/ 0 w 118893"/>
                <a:gd name="connsiteY8" fmla="*/ 164230 h 195023"/>
                <a:gd name="connsiteX9" fmla="*/ 0 w 118893"/>
                <a:gd name="connsiteY9" fmla="*/ 195023 h 195023"/>
                <a:gd name="connsiteX10" fmla="*/ 30793 w 118893"/>
                <a:gd name="connsiteY10" fmla="*/ 195023 h 195023"/>
                <a:gd name="connsiteX11" fmla="*/ 97419 w 118893"/>
                <a:gd name="connsiteY11" fmla="*/ 137337 h 195023"/>
                <a:gd name="connsiteX12" fmla="*/ 101022 w 118893"/>
                <a:gd name="connsiteY12" fmla="*/ 130060 h 195023"/>
                <a:gd name="connsiteX13" fmla="*/ 118892 w 118893"/>
                <a:gd name="connsiteY13" fmla="*/ 71851 h 195023"/>
                <a:gd name="connsiteX14" fmla="*/ 47042 w 118893"/>
                <a:gd name="connsiteY14" fmla="*/ 0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893" h="195023">
                  <a:moveTo>
                    <a:pt x="47042" y="0"/>
                  </a:moveTo>
                  <a:lnTo>
                    <a:pt x="0" y="0"/>
                  </a:lnTo>
                  <a:lnTo>
                    <a:pt x="0" y="30793"/>
                  </a:lnTo>
                  <a:lnTo>
                    <a:pt x="47042" y="30793"/>
                  </a:lnTo>
                  <a:cubicBezTo>
                    <a:pt x="69685" y="30793"/>
                    <a:pt x="88099" y="49207"/>
                    <a:pt x="88099" y="72015"/>
                  </a:cubicBezTo>
                  <a:cubicBezTo>
                    <a:pt x="88099" y="72189"/>
                    <a:pt x="86642" y="89947"/>
                    <a:pt x="73472" y="116285"/>
                  </a:cubicBezTo>
                  <a:lnTo>
                    <a:pt x="69787" y="123747"/>
                  </a:lnTo>
                  <a:cubicBezTo>
                    <a:pt x="55027" y="153740"/>
                    <a:pt x="48294" y="164230"/>
                    <a:pt x="30793" y="164230"/>
                  </a:cubicBezTo>
                  <a:lnTo>
                    <a:pt x="0" y="164230"/>
                  </a:lnTo>
                  <a:lnTo>
                    <a:pt x="0" y="195023"/>
                  </a:lnTo>
                  <a:lnTo>
                    <a:pt x="30793" y="195023"/>
                  </a:lnTo>
                  <a:cubicBezTo>
                    <a:pt x="69028" y="195023"/>
                    <a:pt x="83460" y="165698"/>
                    <a:pt x="97419" y="137337"/>
                  </a:cubicBezTo>
                  <a:lnTo>
                    <a:pt x="101022" y="130060"/>
                  </a:lnTo>
                  <a:cubicBezTo>
                    <a:pt x="117640" y="96814"/>
                    <a:pt x="118944" y="73914"/>
                    <a:pt x="118892" y="71851"/>
                  </a:cubicBezTo>
                  <a:cubicBezTo>
                    <a:pt x="118892" y="32240"/>
                    <a:pt x="86652" y="0"/>
                    <a:pt x="47042" y="0"/>
                  </a:cubicBezTo>
                  <a:close/>
                </a:path>
              </a:pathLst>
            </a:custGeom>
            <a:solidFill>
              <a:srgbClr val="6A1B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80" name="Gráfico 234">
              <a:extLst>
                <a:ext uri="{FF2B5EF4-FFF2-40B4-BE49-F238E27FC236}">
                  <a16:creationId xmlns:a16="http://schemas.microsoft.com/office/drawing/2014/main" id="{6EC3D3C9-D152-5245-B75E-1377038A4F8A}"/>
                </a:ext>
              </a:extLst>
            </p:cNvPr>
            <p:cNvGrpSpPr/>
            <p:nvPr/>
          </p:nvGrpSpPr>
          <p:grpSpPr>
            <a:xfrm>
              <a:off x="6325835" y="1645241"/>
              <a:ext cx="136177" cy="112589"/>
              <a:chOff x="6325835" y="1645241"/>
              <a:chExt cx="136177" cy="112589"/>
            </a:xfrm>
            <a:solidFill>
              <a:srgbClr val="BCAAA4"/>
            </a:solidFill>
          </p:grpSpPr>
          <p:sp>
            <p:nvSpPr>
              <p:cNvPr id="1481" name="Forma libre 1480">
                <a:extLst>
                  <a:ext uri="{FF2B5EF4-FFF2-40B4-BE49-F238E27FC236}">
                    <a16:creationId xmlns:a16="http://schemas.microsoft.com/office/drawing/2014/main" id="{7833A736-3A51-BF4A-8E24-A6DF4C11410A}"/>
                  </a:ext>
                </a:extLst>
              </p:cNvPr>
              <p:cNvSpPr/>
              <p:nvPr/>
            </p:nvSpPr>
            <p:spPr>
              <a:xfrm>
                <a:off x="6428161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82" name="Forma libre 1481">
                <a:extLst>
                  <a:ext uri="{FF2B5EF4-FFF2-40B4-BE49-F238E27FC236}">
                    <a16:creationId xmlns:a16="http://schemas.microsoft.com/office/drawing/2014/main" id="{2ECDC314-7406-A449-90FD-476579C84BDE}"/>
                  </a:ext>
                </a:extLst>
              </p:cNvPr>
              <p:cNvSpPr/>
              <p:nvPr/>
            </p:nvSpPr>
            <p:spPr>
              <a:xfrm>
                <a:off x="6376993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83" name="Forma libre 1482">
                <a:extLst>
                  <a:ext uri="{FF2B5EF4-FFF2-40B4-BE49-F238E27FC236}">
                    <a16:creationId xmlns:a16="http://schemas.microsoft.com/office/drawing/2014/main" id="{7648BC93-2046-C443-BE5C-8ED20464CF75}"/>
                  </a:ext>
                </a:extLst>
              </p:cNvPr>
              <p:cNvSpPr/>
              <p:nvPr/>
            </p:nvSpPr>
            <p:spPr>
              <a:xfrm>
                <a:off x="6325835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84" name="Forma libre 1483">
              <a:extLst>
                <a:ext uri="{FF2B5EF4-FFF2-40B4-BE49-F238E27FC236}">
                  <a16:creationId xmlns:a16="http://schemas.microsoft.com/office/drawing/2014/main" id="{C2E9AF09-4D81-BA48-94CF-6AB443733DD7}"/>
                </a:ext>
              </a:extLst>
            </p:cNvPr>
            <p:cNvSpPr/>
            <p:nvPr/>
          </p:nvSpPr>
          <p:spPr>
            <a:xfrm>
              <a:off x="6270449" y="1738246"/>
              <a:ext cx="246345" cy="318195"/>
            </a:xfrm>
            <a:custGeom>
              <a:avLst/>
              <a:gdLst>
                <a:gd name="connsiteX0" fmla="*/ 246345 w 246345"/>
                <a:gd name="connsiteY0" fmla="*/ 15397 h 318195"/>
                <a:gd name="connsiteX1" fmla="*/ 230948 w 246345"/>
                <a:gd name="connsiteY1" fmla="*/ 0 h 318195"/>
                <a:gd name="connsiteX2" fmla="*/ 15397 w 246345"/>
                <a:gd name="connsiteY2" fmla="*/ 0 h 318195"/>
                <a:gd name="connsiteX3" fmla="*/ 0 w 246345"/>
                <a:gd name="connsiteY3" fmla="*/ 15397 h 318195"/>
                <a:gd name="connsiteX4" fmla="*/ 30793 w 246345"/>
                <a:gd name="connsiteY4" fmla="*/ 318196 h 318195"/>
                <a:gd name="connsiteX5" fmla="*/ 215552 w 246345"/>
                <a:gd name="connsiteY5" fmla="*/ 318196 h 318195"/>
                <a:gd name="connsiteX6" fmla="*/ 246345 w 246345"/>
                <a:gd name="connsiteY6" fmla="*/ 15397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18195">
                  <a:moveTo>
                    <a:pt x="246345" y="15397"/>
                  </a:moveTo>
                  <a:cubicBezTo>
                    <a:pt x="246345" y="6898"/>
                    <a:pt x="239447" y="0"/>
                    <a:pt x="230948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cubicBezTo>
                    <a:pt x="0" y="15397"/>
                    <a:pt x="0" y="153966"/>
                    <a:pt x="30793" y="318196"/>
                  </a:cubicBezTo>
                  <a:lnTo>
                    <a:pt x="215552" y="318196"/>
                  </a:lnTo>
                  <a:cubicBezTo>
                    <a:pt x="246345" y="153966"/>
                    <a:pt x="246345" y="15397"/>
                    <a:pt x="246345" y="15397"/>
                  </a:cubicBez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5" name="Forma libre 1484">
              <a:extLst>
                <a:ext uri="{FF2B5EF4-FFF2-40B4-BE49-F238E27FC236}">
                  <a16:creationId xmlns:a16="http://schemas.microsoft.com/office/drawing/2014/main" id="{3CBD2C7C-BC35-4647-B51A-F7113A0A1CCA}"/>
                </a:ext>
              </a:extLst>
            </p:cNvPr>
            <p:cNvSpPr/>
            <p:nvPr/>
          </p:nvSpPr>
          <p:spPr>
            <a:xfrm>
              <a:off x="6414150" y="1738246"/>
              <a:ext cx="10264" cy="123172"/>
            </a:xfrm>
            <a:custGeom>
              <a:avLst/>
              <a:gdLst>
                <a:gd name="connsiteX0" fmla="*/ 0 w 10264"/>
                <a:gd name="connsiteY0" fmla="*/ 0 h 123172"/>
                <a:gd name="connsiteX1" fmla="*/ 0 w 10264"/>
                <a:gd name="connsiteY1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123172">
                  <a:moveTo>
                    <a:pt x="0" y="0"/>
                  </a:moveTo>
                  <a:lnTo>
                    <a:pt x="0" y="123173"/>
                  </a:lnTo>
                </a:path>
              </a:pathLst>
            </a:custGeom>
            <a:ln w="20241" cap="rnd">
              <a:solidFill>
                <a:srgbClr val="FFE08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6" name="Forma libre 1485">
              <a:extLst>
                <a:ext uri="{FF2B5EF4-FFF2-40B4-BE49-F238E27FC236}">
                  <a16:creationId xmlns:a16="http://schemas.microsoft.com/office/drawing/2014/main" id="{9ADC5CAB-87FA-CB4E-8003-21CF6AA69593}"/>
                </a:ext>
              </a:extLst>
            </p:cNvPr>
            <p:cNvSpPr/>
            <p:nvPr/>
          </p:nvSpPr>
          <p:spPr>
            <a:xfrm>
              <a:off x="6373092" y="1851155"/>
              <a:ext cx="82115" cy="92379"/>
            </a:xfrm>
            <a:custGeom>
              <a:avLst/>
              <a:gdLst>
                <a:gd name="connsiteX0" fmla="*/ 82115 w 82115"/>
                <a:gd name="connsiteY0" fmla="*/ 76983 h 92379"/>
                <a:gd name="connsiteX1" fmla="*/ 68433 w 82115"/>
                <a:gd name="connsiteY1" fmla="*/ 92379 h 92379"/>
                <a:gd name="connsiteX2" fmla="*/ 13682 w 82115"/>
                <a:gd name="connsiteY2" fmla="*/ 92379 h 92379"/>
                <a:gd name="connsiteX3" fmla="*/ 0 w 82115"/>
                <a:gd name="connsiteY3" fmla="*/ 76983 h 92379"/>
                <a:gd name="connsiteX4" fmla="*/ 0 w 82115"/>
                <a:gd name="connsiteY4" fmla="*/ 15397 h 92379"/>
                <a:gd name="connsiteX5" fmla="*/ 13682 w 82115"/>
                <a:gd name="connsiteY5" fmla="*/ 0 h 92379"/>
                <a:gd name="connsiteX6" fmla="*/ 68433 w 82115"/>
                <a:gd name="connsiteY6" fmla="*/ 0 h 92379"/>
                <a:gd name="connsiteX7" fmla="*/ 82115 w 82115"/>
                <a:gd name="connsiteY7" fmla="*/ 15397 h 92379"/>
                <a:gd name="connsiteX8" fmla="*/ 82115 w 82115"/>
                <a:gd name="connsiteY8" fmla="*/ 76983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115" h="92379">
                  <a:moveTo>
                    <a:pt x="82115" y="76983"/>
                  </a:moveTo>
                  <a:cubicBezTo>
                    <a:pt x="82115" y="85482"/>
                    <a:pt x="75977" y="92379"/>
                    <a:pt x="68433" y="92379"/>
                  </a:cubicBezTo>
                  <a:lnTo>
                    <a:pt x="13682" y="92379"/>
                  </a:lnTo>
                  <a:cubicBezTo>
                    <a:pt x="6138" y="92379"/>
                    <a:pt x="0" y="85482"/>
                    <a:pt x="0" y="76983"/>
                  </a:cubicBezTo>
                  <a:lnTo>
                    <a:pt x="0" y="15397"/>
                  </a:lnTo>
                  <a:cubicBezTo>
                    <a:pt x="0" y="6898"/>
                    <a:pt x="6138" y="0"/>
                    <a:pt x="13682" y="0"/>
                  </a:cubicBezTo>
                  <a:lnTo>
                    <a:pt x="68433" y="0"/>
                  </a:lnTo>
                  <a:cubicBezTo>
                    <a:pt x="75977" y="0"/>
                    <a:pt x="82115" y="6898"/>
                    <a:pt x="82115" y="15397"/>
                  </a:cubicBezTo>
                  <a:lnTo>
                    <a:pt x="82115" y="76983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87" name="Gráfico 236">
            <a:extLst>
              <a:ext uri="{FF2B5EF4-FFF2-40B4-BE49-F238E27FC236}">
                <a16:creationId xmlns:a16="http://schemas.microsoft.com/office/drawing/2014/main" id="{33A5166C-B4BE-054E-AF3A-ECDC1DD97A60}"/>
              </a:ext>
            </a:extLst>
          </p:cNvPr>
          <p:cNvGrpSpPr/>
          <p:nvPr/>
        </p:nvGrpSpPr>
        <p:grpSpPr>
          <a:xfrm>
            <a:off x="5558067" y="1604810"/>
            <a:ext cx="492690" cy="492690"/>
            <a:chOff x="5558067" y="1604810"/>
            <a:chExt cx="492690" cy="492690"/>
          </a:xfrm>
        </p:grpSpPr>
        <p:grpSp>
          <p:nvGrpSpPr>
            <p:cNvPr id="1488" name="Gráfico 236">
              <a:extLst>
                <a:ext uri="{FF2B5EF4-FFF2-40B4-BE49-F238E27FC236}">
                  <a16:creationId xmlns:a16="http://schemas.microsoft.com/office/drawing/2014/main" id="{33A5166C-B4BE-054E-AF3A-ECDC1DD97A60}"/>
                </a:ext>
              </a:extLst>
            </p:cNvPr>
            <p:cNvGrpSpPr/>
            <p:nvPr/>
          </p:nvGrpSpPr>
          <p:grpSpPr>
            <a:xfrm>
              <a:off x="5588860" y="1676670"/>
              <a:ext cx="431104" cy="285554"/>
              <a:chOff x="5588860" y="1676670"/>
              <a:chExt cx="431104" cy="285554"/>
            </a:xfrm>
            <a:solidFill>
              <a:srgbClr val="0097A7"/>
            </a:solidFill>
          </p:grpSpPr>
          <p:sp>
            <p:nvSpPr>
              <p:cNvPr id="1489" name="Forma libre 1488">
                <a:extLst>
                  <a:ext uri="{FF2B5EF4-FFF2-40B4-BE49-F238E27FC236}">
                    <a16:creationId xmlns:a16="http://schemas.microsoft.com/office/drawing/2014/main" id="{D6938F09-31D7-994D-B3BC-448157F8628F}"/>
                  </a:ext>
                </a:extLst>
              </p:cNvPr>
              <p:cNvSpPr/>
              <p:nvPr/>
            </p:nvSpPr>
            <p:spPr>
              <a:xfrm>
                <a:off x="5588860" y="1758775"/>
                <a:ext cx="119964" cy="184758"/>
              </a:xfrm>
              <a:custGeom>
                <a:avLst/>
                <a:gdLst>
                  <a:gd name="connsiteX0" fmla="*/ 112908 w 119964"/>
                  <a:gd name="connsiteY0" fmla="*/ 71851 h 184758"/>
                  <a:gd name="connsiteX1" fmla="*/ 51322 w 119964"/>
                  <a:gd name="connsiteY1" fmla="*/ 0 h 184758"/>
                  <a:gd name="connsiteX2" fmla="*/ 35925 w 119964"/>
                  <a:gd name="connsiteY2" fmla="*/ 0 h 184758"/>
                  <a:gd name="connsiteX3" fmla="*/ 30793 w 119964"/>
                  <a:gd name="connsiteY3" fmla="*/ 0 h 184758"/>
                  <a:gd name="connsiteX4" fmla="*/ 5132 w 119964"/>
                  <a:gd name="connsiteY4" fmla="*/ 0 h 184758"/>
                  <a:gd name="connsiteX5" fmla="*/ 0 w 119964"/>
                  <a:gd name="connsiteY5" fmla="*/ 0 h 184758"/>
                  <a:gd name="connsiteX6" fmla="*/ 0 w 119964"/>
                  <a:gd name="connsiteY6" fmla="*/ 10264 h 184758"/>
                  <a:gd name="connsiteX7" fmla="*/ 5132 w 119964"/>
                  <a:gd name="connsiteY7" fmla="*/ 10264 h 184758"/>
                  <a:gd name="connsiteX8" fmla="*/ 41058 w 119964"/>
                  <a:gd name="connsiteY8" fmla="*/ 112908 h 184758"/>
                  <a:gd name="connsiteX9" fmla="*/ 102644 w 119964"/>
                  <a:gd name="connsiteY9" fmla="*/ 184759 h 184758"/>
                  <a:gd name="connsiteX10" fmla="*/ 112908 w 119964"/>
                  <a:gd name="connsiteY10" fmla="*/ 71851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964" h="184758">
                    <a:moveTo>
                      <a:pt x="112908" y="71851"/>
                    </a:moveTo>
                    <a:cubicBezTo>
                      <a:pt x="92379" y="71851"/>
                      <a:pt x="51322" y="0"/>
                      <a:pt x="51322" y="0"/>
                    </a:cubicBezTo>
                    <a:lnTo>
                      <a:pt x="35925" y="0"/>
                    </a:lnTo>
                    <a:lnTo>
                      <a:pt x="30793" y="0"/>
                    </a:lnTo>
                    <a:lnTo>
                      <a:pt x="5132" y="0"/>
                    </a:lnTo>
                    <a:lnTo>
                      <a:pt x="0" y="0"/>
                    </a:lnTo>
                    <a:lnTo>
                      <a:pt x="0" y="10264"/>
                    </a:lnTo>
                    <a:lnTo>
                      <a:pt x="5132" y="10264"/>
                    </a:lnTo>
                    <a:cubicBezTo>
                      <a:pt x="35925" y="20529"/>
                      <a:pt x="30793" y="51322"/>
                      <a:pt x="41058" y="112908"/>
                    </a:cubicBezTo>
                    <a:cubicBezTo>
                      <a:pt x="51322" y="174494"/>
                      <a:pt x="102644" y="184759"/>
                      <a:pt x="102644" y="184759"/>
                    </a:cubicBezTo>
                    <a:cubicBezTo>
                      <a:pt x="102644" y="184759"/>
                      <a:pt x="133437" y="71851"/>
                      <a:pt x="112908" y="71851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0" name="Forma libre 1489">
                <a:extLst>
                  <a:ext uri="{FF2B5EF4-FFF2-40B4-BE49-F238E27FC236}">
                    <a16:creationId xmlns:a16="http://schemas.microsoft.com/office/drawing/2014/main" id="{B6BC8EB6-4AE5-B742-9014-A643903CC604}"/>
                  </a:ext>
                </a:extLst>
              </p:cNvPr>
              <p:cNvSpPr/>
              <p:nvPr/>
            </p:nvSpPr>
            <p:spPr>
              <a:xfrm>
                <a:off x="5732561" y="1717718"/>
                <a:ext cx="164230" cy="91958"/>
              </a:xfrm>
              <a:custGeom>
                <a:avLst/>
                <a:gdLst>
                  <a:gd name="connsiteX0" fmla="*/ 164230 w 164230"/>
                  <a:gd name="connsiteY0" fmla="*/ 51332 h 91958"/>
                  <a:gd name="connsiteX1" fmla="*/ 82115 w 164230"/>
                  <a:gd name="connsiteY1" fmla="*/ 0 h 91958"/>
                  <a:gd name="connsiteX2" fmla="*/ 0 w 164230"/>
                  <a:gd name="connsiteY2" fmla="*/ 51332 h 91958"/>
                  <a:gd name="connsiteX3" fmla="*/ 82115 w 164230"/>
                  <a:gd name="connsiteY3" fmla="*/ 91959 h 91958"/>
                  <a:gd name="connsiteX4" fmla="*/ 164230 w 164230"/>
                  <a:gd name="connsiteY4" fmla="*/ 51332 h 9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91958">
                    <a:moveTo>
                      <a:pt x="164230" y="51332"/>
                    </a:moveTo>
                    <a:cubicBezTo>
                      <a:pt x="164230" y="25928"/>
                      <a:pt x="133139" y="0"/>
                      <a:pt x="82115" y="0"/>
                    </a:cubicBezTo>
                    <a:cubicBezTo>
                      <a:pt x="31091" y="0"/>
                      <a:pt x="0" y="25928"/>
                      <a:pt x="0" y="51332"/>
                    </a:cubicBezTo>
                    <a:cubicBezTo>
                      <a:pt x="0" y="76736"/>
                      <a:pt x="31091" y="91959"/>
                      <a:pt x="82115" y="91959"/>
                    </a:cubicBezTo>
                    <a:cubicBezTo>
                      <a:pt x="133139" y="91959"/>
                      <a:pt x="164230" y="76736"/>
                      <a:pt x="164230" y="51332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1" name="Forma libre 1490">
                <a:extLst>
                  <a:ext uri="{FF2B5EF4-FFF2-40B4-BE49-F238E27FC236}">
                    <a16:creationId xmlns:a16="http://schemas.microsoft.com/office/drawing/2014/main" id="{DF6D3F5E-29A5-3745-B502-8BBD259A807F}"/>
                  </a:ext>
                </a:extLst>
              </p:cNvPr>
              <p:cNvSpPr/>
              <p:nvPr/>
            </p:nvSpPr>
            <p:spPr>
              <a:xfrm>
                <a:off x="5882092" y="1758771"/>
                <a:ext cx="137871" cy="203454"/>
              </a:xfrm>
              <a:custGeom>
                <a:avLst/>
                <a:gdLst>
                  <a:gd name="connsiteX0" fmla="*/ 44907 w 137871"/>
                  <a:gd name="connsiteY0" fmla="*/ 3258 h 203454"/>
                  <a:gd name="connsiteX1" fmla="*/ 0 w 137871"/>
                  <a:gd name="connsiteY1" fmla="*/ 17248 h 203454"/>
                  <a:gd name="connsiteX2" fmla="*/ 9156 w 137871"/>
                  <a:gd name="connsiteY2" fmla="*/ 46645 h 203454"/>
                  <a:gd name="connsiteX3" fmla="*/ 54073 w 137871"/>
                  <a:gd name="connsiteY3" fmla="*/ 32655 h 203454"/>
                  <a:gd name="connsiteX4" fmla="*/ 105528 w 137871"/>
                  <a:gd name="connsiteY4" fmla="*/ 59804 h 203454"/>
                  <a:gd name="connsiteX5" fmla="*/ 104738 w 137871"/>
                  <a:gd name="connsiteY5" fmla="*/ 106425 h 203454"/>
                  <a:gd name="connsiteX6" fmla="*/ 103434 w 137871"/>
                  <a:gd name="connsiteY6" fmla="*/ 114637 h 203454"/>
                  <a:gd name="connsiteX7" fmla="*/ 78245 w 137871"/>
                  <a:gd name="connsiteY7" fmla="*/ 164891 h 203454"/>
                  <a:gd name="connsiteX8" fmla="*/ 48848 w 137871"/>
                  <a:gd name="connsiteY8" fmla="*/ 174057 h 203454"/>
                  <a:gd name="connsiteX9" fmla="*/ 58004 w 137871"/>
                  <a:gd name="connsiteY9" fmla="*/ 203454 h 203454"/>
                  <a:gd name="connsiteX10" fmla="*/ 87401 w 137871"/>
                  <a:gd name="connsiteY10" fmla="*/ 194288 h 203454"/>
                  <a:gd name="connsiteX11" fmla="*/ 133868 w 137871"/>
                  <a:gd name="connsiteY11" fmla="*/ 119389 h 203454"/>
                  <a:gd name="connsiteX12" fmla="*/ 135131 w 137871"/>
                  <a:gd name="connsiteY12" fmla="*/ 111372 h 203454"/>
                  <a:gd name="connsiteX13" fmla="*/ 134894 w 137871"/>
                  <a:gd name="connsiteY13" fmla="*/ 50484 h 203454"/>
                  <a:gd name="connsiteX14" fmla="*/ 44907 w 137871"/>
                  <a:gd name="connsiteY14" fmla="*/ 3258 h 2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7871" h="203454">
                    <a:moveTo>
                      <a:pt x="44907" y="3258"/>
                    </a:moveTo>
                    <a:lnTo>
                      <a:pt x="0" y="17248"/>
                    </a:lnTo>
                    <a:lnTo>
                      <a:pt x="9156" y="46645"/>
                    </a:lnTo>
                    <a:lnTo>
                      <a:pt x="54073" y="32655"/>
                    </a:lnTo>
                    <a:cubicBezTo>
                      <a:pt x="75679" y="25932"/>
                      <a:pt x="98743" y="38023"/>
                      <a:pt x="105528" y="59804"/>
                    </a:cubicBezTo>
                    <a:cubicBezTo>
                      <a:pt x="105579" y="59968"/>
                      <a:pt x="109480" y="77356"/>
                      <a:pt x="104738" y="106425"/>
                    </a:cubicBezTo>
                    <a:lnTo>
                      <a:pt x="103434" y="114637"/>
                    </a:lnTo>
                    <a:cubicBezTo>
                      <a:pt x="98271" y="147667"/>
                      <a:pt x="94956" y="159697"/>
                      <a:pt x="78245" y="164891"/>
                    </a:cubicBezTo>
                    <a:lnTo>
                      <a:pt x="48848" y="174057"/>
                    </a:lnTo>
                    <a:lnTo>
                      <a:pt x="58004" y="203454"/>
                    </a:lnTo>
                    <a:lnTo>
                      <a:pt x="87401" y="194288"/>
                    </a:lnTo>
                    <a:cubicBezTo>
                      <a:pt x="123912" y="182925"/>
                      <a:pt x="128972" y="150623"/>
                      <a:pt x="133868" y="119389"/>
                    </a:cubicBezTo>
                    <a:lnTo>
                      <a:pt x="135131" y="111372"/>
                    </a:lnTo>
                    <a:cubicBezTo>
                      <a:pt x="141104" y="74688"/>
                      <a:pt x="135551" y="52445"/>
                      <a:pt x="134894" y="50484"/>
                    </a:cubicBezTo>
                    <a:cubicBezTo>
                      <a:pt x="123101" y="12670"/>
                      <a:pt x="82731" y="-8526"/>
                      <a:pt x="44907" y="3258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2" name="Forma libre 1491">
                <a:extLst>
                  <a:ext uri="{FF2B5EF4-FFF2-40B4-BE49-F238E27FC236}">
                    <a16:creationId xmlns:a16="http://schemas.microsoft.com/office/drawing/2014/main" id="{FDE4901F-2D8F-0E48-BB8E-1B5A87B61451}"/>
                  </a:ext>
                </a:extLst>
              </p:cNvPr>
              <p:cNvSpPr/>
              <p:nvPr/>
            </p:nvSpPr>
            <p:spPr>
              <a:xfrm>
                <a:off x="5794147" y="167667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493" name="Gráfico 236">
              <a:extLst>
                <a:ext uri="{FF2B5EF4-FFF2-40B4-BE49-F238E27FC236}">
                  <a16:creationId xmlns:a16="http://schemas.microsoft.com/office/drawing/2014/main" id="{33A5166C-B4BE-054E-AF3A-ECDC1DD97A60}"/>
                </a:ext>
              </a:extLst>
            </p:cNvPr>
            <p:cNvGrpSpPr/>
            <p:nvPr/>
          </p:nvGrpSpPr>
          <p:grpSpPr>
            <a:xfrm>
              <a:off x="5681239" y="1748511"/>
              <a:ext cx="277138" cy="277138"/>
              <a:chOff x="5681239" y="1748511"/>
              <a:chExt cx="277138" cy="277138"/>
            </a:xfrm>
            <a:solidFill>
              <a:srgbClr val="4DD0E1"/>
            </a:solidFill>
          </p:grpSpPr>
          <p:sp>
            <p:nvSpPr>
              <p:cNvPr id="1494" name="Forma libre 1493">
                <a:extLst>
                  <a:ext uri="{FF2B5EF4-FFF2-40B4-BE49-F238E27FC236}">
                    <a16:creationId xmlns:a16="http://schemas.microsoft.com/office/drawing/2014/main" id="{2570C0B6-B8FC-F84C-A069-259829EA4FC3}"/>
                  </a:ext>
                </a:extLst>
              </p:cNvPr>
              <p:cNvSpPr/>
              <p:nvPr/>
            </p:nvSpPr>
            <p:spPr>
              <a:xfrm>
                <a:off x="5731180" y="1994856"/>
                <a:ext cx="177255" cy="30793"/>
              </a:xfrm>
              <a:custGeom>
                <a:avLst/>
                <a:gdLst>
                  <a:gd name="connsiteX0" fmla="*/ 175875 w 177255"/>
                  <a:gd name="connsiteY0" fmla="*/ 0 h 30793"/>
                  <a:gd name="connsiteX1" fmla="*/ 1380 w 177255"/>
                  <a:gd name="connsiteY1" fmla="*/ 0 h 30793"/>
                  <a:gd name="connsiteX2" fmla="*/ 21909 w 177255"/>
                  <a:gd name="connsiteY2" fmla="*/ 30793 h 30793"/>
                  <a:gd name="connsiteX3" fmla="*/ 155346 w 177255"/>
                  <a:gd name="connsiteY3" fmla="*/ 30793 h 30793"/>
                  <a:gd name="connsiteX4" fmla="*/ 175875 w 177255"/>
                  <a:gd name="connsiteY4" fmla="*/ 0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55" h="30793">
                    <a:moveTo>
                      <a:pt x="175875" y="0"/>
                    </a:moveTo>
                    <a:cubicBezTo>
                      <a:pt x="196404" y="0"/>
                      <a:pt x="-19148" y="0"/>
                      <a:pt x="1380" y="0"/>
                    </a:cubicBezTo>
                    <a:cubicBezTo>
                      <a:pt x="21909" y="0"/>
                      <a:pt x="21909" y="30793"/>
                      <a:pt x="21909" y="30793"/>
                    </a:cubicBezTo>
                    <a:lnTo>
                      <a:pt x="155346" y="30793"/>
                    </a:lnTo>
                    <a:cubicBezTo>
                      <a:pt x="155346" y="30793"/>
                      <a:pt x="155346" y="0"/>
                      <a:pt x="175875" y="0"/>
                    </a:cubicBezTo>
                    <a:close/>
                  </a:path>
                </a:pathLst>
              </a:custGeom>
              <a:solidFill>
                <a:srgbClr val="4DD0E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5" name="Forma libre 1494">
                <a:extLst>
                  <a:ext uri="{FF2B5EF4-FFF2-40B4-BE49-F238E27FC236}">
                    <a16:creationId xmlns:a16="http://schemas.microsoft.com/office/drawing/2014/main" id="{371022F4-3798-5D4D-A23E-2A1862745175}"/>
                  </a:ext>
                </a:extLst>
              </p:cNvPr>
              <p:cNvSpPr/>
              <p:nvPr/>
            </p:nvSpPr>
            <p:spPr>
              <a:xfrm>
                <a:off x="5681239" y="1748511"/>
                <a:ext cx="277138" cy="266873"/>
              </a:xfrm>
              <a:custGeom>
                <a:avLst/>
                <a:gdLst>
                  <a:gd name="connsiteX0" fmla="*/ 41058 w 277138"/>
                  <a:gd name="connsiteY0" fmla="*/ 0 h 266873"/>
                  <a:gd name="connsiteX1" fmla="*/ 0 w 277138"/>
                  <a:gd name="connsiteY1" fmla="*/ 174494 h 266873"/>
                  <a:gd name="connsiteX2" fmla="*/ 112908 w 277138"/>
                  <a:gd name="connsiteY2" fmla="*/ 266874 h 266873"/>
                  <a:gd name="connsiteX3" fmla="*/ 164230 w 277138"/>
                  <a:gd name="connsiteY3" fmla="*/ 266874 h 266873"/>
                  <a:gd name="connsiteX4" fmla="*/ 277138 w 277138"/>
                  <a:gd name="connsiteY4" fmla="*/ 174494 h 266873"/>
                  <a:gd name="connsiteX5" fmla="*/ 225816 w 277138"/>
                  <a:gd name="connsiteY5" fmla="*/ 0 h 266873"/>
                  <a:gd name="connsiteX6" fmla="*/ 41058 w 277138"/>
                  <a:gd name="connsiteY6" fmla="*/ 0 h 26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38" h="266873">
                    <a:moveTo>
                      <a:pt x="41058" y="0"/>
                    </a:moveTo>
                    <a:cubicBezTo>
                      <a:pt x="41058" y="0"/>
                      <a:pt x="0" y="102644"/>
                      <a:pt x="0" y="174494"/>
                    </a:cubicBezTo>
                    <a:cubicBezTo>
                      <a:pt x="0" y="246345"/>
                      <a:pt x="50552" y="266874"/>
                      <a:pt x="112908" y="266874"/>
                    </a:cubicBezTo>
                    <a:lnTo>
                      <a:pt x="164230" y="266874"/>
                    </a:lnTo>
                    <a:cubicBezTo>
                      <a:pt x="226586" y="266874"/>
                      <a:pt x="277138" y="246345"/>
                      <a:pt x="277138" y="174494"/>
                    </a:cubicBezTo>
                    <a:cubicBezTo>
                      <a:pt x="277138" y="102644"/>
                      <a:pt x="225816" y="0"/>
                      <a:pt x="225816" y="0"/>
                    </a:cubicBezTo>
                    <a:lnTo>
                      <a:pt x="41058" y="0"/>
                    </a:lnTo>
                    <a:close/>
                  </a:path>
                </a:pathLst>
              </a:custGeom>
              <a:solidFill>
                <a:srgbClr val="4DD0E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96" name="Gráfico 238">
            <a:extLst>
              <a:ext uri="{FF2B5EF4-FFF2-40B4-BE49-F238E27FC236}">
                <a16:creationId xmlns:a16="http://schemas.microsoft.com/office/drawing/2014/main" id="{B6E1C35E-BCF9-8C4F-A8BE-7C32BD3B1439}"/>
              </a:ext>
            </a:extLst>
          </p:cNvPr>
          <p:cNvGrpSpPr/>
          <p:nvPr/>
        </p:nvGrpSpPr>
        <p:grpSpPr>
          <a:xfrm>
            <a:off x="4927801" y="1604810"/>
            <a:ext cx="492690" cy="492690"/>
            <a:chOff x="4927801" y="1604810"/>
            <a:chExt cx="492690" cy="492690"/>
          </a:xfrm>
        </p:grpSpPr>
        <p:grpSp>
          <p:nvGrpSpPr>
            <p:cNvPr id="1497" name="Gráfico 238">
              <a:extLst>
                <a:ext uri="{FF2B5EF4-FFF2-40B4-BE49-F238E27FC236}">
                  <a16:creationId xmlns:a16="http://schemas.microsoft.com/office/drawing/2014/main" id="{B6E1C35E-BCF9-8C4F-A8BE-7C32BD3B1439}"/>
                </a:ext>
              </a:extLst>
            </p:cNvPr>
            <p:cNvGrpSpPr/>
            <p:nvPr/>
          </p:nvGrpSpPr>
          <p:grpSpPr>
            <a:xfrm>
              <a:off x="5178662" y="1666395"/>
              <a:ext cx="221299" cy="188279"/>
              <a:chOff x="5178662" y="1666395"/>
              <a:chExt cx="221299" cy="188279"/>
            </a:xfrm>
            <a:solidFill>
              <a:srgbClr val="D7CCC8"/>
            </a:solidFill>
          </p:grpSpPr>
          <p:sp>
            <p:nvSpPr>
              <p:cNvPr id="1498" name="Forma libre 1497">
                <a:extLst>
                  <a:ext uri="{FF2B5EF4-FFF2-40B4-BE49-F238E27FC236}">
                    <a16:creationId xmlns:a16="http://schemas.microsoft.com/office/drawing/2014/main" id="{5FAF377C-81F9-5C49-B1ED-0DD9356C2B59}"/>
                  </a:ext>
                </a:extLst>
              </p:cNvPr>
              <p:cNvSpPr/>
              <p:nvPr/>
            </p:nvSpPr>
            <p:spPr>
              <a:xfrm>
                <a:off x="5178662" y="1666395"/>
                <a:ext cx="139186" cy="139185"/>
              </a:xfrm>
              <a:custGeom>
                <a:avLst/>
                <a:gdLst>
                  <a:gd name="connsiteX0" fmla="*/ 118184 w 139186"/>
                  <a:gd name="connsiteY0" fmla="*/ 21001 h 139185"/>
                  <a:gd name="connsiteX1" fmla="*/ 85400 w 139186"/>
                  <a:gd name="connsiteY1" fmla="*/ 1089 h 139185"/>
                  <a:gd name="connsiteX2" fmla="*/ 68330 w 139186"/>
                  <a:gd name="connsiteY2" fmla="*/ 18466 h 139185"/>
                  <a:gd name="connsiteX3" fmla="*/ 67540 w 139186"/>
                  <a:gd name="connsiteY3" fmla="*/ 28854 h 139185"/>
                  <a:gd name="connsiteX4" fmla="*/ 56485 w 139186"/>
                  <a:gd name="connsiteY4" fmla="*/ 60930 h 139185"/>
                  <a:gd name="connsiteX5" fmla="*/ 0 w 139186"/>
                  <a:gd name="connsiteY5" fmla="*/ 117415 h 139185"/>
                  <a:gd name="connsiteX6" fmla="*/ 21771 w 139186"/>
                  <a:gd name="connsiteY6" fmla="*/ 139185 h 139185"/>
                  <a:gd name="connsiteX7" fmla="*/ 78256 w 139186"/>
                  <a:gd name="connsiteY7" fmla="*/ 82701 h 139185"/>
                  <a:gd name="connsiteX8" fmla="*/ 110342 w 139186"/>
                  <a:gd name="connsiteY8" fmla="*/ 71646 h 139185"/>
                  <a:gd name="connsiteX9" fmla="*/ 120709 w 139186"/>
                  <a:gd name="connsiteY9" fmla="*/ 70856 h 139185"/>
                  <a:gd name="connsiteX10" fmla="*/ 138097 w 139186"/>
                  <a:gd name="connsiteY10" fmla="*/ 53786 h 139185"/>
                  <a:gd name="connsiteX11" fmla="*/ 118184 w 139186"/>
                  <a:gd name="connsiteY11" fmla="*/ 21001 h 13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186" h="139185">
                    <a:moveTo>
                      <a:pt x="118184" y="21001"/>
                    </a:moveTo>
                    <a:cubicBezTo>
                      <a:pt x="115556" y="6724"/>
                      <a:pt x="101176" y="-3438"/>
                      <a:pt x="85400" y="1089"/>
                    </a:cubicBezTo>
                    <a:cubicBezTo>
                      <a:pt x="77188" y="3449"/>
                      <a:pt x="70598" y="10234"/>
                      <a:pt x="68330" y="18466"/>
                    </a:cubicBezTo>
                    <a:cubicBezTo>
                      <a:pt x="67334" y="22059"/>
                      <a:pt x="67119" y="25559"/>
                      <a:pt x="67540" y="28854"/>
                    </a:cubicBezTo>
                    <a:cubicBezTo>
                      <a:pt x="69038" y="40678"/>
                      <a:pt x="64912" y="52503"/>
                      <a:pt x="56485" y="60930"/>
                    </a:cubicBezTo>
                    <a:lnTo>
                      <a:pt x="0" y="117415"/>
                    </a:lnTo>
                    <a:lnTo>
                      <a:pt x="21771" y="139185"/>
                    </a:lnTo>
                    <a:lnTo>
                      <a:pt x="78256" y="82701"/>
                    </a:lnTo>
                    <a:cubicBezTo>
                      <a:pt x="86683" y="74274"/>
                      <a:pt x="98507" y="70158"/>
                      <a:pt x="110342" y="71646"/>
                    </a:cubicBezTo>
                    <a:cubicBezTo>
                      <a:pt x="113637" y="72067"/>
                      <a:pt x="117127" y="71841"/>
                      <a:pt x="120709" y="70856"/>
                    </a:cubicBezTo>
                    <a:cubicBezTo>
                      <a:pt x="128941" y="68587"/>
                      <a:pt x="135736" y="61997"/>
                      <a:pt x="138097" y="53786"/>
                    </a:cubicBezTo>
                    <a:cubicBezTo>
                      <a:pt x="142623" y="38020"/>
                      <a:pt x="132472" y="23629"/>
                      <a:pt x="118184" y="21001"/>
                    </a:cubicBezTo>
                    <a:close/>
                  </a:path>
                </a:pathLst>
              </a:custGeom>
              <a:solidFill>
                <a:srgbClr val="D7CC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9" name="Forma libre 1498">
                <a:extLst>
                  <a:ext uri="{FF2B5EF4-FFF2-40B4-BE49-F238E27FC236}">
                    <a16:creationId xmlns:a16="http://schemas.microsoft.com/office/drawing/2014/main" id="{839DF6C8-470D-4245-82D8-CA9859465D59}"/>
                  </a:ext>
                </a:extLst>
              </p:cNvPr>
              <p:cNvSpPr/>
              <p:nvPr/>
            </p:nvSpPr>
            <p:spPr>
              <a:xfrm>
                <a:off x="5239109" y="1738242"/>
                <a:ext cx="160852" cy="116433"/>
              </a:xfrm>
              <a:custGeom>
                <a:avLst/>
                <a:gdLst>
                  <a:gd name="connsiteX0" fmla="*/ 139678 w 160852"/>
                  <a:gd name="connsiteY0" fmla="*/ 31250 h 116433"/>
                  <a:gd name="connsiteX1" fmla="*/ 135428 w 160852"/>
                  <a:gd name="connsiteY1" fmla="*/ 11521 h 116433"/>
                  <a:gd name="connsiteX2" fmla="*/ 115556 w 160852"/>
                  <a:gd name="connsiteY2" fmla="*/ 15 h 116433"/>
                  <a:gd name="connsiteX3" fmla="*/ 89002 w 160852"/>
                  <a:gd name="connsiteY3" fmla="*/ 25666 h 116433"/>
                  <a:gd name="connsiteX4" fmla="*/ 89002 w 160852"/>
                  <a:gd name="connsiteY4" fmla="*/ 25850 h 116433"/>
                  <a:gd name="connsiteX5" fmla="*/ 74252 w 160852"/>
                  <a:gd name="connsiteY5" fmla="*/ 51758 h 116433"/>
                  <a:gd name="connsiteX6" fmla="*/ 0 w 160852"/>
                  <a:gd name="connsiteY6" fmla="*/ 88884 h 116433"/>
                  <a:gd name="connsiteX7" fmla="*/ 13775 w 160852"/>
                  <a:gd name="connsiteY7" fmla="*/ 116434 h 116433"/>
                  <a:gd name="connsiteX8" fmla="*/ 94268 w 160852"/>
                  <a:gd name="connsiteY8" fmla="*/ 76187 h 116433"/>
                  <a:gd name="connsiteX9" fmla="*/ 121889 w 160852"/>
                  <a:gd name="connsiteY9" fmla="*/ 78384 h 116433"/>
                  <a:gd name="connsiteX10" fmla="*/ 142931 w 160852"/>
                  <a:gd name="connsiteY10" fmla="*/ 81001 h 116433"/>
                  <a:gd name="connsiteX11" fmla="*/ 159734 w 160852"/>
                  <a:gd name="connsiteY11" fmla="*/ 64178 h 116433"/>
                  <a:gd name="connsiteX12" fmla="*/ 139678 w 160852"/>
                  <a:gd name="connsiteY12" fmla="*/ 31250 h 116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852" h="116433">
                    <a:moveTo>
                      <a:pt x="139678" y="31250"/>
                    </a:moveTo>
                    <a:cubicBezTo>
                      <a:pt x="140981" y="25378"/>
                      <a:pt x="140663" y="18912"/>
                      <a:pt x="135428" y="11521"/>
                    </a:cubicBezTo>
                    <a:cubicBezTo>
                      <a:pt x="130819" y="5024"/>
                      <a:pt x="123532" y="292"/>
                      <a:pt x="115556" y="15"/>
                    </a:cubicBezTo>
                    <a:cubicBezTo>
                      <a:pt x="100981" y="-478"/>
                      <a:pt x="89002" y="11193"/>
                      <a:pt x="89002" y="25666"/>
                    </a:cubicBezTo>
                    <a:cubicBezTo>
                      <a:pt x="89002" y="25727"/>
                      <a:pt x="89002" y="25789"/>
                      <a:pt x="89002" y="25850"/>
                    </a:cubicBezTo>
                    <a:cubicBezTo>
                      <a:pt x="89085" y="36700"/>
                      <a:pt x="83963" y="46903"/>
                      <a:pt x="74252" y="51758"/>
                    </a:cubicBezTo>
                    <a:lnTo>
                      <a:pt x="0" y="88884"/>
                    </a:lnTo>
                    <a:lnTo>
                      <a:pt x="13775" y="116434"/>
                    </a:lnTo>
                    <a:lnTo>
                      <a:pt x="94268" y="76187"/>
                    </a:lnTo>
                    <a:cubicBezTo>
                      <a:pt x="103167" y="71732"/>
                      <a:pt x="113411" y="73169"/>
                      <a:pt x="121889" y="78384"/>
                    </a:cubicBezTo>
                    <a:cubicBezTo>
                      <a:pt x="127750" y="81986"/>
                      <a:pt x="135161" y="83280"/>
                      <a:pt x="142931" y="81001"/>
                    </a:cubicBezTo>
                    <a:cubicBezTo>
                      <a:pt x="150907" y="78661"/>
                      <a:pt x="157404" y="72163"/>
                      <a:pt x="159734" y="64178"/>
                    </a:cubicBezTo>
                    <a:cubicBezTo>
                      <a:pt x="164353" y="48278"/>
                      <a:pt x="154079" y="33795"/>
                      <a:pt x="139678" y="31250"/>
                    </a:cubicBezTo>
                    <a:close/>
                  </a:path>
                </a:pathLst>
              </a:custGeom>
              <a:solidFill>
                <a:srgbClr val="D7CC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00" name="Forma libre 1499">
              <a:extLst>
                <a:ext uri="{FF2B5EF4-FFF2-40B4-BE49-F238E27FC236}">
                  <a16:creationId xmlns:a16="http://schemas.microsoft.com/office/drawing/2014/main" id="{395358A2-92B4-6F47-8244-195D6C068380}"/>
                </a:ext>
              </a:extLst>
            </p:cNvPr>
            <p:cNvSpPr/>
            <p:nvPr/>
          </p:nvSpPr>
          <p:spPr>
            <a:xfrm>
              <a:off x="5112559" y="1727325"/>
              <a:ext cx="144358" cy="72507"/>
            </a:xfrm>
            <a:custGeom>
              <a:avLst/>
              <a:gdLst>
                <a:gd name="connsiteX0" fmla="*/ 133437 w 144358"/>
                <a:gd name="connsiteY0" fmla="*/ 72508 h 72507"/>
                <a:gd name="connsiteX1" fmla="*/ 144358 w 144358"/>
                <a:gd name="connsiteY1" fmla="*/ 21771 h 72507"/>
                <a:gd name="connsiteX2" fmla="*/ 122587 w 144358"/>
                <a:gd name="connsiteY2" fmla="*/ 0 h 72507"/>
                <a:gd name="connsiteX3" fmla="*/ 0 w 144358"/>
                <a:gd name="connsiteY3" fmla="*/ 21186 h 72507"/>
                <a:gd name="connsiteX4" fmla="*/ 133437 w 144358"/>
                <a:gd name="connsiteY4" fmla="*/ 72508 h 7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8" h="72507">
                  <a:moveTo>
                    <a:pt x="133437" y="72508"/>
                  </a:moveTo>
                  <a:cubicBezTo>
                    <a:pt x="133437" y="40123"/>
                    <a:pt x="144358" y="21771"/>
                    <a:pt x="144358" y="21771"/>
                  </a:cubicBezTo>
                  <a:lnTo>
                    <a:pt x="122587" y="0"/>
                  </a:lnTo>
                  <a:cubicBezTo>
                    <a:pt x="94863" y="27724"/>
                    <a:pt x="0" y="21186"/>
                    <a:pt x="0" y="21186"/>
                  </a:cubicBezTo>
                  <a:lnTo>
                    <a:pt x="133437" y="72508"/>
                  </a:ln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1" name="Forma libre 1500">
              <a:extLst>
                <a:ext uri="{FF2B5EF4-FFF2-40B4-BE49-F238E27FC236}">
                  <a16:creationId xmlns:a16="http://schemas.microsoft.com/office/drawing/2014/main" id="{78888E46-6D46-4847-BB0A-9BF2EE150E9B}"/>
                </a:ext>
              </a:extLst>
            </p:cNvPr>
            <p:cNvSpPr/>
            <p:nvPr/>
          </p:nvSpPr>
          <p:spPr>
            <a:xfrm>
              <a:off x="4948329" y="1748511"/>
              <a:ext cx="390046" cy="287402"/>
            </a:xfrm>
            <a:custGeom>
              <a:avLst/>
              <a:gdLst>
                <a:gd name="connsiteX0" fmla="*/ 0 w 390046"/>
                <a:gd name="connsiteY0" fmla="*/ 225816 h 287402"/>
                <a:gd name="connsiteX1" fmla="*/ 184759 w 390046"/>
                <a:gd name="connsiteY1" fmla="*/ 287403 h 287402"/>
                <a:gd name="connsiteX2" fmla="*/ 390046 w 390046"/>
                <a:gd name="connsiteY2" fmla="*/ 164230 h 287402"/>
                <a:gd name="connsiteX3" fmla="*/ 307931 w 390046"/>
                <a:gd name="connsiteY3" fmla="*/ 51322 h 287402"/>
                <a:gd name="connsiteX4" fmla="*/ 164230 w 390046"/>
                <a:gd name="connsiteY4" fmla="*/ 0 h 287402"/>
                <a:gd name="connsiteX5" fmla="*/ 0 w 390046"/>
                <a:gd name="connsiteY5" fmla="*/ 225816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6" h="287402">
                  <a:moveTo>
                    <a:pt x="0" y="225816"/>
                  </a:moveTo>
                  <a:cubicBezTo>
                    <a:pt x="0" y="225816"/>
                    <a:pt x="70773" y="287403"/>
                    <a:pt x="184759" y="287403"/>
                  </a:cubicBezTo>
                  <a:cubicBezTo>
                    <a:pt x="298745" y="287403"/>
                    <a:pt x="390046" y="221320"/>
                    <a:pt x="390046" y="164230"/>
                  </a:cubicBezTo>
                  <a:cubicBezTo>
                    <a:pt x="390046" y="107140"/>
                    <a:pt x="307931" y="51322"/>
                    <a:pt x="307931" y="51322"/>
                  </a:cubicBezTo>
                  <a:cubicBezTo>
                    <a:pt x="307931" y="51322"/>
                    <a:pt x="224328" y="0"/>
                    <a:pt x="164230" y="0"/>
                  </a:cubicBezTo>
                  <a:cubicBezTo>
                    <a:pt x="-10" y="0"/>
                    <a:pt x="0" y="225816"/>
                    <a:pt x="0" y="225816"/>
                  </a:cubicBez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2" name="Forma libre 1501">
              <a:extLst>
                <a:ext uri="{FF2B5EF4-FFF2-40B4-BE49-F238E27FC236}">
                  <a16:creationId xmlns:a16="http://schemas.microsoft.com/office/drawing/2014/main" id="{67235171-46E0-9348-B62E-571F8AE250BC}"/>
                </a:ext>
              </a:extLst>
            </p:cNvPr>
            <p:cNvSpPr/>
            <p:nvPr/>
          </p:nvSpPr>
          <p:spPr>
            <a:xfrm>
              <a:off x="5081766" y="1837759"/>
              <a:ext cx="249804" cy="116038"/>
            </a:xfrm>
            <a:custGeom>
              <a:avLst/>
              <a:gdLst>
                <a:gd name="connsiteX0" fmla="*/ 249804 w 249804"/>
                <a:gd name="connsiteY0" fmla="*/ 45338 h 116038"/>
                <a:gd name="connsiteX1" fmla="*/ 218231 w 249804"/>
                <a:gd name="connsiteY1" fmla="*/ 0 h 116038"/>
                <a:gd name="connsiteX2" fmla="*/ 0 w 249804"/>
                <a:gd name="connsiteY2" fmla="*/ 54453 h 116038"/>
                <a:gd name="connsiteX3" fmla="*/ 102644 w 249804"/>
                <a:gd name="connsiteY3" fmla="*/ 116039 h 116038"/>
                <a:gd name="connsiteX4" fmla="*/ 249804 w 249804"/>
                <a:gd name="connsiteY4" fmla="*/ 45338 h 11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04" h="116038">
                  <a:moveTo>
                    <a:pt x="249804" y="45338"/>
                  </a:moveTo>
                  <a:cubicBezTo>
                    <a:pt x="242609" y="28709"/>
                    <a:pt x="230630" y="13128"/>
                    <a:pt x="218231" y="0"/>
                  </a:cubicBezTo>
                  <a:cubicBezTo>
                    <a:pt x="138764" y="9700"/>
                    <a:pt x="0" y="54453"/>
                    <a:pt x="0" y="54453"/>
                  </a:cubicBezTo>
                  <a:cubicBezTo>
                    <a:pt x="0" y="54453"/>
                    <a:pt x="25661" y="116039"/>
                    <a:pt x="102644" y="116039"/>
                  </a:cubicBezTo>
                  <a:cubicBezTo>
                    <a:pt x="171200" y="116039"/>
                    <a:pt x="202937" y="99657"/>
                    <a:pt x="249804" y="45338"/>
                  </a:cubicBez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3" name="Forma libre 1502">
              <a:extLst>
                <a:ext uri="{FF2B5EF4-FFF2-40B4-BE49-F238E27FC236}">
                  <a16:creationId xmlns:a16="http://schemas.microsoft.com/office/drawing/2014/main" id="{9C4A7189-5ABE-7F4E-B17B-E316ED553DB4}"/>
                </a:ext>
              </a:extLst>
            </p:cNvPr>
            <p:cNvSpPr/>
            <p:nvPr/>
          </p:nvSpPr>
          <p:spPr>
            <a:xfrm>
              <a:off x="4948329" y="1748511"/>
              <a:ext cx="378498" cy="225816"/>
            </a:xfrm>
            <a:custGeom>
              <a:avLst/>
              <a:gdLst>
                <a:gd name="connsiteX0" fmla="*/ 164230 w 378498"/>
                <a:gd name="connsiteY0" fmla="*/ 0 h 225816"/>
                <a:gd name="connsiteX1" fmla="*/ 328460 w 378498"/>
                <a:gd name="connsiteY1" fmla="*/ 41058 h 225816"/>
                <a:gd name="connsiteX2" fmla="*/ 365032 w 378498"/>
                <a:gd name="connsiteY2" fmla="*/ 41058 h 225816"/>
                <a:gd name="connsiteX3" fmla="*/ 378499 w 378498"/>
                <a:gd name="connsiteY3" fmla="*/ 69603 h 225816"/>
                <a:gd name="connsiteX4" fmla="*/ 225816 w 378498"/>
                <a:gd name="connsiteY4" fmla="*/ 184759 h 225816"/>
                <a:gd name="connsiteX5" fmla="*/ 133437 w 378498"/>
                <a:gd name="connsiteY5" fmla="*/ 143701 h 225816"/>
                <a:gd name="connsiteX6" fmla="*/ 82115 w 378498"/>
                <a:gd name="connsiteY6" fmla="*/ 112908 h 225816"/>
                <a:gd name="connsiteX7" fmla="*/ 0 w 378498"/>
                <a:gd name="connsiteY7" fmla="*/ 225816 h 225816"/>
                <a:gd name="connsiteX8" fmla="*/ 164230 w 378498"/>
                <a:gd name="connsiteY8" fmla="*/ 0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498" h="225816">
                  <a:moveTo>
                    <a:pt x="164230" y="0"/>
                  </a:moveTo>
                  <a:cubicBezTo>
                    <a:pt x="244066" y="0"/>
                    <a:pt x="281172" y="41058"/>
                    <a:pt x="328460" y="41058"/>
                  </a:cubicBezTo>
                  <a:cubicBezTo>
                    <a:pt x="360577" y="41058"/>
                    <a:pt x="365032" y="41058"/>
                    <a:pt x="365032" y="41058"/>
                  </a:cubicBezTo>
                  <a:lnTo>
                    <a:pt x="378499" y="69603"/>
                  </a:lnTo>
                  <a:cubicBezTo>
                    <a:pt x="378499" y="69603"/>
                    <a:pt x="310405" y="184759"/>
                    <a:pt x="225816" y="184759"/>
                  </a:cubicBezTo>
                  <a:cubicBezTo>
                    <a:pt x="164230" y="184759"/>
                    <a:pt x="133437" y="143701"/>
                    <a:pt x="133437" y="143701"/>
                  </a:cubicBezTo>
                  <a:cubicBezTo>
                    <a:pt x="133437" y="143701"/>
                    <a:pt x="121458" y="112908"/>
                    <a:pt x="82115" y="112908"/>
                  </a:cubicBezTo>
                  <a:cubicBezTo>
                    <a:pt x="30793" y="112908"/>
                    <a:pt x="0" y="225816"/>
                    <a:pt x="0" y="225816"/>
                  </a:cubicBezTo>
                  <a:cubicBezTo>
                    <a:pt x="0" y="225816"/>
                    <a:pt x="0" y="0"/>
                    <a:pt x="164230" y="0"/>
                  </a:cubicBezTo>
                  <a:close/>
                </a:path>
              </a:pathLst>
            </a:custGeom>
            <a:solidFill>
              <a:srgbClr val="FF704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4" name="Forma libre 1503">
              <a:extLst>
                <a:ext uri="{FF2B5EF4-FFF2-40B4-BE49-F238E27FC236}">
                  <a16:creationId xmlns:a16="http://schemas.microsoft.com/office/drawing/2014/main" id="{1F7B6DC9-F84E-F645-AAED-8AC067728BE0}"/>
                </a:ext>
              </a:extLst>
            </p:cNvPr>
            <p:cNvSpPr/>
            <p:nvPr/>
          </p:nvSpPr>
          <p:spPr>
            <a:xfrm>
              <a:off x="5040709" y="1779304"/>
              <a:ext cx="61586" cy="61586"/>
            </a:xfrm>
            <a:custGeom>
              <a:avLst/>
              <a:gdLst>
                <a:gd name="connsiteX0" fmla="*/ 20529 w 61586"/>
                <a:gd name="connsiteY0" fmla="*/ 30793 h 61586"/>
                <a:gd name="connsiteX1" fmla="*/ 10264 w 61586"/>
                <a:gd name="connsiteY1" fmla="*/ 41058 h 61586"/>
                <a:gd name="connsiteX2" fmla="*/ 0 w 61586"/>
                <a:gd name="connsiteY2" fmla="*/ 30793 h 61586"/>
                <a:gd name="connsiteX3" fmla="*/ 10264 w 61586"/>
                <a:gd name="connsiteY3" fmla="*/ 20529 h 61586"/>
                <a:gd name="connsiteX4" fmla="*/ 20529 w 61586"/>
                <a:gd name="connsiteY4" fmla="*/ 30793 h 61586"/>
                <a:gd name="connsiteX5" fmla="*/ 51322 w 61586"/>
                <a:gd name="connsiteY5" fmla="*/ 0 h 61586"/>
                <a:gd name="connsiteX6" fmla="*/ 41058 w 61586"/>
                <a:gd name="connsiteY6" fmla="*/ 10264 h 61586"/>
                <a:gd name="connsiteX7" fmla="*/ 51322 w 61586"/>
                <a:gd name="connsiteY7" fmla="*/ 20529 h 61586"/>
                <a:gd name="connsiteX8" fmla="*/ 61586 w 61586"/>
                <a:gd name="connsiteY8" fmla="*/ 10264 h 61586"/>
                <a:gd name="connsiteX9" fmla="*/ 51322 w 61586"/>
                <a:gd name="connsiteY9" fmla="*/ 0 h 61586"/>
                <a:gd name="connsiteX10" fmla="*/ 51322 w 61586"/>
                <a:gd name="connsiteY10" fmla="*/ 41058 h 61586"/>
                <a:gd name="connsiteX11" fmla="*/ 41058 w 61586"/>
                <a:gd name="connsiteY11" fmla="*/ 51322 h 61586"/>
                <a:gd name="connsiteX12" fmla="*/ 51322 w 61586"/>
                <a:gd name="connsiteY12" fmla="*/ 61586 h 61586"/>
                <a:gd name="connsiteX13" fmla="*/ 61586 w 61586"/>
                <a:gd name="connsiteY13" fmla="*/ 51322 h 61586"/>
                <a:gd name="connsiteX14" fmla="*/ 51322 w 61586"/>
                <a:gd name="connsiteY14" fmla="*/ 41058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586" h="61586">
                  <a:moveTo>
                    <a:pt x="20529" y="30793"/>
                  </a:moveTo>
                  <a:cubicBezTo>
                    <a:pt x="20529" y="36459"/>
                    <a:pt x="15930" y="41058"/>
                    <a:pt x="10264" y="41058"/>
                  </a:cubicBezTo>
                  <a:cubicBezTo>
                    <a:pt x="4598" y="41058"/>
                    <a:pt x="0" y="36459"/>
                    <a:pt x="0" y="30793"/>
                  </a:cubicBezTo>
                  <a:cubicBezTo>
                    <a:pt x="0" y="25127"/>
                    <a:pt x="4598" y="20529"/>
                    <a:pt x="10264" y="20529"/>
                  </a:cubicBezTo>
                  <a:cubicBezTo>
                    <a:pt x="15930" y="20529"/>
                    <a:pt x="20529" y="25127"/>
                    <a:pt x="20529" y="30793"/>
                  </a:cubicBezTo>
                  <a:close/>
                  <a:moveTo>
                    <a:pt x="51322" y="0"/>
                  </a:moveTo>
                  <a:cubicBezTo>
                    <a:pt x="45656" y="0"/>
                    <a:pt x="41058" y="4598"/>
                    <a:pt x="41058" y="10264"/>
                  </a:cubicBezTo>
                  <a:cubicBezTo>
                    <a:pt x="41058" y="15930"/>
                    <a:pt x="45656" y="20529"/>
                    <a:pt x="51322" y="20529"/>
                  </a:cubicBezTo>
                  <a:cubicBezTo>
                    <a:pt x="56988" y="20529"/>
                    <a:pt x="61586" y="15930"/>
                    <a:pt x="61586" y="10264"/>
                  </a:cubicBezTo>
                  <a:cubicBezTo>
                    <a:pt x="61586" y="4598"/>
                    <a:pt x="56988" y="0"/>
                    <a:pt x="51322" y="0"/>
                  </a:cubicBezTo>
                  <a:close/>
                  <a:moveTo>
                    <a:pt x="51322" y="41058"/>
                  </a:moveTo>
                  <a:cubicBezTo>
                    <a:pt x="45656" y="41058"/>
                    <a:pt x="41058" y="45656"/>
                    <a:pt x="41058" y="51322"/>
                  </a:cubicBezTo>
                  <a:cubicBezTo>
                    <a:pt x="41058" y="56988"/>
                    <a:pt x="45656" y="61586"/>
                    <a:pt x="51322" y="61586"/>
                  </a:cubicBezTo>
                  <a:cubicBezTo>
                    <a:pt x="56988" y="61586"/>
                    <a:pt x="61586" y="56988"/>
                    <a:pt x="61586" y="51322"/>
                  </a:cubicBezTo>
                  <a:cubicBezTo>
                    <a:pt x="61586" y="45656"/>
                    <a:pt x="56988" y="41058"/>
                    <a:pt x="51322" y="41058"/>
                  </a:cubicBezTo>
                  <a:close/>
                </a:path>
              </a:pathLst>
            </a:custGeom>
            <a:solidFill>
              <a:srgbClr val="F451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05" name="Gráfico 240">
            <a:extLst>
              <a:ext uri="{FF2B5EF4-FFF2-40B4-BE49-F238E27FC236}">
                <a16:creationId xmlns:a16="http://schemas.microsoft.com/office/drawing/2014/main" id="{AB94867E-CACD-A640-A2DD-9C90CCF0AE2E}"/>
              </a:ext>
            </a:extLst>
          </p:cNvPr>
          <p:cNvGrpSpPr/>
          <p:nvPr/>
        </p:nvGrpSpPr>
        <p:grpSpPr>
          <a:xfrm>
            <a:off x="4297535" y="1604810"/>
            <a:ext cx="492690" cy="492690"/>
            <a:chOff x="4297535" y="1604810"/>
            <a:chExt cx="492690" cy="492690"/>
          </a:xfrm>
        </p:grpSpPr>
        <p:sp>
          <p:nvSpPr>
            <p:cNvPr id="1506" name="Forma libre 1505">
              <a:extLst>
                <a:ext uri="{FF2B5EF4-FFF2-40B4-BE49-F238E27FC236}">
                  <a16:creationId xmlns:a16="http://schemas.microsoft.com/office/drawing/2014/main" id="{B2D8509B-D628-C342-AC57-04D3B5197B7E}"/>
                </a:ext>
              </a:extLst>
            </p:cNvPr>
            <p:cNvSpPr/>
            <p:nvPr/>
          </p:nvSpPr>
          <p:spPr>
            <a:xfrm>
              <a:off x="4379650" y="1758775"/>
              <a:ext cx="328460" cy="92379"/>
            </a:xfrm>
            <a:custGeom>
              <a:avLst/>
              <a:gdLst>
                <a:gd name="connsiteX0" fmla="*/ 328460 w 328460"/>
                <a:gd name="connsiteY0" fmla="*/ 46190 h 92379"/>
                <a:gd name="connsiteX1" fmla="*/ 164230 w 328460"/>
                <a:gd name="connsiteY1" fmla="*/ 92379 h 92379"/>
                <a:gd name="connsiteX2" fmla="*/ 0 w 328460"/>
                <a:gd name="connsiteY2" fmla="*/ 46190 h 92379"/>
                <a:gd name="connsiteX3" fmla="*/ 164230 w 328460"/>
                <a:gd name="connsiteY3" fmla="*/ 0 h 92379"/>
                <a:gd name="connsiteX4" fmla="*/ 328460 w 328460"/>
                <a:gd name="connsiteY4" fmla="*/ 4619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0" h="92379">
                  <a:moveTo>
                    <a:pt x="328460" y="46190"/>
                  </a:moveTo>
                  <a:cubicBezTo>
                    <a:pt x="328460" y="71700"/>
                    <a:pt x="254932" y="92379"/>
                    <a:pt x="164230" y="92379"/>
                  </a:cubicBezTo>
                  <a:cubicBezTo>
                    <a:pt x="73528" y="92379"/>
                    <a:pt x="0" y="71700"/>
                    <a:pt x="0" y="46190"/>
                  </a:cubicBezTo>
                  <a:cubicBezTo>
                    <a:pt x="0" y="20680"/>
                    <a:pt x="73528" y="0"/>
                    <a:pt x="164230" y="0"/>
                  </a:cubicBezTo>
                  <a:cubicBezTo>
                    <a:pt x="254932" y="0"/>
                    <a:pt x="328460" y="20680"/>
                    <a:pt x="328460" y="46190"/>
                  </a:cubicBezTo>
                  <a:close/>
                </a:path>
              </a:pathLst>
            </a:custGeom>
            <a:solidFill>
              <a:srgbClr val="3949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7" name="Forma libre 1506">
              <a:extLst>
                <a:ext uri="{FF2B5EF4-FFF2-40B4-BE49-F238E27FC236}">
                  <a16:creationId xmlns:a16="http://schemas.microsoft.com/office/drawing/2014/main" id="{825B99BC-01D4-9C40-BAD2-E2E51C3F201B}"/>
                </a:ext>
              </a:extLst>
            </p:cNvPr>
            <p:cNvSpPr/>
            <p:nvPr/>
          </p:nvSpPr>
          <p:spPr>
            <a:xfrm>
              <a:off x="4379650" y="1779304"/>
              <a:ext cx="328460" cy="92379"/>
            </a:xfrm>
            <a:custGeom>
              <a:avLst/>
              <a:gdLst>
                <a:gd name="connsiteX0" fmla="*/ 328460 w 328460"/>
                <a:gd name="connsiteY0" fmla="*/ 46190 h 92379"/>
                <a:gd name="connsiteX1" fmla="*/ 164230 w 328460"/>
                <a:gd name="connsiteY1" fmla="*/ 92379 h 92379"/>
                <a:gd name="connsiteX2" fmla="*/ 0 w 328460"/>
                <a:gd name="connsiteY2" fmla="*/ 46190 h 92379"/>
                <a:gd name="connsiteX3" fmla="*/ 164230 w 328460"/>
                <a:gd name="connsiteY3" fmla="*/ 0 h 92379"/>
                <a:gd name="connsiteX4" fmla="*/ 328460 w 328460"/>
                <a:gd name="connsiteY4" fmla="*/ 4619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0" h="92379">
                  <a:moveTo>
                    <a:pt x="328460" y="46190"/>
                  </a:moveTo>
                  <a:cubicBezTo>
                    <a:pt x="328460" y="71700"/>
                    <a:pt x="254932" y="92379"/>
                    <a:pt x="164230" y="92379"/>
                  </a:cubicBezTo>
                  <a:cubicBezTo>
                    <a:pt x="73528" y="92379"/>
                    <a:pt x="0" y="71700"/>
                    <a:pt x="0" y="46190"/>
                  </a:cubicBezTo>
                  <a:cubicBezTo>
                    <a:pt x="0" y="20680"/>
                    <a:pt x="73528" y="0"/>
                    <a:pt x="164230" y="0"/>
                  </a:cubicBezTo>
                  <a:cubicBezTo>
                    <a:pt x="254932" y="0"/>
                    <a:pt x="328460" y="20680"/>
                    <a:pt x="328460" y="46190"/>
                  </a:cubicBezTo>
                  <a:close/>
                </a:path>
              </a:pathLst>
            </a:custGeom>
            <a:solidFill>
              <a:srgbClr val="1A237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08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83909" y="1635298"/>
              <a:ext cx="272539" cy="213650"/>
              <a:chOff x="4383909" y="1635298"/>
              <a:chExt cx="272539" cy="213650"/>
            </a:xfrm>
            <a:solidFill>
              <a:srgbClr val="5C6BC0"/>
            </a:solidFill>
          </p:grpSpPr>
          <p:sp>
            <p:nvSpPr>
              <p:cNvPr id="1509" name="Forma libre 1508">
                <a:extLst>
                  <a:ext uri="{FF2B5EF4-FFF2-40B4-BE49-F238E27FC236}">
                    <a16:creationId xmlns:a16="http://schemas.microsoft.com/office/drawing/2014/main" id="{EA4AC2D3-39AC-A343-B0F3-EAD8BE63BDD3}"/>
                  </a:ext>
                </a:extLst>
              </p:cNvPr>
              <p:cNvSpPr/>
              <p:nvPr/>
            </p:nvSpPr>
            <p:spPr>
              <a:xfrm>
                <a:off x="4469806" y="1635298"/>
                <a:ext cx="104865" cy="144002"/>
              </a:xfrm>
              <a:custGeom>
                <a:avLst/>
                <a:gdLst>
                  <a:gd name="connsiteX0" fmla="*/ 48002 w 104865"/>
                  <a:gd name="connsiteY0" fmla="*/ 1660 h 144002"/>
                  <a:gd name="connsiteX1" fmla="*/ 25143 w 104865"/>
                  <a:gd name="connsiteY1" fmla="*/ 8855 h 144002"/>
                  <a:gd name="connsiteX2" fmla="*/ 1658 w 104865"/>
                  <a:gd name="connsiteY2" fmla="*/ 53916 h 144002"/>
                  <a:gd name="connsiteX3" fmla="*/ 34658 w 104865"/>
                  <a:gd name="connsiteY3" fmla="*/ 118859 h 144002"/>
                  <a:gd name="connsiteX4" fmla="*/ 79718 w 104865"/>
                  <a:gd name="connsiteY4" fmla="*/ 142333 h 144002"/>
                  <a:gd name="connsiteX5" fmla="*/ 103203 w 104865"/>
                  <a:gd name="connsiteY5" fmla="*/ 97283 h 144002"/>
                  <a:gd name="connsiteX6" fmla="*/ 93062 w 104865"/>
                  <a:gd name="connsiteY6" fmla="*/ 25145 h 144002"/>
                  <a:gd name="connsiteX7" fmla="*/ 48002 w 104865"/>
                  <a:gd name="connsiteY7" fmla="*/ 1660 h 144002"/>
                  <a:gd name="connsiteX8" fmla="*/ 73550 w 104865"/>
                  <a:gd name="connsiteY8" fmla="*/ 122749 h 144002"/>
                  <a:gd name="connsiteX9" fmla="*/ 47807 w 104865"/>
                  <a:gd name="connsiteY9" fmla="*/ 109333 h 144002"/>
                  <a:gd name="connsiteX10" fmla="*/ 61222 w 104865"/>
                  <a:gd name="connsiteY10" fmla="*/ 83590 h 144002"/>
                  <a:gd name="connsiteX11" fmla="*/ 86965 w 104865"/>
                  <a:gd name="connsiteY11" fmla="*/ 97006 h 144002"/>
                  <a:gd name="connsiteX12" fmla="*/ 73550 w 104865"/>
                  <a:gd name="connsiteY12" fmla="*/ 122749 h 144002"/>
                  <a:gd name="connsiteX13" fmla="*/ 64866 w 104865"/>
                  <a:gd name="connsiteY13" fmla="*/ 60937 h 144002"/>
                  <a:gd name="connsiteX14" fmla="*/ 45281 w 104865"/>
                  <a:gd name="connsiteY14" fmla="*/ 67085 h 144002"/>
                  <a:gd name="connsiteX15" fmla="*/ 19528 w 104865"/>
                  <a:gd name="connsiteY15" fmla="*/ 53670 h 144002"/>
                  <a:gd name="connsiteX16" fmla="*/ 32954 w 104865"/>
                  <a:gd name="connsiteY16" fmla="*/ 27926 h 144002"/>
                  <a:gd name="connsiteX17" fmla="*/ 52518 w 104865"/>
                  <a:gd name="connsiteY17" fmla="*/ 21758 h 144002"/>
                  <a:gd name="connsiteX18" fmla="*/ 78271 w 104865"/>
                  <a:gd name="connsiteY18" fmla="*/ 35194 h 144002"/>
                  <a:gd name="connsiteX19" fmla="*/ 64866 w 104865"/>
                  <a:gd name="connsiteY19" fmla="*/ 60937 h 14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865" h="144002">
                    <a:moveTo>
                      <a:pt x="48002" y="1660"/>
                    </a:moveTo>
                    <a:lnTo>
                      <a:pt x="25143" y="8855"/>
                    </a:lnTo>
                    <a:cubicBezTo>
                      <a:pt x="6215" y="14819"/>
                      <a:pt x="-4275" y="34999"/>
                      <a:pt x="1658" y="53916"/>
                    </a:cubicBezTo>
                    <a:lnTo>
                      <a:pt x="34658" y="118859"/>
                    </a:lnTo>
                    <a:cubicBezTo>
                      <a:pt x="40611" y="137776"/>
                      <a:pt x="60770" y="148297"/>
                      <a:pt x="79718" y="142333"/>
                    </a:cubicBezTo>
                    <a:cubicBezTo>
                      <a:pt x="98646" y="136380"/>
                      <a:pt x="109146" y="116221"/>
                      <a:pt x="103203" y="97283"/>
                    </a:cubicBezTo>
                    <a:lnTo>
                      <a:pt x="93062" y="25145"/>
                    </a:lnTo>
                    <a:cubicBezTo>
                      <a:pt x="87109" y="6238"/>
                      <a:pt x="66929" y="-4283"/>
                      <a:pt x="48002" y="1660"/>
                    </a:cubicBezTo>
                    <a:close/>
                    <a:moveTo>
                      <a:pt x="73550" y="122749"/>
                    </a:moveTo>
                    <a:cubicBezTo>
                      <a:pt x="62731" y="126167"/>
                      <a:pt x="51204" y="120162"/>
                      <a:pt x="47807" y="109333"/>
                    </a:cubicBezTo>
                    <a:cubicBezTo>
                      <a:pt x="44388" y="98525"/>
                      <a:pt x="50403" y="86998"/>
                      <a:pt x="61222" y="83590"/>
                    </a:cubicBezTo>
                    <a:cubicBezTo>
                      <a:pt x="72041" y="80172"/>
                      <a:pt x="83568" y="86197"/>
                      <a:pt x="86965" y="97006"/>
                    </a:cubicBezTo>
                    <a:cubicBezTo>
                      <a:pt x="90363" y="107824"/>
                      <a:pt x="84358" y="119351"/>
                      <a:pt x="73550" y="122749"/>
                    </a:cubicBezTo>
                    <a:close/>
                    <a:moveTo>
                      <a:pt x="64866" y="60937"/>
                    </a:moveTo>
                    <a:lnTo>
                      <a:pt x="45281" y="67085"/>
                    </a:lnTo>
                    <a:cubicBezTo>
                      <a:pt x="34463" y="70493"/>
                      <a:pt x="22926" y="64488"/>
                      <a:pt x="19528" y="53670"/>
                    </a:cubicBezTo>
                    <a:cubicBezTo>
                      <a:pt x="16131" y="42841"/>
                      <a:pt x="22135" y="31334"/>
                      <a:pt x="32954" y="27926"/>
                    </a:cubicBezTo>
                    <a:lnTo>
                      <a:pt x="52518" y="21758"/>
                    </a:lnTo>
                    <a:cubicBezTo>
                      <a:pt x="63337" y="18360"/>
                      <a:pt x="74874" y="24375"/>
                      <a:pt x="78271" y="35194"/>
                    </a:cubicBezTo>
                    <a:cubicBezTo>
                      <a:pt x="81679" y="46002"/>
                      <a:pt x="75664" y="57519"/>
                      <a:pt x="64866" y="60937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0" name="Forma libre 1509">
                <a:extLst>
                  <a:ext uri="{FF2B5EF4-FFF2-40B4-BE49-F238E27FC236}">
                    <a16:creationId xmlns:a16="http://schemas.microsoft.com/office/drawing/2014/main" id="{B18BC143-806A-4D49-B842-6D0248A89834}"/>
                  </a:ext>
                </a:extLst>
              </p:cNvPr>
              <p:cNvSpPr/>
              <p:nvPr/>
            </p:nvSpPr>
            <p:spPr>
              <a:xfrm>
                <a:off x="4383909" y="1779304"/>
                <a:ext cx="272539" cy="69643"/>
              </a:xfrm>
              <a:custGeom>
                <a:avLst/>
                <a:gdLst>
                  <a:gd name="connsiteX0" fmla="*/ 272540 w 272539"/>
                  <a:gd name="connsiteY0" fmla="*/ 12605 h 69643"/>
                  <a:gd name="connsiteX1" fmla="*/ 159970 w 272539"/>
                  <a:gd name="connsiteY1" fmla="*/ 0 h 69643"/>
                  <a:gd name="connsiteX2" fmla="*/ 0 w 272539"/>
                  <a:gd name="connsiteY2" fmla="*/ 35925 h 69643"/>
                  <a:gd name="connsiteX3" fmla="*/ 110188 w 272539"/>
                  <a:gd name="connsiteY3" fmla="*/ 69644 h 69643"/>
                  <a:gd name="connsiteX4" fmla="*/ 272540 w 272539"/>
                  <a:gd name="connsiteY4" fmla="*/ 12605 h 6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539" h="69643">
                    <a:moveTo>
                      <a:pt x="272540" y="12605"/>
                    </a:moveTo>
                    <a:cubicBezTo>
                      <a:pt x="243173" y="4793"/>
                      <a:pt x="203604" y="0"/>
                      <a:pt x="159970" y="0"/>
                    </a:cubicBezTo>
                    <a:cubicBezTo>
                      <a:pt x="81828" y="0"/>
                      <a:pt x="16608" y="15356"/>
                      <a:pt x="0" y="35925"/>
                    </a:cubicBezTo>
                    <a:cubicBezTo>
                      <a:pt x="12913" y="51927"/>
                      <a:pt x="55274" y="64727"/>
                      <a:pt x="110188" y="69644"/>
                    </a:cubicBezTo>
                    <a:lnTo>
                      <a:pt x="272540" y="12605"/>
                    </a:ln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11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79650" y="1727919"/>
              <a:ext cx="328460" cy="328522"/>
              <a:chOff x="4379650" y="1727919"/>
              <a:chExt cx="328460" cy="328522"/>
            </a:xfrm>
            <a:solidFill>
              <a:srgbClr val="9FA8DA"/>
            </a:solidFill>
          </p:grpSpPr>
          <p:sp>
            <p:nvSpPr>
              <p:cNvPr id="1512" name="Forma libre 1511">
                <a:extLst>
                  <a:ext uri="{FF2B5EF4-FFF2-40B4-BE49-F238E27FC236}">
                    <a16:creationId xmlns:a16="http://schemas.microsoft.com/office/drawing/2014/main" id="{C5EA4DD8-386F-1541-A261-D6E4AC1A71F8}"/>
                  </a:ext>
                </a:extLst>
              </p:cNvPr>
              <p:cNvSpPr/>
              <p:nvPr/>
            </p:nvSpPr>
            <p:spPr>
              <a:xfrm>
                <a:off x="4473623" y="1727919"/>
                <a:ext cx="182219" cy="125862"/>
              </a:xfrm>
              <a:custGeom>
                <a:avLst/>
                <a:gdLst>
                  <a:gd name="connsiteX0" fmla="*/ 7951 w 182219"/>
                  <a:gd name="connsiteY0" fmla="*/ 125863 h 125862"/>
                  <a:gd name="connsiteX1" fmla="*/ 182220 w 182219"/>
                  <a:gd name="connsiteY1" fmla="*/ 64215 h 125862"/>
                  <a:gd name="connsiteX2" fmla="*/ 179592 w 182219"/>
                  <a:gd name="connsiteY2" fmla="*/ 55388 h 125862"/>
                  <a:gd name="connsiteX3" fmla="*/ 62127 w 182219"/>
                  <a:gd name="connsiteY3" fmla="*/ 5944 h 125862"/>
                  <a:gd name="connsiteX4" fmla="*/ 4892 w 182219"/>
                  <a:gd name="connsiteY4" fmla="*/ 118637 h 125862"/>
                  <a:gd name="connsiteX5" fmla="*/ 7951 w 182219"/>
                  <a:gd name="connsiteY5" fmla="*/ 125863 h 12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219" h="125862">
                    <a:moveTo>
                      <a:pt x="7951" y="125863"/>
                    </a:moveTo>
                    <a:lnTo>
                      <a:pt x="182220" y="64215"/>
                    </a:lnTo>
                    <a:cubicBezTo>
                      <a:pt x="181522" y="61259"/>
                      <a:pt x="180660" y="58313"/>
                      <a:pt x="179592" y="55388"/>
                    </a:cubicBezTo>
                    <a:cubicBezTo>
                      <a:pt x="163333" y="10491"/>
                      <a:pt x="110020" y="-11413"/>
                      <a:pt x="62127" y="5944"/>
                    </a:cubicBezTo>
                    <a:cubicBezTo>
                      <a:pt x="14254" y="23291"/>
                      <a:pt x="-11377" y="73730"/>
                      <a:pt x="4892" y="118637"/>
                    </a:cubicBezTo>
                    <a:cubicBezTo>
                      <a:pt x="5785" y="121110"/>
                      <a:pt x="6832" y="123512"/>
                      <a:pt x="7951" y="125863"/>
                    </a:cubicBezTo>
                    <a:close/>
                  </a:path>
                </a:pathLst>
              </a:custGeom>
              <a:solidFill>
                <a:srgbClr val="9FA8D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3" name="Forma libre 1512">
                <a:extLst>
                  <a:ext uri="{FF2B5EF4-FFF2-40B4-BE49-F238E27FC236}">
                    <a16:creationId xmlns:a16="http://schemas.microsoft.com/office/drawing/2014/main" id="{512C9A86-692C-6244-A3EB-E6EBE19A225C}"/>
                  </a:ext>
                </a:extLst>
              </p:cNvPr>
              <p:cNvSpPr/>
              <p:nvPr/>
            </p:nvSpPr>
            <p:spPr>
              <a:xfrm>
                <a:off x="4379650" y="1804965"/>
                <a:ext cx="328460" cy="251477"/>
              </a:xfrm>
              <a:custGeom>
                <a:avLst/>
                <a:gdLst>
                  <a:gd name="connsiteX0" fmla="*/ 164230 w 328460"/>
                  <a:gd name="connsiteY0" fmla="*/ 46190 h 251477"/>
                  <a:gd name="connsiteX1" fmla="*/ 0 w 328460"/>
                  <a:gd name="connsiteY1" fmla="*/ 0 h 251477"/>
                  <a:gd name="connsiteX2" fmla="*/ 0 w 328460"/>
                  <a:gd name="connsiteY2" fmla="*/ 210420 h 251477"/>
                  <a:gd name="connsiteX3" fmla="*/ 9525 w 328460"/>
                  <a:gd name="connsiteY3" fmla="*/ 220664 h 251477"/>
                  <a:gd name="connsiteX4" fmla="*/ 164230 w 328460"/>
                  <a:gd name="connsiteY4" fmla="*/ 251477 h 251477"/>
                  <a:gd name="connsiteX5" fmla="*/ 318935 w 328460"/>
                  <a:gd name="connsiteY5" fmla="*/ 220664 h 251477"/>
                  <a:gd name="connsiteX6" fmla="*/ 328460 w 328460"/>
                  <a:gd name="connsiteY6" fmla="*/ 210420 h 251477"/>
                  <a:gd name="connsiteX7" fmla="*/ 328460 w 328460"/>
                  <a:gd name="connsiteY7" fmla="*/ 0 h 251477"/>
                  <a:gd name="connsiteX8" fmla="*/ 164230 w 328460"/>
                  <a:gd name="connsiteY8" fmla="*/ 46190 h 25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460" h="251477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10420"/>
                    </a:lnTo>
                    <a:cubicBezTo>
                      <a:pt x="0" y="210420"/>
                      <a:pt x="41" y="215018"/>
                      <a:pt x="9525" y="220664"/>
                    </a:cubicBezTo>
                    <a:cubicBezTo>
                      <a:pt x="32066" y="238606"/>
                      <a:pt x="92718" y="251477"/>
                      <a:pt x="164230" y="251477"/>
                    </a:cubicBezTo>
                    <a:cubicBezTo>
                      <a:pt x="235742" y="251477"/>
                      <a:pt x="296394" y="238606"/>
                      <a:pt x="318935" y="220664"/>
                    </a:cubicBezTo>
                    <a:cubicBezTo>
                      <a:pt x="328419" y="215018"/>
                      <a:pt x="328460" y="210420"/>
                      <a:pt x="328460" y="210420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9FA8D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14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79650" y="1856287"/>
              <a:ext cx="328460" cy="148833"/>
              <a:chOff x="4379650" y="1856287"/>
              <a:chExt cx="328460" cy="148833"/>
            </a:xfrm>
            <a:solidFill>
              <a:srgbClr val="5C6BC0"/>
            </a:solidFill>
          </p:grpSpPr>
          <p:sp>
            <p:nvSpPr>
              <p:cNvPr id="1515" name="Forma libre 1514">
                <a:extLst>
                  <a:ext uri="{FF2B5EF4-FFF2-40B4-BE49-F238E27FC236}">
                    <a16:creationId xmlns:a16="http://schemas.microsoft.com/office/drawing/2014/main" id="{246410D7-656A-6B44-A5CC-181985C8FA20}"/>
                  </a:ext>
                </a:extLst>
              </p:cNvPr>
              <p:cNvSpPr/>
              <p:nvPr/>
            </p:nvSpPr>
            <p:spPr>
              <a:xfrm>
                <a:off x="4379650" y="1938402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6" name="Forma libre 1515">
                <a:extLst>
                  <a:ext uri="{FF2B5EF4-FFF2-40B4-BE49-F238E27FC236}">
                    <a16:creationId xmlns:a16="http://schemas.microsoft.com/office/drawing/2014/main" id="{6CE47A37-D7EF-B545-9551-3827C2B7836D}"/>
                  </a:ext>
                </a:extLst>
              </p:cNvPr>
              <p:cNvSpPr/>
              <p:nvPr/>
            </p:nvSpPr>
            <p:spPr>
              <a:xfrm>
                <a:off x="4379650" y="1897344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7" name="Forma libre 1516">
                <a:extLst>
                  <a:ext uri="{FF2B5EF4-FFF2-40B4-BE49-F238E27FC236}">
                    <a16:creationId xmlns:a16="http://schemas.microsoft.com/office/drawing/2014/main" id="{5539A534-FBA5-AC42-BBD9-95873943ED90}"/>
                  </a:ext>
                </a:extLst>
              </p:cNvPr>
              <p:cNvSpPr/>
              <p:nvPr/>
            </p:nvSpPr>
            <p:spPr>
              <a:xfrm>
                <a:off x="4379650" y="1856287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518" name="Gráfico 242">
            <a:extLst>
              <a:ext uri="{FF2B5EF4-FFF2-40B4-BE49-F238E27FC236}">
                <a16:creationId xmlns:a16="http://schemas.microsoft.com/office/drawing/2014/main" id="{E6276583-7E1D-E745-AFBF-B57A44F311D9}"/>
              </a:ext>
            </a:extLst>
          </p:cNvPr>
          <p:cNvGrpSpPr/>
          <p:nvPr/>
        </p:nvGrpSpPr>
        <p:grpSpPr>
          <a:xfrm>
            <a:off x="3667269" y="1604810"/>
            <a:ext cx="492690" cy="492690"/>
            <a:chOff x="3667269" y="1604810"/>
            <a:chExt cx="492690" cy="492690"/>
          </a:xfrm>
        </p:grpSpPr>
        <p:sp>
          <p:nvSpPr>
            <p:cNvPr id="1519" name="Forma libre 1518">
              <a:extLst>
                <a:ext uri="{FF2B5EF4-FFF2-40B4-BE49-F238E27FC236}">
                  <a16:creationId xmlns:a16="http://schemas.microsoft.com/office/drawing/2014/main" id="{5306FD9C-BC70-B347-8176-32C827ACC17B}"/>
                </a:ext>
              </a:extLst>
            </p:cNvPr>
            <p:cNvSpPr/>
            <p:nvPr/>
          </p:nvSpPr>
          <p:spPr>
            <a:xfrm>
              <a:off x="3708321" y="1717716"/>
              <a:ext cx="390046" cy="307935"/>
            </a:xfrm>
            <a:custGeom>
              <a:avLst/>
              <a:gdLst>
                <a:gd name="connsiteX0" fmla="*/ 194196 w 390046"/>
                <a:gd name="connsiteY0" fmla="*/ 3707 h 307935"/>
                <a:gd name="connsiteX1" fmla="*/ 2437 w 390046"/>
                <a:gd name="connsiteY1" fmla="*/ 109379 h 307935"/>
                <a:gd name="connsiteX2" fmla="*/ 146477 w 390046"/>
                <a:gd name="connsiteY2" fmla="*/ 301548 h 307935"/>
                <a:gd name="connsiteX3" fmla="*/ 385381 w 390046"/>
                <a:gd name="connsiteY3" fmla="*/ 181311 h 307935"/>
                <a:gd name="connsiteX4" fmla="*/ 206585 w 390046"/>
                <a:gd name="connsiteY4" fmla="*/ 6519 h 307935"/>
                <a:gd name="connsiteX5" fmla="*/ 194196 w 390046"/>
                <a:gd name="connsiteY5" fmla="*/ 3707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6" h="307935">
                  <a:moveTo>
                    <a:pt x="194196" y="3707"/>
                  </a:moveTo>
                  <a:cubicBezTo>
                    <a:pt x="194196" y="3707"/>
                    <a:pt x="24116" y="-30576"/>
                    <a:pt x="2437" y="109379"/>
                  </a:cubicBezTo>
                  <a:cubicBezTo>
                    <a:pt x="-19200" y="249354"/>
                    <a:pt x="109341" y="293162"/>
                    <a:pt x="146477" y="301548"/>
                  </a:cubicBezTo>
                  <a:cubicBezTo>
                    <a:pt x="183593" y="309924"/>
                    <a:pt x="350389" y="332978"/>
                    <a:pt x="385381" y="181311"/>
                  </a:cubicBezTo>
                  <a:cubicBezTo>
                    <a:pt x="414388" y="55634"/>
                    <a:pt x="302475" y="-20086"/>
                    <a:pt x="206585" y="6519"/>
                  </a:cubicBezTo>
                  <a:lnTo>
                    <a:pt x="194196" y="3707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0" name="Forma libre 1519">
              <a:extLst>
                <a:ext uri="{FF2B5EF4-FFF2-40B4-BE49-F238E27FC236}">
                  <a16:creationId xmlns:a16="http://schemas.microsoft.com/office/drawing/2014/main" id="{AF324D10-5550-F14A-B420-D294AF2A084A}"/>
                </a:ext>
              </a:extLst>
            </p:cNvPr>
            <p:cNvSpPr/>
            <p:nvPr/>
          </p:nvSpPr>
          <p:spPr>
            <a:xfrm>
              <a:off x="3728793" y="1717756"/>
              <a:ext cx="341783" cy="152921"/>
            </a:xfrm>
            <a:custGeom>
              <a:avLst/>
              <a:gdLst>
                <a:gd name="connsiteX0" fmla="*/ 186114 w 341783"/>
                <a:gd name="connsiteY0" fmla="*/ 6479 h 152921"/>
                <a:gd name="connsiteX1" fmla="*/ 173725 w 341783"/>
                <a:gd name="connsiteY1" fmla="*/ 3677 h 152921"/>
                <a:gd name="connsiteX2" fmla="*/ 0 w 341783"/>
                <a:gd name="connsiteY2" fmla="*/ 58674 h 152921"/>
                <a:gd name="connsiteX3" fmla="*/ 43244 w 341783"/>
                <a:gd name="connsiteY3" fmla="*/ 80403 h 152921"/>
                <a:gd name="connsiteX4" fmla="*/ 96146 w 341783"/>
                <a:gd name="connsiteY4" fmla="*/ 92454 h 152921"/>
                <a:gd name="connsiteX5" fmla="*/ 140591 w 341783"/>
                <a:gd name="connsiteY5" fmla="*/ 81183 h 152921"/>
                <a:gd name="connsiteX6" fmla="*/ 184379 w 341783"/>
                <a:gd name="connsiteY6" fmla="*/ 140665 h 152921"/>
                <a:gd name="connsiteX7" fmla="*/ 204446 w 341783"/>
                <a:gd name="connsiteY7" fmla="*/ 152921 h 152921"/>
                <a:gd name="connsiteX8" fmla="*/ 213889 w 341783"/>
                <a:gd name="connsiteY8" fmla="*/ 131376 h 152921"/>
                <a:gd name="connsiteX9" fmla="*/ 226709 w 341783"/>
                <a:gd name="connsiteY9" fmla="*/ 84704 h 152921"/>
                <a:gd name="connsiteX10" fmla="*/ 262070 w 341783"/>
                <a:gd name="connsiteY10" fmla="*/ 93470 h 152921"/>
                <a:gd name="connsiteX11" fmla="*/ 308619 w 341783"/>
                <a:gd name="connsiteY11" fmla="*/ 78946 h 152921"/>
                <a:gd name="connsiteX12" fmla="*/ 341783 w 341783"/>
                <a:gd name="connsiteY12" fmla="*/ 57411 h 152921"/>
                <a:gd name="connsiteX13" fmla="*/ 186114 w 341783"/>
                <a:gd name="connsiteY13" fmla="*/ 6479 h 15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783" h="152921">
                  <a:moveTo>
                    <a:pt x="186114" y="6479"/>
                  </a:moveTo>
                  <a:lnTo>
                    <a:pt x="173725" y="3677"/>
                  </a:lnTo>
                  <a:cubicBezTo>
                    <a:pt x="173725" y="3677"/>
                    <a:pt x="49700" y="-21245"/>
                    <a:pt x="0" y="58674"/>
                  </a:cubicBezTo>
                  <a:cubicBezTo>
                    <a:pt x="16382" y="68671"/>
                    <a:pt x="43244" y="80403"/>
                    <a:pt x="43244" y="80403"/>
                  </a:cubicBezTo>
                  <a:cubicBezTo>
                    <a:pt x="61761" y="88389"/>
                    <a:pt x="79559" y="92454"/>
                    <a:pt x="96146" y="92454"/>
                  </a:cubicBezTo>
                  <a:cubicBezTo>
                    <a:pt x="112528" y="92454"/>
                    <a:pt x="127535" y="88563"/>
                    <a:pt x="140591" y="81183"/>
                  </a:cubicBezTo>
                  <a:cubicBezTo>
                    <a:pt x="144892" y="101948"/>
                    <a:pt x="156758" y="123791"/>
                    <a:pt x="184379" y="140665"/>
                  </a:cubicBezTo>
                  <a:lnTo>
                    <a:pt x="204446" y="152921"/>
                  </a:lnTo>
                  <a:lnTo>
                    <a:pt x="213889" y="131376"/>
                  </a:lnTo>
                  <a:cubicBezTo>
                    <a:pt x="221803" y="113311"/>
                    <a:pt x="225744" y="98253"/>
                    <a:pt x="226709" y="84704"/>
                  </a:cubicBezTo>
                  <a:cubicBezTo>
                    <a:pt x="237333" y="90052"/>
                    <a:pt x="249157" y="93470"/>
                    <a:pt x="262070" y="93470"/>
                  </a:cubicBezTo>
                  <a:cubicBezTo>
                    <a:pt x="277559" y="93470"/>
                    <a:pt x="293222" y="88574"/>
                    <a:pt x="308619" y="78946"/>
                  </a:cubicBezTo>
                  <a:cubicBezTo>
                    <a:pt x="308619" y="78946"/>
                    <a:pt x="328830" y="67275"/>
                    <a:pt x="341783" y="57411"/>
                  </a:cubicBezTo>
                  <a:cubicBezTo>
                    <a:pt x="306566" y="11293"/>
                    <a:pt x="243492" y="-9441"/>
                    <a:pt x="186114" y="6479"/>
                  </a:cubicBezTo>
                  <a:close/>
                </a:path>
              </a:pathLst>
            </a:custGeom>
            <a:solidFill>
              <a:srgbClr val="DD2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21" name="Gráfico 242">
              <a:extLst>
                <a:ext uri="{FF2B5EF4-FFF2-40B4-BE49-F238E27FC236}">
                  <a16:creationId xmlns:a16="http://schemas.microsoft.com/office/drawing/2014/main" id="{E6276583-7E1D-E745-AFBF-B57A44F311D9}"/>
                </a:ext>
              </a:extLst>
            </p:cNvPr>
            <p:cNvGrpSpPr/>
            <p:nvPr/>
          </p:nvGrpSpPr>
          <p:grpSpPr>
            <a:xfrm>
              <a:off x="3780177" y="1645873"/>
              <a:ext cx="246345" cy="195027"/>
              <a:chOff x="3780177" y="1645873"/>
              <a:chExt cx="246345" cy="195027"/>
            </a:xfrm>
            <a:solidFill>
              <a:srgbClr val="4CAF50"/>
            </a:solidFill>
          </p:grpSpPr>
          <p:sp>
            <p:nvSpPr>
              <p:cNvPr id="1522" name="Forma libre 1521">
                <a:extLst>
                  <a:ext uri="{FF2B5EF4-FFF2-40B4-BE49-F238E27FC236}">
                    <a16:creationId xmlns:a16="http://schemas.microsoft.com/office/drawing/2014/main" id="{1C214DD6-1628-A247-87E9-DBBF0DD1812B}"/>
                  </a:ext>
                </a:extLst>
              </p:cNvPr>
              <p:cNvSpPr/>
              <p:nvPr/>
            </p:nvSpPr>
            <p:spPr>
              <a:xfrm>
                <a:off x="3780177" y="1666406"/>
                <a:ext cx="246345" cy="174494"/>
              </a:xfrm>
              <a:custGeom>
                <a:avLst/>
                <a:gdLst>
                  <a:gd name="connsiteX0" fmla="*/ 143701 w 246345"/>
                  <a:gd name="connsiteY0" fmla="*/ 174494 h 174494"/>
                  <a:gd name="connsiteX1" fmla="*/ 135911 w 246345"/>
                  <a:gd name="connsiteY1" fmla="*/ 71840 h 174494"/>
                  <a:gd name="connsiteX2" fmla="*/ 246345 w 246345"/>
                  <a:gd name="connsiteY2" fmla="*/ 112908 h 174494"/>
                  <a:gd name="connsiteX3" fmla="*/ 169218 w 246345"/>
                  <a:gd name="connsiteY3" fmla="*/ 66031 h 174494"/>
                  <a:gd name="connsiteX4" fmla="*/ 246345 w 246345"/>
                  <a:gd name="connsiteY4" fmla="*/ 30793 h 174494"/>
                  <a:gd name="connsiteX5" fmla="*/ 138128 w 246345"/>
                  <a:gd name="connsiteY5" fmla="*/ 51856 h 174494"/>
                  <a:gd name="connsiteX6" fmla="*/ 114653 w 246345"/>
                  <a:gd name="connsiteY6" fmla="*/ 51024 h 174494"/>
                  <a:gd name="connsiteX7" fmla="*/ 20529 w 246345"/>
                  <a:gd name="connsiteY7" fmla="*/ 0 h 174494"/>
                  <a:gd name="connsiteX8" fmla="*/ 102644 w 246345"/>
                  <a:gd name="connsiteY8" fmla="*/ 61586 h 174494"/>
                  <a:gd name="connsiteX9" fmla="*/ 0 w 246345"/>
                  <a:gd name="connsiteY9" fmla="*/ 112908 h 174494"/>
                  <a:gd name="connsiteX10" fmla="*/ 113647 w 246345"/>
                  <a:gd name="connsiteY10" fmla="*/ 70917 h 174494"/>
                  <a:gd name="connsiteX11" fmla="*/ 143701 w 246345"/>
                  <a:gd name="connsiteY11" fmla="*/ 174494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345" h="174494">
                    <a:moveTo>
                      <a:pt x="143701" y="174494"/>
                    </a:moveTo>
                    <a:cubicBezTo>
                      <a:pt x="163378" y="129588"/>
                      <a:pt x="155084" y="109203"/>
                      <a:pt x="135911" y="71840"/>
                    </a:cubicBezTo>
                    <a:cubicBezTo>
                      <a:pt x="162146" y="106021"/>
                      <a:pt x="197158" y="143701"/>
                      <a:pt x="246345" y="112908"/>
                    </a:cubicBezTo>
                    <a:cubicBezTo>
                      <a:pt x="208921" y="102962"/>
                      <a:pt x="215696" y="74191"/>
                      <a:pt x="169218" y="66031"/>
                    </a:cubicBezTo>
                    <a:cubicBezTo>
                      <a:pt x="204076" y="67488"/>
                      <a:pt x="222511" y="78389"/>
                      <a:pt x="246345" y="30793"/>
                    </a:cubicBezTo>
                    <a:cubicBezTo>
                      <a:pt x="208818" y="50542"/>
                      <a:pt x="186894" y="7267"/>
                      <a:pt x="138128" y="51856"/>
                    </a:cubicBezTo>
                    <a:cubicBezTo>
                      <a:pt x="129896" y="56967"/>
                      <a:pt x="121253" y="43993"/>
                      <a:pt x="114653" y="51024"/>
                    </a:cubicBezTo>
                    <a:cubicBezTo>
                      <a:pt x="79446" y="-7493"/>
                      <a:pt x="37609" y="44804"/>
                      <a:pt x="20529" y="0"/>
                    </a:cubicBezTo>
                    <a:cubicBezTo>
                      <a:pt x="20529" y="68894"/>
                      <a:pt x="86652" y="50152"/>
                      <a:pt x="102644" y="61586"/>
                    </a:cubicBezTo>
                    <a:cubicBezTo>
                      <a:pt x="40401" y="56341"/>
                      <a:pt x="45194" y="103711"/>
                      <a:pt x="0" y="112908"/>
                    </a:cubicBezTo>
                    <a:cubicBezTo>
                      <a:pt x="59451" y="138569"/>
                      <a:pt x="98035" y="113555"/>
                      <a:pt x="113647" y="70917"/>
                    </a:cubicBezTo>
                    <a:cubicBezTo>
                      <a:pt x="111204" y="87576"/>
                      <a:pt x="90183" y="141802"/>
                      <a:pt x="143701" y="174494"/>
                    </a:cubicBezTo>
                    <a:close/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23" name="Forma libre 1522">
                <a:extLst>
                  <a:ext uri="{FF2B5EF4-FFF2-40B4-BE49-F238E27FC236}">
                    <a16:creationId xmlns:a16="http://schemas.microsoft.com/office/drawing/2014/main" id="{4A133E63-DFA8-C94F-96E9-D5C32448EAE8}"/>
                  </a:ext>
                </a:extLst>
              </p:cNvPr>
              <p:cNvSpPr/>
              <p:nvPr/>
            </p:nvSpPr>
            <p:spPr>
              <a:xfrm>
                <a:off x="3893083" y="1645873"/>
                <a:ext cx="61587" cy="92373"/>
              </a:xfrm>
              <a:custGeom>
                <a:avLst/>
                <a:gdLst>
                  <a:gd name="connsiteX0" fmla="*/ 12 w 61587"/>
                  <a:gd name="connsiteY0" fmla="*/ 82725 h 92373"/>
                  <a:gd name="connsiteX1" fmla="*/ 17954 w 61587"/>
                  <a:gd name="connsiteY1" fmla="*/ 92374 h 92373"/>
                  <a:gd name="connsiteX2" fmla="*/ 28228 w 61587"/>
                  <a:gd name="connsiteY2" fmla="*/ 84070 h 92373"/>
                  <a:gd name="connsiteX3" fmla="*/ 61588 w 61587"/>
                  <a:gd name="connsiteY3" fmla="*/ 4459 h 92373"/>
                  <a:gd name="connsiteX4" fmla="*/ 43409 w 61587"/>
                  <a:gd name="connsiteY4" fmla="*/ 1052 h 92373"/>
                  <a:gd name="connsiteX5" fmla="*/ 12 w 61587"/>
                  <a:gd name="connsiteY5" fmla="*/ 82725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87" h="92373">
                    <a:moveTo>
                      <a:pt x="12" y="82725"/>
                    </a:moveTo>
                    <a:cubicBezTo>
                      <a:pt x="-255" y="84747"/>
                      <a:pt x="4035" y="92374"/>
                      <a:pt x="17954" y="92374"/>
                    </a:cubicBezTo>
                    <a:cubicBezTo>
                      <a:pt x="34613" y="92374"/>
                      <a:pt x="28228" y="84070"/>
                      <a:pt x="28228" y="84070"/>
                    </a:cubicBezTo>
                    <a:cubicBezTo>
                      <a:pt x="28228" y="84070"/>
                      <a:pt x="26699" y="36135"/>
                      <a:pt x="61588" y="4459"/>
                    </a:cubicBezTo>
                    <a:cubicBezTo>
                      <a:pt x="52729" y="-2880"/>
                      <a:pt x="43409" y="1052"/>
                      <a:pt x="43409" y="1052"/>
                    </a:cubicBezTo>
                    <a:cubicBezTo>
                      <a:pt x="43409" y="1052"/>
                      <a:pt x="6160" y="39512"/>
                      <a:pt x="12" y="82725"/>
                    </a:cubicBezTo>
                    <a:close/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524" name="Gráfico 244">
            <a:extLst>
              <a:ext uri="{FF2B5EF4-FFF2-40B4-BE49-F238E27FC236}">
                <a16:creationId xmlns:a16="http://schemas.microsoft.com/office/drawing/2014/main" id="{F0122F57-B125-5344-945C-964712799A66}"/>
              </a:ext>
            </a:extLst>
          </p:cNvPr>
          <p:cNvGrpSpPr/>
          <p:nvPr/>
        </p:nvGrpSpPr>
        <p:grpSpPr>
          <a:xfrm>
            <a:off x="3037002" y="1604810"/>
            <a:ext cx="492690" cy="492690"/>
            <a:chOff x="3037002" y="1604810"/>
            <a:chExt cx="492690" cy="492690"/>
          </a:xfrm>
        </p:grpSpPr>
        <p:grpSp>
          <p:nvGrpSpPr>
            <p:cNvPr id="1525" name="Gráfico 244">
              <a:extLst>
                <a:ext uri="{FF2B5EF4-FFF2-40B4-BE49-F238E27FC236}">
                  <a16:creationId xmlns:a16="http://schemas.microsoft.com/office/drawing/2014/main" id="{F0122F57-B125-5344-945C-964712799A66}"/>
                </a:ext>
              </a:extLst>
            </p:cNvPr>
            <p:cNvGrpSpPr/>
            <p:nvPr/>
          </p:nvGrpSpPr>
          <p:grpSpPr>
            <a:xfrm>
              <a:off x="3119117" y="1686919"/>
              <a:ext cx="313391" cy="213390"/>
              <a:chOff x="3119117" y="1686919"/>
              <a:chExt cx="313391" cy="213390"/>
            </a:xfrm>
            <a:solidFill>
              <a:schemeClr val="accent1"/>
            </a:solidFill>
          </p:grpSpPr>
          <p:sp>
            <p:nvSpPr>
              <p:cNvPr id="1526" name="Forma libre 1525">
                <a:extLst>
                  <a:ext uri="{FF2B5EF4-FFF2-40B4-BE49-F238E27FC236}">
                    <a16:creationId xmlns:a16="http://schemas.microsoft.com/office/drawing/2014/main" id="{9534A035-77DF-2643-AA04-DD183A9E1E53}"/>
                  </a:ext>
                </a:extLst>
              </p:cNvPr>
              <p:cNvSpPr/>
              <p:nvPr/>
            </p:nvSpPr>
            <p:spPr>
              <a:xfrm>
                <a:off x="3119117" y="1725816"/>
                <a:ext cx="195023" cy="82911"/>
              </a:xfrm>
              <a:custGeom>
                <a:avLst/>
                <a:gdLst>
                  <a:gd name="connsiteX0" fmla="*/ 195023 w 195023"/>
                  <a:gd name="connsiteY0" fmla="*/ 82115 h 82911"/>
                  <a:gd name="connsiteX1" fmla="*/ 0 w 195023"/>
                  <a:gd name="connsiteY1" fmla="*/ 0 h 8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23" h="82911">
                    <a:moveTo>
                      <a:pt x="195023" y="82115"/>
                    </a:moveTo>
                    <a:cubicBezTo>
                      <a:pt x="61586" y="92379"/>
                      <a:pt x="0" y="0"/>
                      <a:pt x="0" y="0"/>
                    </a:cubicBezTo>
                  </a:path>
                </a:pathLst>
              </a:custGeom>
              <a:noFill/>
              <a:ln w="3036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27" name="Forma libre 1526">
                <a:extLst>
                  <a:ext uri="{FF2B5EF4-FFF2-40B4-BE49-F238E27FC236}">
                    <a16:creationId xmlns:a16="http://schemas.microsoft.com/office/drawing/2014/main" id="{9F8D3C97-4B67-F747-9AC1-BC1C91832B06}"/>
                  </a:ext>
                </a:extLst>
              </p:cNvPr>
              <p:cNvSpPr/>
              <p:nvPr/>
            </p:nvSpPr>
            <p:spPr>
              <a:xfrm>
                <a:off x="3176855" y="1686919"/>
                <a:ext cx="255653" cy="213390"/>
              </a:xfrm>
              <a:custGeom>
                <a:avLst/>
                <a:gdLst>
                  <a:gd name="connsiteX0" fmla="*/ 50920 w 255653"/>
                  <a:gd name="connsiteY0" fmla="*/ 207008 h 213390"/>
                  <a:gd name="connsiteX1" fmla="*/ 255654 w 255653"/>
                  <a:gd name="connsiteY1" fmla="*/ 155008 h 213390"/>
                  <a:gd name="connsiteX2" fmla="*/ 109540 w 255653"/>
                  <a:gd name="connsiteY2" fmla="*/ 2469 h 213390"/>
                  <a:gd name="connsiteX3" fmla="*/ 26255 w 255653"/>
                  <a:gd name="connsiteY3" fmla="*/ 89265 h 213390"/>
                  <a:gd name="connsiteX4" fmla="*/ 50920 w 255653"/>
                  <a:gd name="connsiteY4" fmla="*/ 207008 h 21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53" h="213390">
                    <a:moveTo>
                      <a:pt x="50920" y="207008"/>
                    </a:moveTo>
                    <a:cubicBezTo>
                      <a:pt x="123582" y="233746"/>
                      <a:pt x="230988" y="168691"/>
                      <a:pt x="255654" y="155008"/>
                    </a:cubicBezTo>
                    <a:cubicBezTo>
                      <a:pt x="212749" y="135793"/>
                      <a:pt x="185322" y="18256"/>
                      <a:pt x="109540" y="2469"/>
                    </a:cubicBezTo>
                    <a:cubicBezTo>
                      <a:pt x="55888" y="-8698"/>
                      <a:pt x="17582" y="17630"/>
                      <a:pt x="26255" y="89265"/>
                    </a:cubicBezTo>
                    <a:cubicBezTo>
                      <a:pt x="-20304" y="124338"/>
                      <a:pt x="-504" y="188060"/>
                      <a:pt x="50920" y="207008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28" name="Forma libre 1527">
              <a:extLst>
                <a:ext uri="{FF2B5EF4-FFF2-40B4-BE49-F238E27FC236}">
                  <a16:creationId xmlns:a16="http://schemas.microsoft.com/office/drawing/2014/main" id="{710EE46E-E52C-2B4E-AFDB-EA073840D1AC}"/>
                </a:ext>
              </a:extLst>
            </p:cNvPr>
            <p:cNvSpPr/>
            <p:nvPr/>
          </p:nvSpPr>
          <p:spPr>
            <a:xfrm>
              <a:off x="3201875" y="1686919"/>
              <a:ext cx="230633" cy="155160"/>
            </a:xfrm>
            <a:custGeom>
              <a:avLst/>
              <a:gdLst>
                <a:gd name="connsiteX0" fmla="*/ 84520 w 230633"/>
                <a:gd name="connsiteY0" fmla="*/ 2469 h 155160"/>
                <a:gd name="connsiteX1" fmla="*/ 230633 w 230633"/>
                <a:gd name="connsiteY1" fmla="*/ 154998 h 155160"/>
                <a:gd name="connsiteX2" fmla="*/ 230592 w 230633"/>
                <a:gd name="connsiteY2" fmla="*/ 155019 h 155160"/>
                <a:gd name="connsiteX3" fmla="*/ 947 w 230633"/>
                <a:gd name="connsiteY3" fmla="*/ 89511 h 155160"/>
                <a:gd name="connsiteX4" fmla="*/ 1224 w 230633"/>
                <a:gd name="connsiteY4" fmla="*/ 89265 h 155160"/>
                <a:gd name="connsiteX5" fmla="*/ 84520 w 230633"/>
                <a:gd name="connsiteY5" fmla="*/ 2469 h 1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633" h="155160">
                  <a:moveTo>
                    <a:pt x="84520" y="2469"/>
                  </a:moveTo>
                  <a:cubicBezTo>
                    <a:pt x="160302" y="18256"/>
                    <a:pt x="187728" y="135793"/>
                    <a:pt x="230633" y="154998"/>
                  </a:cubicBezTo>
                  <a:cubicBezTo>
                    <a:pt x="230613" y="155019"/>
                    <a:pt x="230613" y="155019"/>
                    <a:pt x="230592" y="155019"/>
                  </a:cubicBezTo>
                  <a:cubicBezTo>
                    <a:pt x="195734" y="156476"/>
                    <a:pt x="125783" y="147536"/>
                    <a:pt x="947" y="89511"/>
                  </a:cubicBezTo>
                  <a:cubicBezTo>
                    <a:pt x="1060" y="89419"/>
                    <a:pt x="1132" y="89337"/>
                    <a:pt x="1224" y="89265"/>
                  </a:cubicBezTo>
                  <a:cubicBezTo>
                    <a:pt x="-7439" y="17630"/>
                    <a:pt x="30868" y="-8698"/>
                    <a:pt x="84520" y="2469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29" name="Gráfico 244">
              <a:extLst>
                <a:ext uri="{FF2B5EF4-FFF2-40B4-BE49-F238E27FC236}">
                  <a16:creationId xmlns:a16="http://schemas.microsoft.com/office/drawing/2014/main" id="{F0122F57-B125-5344-945C-964712799A66}"/>
                </a:ext>
              </a:extLst>
            </p:cNvPr>
            <p:cNvGrpSpPr/>
            <p:nvPr/>
          </p:nvGrpSpPr>
          <p:grpSpPr>
            <a:xfrm>
              <a:off x="3098588" y="1872084"/>
              <a:ext cx="369517" cy="153565"/>
              <a:chOff x="3098588" y="1872084"/>
              <a:chExt cx="369517" cy="153565"/>
            </a:xfrm>
            <a:solidFill>
              <a:srgbClr val="00BCD4"/>
            </a:solidFill>
          </p:grpSpPr>
          <p:sp>
            <p:nvSpPr>
              <p:cNvPr id="1530" name="Forma libre 1529">
                <a:extLst>
                  <a:ext uri="{FF2B5EF4-FFF2-40B4-BE49-F238E27FC236}">
                    <a16:creationId xmlns:a16="http://schemas.microsoft.com/office/drawing/2014/main" id="{83C84DB8-F94C-4B4F-AF1A-68C853F82AE9}"/>
                  </a:ext>
                </a:extLst>
              </p:cNvPr>
              <p:cNvSpPr/>
              <p:nvPr/>
            </p:nvSpPr>
            <p:spPr>
              <a:xfrm>
                <a:off x="3098588" y="1872084"/>
                <a:ext cx="369517" cy="133036"/>
              </a:xfrm>
              <a:custGeom>
                <a:avLst/>
                <a:gdLst>
                  <a:gd name="connsiteX0" fmla="*/ 0 w 369517"/>
                  <a:gd name="connsiteY0" fmla="*/ 0 h 133036"/>
                  <a:gd name="connsiteX1" fmla="*/ 124466 w 369517"/>
                  <a:gd name="connsiteY1" fmla="*/ 133037 h 133036"/>
                  <a:gd name="connsiteX2" fmla="*/ 245052 w 369517"/>
                  <a:gd name="connsiteY2" fmla="*/ 133037 h 133036"/>
                  <a:gd name="connsiteX3" fmla="*/ 369518 w 369517"/>
                  <a:gd name="connsiteY3" fmla="*/ 0 h 133036"/>
                  <a:gd name="connsiteX4" fmla="*/ 0 w 369517"/>
                  <a:gd name="connsiteY4" fmla="*/ 0 h 13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133036">
                    <a:moveTo>
                      <a:pt x="0" y="0"/>
                    </a:moveTo>
                    <a:cubicBezTo>
                      <a:pt x="0" y="80904"/>
                      <a:pt x="52071" y="108022"/>
                      <a:pt x="124466" y="133037"/>
                    </a:cubicBezTo>
                    <a:lnTo>
                      <a:pt x="245052" y="133037"/>
                    </a:lnTo>
                    <a:cubicBezTo>
                      <a:pt x="317446" y="108022"/>
                      <a:pt x="369518" y="80904"/>
                      <a:pt x="3695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1" name="Forma libre 1530">
                <a:extLst>
                  <a:ext uri="{FF2B5EF4-FFF2-40B4-BE49-F238E27FC236}">
                    <a16:creationId xmlns:a16="http://schemas.microsoft.com/office/drawing/2014/main" id="{57405720-2546-874D-A948-5D57BCDB65E8}"/>
                  </a:ext>
                </a:extLst>
              </p:cNvPr>
              <p:cNvSpPr/>
              <p:nvPr/>
            </p:nvSpPr>
            <p:spPr>
              <a:xfrm>
                <a:off x="3221760" y="1984591"/>
                <a:ext cx="123172" cy="41057"/>
              </a:xfrm>
              <a:custGeom>
                <a:avLst/>
                <a:gdLst>
                  <a:gd name="connsiteX0" fmla="*/ 0 w 123172"/>
                  <a:gd name="connsiteY0" fmla="*/ 0 h 41057"/>
                  <a:gd name="connsiteX1" fmla="*/ 123173 w 123172"/>
                  <a:gd name="connsiteY1" fmla="*/ 0 h 41057"/>
                  <a:gd name="connsiteX2" fmla="*/ 123173 w 123172"/>
                  <a:gd name="connsiteY2" fmla="*/ 41058 h 41057"/>
                  <a:gd name="connsiteX3" fmla="*/ 0 w 123172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41057">
                    <a:moveTo>
                      <a:pt x="0" y="0"/>
                    </a:moveTo>
                    <a:lnTo>
                      <a:pt x="123173" y="0"/>
                    </a:lnTo>
                    <a:lnTo>
                      <a:pt x="123173" y="41058"/>
                    </a:lnTo>
                    <a:lnTo>
                      <a:pt x="0" y="41058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32" name="Forma libre 1531">
              <a:extLst>
                <a:ext uri="{FF2B5EF4-FFF2-40B4-BE49-F238E27FC236}">
                  <a16:creationId xmlns:a16="http://schemas.microsoft.com/office/drawing/2014/main" id="{845FC126-A328-D44C-9734-13D29967E833}"/>
                </a:ext>
              </a:extLst>
            </p:cNvPr>
            <p:cNvSpPr/>
            <p:nvPr/>
          </p:nvSpPr>
          <p:spPr>
            <a:xfrm>
              <a:off x="3098588" y="1872094"/>
              <a:ext cx="369517" cy="50911"/>
            </a:xfrm>
            <a:custGeom>
              <a:avLst/>
              <a:gdLst>
                <a:gd name="connsiteX0" fmla="*/ 360300 w 369517"/>
                <a:gd name="connsiteY0" fmla="*/ 50911 h 50911"/>
                <a:gd name="connsiteX1" fmla="*/ 369518 w 369517"/>
                <a:gd name="connsiteY1" fmla="*/ 0 h 50911"/>
                <a:gd name="connsiteX2" fmla="*/ 0 w 369517"/>
                <a:gd name="connsiteY2" fmla="*/ 0 h 50911"/>
                <a:gd name="connsiteX3" fmla="*/ 9217 w 369517"/>
                <a:gd name="connsiteY3" fmla="*/ 50911 h 50911"/>
                <a:gd name="connsiteX4" fmla="*/ 360300 w 369517"/>
                <a:gd name="connsiteY4" fmla="*/ 50911 h 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50911">
                  <a:moveTo>
                    <a:pt x="360300" y="50911"/>
                  </a:moveTo>
                  <a:cubicBezTo>
                    <a:pt x="366274" y="36582"/>
                    <a:pt x="369518" y="20159"/>
                    <a:pt x="369518" y="0"/>
                  </a:cubicBezTo>
                  <a:lnTo>
                    <a:pt x="0" y="0"/>
                  </a:lnTo>
                  <a:cubicBezTo>
                    <a:pt x="0" y="20159"/>
                    <a:pt x="3244" y="36582"/>
                    <a:pt x="9217" y="50911"/>
                  </a:cubicBezTo>
                  <a:lnTo>
                    <a:pt x="360300" y="50911"/>
                  </a:lnTo>
                  <a:close/>
                </a:path>
              </a:pathLst>
            </a:custGeom>
            <a:solidFill>
              <a:srgbClr val="006B6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33" name="Gráfico 248">
            <a:extLst>
              <a:ext uri="{FF2B5EF4-FFF2-40B4-BE49-F238E27FC236}">
                <a16:creationId xmlns:a16="http://schemas.microsoft.com/office/drawing/2014/main" id="{044CC091-996B-2E4E-9A3F-F32B261F1840}"/>
              </a:ext>
            </a:extLst>
          </p:cNvPr>
          <p:cNvGrpSpPr/>
          <p:nvPr/>
        </p:nvGrpSpPr>
        <p:grpSpPr>
          <a:xfrm>
            <a:off x="2406736" y="1604810"/>
            <a:ext cx="492690" cy="492690"/>
            <a:chOff x="2406736" y="1604810"/>
            <a:chExt cx="492690" cy="492690"/>
          </a:xfrm>
        </p:grpSpPr>
        <p:sp>
          <p:nvSpPr>
            <p:cNvPr id="1534" name="Forma libre 1533">
              <a:extLst>
                <a:ext uri="{FF2B5EF4-FFF2-40B4-BE49-F238E27FC236}">
                  <a16:creationId xmlns:a16="http://schemas.microsoft.com/office/drawing/2014/main" id="{F9EF1506-FD66-6D48-B896-D987B376EDA5}"/>
                </a:ext>
              </a:extLst>
            </p:cNvPr>
            <p:cNvSpPr/>
            <p:nvPr/>
          </p:nvSpPr>
          <p:spPr>
            <a:xfrm>
              <a:off x="2465407" y="1663460"/>
              <a:ext cx="372276" cy="372423"/>
            </a:xfrm>
            <a:custGeom>
              <a:avLst/>
              <a:gdLst>
                <a:gd name="connsiteX0" fmla="*/ 0 w 372276"/>
                <a:gd name="connsiteY0" fmla="*/ 308527 h 372423"/>
                <a:gd name="connsiteX1" fmla="*/ 0 w 372276"/>
                <a:gd name="connsiteY1" fmla="*/ 308527 h 372423"/>
                <a:gd name="connsiteX2" fmla="*/ 308403 w 372276"/>
                <a:gd name="connsiteY2" fmla="*/ 308537 h 372423"/>
                <a:gd name="connsiteX3" fmla="*/ 308403 w 372276"/>
                <a:gd name="connsiteY3" fmla="*/ 0 h 372423"/>
                <a:gd name="connsiteX4" fmla="*/ 308393 w 372276"/>
                <a:gd name="connsiteY4" fmla="*/ 0 h 372423"/>
                <a:gd name="connsiteX5" fmla="*/ 0 w 372276"/>
                <a:gd name="connsiteY5" fmla="*/ 308527 h 3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276" h="372423">
                  <a:moveTo>
                    <a:pt x="0" y="308527"/>
                  </a:moveTo>
                  <a:lnTo>
                    <a:pt x="0" y="308527"/>
                  </a:lnTo>
                  <a:cubicBezTo>
                    <a:pt x="85164" y="393721"/>
                    <a:pt x="223250" y="393721"/>
                    <a:pt x="308403" y="308537"/>
                  </a:cubicBezTo>
                  <a:cubicBezTo>
                    <a:pt x="393567" y="223332"/>
                    <a:pt x="393567" y="85205"/>
                    <a:pt x="308403" y="0"/>
                  </a:cubicBezTo>
                  <a:lnTo>
                    <a:pt x="308393" y="0"/>
                  </a:lnTo>
                  <a:lnTo>
                    <a:pt x="0" y="308527"/>
                  </a:ln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5" name="Forma libre 1534">
              <a:extLst>
                <a:ext uri="{FF2B5EF4-FFF2-40B4-BE49-F238E27FC236}">
                  <a16:creationId xmlns:a16="http://schemas.microsoft.com/office/drawing/2014/main" id="{62F3C52D-C5F3-B745-B81D-016AFCA5F2B2}"/>
                </a:ext>
              </a:extLst>
            </p:cNvPr>
            <p:cNvSpPr/>
            <p:nvPr/>
          </p:nvSpPr>
          <p:spPr>
            <a:xfrm>
              <a:off x="2494773" y="1692857"/>
              <a:ext cx="301359" cy="301485"/>
            </a:xfrm>
            <a:custGeom>
              <a:avLst/>
              <a:gdLst>
                <a:gd name="connsiteX0" fmla="*/ 249650 w 301359"/>
                <a:gd name="connsiteY0" fmla="*/ 249753 h 301485"/>
                <a:gd name="connsiteX1" fmla="*/ 249650 w 301359"/>
                <a:gd name="connsiteY1" fmla="*/ 0 h 301485"/>
                <a:gd name="connsiteX2" fmla="*/ 0 w 301359"/>
                <a:gd name="connsiteY2" fmla="*/ 249753 h 301485"/>
                <a:gd name="connsiteX3" fmla="*/ 249650 w 301359"/>
                <a:gd name="connsiteY3" fmla="*/ 249753 h 30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59" h="301485">
                  <a:moveTo>
                    <a:pt x="249650" y="249753"/>
                  </a:moveTo>
                  <a:cubicBezTo>
                    <a:pt x="318596" y="180776"/>
                    <a:pt x="318596" y="68966"/>
                    <a:pt x="249650" y="0"/>
                  </a:cubicBezTo>
                  <a:lnTo>
                    <a:pt x="0" y="249753"/>
                  </a:lnTo>
                  <a:cubicBezTo>
                    <a:pt x="68946" y="318729"/>
                    <a:pt x="180725" y="318729"/>
                    <a:pt x="249650" y="249753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36" name="Gráfico 248">
              <a:extLst>
                <a:ext uri="{FF2B5EF4-FFF2-40B4-BE49-F238E27FC236}">
                  <a16:creationId xmlns:a16="http://schemas.microsoft.com/office/drawing/2014/main" id="{044CC091-996B-2E4E-9A3F-F32B261F1840}"/>
                </a:ext>
              </a:extLst>
            </p:cNvPr>
            <p:cNvGrpSpPr/>
            <p:nvPr/>
          </p:nvGrpSpPr>
          <p:grpSpPr>
            <a:xfrm>
              <a:off x="2574561" y="1772489"/>
              <a:ext cx="170857" cy="170038"/>
              <a:chOff x="2574561" y="1772489"/>
              <a:chExt cx="170857" cy="170038"/>
            </a:xfrm>
            <a:solidFill>
              <a:srgbClr val="5D4037"/>
            </a:solidFill>
          </p:grpSpPr>
          <p:sp>
            <p:nvSpPr>
              <p:cNvPr id="1537" name="Forma libre 1536">
                <a:extLst>
                  <a:ext uri="{FF2B5EF4-FFF2-40B4-BE49-F238E27FC236}">
                    <a16:creationId xmlns:a16="http://schemas.microsoft.com/office/drawing/2014/main" id="{E1C8CB08-E2BA-9848-91C3-4510D49910EF}"/>
                  </a:ext>
                </a:extLst>
              </p:cNvPr>
              <p:cNvSpPr/>
              <p:nvPr/>
            </p:nvSpPr>
            <p:spPr>
              <a:xfrm>
                <a:off x="2678341" y="1875594"/>
                <a:ext cx="37608" cy="37626"/>
              </a:xfrm>
              <a:custGeom>
                <a:avLst/>
                <a:gdLst>
                  <a:gd name="connsiteX0" fmla="*/ 33051 w 37608"/>
                  <a:gd name="connsiteY0" fmla="*/ 11034 h 37626"/>
                  <a:gd name="connsiteX1" fmla="*/ 33051 w 37608"/>
                  <a:gd name="connsiteY1" fmla="*/ 33062 h 37626"/>
                  <a:gd name="connsiteX2" fmla="*/ 11024 w 37608"/>
                  <a:gd name="connsiteY2" fmla="*/ 33062 h 37626"/>
                  <a:gd name="connsiteX3" fmla="*/ 0 w 37608"/>
                  <a:gd name="connsiteY3" fmla="*/ 0 h 37626"/>
                  <a:gd name="connsiteX4" fmla="*/ 33051 w 37608"/>
                  <a:gd name="connsiteY4" fmla="*/ 11034 h 3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08" h="37626">
                    <a:moveTo>
                      <a:pt x="33051" y="11034"/>
                    </a:moveTo>
                    <a:cubicBezTo>
                      <a:pt x="39128" y="17121"/>
                      <a:pt x="39128" y="26985"/>
                      <a:pt x="33051" y="33062"/>
                    </a:cubicBezTo>
                    <a:cubicBezTo>
                      <a:pt x="26965" y="39148"/>
                      <a:pt x="17100" y="39148"/>
                      <a:pt x="11024" y="33062"/>
                    </a:cubicBezTo>
                    <a:cubicBezTo>
                      <a:pt x="4937" y="26975"/>
                      <a:pt x="0" y="0"/>
                      <a:pt x="0" y="0"/>
                    </a:cubicBezTo>
                    <a:cubicBezTo>
                      <a:pt x="0" y="0"/>
                      <a:pt x="26965" y="4937"/>
                      <a:pt x="33051" y="1103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8" name="Forma libre 1537">
                <a:extLst>
                  <a:ext uri="{FF2B5EF4-FFF2-40B4-BE49-F238E27FC236}">
                    <a16:creationId xmlns:a16="http://schemas.microsoft.com/office/drawing/2014/main" id="{4221D8C0-D9DF-8C4F-9526-91AE44F8E625}"/>
                  </a:ext>
                </a:extLst>
              </p:cNvPr>
              <p:cNvSpPr/>
              <p:nvPr/>
            </p:nvSpPr>
            <p:spPr>
              <a:xfrm>
                <a:off x="2694415" y="1831014"/>
                <a:ext cx="50097" cy="31058"/>
              </a:xfrm>
              <a:custGeom>
                <a:avLst/>
                <a:gdLst>
                  <a:gd name="connsiteX0" fmla="*/ 37229 w 50097"/>
                  <a:gd name="connsiteY0" fmla="*/ 145 h 31058"/>
                  <a:gd name="connsiteX1" fmla="*/ 49854 w 50097"/>
                  <a:gd name="connsiteY1" fmla="*/ 18200 h 31058"/>
                  <a:gd name="connsiteX2" fmla="*/ 31799 w 50097"/>
                  <a:gd name="connsiteY2" fmla="*/ 30815 h 31058"/>
                  <a:gd name="connsiteX3" fmla="*/ 0 w 50097"/>
                  <a:gd name="connsiteY3" fmla="*/ 9383 h 31058"/>
                  <a:gd name="connsiteX4" fmla="*/ 37229 w 50097"/>
                  <a:gd name="connsiteY4" fmla="*/ 145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97" h="31058">
                    <a:moveTo>
                      <a:pt x="37229" y="145"/>
                    </a:moveTo>
                    <a:cubicBezTo>
                      <a:pt x="45697" y="1644"/>
                      <a:pt x="51363" y="9742"/>
                      <a:pt x="49854" y="18200"/>
                    </a:cubicBezTo>
                    <a:cubicBezTo>
                      <a:pt x="48355" y="26668"/>
                      <a:pt x="40267" y="32324"/>
                      <a:pt x="31799" y="30815"/>
                    </a:cubicBezTo>
                    <a:cubicBezTo>
                      <a:pt x="23331" y="29327"/>
                      <a:pt x="0" y="9383"/>
                      <a:pt x="0" y="9383"/>
                    </a:cubicBezTo>
                    <a:cubicBezTo>
                      <a:pt x="0" y="9383"/>
                      <a:pt x="28771" y="-1364"/>
                      <a:pt x="37229" y="14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9" name="Forma libre 1538">
                <a:extLst>
                  <a:ext uri="{FF2B5EF4-FFF2-40B4-BE49-F238E27FC236}">
                    <a16:creationId xmlns:a16="http://schemas.microsoft.com/office/drawing/2014/main" id="{D28B65E8-4A0E-7F4A-B2F8-AA05139A4CD1}"/>
                  </a:ext>
                </a:extLst>
              </p:cNvPr>
              <p:cNvSpPr/>
              <p:nvPr/>
            </p:nvSpPr>
            <p:spPr>
              <a:xfrm>
                <a:off x="2695873" y="1772489"/>
                <a:ext cx="49545" cy="31071"/>
              </a:xfrm>
              <a:custGeom>
                <a:avLst/>
                <a:gdLst>
                  <a:gd name="connsiteX0" fmla="*/ 31501 w 49545"/>
                  <a:gd name="connsiteY0" fmla="*/ 205 h 31071"/>
                  <a:gd name="connsiteX1" fmla="*/ 49341 w 49545"/>
                  <a:gd name="connsiteY1" fmla="*/ 13107 h 31071"/>
                  <a:gd name="connsiteX2" fmla="*/ 36439 w 49545"/>
                  <a:gd name="connsiteY2" fmla="*/ 30957 h 31071"/>
                  <a:gd name="connsiteX3" fmla="*/ 0 w 49545"/>
                  <a:gd name="connsiteY3" fmla="*/ 21052 h 31071"/>
                  <a:gd name="connsiteX4" fmla="*/ 31501 w 49545"/>
                  <a:gd name="connsiteY4" fmla="*/ 205 h 3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45" h="31071">
                    <a:moveTo>
                      <a:pt x="31501" y="205"/>
                    </a:moveTo>
                    <a:cubicBezTo>
                      <a:pt x="39969" y="-1181"/>
                      <a:pt x="47976" y="4608"/>
                      <a:pt x="49341" y="13107"/>
                    </a:cubicBezTo>
                    <a:cubicBezTo>
                      <a:pt x="50727" y="21606"/>
                      <a:pt x="44937" y="29602"/>
                      <a:pt x="36439" y="30957"/>
                    </a:cubicBezTo>
                    <a:cubicBezTo>
                      <a:pt x="27950" y="32322"/>
                      <a:pt x="0" y="21052"/>
                      <a:pt x="0" y="21052"/>
                    </a:cubicBezTo>
                    <a:cubicBezTo>
                      <a:pt x="0" y="21052"/>
                      <a:pt x="23013" y="1560"/>
                      <a:pt x="31501" y="20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40" name="Forma libre 1539">
                <a:extLst>
                  <a:ext uri="{FF2B5EF4-FFF2-40B4-BE49-F238E27FC236}">
                    <a16:creationId xmlns:a16="http://schemas.microsoft.com/office/drawing/2014/main" id="{63477E8D-57BA-1647-9BFC-9107833FF33D}"/>
                  </a:ext>
                </a:extLst>
              </p:cNvPr>
              <p:cNvSpPr/>
              <p:nvPr/>
            </p:nvSpPr>
            <p:spPr>
              <a:xfrm>
                <a:off x="2633958" y="1891514"/>
                <a:ext cx="31046" cy="50114"/>
              </a:xfrm>
              <a:custGeom>
                <a:avLst/>
                <a:gdLst>
                  <a:gd name="connsiteX0" fmla="*/ 144 w 31046"/>
                  <a:gd name="connsiteY0" fmla="*/ 37229 h 50114"/>
                  <a:gd name="connsiteX1" fmla="*/ 18188 w 31046"/>
                  <a:gd name="connsiteY1" fmla="*/ 49875 h 50114"/>
                  <a:gd name="connsiteX2" fmla="*/ 30803 w 31046"/>
                  <a:gd name="connsiteY2" fmla="*/ 31799 h 50114"/>
                  <a:gd name="connsiteX3" fmla="*/ 9371 w 31046"/>
                  <a:gd name="connsiteY3" fmla="*/ 0 h 50114"/>
                  <a:gd name="connsiteX4" fmla="*/ 144 w 31046"/>
                  <a:gd name="connsiteY4" fmla="*/ 37229 h 5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46" h="50114">
                    <a:moveTo>
                      <a:pt x="144" y="37229"/>
                    </a:moveTo>
                    <a:cubicBezTo>
                      <a:pt x="1642" y="45697"/>
                      <a:pt x="9720" y="51373"/>
                      <a:pt x="18188" y="49875"/>
                    </a:cubicBezTo>
                    <a:cubicBezTo>
                      <a:pt x="26656" y="48376"/>
                      <a:pt x="32312" y="40277"/>
                      <a:pt x="30803" y="31799"/>
                    </a:cubicBezTo>
                    <a:cubicBezTo>
                      <a:pt x="29305" y="23331"/>
                      <a:pt x="9371" y="0"/>
                      <a:pt x="9371" y="0"/>
                    </a:cubicBezTo>
                    <a:cubicBezTo>
                      <a:pt x="9371" y="0"/>
                      <a:pt x="-1355" y="28761"/>
                      <a:pt x="144" y="3722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41" name="Forma libre 1540">
                <a:extLst>
                  <a:ext uri="{FF2B5EF4-FFF2-40B4-BE49-F238E27FC236}">
                    <a16:creationId xmlns:a16="http://schemas.microsoft.com/office/drawing/2014/main" id="{150A7B54-BC57-884D-92FC-EE08D18ED342}"/>
                  </a:ext>
                </a:extLst>
              </p:cNvPr>
              <p:cNvSpPr/>
              <p:nvPr/>
            </p:nvSpPr>
            <p:spPr>
              <a:xfrm>
                <a:off x="2574561" y="1892961"/>
                <a:ext cx="31068" cy="49566"/>
              </a:xfrm>
              <a:custGeom>
                <a:avLst/>
                <a:gdLst>
                  <a:gd name="connsiteX0" fmla="*/ 202 w 31068"/>
                  <a:gd name="connsiteY0" fmla="*/ 31512 h 49566"/>
                  <a:gd name="connsiteX1" fmla="*/ 13104 w 31068"/>
                  <a:gd name="connsiteY1" fmla="*/ 49361 h 49566"/>
                  <a:gd name="connsiteX2" fmla="*/ 30954 w 31068"/>
                  <a:gd name="connsiteY2" fmla="*/ 36459 h 49566"/>
                  <a:gd name="connsiteX3" fmla="*/ 21049 w 31068"/>
                  <a:gd name="connsiteY3" fmla="*/ 0 h 49566"/>
                  <a:gd name="connsiteX4" fmla="*/ 202 w 31068"/>
                  <a:gd name="connsiteY4" fmla="*/ 31512 h 4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68" h="49566">
                    <a:moveTo>
                      <a:pt x="202" y="31512"/>
                    </a:moveTo>
                    <a:cubicBezTo>
                      <a:pt x="-1173" y="39980"/>
                      <a:pt x="4616" y="47996"/>
                      <a:pt x="13104" y="49361"/>
                    </a:cubicBezTo>
                    <a:cubicBezTo>
                      <a:pt x="21593" y="50747"/>
                      <a:pt x="29599" y="44958"/>
                      <a:pt x="30954" y="36459"/>
                    </a:cubicBezTo>
                    <a:cubicBezTo>
                      <a:pt x="32319" y="27981"/>
                      <a:pt x="21049" y="0"/>
                      <a:pt x="21049" y="0"/>
                    </a:cubicBezTo>
                    <a:cubicBezTo>
                      <a:pt x="21049" y="0"/>
                      <a:pt x="1567" y="23013"/>
                      <a:pt x="202" y="3151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42" name="Forma libre 1541">
              <a:extLst>
                <a:ext uri="{FF2B5EF4-FFF2-40B4-BE49-F238E27FC236}">
                  <a16:creationId xmlns:a16="http://schemas.microsoft.com/office/drawing/2014/main" id="{B2215AA1-0AFA-854E-BC4F-861B2515ED39}"/>
                </a:ext>
              </a:extLst>
            </p:cNvPr>
            <p:cNvSpPr/>
            <p:nvPr/>
          </p:nvSpPr>
          <p:spPr>
            <a:xfrm>
              <a:off x="2458057" y="1656131"/>
              <a:ext cx="390046" cy="390046"/>
            </a:xfrm>
            <a:custGeom>
              <a:avLst/>
              <a:gdLst>
                <a:gd name="connsiteX0" fmla="*/ 161551 w 390046"/>
                <a:gd name="connsiteY0" fmla="*/ 390046 h 390046"/>
                <a:gd name="connsiteX1" fmla="*/ 0 w 390046"/>
                <a:gd name="connsiteY1" fmla="*/ 323194 h 390046"/>
                <a:gd name="connsiteX2" fmla="*/ 14688 w 390046"/>
                <a:gd name="connsiteY2" fmla="*/ 308516 h 390046"/>
                <a:gd name="connsiteX3" fmla="*/ 308414 w 390046"/>
                <a:gd name="connsiteY3" fmla="*/ 308527 h 390046"/>
                <a:gd name="connsiteX4" fmla="*/ 369292 w 390046"/>
                <a:gd name="connsiteY4" fmla="*/ 161613 h 390046"/>
                <a:gd name="connsiteX5" fmla="*/ 308403 w 390046"/>
                <a:gd name="connsiteY5" fmla="*/ 14688 h 390046"/>
                <a:gd name="connsiteX6" fmla="*/ 323082 w 390046"/>
                <a:gd name="connsiteY6" fmla="*/ 0 h 390046"/>
                <a:gd name="connsiteX7" fmla="*/ 390046 w 390046"/>
                <a:gd name="connsiteY7" fmla="*/ 161613 h 390046"/>
                <a:gd name="connsiteX8" fmla="*/ 323092 w 390046"/>
                <a:gd name="connsiteY8" fmla="*/ 323215 h 390046"/>
                <a:gd name="connsiteX9" fmla="*/ 161551 w 390046"/>
                <a:gd name="connsiteY9" fmla="*/ 390046 h 3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046" h="390046">
                  <a:moveTo>
                    <a:pt x="161551" y="390046"/>
                  </a:moveTo>
                  <a:cubicBezTo>
                    <a:pt x="103044" y="390046"/>
                    <a:pt x="44547" y="367762"/>
                    <a:pt x="0" y="323194"/>
                  </a:cubicBezTo>
                  <a:lnTo>
                    <a:pt x="14688" y="308516"/>
                  </a:lnTo>
                  <a:cubicBezTo>
                    <a:pt x="95674" y="389513"/>
                    <a:pt x="227418" y="389523"/>
                    <a:pt x="308414" y="308527"/>
                  </a:cubicBezTo>
                  <a:cubicBezTo>
                    <a:pt x="347665" y="269245"/>
                    <a:pt x="369302" y="217061"/>
                    <a:pt x="369292" y="161613"/>
                  </a:cubicBezTo>
                  <a:cubicBezTo>
                    <a:pt x="369292" y="106134"/>
                    <a:pt x="347675" y="53960"/>
                    <a:pt x="308403" y="14688"/>
                  </a:cubicBezTo>
                  <a:lnTo>
                    <a:pt x="323082" y="0"/>
                  </a:lnTo>
                  <a:cubicBezTo>
                    <a:pt x="366274" y="43192"/>
                    <a:pt x="390046" y="100581"/>
                    <a:pt x="390046" y="161613"/>
                  </a:cubicBezTo>
                  <a:cubicBezTo>
                    <a:pt x="390067" y="222614"/>
                    <a:pt x="366274" y="280022"/>
                    <a:pt x="323092" y="323215"/>
                  </a:cubicBezTo>
                  <a:cubicBezTo>
                    <a:pt x="278565" y="367762"/>
                    <a:pt x="220048" y="390046"/>
                    <a:pt x="161551" y="390046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43" name="Gráfico 250">
            <a:extLst>
              <a:ext uri="{FF2B5EF4-FFF2-40B4-BE49-F238E27FC236}">
                <a16:creationId xmlns:a16="http://schemas.microsoft.com/office/drawing/2014/main" id="{6276BB59-8C22-1243-9F61-FE7C5BBE3F9F}"/>
              </a:ext>
            </a:extLst>
          </p:cNvPr>
          <p:cNvGrpSpPr/>
          <p:nvPr/>
        </p:nvGrpSpPr>
        <p:grpSpPr>
          <a:xfrm>
            <a:off x="1776470" y="1604810"/>
            <a:ext cx="492690" cy="492690"/>
            <a:chOff x="1776470" y="1604810"/>
            <a:chExt cx="492690" cy="492690"/>
          </a:xfrm>
        </p:grpSpPr>
        <p:sp>
          <p:nvSpPr>
            <p:cNvPr id="1544" name="Forma libre 1543">
              <a:extLst>
                <a:ext uri="{FF2B5EF4-FFF2-40B4-BE49-F238E27FC236}">
                  <a16:creationId xmlns:a16="http://schemas.microsoft.com/office/drawing/2014/main" id="{365F35A2-2CB9-804F-9986-F22006716B3C}"/>
                </a:ext>
              </a:extLst>
            </p:cNvPr>
            <p:cNvSpPr/>
            <p:nvPr/>
          </p:nvSpPr>
          <p:spPr>
            <a:xfrm>
              <a:off x="1950964" y="1748511"/>
              <a:ext cx="153965" cy="318195"/>
            </a:xfrm>
            <a:custGeom>
              <a:avLst/>
              <a:gdLst>
                <a:gd name="connsiteX0" fmla="*/ 122906 w 153965"/>
                <a:gd name="connsiteY0" fmla="*/ 35710 h 318195"/>
                <a:gd name="connsiteX1" fmla="*/ 123173 w 153965"/>
                <a:gd name="connsiteY1" fmla="*/ 35607 h 318195"/>
                <a:gd name="connsiteX2" fmla="*/ 102644 w 153965"/>
                <a:gd name="connsiteY2" fmla="*/ 0 h 318195"/>
                <a:gd name="connsiteX3" fmla="*/ 51322 w 153965"/>
                <a:gd name="connsiteY3" fmla="*/ 0 h 318195"/>
                <a:gd name="connsiteX4" fmla="*/ 51322 w 153965"/>
                <a:gd name="connsiteY4" fmla="*/ 647 h 318195"/>
                <a:gd name="connsiteX5" fmla="*/ 30629 w 153965"/>
                <a:gd name="connsiteY5" fmla="*/ 35607 h 318195"/>
                <a:gd name="connsiteX6" fmla="*/ 30875 w 153965"/>
                <a:gd name="connsiteY6" fmla="*/ 35710 h 318195"/>
                <a:gd name="connsiteX7" fmla="*/ 0 w 153965"/>
                <a:gd name="connsiteY7" fmla="*/ 92379 h 318195"/>
                <a:gd name="connsiteX8" fmla="*/ 10264 w 153965"/>
                <a:gd name="connsiteY8" fmla="*/ 307931 h 318195"/>
                <a:gd name="connsiteX9" fmla="*/ 20529 w 153965"/>
                <a:gd name="connsiteY9" fmla="*/ 318196 h 318195"/>
                <a:gd name="connsiteX10" fmla="*/ 133437 w 153965"/>
                <a:gd name="connsiteY10" fmla="*/ 318196 h 318195"/>
                <a:gd name="connsiteX11" fmla="*/ 143701 w 153965"/>
                <a:gd name="connsiteY11" fmla="*/ 307931 h 318195"/>
                <a:gd name="connsiteX12" fmla="*/ 153966 w 153965"/>
                <a:gd name="connsiteY12" fmla="*/ 92379 h 318195"/>
                <a:gd name="connsiteX13" fmla="*/ 122906 w 153965"/>
                <a:gd name="connsiteY13" fmla="*/ 35710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965" h="318195">
                  <a:moveTo>
                    <a:pt x="122906" y="35710"/>
                  </a:moveTo>
                  <a:lnTo>
                    <a:pt x="123173" y="35607"/>
                  </a:lnTo>
                  <a:cubicBezTo>
                    <a:pt x="100878" y="22294"/>
                    <a:pt x="102644" y="5666"/>
                    <a:pt x="102644" y="0"/>
                  </a:cubicBezTo>
                  <a:lnTo>
                    <a:pt x="51322" y="0"/>
                  </a:lnTo>
                  <a:lnTo>
                    <a:pt x="51322" y="647"/>
                  </a:lnTo>
                  <a:cubicBezTo>
                    <a:pt x="51322" y="6313"/>
                    <a:pt x="52923" y="22294"/>
                    <a:pt x="30629" y="35607"/>
                  </a:cubicBezTo>
                  <a:lnTo>
                    <a:pt x="30875" y="35710"/>
                  </a:lnTo>
                  <a:cubicBezTo>
                    <a:pt x="12584" y="48858"/>
                    <a:pt x="0" y="69326"/>
                    <a:pt x="0" y="92379"/>
                  </a:cubicBezTo>
                  <a:lnTo>
                    <a:pt x="10264" y="307931"/>
                  </a:lnTo>
                  <a:cubicBezTo>
                    <a:pt x="10264" y="313607"/>
                    <a:pt x="14863" y="318196"/>
                    <a:pt x="20529" y="318196"/>
                  </a:cubicBezTo>
                  <a:lnTo>
                    <a:pt x="133437" y="318196"/>
                  </a:lnTo>
                  <a:cubicBezTo>
                    <a:pt x="139113" y="318196"/>
                    <a:pt x="143701" y="313607"/>
                    <a:pt x="143701" y="307931"/>
                  </a:cubicBezTo>
                  <a:lnTo>
                    <a:pt x="153966" y="92379"/>
                  </a:lnTo>
                  <a:cubicBezTo>
                    <a:pt x="153966" y="69326"/>
                    <a:pt x="141279" y="48869"/>
                    <a:pt x="122906" y="3571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5" name="Forma libre 1544">
              <a:extLst>
                <a:ext uri="{FF2B5EF4-FFF2-40B4-BE49-F238E27FC236}">
                  <a16:creationId xmlns:a16="http://schemas.microsoft.com/office/drawing/2014/main" id="{78BE5719-3873-7E4F-B2A9-CDBB8BB9A012}"/>
                </a:ext>
              </a:extLst>
            </p:cNvPr>
            <p:cNvSpPr/>
            <p:nvPr/>
          </p:nvSpPr>
          <p:spPr>
            <a:xfrm>
              <a:off x="1992021" y="1635603"/>
              <a:ext cx="71850" cy="112908"/>
            </a:xfrm>
            <a:custGeom>
              <a:avLst/>
              <a:gdLst>
                <a:gd name="connsiteX0" fmla="*/ 61586 w 71850"/>
                <a:gd name="connsiteY0" fmla="*/ 41068 h 112908"/>
                <a:gd name="connsiteX1" fmla="*/ 71851 w 71850"/>
                <a:gd name="connsiteY1" fmla="*/ 30803 h 112908"/>
                <a:gd name="connsiteX2" fmla="*/ 71851 w 71850"/>
                <a:gd name="connsiteY2" fmla="*/ 10264 h 112908"/>
                <a:gd name="connsiteX3" fmla="*/ 61586 w 71850"/>
                <a:gd name="connsiteY3" fmla="*/ 0 h 112908"/>
                <a:gd name="connsiteX4" fmla="*/ 10264 w 71850"/>
                <a:gd name="connsiteY4" fmla="*/ 0 h 112908"/>
                <a:gd name="connsiteX5" fmla="*/ 0 w 71850"/>
                <a:gd name="connsiteY5" fmla="*/ 10264 h 112908"/>
                <a:gd name="connsiteX6" fmla="*/ 0 w 71850"/>
                <a:gd name="connsiteY6" fmla="*/ 30803 h 112908"/>
                <a:gd name="connsiteX7" fmla="*/ 10264 w 71850"/>
                <a:gd name="connsiteY7" fmla="*/ 41068 h 112908"/>
                <a:gd name="connsiteX8" fmla="*/ 10264 w 71850"/>
                <a:gd name="connsiteY8" fmla="*/ 112908 h 112908"/>
                <a:gd name="connsiteX9" fmla="*/ 61586 w 71850"/>
                <a:gd name="connsiteY9" fmla="*/ 112908 h 112908"/>
                <a:gd name="connsiteX10" fmla="*/ 61586 w 71850"/>
                <a:gd name="connsiteY10" fmla="*/ 41068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50" h="112908">
                  <a:moveTo>
                    <a:pt x="61586" y="41068"/>
                  </a:moveTo>
                  <a:cubicBezTo>
                    <a:pt x="67262" y="41068"/>
                    <a:pt x="71851" y="36469"/>
                    <a:pt x="71851" y="30803"/>
                  </a:cubicBezTo>
                  <a:lnTo>
                    <a:pt x="71851" y="10264"/>
                  </a:lnTo>
                  <a:cubicBezTo>
                    <a:pt x="71851" y="4598"/>
                    <a:pt x="67262" y="0"/>
                    <a:pt x="61586" y="0"/>
                  </a:cubicBezTo>
                  <a:lnTo>
                    <a:pt x="10264" y="0"/>
                  </a:lnTo>
                  <a:cubicBezTo>
                    <a:pt x="4598" y="0"/>
                    <a:pt x="0" y="4598"/>
                    <a:pt x="0" y="10264"/>
                  </a:cubicBezTo>
                  <a:lnTo>
                    <a:pt x="0" y="30803"/>
                  </a:lnTo>
                  <a:cubicBezTo>
                    <a:pt x="0" y="36469"/>
                    <a:pt x="4598" y="41068"/>
                    <a:pt x="10264" y="41068"/>
                  </a:cubicBezTo>
                  <a:lnTo>
                    <a:pt x="10264" y="112908"/>
                  </a:lnTo>
                  <a:lnTo>
                    <a:pt x="61586" y="112908"/>
                  </a:lnTo>
                  <a:lnTo>
                    <a:pt x="61586" y="41068"/>
                  </a:ln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6" name="Forma libre 1545">
              <a:extLst>
                <a:ext uri="{FF2B5EF4-FFF2-40B4-BE49-F238E27FC236}">
                  <a16:creationId xmlns:a16="http://schemas.microsoft.com/office/drawing/2014/main" id="{246FDC21-1982-A644-BA15-6750B5817106}"/>
                </a:ext>
              </a:extLst>
            </p:cNvPr>
            <p:cNvSpPr/>
            <p:nvPr/>
          </p:nvSpPr>
          <p:spPr>
            <a:xfrm>
              <a:off x="2002286" y="1738246"/>
              <a:ext cx="51321" cy="10264"/>
            </a:xfrm>
            <a:custGeom>
              <a:avLst/>
              <a:gdLst>
                <a:gd name="connsiteX0" fmla="*/ 0 w 51321"/>
                <a:gd name="connsiteY0" fmla="*/ 0 h 10264"/>
                <a:gd name="connsiteX1" fmla="*/ 51322 w 51321"/>
                <a:gd name="connsiteY1" fmla="*/ 0 h 10264"/>
                <a:gd name="connsiteX2" fmla="*/ 51322 w 51321"/>
                <a:gd name="connsiteY2" fmla="*/ 10264 h 10264"/>
                <a:gd name="connsiteX3" fmla="*/ 0 w 51321"/>
                <a:gd name="connsiteY3" fmla="*/ 10264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21" h="10264">
                  <a:moveTo>
                    <a:pt x="0" y="0"/>
                  </a:moveTo>
                  <a:lnTo>
                    <a:pt x="51322" y="0"/>
                  </a:lnTo>
                  <a:lnTo>
                    <a:pt x="51322" y="10264"/>
                  </a:lnTo>
                  <a:lnTo>
                    <a:pt x="0" y="10264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7" name="Forma libre 1546">
              <a:extLst>
                <a:ext uri="{FF2B5EF4-FFF2-40B4-BE49-F238E27FC236}">
                  <a16:creationId xmlns:a16="http://schemas.microsoft.com/office/drawing/2014/main" id="{9158A2D2-D165-1C48-B584-953422640660}"/>
                </a:ext>
              </a:extLst>
            </p:cNvPr>
            <p:cNvSpPr/>
            <p:nvPr/>
          </p:nvSpPr>
          <p:spPr>
            <a:xfrm>
              <a:off x="1971975" y="1820361"/>
              <a:ext cx="111943" cy="184758"/>
            </a:xfrm>
            <a:custGeom>
              <a:avLst/>
              <a:gdLst>
                <a:gd name="connsiteX0" fmla="*/ 91373 w 111943"/>
                <a:gd name="connsiteY0" fmla="*/ 30793 h 184758"/>
                <a:gd name="connsiteX1" fmla="*/ 55972 w 111943"/>
                <a:gd name="connsiteY1" fmla="*/ 0 h 184758"/>
                <a:gd name="connsiteX2" fmla="*/ 20560 w 111943"/>
                <a:gd name="connsiteY2" fmla="*/ 30793 h 184758"/>
                <a:gd name="connsiteX3" fmla="*/ 0 w 111943"/>
                <a:gd name="connsiteY3" fmla="*/ 30793 h 184758"/>
                <a:gd name="connsiteX4" fmla="*/ 7000 w 111943"/>
                <a:gd name="connsiteY4" fmla="*/ 184759 h 184758"/>
                <a:gd name="connsiteX5" fmla="*/ 104933 w 111943"/>
                <a:gd name="connsiteY5" fmla="*/ 184759 h 184758"/>
                <a:gd name="connsiteX6" fmla="*/ 111943 w 111943"/>
                <a:gd name="connsiteY6" fmla="*/ 30793 h 184758"/>
                <a:gd name="connsiteX7" fmla="*/ 91373 w 111943"/>
                <a:gd name="connsiteY7" fmla="*/ 30793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943" h="184758">
                  <a:moveTo>
                    <a:pt x="91373" y="30793"/>
                  </a:moveTo>
                  <a:cubicBezTo>
                    <a:pt x="88869" y="13416"/>
                    <a:pt x="74047" y="0"/>
                    <a:pt x="55972" y="0"/>
                  </a:cubicBezTo>
                  <a:cubicBezTo>
                    <a:pt x="37896" y="0"/>
                    <a:pt x="23074" y="13416"/>
                    <a:pt x="20560" y="30793"/>
                  </a:cubicBezTo>
                  <a:lnTo>
                    <a:pt x="0" y="30793"/>
                  </a:lnTo>
                  <a:lnTo>
                    <a:pt x="7000" y="184759"/>
                  </a:lnTo>
                  <a:lnTo>
                    <a:pt x="104933" y="184759"/>
                  </a:lnTo>
                  <a:lnTo>
                    <a:pt x="111943" y="30793"/>
                  </a:lnTo>
                  <a:lnTo>
                    <a:pt x="91373" y="30793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8" name="Forma libre 1547">
              <a:extLst>
                <a:ext uri="{FF2B5EF4-FFF2-40B4-BE49-F238E27FC236}">
                  <a16:creationId xmlns:a16="http://schemas.microsoft.com/office/drawing/2014/main" id="{12D24E51-FE64-FF4C-9D64-7BB898DC3BA3}"/>
                </a:ext>
              </a:extLst>
            </p:cNvPr>
            <p:cNvSpPr/>
            <p:nvPr/>
          </p:nvSpPr>
          <p:spPr>
            <a:xfrm>
              <a:off x="1992021" y="1871683"/>
              <a:ext cx="71850" cy="20528"/>
            </a:xfrm>
            <a:custGeom>
              <a:avLst/>
              <a:gdLst>
                <a:gd name="connsiteX0" fmla="*/ 0 w 71850"/>
                <a:gd name="connsiteY0" fmla="*/ 0 h 20528"/>
                <a:gd name="connsiteX1" fmla="*/ 71851 w 71850"/>
                <a:gd name="connsiteY1" fmla="*/ 0 h 20528"/>
                <a:gd name="connsiteX2" fmla="*/ 71851 w 71850"/>
                <a:gd name="connsiteY2" fmla="*/ 20529 h 20528"/>
                <a:gd name="connsiteX3" fmla="*/ 0 w 7185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50" h="20528">
                  <a:moveTo>
                    <a:pt x="0" y="0"/>
                  </a:moveTo>
                  <a:lnTo>
                    <a:pt x="71851" y="0"/>
                  </a:lnTo>
                  <a:lnTo>
                    <a:pt x="71851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9" name="Forma libre 1548">
              <a:extLst>
                <a:ext uri="{FF2B5EF4-FFF2-40B4-BE49-F238E27FC236}">
                  <a16:creationId xmlns:a16="http://schemas.microsoft.com/office/drawing/2014/main" id="{9E92D071-BDE6-AB46-84A7-58B23D30ABCD}"/>
                </a:ext>
              </a:extLst>
            </p:cNvPr>
            <p:cNvSpPr/>
            <p:nvPr/>
          </p:nvSpPr>
          <p:spPr>
            <a:xfrm>
              <a:off x="1971801" y="2015385"/>
              <a:ext cx="112292" cy="51321"/>
            </a:xfrm>
            <a:custGeom>
              <a:avLst/>
              <a:gdLst>
                <a:gd name="connsiteX0" fmla="*/ 112292 w 112292"/>
                <a:gd name="connsiteY0" fmla="*/ 51322 h 51321"/>
                <a:gd name="connsiteX1" fmla="*/ 56146 w 112292"/>
                <a:gd name="connsiteY1" fmla="*/ 0 h 51321"/>
                <a:gd name="connsiteX2" fmla="*/ 0 w 112292"/>
                <a:gd name="connsiteY2" fmla="*/ 51322 h 51321"/>
                <a:gd name="connsiteX3" fmla="*/ 112292 w 112292"/>
                <a:gd name="connsiteY3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92" h="51321">
                  <a:moveTo>
                    <a:pt x="112292" y="51322"/>
                  </a:moveTo>
                  <a:cubicBezTo>
                    <a:pt x="109162" y="22551"/>
                    <a:pt x="80391" y="0"/>
                    <a:pt x="56146" y="0"/>
                  </a:cubicBezTo>
                  <a:cubicBezTo>
                    <a:pt x="31902" y="0"/>
                    <a:pt x="3131" y="22551"/>
                    <a:pt x="0" y="51322"/>
                  </a:cubicBezTo>
                  <a:lnTo>
                    <a:pt x="112292" y="51322"/>
                  </a:ln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50" name="Gráfico 252">
            <a:extLst>
              <a:ext uri="{FF2B5EF4-FFF2-40B4-BE49-F238E27FC236}">
                <a16:creationId xmlns:a16="http://schemas.microsoft.com/office/drawing/2014/main" id="{4AA7B988-ACBB-E04C-949B-C3147D59D756}"/>
              </a:ext>
            </a:extLst>
          </p:cNvPr>
          <p:cNvGrpSpPr/>
          <p:nvPr/>
        </p:nvGrpSpPr>
        <p:grpSpPr>
          <a:xfrm>
            <a:off x="1146203" y="1604810"/>
            <a:ext cx="492690" cy="492690"/>
            <a:chOff x="1146203" y="1604810"/>
            <a:chExt cx="492690" cy="492690"/>
          </a:xfrm>
        </p:grpSpPr>
        <p:grpSp>
          <p:nvGrpSpPr>
            <p:cNvPr id="1551" name="Gráfico 252">
              <a:extLst>
                <a:ext uri="{FF2B5EF4-FFF2-40B4-BE49-F238E27FC236}">
                  <a16:creationId xmlns:a16="http://schemas.microsoft.com/office/drawing/2014/main" id="{4AA7B988-ACBB-E04C-949B-C3147D59D756}"/>
                </a:ext>
              </a:extLst>
            </p:cNvPr>
            <p:cNvGrpSpPr/>
            <p:nvPr/>
          </p:nvGrpSpPr>
          <p:grpSpPr>
            <a:xfrm>
              <a:off x="1279639" y="1635603"/>
              <a:ext cx="225816" cy="431103"/>
              <a:chOff x="1279639" y="1635603"/>
              <a:chExt cx="225816" cy="431103"/>
            </a:xfrm>
            <a:solidFill>
              <a:srgbClr val="90CAF9"/>
            </a:solidFill>
          </p:grpSpPr>
          <p:sp>
            <p:nvSpPr>
              <p:cNvPr id="1552" name="Forma libre 1551">
                <a:extLst>
                  <a:ext uri="{FF2B5EF4-FFF2-40B4-BE49-F238E27FC236}">
                    <a16:creationId xmlns:a16="http://schemas.microsoft.com/office/drawing/2014/main" id="{0D32B221-F784-CE4A-A932-703AAC231774}"/>
                  </a:ext>
                </a:extLst>
              </p:cNvPr>
              <p:cNvSpPr/>
              <p:nvPr/>
            </p:nvSpPr>
            <p:spPr>
              <a:xfrm>
                <a:off x="1279639" y="1635603"/>
                <a:ext cx="225816" cy="225805"/>
              </a:xfrm>
              <a:custGeom>
                <a:avLst/>
                <a:gdLst>
                  <a:gd name="connsiteX0" fmla="*/ 13282 w 225816"/>
                  <a:gd name="connsiteY0" fmla="*/ 0 h 225805"/>
                  <a:gd name="connsiteX1" fmla="*/ 0 w 225816"/>
                  <a:gd name="connsiteY1" fmla="*/ 112898 h 225805"/>
                  <a:gd name="connsiteX2" fmla="*/ 112908 w 225816"/>
                  <a:gd name="connsiteY2" fmla="*/ 225806 h 225805"/>
                  <a:gd name="connsiteX3" fmla="*/ 225816 w 225816"/>
                  <a:gd name="connsiteY3" fmla="*/ 112898 h 225805"/>
                  <a:gd name="connsiteX4" fmla="*/ 212534 w 225816"/>
                  <a:gd name="connsiteY4" fmla="*/ 0 h 225805"/>
                  <a:gd name="connsiteX5" fmla="*/ 13282 w 225816"/>
                  <a:gd name="connsiteY5" fmla="*/ 0 h 22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16" h="225805">
                    <a:moveTo>
                      <a:pt x="13282" y="0"/>
                    </a:moveTo>
                    <a:cubicBezTo>
                      <a:pt x="13282" y="0"/>
                      <a:pt x="0" y="66708"/>
                      <a:pt x="0" y="112898"/>
                    </a:cubicBezTo>
                    <a:cubicBezTo>
                      <a:pt x="0" y="159088"/>
                      <a:pt x="66411" y="225806"/>
                      <a:pt x="112908" y="225806"/>
                    </a:cubicBezTo>
                    <a:cubicBezTo>
                      <a:pt x="159395" y="225806"/>
                      <a:pt x="225816" y="169352"/>
                      <a:pt x="225816" y="112898"/>
                    </a:cubicBezTo>
                    <a:cubicBezTo>
                      <a:pt x="225816" y="56444"/>
                      <a:pt x="212534" y="0"/>
                      <a:pt x="212534" y="0"/>
                    </a:cubicBezTo>
                    <a:lnTo>
                      <a:pt x="13282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53" name="Forma libre 1552">
                <a:extLst>
                  <a:ext uri="{FF2B5EF4-FFF2-40B4-BE49-F238E27FC236}">
                    <a16:creationId xmlns:a16="http://schemas.microsoft.com/office/drawing/2014/main" id="{DB2AF98E-8B6D-CC41-B2BD-FB4BA8784ABC}"/>
                  </a:ext>
                </a:extLst>
              </p:cNvPr>
              <p:cNvSpPr/>
              <p:nvPr/>
            </p:nvSpPr>
            <p:spPr>
              <a:xfrm>
                <a:off x="1310433" y="1999988"/>
                <a:ext cx="164230" cy="66718"/>
              </a:xfrm>
              <a:custGeom>
                <a:avLst/>
                <a:gdLst>
                  <a:gd name="connsiteX0" fmla="*/ 164230 w 164230"/>
                  <a:gd name="connsiteY0" fmla="*/ 66718 h 66718"/>
                  <a:gd name="connsiteX1" fmla="*/ 0 w 164230"/>
                  <a:gd name="connsiteY1" fmla="*/ 66718 h 66718"/>
                  <a:gd name="connsiteX2" fmla="*/ 0 w 164230"/>
                  <a:gd name="connsiteY2" fmla="*/ 56454 h 66718"/>
                  <a:gd name="connsiteX3" fmla="*/ 71851 w 164230"/>
                  <a:gd name="connsiteY3" fmla="*/ 15397 h 66718"/>
                  <a:gd name="connsiteX4" fmla="*/ 92379 w 164230"/>
                  <a:gd name="connsiteY4" fmla="*/ 15397 h 66718"/>
                  <a:gd name="connsiteX5" fmla="*/ 164230 w 164230"/>
                  <a:gd name="connsiteY5" fmla="*/ 56454 h 66718"/>
                  <a:gd name="connsiteX6" fmla="*/ 164230 w 164230"/>
                  <a:gd name="connsiteY6" fmla="*/ 66718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230" h="66718">
                    <a:moveTo>
                      <a:pt x="164230" y="66718"/>
                    </a:moveTo>
                    <a:lnTo>
                      <a:pt x="0" y="66718"/>
                    </a:lnTo>
                    <a:lnTo>
                      <a:pt x="0" y="56454"/>
                    </a:lnTo>
                    <a:cubicBezTo>
                      <a:pt x="0" y="56454"/>
                      <a:pt x="71851" y="35925"/>
                      <a:pt x="71851" y="15397"/>
                    </a:cubicBezTo>
                    <a:cubicBezTo>
                      <a:pt x="71851" y="-5132"/>
                      <a:pt x="92379" y="-5132"/>
                      <a:pt x="92379" y="15397"/>
                    </a:cubicBezTo>
                    <a:cubicBezTo>
                      <a:pt x="92379" y="35925"/>
                      <a:pt x="164230" y="56454"/>
                      <a:pt x="164230" y="56454"/>
                    </a:cubicBezTo>
                    <a:lnTo>
                      <a:pt x="164230" y="66718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54" name="Forma libre 1553">
                <a:extLst>
                  <a:ext uri="{FF2B5EF4-FFF2-40B4-BE49-F238E27FC236}">
                    <a16:creationId xmlns:a16="http://schemas.microsoft.com/office/drawing/2014/main" id="{B6693F9E-BE8B-1D42-A52C-EE42038D578F}"/>
                  </a:ext>
                </a:extLst>
              </p:cNvPr>
              <p:cNvSpPr/>
              <p:nvPr/>
            </p:nvSpPr>
            <p:spPr>
              <a:xfrm>
                <a:off x="1382283" y="1810087"/>
                <a:ext cx="20528" cy="205287"/>
              </a:xfrm>
              <a:custGeom>
                <a:avLst/>
                <a:gdLst>
                  <a:gd name="connsiteX0" fmla="*/ 0 w 20528"/>
                  <a:gd name="connsiteY0" fmla="*/ 0 h 205287"/>
                  <a:gd name="connsiteX1" fmla="*/ 20529 w 20528"/>
                  <a:gd name="connsiteY1" fmla="*/ 0 h 205287"/>
                  <a:gd name="connsiteX2" fmla="*/ 20529 w 20528"/>
                  <a:gd name="connsiteY2" fmla="*/ 205288 h 205287"/>
                  <a:gd name="connsiteX3" fmla="*/ 0 w 20528"/>
                  <a:gd name="connsiteY3" fmla="*/ 205288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205287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205288"/>
                    </a:lnTo>
                    <a:lnTo>
                      <a:pt x="0" y="205288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55" name="Forma libre 1554">
              <a:extLst>
                <a:ext uri="{FF2B5EF4-FFF2-40B4-BE49-F238E27FC236}">
                  <a16:creationId xmlns:a16="http://schemas.microsoft.com/office/drawing/2014/main" id="{65FB6AFB-07A7-1F45-8D05-4603441D9125}"/>
                </a:ext>
              </a:extLst>
            </p:cNvPr>
            <p:cNvSpPr/>
            <p:nvPr/>
          </p:nvSpPr>
          <p:spPr>
            <a:xfrm>
              <a:off x="1279639" y="1717718"/>
              <a:ext cx="225816" cy="143690"/>
            </a:xfrm>
            <a:custGeom>
              <a:avLst/>
              <a:gdLst>
                <a:gd name="connsiteX0" fmla="*/ 1540 w 225816"/>
                <a:gd name="connsiteY0" fmla="*/ 0 h 143690"/>
                <a:gd name="connsiteX1" fmla="*/ 0 w 225816"/>
                <a:gd name="connsiteY1" fmla="*/ 30783 h 143690"/>
                <a:gd name="connsiteX2" fmla="*/ 112908 w 225816"/>
                <a:gd name="connsiteY2" fmla="*/ 143691 h 143690"/>
                <a:gd name="connsiteX3" fmla="*/ 225816 w 225816"/>
                <a:gd name="connsiteY3" fmla="*/ 30783 h 143690"/>
                <a:gd name="connsiteX4" fmla="*/ 224595 w 225816"/>
                <a:gd name="connsiteY4" fmla="*/ 0 h 143690"/>
                <a:gd name="connsiteX5" fmla="*/ 1540 w 225816"/>
                <a:gd name="connsiteY5" fmla="*/ 0 h 14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16" h="143690">
                  <a:moveTo>
                    <a:pt x="1540" y="0"/>
                  </a:moveTo>
                  <a:cubicBezTo>
                    <a:pt x="626" y="10624"/>
                    <a:pt x="0" y="21155"/>
                    <a:pt x="0" y="30783"/>
                  </a:cubicBezTo>
                  <a:cubicBezTo>
                    <a:pt x="0" y="76973"/>
                    <a:pt x="41058" y="143681"/>
                    <a:pt x="112908" y="143691"/>
                  </a:cubicBezTo>
                  <a:cubicBezTo>
                    <a:pt x="184759" y="143701"/>
                    <a:pt x="225816" y="87237"/>
                    <a:pt x="225816" y="30783"/>
                  </a:cubicBezTo>
                  <a:cubicBezTo>
                    <a:pt x="225816" y="20385"/>
                    <a:pt x="225334" y="10039"/>
                    <a:pt x="224595" y="0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E5393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6" name="Forma libre 1555">
              <a:extLst>
                <a:ext uri="{FF2B5EF4-FFF2-40B4-BE49-F238E27FC236}">
                  <a16:creationId xmlns:a16="http://schemas.microsoft.com/office/drawing/2014/main" id="{43F481B1-BD80-154C-8320-652A8169C90A}"/>
                </a:ext>
              </a:extLst>
            </p:cNvPr>
            <p:cNvSpPr/>
            <p:nvPr/>
          </p:nvSpPr>
          <p:spPr>
            <a:xfrm>
              <a:off x="1306327" y="1656131"/>
              <a:ext cx="33318" cy="61586"/>
            </a:xfrm>
            <a:custGeom>
              <a:avLst/>
              <a:gdLst>
                <a:gd name="connsiteX0" fmla="*/ 25086 w 33318"/>
                <a:gd name="connsiteY0" fmla="*/ 61586 h 61586"/>
                <a:gd name="connsiteX1" fmla="*/ 33318 w 33318"/>
                <a:gd name="connsiteY1" fmla="*/ 0 h 61586"/>
                <a:gd name="connsiteX2" fmla="*/ 8232 w 33318"/>
                <a:gd name="connsiteY2" fmla="*/ 0 h 61586"/>
                <a:gd name="connsiteX3" fmla="*/ 0 w 33318"/>
                <a:gd name="connsiteY3" fmla="*/ 61586 h 61586"/>
                <a:gd name="connsiteX4" fmla="*/ 25086 w 33318"/>
                <a:gd name="connsiteY4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18" h="61586">
                  <a:moveTo>
                    <a:pt x="25086" y="61586"/>
                  </a:moveTo>
                  <a:cubicBezTo>
                    <a:pt x="27118" y="38707"/>
                    <a:pt x="30701" y="15294"/>
                    <a:pt x="33318" y="0"/>
                  </a:cubicBezTo>
                  <a:lnTo>
                    <a:pt x="8232" y="0"/>
                  </a:lnTo>
                  <a:cubicBezTo>
                    <a:pt x="5625" y="15294"/>
                    <a:pt x="2032" y="38707"/>
                    <a:pt x="0" y="61586"/>
                  </a:cubicBezTo>
                  <a:lnTo>
                    <a:pt x="25086" y="61586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7" name="Forma libre 1556">
              <a:extLst>
                <a:ext uri="{FF2B5EF4-FFF2-40B4-BE49-F238E27FC236}">
                  <a16:creationId xmlns:a16="http://schemas.microsoft.com/office/drawing/2014/main" id="{F852CE09-45F8-B847-A2E0-89F7E16BB219}"/>
                </a:ext>
              </a:extLst>
            </p:cNvPr>
            <p:cNvSpPr/>
            <p:nvPr/>
          </p:nvSpPr>
          <p:spPr>
            <a:xfrm>
              <a:off x="1304726" y="1717718"/>
              <a:ext cx="46764" cy="112908"/>
            </a:xfrm>
            <a:custGeom>
              <a:avLst/>
              <a:gdLst>
                <a:gd name="connsiteX0" fmla="*/ 26687 w 46764"/>
                <a:gd name="connsiteY0" fmla="*/ 0 h 112908"/>
                <a:gd name="connsiteX1" fmla="*/ 1601 w 46764"/>
                <a:gd name="connsiteY1" fmla="*/ 0 h 112908"/>
                <a:gd name="connsiteX2" fmla="*/ 0 w 46764"/>
                <a:gd name="connsiteY2" fmla="*/ 30783 h 112908"/>
                <a:gd name="connsiteX3" fmla="*/ 46764 w 46764"/>
                <a:gd name="connsiteY3" fmla="*/ 112908 h 112908"/>
                <a:gd name="connsiteX4" fmla="*/ 25096 w 46764"/>
                <a:gd name="connsiteY4" fmla="*/ 30783 h 112908"/>
                <a:gd name="connsiteX5" fmla="*/ 26687 w 46764"/>
                <a:gd name="connsiteY5" fmla="*/ 0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4" h="112908">
                  <a:moveTo>
                    <a:pt x="26687" y="0"/>
                  </a:moveTo>
                  <a:lnTo>
                    <a:pt x="1601" y="0"/>
                  </a:lnTo>
                  <a:cubicBezTo>
                    <a:pt x="647" y="10665"/>
                    <a:pt x="0" y="21227"/>
                    <a:pt x="0" y="30783"/>
                  </a:cubicBezTo>
                  <a:cubicBezTo>
                    <a:pt x="0" y="56033"/>
                    <a:pt x="20231" y="93970"/>
                    <a:pt x="46764" y="112908"/>
                  </a:cubicBezTo>
                  <a:cubicBezTo>
                    <a:pt x="30670" y="90460"/>
                    <a:pt x="25096" y="53272"/>
                    <a:pt x="25096" y="30783"/>
                  </a:cubicBezTo>
                  <a:cubicBezTo>
                    <a:pt x="25096" y="21227"/>
                    <a:pt x="25743" y="10665"/>
                    <a:pt x="26687" y="0"/>
                  </a:cubicBezTo>
                  <a:close/>
                </a:path>
              </a:pathLst>
            </a:custGeom>
            <a:solidFill>
              <a:srgbClr val="FF8A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58" name="Gráfico 254">
            <a:extLst>
              <a:ext uri="{FF2B5EF4-FFF2-40B4-BE49-F238E27FC236}">
                <a16:creationId xmlns:a16="http://schemas.microsoft.com/office/drawing/2014/main" id="{0325E3D8-F99E-A54B-A3C9-C7FBBA6E2358}"/>
              </a:ext>
            </a:extLst>
          </p:cNvPr>
          <p:cNvGrpSpPr/>
          <p:nvPr/>
        </p:nvGrpSpPr>
        <p:grpSpPr>
          <a:xfrm>
            <a:off x="515937" y="1604810"/>
            <a:ext cx="492690" cy="492690"/>
            <a:chOff x="515937" y="1604810"/>
            <a:chExt cx="492690" cy="492690"/>
          </a:xfrm>
        </p:grpSpPr>
        <p:sp>
          <p:nvSpPr>
            <p:cNvPr id="1559" name="Forma libre 1558">
              <a:extLst>
                <a:ext uri="{FF2B5EF4-FFF2-40B4-BE49-F238E27FC236}">
                  <a16:creationId xmlns:a16="http://schemas.microsoft.com/office/drawing/2014/main" id="{9DAAE815-7058-E04C-80E8-872A2053A36B}"/>
                </a:ext>
              </a:extLst>
            </p:cNvPr>
            <p:cNvSpPr/>
            <p:nvPr/>
          </p:nvSpPr>
          <p:spPr>
            <a:xfrm>
              <a:off x="618581" y="1625335"/>
              <a:ext cx="297654" cy="164441"/>
            </a:xfrm>
            <a:custGeom>
              <a:avLst/>
              <a:gdLst>
                <a:gd name="connsiteX0" fmla="*/ 52317 w 297654"/>
                <a:gd name="connsiteY0" fmla="*/ 133440 h 164441"/>
                <a:gd name="connsiteX1" fmla="*/ 82 w 297654"/>
                <a:gd name="connsiteY1" fmla="*/ 100317 h 164441"/>
                <a:gd name="connsiteX2" fmla="*/ 13199 w 297654"/>
                <a:gd name="connsiteY2" fmla="*/ 82396 h 164441"/>
                <a:gd name="connsiteX3" fmla="*/ 30823 w 297654"/>
                <a:gd name="connsiteY3" fmla="*/ 77469 h 164441"/>
                <a:gd name="connsiteX4" fmla="*/ 29294 w 297654"/>
                <a:gd name="connsiteY4" fmla="*/ 54322 h 164441"/>
                <a:gd name="connsiteX5" fmla="*/ 69838 w 297654"/>
                <a:gd name="connsiteY5" fmla="*/ 60255 h 164441"/>
                <a:gd name="connsiteX6" fmla="*/ 85594 w 297654"/>
                <a:gd name="connsiteY6" fmla="*/ 23314 h 164441"/>
                <a:gd name="connsiteX7" fmla="*/ 91445 w 297654"/>
                <a:gd name="connsiteY7" fmla="*/ 34584 h 164441"/>
                <a:gd name="connsiteX8" fmla="*/ 110680 w 297654"/>
                <a:gd name="connsiteY8" fmla="*/ 33640 h 164441"/>
                <a:gd name="connsiteX9" fmla="*/ 113688 w 297654"/>
                <a:gd name="connsiteY9" fmla="*/ 9683 h 164441"/>
                <a:gd name="connsiteX10" fmla="*/ 134442 w 297654"/>
                <a:gd name="connsiteY10" fmla="*/ 476 h 164441"/>
                <a:gd name="connsiteX11" fmla="*/ 145897 w 297654"/>
                <a:gd name="connsiteY11" fmla="*/ 19773 h 164441"/>
                <a:gd name="connsiteX12" fmla="*/ 156192 w 297654"/>
                <a:gd name="connsiteY12" fmla="*/ 30047 h 164441"/>
                <a:gd name="connsiteX13" fmla="*/ 169341 w 297654"/>
                <a:gd name="connsiteY13" fmla="*/ 20737 h 164441"/>
                <a:gd name="connsiteX14" fmla="*/ 186657 w 297654"/>
                <a:gd name="connsiteY14" fmla="*/ 34748 h 164441"/>
                <a:gd name="connsiteX15" fmla="*/ 200288 w 297654"/>
                <a:gd name="connsiteY15" fmla="*/ 34451 h 164441"/>
                <a:gd name="connsiteX16" fmla="*/ 210204 w 297654"/>
                <a:gd name="connsiteY16" fmla="*/ 45711 h 164441"/>
                <a:gd name="connsiteX17" fmla="*/ 228443 w 297654"/>
                <a:gd name="connsiteY17" fmla="*/ 34481 h 164441"/>
                <a:gd name="connsiteX18" fmla="*/ 255552 w 297654"/>
                <a:gd name="connsiteY18" fmla="*/ 33527 h 164441"/>
                <a:gd name="connsiteX19" fmla="*/ 270425 w 297654"/>
                <a:gd name="connsiteY19" fmla="*/ 53317 h 164441"/>
                <a:gd name="connsiteX20" fmla="*/ 262521 w 297654"/>
                <a:gd name="connsiteY20" fmla="*/ 70684 h 164441"/>
                <a:gd name="connsiteX21" fmla="*/ 269645 w 297654"/>
                <a:gd name="connsiteY21" fmla="*/ 89119 h 164441"/>
                <a:gd name="connsiteX22" fmla="*/ 284795 w 297654"/>
                <a:gd name="connsiteY22" fmla="*/ 86624 h 164441"/>
                <a:gd name="connsiteX23" fmla="*/ 297348 w 297654"/>
                <a:gd name="connsiteY23" fmla="*/ 110243 h 164441"/>
                <a:gd name="connsiteX24" fmla="*/ 240668 w 297654"/>
                <a:gd name="connsiteY24" fmla="*/ 143715 h 164441"/>
                <a:gd name="connsiteX25" fmla="*/ 153965 w 297654"/>
                <a:gd name="connsiteY25" fmla="*/ 164428 h 164441"/>
                <a:gd name="connsiteX26" fmla="*/ 68206 w 297654"/>
                <a:gd name="connsiteY26" fmla="*/ 131511 h 164441"/>
                <a:gd name="connsiteX27" fmla="*/ 52317 w 297654"/>
                <a:gd name="connsiteY27" fmla="*/ 133440 h 16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7654" h="164441">
                  <a:moveTo>
                    <a:pt x="52317" y="133440"/>
                  </a:moveTo>
                  <a:cubicBezTo>
                    <a:pt x="31429" y="136130"/>
                    <a:pt x="1816" y="121636"/>
                    <a:pt x="82" y="100317"/>
                  </a:cubicBezTo>
                  <a:cubicBezTo>
                    <a:pt x="-637" y="91551"/>
                    <a:pt x="3366" y="82919"/>
                    <a:pt x="13199" y="82396"/>
                  </a:cubicBezTo>
                  <a:cubicBezTo>
                    <a:pt x="22027" y="81923"/>
                    <a:pt x="29284" y="90474"/>
                    <a:pt x="30823" y="77469"/>
                  </a:cubicBezTo>
                  <a:cubicBezTo>
                    <a:pt x="31706" y="70027"/>
                    <a:pt x="22745" y="61754"/>
                    <a:pt x="29294" y="54322"/>
                  </a:cubicBezTo>
                  <a:cubicBezTo>
                    <a:pt x="43079" y="38700"/>
                    <a:pt x="57090" y="67163"/>
                    <a:pt x="69838" y="60255"/>
                  </a:cubicBezTo>
                  <a:cubicBezTo>
                    <a:pt x="78234" y="55698"/>
                    <a:pt x="69879" y="19034"/>
                    <a:pt x="85594" y="23314"/>
                  </a:cubicBezTo>
                  <a:cubicBezTo>
                    <a:pt x="89197" y="24299"/>
                    <a:pt x="89525" y="31874"/>
                    <a:pt x="91445" y="34584"/>
                  </a:cubicBezTo>
                  <a:cubicBezTo>
                    <a:pt x="97008" y="42488"/>
                    <a:pt x="107252" y="45013"/>
                    <a:pt x="110680" y="33640"/>
                  </a:cubicBezTo>
                  <a:cubicBezTo>
                    <a:pt x="113133" y="25500"/>
                    <a:pt x="109582" y="17833"/>
                    <a:pt x="113688" y="9683"/>
                  </a:cubicBezTo>
                  <a:cubicBezTo>
                    <a:pt x="117814" y="1512"/>
                    <a:pt x="125348" y="-1208"/>
                    <a:pt x="134442" y="476"/>
                  </a:cubicBezTo>
                  <a:cubicBezTo>
                    <a:pt x="148484" y="3052"/>
                    <a:pt x="142623" y="10565"/>
                    <a:pt x="145897" y="19773"/>
                  </a:cubicBezTo>
                  <a:cubicBezTo>
                    <a:pt x="147078" y="23057"/>
                    <a:pt x="152282" y="29698"/>
                    <a:pt x="156192" y="30047"/>
                  </a:cubicBezTo>
                  <a:cubicBezTo>
                    <a:pt x="161951" y="30560"/>
                    <a:pt x="164465" y="23088"/>
                    <a:pt x="169341" y="20737"/>
                  </a:cubicBezTo>
                  <a:cubicBezTo>
                    <a:pt x="185887" y="12762"/>
                    <a:pt x="179410" y="29431"/>
                    <a:pt x="186657" y="34748"/>
                  </a:cubicBezTo>
                  <a:cubicBezTo>
                    <a:pt x="190763" y="37776"/>
                    <a:pt x="196213" y="32624"/>
                    <a:pt x="200288" y="34451"/>
                  </a:cubicBezTo>
                  <a:cubicBezTo>
                    <a:pt x="204692" y="36411"/>
                    <a:pt x="205051" y="45146"/>
                    <a:pt x="210204" y="45711"/>
                  </a:cubicBezTo>
                  <a:cubicBezTo>
                    <a:pt x="214617" y="46203"/>
                    <a:pt x="223753" y="36237"/>
                    <a:pt x="228443" y="34481"/>
                  </a:cubicBezTo>
                  <a:cubicBezTo>
                    <a:pt x="235988" y="31669"/>
                    <a:pt x="247905" y="29965"/>
                    <a:pt x="255552" y="33527"/>
                  </a:cubicBezTo>
                  <a:cubicBezTo>
                    <a:pt x="261402" y="36267"/>
                    <a:pt x="270260" y="46573"/>
                    <a:pt x="270425" y="53317"/>
                  </a:cubicBezTo>
                  <a:cubicBezTo>
                    <a:pt x="270589" y="59896"/>
                    <a:pt x="264266" y="64330"/>
                    <a:pt x="262521" y="70684"/>
                  </a:cubicBezTo>
                  <a:cubicBezTo>
                    <a:pt x="260591" y="77715"/>
                    <a:pt x="260509" y="87138"/>
                    <a:pt x="269645" y="89119"/>
                  </a:cubicBezTo>
                  <a:cubicBezTo>
                    <a:pt x="275085" y="90289"/>
                    <a:pt x="279108" y="85649"/>
                    <a:pt x="284795" y="86624"/>
                  </a:cubicBezTo>
                  <a:cubicBezTo>
                    <a:pt x="293037" y="88041"/>
                    <a:pt x="299114" y="103396"/>
                    <a:pt x="297348" y="110243"/>
                  </a:cubicBezTo>
                  <a:cubicBezTo>
                    <a:pt x="291569" y="132588"/>
                    <a:pt x="258641" y="145593"/>
                    <a:pt x="240668" y="143715"/>
                  </a:cubicBezTo>
                  <a:cubicBezTo>
                    <a:pt x="223055" y="141867"/>
                    <a:pt x="171661" y="165065"/>
                    <a:pt x="153965" y="164428"/>
                  </a:cubicBezTo>
                  <a:cubicBezTo>
                    <a:pt x="116685" y="163074"/>
                    <a:pt x="105507" y="131275"/>
                    <a:pt x="68206" y="131511"/>
                  </a:cubicBezTo>
                  <a:cubicBezTo>
                    <a:pt x="59738" y="131541"/>
                    <a:pt x="60754" y="133533"/>
                    <a:pt x="52317" y="133440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0" name="Forma libre 1559">
              <a:extLst>
                <a:ext uri="{FF2B5EF4-FFF2-40B4-BE49-F238E27FC236}">
                  <a16:creationId xmlns:a16="http://schemas.microsoft.com/office/drawing/2014/main" id="{6CF9E8D7-63B2-CB47-A201-85C7A35040B2}"/>
                </a:ext>
              </a:extLst>
            </p:cNvPr>
            <p:cNvSpPr/>
            <p:nvPr/>
          </p:nvSpPr>
          <p:spPr>
            <a:xfrm>
              <a:off x="762282" y="1707453"/>
              <a:ext cx="123172" cy="123172"/>
            </a:xfrm>
            <a:custGeom>
              <a:avLst/>
              <a:gdLst>
                <a:gd name="connsiteX0" fmla="*/ 123173 w 123172"/>
                <a:gd name="connsiteY0" fmla="*/ 61586 h 123172"/>
                <a:gd name="connsiteX1" fmla="*/ 61586 w 123172"/>
                <a:gd name="connsiteY1" fmla="*/ 123173 h 123172"/>
                <a:gd name="connsiteX2" fmla="*/ 0 w 123172"/>
                <a:gd name="connsiteY2" fmla="*/ 61586 h 123172"/>
                <a:gd name="connsiteX3" fmla="*/ 61586 w 123172"/>
                <a:gd name="connsiteY3" fmla="*/ 0 h 123172"/>
                <a:gd name="connsiteX4" fmla="*/ 123173 w 123172"/>
                <a:gd name="connsiteY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123173" y="61586"/>
                  </a:moveTo>
                  <a:cubicBezTo>
                    <a:pt x="123173" y="95599"/>
                    <a:pt x="95599" y="123173"/>
                    <a:pt x="61586" y="123173"/>
                  </a:cubicBezTo>
                  <a:cubicBezTo>
                    <a:pt x="27573" y="123173"/>
                    <a:pt x="0" y="95599"/>
                    <a:pt x="0" y="61586"/>
                  </a:cubicBezTo>
                  <a:cubicBezTo>
                    <a:pt x="0" y="27573"/>
                    <a:pt x="27573" y="0"/>
                    <a:pt x="61586" y="0"/>
                  </a:cubicBezTo>
                  <a:cubicBezTo>
                    <a:pt x="95599" y="0"/>
                    <a:pt x="123173" y="27573"/>
                    <a:pt x="123173" y="61586"/>
                  </a:cubicBezTo>
                  <a:close/>
                </a:path>
              </a:pathLst>
            </a:custGeom>
            <a:solidFill>
              <a:srgbClr val="DCE77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1" name="Forma libre 1560">
              <a:extLst>
                <a:ext uri="{FF2B5EF4-FFF2-40B4-BE49-F238E27FC236}">
                  <a16:creationId xmlns:a16="http://schemas.microsoft.com/office/drawing/2014/main" id="{657333B2-BB04-AD47-BCD5-325AFD57A43F}"/>
                </a:ext>
              </a:extLst>
            </p:cNvPr>
            <p:cNvSpPr/>
            <p:nvPr/>
          </p:nvSpPr>
          <p:spPr>
            <a:xfrm>
              <a:off x="762282" y="1707453"/>
              <a:ext cx="123172" cy="123172"/>
            </a:xfrm>
            <a:custGeom>
              <a:avLst/>
              <a:gdLst>
                <a:gd name="connsiteX0" fmla="*/ 61586 w 123172"/>
                <a:gd name="connsiteY0" fmla="*/ 10264 h 123172"/>
                <a:gd name="connsiteX1" fmla="*/ 112908 w 123172"/>
                <a:gd name="connsiteY1" fmla="*/ 61586 h 123172"/>
                <a:gd name="connsiteX2" fmla="*/ 61586 w 123172"/>
                <a:gd name="connsiteY2" fmla="*/ 112908 h 123172"/>
                <a:gd name="connsiteX3" fmla="*/ 10264 w 123172"/>
                <a:gd name="connsiteY3" fmla="*/ 61586 h 123172"/>
                <a:gd name="connsiteX4" fmla="*/ 61586 w 123172"/>
                <a:gd name="connsiteY4" fmla="*/ 10264 h 123172"/>
                <a:gd name="connsiteX5" fmla="*/ 61586 w 123172"/>
                <a:gd name="connsiteY5" fmla="*/ 0 h 123172"/>
                <a:gd name="connsiteX6" fmla="*/ 0 w 123172"/>
                <a:gd name="connsiteY6" fmla="*/ 61586 h 123172"/>
                <a:gd name="connsiteX7" fmla="*/ 61586 w 123172"/>
                <a:gd name="connsiteY7" fmla="*/ 123173 h 123172"/>
                <a:gd name="connsiteX8" fmla="*/ 123173 w 123172"/>
                <a:gd name="connsiteY8" fmla="*/ 61586 h 123172"/>
                <a:gd name="connsiteX9" fmla="*/ 61586 w 123172"/>
                <a:gd name="connsiteY9" fmla="*/ 0 h 123172"/>
                <a:gd name="connsiteX10" fmla="*/ 61586 w 123172"/>
                <a:gd name="connsiteY10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172" h="123172">
                  <a:moveTo>
                    <a:pt x="61586" y="10264"/>
                  </a:moveTo>
                  <a:cubicBezTo>
                    <a:pt x="89885" y="10264"/>
                    <a:pt x="112908" y="33287"/>
                    <a:pt x="112908" y="61586"/>
                  </a:cubicBezTo>
                  <a:cubicBezTo>
                    <a:pt x="112908" y="89885"/>
                    <a:pt x="89885" y="112908"/>
                    <a:pt x="61586" y="112908"/>
                  </a:cubicBezTo>
                  <a:cubicBezTo>
                    <a:pt x="33287" y="112908"/>
                    <a:pt x="10264" y="89885"/>
                    <a:pt x="10264" y="61586"/>
                  </a:cubicBezTo>
                  <a:cubicBezTo>
                    <a:pt x="10264" y="33287"/>
                    <a:pt x="33287" y="10264"/>
                    <a:pt x="61586" y="10264"/>
                  </a:cubicBezTo>
                  <a:moveTo>
                    <a:pt x="61586" y="0"/>
                  </a:moveTo>
                  <a:cubicBezTo>
                    <a:pt x="27580" y="0"/>
                    <a:pt x="0" y="27580"/>
                    <a:pt x="0" y="61586"/>
                  </a:cubicBezTo>
                  <a:cubicBezTo>
                    <a:pt x="0" y="95592"/>
                    <a:pt x="27580" y="123173"/>
                    <a:pt x="61586" y="123173"/>
                  </a:cubicBezTo>
                  <a:cubicBezTo>
                    <a:pt x="95592" y="123173"/>
                    <a:pt x="123173" y="95592"/>
                    <a:pt x="123173" y="61586"/>
                  </a:cubicBezTo>
                  <a:cubicBezTo>
                    <a:pt x="123173" y="27580"/>
                    <a:pt x="95592" y="0"/>
                    <a:pt x="61586" y="0"/>
                  </a:cubicBezTo>
                  <a:lnTo>
                    <a:pt x="61586" y="0"/>
                  </a:lnTo>
                  <a:close/>
                </a:path>
              </a:pathLst>
            </a:custGeom>
            <a:solidFill>
              <a:srgbClr val="2E7D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2" name="Forma libre 1561">
              <a:extLst>
                <a:ext uri="{FF2B5EF4-FFF2-40B4-BE49-F238E27FC236}">
                  <a16:creationId xmlns:a16="http://schemas.microsoft.com/office/drawing/2014/main" id="{3B432040-D913-5B49-966A-E183A4CC245C}"/>
                </a:ext>
              </a:extLst>
            </p:cNvPr>
            <p:cNvSpPr/>
            <p:nvPr/>
          </p:nvSpPr>
          <p:spPr>
            <a:xfrm>
              <a:off x="659638" y="1697189"/>
              <a:ext cx="123172" cy="123172"/>
            </a:xfrm>
            <a:custGeom>
              <a:avLst/>
              <a:gdLst>
                <a:gd name="connsiteX0" fmla="*/ 123173 w 123172"/>
                <a:gd name="connsiteY0" fmla="*/ 61586 h 123172"/>
                <a:gd name="connsiteX1" fmla="*/ 61586 w 123172"/>
                <a:gd name="connsiteY1" fmla="*/ 123173 h 123172"/>
                <a:gd name="connsiteX2" fmla="*/ 0 w 123172"/>
                <a:gd name="connsiteY2" fmla="*/ 61586 h 123172"/>
                <a:gd name="connsiteX3" fmla="*/ 61586 w 123172"/>
                <a:gd name="connsiteY3" fmla="*/ 0 h 123172"/>
                <a:gd name="connsiteX4" fmla="*/ 123173 w 123172"/>
                <a:gd name="connsiteY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123173" y="61586"/>
                  </a:moveTo>
                  <a:cubicBezTo>
                    <a:pt x="123173" y="95599"/>
                    <a:pt x="95599" y="123173"/>
                    <a:pt x="61586" y="123173"/>
                  </a:cubicBezTo>
                  <a:cubicBezTo>
                    <a:pt x="27573" y="123173"/>
                    <a:pt x="0" y="95599"/>
                    <a:pt x="0" y="61586"/>
                  </a:cubicBezTo>
                  <a:cubicBezTo>
                    <a:pt x="0" y="27573"/>
                    <a:pt x="27573" y="0"/>
                    <a:pt x="61586" y="0"/>
                  </a:cubicBezTo>
                  <a:cubicBezTo>
                    <a:pt x="95599" y="0"/>
                    <a:pt x="123173" y="27573"/>
                    <a:pt x="123173" y="61586"/>
                  </a:cubicBez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63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94798" y="1686925"/>
              <a:ext cx="67483" cy="149818"/>
              <a:chOff x="694798" y="1686925"/>
              <a:chExt cx="67483" cy="149818"/>
            </a:xfrm>
            <a:noFill/>
          </p:grpSpPr>
          <p:sp>
            <p:nvSpPr>
              <p:cNvPr id="1564" name="Forma libre 1563">
                <a:extLst>
                  <a:ext uri="{FF2B5EF4-FFF2-40B4-BE49-F238E27FC236}">
                    <a16:creationId xmlns:a16="http://schemas.microsoft.com/office/drawing/2014/main" id="{F258E233-CF27-D648-BE17-7D3124170902}"/>
                  </a:ext>
                </a:extLst>
              </p:cNvPr>
              <p:cNvSpPr/>
              <p:nvPr/>
            </p:nvSpPr>
            <p:spPr>
              <a:xfrm>
                <a:off x="694798" y="1727982"/>
                <a:ext cx="46955" cy="108761"/>
              </a:xfrm>
              <a:custGeom>
                <a:avLst/>
                <a:gdLst>
                  <a:gd name="connsiteX0" fmla="*/ 3722 w 46955"/>
                  <a:gd name="connsiteY0" fmla="*/ 0 h 108761"/>
                  <a:gd name="connsiteX1" fmla="*/ 46955 w 46955"/>
                  <a:gd name="connsiteY1" fmla="*/ 108761 h 108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955" h="108761">
                    <a:moveTo>
                      <a:pt x="3722" y="0"/>
                    </a:moveTo>
                    <a:cubicBezTo>
                      <a:pt x="3722" y="0"/>
                      <a:pt x="-18798" y="55448"/>
                      <a:pt x="46955" y="108761"/>
                    </a:cubicBezTo>
                  </a:path>
                </a:pathLst>
              </a:custGeom>
              <a:noFill/>
              <a:ln w="20241" cap="flat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65" name="Forma libre 1564">
                <a:extLst>
                  <a:ext uri="{FF2B5EF4-FFF2-40B4-BE49-F238E27FC236}">
                    <a16:creationId xmlns:a16="http://schemas.microsoft.com/office/drawing/2014/main" id="{2C693046-C03E-0F44-A2D2-9F734861A8A8}"/>
                  </a:ext>
                </a:extLst>
              </p:cNvPr>
              <p:cNvSpPr/>
              <p:nvPr/>
            </p:nvSpPr>
            <p:spPr>
              <a:xfrm>
                <a:off x="726641" y="1686925"/>
                <a:ext cx="35640" cy="112908"/>
              </a:xfrm>
              <a:custGeom>
                <a:avLst/>
                <a:gdLst>
                  <a:gd name="connsiteX0" fmla="*/ 35640 w 35640"/>
                  <a:gd name="connsiteY0" fmla="*/ 0 h 112908"/>
                  <a:gd name="connsiteX1" fmla="*/ 4847 w 35640"/>
                  <a:gd name="connsiteY1" fmla="*/ 112908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40" h="112908">
                    <a:moveTo>
                      <a:pt x="35640" y="0"/>
                    </a:moveTo>
                    <a:cubicBezTo>
                      <a:pt x="35640" y="0"/>
                      <a:pt x="-15682" y="30793"/>
                      <a:pt x="4847" y="112908"/>
                    </a:cubicBezTo>
                  </a:path>
                </a:pathLst>
              </a:custGeom>
              <a:noFill/>
              <a:ln w="20241" cap="flat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66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49373" y="1748511"/>
              <a:ext cx="246345" cy="318195"/>
              <a:chOff x="649373" y="1748511"/>
              <a:chExt cx="246345" cy="318195"/>
            </a:xfrm>
            <a:solidFill>
              <a:srgbClr val="FFC107"/>
            </a:solidFill>
          </p:grpSpPr>
          <p:sp>
            <p:nvSpPr>
              <p:cNvPr id="1567" name="Forma libre 1566">
                <a:extLst>
                  <a:ext uri="{FF2B5EF4-FFF2-40B4-BE49-F238E27FC236}">
                    <a16:creationId xmlns:a16="http://schemas.microsoft.com/office/drawing/2014/main" id="{5E892244-E171-7149-8E5C-BF854ABEC0EF}"/>
                  </a:ext>
                </a:extLst>
              </p:cNvPr>
              <p:cNvSpPr/>
              <p:nvPr/>
            </p:nvSpPr>
            <p:spPr>
              <a:xfrm>
                <a:off x="690431" y="1748511"/>
                <a:ext cx="205287" cy="318195"/>
              </a:xfrm>
              <a:custGeom>
                <a:avLst/>
                <a:gdLst>
                  <a:gd name="connsiteX0" fmla="*/ 171528 w 205287"/>
                  <a:gd name="connsiteY0" fmla="*/ 421 h 318195"/>
                  <a:gd name="connsiteX1" fmla="*/ 171528 w 205287"/>
                  <a:gd name="connsiteY1" fmla="*/ 0 h 318195"/>
                  <a:gd name="connsiteX2" fmla="*/ 188403 w 205287"/>
                  <a:gd name="connsiteY2" fmla="*/ 0 h 318195"/>
                  <a:gd name="connsiteX3" fmla="*/ 205288 w 205287"/>
                  <a:gd name="connsiteY3" fmla="*/ 16864 h 318195"/>
                  <a:gd name="connsiteX4" fmla="*/ 184759 w 205287"/>
                  <a:gd name="connsiteY4" fmla="*/ 307931 h 318195"/>
                  <a:gd name="connsiteX5" fmla="*/ 174494 w 205287"/>
                  <a:gd name="connsiteY5" fmla="*/ 318196 h 318195"/>
                  <a:gd name="connsiteX6" fmla="*/ 61586 w 205287"/>
                  <a:gd name="connsiteY6" fmla="*/ 318196 h 318195"/>
                  <a:gd name="connsiteX7" fmla="*/ 0 w 205287"/>
                  <a:gd name="connsiteY7" fmla="*/ 177081 h 318195"/>
                  <a:gd name="connsiteX8" fmla="*/ 171528 w 205287"/>
                  <a:gd name="connsiteY8" fmla="*/ 421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7" h="318195">
                    <a:moveTo>
                      <a:pt x="171528" y="421"/>
                    </a:moveTo>
                    <a:lnTo>
                      <a:pt x="171528" y="0"/>
                    </a:lnTo>
                    <a:lnTo>
                      <a:pt x="188403" y="0"/>
                    </a:lnTo>
                    <a:cubicBezTo>
                      <a:pt x="197723" y="0"/>
                      <a:pt x="205288" y="7534"/>
                      <a:pt x="205288" y="16864"/>
                    </a:cubicBezTo>
                    <a:lnTo>
                      <a:pt x="184759" y="307931"/>
                    </a:lnTo>
                    <a:cubicBezTo>
                      <a:pt x="184759" y="313607"/>
                      <a:pt x="180171" y="318196"/>
                      <a:pt x="174494" y="318196"/>
                    </a:cubicBezTo>
                    <a:lnTo>
                      <a:pt x="61586" y="318196"/>
                    </a:lnTo>
                    <a:cubicBezTo>
                      <a:pt x="9423" y="287238"/>
                      <a:pt x="0" y="241398"/>
                      <a:pt x="0" y="177081"/>
                    </a:cubicBezTo>
                    <a:cubicBezTo>
                      <a:pt x="0" y="82146"/>
                      <a:pt x="77547" y="4845"/>
                      <a:pt x="171528" y="42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68" name="Forma libre 1567">
                <a:extLst>
                  <a:ext uri="{FF2B5EF4-FFF2-40B4-BE49-F238E27FC236}">
                    <a16:creationId xmlns:a16="http://schemas.microsoft.com/office/drawing/2014/main" id="{43437ADB-FADE-4B4C-990B-37234DBD8EEF}"/>
                  </a:ext>
                </a:extLst>
              </p:cNvPr>
              <p:cNvSpPr/>
              <p:nvPr/>
            </p:nvSpPr>
            <p:spPr>
              <a:xfrm>
                <a:off x="649373" y="1748511"/>
                <a:ext cx="205287" cy="318195"/>
              </a:xfrm>
              <a:custGeom>
                <a:avLst/>
                <a:gdLst>
                  <a:gd name="connsiteX0" fmla="*/ 33760 w 205287"/>
                  <a:gd name="connsiteY0" fmla="*/ 421 h 318195"/>
                  <a:gd name="connsiteX1" fmla="*/ 33760 w 205287"/>
                  <a:gd name="connsiteY1" fmla="*/ 0 h 318195"/>
                  <a:gd name="connsiteX2" fmla="*/ 16885 w 205287"/>
                  <a:gd name="connsiteY2" fmla="*/ 0 h 318195"/>
                  <a:gd name="connsiteX3" fmla="*/ 0 w 205287"/>
                  <a:gd name="connsiteY3" fmla="*/ 16864 h 318195"/>
                  <a:gd name="connsiteX4" fmla="*/ 20529 w 205287"/>
                  <a:gd name="connsiteY4" fmla="*/ 307931 h 318195"/>
                  <a:gd name="connsiteX5" fmla="*/ 30793 w 205287"/>
                  <a:gd name="connsiteY5" fmla="*/ 318196 h 318195"/>
                  <a:gd name="connsiteX6" fmla="*/ 117486 w 205287"/>
                  <a:gd name="connsiteY6" fmla="*/ 318196 h 318195"/>
                  <a:gd name="connsiteX7" fmla="*/ 205288 w 205287"/>
                  <a:gd name="connsiteY7" fmla="*/ 177081 h 318195"/>
                  <a:gd name="connsiteX8" fmla="*/ 33760 w 205287"/>
                  <a:gd name="connsiteY8" fmla="*/ 421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7" h="318195">
                    <a:moveTo>
                      <a:pt x="33760" y="421"/>
                    </a:moveTo>
                    <a:lnTo>
                      <a:pt x="33760" y="0"/>
                    </a:lnTo>
                    <a:lnTo>
                      <a:pt x="16885" y="0"/>
                    </a:lnTo>
                    <a:cubicBezTo>
                      <a:pt x="7565" y="0"/>
                      <a:pt x="0" y="7534"/>
                      <a:pt x="0" y="16864"/>
                    </a:cubicBezTo>
                    <a:lnTo>
                      <a:pt x="20529" y="307931"/>
                    </a:lnTo>
                    <a:cubicBezTo>
                      <a:pt x="20529" y="313607"/>
                      <a:pt x="25117" y="318196"/>
                      <a:pt x="30793" y="318196"/>
                    </a:cubicBezTo>
                    <a:lnTo>
                      <a:pt x="117486" y="318196"/>
                    </a:lnTo>
                    <a:cubicBezTo>
                      <a:pt x="169650" y="287238"/>
                      <a:pt x="205288" y="241398"/>
                      <a:pt x="205288" y="177081"/>
                    </a:cubicBezTo>
                    <a:cubicBezTo>
                      <a:pt x="205288" y="82146"/>
                      <a:pt x="127740" y="4845"/>
                      <a:pt x="33760" y="42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69" name="Forma libre 1568">
              <a:extLst>
                <a:ext uri="{FF2B5EF4-FFF2-40B4-BE49-F238E27FC236}">
                  <a16:creationId xmlns:a16="http://schemas.microsoft.com/office/drawing/2014/main" id="{5D2F4144-E2EE-F849-AD72-93DA73B63616}"/>
                </a:ext>
              </a:extLst>
            </p:cNvPr>
            <p:cNvSpPr/>
            <p:nvPr/>
          </p:nvSpPr>
          <p:spPr>
            <a:xfrm>
              <a:off x="766859" y="1766771"/>
              <a:ext cx="108330" cy="299925"/>
            </a:xfrm>
            <a:custGeom>
              <a:avLst/>
              <a:gdLst>
                <a:gd name="connsiteX0" fmla="*/ 25281 w 108330"/>
                <a:gd name="connsiteY0" fmla="*/ 0 h 299925"/>
                <a:gd name="connsiteX1" fmla="*/ 5686 w 108330"/>
                <a:gd name="connsiteY1" fmla="*/ 11044 h 299925"/>
                <a:gd name="connsiteX2" fmla="*/ 87801 w 108330"/>
                <a:gd name="connsiteY2" fmla="*/ 158810 h 299925"/>
                <a:gd name="connsiteX3" fmla="*/ 0 w 108330"/>
                <a:gd name="connsiteY3" fmla="*/ 299925 h 299925"/>
                <a:gd name="connsiteX4" fmla="*/ 35494 w 108330"/>
                <a:gd name="connsiteY4" fmla="*/ 299925 h 299925"/>
                <a:gd name="connsiteX5" fmla="*/ 108330 w 108330"/>
                <a:gd name="connsiteY5" fmla="*/ 158821 h 299925"/>
                <a:gd name="connsiteX6" fmla="*/ 25281 w 108330"/>
                <a:gd name="connsiteY6" fmla="*/ 0 h 29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330" h="299925">
                  <a:moveTo>
                    <a:pt x="25281" y="0"/>
                  </a:moveTo>
                  <a:cubicBezTo>
                    <a:pt x="18496" y="3264"/>
                    <a:pt x="11979" y="6990"/>
                    <a:pt x="5686" y="11044"/>
                  </a:cubicBezTo>
                  <a:cubicBezTo>
                    <a:pt x="54699" y="42628"/>
                    <a:pt x="87801" y="96896"/>
                    <a:pt x="87801" y="158810"/>
                  </a:cubicBezTo>
                  <a:cubicBezTo>
                    <a:pt x="87801" y="223127"/>
                    <a:pt x="52164" y="268968"/>
                    <a:pt x="0" y="299925"/>
                  </a:cubicBezTo>
                  <a:lnTo>
                    <a:pt x="35494" y="299925"/>
                  </a:lnTo>
                  <a:cubicBezTo>
                    <a:pt x="80986" y="262583"/>
                    <a:pt x="108330" y="217194"/>
                    <a:pt x="108330" y="158821"/>
                  </a:cubicBezTo>
                  <a:cubicBezTo>
                    <a:pt x="108330" y="94566"/>
                    <a:pt x="75341" y="36326"/>
                    <a:pt x="25281" y="0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70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90421" y="1830605"/>
              <a:ext cx="61596" cy="51352"/>
              <a:chOff x="690421" y="1830605"/>
              <a:chExt cx="61596" cy="51352"/>
            </a:xfrm>
            <a:solidFill>
              <a:srgbClr val="F57C00"/>
            </a:solidFill>
          </p:grpSpPr>
          <p:sp>
            <p:nvSpPr>
              <p:cNvPr id="1571" name="Forma libre 1570">
                <a:extLst>
                  <a:ext uri="{FF2B5EF4-FFF2-40B4-BE49-F238E27FC236}">
                    <a16:creationId xmlns:a16="http://schemas.microsoft.com/office/drawing/2014/main" id="{5182F08E-B74A-4F42-A3AC-1775367C089F}"/>
                  </a:ext>
                </a:extLst>
              </p:cNvPr>
              <p:cNvSpPr/>
              <p:nvPr/>
            </p:nvSpPr>
            <p:spPr>
              <a:xfrm>
                <a:off x="710949" y="1830605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72" name="Forma libre 1571">
                <a:extLst>
                  <a:ext uri="{FF2B5EF4-FFF2-40B4-BE49-F238E27FC236}">
                    <a16:creationId xmlns:a16="http://schemas.microsoft.com/office/drawing/2014/main" id="{A8D06B84-1508-AC40-BE53-9FE954D18DB5}"/>
                  </a:ext>
                </a:extLst>
              </p:cNvPr>
              <p:cNvSpPr/>
              <p:nvPr/>
            </p:nvSpPr>
            <p:spPr>
              <a:xfrm>
                <a:off x="731488" y="1861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73" name="Forma libre 1572">
                <a:extLst>
                  <a:ext uri="{FF2B5EF4-FFF2-40B4-BE49-F238E27FC236}">
                    <a16:creationId xmlns:a16="http://schemas.microsoft.com/office/drawing/2014/main" id="{7A449415-FDE4-F640-BCB4-6D0206D241A6}"/>
                  </a:ext>
                </a:extLst>
              </p:cNvPr>
              <p:cNvSpPr/>
              <p:nvPr/>
            </p:nvSpPr>
            <p:spPr>
              <a:xfrm>
                <a:off x="690421" y="1861409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2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orma libre 254">
            <a:extLst>
              <a:ext uri="{FF2B5EF4-FFF2-40B4-BE49-F238E27FC236}">
                <a16:creationId xmlns:a16="http://schemas.microsoft.com/office/drawing/2014/main" id="{641740E4-12CC-2E42-BCD9-8F4772D3A737}"/>
              </a:ext>
            </a:extLst>
          </p:cNvPr>
          <p:cNvSpPr/>
          <p:nvPr/>
        </p:nvSpPr>
        <p:spPr>
          <a:xfrm>
            <a:off x="8803178" y="5940311"/>
            <a:ext cx="289670" cy="355095"/>
          </a:xfrm>
          <a:custGeom>
            <a:avLst/>
            <a:gdLst>
              <a:gd name="connsiteX0" fmla="*/ 5543902 w 5594443"/>
              <a:gd name="connsiteY0" fmla="*/ 5429018 h 6858000"/>
              <a:gd name="connsiteX1" fmla="*/ 5534975 w 5594443"/>
              <a:gd name="connsiteY1" fmla="*/ 5411154 h 6858000"/>
              <a:gd name="connsiteX2" fmla="*/ 4982818 w 5594443"/>
              <a:gd name="connsiteY2" fmla="*/ 2981655 h 6858000"/>
              <a:gd name="connsiteX3" fmla="*/ 4982818 w 5594443"/>
              <a:gd name="connsiteY3" fmla="*/ 2955670 h 6858000"/>
              <a:gd name="connsiteX4" fmla="*/ 3807857 w 5594443"/>
              <a:gd name="connsiteY4" fmla="*/ 1052351 h 6858000"/>
              <a:gd name="connsiteX5" fmla="*/ 3807857 w 5594443"/>
              <a:gd name="connsiteY5" fmla="*/ 648791 h 6858000"/>
              <a:gd name="connsiteX6" fmla="*/ 3159057 w 5594443"/>
              <a:gd name="connsiteY6" fmla="*/ 0 h 6858000"/>
              <a:gd name="connsiteX7" fmla="*/ 2545189 w 5594443"/>
              <a:gd name="connsiteY7" fmla="*/ 0 h 6858000"/>
              <a:gd name="connsiteX8" fmla="*/ 1896398 w 5594443"/>
              <a:gd name="connsiteY8" fmla="*/ 648791 h 6858000"/>
              <a:gd name="connsiteX9" fmla="*/ 1896398 w 5594443"/>
              <a:gd name="connsiteY9" fmla="*/ 1008501 h 6858000"/>
              <a:gd name="connsiteX10" fmla="*/ 624811 w 5594443"/>
              <a:gd name="connsiteY10" fmla="*/ 2981655 h 6858000"/>
              <a:gd name="connsiteX11" fmla="*/ 72655 w 5594443"/>
              <a:gd name="connsiteY11" fmla="*/ 5411154 h 6858000"/>
              <a:gd name="connsiteX12" fmla="*/ 63728 w 5594443"/>
              <a:gd name="connsiteY12" fmla="*/ 5420091 h 6858000"/>
              <a:gd name="connsiteX13" fmla="*/ 54801 w 5594443"/>
              <a:gd name="connsiteY13" fmla="*/ 5876436 h 6858000"/>
              <a:gd name="connsiteX14" fmla="*/ 458360 w 5594443"/>
              <a:gd name="connsiteY14" fmla="*/ 6077809 h 6858000"/>
              <a:gd name="connsiteX15" fmla="*/ 1940256 w 5594443"/>
              <a:gd name="connsiteY15" fmla="*/ 6077809 h 6858000"/>
              <a:gd name="connsiteX16" fmla="*/ 2799347 w 5594443"/>
              <a:gd name="connsiteY16" fmla="*/ 6858138 h 6858000"/>
              <a:gd name="connsiteX17" fmla="*/ 3658437 w 5594443"/>
              <a:gd name="connsiteY17" fmla="*/ 6077809 h 6858000"/>
              <a:gd name="connsiteX18" fmla="*/ 5140333 w 5594443"/>
              <a:gd name="connsiteY18" fmla="*/ 6077809 h 6858000"/>
              <a:gd name="connsiteX19" fmla="*/ 5149269 w 5594443"/>
              <a:gd name="connsiteY19" fmla="*/ 6077809 h 6858000"/>
              <a:gd name="connsiteX20" fmla="*/ 5543902 w 5594443"/>
              <a:gd name="connsiteY20" fmla="*/ 5876436 h 6858000"/>
              <a:gd name="connsiteX21" fmla="*/ 5543902 w 5594443"/>
              <a:gd name="connsiteY21" fmla="*/ 5429018 h 6858000"/>
              <a:gd name="connsiteX22" fmla="*/ 2228512 w 5594443"/>
              <a:gd name="connsiteY22" fmla="*/ 640669 h 6858000"/>
              <a:gd name="connsiteX23" fmla="*/ 2553310 w 5594443"/>
              <a:gd name="connsiteY23" fmla="*/ 315871 h 6858000"/>
              <a:gd name="connsiteX24" fmla="*/ 3158252 w 5594443"/>
              <a:gd name="connsiteY24" fmla="*/ 315871 h 6858000"/>
              <a:gd name="connsiteX25" fmla="*/ 3483050 w 5594443"/>
              <a:gd name="connsiteY25" fmla="*/ 640669 h 6858000"/>
              <a:gd name="connsiteX26" fmla="*/ 3483050 w 5594443"/>
              <a:gd name="connsiteY26" fmla="*/ 912691 h 6858000"/>
              <a:gd name="connsiteX27" fmla="*/ 3150130 w 5594443"/>
              <a:gd name="connsiteY27" fmla="*/ 833929 h 6858000"/>
              <a:gd name="connsiteX28" fmla="*/ 3150130 w 5594443"/>
              <a:gd name="connsiteY28" fmla="*/ 833929 h 6858000"/>
              <a:gd name="connsiteX29" fmla="*/ 2992607 w 5594443"/>
              <a:gd name="connsiteY29" fmla="*/ 816065 h 6858000"/>
              <a:gd name="connsiteX30" fmla="*/ 2957694 w 5594443"/>
              <a:gd name="connsiteY30" fmla="*/ 816065 h 6858000"/>
              <a:gd name="connsiteX31" fmla="*/ 2808283 w 5594443"/>
              <a:gd name="connsiteY31" fmla="*/ 807129 h 6858000"/>
              <a:gd name="connsiteX32" fmla="*/ 2676736 w 5594443"/>
              <a:gd name="connsiteY32" fmla="*/ 816065 h 6858000"/>
              <a:gd name="connsiteX33" fmla="*/ 2641823 w 5594443"/>
              <a:gd name="connsiteY33" fmla="*/ 816065 h 6858000"/>
              <a:gd name="connsiteX34" fmla="*/ 2528140 w 5594443"/>
              <a:gd name="connsiteY34" fmla="*/ 825002 h 6858000"/>
              <a:gd name="connsiteX35" fmla="*/ 2510276 w 5594443"/>
              <a:gd name="connsiteY35" fmla="*/ 825002 h 6858000"/>
              <a:gd name="connsiteX36" fmla="*/ 2229327 w 5594443"/>
              <a:gd name="connsiteY36" fmla="*/ 886715 h 6858000"/>
              <a:gd name="connsiteX37" fmla="*/ 2228512 w 5594443"/>
              <a:gd name="connsiteY37" fmla="*/ 640669 h 6858000"/>
              <a:gd name="connsiteX38" fmla="*/ 2228512 w 5594443"/>
              <a:gd name="connsiteY38" fmla="*/ 640669 h 6858000"/>
              <a:gd name="connsiteX39" fmla="*/ 2807468 w 5594443"/>
              <a:gd name="connsiteY39" fmla="*/ 6533339 h 6858000"/>
              <a:gd name="connsiteX40" fmla="*/ 2272361 w 5594443"/>
              <a:gd name="connsiteY40" fmla="*/ 6076994 h 6858000"/>
              <a:gd name="connsiteX41" fmla="*/ 3342575 w 5594443"/>
              <a:gd name="connsiteY41" fmla="*/ 6076994 h 6858000"/>
              <a:gd name="connsiteX42" fmla="*/ 2807468 w 5594443"/>
              <a:gd name="connsiteY42" fmla="*/ 6533339 h 6858000"/>
              <a:gd name="connsiteX43" fmla="*/ 5280817 w 5594443"/>
              <a:gd name="connsiteY43" fmla="*/ 5709162 h 6858000"/>
              <a:gd name="connsiteX44" fmla="*/ 5149269 w 5594443"/>
              <a:gd name="connsiteY44" fmla="*/ 5753011 h 6858000"/>
              <a:gd name="connsiteX45" fmla="*/ 3509035 w 5594443"/>
              <a:gd name="connsiteY45" fmla="*/ 5753011 h 6858000"/>
              <a:gd name="connsiteX46" fmla="*/ 3509035 w 5594443"/>
              <a:gd name="connsiteY46" fmla="*/ 5753011 h 6858000"/>
              <a:gd name="connsiteX47" fmla="*/ 2105901 w 5594443"/>
              <a:gd name="connsiteY47" fmla="*/ 5753011 h 6858000"/>
              <a:gd name="connsiteX48" fmla="*/ 2105901 w 5594443"/>
              <a:gd name="connsiteY48" fmla="*/ 5753011 h 6858000"/>
              <a:gd name="connsiteX49" fmla="*/ 474594 w 5594443"/>
              <a:gd name="connsiteY49" fmla="*/ 5753011 h 6858000"/>
              <a:gd name="connsiteX50" fmla="*/ 334120 w 5594443"/>
              <a:gd name="connsiteY50" fmla="*/ 5709162 h 6858000"/>
              <a:gd name="connsiteX51" fmla="*/ 360105 w 5594443"/>
              <a:gd name="connsiteY51" fmla="*/ 5559751 h 6858000"/>
              <a:gd name="connsiteX52" fmla="*/ 956110 w 5594443"/>
              <a:gd name="connsiteY52" fmla="*/ 2981655 h 6858000"/>
              <a:gd name="connsiteX53" fmla="*/ 2122144 w 5594443"/>
              <a:gd name="connsiteY53" fmla="*/ 1262650 h 6858000"/>
              <a:gd name="connsiteX54" fmla="*/ 2131072 w 5594443"/>
              <a:gd name="connsiteY54" fmla="*/ 1262650 h 6858000"/>
              <a:gd name="connsiteX55" fmla="*/ 2858624 w 5594443"/>
              <a:gd name="connsiteY55" fmla="*/ 1131103 h 6858000"/>
              <a:gd name="connsiteX56" fmla="*/ 2858624 w 5594443"/>
              <a:gd name="connsiteY56" fmla="*/ 1131103 h 6858000"/>
              <a:gd name="connsiteX57" fmla="*/ 3578055 w 5594443"/>
              <a:gd name="connsiteY57" fmla="*/ 1297563 h 6858000"/>
              <a:gd name="connsiteX58" fmla="*/ 3586982 w 5594443"/>
              <a:gd name="connsiteY58" fmla="*/ 1297563 h 6858000"/>
              <a:gd name="connsiteX59" fmla="*/ 4666939 w 5594443"/>
              <a:gd name="connsiteY59" fmla="*/ 2981646 h 6858000"/>
              <a:gd name="connsiteX60" fmla="*/ 4666939 w 5594443"/>
              <a:gd name="connsiteY60" fmla="*/ 3007632 h 6858000"/>
              <a:gd name="connsiteX61" fmla="*/ 5254822 w 5594443"/>
              <a:gd name="connsiteY61" fmla="*/ 5559742 h 6858000"/>
              <a:gd name="connsiteX62" fmla="*/ 5280817 w 5594443"/>
              <a:gd name="connsiteY62" fmla="*/ 5709162 h 6858000"/>
              <a:gd name="connsiteX63" fmla="*/ 2403899 w 5594443"/>
              <a:gd name="connsiteY63" fmla="*/ 1877343 h 6858000"/>
              <a:gd name="connsiteX64" fmla="*/ 2351123 w 5594443"/>
              <a:gd name="connsiteY64" fmla="*/ 2096580 h 6858000"/>
              <a:gd name="connsiteX65" fmla="*/ 1850928 w 5594443"/>
              <a:gd name="connsiteY65" fmla="*/ 3148930 h 6858000"/>
              <a:gd name="connsiteX66" fmla="*/ 1728317 w 5594443"/>
              <a:gd name="connsiteY66" fmla="*/ 4446502 h 6858000"/>
              <a:gd name="connsiteX67" fmla="*/ 1570794 w 5594443"/>
              <a:gd name="connsiteY67" fmla="*/ 4578049 h 6858000"/>
              <a:gd name="connsiteX68" fmla="*/ 1535881 w 5594443"/>
              <a:gd name="connsiteY68" fmla="*/ 4578049 h 6858000"/>
              <a:gd name="connsiteX69" fmla="*/ 1413271 w 5594443"/>
              <a:gd name="connsiteY69" fmla="*/ 4384799 h 6858000"/>
              <a:gd name="connsiteX70" fmla="*/ 1526954 w 5594443"/>
              <a:gd name="connsiteY70" fmla="*/ 3157061 h 6858000"/>
              <a:gd name="connsiteX71" fmla="*/ 1526954 w 5594443"/>
              <a:gd name="connsiteY71" fmla="*/ 3148134 h 6858000"/>
              <a:gd name="connsiteX72" fmla="*/ 2184672 w 5594443"/>
              <a:gd name="connsiteY72" fmla="*/ 1823761 h 6858000"/>
              <a:gd name="connsiteX73" fmla="*/ 2403899 w 5594443"/>
              <a:gd name="connsiteY73" fmla="*/ 1877343 h 6858000"/>
              <a:gd name="connsiteX74" fmla="*/ 1570794 w 5594443"/>
              <a:gd name="connsiteY74" fmla="*/ 5025458 h 6858000"/>
              <a:gd name="connsiteX75" fmla="*/ 1395407 w 5594443"/>
              <a:gd name="connsiteY75" fmla="*/ 5200846 h 6858000"/>
              <a:gd name="connsiteX76" fmla="*/ 1220020 w 5594443"/>
              <a:gd name="connsiteY76" fmla="*/ 5025458 h 6858000"/>
              <a:gd name="connsiteX77" fmla="*/ 1395407 w 5594443"/>
              <a:gd name="connsiteY77" fmla="*/ 4850071 h 6858000"/>
              <a:gd name="connsiteX78" fmla="*/ 1570794 w 5594443"/>
              <a:gd name="connsiteY78" fmla="*/ 5025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594443" h="6858000">
                <a:moveTo>
                  <a:pt x="5543902" y="5429018"/>
                </a:moveTo>
                <a:cubicBezTo>
                  <a:pt x="5543902" y="5420091"/>
                  <a:pt x="5534975" y="5411154"/>
                  <a:pt x="5534975" y="5411154"/>
                </a:cubicBezTo>
                <a:cubicBezTo>
                  <a:pt x="4990940" y="4428638"/>
                  <a:pt x="4982818" y="2999519"/>
                  <a:pt x="4982818" y="2981655"/>
                </a:cubicBezTo>
                <a:cubicBezTo>
                  <a:pt x="4982818" y="2972719"/>
                  <a:pt x="4982818" y="2963791"/>
                  <a:pt x="4982818" y="2955670"/>
                </a:cubicBezTo>
                <a:cubicBezTo>
                  <a:pt x="4973891" y="2131492"/>
                  <a:pt x="4500488" y="1412061"/>
                  <a:pt x="3807857" y="1052351"/>
                </a:cubicBezTo>
                <a:lnTo>
                  <a:pt x="3807857" y="648791"/>
                </a:lnTo>
                <a:cubicBezTo>
                  <a:pt x="3807848" y="289071"/>
                  <a:pt x="3518777" y="0"/>
                  <a:pt x="3159057" y="0"/>
                </a:cubicBezTo>
                <a:lnTo>
                  <a:pt x="2545189" y="0"/>
                </a:lnTo>
                <a:cubicBezTo>
                  <a:pt x="2185478" y="0"/>
                  <a:pt x="1896398" y="289071"/>
                  <a:pt x="1896398" y="648791"/>
                </a:cubicBezTo>
                <a:lnTo>
                  <a:pt x="1896398" y="1008501"/>
                </a:lnTo>
                <a:cubicBezTo>
                  <a:pt x="1150982" y="1350349"/>
                  <a:pt x="624811" y="2104701"/>
                  <a:pt x="624811" y="2981655"/>
                </a:cubicBezTo>
                <a:cubicBezTo>
                  <a:pt x="624811" y="2999519"/>
                  <a:pt x="615884" y="4437566"/>
                  <a:pt x="72655" y="5411154"/>
                </a:cubicBezTo>
                <a:lnTo>
                  <a:pt x="63728" y="5420091"/>
                </a:lnTo>
                <a:cubicBezTo>
                  <a:pt x="-15034" y="5604415"/>
                  <a:pt x="-23970" y="5753011"/>
                  <a:pt x="54801" y="5876436"/>
                </a:cubicBezTo>
                <a:cubicBezTo>
                  <a:pt x="124635" y="5999047"/>
                  <a:pt x="265110" y="6060760"/>
                  <a:pt x="458360" y="6077809"/>
                </a:cubicBezTo>
                <a:lnTo>
                  <a:pt x="1940256" y="6077809"/>
                </a:lnTo>
                <a:cubicBezTo>
                  <a:pt x="1984105" y="6516290"/>
                  <a:pt x="2352753" y="6858138"/>
                  <a:pt x="2799347" y="6858138"/>
                </a:cubicBezTo>
                <a:cubicBezTo>
                  <a:pt x="3246756" y="6858138"/>
                  <a:pt x="3614597" y="6516290"/>
                  <a:pt x="3658437" y="6077809"/>
                </a:cubicBezTo>
                <a:lnTo>
                  <a:pt x="5140333" y="6077809"/>
                </a:lnTo>
                <a:lnTo>
                  <a:pt x="5149269" y="6077809"/>
                </a:lnTo>
                <a:cubicBezTo>
                  <a:pt x="5333593" y="6068872"/>
                  <a:pt x="5474068" y="5999047"/>
                  <a:pt x="5543902" y="5876436"/>
                </a:cubicBezTo>
                <a:cubicBezTo>
                  <a:pt x="5622664" y="5753011"/>
                  <a:pt x="5622664" y="5604415"/>
                  <a:pt x="5543902" y="5429018"/>
                </a:cubicBezTo>
                <a:close/>
                <a:moveTo>
                  <a:pt x="2228512" y="640669"/>
                </a:moveTo>
                <a:cubicBezTo>
                  <a:pt x="2228512" y="465282"/>
                  <a:pt x="2368987" y="315871"/>
                  <a:pt x="2553310" y="315871"/>
                </a:cubicBezTo>
                <a:lnTo>
                  <a:pt x="3158252" y="315871"/>
                </a:lnTo>
                <a:cubicBezTo>
                  <a:pt x="3333648" y="315871"/>
                  <a:pt x="3483050" y="456345"/>
                  <a:pt x="3483050" y="640669"/>
                </a:cubicBezTo>
                <a:lnTo>
                  <a:pt x="3483050" y="912691"/>
                </a:lnTo>
                <a:cubicBezTo>
                  <a:pt x="3377488" y="877778"/>
                  <a:pt x="3263814" y="850978"/>
                  <a:pt x="3150130" y="833929"/>
                </a:cubicBezTo>
                <a:lnTo>
                  <a:pt x="3150130" y="833929"/>
                </a:lnTo>
                <a:cubicBezTo>
                  <a:pt x="3097354" y="824993"/>
                  <a:pt x="3044568" y="816065"/>
                  <a:pt x="2992607" y="816065"/>
                </a:cubicBezTo>
                <a:cubicBezTo>
                  <a:pt x="2983679" y="816065"/>
                  <a:pt x="2974743" y="816065"/>
                  <a:pt x="2957694" y="816065"/>
                </a:cubicBezTo>
                <a:cubicBezTo>
                  <a:pt x="2913845" y="807129"/>
                  <a:pt x="2861069" y="807129"/>
                  <a:pt x="2808283" y="807129"/>
                </a:cubicBezTo>
                <a:cubicBezTo>
                  <a:pt x="2764434" y="807129"/>
                  <a:pt x="2720585" y="807129"/>
                  <a:pt x="2676736" y="816065"/>
                </a:cubicBezTo>
                <a:cubicBezTo>
                  <a:pt x="2667808" y="816065"/>
                  <a:pt x="2658872" y="816065"/>
                  <a:pt x="2641823" y="816065"/>
                </a:cubicBezTo>
                <a:cubicBezTo>
                  <a:pt x="2606910" y="816065"/>
                  <a:pt x="2563061" y="825002"/>
                  <a:pt x="2528140" y="825002"/>
                </a:cubicBezTo>
                <a:cubicBezTo>
                  <a:pt x="2519212" y="825002"/>
                  <a:pt x="2519212" y="825002"/>
                  <a:pt x="2510276" y="825002"/>
                </a:cubicBezTo>
                <a:cubicBezTo>
                  <a:pt x="2413650" y="842866"/>
                  <a:pt x="2317016" y="859914"/>
                  <a:pt x="2229327" y="886715"/>
                </a:cubicBezTo>
                <a:lnTo>
                  <a:pt x="2228512" y="640669"/>
                </a:lnTo>
                <a:lnTo>
                  <a:pt x="2228512" y="640669"/>
                </a:lnTo>
                <a:close/>
                <a:moveTo>
                  <a:pt x="2807468" y="6533339"/>
                </a:moveTo>
                <a:cubicBezTo>
                  <a:pt x="2535446" y="6533339"/>
                  <a:pt x="2316210" y="6331967"/>
                  <a:pt x="2272361" y="6076994"/>
                </a:cubicBezTo>
                <a:lnTo>
                  <a:pt x="3342575" y="6076994"/>
                </a:lnTo>
                <a:cubicBezTo>
                  <a:pt x="3298726" y="6331967"/>
                  <a:pt x="3079481" y="6533339"/>
                  <a:pt x="2807468" y="6533339"/>
                </a:cubicBezTo>
                <a:close/>
                <a:moveTo>
                  <a:pt x="5280817" y="5709162"/>
                </a:moveTo>
                <a:cubicBezTo>
                  <a:pt x="5271880" y="5727025"/>
                  <a:pt x="5228040" y="5744074"/>
                  <a:pt x="5149269" y="5753011"/>
                </a:cubicBezTo>
                <a:lnTo>
                  <a:pt x="3509035" y="5753011"/>
                </a:lnTo>
                <a:lnTo>
                  <a:pt x="3509035" y="5753011"/>
                </a:lnTo>
                <a:lnTo>
                  <a:pt x="2105901" y="5753011"/>
                </a:lnTo>
                <a:lnTo>
                  <a:pt x="2105901" y="5753011"/>
                </a:lnTo>
                <a:lnTo>
                  <a:pt x="474594" y="5753011"/>
                </a:lnTo>
                <a:cubicBezTo>
                  <a:pt x="386896" y="5744084"/>
                  <a:pt x="343047" y="5727025"/>
                  <a:pt x="334120" y="5709162"/>
                </a:cubicBezTo>
                <a:cubicBezTo>
                  <a:pt x="325193" y="5691298"/>
                  <a:pt x="325193" y="5647449"/>
                  <a:pt x="360105" y="5559751"/>
                </a:cubicBezTo>
                <a:cubicBezTo>
                  <a:pt x="939061" y="4507400"/>
                  <a:pt x="956110" y="3042553"/>
                  <a:pt x="956110" y="2981655"/>
                </a:cubicBezTo>
                <a:cubicBezTo>
                  <a:pt x="956110" y="2201327"/>
                  <a:pt x="1438441" y="1534672"/>
                  <a:pt x="2122144" y="1262650"/>
                </a:cubicBezTo>
                <a:cubicBezTo>
                  <a:pt x="2122144" y="1262650"/>
                  <a:pt x="2122144" y="1262650"/>
                  <a:pt x="2131072" y="1262650"/>
                </a:cubicBezTo>
                <a:cubicBezTo>
                  <a:pt x="2368172" y="1166025"/>
                  <a:pt x="2613402" y="1131103"/>
                  <a:pt x="2858624" y="1131103"/>
                </a:cubicBezTo>
                <a:lnTo>
                  <a:pt x="2858624" y="1131103"/>
                </a:lnTo>
                <a:cubicBezTo>
                  <a:pt x="3103845" y="1140040"/>
                  <a:pt x="3349882" y="1192816"/>
                  <a:pt x="3578055" y="1297563"/>
                </a:cubicBezTo>
                <a:cubicBezTo>
                  <a:pt x="3578055" y="1297563"/>
                  <a:pt x="3578055" y="1297563"/>
                  <a:pt x="3586982" y="1297563"/>
                </a:cubicBezTo>
                <a:cubicBezTo>
                  <a:pt x="4228457" y="1587448"/>
                  <a:pt x="4666939" y="2236230"/>
                  <a:pt x="4666939" y="2981646"/>
                </a:cubicBezTo>
                <a:cubicBezTo>
                  <a:pt x="4666939" y="2990583"/>
                  <a:pt x="4666939" y="2999510"/>
                  <a:pt x="4666939" y="3007632"/>
                </a:cubicBezTo>
                <a:cubicBezTo>
                  <a:pt x="4666939" y="3226868"/>
                  <a:pt x="4710788" y="4568289"/>
                  <a:pt x="5254822" y="5559742"/>
                </a:cubicBezTo>
                <a:cubicBezTo>
                  <a:pt x="5288929" y="5648264"/>
                  <a:pt x="5288929" y="5692113"/>
                  <a:pt x="5280817" y="5709162"/>
                </a:cubicBezTo>
                <a:close/>
                <a:moveTo>
                  <a:pt x="2403899" y="1877343"/>
                </a:moveTo>
                <a:cubicBezTo>
                  <a:pt x="2447748" y="1956105"/>
                  <a:pt x="2429885" y="2052730"/>
                  <a:pt x="2351123" y="2096580"/>
                </a:cubicBezTo>
                <a:cubicBezTo>
                  <a:pt x="2333259" y="2114443"/>
                  <a:pt x="1877728" y="2412450"/>
                  <a:pt x="1850928" y="3148930"/>
                </a:cubicBezTo>
                <a:cubicBezTo>
                  <a:pt x="1850928" y="3218764"/>
                  <a:pt x="1868792" y="3788784"/>
                  <a:pt x="1728317" y="4446502"/>
                </a:cubicBezTo>
                <a:cubicBezTo>
                  <a:pt x="1710454" y="4525264"/>
                  <a:pt x="1649556" y="4578049"/>
                  <a:pt x="1570794" y="4578049"/>
                </a:cubicBezTo>
                <a:cubicBezTo>
                  <a:pt x="1561867" y="4578049"/>
                  <a:pt x="1552930" y="4578049"/>
                  <a:pt x="1535881" y="4578049"/>
                </a:cubicBezTo>
                <a:cubicBezTo>
                  <a:pt x="1448183" y="4560186"/>
                  <a:pt x="1395407" y="4472487"/>
                  <a:pt x="1413271" y="4384799"/>
                </a:cubicBezTo>
                <a:cubicBezTo>
                  <a:pt x="1544818" y="3736008"/>
                  <a:pt x="1526954" y="3157061"/>
                  <a:pt x="1526954" y="3157061"/>
                </a:cubicBezTo>
                <a:lnTo>
                  <a:pt x="1526954" y="3148134"/>
                </a:lnTo>
                <a:cubicBezTo>
                  <a:pt x="1561867" y="2227330"/>
                  <a:pt x="2158687" y="1841625"/>
                  <a:pt x="2184672" y="1823761"/>
                </a:cubicBezTo>
                <a:cubicBezTo>
                  <a:pt x="2255303" y="1780709"/>
                  <a:pt x="2351123" y="1806694"/>
                  <a:pt x="2403899" y="1877343"/>
                </a:cubicBezTo>
                <a:close/>
                <a:moveTo>
                  <a:pt x="1570794" y="5025458"/>
                </a:moveTo>
                <a:cubicBezTo>
                  <a:pt x="1570794" y="5122084"/>
                  <a:pt x="1492032" y="5200846"/>
                  <a:pt x="1395407" y="5200846"/>
                </a:cubicBezTo>
                <a:cubicBezTo>
                  <a:pt x="1298781" y="5200846"/>
                  <a:pt x="1220020" y="5122084"/>
                  <a:pt x="1220020" y="5025458"/>
                </a:cubicBezTo>
                <a:cubicBezTo>
                  <a:pt x="1220020" y="4928833"/>
                  <a:pt x="1298781" y="4850071"/>
                  <a:pt x="1395407" y="4850071"/>
                </a:cubicBezTo>
                <a:cubicBezTo>
                  <a:pt x="1492032" y="4850071"/>
                  <a:pt x="1570794" y="4928833"/>
                  <a:pt x="1570794" y="502545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156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57" name="Forma libre 256">
            <a:extLst>
              <a:ext uri="{FF2B5EF4-FFF2-40B4-BE49-F238E27FC236}">
                <a16:creationId xmlns:a16="http://schemas.microsoft.com/office/drawing/2014/main" id="{3CF7709D-C5BC-FE4E-B8D0-A94014CAB870}"/>
              </a:ext>
            </a:extLst>
          </p:cNvPr>
          <p:cNvSpPr/>
          <p:nvPr/>
        </p:nvSpPr>
        <p:spPr>
          <a:xfrm>
            <a:off x="7936638" y="1419188"/>
            <a:ext cx="301831" cy="301831"/>
          </a:xfrm>
          <a:custGeom>
            <a:avLst/>
            <a:gdLst>
              <a:gd name="connsiteX0" fmla="*/ 5829300 w 5829300"/>
              <a:gd name="connsiteY0" fmla="*/ 2914993 h 5829300"/>
              <a:gd name="connsiteX1" fmla="*/ 2914307 w 5829300"/>
              <a:gd name="connsiteY1" fmla="*/ 0 h 5829300"/>
              <a:gd name="connsiteX2" fmla="*/ 0 w 5829300"/>
              <a:gd name="connsiteY2" fmla="*/ 2914993 h 5829300"/>
              <a:gd name="connsiteX3" fmla="*/ 1025823 w 5829300"/>
              <a:gd name="connsiteY3" fmla="*/ 5130499 h 5829300"/>
              <a:gd name="connsiteX4" fmla="*/ 1055427 w 5829300"/>
              <a:gd name="connsiteY4" fmla="*/ 5152530 h 5829300"/>
              <a:gd name="connsiteX5" fmla="*/ 2921880 w 5829300"/>
              <a:gd name="connsiteY5" fmla="*/ 5829300 h 5829300"/>
              <a:gd name="connsiteX6" fmla="*/ 4773187 w 5829300"/>
              <a:gd name="connsiteY6" fmla="*/ 5167675 h 5829300"/>
              <a:gd name="connsiteX7" fmla="*/ 4839967 w 5829300"/>
              <a:gd name="connsiteY7" fmla="*/ 5115354 h 5829300"/>
              <a:gd name="connsiteX8" fmla="*/ 5829300 w 5829300"/>
              <a:gd name="connsiteY8" fmla="*/ 2914993 h 5829300"/>
              <a:gd name="connsiteX9" fmla="*/ 267814 w 5829300"/>
              <a:gd name="connsiteY9" fmla="*/ 2914993 h 5829300"/>
              <a:gd name="connsiteX10" fmla="*/ 2914993 w 5829300"/>
              <a:gd name="connsiteY10" fmla="*/ 267814 h 5829300"/>
              <a:gd name="connsiteX11" fmla="*/ 5562172 w 5829300"/>
              <a:gd name="connsiteY11" fmla="*/ 2914993 h 5829300"/>
              <a:gd name="connsiteX12" fmla="*/ 4818622 w 5829300"/>
              <a:gd name="connsiteY12" fmla="*/ 4751842 h 5829300"/>
              <a:gd name="connsiteX13" fmla="*/ 3836861 w 5829300"/>
              <a:gd name="connsiteY13" fmla="*/ 3421028 h 5829300"/>
              <a:gd name="connsiteX14" fmla="*/ 4081958 w 5829300"/>
              <a:gd name="connsiteY14" fmla="*/ 2707081 h 5829300"/>
              <a:gd name="connsiteX15" fmla="*/ 2921880 w 5829300"/>
              <a:gd name="connsiteY15" fmla="*/ 1547003 h 5829300"/>
              <a:gd name="connsiteX16" fmla="*/ 1761801 w 5829300"/>
              <a:gd name="connsiteY16" fmla="*/ 2707081 h 5829300"/>
              <a:gd name="connsiteX17" fmla="*/ 2006898 w 5829300"/>
              <a:gd name="connsiteY17" fmla="*/ 3421028 h 5829300"/>
              <a:gd name="connsiteX18" fmla="*/ 1026509 w 5829300"/>
              <a:gd name="connsiteY18" fmla="*/ 4751842 h 5829300"/>
              <a:gd name="connsiteX19" fmla="*/ 267814 w 5829300"/>
              <a:gd name="connsiteY19" fmla="*/ 2914993 h 5829300"/>
              <a:gd name="connsiteX20" fmla="*/ 2022729 w 5829300"/>
              <a:gd name="connsiteY20" fmla="*/ 2713958 h 5829300"/>
              <a:gd name="connsiteX21" fmla="*/ 2914993 w 5829300"/>
              <a:gd name="connsiteY21" fmla="*/ 1821694 h 5829300"/>
              <a:gd name="connsiteX22" fmla="*/ 3807257 w 5829300"/>
              <a:gd name="connsiteY22" fmla="*/ 2713958 h 5829300"/>
              <a:gd name="connsiteX23" fmla="*/ 2914993 w 5829300"/>
              <a:gd name="connsiteY23" fmla="*/ 3606222 h 5829300"/>
              <a:gd name="connsiteX24" fmla="*/ 2022729 w 5829300"/>
              <a:gd name="connsiteY24" fmla="*/ 2713958 h 5829300"/>
              <a:gd name="connsiteX25" fmla="*/ 1264034 w 5829300"/>
              <a:gd name="connsiteY25" fmla="*/ 4981794 h 5829300"/>
              <a:gd name="connsiteX26" fmla="*/ 2201047 w 5829300"/>
              <a:gd name="connsiteY26" fmla="*/ 3628254 h 5829300"/>
              <a:gd name="connsiteX27" fmla="*/ 2914993 w 5829300"/>
              <a:gd name="connsiteY27" fmla="*/ 3873351 h 5829300"/>
              <a:gd name="connsiteX28" fmla="*/ 3636512 w 5829300"/>
              <a:gd name="connsiteY28" fmla="*/ 3620681 h 5829300"/>
              <a:gd name="connsiteX29" fmla="*/ 4581096 w 5829300"/>
              <a:gd name="connsiteY29" fmla="*/ 4974222 h 5829300"/>
              <a:gd name="connsiteX30" fmla="*/ 2923251 w 5829300"/>
              <a:gd name="connsiteY30" fmla="*/ 5561486 h 5829300"/>
              <a:gd name="connsiteX31" fmla="*/ 1264034 w 5829300"/>
              <a:gd name="connsiteY31" fmla="*/ 4981794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29300" h="5829300">
                <a:moveTo>
                  <a:pt x="5829300" y="2914993"/>
                </a:moveTo>
                <a:cubicBezTo>
                  <a:pt x="5829300" y="1308783"/>
                  <a:pt x="4520518" y="0"/>
                  <a:pt x="2914307" y="0"/>
                </a:cubicBezTo>
                <a:cubicBezTo>
                  <a:pt x="1308097" y="0"/>
                  <a:pt x="0" y="1308783"/>
                  <a:pt x="0" y="2914993"/>
                </a:cubicBezTo>
                <a:cubicBezTo>
                  <a:pt x="0" y="3799684"/>
                  <a:pt x="401384" y="4595555"/>
                  <a:pt x="1025823" y="5130499"/>
                </a:cubicBezTo>
                <a:cubicBezTo>
                  <a:pt x="1033396" y="5138071"/>
                  <a:pt x="1040968" y="5145643"/>
                  <a:pt x="1055427" y="5152530"/>
                </a:cubicBezTo>
                <a:cubicBezTo>
                  <a:pt x="1560767" y="5576631"/>
                  <a:pt x="2207933" y="5829300"/>
                  <a:pt x="2921880" y="5829300"/>
                </a:cubicBezTo>
                <a:cubicBezTo>
                  <a:pt x="3620681" y="5829300"/>
                  <a:pt x="4267848" y="5576631"/>
                  <a:pt x="4773187" y="5167675"/>
                </a:cubicBezTo>
                <a:cubicBezTo>
                  <a:pt x="4802791" y="5160102"/>
                  <a:pt x="4825508" y="5138071"/>
                  <a:pt x="4839967" y="5115354"/>
                </a:cubicBezTo>
                <a:cubicBezTo>
                  <a:pt x="5443071" y="4572839"/>
                  <a:pt x="5829300" y="3792112"/>
                  <a:pt x="5829300" y="2914993"/>
                </a:cubicBezTo>
                <a:close/>
                <a:moveTo>
                  <a:pt x="267814" y="2914993"/>
                </a:moveTo>
                <a:cubicBezTo>
                  <a:pt x="267814" y="1457497"/>
                  <a:pt x="1457497" y="267814"/>
                  <a:pt x="2914993" y="267814"/>
                </a:cubicBezTo>
                <a:cubicBezTo>
                  <a:pt x="4372489" y="267814"/>
                  <a:pt x="5562172" y="1457497"/>
                  <a:pt x="5562172" y="2914993"/>
                </a:cubicBezTo>
                <a:cubicBezTo>
                  <a:pt x="5562172" y="3628939"/>
                  <a:pt x="5279898" y="4275411"/>
                  <a:pt x="4818622" y="4751842"/>
                </a:cubicBezTo>
                <a:cubicBezTo>
                  <a:pt x="4744269" y="4402093"/>
                  <a:pt x="4521203" y="3807257"/>
                  <a:pt x="3836861" y="3421028"/>
                </a:cubicBezTo>
                <a:cubicBezTo>
                  <a:pt x="3993147" y="3227565"/>
                  <a:pt x="4081958" y="2974896"/>
                  <a:pt x="4081958" y="2707081"/>
                </a:cubicBezTo>
                <a:cubicBezTo>
                  <a:pt x="4081958" y="2067487"/>
                  <a:pt x="3561474" y="1547003"/>
                  <a:pt x="2921880" y="1547003"/>
                </a:cubicBezTo>
                <a:cubicBezTo>
                  <a:pt x="2282285" y="1547003"/>
                  <a:pt x="1761801" y="2067487"/>
                  <a:pt x="1761801" y="2707081"/>
                </a:cubicBezTo>
                <a:cubicBezTo>
                  <a:pt x="1761801" y="2974896"/>
                  <a:pt x="1858185" y="3219993"/>
                  <a:pt x="2006898" y="3421028"/>
                </a:cubicBezTo>
                <a:cubicBezTo>
                  <a:pt x="1316365" y="3807257"/>
                  <a:pt x="1093299" y="4402103"/>
                  <a:pt x="1026509" y="4751842"/>
                </a:cubicBezTo>
                <a:cubicBezTo>
                  <a:pt x="557660" y="4282993"/>
                  <a:pt x="267814" y="3628939"/>
                  <a:pt x="267814" y="2914993"/>
                </a:cubicBezTo>
                <a:close/>
                <a:moveTo>
                  <a:pt x="2022729" y="2713958"/>
                </a:moveTo>
                <a:cubicBezTo>
                  <a:pt x="2022729" y="2223078"/>
                  <a:pt x="2424113" y="1821694"/>
                  <a:pt x="2914993" y="1821694"/>
                </a:cubicBezTo>
                <a:cubicBezTo>
                  <a:pt x="3405873" y="1821694"/>
                  <a:pt x="3807257" y="2223078"/>
                  <a:pt x="3807257" y="2713958"/>
                </a:cubicBezTo>
                <a:cubicBezTo>
                  <a:pt x="3807257" y="3204839"/>
                  <a:pt x="3405873" y="3606222"/>
                  <a:pt x="2914993" y="3606222"/>
                </a:cubicBezTo>
                <a:cubicBezTo>
                  <a:pt x="2424113" y="3606222"/>
                  <a:pt x="2022729" y="3204839"/>
                  <a:pt x="2022729" y="2713958"/>
                </a:cubicBezTo>
                <a:close/>
                <a:moveTo>
                  <a:pt x="1264034" y="4981794"/>
                </a:moveTo>
                <a:cubicBezTo>
                  <a:pt x="1279179" y="4766301"/>
                  <a:pt x="1397594" y="4037210"/>
                  <a:pt x="2201047" y="3628254"/>
                </a:cubicBezTo>
                <a:cubicBezTo>
                  <a:pt x="2402081" y="3784540"/>
                  <a:pt x="2647179" y="3873351"/>
                  <a:pt x="2914993" y="3873351"/>
                </a:cubicBezTo>
                <a:cubicBezTo>
                  <a:pt x="3182808" y="3873351"/>
                  <a:pt x="3435477" y="3776968"/>
                  <a:pt x="3636512" y="3620681"/>
                </a:cubicBezTo>
                <a:cubicBezTo>
                  <a:pt x="4432383" y="4029637"/>
                  <a:pt x="4558380" y="4743584"/>
                  <a:pt x="4581096" y="4974222"/>
                </a:cubicBezTo>
                <a:cubicBezTo>
                  <a:pt x="4127392" y="5338430"/>
                  <a:pt x="3547701" y="5561486"/>
                  <a:pt x="2923251" y="5561486"/>
                </a:cubicBezTo>
                <a:cubicBezTo>
                  <a:pt x="2290553" y="5562172"/>
                  <a:pt x="1717739" y="5346678"/>
                  <a:pt x="1264034" y="498179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59" name="Forma libre 258">
            <a:extLst>
              <a:ext uri="{FF2B5EF4-FFF2-40B4-BE49-F238E27FC236}">
                <a16:creationId xmlns:a16="http://schemas.microsoft.com/office/drawing/2014/main" id="{F66DF2BE-4C87-2A42-9FDD-86196BD642E7}"/>
              </a:ext>
            </a:extLst>
          </p:cNvPr>
          <p:cNvSpPr/>
          <p:nvPr/>
        </p:nvSpPr>
        <p:spPr>
          <a:xfrm>
            <a:off x="3547609" y="5941512"/>
            <a:ext cx="257354" cy="355095"/>
          </a:xfrm>
          <a:custGeom>
            <a:avLst/>
            <a:gdLst>
              <a:gd name="connsiteX0" fmla="*/ 4907289 w 4970318"/>
              <a:gd name="connsiteY0" fmla="*/ 5670718 h 6858000"/>
              <a:gd name="connsiteX1" fmla="*/ 4170348 w 4970318"/>
              <a:gd name="connsiteY1" fmla="*/ 4265884 h 6858000"/>
              <a:gd name="connsiteX2" fmla="*/ 4941804 w 4970318"/>
              <a:gd name="connsiteY2" fmla="*/ 2470906 h 6858000"/>
              <a:gd name="connsiteX3" fmla="*/ 2470898 w 4970318"/>
              <a:gd name="connsiteY3" fmla="*/ 0 h 6858000"/>
              <a:gd name="connsiteX4" fmla="*/ 0 w 4970318"/>
              <a:gd name="connsiteY4" fmla="*/ 2471703 h 6858000"/>
              <a:gd name="connsiteX5" fmla="*/ 884647 w 4970318"/>
              <a:gd name="connsiteY5" fmla="*/ 4361402 h 6858000"/>
              <a:gd name="connsiteX6" fmla="*/ 199895 w 4970318"/>
              <a:gd name="connsiteY6" fmla="*/ 5670709 h 6858000"/>
              <a:gd name="connsiteX7" fmla="*/ 174204 w 4970318"/>
              <a:gd name="connsiteY7" fmla="*/ 6017506 h 6858000"/>
              <a:gd name="connsiteX8" fmla="*/ 434297 w 4970318"/>
              <a:gd name="connsiteY8" fmla="*/ 6147556 h 6858000"/>
              <a:gd name="connsiteX9" fmla="*/ 459988 w 4970318"/>
              <a:gd name="connsiteY9" fmla="*/ 6147556 h 6858000"/>
              <a:gd name="connsiteX10" fmla="*/ 485680 w 4970318"/>
              <a:gd name="connsiteY10" fmla="*/ 6147556 h 6858000"/>
              <a:gd name="connsiteX11" fmla="*/ 1213788 w 4970318"/>
              <a:gd name="connsiteY11" fmla="*/ 5982990 h 6858000"/>
              <a:gd name="connsiteX12" fmla="*/ 1473881 w 4970318"/>
              <a:gd name="connsiteY12" fmla="*/ 6615563 h 6858000"/>
              <a:gd name="connsiteX13" fmla="*/ 1751630 w 4970318"/>
              <a:gd name="connsiteY13" fmla="*/ 6858000 h 6858000"/>
              <a:gd name="connsiteX14" fmla="*/ 2046247 w 4970318"/>
              <a:gd name="connsiteY14" fmla="*/ 6641254 h 6858000"/>
              <a:gd name="connsiteX15" fmla="*/ 2046247 w 4970318"/>
              <a:gd name="connsiteY15" fmla="*/ 6632422 h 6858000"/>
              <a:gd name="connsiteX16" fmla="*/ 2566433 w 4970318"/>
              <a:gd name="connsiteY16" fmla="*/ 5644221 h 6858000"/>
              <a:gd name="connsiteX17" fmla="*/ 3086620 w 4970318"/>
              <a:gd name="connsiteY17" fmla="*/ 6632422 h 6858000"/>
              <a:gd name="connsiteX18" fmla="*/ 3086620 w 4970318"/>
              <a:gd name="connsiteY18" fmla="*/ 6641254 h 6858000"/>
              <a:gd name="connsiteX19" fmla="*/ 3086620 w 4970318"/>
              <a:gd name="connsiteY19" fmla="*/ 6641254 h 6858000"/>
              <a:gd name="connsiteX20" fmla="*/ 3372404 w 4970318"/>
              <a:gd name="connsiteY20" fmla="*/ 6858000 h 6858000"/>
              <a:gd name="connsiteX21" fmla="*/ 3650162 w 4970318"/>
              <a:gd name="connsiteY21" fmla="*/ 6615563 h 6858000"/>
              <a:gd name="connsiteX22" fmla="*/ 3910255 w 4970318"/>
              <a:gd name="connsiteY22" fmla="*/ 5982990 h 6858000"/>
              <a:gd name="connsiteX23" fmla="*/ 4638364 w 4970318"/>
              <a:gd name="connsiteY23" fmla="*/ 6147556 h 6858000"/>
              <a:gd name="connsiteX24" fmla="*/ 4664055 w 4970318"/>
              <a:gd name="connsiteY24" fmla="*/ 6147556 h 6858000"/>
              <a:gd name="connsiteX25" fmla="*/ 4689747 w 4970318"/>
              <a:gd name="connsiteY25" fmla="*/ 6147556 h 6858000"/>
              <a:gd name="connsiteX26" fmla="*/ 4949840 w 4970318"/>
              <a:gd name="connsiteY26" fmla="*/ 6017506 h 6858000"/>
              <a:gd name="connsiteX27" fmla="*/ 4907289 w 4970318"/>
              <a:gd name="connsiteY27" fmla="*/ 5670718 h 6858000"/>
              <a:gd name="connsiteX28" fmla="*/ 329937 w 4970318"/>
              <a:gd name="connsiteY28" fmla="*/ 2471703 h 6858000"/>
              <a:gd name="connsiteX29" fmla="*/ 2479739 w 4970318"/>
              <a:gd name="connsiteY29" fmla="*/ 321902 h 6858000"/>
              <a:gd name="connsiteX30" fmla="*/ 4629540 w 4970318"/>
              <a:gd name="connsiteY30" fmla="*/ 2471703 h 6858000"/>
              <a:gd name="connsiteX31" fmla="*/ 3874943 w 4970318"/>
              <a:gd name="connsiteY31" fmla="*/ 4110141 h 6858000"/>
              <a:gd name="connsiteX32" fmla="*/ 3874943 w 4970318"/>
              <a:gd name="connsiteY32" fmla="*/ 4110141 h 6858000"/>
              <a:gd name="connsiteX33" fmla="*/ 2860254 w 4970318"/>
              <a:gd name="connsiteY33" fmla="*/ 4595813 h 6858000"/>
              <a:gd name="connsiteX34" fmla="*/ 2851421 w 4970318"/>
              <a:gd name="connsiteY34" fmla="*/ 4595813 h 6858000"/>
              <a:gd name="connsiteX35" fmla="*/ 2825730 w 4970318"/>
              <a:gd name="connsiteY35" fmla="*/ 4595813 h 6858000"/>
              <a:gd name="connsiteX36" fmla="*/ 2816898 w 4970318"/>
              <a:gd name="connsiteY36" fmla="*/ 4595813 h 6858000"/>
              <a:gd name="connsiteX37" fmla="*/ 2643499 w 4970318"/>
              <a:gd name="connsiteY37" fmla="*/ 4621504 h 6858000"/>
              <a:gd name="connsiteX38" fmla="*/ 2478933 w 4970318"/>
              <a:gd name="connsiteY38" fmla="*/ 4630337 h 6858000"/>
              <a:gd name="connsiteX39" fmla="*/ 2366547 w 4970318"/>
              <a:gd name="connsiteY39" fmla="*/ 4621504 h 6858000"/>
              <a:gd name="connsiteX40" fmla="*/ 2305535 w 4970318"/>
              <a:gd name="connsiteY40" fmla="*/ 4612672 h 6858000"/>
              <a:gd name="connsiteX41" fmla="*/ 2296703 w 4970318"/>
              <a:gd name="connsiteY41" fmla="*/ 4612672 h 6858000"/>
              <a:gd name="connsiteX42" fmla="*/ 2287871 w 4970318"/>
              <a:gd name="connsiteY42" fmla="*/ 4612672 h 6858000"/>
              <a:gd name="connsiteX43" fmla="*/ 2140164 w 4970318"/>
              <a:gd name="connsiteY43" fmla="*/ 4595007 h 6858000"/>
              <a:gd name="connsiteX44" fmla="*/ 2122499 w 4970318"/>
              <a:gd name="connsiteY44" fmla="*/ 4595007 h 6858000"/>
              <a:gd name="connsiteX45" fmla="*/ 1974792 w 4970318"/>
              <a:gd name="connsiteY45" fmla="*/ 4569316 h 6858000"/>
              <a:gd name="connsiteX46" fmla="*/ 1957128 w 4970318"/>
              <a:gd name="connsiteY46" fmla="*/ 4569316 h 6858000"/>
              <a:gd name="connsiteX47" fmla="*/ 1801394 w 4970318"/>
              <a:gd name="connsiteY47" fmla="*/ 4525969 h 6858000"/>
              <a:gd name="connsiteX48" fmla="*/ 1792562 w 4970318"/>
              <a:gd name="connsiteY48" fmla="*/ 4525969 h 6858000"/>
              <a:gd name="connsiteX49" fmla="*/ 1185672 w 4970318"/>
              <a:gd name="connsiteY49" fmla="*/ 4204864 h 6858000"/>
              <a:gd name="connsiteX50" fmla="*/ 1176840 w 4970318"/>
              <a:gd name="connsiteY50" fmla="*/ 4196031 h 6858000"/>
              <a:gd name="connsiteX51" fmla="*/ 329937 w 4970318"/>
              <a:gd name="connsiteY51" fmla="*/ 2471703 h 6858000"/>
              <a:gd name="connsiteX52" fmla="*/ 2557601 w 4970318"/>
              <a:gd name="connsiteY52" fmla="*/ 4942609 h 6858000"/>
              <a:gd name="connsiteX53" fmla="*/ 2557601 w 4970318"/>
              <a:gd name="connsiteY53" fmla="*/ 4942609 h 6858000"/>
              <a:gd name="connsiteX54" fmla="*/ 2557601 w 4970318"/>
              <a:gd name="connsiteY54" fmla="*/ 4942609 h 6858000"/>
              <a:gd name="connsiteX55" fmla="*/ 2557601 w 4970318"/>
              <a:gd name="connsiteY55" fmla="*/ 4942609 h 6858000"/>
              <a:gd name="connsiteX56" fmla="*/ 1760454 w 4970318"/>
              <a:gd name="connsiteY56" fmla="*/ 6467856 h 6858000"/>
              <a:gd name="connsiteX57" fmla="*/ 1457013 w 4970318"/>
              <a:gd name="connsiteY57" fmla="*/ 5730924 h 6858000"/>
              <a:gd name="connsiteX58" fmla="*/ 1309307 w 4970318"/>
              <a:gd name="connsiteY58" fmla="*/ 5635397 h 6858000"/>
              <a:gd name="connsiteX59" fmla="*/ 1274791 w 4970318"/>
              <a:gd name="connsiteY59" fmla="*/ 5635397 h 6858000"/>
              <a:gd name="connsiteX60" fmla="*/ 494503 w 4970318"/>
              <a:gd name="connsiteY60" fmla="*/ 5808795 h 6858000"/>
              <a:gd name="connsiteX61" fmla="*/ 1153573 w 4970318"/>
              <a:gd name="connsiteY61" fmla="*/ 4560501 h 6858000"/>
              <a:gd name="connsiteX62" fmla="*/ 1778118 w 4970318"/>
              <a:gd name="connsiteY62" fmla="*/ 4846286 h 6858000"/>
              <a:gd name="connsiteX63" fmla="*/ 1803810 w 4970318"/>
              <a:gd name="connsiteY63" fmla="*/ 4855118 h 6858000"/>
              <a:gd name="connsiteX64" fmla="*/ 1933861 w 4970318"/>
              <a:gd name="connsiteY64" fmla="*/ 4889633 h 6858000"/>
              <a:gd name="connsiteX65" fmla="*/ 1959552 w 4970318"/>
              <a:gd name="connsiteY65" fmla="*/ 4898466 h 6858000"/>
              <a:gd name="connsiteX66" fmla="*/ 2115286 w 4970318"/>
              <a:gd name="connsiteY66" fmla="*/ 4924157 h 6858000"/>
              <a:gd name="connsiteX67" fmla="*/ 2149801 w 4970318"/>
              <a:gd name="connsiteY67" fmla="*/ 4932989 h 6858000"/>
              <a:gd name="connsiteX68" fmla="*/ 2184316 w 4970318"/>
              <a:gd name="connsiteY68" fmla="*/ 4941821 h 6858000"/>
              <a:gd name="connsiteX69" fmla="*/ 2375370 w 4970318"/>
              <a:gd name="connsiteY69" fmla="*/ 5306274 h 6858000"/>
              <a:gd name="connsiteX70" fmla="*/ 1760454 w 4970318"/>
              <a:gd name="connsiteY70" fmla="*/ 6467856 h 6858000"/>
              <a:gd name="connsiteX71" fmla="*/ 3841216 w 4970318"/>
              <a:gd name="connsiteY71" fmla="*/ 5636194 h 6858000"/>
              <a:gd name="connsiteX72" fmla="*/ 3658986 w 4970318"/>
              <a:gd name="connsiteY72" fmla="*/ 5731721 h 6858000"/>
              <a:gd name="connsiteX73" fmla="*/ 3355545 w 4970318"/>
              <a:gd name="connsiteY73" fmla="*/ 6468653 h 6858000"/>
              <a:gd name="connsiteX74" fmla="*/ 2739823 w 4970318"/>
              <a:gd name="connsiteY74" fmla="*/ 5289406 h 6858000"/>
              <a:gd name="connsiteX75" fmla="*/ 2938904 w 4970318"/>
              <a:gd name="connsiteY75" fmla="*/ 4899262 h 6858000"/>
              <a:gd name="connsiteX76" fmla="*/ 3918274 w 4970318"/>
              <a:gd name="connsiteY76" fmla="*/ 4474603 h 6858000"/>
              <a:gd name="connsiteX77" fmla="*/ 3918274 w 4970318"/>
              <a:gd name="connsiteY77" fmla="*/ 4474603 h 6858000"/>
              <a:gd name="connsiteX78" fmla="*/ 4611858 w 4970318"/>
              <a:gd name="connsiteY78" fmla="*/ 5809601 h 6858000"/>
              <a:gd name="connsiteX79" fmla="*/ 3841216 w 4970318"/>
              <a:gd name="connsiteY79" fmla="*/ 5636194 h 6858000"/>
              <a:gd name="connsiteX80" fmla="*/ 2479730 w 4970318"/>
              <a:gd name="connsiteY80" fmla="*/ 3719997 h 6858000"/>
              <a:gd name="connsiteX81" fmla="*/ 3719192 w 4970318"/>
              <a:gd name="connsiteY81" fmla="*/ 2480535 h 6858000"/>
              <a:gd name="connsiteX82" fmla="*/ 2479730 w 4970318"/>
              <a:gd name="connsiteY82" fmla="*/ 1241073 h 6858000"/>
              <a:gd name="connsiteX83" fmla="*/ 1240268 w 4970318"/>
              <a:gd name="connsiteY83" fmla="*/ 2480535 h 6858000"/>
              <a:gd name="connsiteX84" fmla="*/ 2479730 w 4970318"/>
              <a:gd name="connsiteY84" fmla="*/ 3719997 h 6858000"/>
              <a:gd name="connsiteX85" fmla="*/ 2479730 w 4970318"/>
              <a:gd name="connsiteY85" fmla="*/ 1552540 h 6858000"/>
              <a:gd name="connsiteX86" fmla="*/ 3398893 w 4970318"/>
              <a:gd name="connsiteY86" fmla="*/ 2471703 h 6858000"/>
              <a:gd name="connsiteX87" fmla="*/ 2479730 w 4970318"/>
              <a:gd name="connsiteY87" fmla="*/ 3390866 h 6858000"/>
              <a:gd name="connsiteX88" fmla="*/ 1560567 w 4970318"/>
              <a:gd name="connsiteY88" fmla="*/ 2471703 h 6858000"/>
              <a:gd name="connsiteX89" fmla="*/ 2479730 w 4970318"/>
              <a:gd name="connsiteY89" fmla="*/ 15525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970318" h="6858000">
                <a:moveTo>
                  <a:pt x="4907289" y="5670718"/>
                </a:moveTo>
                <a:lnTo>
                  <a:pt x="4170348" y="4265884"/>
                </a:lnTo>
                <a:cubicBezTo>
                  <a:pt x="4647187" y="3814728"/>
                  <a:pt x="4941804" y="3182156"/>
                  <a:pt x="4941804" y="2470906"/>
                </a:cubicBezTo>
                <a:cubicBezTo>
                  <a:pt x="4941804" y="1109420"/>
                  <a:pt x="3832384" y="0"/>
                  <a:pt x="2470898" y="0"/>
                </a:cubicBezTo>
                <a:cubicBezTo>
                  <a:pt x="1109411" y="0"/>
                  <a:pt x="0" y="1110217"/>
                  <a:pt x="0" y="2471703"/>
                </a:cubicBezTo>
                <a:cubicBezTo>
                  <a:pt x="0" y="3226299"/>
                  <a:pt x="346797" y="3911052"/>
                  <a:pt x="884647" y="4361402"/>
                </a:cubicBezTo>
                <a:lnTo>
                  <a:pt x="199895" y="5670709"/>
                </a:lnTo>
                <a:cubicBezTo>
                  <a:pt x="130856" y="5809583"/>
                  <a:pt x="122024" y="5921970"/>
                  <a:pt x="174204" y="6017506"/>
                </a:cubicBezTo>
                <a:cubicBezTo>
                  <a:pt x="226383" y="6095377"/>
                  <a:pt x="321910" y="6147556"/>
                  <a:pt x="434297" y="6147556"/>
                </a:cubicBezTo>
                <a:cubicBezTo>
                  <a:pt x="434297" y="6147556"/>
                  <a:pt x="451961" y="6147556"/>
                  <a:pt x="459988" y="6147556"/>
                </a:cubicBezTo>
                <a:cubicBezTo>
                  <a:pt x="468821" y="6147556"/>
                  <a:pt x="477653" y="6147556"/>
                  <a:pt x="485680" y="6147556"/>
                </a:cubicBezTo>
                <a:lnTo>
                  <a:pt x="1213788" y="5982990"/>
                </a:lnTo>
                <a:lnTo>
                  <a:pt x="1473881" y="6615563"/>
                </a:lnTo>
                <a:cubicBezTo>
                  <a:pt x="1551735" y="6814653"/>
                  <a:pt x="1672954" y="6858000"/>
                  <a:pt x="1751630" y="6858000"/>
                </a:cubicBezTo>
                <a:cubicBezTo>
                  <a:pt x="1907364" y="6858000"/>
                  <a:pt x="2002891" y="6710294"/>
                  <a:pt x="2046247" y="6641254"/>
                </a:cubicBezTo>
                <a:cubicBezTo>
                  <a:pt x="2046247" y="6641254"/>
                  <a:pt x="2046247" y="6641254"/>
                  <a:pt x="2046247" y="6632422"/>
                </a:cubicBezTo>
                <a:lnTo>
                  <a:pt x="2566433" y="5644221"/>
                </a:lnTo>
                <a:lnTo>
                  <a:pt x="3086620" y="6632422"/>
                </a:lnTo>
                <a:cubicBezTo>
                  <a:pt x="3086620" y="6632422"/>
                  <a:pt x="3086620" y="6632422"/>
                  <a:pt x="3086620" y="6641254"/>
                </a:cubicBezTo>
                <a:lnTo>
                  <a:pt x="3086620" y="6641254"/>
                </a:lnTo>
                <a:cubicBezTo>
                  <a:pt x="3121143" y="6710294"/>
                  <a:pt x="3216671" y="6858000"/>
                  <a:pt x="3372404" y="6858000"/>
                </a:cubicBezTo>
                <a:cubicBezTo>
                  <a:pt x="3450276" y="6858000"/>
                  <a:pt x="3571494" y="6814653"/>
                  <a:pt x="3650162" y="6615563"/>
                </a:cubicBezTo>
                <a:lnTo>
                  <a:pt x="3910255" y="5982990"/>
                </a:lnTo>
                <a:lnTo>
                  <a:pt x="4638364" y="6147556"/>
                </a:lnTo>
                <a:cubicBezTo>
                  <a:pt x="4647196" y="6147556"/>
                  <a:pt x="4656028" y="6147556"/>
                  <a:pt x="4664055" y="6147556"/>
                </a:cubicBezTo>
                <a:cubicBezTo>
                  <a:pt x="4664055" y="6147556"/>
                  <a:pt x="4681711" y="6147556"/>
                  <a:pt x="4689747" y="6147556"/>
                </a:cubicBezTo>
                <a:cubicBezTo>
                  <a:pt x="4802133" y="6147556"/>
                  <a:pt x="4897660" y="6104209"/>
                  <a:pt x="4949840" y="6017506"/>
                </a:cubicBezTo>
                <a:cubicBezTo>
                  <a:pt x="4993983" y="5921979"/>
                  <a:pt x="4985152" y="5809592"/>
                  <a:pt x="4907289" y="5670718"/>
                </a:cubicBezTo>
                <a:close/>
                <a:moveTo>
                  <a:pt x="329937" y="2471703"/>
                </a:moveTo>
                <a:cubicBezTo>
                  <a:pt x="329937" y="1283615"/>
                  <a:pt x="1292447" y="321902"/>
                  <a:pt x="2479739" y="321902"/>
                </a:cubicBezTo>
                <a:cubicBezTo>
                  <a:pt x="3667030" y="321902"/>
                  <a:pt x="4629540" y="1284412"/>
                  <a:pt x="4629540" y="2471703"/>
                </a:cubicBezTo>
                <a:cubicBezTo>
                  <a:pt x="4629540" y="3121940"/>
                  <a:pt x="4334923" y="3711165"/>
                  <a:pt x="3874943" y="4110141"/>
                </a:cubicBezTo>
                <a:lnTo>
                  <a:pt x="3874943" y="4110141"/>
                </a:lnTo>
                <a:cubicBezTo>
                  <a:pt x="3580327" y="4361402"/>
                  <a:pt x="3233538" y="4525969"/>
                  <a:pt x="2860254" y="4595813"/>
                </a:cubicBezTo>
                <a:lnTo>
                  <a:pt x="2851421" y="4595813"/>
                </a:lnTo>
                <a:cubicBezTo>
                  <a:pt x="2842589" y="4595813"/>
                  <a:pt x="2833757" y="4595813"/>
                  <a:pt x="2825730" y="4595813"/>
                </a:cubicBezTo>
                <a:lnTo>
                  <a:pt x="2816898" y="4595813"/>
                </a:lnTo>
                <a:cubicBezTo>
                  <a:pt x="2755886" y="4604645"/>
                  <a:pt x="2695679" y="4613477"/>
                  <a:pt x="2643499" y="4621504"/>
                </a:cubicBezTo>
                <a:cubicBezTo>
                  <a:pt x="2591320" y="4621504"/>
                  <a:pt x="2539140" y="4630337"/>
                  <a:pt x="2478933" y="4630337"/>
                </a:cubicBezTo>
                <a:cubicBezTo>
                  <a:pt x="2444418" y="4630337"/>
                  <a:pt x="2401062" y="4630337"/>
                  <a:pt x="2366547" y="4621504"/>
                </a:cubicBezTo>
                <a:cubicBezTo>
                  <a:pt x="2348882" y="4621504"/>
                  <a:pt x="2323199" y="4621504"/>
                  <a:pt x="2305535" y="4612672"/>
                </a:cubicBezTo>
                <a:lnTo>
                  <a:pt x="2296703" y="4612672"/>
                </a:lnTo>
                <a:cubicBezTo>
                  <a:pt x="2296703" y="4612672"/>
                  <a:pt x="2296703" y="4612672"/>
                  <a:pt x="2287871" y="4612672"/>
                </a:cubicBezTo>
                <a:cubicBezTo>
                  <a:pt x="2235691" y="4603840"/>
                  <a:pt x="2183511" y="4603840"/>
                  <a:pt x="2140164" y="4595007"/>
                </a:cubicBezTo>
                <a:cubicBezTo>
                  <a:pt x="2131331" y="4595007"/>
                  <a:pt x="2131331" y="4595007"/>
                  <a:pt x="2122499" y="4595007"/>
                </a:cubicBezTo>
                <a:cubicBezTo>
                  <a:pt x="2070320" y="4586175"/>
                  <a:pt x="2026972" y="4577343"/>
                  <a:pt x="1974792" y="4569316"/>
                </a:cubicBezTo>
                <a:cubicBezTo>
                  <a:pt x="1965960" y="4569316"/>
                  <a:pt x="1965960" y="4569316"/>
                  <a:pt x="1957128" y="4569316"/>
                </a:cubicBezTo>
                <a:cubicBezTo>
                  <a:pt x="1904948" y="4551652"/>
                  <a:pt x="1852768" y="4543625"/>
                  <a:pt x="1801394" y="4525969"/>
                </a:cubicBezTo>
                <a:lnTo>
                  <a:pt x="1792562" y="4525969"/>
                </a:lnTo>
                <a:cubicBezTo>
                  <a:pt x="1575816" y="4456930"/>
                  <a:pt x="1376735" y="4343738"/>
                  <a:pt x="1185672" y="4204864"/>
                </a:cubicBezTo>
                <a:cubicBezTo>
                  <a:pt x="1185672" y="4204864"/>
                  <a:pt x="1176840" y="4204864"/>
                  <a:pt x="1176840" y="4196031"/>
                </a:cubicBezTo>
                <a:cubicBezTo>
                  <a:pt x="659069" y="3797869"/>
                  <a:pt x="329937" y="3173323"/>
                  <a:pt x="329937" y="2471703"/>
                </a:cubicBezTo>
                <a:close/>
                <a:moveTo>
                  <a:pt x="2557601" y="4942609"/>
                </a:moveTo>
                <a:lnTo>
                  <a:pt x="2557601" y="4942609"/>
                </a:lnTo>
                <a:lnTo>
                  <a:pt x="2557601" y="4942609"/>
                </a:lnTo>
                <a:lnTo>
                  <a:pt x="2557601" y="4942609"/>
                </a:lnTo>
                <a:close/>
                <a:moveTo>
                  <a:pt x="1760454" y="6467856"/>
                </a:moveTo>
                <a:lnTo>
                  <a:pt x="1457013" y="5730924"/>
                </a:lnTo>
                <a:cubicBezTo>
                  <a:pt x="1431322" y="5669913"/>
                  <a:pt x="1370319" y="5635397"/>
                  <a:pt x="1309307" y="5635397"/>
                </a:cubicBezTo>
                <a:cubicBezTo>
                  <a:pt x="1300474" y="5635397"/>
                  <a:pt x="1283615" y="5635397"/>
                  <a:pt x="1274791" y="5635397"/>
                </a:cubicBezTo>
                <a:lnTo>
                  <a:pt x="494503" y="5808795"/>
                </a:lnTo>
                <a:lnTo>
                  <a:pt x="1153573" y="4560501"/>
                </a:lnTo>
                <a:cubicBezTo>
                  <a:pt x="1344627" y="4681720"/>
                  <a:pt x="1552549" y="4777247"/>
                  <a:pt x="1778118" y="4846286"/>
                </a:cubicBezTo>
                <a:cubicBezTo>
                  <a:pt x="1786951" y="4846286"/>
                  <a:pt x="1795783" y="4855118"/>
                  <a:pt x="1803810" y="4855118"/>
                </a:cubicBezTo>
                <a:cubicBezTo>
                  <a:pt x="1847157" y="4863950"/>
                  <a:pt x="1890505" y="4880810"/>
                  <a:pt x="1933861" y="4889633"/>
                </a:cubicBezTo>
                <a:cubicBezTo>
                  <a:pt x="1942693" y="4889633"/>
                  <a:pt x="1951525" y="4898466"/>
                  <a:pt x="1959552" y="4898466"/>
                </a:cubicBezTo>
                <a:cubicBezTo>
                  <a:pt x="2011732" y="4907297"/>
                  <a:pt x="2063912" y="4916130"/>
                  <a:pt x="2115286" y="4924157"/>
                </a:cubicBezTo>
                <a:cubicBezTo>
                  <a:pt x="2124118" y="4924157"/>
                  <a:pt x="2140978" y="4924157"/>
                  <a:pt x="2149801" y="4932989"/>
                </a:cubicBezTo>
                <a:cubicBezTo>
                  <a:pt x="2158633" y="4932989"/>
                  <a:pt x="2175493" y="4932989"/>
                  <a:pt x="2184316" y="4941821"/>
                </a:cubicBezTo>
                <a:lnTo>
                  <a:pt x="2375370" y="5306274"/>
                </a:lnTo>
                <a:lnTo>
                  <a:pt x="1760454" y="6467856"/>
                </a:lnTo>
                <a:close/>
                <a:moveTo>
                  <a:pt x="3841216" y="5636194"/>
                </a:moveTo>
                <a:cubicBezTo>
                  <a:pt x="3763345" y="5618529"/>
                  <a:pt x="3685482" y="5661886"/>
                  <a:pt x="3658986" y="5731721"/>
                </a:cubicBezTo>
                <a:lnTo>
                  <a:pt x="3355545" y="6468653"/>
                </a:lnTo>
                <a:lnTo>
                  <a:pt x="2739823" y="5289406"/>
                </a:lnTo>
                <a:lnTo>
                  <a:pt x="2938904" y="4899262"/>
                </a:lnTo>
                <a:cubicBezTo>
                  <a:pt x="3294524" y="4830223"/>
                  <a:pt x="3632489" y="4682516"/>
                  <a:pt x="3918274" y="4474603"/>
                </a:cubicBezTo>
                <a:lnTo>
                  <a:pt x="3918274" y="4474603"/>
                </a:lnTo>
                <a:lnTo>
                  <a:pt x="4611858" y="5809601"/>
                </a:lnTo>
                <a:lnTo>
                  <a:pt x="3841216" y="5636194"/>
                </a:lnTo>
                <a:close/>
                <a:moveTo>
                  <a:pt x="2479730" y="3719997"/>
                </a:moveTo>
                <a:cubicBezTo>
                  <a:pt x="3164491" y="3719997"/>
                  <a:pt x="3719192" y="3165288"/>
                  <a:pt x="3719192" y="2480535"/>
                </a:cubicBezTo>
                <a:cubicBezTo>
                  <a:pt x="3719192" y="1795783"/>
                  <a:pt x="3164482" y="1241073"/>
                  <a:pt x="2479730" y="1241073"/>
                </a:cubicBezTo>
                <a:cubicBezTo>
                  <a:pt x="1794978" y="1241073"/>
                  <a:pt x="1240268" y="1795783"/>
                  <a:pt x="1240268" y="2480535"/>
                </a:cubicBezTo>
                <a:cubicBezTo>
                  <a:pt x="1231435" y="3156464"/>
                  <a:pt x="1794978" y="3719997"/>
                  <a:pt x="2479730" y="3719997"/>
                </a:cubicBezTo>
                <a:close/>
                <a:moveTo>
                  <a:pt x="2479730" y="1552540"/>
                </a:moveTo>
                <a:cubicBezTo>
                  <a:pt x="2991093" y="1552540"/>
                  <a:pt x="3398893" y="1968367"/>
                  <a:pt x="3398893" y="2471703"/>
                </a:cubicBezTo>
                <a:cubicBezTo>
                  <a:pt x="3398893" y="2983066"/>
                  <a:pt x="2983066" y="3390866"/>
                  <a:pt x="2479730" y="3390866"/>
                </a:cubicBezTo>
                <a:cubicBezTo>
                  <a:pt x="1968367" y="3390866"/>
                  <a:pt x="1560567" y="2975039"/>
                  <a:pt x="1560567" y="2471703"/>
                </a:cubicBezTo>
                <a:cubicBezTo>
                  <a:pt x="1552540" y="1968376"/>
                  <a:pt x="1968376" y="1552540"/>
                  <a:pt x="2479730" y="155254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1" name="Forma libre 260">
            <a:extLst>
              <a:ext uri="{FF2B5EF4-FFF2-40B4-BE49-F238E27FC236}">
                <a16:creationId xmlns:a16="http://schemas.microsoft.com/office/drawing/2014/main" id="{D490F226-BB3B-614E-A7E3-986668ACDFB9}"/>
              </a:ext>
            </a:extLst>
          </p:cNvPr>
          <p:cNvSpPr/>
          <p:nvPr/>
        </p:nvSpPr>
        <p:spPr>
          <a:xfrm>
            <a:off x="8808271" y="2113388"/>
            <a:ext cx="260029" cy="260880"/>
          </a:xfrm>
          <a:custGeom>
            <a:avLst/>
            <a:gdLst>
              <a:gd name="connsiteX0" fmla="*/ 4497243 w 5810281"/>
              <a:gd name="connsiteY0" fmla="*/ 2917027 h 5829300"/>
              <a:gd name="connsiteX1" fmla="*/ 5596357 w 5810281"/>
              <a:gd name="connsiteY1" fmla="*/ 1817914 h 5829300"/>
              <a:gd name="connsiteX2" fmla="*/ 5596357 w 5810281"/>
              <a:gd name="connsiteY2" fmla="*/ 729262 h 5829300"/>
              <a:gd name="connsiteX3" fmla="*/ 5093392 w 5810281"/>
              <a:gd name="connsiteY3" fmla="*/ 226297 h 5829300"/>
              <a:gd name="connsiteX4" fmla="*/ 4549536 w 5810281"/>
              <a:gd name="connsiteY4" fmla="*/ 0 h 5829300"/>
              <a:gd name="connsiteX5" fmla="*/ 4005680 w 5810281"/>
              <a:gd name="connsiteY5" fmla="*/ 226287 h 5829300"/>
              <a:gd name="connsiteX6" fmla="*/ 2905626 w 5810281"/>
              <a:gd name="connsiteY6" fmla="*/ 1335861 h 5829300"/>
              <a:gd name="connsiteX7" fmla="*/ 1807454 w 5810281"/>
              <a:gd name="connsiteY7" fmla="*/ 236748 h 5829300"/>
              <a:gd name="connsiteX8" fmla="*/ 1263608 w 5810281"/>
              <a:gd name="connsiteY8" fmla="*/ 10460 h 5829300"/>
              <a:gd name="connsiteX9" fmla="*/ 719752 w 5810281"/>
              <a:gd name="connsiteY9" fmla="*/ 236748 h 5829300"/>
              <a:gd name="connsiteX10" fmla="*/ 215836 w 5810281"/>
              <a:gd name="connsiteY10" fmla="*/ 739713 h 5829300"/>
              <a:gd name="connsiteX11" fmla="*/ 0 w 5810281"/>
              <a:gd name="connsiteY11" fmla="*/ 1274059 h 5829300"/>
              <a:gd name="connsiteX12" fmla="*/ 226287 w 5810281"/>
              <a:gd name="connsiteY12" fmla="*/ 1817914 h 5829300"/>
              <a:gd name="connsiteX13" fmla="*/ 1324459 w 5810281"/>
              <a:gd name="connsiteY13" fmla="*/ 2917027 h 5829300"/>
              <a:gd name="connsiteX14" fmla="*/ 226297 w 5810281"/>
              <a:gd name="connsiteY14" fmla="*/ 4016141 h 5829300"/>
              <a:gd name="connsiteX15" fmla="*/ 0 w 5810281"/>
              <a:gd name="connsiteY15" fmla="*/ 4559996 h 5829300"/>
              <a:gd name="connsiteX16" fmla="*/ 226287 w 5810281"/>
              <a:gd name="connsiteY16" fmla="*/ 5103852 h 5829300"/>
              <a:gd name="connsiteX17" fmla="*/ 729262 w 5810281"/>
              <a:gd name="connsiteY17" fmla="*/ 5606817 h 5829300"/>
              <a:gd name="connsiteX18" fmla="*/ 1273117 w 5810281"/>
              <a:gd name="connsiteY18" fmla="*/ 5833104 h 5829300"/>
              <a:gd name="connsiteX19" fmla="*/ 1816973 w 5810281"/>
              <a:gd name="connsiteY19" fmla="*/ 5606817 h 5829300"/>
              <a:gd name="connsiteX20" fmla="*/ 2916086 w 5810281"/>
              <a:gd name="connsiteY20" fmla="*/ 4507704 h 5829300"/>
              <a:gd name="connsiteX21" fmla="*/ 4004739 w 5810281"/>
              <a:gd name="connsiteY21" fmla="*/ 5596357 h 5829300"/>
              <a:gd name="connsiteX22" fmla="*/ 4548595 w 5810281"/>
              <a:gd name="connsiteY22" fmla="*/ 5822644 h 5829300"/>
              <a:gd name="connsiteX23" fmla="*/ 5092450 w 5810281"/>
              <a:gd name="connsiteY23" fmla="*/ 5596357 h 5829300"/>
              <a:gd name="connsiteX24" fmla="*/ 5595415 w 5810281"/>
              <a:gd name="connsiteY24" fmla="*/ 5093391 h 5829300"/>
              <a:gd name="connsiteX25" fmla="*/ 5595415 w 5810281"/>
              <a:gd name="connsiteY25" fmla="*/ 4004739 h 5829300"/>
              <a:gd name="connsiteX26" fmla="*/ 4497243 w 5810281"/>
              <a:gd name="connsiteY26" fmla="*/ 2917027 h 5829300"/>
              <a:gd name="connsiteX27" fmla="*/ 5318728 w 5810281"/>
              <a:gd name="connsiteY27" fmla="*/ 4827165 h 5829300"/>
              <a:gd name="connsiteX28" fmla="*/ 4826214 w 5810281"/>
              <a:gd name="connsiteY28" fmla="*/ 5330130 h 5829300"/>
              <a:gd name="connsiteX29" fmla="*/ 4282358 w 5810281"/>
              <a:gd name="connsiteY29" fmla="*/ 5330130 h 5829300"/>
              <a:gd name="connsiteX30" fmla="*/ 3050141 w 5810281"/>
              <a:gd name="connsiteY30" fmla="*/ 4097912 h 5829300"/>
              <a:gd name="connsiteX31" fmla="*/ 2917028 w 5810281"/>
              <a:gd name="connsiteY31" fmla="*/ 4046571 h 5829300"/>
              <a:gd name="connsiteX32" fmla="*/ 2783914 w 5810281"/>
              <a:gd name="connsiteY32" fmla="*/ 4097912 h 5829300"/>
              <a:gd name="connsiteX33" fmla="*/ 1550746 w 5810281"/>
              <a:gd name="connsiteY33" fmla="*/ 5330130 h 5829300"/>
              <a:gd name="connsiteX34" fmla="*/ 1006890 w 5810281"/>
              <a:gd name="connsiteY34" fmla="*/ 5330130 h 5829300"/>
              <a:gd name="connsiteX35" fmla="*/ 503925 w 5810281"/>
              <a:gd name="connsiteY35" fmla="*/ 4827165 h 5829300"/>
              <a:gd name="connsiteX36" fmla="*/ 390782 w 5810281"/>
              <a:gd name="connsiteY36" fmla="*/ 4549536 h 5829300"/>
              <a:gd name="connsiteX37" fmla="*/ 503925 w 5810281"/>
              <a:gd name="connsiteY37" fmla="*/ 4271907 h 5829300"/>
              <a:gd name="connsiteX38" fmla="*/ 1735201 w 5810281"/>
              <a:gd name="connsiteY38" fmla="*/ 3040631 h 5829300"/>
              <a:gd name="connsiteX39" fmla="*/ 1735201 w 5810281"/>
              <a:gd name="connsiteY39" fmla="*/ 2773463 h 5829300"/>
              <a:gd name="connsiteX40" fmla="*/ 502974 w 5810281"/>
              <a:gd name="connsiteY40" fmla="*/ 1541237 h 5829300"/>
              <a:gd name="connsiteX41" fmla="*/ 379370 w 5810281"/>
              <a:gd name="connsiteY41" fmla="*/ 1274068 h 5829300"/>
              <a:gd name="connsiteX42" fmla="*/ 492514 w 5810281"/>
              <a:gd name="connsiteY42" fmla="*/ 996439 h 5829300"/>
              <a:gd name="connsiteX43" fmla="*/ 995479 w 5810281"/>
              <a:gd name="connsiteY43" fmla="*/ 493475 h 5829300"/>
              <a:gd name="connsiteX44" fmla="*/ 1539335 w 5810281"/>
              <a:gd name="connsiteY44" fmla="*/ 493475 h 5829300"/>
              <a:gd name="connsiteX45" fmla="*/ 2771561 w 5810281"/>
              <a:gd name="connsiteY45" fmla="*/ 1725682 h 5829300"/>
              <a:gd name="connsiteX46" fmla="*/ 2904675 w 5810281"/>
              <a:gd name="connsiteY46" fmla="*/ 1777024 h 5829300"/>
              <a:gd name="connsiteX47" fmla="*/ 3037788 w 5810281"/>
              <a:gd name="connsiteY47" fmla="*/ 1725682 h 5829300"/>
              <a:gd name="connsiteX48" fmla="*/ 4270005 w 5810281"/>
              <a:gd name="connsiteY48" fmla="*/ 493465 h 5829300"/>
              <a:gd name="connsiteX49" fmla="*/ 4813861 w 5810281"/>
              <a:gd name="connsiteY49" fmla="*/ 493465 h 5829300"/>
              <a:gd name="connsiteX50" fmla="*/ 5318728 w 5810281"/>
              <a:gd name="connsiteY50" fmla="*/ 996430 h 5829300"/>
              <a:gd name="connsiteX51" fmla="*/ 5318728 w 5810281"/>
              <a:gd name="connsiteY51" fmla="*/ 1540286 h 5829300"/>
              <a:gd name="connsiteX52" fmla="*/ 4086501 w 5810281"/>
              <a:gd name="connsiteY52" fmla="*/ 2772503 h 5829300"/>
              <a:gd name="connsiteX53" fmla="*/ 4035159 w 5810281"/>
              <a:gd name="connsiteY53" fmla="*/ 2905616 h 5829300"/>
              <a:gd name="connsiteX54" fmla="*/ 4086501 w 5810281"/>
              <a:gd name="connsiteY54" fmla="*/ 3038730 h 5829300"/>
              <a:gd name="connsiteX55" fmla="*/ 5318728 w 5810281"/>
              <a:gd name="connsiteY55" fmla="*/ 4272858 h 5829300"/>
              <a:gd name="connsiteX56" fmla="*/ 5318728 w 5810281"/>
              <a:gd name="connsiteY56" fmla="*/ 482716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810281" h="5829300">
                <a:moveTo>
                  <a:pt x="4497243" y="2917027"/>
                </a:moveTo>
                <a:lnTo>
                  <a:pt x="5596357" y="1817914"/>
                </a:lnTo>
                <a:cubicBezTo>
                  <a:pt x="5893955" y="1520316"/>
                  <a:pt x="5893955" y="1037311"/>
                  <a:pt x="5596357" y="729262"/>
                </a:cubicBezTo>
                <a:lnTo>
                  <a:pt x="5093392" y="226297"/>
                </a:lnTo>
                <a:cubicBezTo>
                  <a:pt x="4949818" y="82723"/>
                  <a:pt x="4754912" y="0"/>
                  <a:pt x="4549536" y="0"/>
                </a:cubicBezTo>
                <a:cubicBezTo>
                  <a:pt x="4344170" y="0"/>
                  <a:pt x="4149254" y="81772"/>
                  <a:pt x="4005680" y="226287"/>
                </a:cubicBezTo>
                <a:lnTo>
                  <a:pt x="2905626" y="1335861"/>
                </a:lnTo>
                <a:lnTo>
                  <a:pt x="1807454" y="236748"/>
                </a:lnTo>
                <a:cubicBezTo>
                  <a:pt x="1663890" y="93174"/>
                  <a:pt x="1468974" y="10460"/>
                  <a:pt x="1263608" y="10460"/>
                </a:cubicBezTo>
                <a:cubicBezTo>
                  <a:pt x="1058242" y="10460"/>
                  <a:pt x="863326" y="92232"/>
                  <a:pt x="719752" y="236748"/>
                </a:cubicBezTo>
                <a:lnTo>
                  <a:pt x="215836" y="739713"/>
                </a:lnTo>
                <a:cubicBezTo>
                  <a:pt x="82723" y="872826"/>
                  <a:pt x="0" y="1068692"/>
                  <a:pt x="0" y="1274059"/>
                </a:cubicBezTo>
                <a:cubicBezTo>
                  <a:pt x="0" y="1479425"/>
                  <a:pt x="81772" y="1674340"/>
                  <a:pt x="226287" y="1817914"/>
                </a:cubicBezTo>
                <a:lnTo>
                  <a:pt x="1324459" y="2917027"/>
                </a:lnTo>
                <a:lnTo>
                  <a:pt x="226297" y="4016141"/>
                </a:lnTo>
                <a:cubicBezTo>
                  <a:pt x="82723" y="4159705"/>
                  <a:pt x="0" y="4354620"/>
                  <a:pt x="0" y="4559996"/>
                </a:cubicBezTo>
                <a:cubicBezTo>
                  <a:pt x="0" y="4765363"/>
                  <a:pt x="81772" y="4960278"/>
                  <a:pt x="226287" y="5103852"/>
                </a:cubicBezTo>
                <a:lnTo>
                  <a:pt x="729262" y="5606817"/>
                </a:lnTo>
                <a:cubicBezTo>
                  <a:pt x="872835" y="5750391"/>
                  <a:pt x="1067741" y="5833104"/>
                  <a:pt x="1273117" y="5833104"/>
                </a:cubicBezTo>
                <a:cubicBezTo>
                  <a:pt x="1478484" y="5833104"/>
                  <a:pt x="1673399" y="5751332"/>
                  <a:pt x="1816973" y="5606817"/>
                </a:cubicBezTo>
                <a:lnTo>
                  <a:pt x="2916086" y="4507704"/>
                </a:lnTo>
                <a:lnTo>
                  <a:pt x="4004739" y="5596357"/>
                </a:lnTo>
                <a:cubicBezTo>
                  <a:pt x="4148312" y="5739930"/>
                  <a:pt x="4343219" y="5822644"/>
                  <a:pt x="4548595" y="5822644"/>
                </a:cubicBezTo>
                <a:cubicBezTo>
                  <a:pt x="4753961" y="5822644"/>
                  <a:pt x="4948876" y="5740872"/>
                  <a:pt x="5092450" y="5596357"/>
                </a:cubicBezTo>
                <a:lnTo>
                  <a:pt x="5595415" y="5093391"/>
                </a:lnTo>
                <a:cubicBezTo>
                  <a:pt x="5893014" y="4795793"/>
                  <a:pt x="5893014" y="4312788"/>
                  <a:pt x="5595415" y="4004739"/>
                </a:cubicBezTo>
                <a:lnTo>
                  <a:pt x="4497243" y="2917027"/>
                </a:lnTo>
                <a:close/>
                <a:moveTo>
                  <a:pt x="5318728" y="4827165"/>
                </a:moveTo>
                <a:lnTo>
                  <a:pt x="4826214" y="5330130"/>
                </a:lnTo>
                <a:cubicBezTo>
                  <a:pt x="4682640" y="5473704"/>
                  <a:pt x="4425932" y="5473704"/>
                  <a:pt x="4282358" y="5330130"/>
                </a:cubicBezTo>
                <a:lnTo>
                  <a:pt x="3050141" y="4097912"/>
                </a:lnTo>
                <a:cubicBezTo>
                  <a:pt x="3009260" y="4057031"/>
                  <a:pt x="2968369" y="4046571"/>
                  <a:pt x="2917028" y="4046571"/>
                </a:cubicBezTo>
                <a:cubicBezTo>
                  <a:pt x="2865686" y="4046571"/>
                  <a:pt x="2824805" y="4067492"/>
                  <a:pt x="2783914" y="4097912"/>
                </a:cubicBezTo>
                <a:lnTo>
                  <a:pt x="1550746" y="5330130"/>
                </a:lnTo>
                <a:cubicBezTo>
                  <a:pt x="1407172" y="5473704"/>
                  <a:pt x="1150464" y="5473704"/>
                  <a:pt x="1006890" y="5330130"/>
                </a:cubicBezTo>
                <a:lnTo>
                  <a:pt x="503925" y="4827165"/>
                </a:lnTo>
                <a:cubicBezTo>
                  <a:pt x="431663" y="4754902"/>
                  <a:pt x="390782" y="4652219"/>
                  <a:pt x="390782" y="4549536"/>
                </a:cubicBezTo>
                <a:cubicBezTo>
                  <a:pt x="390782" y="4446853"/>
                  <a:pt x="431663" y="4344169"/>
                  <a:pt x="503925" y="4271907"/>
                </a:cubicBezTo>
                <a:lnTo>
                  <a:pt x="1735201" y="3040631"/>
                </a:lnTo>
                <a:cubicBezTo>
                  <a:pt x="1807463" y="2968369"/>
                  <a:pt x="1807463" y="2845716"/>
                  <a:pt x="1735201" y="2773463"/>
                </a:cubicBezTo>
                <a:lnTo>
                  <a:pt x="502974" y="1541237"/>
                </a:lnTo>
                <a:cubicBezTo>
                  <a:pt x="421203" y="1479435"/>
                  <a:pt x="379370" y="1376751"/>
                  <a:pt x="379370" y="1274068"/>
                </a:cubicBezTo>
                <a:cubicBezTo>
                  <a:pt x="379370" y="1171385"/>
                  <a:pt x="420252" y="1068702"/>
                  <a:pt x="492514" y="996439"/>
                </a:cubicBezTo>
                <a:lnTo>
                  <a:pt x="995479" y="493475"/>
                </a:lnTo>
                <a:cubicBezTo>
                  <a:pt x="1139053" y="349901"/>
                  <a:pt x="1395761" y="349901"/>
                  <a:pt x="1539335" y="493475"/>
                </a:cubicBezTo>
                <a:lnTo>
                  <a:pt x="2771561" y="1725682"/>
                </a:lnTo>
                <a:cubicBezTo>
                  <a:pt x="2801982" y="1756103"/>
                  <a:pt x="2853333" y="1777024"/>
                  <a:pt x="2904675" y="1777024"/>
                </a:cubicBezTo>
                <a:cubicBezTo>
                  <a:pt x="2956016" y="1777024"/>
                  <a:pt x="3007358" y="1756103"/>
                  <a:pt x="3037788" y="1725682"/>
                </a:cubicBezTo>
                <a:lnTo>
                  <a:pt x="4270005" y="493465"/>
                </a:lnTo>
                <a:cubicBezTo>
                  <a:pt x="4413579" y="349891"/>
                  <a:pt x="4670287" y="349891"/>
                  <a:pt x="4813861" y="493465"/>
                </a:cubicBezTo>
                <a:lnTo>
                  <a:pt x="5318728" y="996430"/>
                </a:lnTo>
                <a:cubicBezTo>
                  <a:pt x="5472753" y="1150455"/>
                  <a:pt x="5472753" y="1396712"/>
                  <a:pt x="5318728" y="1540286"/>
                </a:cubicBezTo>
                <a:lnTo>
                  <a:pt x="4086501" y="2772503"/>
                </a:lnTo>
                <a:cubicBezTo>
                  <a:pt x="4056080" y="2802924"/>
                  <a:pt x="4035159" y="2854275"/>
                  <a:pt x="4035159" y="2905616"/>
                </a:cubicBezTo>
                <a:cubicBezTo>
                  <a:pt x="4035159" y="2956958"/>
                  <a:pt x="4056080" y="3008299"/>
                  <a:pt x="4086501" y="3038730"/>
                </a:cubicBezTo>
                <a:lnTo>
                  <a:pt x="5318728" y="4272858"/>
                </a:lnTo>
                <a:cubicBezTo>
                  <a:pt x="5472753" y="4436392"/>
                  <a:pt x="5472753" y="4683600"/>
                  <a:pt x="5318728" y="482716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3" name="Forma libre 262">
            <a:extLst>
              <a:ext uri="{FF2B5EF4-FFF2-40B4-BE49-F238E27FC236}">
                <a16:creationId xmlns:a16="http://schemas.microsoft.com/office/drawing/2014/main" id="{5922B87E-AB40-AA4D-89A5-0C1093DEC01F}"/>
              </a:ext>
            </a:extLst>
          </p:cNvPr>
          <p:cNvSpPr/>
          <p:nvPr/>
        </p:nvSpPr>
        <p:spPr>
          <a:xfrm>
            <a:off x="2834543" y="1454038"/>
            <a:ext cx="301338" cy="244621"/>
          </a:xfrm>
          <a:custGeom>
            <a:avLst/>
            <a:gdLst>
              <a:gd name="connsiteX0" fmla="*/ 5682644 w 5819775"/>
              <a:gd name="connsiteY0" fmla="*/ 709860 h 4724400"/>
              <a:gd name="connsiteX1" fmla="*/ 5119449 w 5819775"/>
              <a:gd name="connsiteY1" fmla="*/ 146656 h 4724400"/>
              <a:gd name="connsiteX2" fmla="*/ 4768682 w 5819775"/>
              <a:gd name="connsiteY2" fmla="*/ 0 h 4724400"/>
              <a:gd name="connsiteX3" fmla="*/ 4417914 w 5819775"/>
              <a:gd name="connsiteY3" fmla="*/ 146656 h 4724400"/>
              <a:gd name="connsiteX4" fmla="*/ 2146964 w 5819775"/>
              <a:gd name="connsiteY4" fmla="*/ 2424408 h 4724400"/>
              <a:gd name="connsiteX5" fmla="*/ 1412157 w 5819775"/>
              <a:gd name="connsiteY5" fmla="*/ 1689602 h 4724400"/>
              <a:gd name="connsiteX6" fmla="*/ 1012250 w 5819775"/>
              <a:gd name="connsiteY6" fmla="*/ 1526315 h 4724400"/>
              <a:gd name="connsiteX7" fmla="*/ 612343 w 5819775"/>
              <a:gd name="connsiteY7" fmla="*/ 1689602 h 4724400"/>
              <a:gd name="connsiteX8" fmla="*/ 163297 w 5819775"/>
              <a:gd name="connsiteY8" fmla="*/ 2138648 h 4724400"/>
              <a:gd name="connsiteX9" fmla="*/ 0 w 5819775"/>
              <a:gd name="connsiteY9" fmla="*/ 2538555 h 4724400"/>
              <a:gd name="connsiteX10" fmla="*/ 163287 w 5819775"/>
              <a:gd name="connsiteY10" fmla="*/ 2938463 h 4724400"/>
              <a:gd name="connsiteX11" fmla="*/ 1804502 w 5819775"/>
              <a:gd name="connsiteY11" fmla="*/ 4579677 h 4724400"/>
              <a:gd name="connsiteX12" fmla="*/ 2155269 w 5819775"/>
              <a:gd name="connsiteY12" fmla="*/ 4726334 h 4724400"/>
              <a:gd name="connsiteX13" fmla="*/ 2506037 w 5819775"/>
              <a:gd name="connsiteY13" fmla="*/ 4579677 h 4724400"/>
              <a:gd name="connsiteX14" fmla="*/ 5682634 w 5819775"/>
              <a:gd name="connsiteY14" fmla="*/ 1403842 h 4724400"/>
              <a:gd name="connsiteX15" fmla="*/ 5829291 w 5819775"/>
              <a:gd name="connsiteY15" fmla="*/ 1053075 h 4724400"/>
              <a:gd name="connsiteX16" fmla="*/ 5682644 w 5819775"/>
              <a:gd name="connsiteY16" fmla="*/ 709860 h 4724400"/>
              <a:gd name="connsiteX17" fmla="*/ 5461902 w 5819775"/>
              <a:gd name="connsiteY17" fmla="*/ 1191416 h 4724400"/>
              <a:gd name="connsiteX18" fmla="*/ 2294373 w 5819775"/>
              <a:gd name="connsiteY18" fmla="*/ 4367251 h 4724400"/>
              <a:gd name="connsiteX19" fmla="*/ 2025244 w 5819775"/>
              <a:gd name="connsiteY19" fmla="*/ 4367251 h 4724400"/>
              <a:gd name="connsiteX20" fmla="*/ 383276 w 5819775"/>
              <a:gd name="connsiteY20" fmla="*/ 2717721 h 4724400"/>
              <a:gd name="connsiteX21" fmla="*/ 309944 w 5819775"/>
              <a:gd name="connsiteY21" fmla="*/ 2530240 h 4724400"/>
              <a:gd name="connsiteX22" fmla="*/ 383276 w 5819775"/>
              <a:gd name="connsiteY22" fmla="*/ 2342760 h 4724400"/>
              <a:gd name="connsiteX23" fmla="*/ 832323 w 5819775"/>
              <a:gd name="connsiteY23" fmla="*/ 1893713 h 4724400"/>
              <a:gd name="connsiteX24" fmla="*/ 1019804 w 5819775"/>
              <a:gd name="connsiteY24" fmla="*/ 1820380 h 4724400"/>
              <a:gd name="connsiteX25" fmla="*/ 1207284 w 5819775"/>
              <a:gd name="connsiteY25" fmla="*/ 1893713 h 4724400"/>
              <a:gd name="connsiteX26" fmla="*/ 2032054 w 5819775"/>
              <a:gd name="connsiteY26" fmla="*/ 2742667 h 4724400"/>
              <a:gd name="connsiteX27" fmla="*/ 2244481 w 5819775"/>
              <a:gd name="connsiteY27" fmla="*/ 2742667 h 4724400"/>
              <a:gd name="connsiteX28" fmla="*/ 4628817 w 5819775"/>
              <a:gd name="connsiteY28" fmla="*/ 358331 h 4724400"/>
              <a:gd name="connsiteX29" fmla="*/ 4897945 w 5819775"/>
              <a:gd name="connsiteY29" fmla="*/ 358331 h 4724400"/>
              <a:gd name="connsiteX30" fmla="*/ 5461149 w 5819775"/>
              <a:gd name="connsiteY30" fmla="*/ 921534 h 4724400"/>
              <a:gd name="connsiteX31" fmla="*/ 5518604 w 5819775"/>
              <a:gd name="connsiteY31" fmla="*/ 1052313 h 4724400"/>
              <a:gd name="connsiteX32" fmla="*/ 5461902 w 5819775"/>
              <a:gd name="connsiteY32" fmla="*/ 1191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19775" h="4724400">
                <a:moveTo>
                  <a:pt x="5682644" y="709860"/>
                </a:moveTo>
                <a:lnTo>
                  <a:pt x="5119449" y="146656"/>
                </a:lnTo>
                <a:cubicBezTo>
                  <a:pt x="5029486" y="56693"/>
                  <a:pt x="4907023" y="0"/>
                  <a:pt x="4768682" y="0"/>
                </a:cubicBezTo>
                <a:cubicBezTo>
                  <a:pt x="4629579" y="0"/>
                  <a:pt x="4515431" y="49139"/>
                  <a:pt x="4417914" y="146656"/>
                </a:cubicBezTo>
                <a:lnTo>
                  <a:pt x="2146964" y="2424408"/>
                </a:lnTo>
                <a:lnTo>
                  <a:pt x="1412157" y="1689602"/>
                </a:lnTo>
                <a:cubicBezTo>
                  <a:pt x="1306325" y="1583769"/>
                  <a:pt x="1167222" y="1526315"/>
                  <a:pt x="1012250" y="1526315"/>
                </a:cubicBezTo>
                <a:cubicBezTo>
                  <a:pt x="865594" y="1526315"/>
                  <a:pt x="718176" y="1583769"/>
                  <a:pt x="612343" y="1689602"/>
                </a:cubicBezTo>
                <a:lnTo>
                  <a:pt x="163297" y="2138648"/>
                </a:lnTo>
                <a:cubicBezTo>
                  <a:pt x="57455" y="2244481"/>
                  <a:pt x="0" y="2383584"/>
                  <a:pt x="0" y="2538555"/>
                </a:cubicBezTo>
                <a:cubicBezTo>
                  <a:pt x="0" y="2693527"/>
                  <a:pt x="57455" y="2832630"/>
                  <a:pt x="163287" y="2938463"/>
                </a:cubicBezTo>
                <a:lnTo>
                  <a:pt x="1804502" y="4579677"/>
                </a:lnTo>
                <a:cubicBezTo>
                  <a:pt x="1894465" y="4669641"/>
                  <a:pt x="2016928" y="4726334"/>
                  <a:pt x="2155269" y="4726334"/>
                </a:cubicBezTo>
                <a:cubicBezTo>
                  <a:pt x="2294373" y="4726334"/>
                  <a:pt x="2408520" y="4677195"/>
                  <a:pt x="2506037" y="4579677"/>
                </a:cubicBezTo>
                <a:lnTo>
                  <a:pt x="5682634" y="1403842"/>
                </a:lnTo>
                <a:cubicBezTo>
                  <a:pt x="5772598" y="1313879"/>
                  <a:pt x="5829291" y="1191416"/>
                  <a:pt x="5829291" y="1053075"/>
                </a:cubicBezTo>
                <a:cubicBezTo>
                  <a:pt x="5829300" y="913971"/>
                  <a:pt x="5771846" y="799062"/>
                  <a:pt x="5682644" y="709860"/>
                </a:cubicBezTo>
                <a:close/>
                <a:moveTo>
                  <a:pt x="5461902" y="1191416"/>
                </a:moveTo>
                <a:lnTo>
                  <a:pt x="2294373" y="4367251"/>
                </a:lnTo>
                <a:cubicBezTo>
                  <a:pt x="2221040" y="4440584"/>
                  <a:pt x="2098577" y="4440584"/>
                  <a:pt x="2025244" y="4367251"/>
                </a:cubicBezTo>
                <a:lnTo>
                  <a:pt x="383276" y="2717721"/>
                </a:lnTo>
                <a:cubicBezTo>
                  <a:pt x="334137" y="2668581"/>
                  <a:pt x="309944" y="2603573"/>
                  <a:pt x="309944" y="2530240"/>
                </a:cubicBezTo>
                <a:cubicBezTo>
                  <a:pt x="309944" y="2456907"/>
                  <a:pt x="334137" y="2391137"/>
                  <a:pt x="383276" y="2342760"/>
                </a:cubicBezTo>
                <a:lnTo>
                  <a:pt x="832323" y="1893713"/>
                </a:lnTo>
                <a:cubicBezTo>
                  <a:pt x="881463" y="1844573"/>
                  <a:pt x="946471" y="1820380"/>
                  <a:pt x="1019804" y="1820380"/>
                </a:cubicBezTo>
                <a:cubicBezTo>
                  <a:pt x="1093137" y="1820380"/>
                  <a:pt x="1158907" y="1844573"/>
                  <a:pt x="1207284" y="1893713"/>
                </a:cubicBezTo>
                <a:lnTo>
                  <a:pt x="2032054" y="2742667"/>
                </a:lnTo>
                <a:cubicBezTo>
                  <a:pt x="2089509" y="2800121"/>
                  <a:pt x="2187026" y="2800121"/>
                  <a:pt x="2244481" y="2742667"/>
                </a:cubicBezTo>
                <a:lnTo>
                  <a:pt x="4628817" y="358331"/>
                </a:lnTo>
                <a:cubicBezTo>
                  <a:pt x="4702150" y="284998"/>
                  <a:pt x="4824613" y="284998"/>
                  <a:pt x="4897945" y="358331"/>
                </a:cubicBezTo>
                <a:lnTo>
                  <a:pt x="5461149" y="921534"/>
                </a:lnTo>
                <a:cubicBezTo>
                  <a:pt x="5493659" y="954043"/>
                  <a:pt x="5518604" y="1003183"/>
                  <a:pt x="5518604" y="1052313"/>
                </a:cubicBezTo>
                <a:cubicBezTo>
                  <a:pt x="5519357" y="1109767"/>
                  <a:pt x="5502717" y="1158907"/>
                  <a:pt x="5461902" y="119141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5" name="Forma libre 264">
            <a:extLst>
              <a:ext uri="{FF2B5EF4-FFF2-40B4-BE49-F238E27FC236}">
                <a16:creationId xmlns:a16="http://schemas.microsoft.com/office/drawing/2014/main" id="{C06D503B-43C0-704F-8E2F-4CCE7921572D}"/>
              </a:ext>
            </a:extLst>
          </p:cNvPr>
          <p:cNvSpPr/>
          <p:nvPr/>
        </p:nvSpPr>
        <p:spPr>
          <a:xfrm>
            <a:off x="3518916" y="5305298"/>
            <a:ext cx="301831" cy="301831"/>
          </a:xfrm>
          <a:custGeom>
            <a:avLst/>
            <a:gdLst>
              <a:gd name="connsiteX0" fmla="*/ 2914650 w 5829300"/>
              <a:gd name="connsiteY0" fmla="*/ 0 h 5829300"/>
              <a:gd name="connsiteX1" fmla="*/ 0 w 5829300"/>
              <a:gd name="connsiteY1" fmla="*/ 2914650 h 5829300"/>
              <a:gd name="connsiteX2" fmla="*/ 2914650 w 5829300"/>
              <a:gd name="connsiteY2" fmla="*/ 5829300 h 5829300"/>
              <a:gd name="connsiteX3" fmla="*/ 5829300 w 5829300"/>
              <a:gd name="connsiteY3" fmla="*/ 2914650 h 5829300"/>
              <a:gd name="connsiteX4" fmla="*/ 2914650 w 5829300"/>
              <a:gd name="connsiteY4" fmla="*/ 0 h 5829300"/>
              <a:gd name="connsiteX5" fmla="*/ 2914650 w 5829300"/>
              <a:gd name="connsiteY5" fmla="*/ 5533578 h 5829300"/>
              <a:gd name="connsiteX6" fmla="*/ 304086 w 5829300"/>
              <a:gd name="connsiteY6" fmla="*/ 2923013 h 5829300"/>
              <a:gd name="connsiteX7" fmla="*/ 2914650 w 5829300"/>
              <a:gd name="connsiteY7" fmla="*/ 312449 h 5829300"/>
              <a:gd name="connsiteX8" fmla="*/ 5525215 w 5829300"/>
              <a:gd name="connsiteY8" fmla="*/ 2923013 h 5829300"/>
              <a:gd name="connsiteX9" fmla="*/ 2914650 w 5829300"/>
              <a:gd name="connsiteY9" fmla="*/ 5533578 h 5829300"/>
              <a:gd name="connsiteX10" fmla="*/ 2808218 w 5829300"/>
              <a:gd name="connsiteY10" fmla="*/ 894769 h 5829300"/>
              <a:gd name="connsiteX11" fmla="*/ 2767165 w 5829300"/>
              <a:gd name="connsiteY11" fmla="*/ 788337 h 5829300"/>
              <a:gd name="connsiteX12" fmla="*/ 2808218 w 5829300"/>
              <a:gd name="connsiteY12" fmla="*/ 681904 h 5829300"/>
              <a:gd name="connsiteX13" fmla="*/ 3021835 w 5829300"/>
              <a:gd name="connsiteY13" fmla="*/ 681904 h 5829300"/>
              <a:gd name="connsiteX14" fmla="*/ 3062888 w 5829300"/>
              <a:gd name="connsiteY14" fmla="*/ 788337 h 5829300"/>
              <a:gd name="connsiteX15" fmla="*/ 3021835 w 5829300"/>
              <a:gd name="connsiteY15" fmla="*/ 894769 h 5829300"/>
              <a:gd name="connsiteX16" fmla="*/ 2915403 w 5829300"/>
              <a:gd name="connsiteY16" fmla="*/ 935822 h 5829300"/>
              <a:gd name="connsiteX17" fmla="*/ 2808218 w 5829300"/>
              <a:gd name="connsiteY17" fmla="*/ 894769 h 5829300"/>
              <a:gd name="connsiteX18" fmla="*/ 1954502 w 5829300"/>
              <a:gd name="connsiteY18" fmla="*/ 968512 h 5829300"/>
              <a:gd name="connsiteX19" fmla="*/ 1995554 w 5829300"/>
              <a:gd name="connsiteY19" fmla="*/ 1074944 h 5829300"/>
              <a:gd name="connsiteX20" fmla="*/ 1954502 w 5829300"/>
              <a:gd name="connsiteY20" fmla="*/ 1181376 h 5829300"/>
              <a:gd name="connsiteX21" fmla="*/ 1848069 w 5829300"/>
              <a:gd name="connsiteY21" fmla="*/ 1222429 h 5829300"/>
              <a:gd name="connsiteX22" fmla="*/ 1741637 w 5829300"/>
              <a:gd name="connsiteY22" fmla="*/ 1181376 h 5829300"/>
              <a:gd name="connsiteX23" fmla="*/ 1700584 w 5829300"/>
              <a:gd name="connsiteY23" fmla="*/ 1074944 h 5829300"/>
              <a:gd name="connsiteX24" fmla="*/ 1741637 w 5829300"/>
              <a:gd name="connsiteY24" fmla="*/ 968512 h 5829300"/>
              <a:gd name="connsiteX25" fmla="*/ 1954502 w 5829300"/>
              <a:gd name="connsiteY25" fmla="*/ 968512 h 5829300"/>
              <a:gd name="connsiteX26" fmla="*/ 1174528 w 5829300"/>
              <a:gd name="connsiteY26" fmla="*/ 1748485 h 5829300"/>
              <a:gd name="connsiteX27" fmla="*/ 1215581 w 5829300"/>
              <a:gd name="connsiteY27" fmla="*/ 1854918 h 5829300"/>
              <a:gd name="connsiteX28" fmla="*/ 1174528 w 5829300"/>
              <a:gd name="connsiteY28" fmla="*/ 1961350 h 5829300"/>
              <a:gd name="connsiteX29" fmla="*/ 1068095 w 5829300"/>
              <a:gd name="connsiteY29" fmla="*/ 2002403 h 5829300"/>
              <a:gd name="connsiteX30" fmla="*/ 961663 w 5829300"/>
              <a:gd name="connsiteY30" fmla="*/ 1961350 h 5829300"/>
              <a:gd name="connsiteX31" fmla="*/ 920610 w 5829300"/>
              <a:gd name="connsiteY31" fmla="*/ 1854918 h 5829300"/>
              <a:gd name="connsiteX32" fmla="*/ 961663 w 5829300"/>
              <a:gd name="connsiteY32" fmla="*/ 1748485 h 5829300"/>
              <a:gd name="connsiteX33" fmla="*/ 1174528 w 5829300"/>
              <a:gd name="connsiteY33" fmla="*/ 1748485 h 5829300"/>
              <a:gd name="connsiteX34" fmla="*/ 936584 w 5829300"/>
              <a:gd name="connsiteY34" fmla="*/ 2922251 h 5829300"/>
              <a:gd name="connsiteX35" fmla="*/ 895531 w 5829300"/>
              <a:gd name="connsiteY35" fmla="*/ 3028683 h 5829300"/>
              <a:gd name="connsiteX36" fmla="*/ 789099 w 5829300"/>
              <a:gd name="connsiteY36" fmla="*/ 3069736 h 5829300"/>
              <a:gd name="connsiteX37" fmla="*/ 682666 w 5829300"/>
              <a:gd name="connsiteY37" fmla="*/ 3028683 h 5829300"/>
              <a:gd name="connsiteX38" fmla="*/ 641614 w 5829300"/>
              <a:gd name="connsiteY38" fmla="*/ 2922251 h 5829300"/>
              <a:gd name="connsiteX39" fmla="*/ 682666 w 5829300"/>
              <a:gd name="connsiteY39" fmla="*/ 2815819 h 5829300"/>
              <a:gd name="connsiteX40" fmla="*/ 896283 w 5829300"/>
              <a:gd name="connsiteY40" fmla="*/ 2815819 h 5829300"/>
              <a:gd name="connsiteX41" fmla="*/ 936584 w 5829300"/>
              <a:gd name="connsiteY41" fmla="*/ 2922251 h 5829300"/>
              <a:gd name="connsiteX42" fmla="*/ 1174528 w 5829300"/>
              <a:gd name="connsiteY42" fmla="*/ 3874799 h 5829300"/>
              <a:gd name="connsiteX43" fmla="*/ 1215581 w 5829300"/>
              <a:gd name="connsiteY43" fmla="*/ 3981231 h 5829300"/>
              <a:gd name="connsiteX44" fmla="*/ 1174528 w 5829300"/>
              <a:gd name="connsiteY44" fmla="*/ 4087663 h 5829300"/>
              <a:gd name="connsiteX45" fmla="*/ 1068095 w 5829300"/>
              <a:gd name="connsiteY45" fmla="*/ 4128716 h 5829300"/>
              <a:gd name="connsiteX46" fmla="*/ 961663 w 5829300"/>
              <a:gd name="connsiteY46" fmla="*/ 4087663 h 5829300"/>
              <a:gd name="connsiteX47" fmla="*/ 920610 w 5829300"/>
              <a:gd name="connsiteY47" fmla="*/ 3981231 h 5829300"/>
              <a:gd name="connsiteX48" fmla="*/ 961663 w 5829300"/>
              <a:gd name="connsiteY48" fmla="*/ 3874799 h 5829300"/>
              <a:gd name="connsiteX49" fmla="*/ 1174528 w 5829300"/>
              <a:gd name="connsiteY49" fmla="*/ 3874799 h 5829300"/>
              <a:gd name="connsiteX50" fmla="*/ 1954502 w 5829300"/>
              <a:gd name="connsiteY50" fmla="*/ 4654773 h 5829300"/>
              <a:gd name="connsiteX51" fmla="*/ 1995554 w 5829300"/>
              <a:gd name="connsiteY51" fmla="*/ 4761205 h 5829300"/>
              <a:gd name="connsiteX52" fmla="*/ 1954502 w 5829300"/>
              <a:gd name="connsiteY52" fmla="*/ 4867637 h 5829300"/>
              <a:gd name="connsiteX53" fmla="*/ 1848069 w 5829300"/>
              <a:gd name="connsiteY53" fmla="*/ 4908690 h 5829300"/>
              <a:gd name="connsiteX54" fmla="*/ 1741637 w 5829300"/>
              <a:gd name="connsiteY54" fmla="*/ 4867637 h 5829300"/>
              <a:gd name="connsiteX55" fmla="*/ 1700584 w 5829300"/>
              <a:gd name="connsiteY55" fmla="*/ 4761205 h 5829300"/>
              <a:gd name="connsiteX56" fmla="*/ 1741637 w 5829300"/>
              <a:gd name="connsiteY56" fmla="*/ 4654773 h 5829300"/>
              <a:gd name="connsiteX57" fmla="*/ 1954502 w 5829300"/>
              <a:gd name="connsiteY57" fmla="*/ 4654773 h 5829300"/>
              <a:gd name="connsiteX58" fmla="*/ 3021844 w 5829300"/>
              <a:gd name="connsiteY58" fmla="*/ 4942132 h 5829300"/>
              <a:gd name="connsiteX59" fmla="*/ 3062897 w 5829300"/>
              <a:gd name="connsiteY59" fmla="*/ 5048565 h 5829300"/>
              <a:gd name="connsiteX60" fmla="*/ 3021844 w 5829300"/>
              <a:gd name="connsiteY60" fmla="*/ 5154997 h 5829300"/>
              <a:gd name="connsiteX61" fmla="*/ 2915412 w 5829300"/>
              <a:gd name="connsiteY61" fmla="*/ 5196050 h 5829300"/>
              <a:gd name="connsiteX62" fmla="*/ 2808980 w 5829300"/>
              <a:gd name="connsiteY62" fmla="*/ 5154997 h 5829300"/>
              <a:gd name="connsiteX63" fmla="*/ 2767927 w 5829300"/>
              <a:gd name="connsiteY63" fmla="*/ 5048565 h 5829300"/>
              <a:gd name="connsiteX64" fmla="*/ 2808980 w 5829300"/>
              <a:gd name="connsiteY64" fmla="*/ 4942132 h 5829300"/>
              <a:gd name="connsiteX65" fmla="*/ 3021844 w 5829300"/>
              <a:gd name="connsiteY65" fmla="*/ 4942132 h 5829300"/>
              <a:gd name="connsiteX66" fmla="*/ 4089178 w 5829300"/>
              <a:gd name="connsiteY66" fmla="*/ 4654773 h 5829300"/>
              <a:gd name="connsiteX67" fmla="*/ 4130231 w 5829300"/>
              <a:gd name="connsiteY67" fmla="*/ 4761205 h 5829300"/>
              <a:gd name="connsiteX68" fmla="*/ 4089178 w 5829300"/>
              <a:gd name="connsiteY68" fmla="*/ 4867637 h 5829300"/>
              <a:gd name="connsiteX69" fmla="*/ 3982745 w 5829300"/>
              <a:gd name="connsiteY69" fmla="*/ 4908690 h 5829300"/>
              <a:gd name="connsiteX70" fmla="*/ 3876313 w 5829300"/>
              <a:gd name="connsiteY70" fmla="*/ 4867637 h 5829300"/>
              <a:gd name="connsiteX71" fmla="*/ 3835261 w 5829300"/>
              <a:gd name="connsiteY71" fmla="*/ 4761205 h 5829300"/>
              <a:gd name="connsiteX72" fmla="*/ 3876313 w 5829300"/>
              <a:gd name="connsiteY72" fmla="*/ 4654773 h 5829300"/>
              <a:gd name="connsiteX73" fmla="*/ 4089178 w 5829300"/>
              <a:gd name="connsiteY73" fmla="*/ 4654773 h 5829300"/>
              <a:gd name="connsiteX74" fmla="*/ 4869152 w 5829300"/>
              <a:gd name="connsiteY74" fmla="*/ 3874799 h 5829300"/>
              <a:gd name="connsiteX75" fmla="*/ 4910205 w 5829300"/>
              <a:gd name="connsiteY75" fmla="*/ 3981231 h 5829300"/>
              <a:gd name="connsiteX76" fmla="*/ 4869152 w 5829300"/>
              <a:gd name="connsiteY76" fmla="*/ 4087663 h 5829300"/>
              <a:gd name="connsiteX77" fmla="*/ 4762719 w 5829300"/>
              <a:gd name="connsiteY77" fmla="*/ 4128716 h 5829300"/>
              <a:gd name="connsiteX78" fmla="*/ 4656287 w 5829300"/>
              <a:gd name="connsiteY78" fmla="*/ 4087663 h 5829300"/>
              <a:gd name="connsiteX79" fmla="*/ 4615234 w 5829300"/>
              <a:gd name="connsiteY79" fmla="*/ 3981231 h 5829300"/>
              <a:gd name="connsiteX80" fmla="*/ 4656287 w 5829300"/>
              <a:gd name="connsiteY80" fmla="*/ 3874799 h 5829300"/>
              <a:gd name="connsiteX81" fmla="*/ 4869152 w 5829300"/>
              <a:gd name="connsiteY81" fmla="*/ 3874799 h 5829300"/>
              <a:gd name="connsiteX82" fmla="*/ 5197564 w 5829300"/>
              <a:gd name="connsiteY82" fmla="*/ 2922251 h 5829300"/>
              <a:gd name="connsiteX83" fmla="*/ 5156512 w 5829300"/>
              <a:gd name="connsiteY83" fmla="*/ 3028683 h 5829300"/>
              <a:gd name="connsiteX84" fmla="*/ 5050079 w 5829300"/>
              <a:gd name="connsiteY84" fmla="*/ 3069736 h 5829300"/>
              <a:gd name="connsiteX85" fmla="*/ 4943647 w 5829300"/>
              <a:gd name="connsiteY85" fmla="*/ 3028683 h 5829300"/>
              <a:gd name="connsiteX86" fmla="*/ 4902594 w 5829300"/>
              <a:gd name="connsiteY86" fmla="*/ 2922251 h 5829300"/>
              <a:gd name="connsiteX87" fmla="*/ 4943647 w 5829300"/>
              <a:gd name="connsiteY87" fmla="*/ 2815819 h 5829300"/>
              <a:gd name="connsiteX88" fmla="*/ 5157264 w 5829300"/>
              <a:gd name="connsiteY88" fmla="*/ 2815819 h 5829300"/>
              <a:gd name="connsiteX89" fmla="*/ 5197564 w 5829300"/>
              <a:gd name="connsiteY89" fmla="*/ 2922251 h 5829300"/>
              <a:gd name="connsiteX90" fmla="*/ 4655534 w 5829300"/>
              <a:gd name="connsiteY90" fmla="*/ 1962102 h 5829300"/>
              <a:gd name="connsiteX91" fmla="*/ 4614482 w 5829300"/>
              <a:gd name="connsiteY91" fmla="*/ 1855670 h 5829300"/>
              <a:gd name="connsiteX92" fmla="*/ 4655534 w 5829300"/>
              <a:gd name="connsiteY92" fmla="*/ 1749238 h 5829300"/>
              <a:gd name="connsiteX93" fmla="*/ 4869152 w 5829300"/>
              <a:gd name="connsiteY93" fmla="*/ 1749238 h 5829300"/>
              <a:gd name="connsiteX94" fmla="*/ 4910205 w 5829300"/>
              <a:gd name="connsiteY94" fmla="*/ 1855670 h 5829300"/>
              <a:gd name="connsiteX95" fmla="*/ 4869152 w 5829300"/>
              <a:gd name="connsiteY95" fmla="*/ 1962102 h 5829300"/>
              <a:gd name="connsiteX96" fmla="*/ 4762719 w 5829300"/>
              <a:gd name="connsiteY96" fmla="*/ 2003155 h 5829300"/>
              <a:gd name="connsiteX97" fmla="*/ 4655534 w 5829300"/>
              <a:gd name="connsiteY97" fmla="*/ 1962102 h 5829300"/>
              <a:gd name="connsiteX98" fmla="*/ 4089178 w 5829300"/>
              <a:gd name="connsiteY98" fmla="*/ 968512 h 5829300"/>
              <a:gd name="connsiteX99" fmla="*/ 4130231 w 5829300"/>
              <a:gd name="connsiteY99" fmla="*/ 1074944 h 5829300"/>
              <a:gd name="connsiteX100" fmla="*/ 4089178 w 5829300"/>
              <a:gd name="connsiteY100" fmla="*/ 1181376 h 5829300"/>
              <a:gd name="connsiteX101" fmla="*/ 3982745 w 5829300"/>
              <a:gd name="connsiteY101" fmla="*/ 1222429 h 5829300"/>
              <a:gd name="connsiteX102" fmla="*/ 3876313 w 5829300"/>
              <a:gd name="connsiteY102" fmla="*/ 1181376 h 5829300"/>
              <a:gd name="connsiteX103" fmla="*/ 3835261 w 5829300"/>
              <a:gd name="connsiteY103" fmla="*/ 1074944 h 5829300"/>
              <a:gd name="connsiteX104" fmla="*/ 3876313 w 5829300"/>
              <a:gd name="connsiteY104" fmla="*/ 968512 h 5829300"/>
              <a:gd name="connsiteX105" fmla="*/ 4089178 w 5829300"/>
              <a:gd name="connsiteY105" fmla="*/ 968512 h 5829300"/>
              <a:gd name="connsiteX106" fmla="*/ 2758812 w 5829300"/>
              <a:gd name="connsiteY106" fmla="*/ 2922251 h 5829300"/>
              <a:gd name="connsiteX107" fmla="*/ 2758812 w 5829300"/>
              <a:gd name="connsiteY107" fmla="*/ 1543231 h 5829300"/>
              <a:gd name="connsiteX108" fmla="*/ 2906297 w 5829300"/>
              <a:gd name="connsiteY108" fmla="*/ 1395746 h 5829300"/>
              <a:gd name="connsiteX109" fmla="*/ 3054534 w 5829300"/>
              <a:gd name="connsiteY109" fmla="*/ 1543231 h 5829300"/>
              <a:gd name="connsiteX110" fmla="*/ 3054534 w 5829300"/>
              <a:gd name="connsiteY110" fmla="*/ 2766413 h 5829300"/>
              <a:gd name="connsiteX111" fmla="*/ 3883924 w 5829300"/>
              <a:gd name="connsiteY111" fmla="*/ 2766413 h 5829300"/>
              <a:gd name="connsiteX112" fmla="*/ 4031409 w 5829300"/>
              <a:gd name="connsiteY112" fmla="*/ 2913898 h 5829300"/>
              <a:gd name="connsiteX113" fmla="*/ 3883924 w 5829300"/>
              <a:gd name="connsiteY113" fmla="*/ 3061383 h 5829300"/>
              <a:gd name="connsiteX114" fmla="*/ 2914650 w 5829300"/>
              <a:gd name="connsiteY114" fmla="*/ 3061383 h 5829300"/>
              <a:gd name="connsiteX115" fmla="*/ 2758812 w 5829300"/>
              <a:gd name="connsiteY115" fmla="*/ 2922251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29300" h="5829300">
                <a:moveTo>
                  <a:pt x="2914650" y="0"/>
                </a:moveTo>
                <a:cubicBezTo>
                  <a:pt x="1305287" y="0"/>
                  <a:pt x="0" y="1305287"/>
                  <a:pt x="0" y="2914650"/>
                </a:cubicBezTo>
                <a:cubicBezTo>
                  <a:pt x="0" y="4524013"/>
                  <a:pt x="1306040" y="5829300"/>
                  <a:pt x="2914650" y="5829300"/>
                </a:cubicBezTo>
                <a:cubicBezTo>
                  <a:pt x="4523261" y="5829300"/>
                  <a:pt x="5829300" y="4523261"/>
                  <a:pt x="5829300" y="2914650"/>
                </a:cubicBezTo>
                <a:cubicBezTo>
                  <a:pt x="5829300" y="1306040"/>
                  <a:pt x="4524023" y="0"/>
                  <a:pt x="2914650" y="0"/>
                </a:cubicBezTo>
                <a:close/>
                <a:moveTo>
                  <a:pt x="2914650" y="5533578"/>
                </a:moveTo>
                <a:cubicBezTo>
                  <a:pt x="1469488" y="5533578"/>
                  <a:pt x="304086" y="4359812"/>
                  <a:pt x="304086" y="2923013"/>
                </a:cubicBezTo>
                <a:cubicBezTo>
                  <a:pt x="304086" y="1477851"/>
                  <a:pt x="1477851" y="312449"/>
                  <a:pt x="2914650" y="312449"/>
                </a:cubicBezTo>
                <a:cubicBezTo>
                  <a:pt x="4359812" y="312449"/>
                  <a:pt x="5525215" y="1486214"/>
                  <a:pt x="5525215" y="2923013"/>
                </a:cubicBezTo>
                <a:cubicBezTo>
                  <a:pt x="5525215" y="4359812"/>
                  <a:pt x="4359812" y="5533578"/>
                  <a:pt x="2914650" y="5533578"/>
                </a:cubicBezTo>
                <a:close/>
                <a:moveTo>
                  <a:pt x="2808218" y="894769"/>
                </a:moveTo>
                <a:cubicBezTo>
                  <a:pt x="2783891" y="870442"/>
                  <a:pt x="2767165" y="829389"/>
                  <a:pt x="2767165" y="788337"/>
                </a:cubicBezTo>
                <a:cubicBezTo>
                  <a:pt x="2767165" y="747284"/>
                  <a:pt x="2783891" y="706231"/>
                  <a:pt x="2808218" y="681904"/>
                </a:cubicBezTo>
                <a:cubicBezTo>
                  <a:pt x="2865996" y="624126"/>
                  <a:pt x="2964066" y="624126"/>
                  <a:pt x="3021835" y="681904"/>
                </a:cubicBezTo>
                <a:cubicBezTo>
                  <a:pt x="3046162" y="706231"/>
                  <a:pt x="3062888" y="747284"/>
                  <a:pt x="3062888" y="788337"/>
                </a:cubicBezTo>
                <a:cubicBezTo>
                  <a:pt x="3062888" y="829389"/>
                  <a:pt x="3046162" y="870442"/>
                  <a:pt x="3021835" y="894769"/>
                </a:cubicBezTo>
                <a:cubicBezTo>
                  <a:pt x="2997508" y="919096"/>
                  <a:pt x="2956455" y="935822"/>
                  <a:pt x="2915403" y="935822"/>
                </a:cubicBezTo>
                <a:cubicBezTo>
                  <a:pt x="2873597" y="944185"/>
                  <a:pt x="2832545" y="927459"/>
                  <a:pt x="2808218" y="894769"/>
                </a:cubicBezTo>
                <a:close/>
                <a:moveTo>
                  <a:pt x="1954502" y="968512"/>
                </a:moveTo>
                <a:cubicBezTo>
                  <a:pt x="1978828" y="992838"/>
                  <a:pt x="1995554" y="1033891"/>
                  <a:pt x="1995554" y="1074944"/>
                </a:cubicBezTo>
                <a:cubicBezTo>
                  <a:pt x="1995554" y="1115997"/>
                  <a:pt x="1978828" y="1157049"/>
                  <a:pt x="1954502" y="1181376"/>
                </a:cubicBezTo>
                <a:cubicBezTo>
                  <a:pt x="1930175" y="1205703"/>
                  <a:pt x="1889122" y="1222429"/>
                  <a:pt x="1848069" y="1222429"/>
                </a:cubicBezTo>
                <a:cubicBezTo>
                  <a:pt x="1807016" y="1222429"/>
                  <a:pt x="1765964" y="1205703"/>
                  <a:pt x="1741637" y="1181376"/>
                </a:cubicBezTo>
                <a:cubicBezTo>
                  <a:pt x="1717310" y="1157049"/>
                  <a:pt x="1700584" y="1115997"/>
                  <a:pt x="1700584" y="1074944"/>
                </a:cubicBezTo>
                <a:cubicBezTo>
                  <a:pt x="1700584" y="1033891"/>
                  <a:pt x="1717310" y="992838"/>
                  <a:pt x="1741637" y="968512"/>
                </a:cubicBezTo>
                <a:cubicBezTo>
                  <a:pt x="1798663" y="910733"/>
                  <a:pt x="1896732" y="910733"/>
                  <a:pt x="1954502" y="968512"/>
                </a:cubicBezTo>
                <a:close/>
                <a:moveTo>
                  <a:pt x="1174528" y="1748485"/>
                </a:moveTo>
                <a:cubicBezTo>
                  <a:pt x="1198855" y="1772812"/>
                  <a:pt x="1215581" y="1813865"/>
                  <a:pt x="1215581" y="1854918"/>
                </a:cubicBezTo>
                <a:cubicBezTo>
                  <a:pt x="1215581" y="1895970"/>
                  <a:pt x="1198855" y="1937023"/>
                  <a:pt x="1174528" y="1961350"/>
                </a:cubicBezTo>
                <a:cubicBezTo>
                  <a:pt x="1141838" y="1985677"/>
                  <a:pt x="1109148" y="2002403"/>
                  <a:pt x="1068095" y="2002403"/>
                </a:cubicBezTo>
                <a:cubicBezTo>
                  <a:pt x="1027043" y="2002403"/>
                  <a:pt x="985990" y="1985677"/>
                  <a:pt x="961663" y="1961350"/>
                </a:cubicBezTo>
                <a:cubicBezTo>
                  <a:pt x="937336" y="1937023"/>
                  <a:pt x="920610" y="1895970"/>
                  <a:pt x="920610" y="1854918"/>
                </a:cubicBezTo>
                <a:cubicBezTo>
                  <a:pt x="920610" y="1813865"/>
                  <a:pt x="937336" y="1772812"/>
                  <a:pt x="961663" y="1748485"/>
                </a:cubicBezTo>
                <a:cubicBezTo>
                  <a:pt x="1018680" y="1690707"/>
                  <a:pt x="1116749" y="1690707"/>
                  <a:pt x="1174528" y="1748485"/>
                </a:cubicBezTo>
                <a:close/>
                <a:moveTo>
                  <a:pt x="936584" y="2922251"/>
                </a:moveTo>
                <a:cubicBezTo>
                  <a:pt x="936584" y="2963304"/>
                  <a:pt x="919858" y="3004357"/>
                  <a:pt x="895531" y="3028683"/>
                </a:cubicBezTo>
                <a:cubicBezTo>
                  <a:pt x="862841" y="3053010"/>
                  <a:pt x="830151" y="3069736"/>
                  <a:pt x="789099" y="3069736"/>
                </a:cubicBezTo>
                <a:cubicBezTo>
                  <a:pt x="748046" y="3069736"/>
                  <a:pt x="715356" y="3053010"/>
                  <a:pt x="682666" y="3028683"/>
                </a:cubicBezTo>
                <a:cubicBezTo>
                  <a:pt x="658339" y="2995994"/>
                  <a:pt x="641614" y="2963304"/>
                  <a:pt x="641614" y="2922251"/>
                </a:cubicBezTo>
                <a:cubicBezTo>
                  <a:pt x="641614" y="2881198"/>
                  <a:pt x="658339" y="2840146"/>
                  <a:pt x="682666" y="2815819"/>
                </a:cubicBezTo>
                <a:cubicBezTo>
                  <a:pt x="740445" y="2758040"/>
                  <a:pt x="838514" y="2758040"/>
                  <a:pt x="896283" y="2815819"/>
                </a:cubicBezTo>
                <a:cubicBezTo>
                  <a:pt x="919858" y="2840146"/>
                  <a:pt x="936584" y="2881198"/>
                  <a:pt x="936584" y="2922251"/>
                </a:cubicBezTo>
                <a:close/>
                <a:moveTo>
                  <a:pt x="1174528" y="3874799"/>
                </a:moveTo>
                <a:cubicBezTo>
                  <a:pt x="1198855" y="3899125"/>
                  <a:pt x="1215581" y="3940178"/>
                  <a:pt x="1215581" y="3981231"/>
                </a:cubicBezTo>
                <a:cubicBezTo>
                  <a:pt x="1215581" y="4022284"/>
                  <a:pt x="1198855" y="4063336"/>
                  <a:pt x="1174528" y="4087663"/>
                </a:cubicBezTo>
                <a:cubicBezTo>
                  <a:pt x="1150201" y="4111990"/>
                  <a:pt x="1109148" y="4128716"/>
                  <a:pt x="1068095" y="4128716"/>
                </a:cubicBezTo>
                <a:cubicBezTo>
                  <a:pt x="1027043" y="4128716"/>
                  <a:pt x="985990" y="4111990"/>
                  <a:pt x="961663" y="4087663"/>
                </a:cubicBezTo>
                <a:cubicBezTo>
                  <a:pt x="937336" y="4063336"/>
                  <a:pt x="920610" y="4022284"/>
                  <a:pt x="920610" y="3981231"/>
                </a:cubicBezTo>
                <a:cubicBezTo>
                  <a:pt x="920610" y="3940178"/>
                  <a:pt x="937336" y="3899125"/>
                  <a:pt x="961663" y="3874799"/>
                </a:cubicBezTo>
                <a:cubicBezTo>
                  <a:pt x="1018680" y="3825383"/>
                  <a:pt x="1116749" y="3825383"/>
                  <a:pt x="1174528" y="3874799"/>
                </a:cubicBezTo>
                <a:close/>
                <a:moveTo>
                  <a:pt x="1954502" y="4654773"/>
                </a:moveTo>
                <a:cubicBezTo>
                  <a:pt x="1978828" y="4679099"/>
                  <a:pt x="1995554" y="4720152"/>
                  <a:pt x="1995554" y="4761205"/>
                </a:cubicBezTo>
                <a:cubicBezTo>
                  <a:pt x="1995554" y="4802258"/>
                  <a:pt x="1978828" y="4843310"/>
                  <a:pt x="1954502" y="4867637"/>
                </a:cubicBezTo>
                <a:cubicBezTo>
                  <a:pt x="1930175" y="4891964"/>
                  <a:pt x="1889122" y="4908690"/>
                  <a:pt x="1848069" y="4908690"/>
                </a:cubicBezTo>
                <a:cubicBezTo>
                  <a:pt x="1807016" y="4908690"/>
                  <a:pt x="1765964" y="4891964"/>
                  <a:pt x="1741637" y="4867637"/>
                </a:cubicBezTo>
                <a:cubicBezTo>
                  <a:pt x="1717310" y="4843310"/>
                  <a:pt x="1700584" y="4802258"/>
                  <a:pt x="1700584" y="4761205"/>
                </a:cubicBezTo>
                <a:cubicBezTo>
                  <a:pt x="1700584" y="4720152"/>
                  <a:pt x="1717310" y="4679099"/>
                  <a:pt x="1741637" y="4654773"/>
                </a:cubicBezTo>
                <a:cubicBezTo>
                  <a:pt x="1798663" y="4597756"/>
                  <a:pt x="1896732" y="4605357"/>
                  <a:pt x="1954502" y="4654773"/>
                </a:cubicBezTo>
                <a:close/>
                <a:moveTo>
                  <a:pt x="3021844" y="4942132"/>
                </a:moveTo>
                <a:cubicBezTo>
                  <a:pt x="3046171" y="4966459"/>
                  <a:pt x="3062897" y="5007512"/>
                  <a:pt x="3062897" y="5048565"/>
                </a:cubicBezTo>
                <a:cubicBezTo>
                  <a:pt x="3062897" y="5089617"/>
                  <a:pt x="3046171" y="5122307"/>
                  <a:pt x="3021844" y="5154997"/>
                </a:cubicBezTo>
                <a:cubicBezTo>
                  <a:pt x="2997518" y="5187687"/>
                  <a:pt x="2956465" y="5196050"/>
                  <a:pt x="2915412" y="5196050"/>
                </a:cubicBezTo>
                <a:cubicBezTo>
                  <a:pt x="2874359" y="5196050"/>
                  <a:pt x="2833307" y="5179324"/>
                  <a:pt x="2808980" y="5154997"/>
                </a:cubicBezTo>
                <a:cubicBezTo>
                  <a:pt x="2784653" y="5130670"/>
                  <a:pt x="2767927" y="5089617"/>
                  <a:pt x="2767927" y="5048565"/>
                </a:cubicBezTo>
                <a:cubicBezTo>
                  <a:pt x="2767927" y="5007512"/>
                  <a:pt x="2784653" y="4966459"/>
                  <a:pt x="2808980" y="4942132"/>
                </a:cubicBezTo>
                <a:cubicBezTo>
                  <a:pt x="2865996" y="4885115"/>
                  <a:pt x="2964066" y="4885115"/>
                  <a:pt x="3021844" y="4942132"/>
                </a:cubicBezTo>
                <a:close/>
                <a:moveTo>
                  <a:pt x="4089178" y="4654773"/>
                </a:moveTo>
                <a:cubicBezTo>
                  <a:pt x="4113505" y="4687462"/>
                  <a:pt x="4130231" y="4720152"/>
                  <a:pt x="4130231" y="4761205"/>
                </a:cubicBezTo>
                <a:cubicBezTo>
                  <a:pt x="4130231" y="4802258"/>
                  <a:pt x="4113505" y="4843310"/>
                  <a:pt x="4089178" y="4867637"/>
                </a:cubicBezTo>
                <a:cubicBezTo>
                  <a:pt x="4056488" y="4891964"/>
                  <a:pt x="4023798" y="4908690"/>
                  <a:pt x="3982745" y="4908690"/>
                </a:cubicBezTo>
                <a:cubicBezTo>
                  <a:pt x="3941693" y="4908690"/>
                  <a:pt x="3909003" y="4891964"/>
                  <a:pt x="3876313" y="4867637"/>
                </a:cubicBezTo>
                <a:cubicBezTo>
                  <a:pt x="3851986" y="4834947"/>
                  <a:pt x="3835261" y="4802258"/>
                  <a:pt x="3835261" y="4761205"/>
                </a:cubicBezTo>
                <a:cubicBezTo>
                  <a:pt x="3835261" y="4720152"/>
                  <a:pt x="3851986" y="4679099"/>
                  <a:pt x="3876313" y="4654773"/>
                </a:cubicBezTo>
                <a:cubicBezTo>
                  <a:pt x="3933330" y="4597756"/>
                  <a:pt x="4031399" y="4597756"/>
                  <a:pt x="4089178" y="4654773"/>
                </a:cubicBezTo>
                <a:close/>
                <a:moveTo>
                  <a:pt x="4869152" y="3874799"/>
                </a:moveTo>
                <a:cubicBezTo>
                  <a:pt x="4893478" y="3907488"/>
                  <a:pt x="4910205" y="3940178"/>
                  <a:pt x="4910205" y="3981231"/>
                </a:cubicBezTo>
                <a:cubicBezTo>
                  <a:pt x="4910205" y="4022284"/>
                  <a:pt x="4893478" y="4063336"/>
                  <a:pt x="4869152" y="4087663"/>
                </a:cubicBezTo>
                <a:cubicBezTo>
                  <a:pt x="4844825" y="4111990"/>
                  <a:pt x="4803772" y="4128716"/>
                  <a:pt x="4762719" y="4128716"/>
                </a:cubicBezTo>
                <a:cubicBezTo>
                  <a:pt x="4721667" y="4128716"/>
                  <a:pt x="4680614" y="4111990"/>
                  <a:pt x="4656287" y="4087663"/>
                </a:cubicBezTo>
                <a:cubicBezTo>
                  <a:pt x="4631960" y="4063336"/>
                  <a:pt x="4615234" y="4022284"/>
                  <a:pt x="4615234" y="3981231"/>
                </a:cubicBezTo>
                <a:cubicBezTo>
                  <a:pt x="4615234" y="3940178"/>
                  <a:pt x="4631960" y="3899125"/>
                  <a:pt x="4656287" y="3874799"/>
                </a:cubicBezTo>
                <a:cubicBezTo>
                  <a:pt x="4713313" y="3825383"/>
                  <a:pt x="4811382" y="3825383"/>
                  <a:pt x="4869152" y="3874799"/>
                </a:cubicBezTo>
                <a:close/>
                <a:moveTo>
                  <a:pt x="5197564" y="2922251"/>
                </a:moveTo>
                <a:cubicBezTo>
                  <a:pt x="5197564" y="2963304"/>
                  <a:pt x="5180838" y="3004357"/>
                  <a:pt x="5156512" y="3028683"/>
                </a:cubicBezTo>
                <a:cubicBezTo>
                  <a:pt x="5132185" y="3053010"/>
                  <a:pt x="5091132" y="3069736"/>
                  <a:pt x="5050079" y="3069736"/>
                </a:cubicBezTo>
                <a:cubicBezTo>
                  <a:pt x="5009026" y="3069736"/>
                  <a:pt x="4967974" y="3053010"/>
                  <a:pt x="4943647" y="3028683"/>
                </a:cubicBezTo>
                <a:cubicBezTo>
                  <a:pt x="4919320" y="3004357"/>
                  <a:pt x="4902594" y="2963304"/>
                  <a:pt x="4902594" y="2922251"/>
                </a:cubicBezTo>
                <a:cubicBezTo>
                  <a:pt x="4902594" y="2881198"/>
                  <a:pt x="4919320" y="2840146"/>
                  <a:pt x="4943647" y="2815819"/>
                </a:cubicBezTo>
                <a:cubicBezTo>
                  <a:pt x="5001425" y="2758040"/>
                  <a:pt x="5099495" y="2758040"/>
                  <a:pt x="5157264" y="2815819"/>
                </a:cubicBezTo>
                <a:cubicBezTo>
                  <a:pt x="5180838" y="2840146"/>
                  <a:pt x="5197564" y="2881198"/>
                  <a:pt x="5197564" y="2922251"/>
                </a:cubicBezTo>
                <a:close/>
                <a:moveTo>
                  <a:pt x="4655534" y="1962102"/>
                </a:moveTo>
                <a:cubicBezTo>
                  <a:pt x="4631208" y="1937776"/>
                  <a:pt x="4614482" y="1896723"/>
                  <a:pt x="4614482" y="1855670"/>
                </a:cubicBezTo>
                <a:cubicBezTo>
                  <a:pt x="4614482" y="1814617"/>
                  <a:pt x="4631208" y="1773565"/>
                  <a:pt x="4655534" y="1749238"/>
                </a:cubicBezTo>
                <a:cubicBezTo>
                  <a:pt x="4713313" y="1691459"/>
                  <a:pt x="4811382" y="1691459"/>
                  <a:pt x="4869152" y="1749238"/>
                </a:cubicBezTo>
                <a:cubicBezTo>
                  <a:pt x="4893478" y="1781927"/>
                  <a:pt x="4910205" y="1814617"/>
                  <a:pt x="4910205" y="1855670"/>
                </a:cubicBezTo>
                <a:cubicBezTo>
                  <a:pt x="4910205" y="1896723"/>
                  <a:pt x="4893478" y="1937776"/>
                  <a:pt x="4869152" y="1962102"/>
                </a:cubicBezTo>
                <a:cubicBezTo>
                  <a:pt x="4844825" y="1986429"/>
                  <a:pt x="4803772" y="2003155"/>
                  <a:pt x="4762719" y="2003155"/>
                </a:cubicBezTo>
                <a:cubicBezTo>
                  <a:pt x="4720914" y="2011518"/>
                  <a:pt x="4679861" y="1994792"/>
                  <a:pt x="4655534" y="1962102"/>
                </a:cubicBezTo>
                <a:close/>
                <a:moveTo>
                  <a:pt x="4089178" y="968512"/>
                </a:moveTo>
                <a:cubicBezTo>
                  <a:pt x="4113505" y="992838"/>
                  <a:pt x="4130231" y="1033891"/>
                  <a:pt x="4130231" y="1074944"/>
                </a:cubicBezTo>
                <a:cubicBezTo>
                  <a:pt x="4130231" y="1115997"/>
                  <a:pt x="4113505" y="1157049"/>
                  <a:pt x="4089178" y="1181376"/>
                </a:cubicBezTo>
                <a:cubicBezTo>
                  <a:pt x="4056488" y="1205703"/>
                  <a:pt x="4023798" y="1222429"/>
                  <a:pt x="3982745" y="1222429"/>
                </a:cubicBezTo>
                <a:cubicBezTo>
                  <a:pt x="3941693" y="1222429"/>
                  <a:pt x="3909003" y="1205703"/>
                  <a:pt x="3876313" y="1181376"/>
                </a:cubicBezTo>
                <a:cubicBezTo>
                  <a:pt x="3851986" y="1157049"/>
                  <a:pt x="3835261" y="1115997"/>
                  <a:pt x="3835261" y="1074944"/>
                </a:cubicBezTo>
                <a:cubicBezTo>
                  <a:pt x="3835261" y="1033891"/>
                  <a:pt x="3851986" y="992838"/>
                  <a:pt x="3876313" y="968512"/>
                </a:cubicBezTo>
                <a:cubicBezTo>
                  <a:pt x="3933330" y="910733"/>
                  <a:pt x="4031399" y="910733"/>
                  <a:pt x="4089178" y="968512"/>
                </a:cubicBezTo>
                <a:close/>
                <a:moveTo>
                  <a:pt x="2758812" y="2922251"/>
                </a:moveTo>
                <a:lnTo>
                  <a:pt x="2758812" y="1543231"/>
                </a:lnTo>
                <a:cubicBezTo>
                  <a:pt x="2758812" y="1461126"/>
                  <a:pt x="2824191" y="1395746"/>
                  <a:pt x="2906297" y="1395746"/>
                </a:cubicBezTo>
                <a:cubicBezTo>
                  <a:pt x="2988402" y="1395746"/>
                  <a:pt x="3054534" y="1461126"/>
                  <a:pt x="3054534" y="1543231"/>
                </a:cubicBezTo>
                <a:lnTo>
                  <a:pt x="3054534" y="2766413"/>
                </a:lnTo>
                <a:lnTo>
                  <a:pt x="3883924" y="2766413"/>
                </a:lnTo>
                <a:cubicBezTo>
                  <a:pt x="3966029" y="2766413"/>
                  <a:pt x="4031409" y="2831792"/>
                  <a:pt x="4031409" y="2913898"/>
                </a:cubicBezTo>
                <a:cubicBezTo>
                  <a:pt x="4031409" y="2996003"/>
                  <a:pt x="3966029" y="3061383"/>
                  <a:pt x="3883924" y="3061383"/>
                </a:cubicBezTo>
                <a:lnTo>
                  <a:pt x="2914650" y="3061383"/>
                </a:lnTo>
                <a:cubicBezTo>
                  <a:pt x="2832545" y="3070498"/>
                  <a:pt x="2758812" y="3004357"/>
                  <a:pt x="2758812" y="292225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7" name="Forma libre 266">
            <a:extLst>
              <a:ext uri="{FF2B5EF4-FFF2-40B4-BE49-F238E27FC236}">
                <a16:creationId xmlns:a16="http://schemas.microsoft.com/office/drawing/2014/main" id="{BAA18C5E-DA7B-454F-BCEC-E566691E465C}"/>
              </a:ext>
            </a:extLst>
          </p:cNvPr>
          <p:cNvSpPr/>
          <p:nvPr/>
        </p:nvSpPr>
        <p:spPr>
          <a:xfrm>
            <a:off x="4269259" y="1492204"/>
            <a:ext cx="301831" cy="160779"/>
          </a:xfrm>
          <a:custGeom>
            <a:avLst/>
            <a:gdLst>
              <a:gd name="connsiteX0" fmla="*/ 5823428 w 5829300"/>
              <a:gd name="connsiteY0" fmla="*/ 2064296 h 3105150"/>
              <a:gd name="connsiteX1" fmla="*/ 4888501 w 5829300"/>
              <a:gd name="connsiteY1" fmla="*/ 1208608 h 3105150"/>
              <a:gd name="connsiteX2" fmla="*/ 4845220 w 5829300"/>
              <a:gd name="connsiteY2" fmla="*/ 1208608 h 3105150"/>
              <a:gd name="connsiteX3" fmla="*/ 4830570 w 5829300"/>
              <a:gd name="connsiteY3" fmla="*/ 1165327 h 3105150"/>
              <a:gd name="connsiteX4" fmla="*/ 4039481 w 5829300"/>
              <a:gd name="connsiteY4" fmla="*/ 546706 h 3105150"/>
              <a:gd name="connsiteX5" fmla="*/ 3651261 w 5829300"/>
              <a:gd name="connsiteY5" fmla="*/ 633270 h 3105150"/>
              <a:gd name="connsiteX6" fmla="*/ 3600655 w 5829300"/>
              <a:gd name="connsiteY6" fmla="*/ 654577 h 3105150"/>
              <a:gd name="connsiteX7" fmla="*/ 3564698 w 5829300"/>
              <a:gd name="connsiteY7" fmla="*/ 611295 h 3105150"/>
              <a:gd name="connsiteX8" fmla="*/ 2327457 w 5829300"/>
              <a:gd name="connsiteY8" fmla="*/ 0 h 3105150"/>
              <a:gd name="connsiteX9" fmla="*/ 1284660 w 5829300"/>
              <a:gd name="connsiteY9" fmla="*/ 410194 h 3105150"/>
              <a:gd name="connsiteX10" fmla="*/ 781236 w 5829300"/>
              <a:gd name="connsiteY10" fmla="*/ 1431684 h 3105150"/>
              <a:gd name="connsiteX11" fmla="*/ 781236 w 5829300"/>
              <a:gd name="connsiteY11" fmla="*/ 1496273 h 3105150"/>
              <a:gd name="connsiteX12" fmla="*/ 781236 w 5829300"/>
              <a:gd name="connsiteY12" fmla="*/ 1510922 h 3105150"/>
              <a:gd name="connsiteX13" fmla="*/ 766586 w 5829300"/>
              <a:gd name="connsiteY13" fmla="*/ 1510922 h 3105150"/>
              <a:gd name="connsiteX14" fmla="*/ 709322 w 5829300"/>
              <a:gd name="connsiteY14" fmla="*/ 1518247 h 3105150"/>
              <a:gd name="connsiteX15" fmla="*/ 177265 w 5829300"/>
              <a:gd name="connsiteY15" fmla="*/ 1805921 h 3105150"/>
              <a:gd name="connsiteX16" fmla="*/ 76709 w 5829300"/>
              <a:gd name="connsiteY16" fmla="*/ 2640292 h 3105150"/>
              <a:gd name="connsiteX17" fmla="*/ 810534 w 5829300"/>
              <a:gd name="connsiteY17" fmla="*/ 3107750 h 3105150"/>
              <a:gd name="connsiteX18" fmla="*/ 1680872 w 5829300"/>
              <a:gd name="connsiteY18" fmla="*/ 3107750 h 3105150"/>
              <a:gd name="connsiteX19" fmla="*/ 3745168 w 5829300"/>
              <a:gd name="connsiteY19" fmla="*/ 3107750 h 3105150"/>
              <a:gd name="connsiteX20" fmla="*/ 4888520 w 5829300"/>
              <a:gd name="connsiteY20" fmla="*/ 3107750 h 3105150"/>
              <a:gd name="connsiteX21" fmla="*/ 5118921 w 5829300"/>
              <a:gd name="connsiteY21" fmla="*/ 3079118 h 3105150"/>
              <a:gd name="connsiteX22" fmla="*/ 5823428 w 5829300"/>
              <a:gd name="connsiteY22" fmla="*/ 2064296 h 3105150"/>
              <a:gd name="connsiteX23" fmla="*/ 5054313 w 5829300"/>
              <a:gd name="connsiteY23" fmla="*/ 2826753 h 3105150"/>
              <a:gd name="connsiteX24" fmla="*/ 4889168 w 5829300"/>
              <a:gd name="connsiteY24" fmla="*/ 2848061 h 3105150"/>
              <a:gd name="connsiteX25" fmla="*/ 3745816 w 5829300"/>
              <a:gd name="connsiteY25" fmla="*/ 2848061 h 3105150"/>
              <a:gd name="connsiteX26" fmla="*/ 2860829 w 5829300"/>
              <a:gd name="connsiteY26" fmla="*/ 2848061 h 3105150"/>
              <a:gd name="connsiteX27" fmla="*/ 1681519 w 5829300"/>
              <a:gd name="connsiteY27" fmla="*/ 2848061 h 3105150"/>
              <a:gd name="connsiteX28" fmla="*/ 811182 w 5829300"/>
              <a:gd name="connsiteY28" fmla="*/ 2848061 h 3105150"/>
              <a:gd name="connsiteX29" fmla="*/ 322407 w 5829300"/>
              <a:gd name="connsiteY29" fmla="*/ 2531754 h 3105150"/>
              <a:gd name="connsiteX30" fmla="*/ 401645 w 5829300"/>
              <a:gd name="connsiteY30" fmla="*/ 1971065 h 3105150"/>
              <a:gd name="connsiteX31" fmla="*/ 761233 w 5829300"/>
              <a:gd name="connsiteY31" fmla="*/ 1783947 h 3105150"/>
              <a:gd name="connsiteX32" fmla="*/ 797190 w 5829300"/>
              <a:gd name="connsiteY32" fmla="*/ 1783947 h 3105150"/>
              <a:gd name="connsiteX33" fmla="*/ 1005616 w 5829300"/>
              <a:gd name="connsiteY33" fmla="*/ 1712033 h 3105150"/>
              <a:gd name="connsiteX34" fmla="*/ 1062880 w 5829300"/>
              <a:gd name="connsiteY34" fmla="*/ 1503607 h 3105150"/>
              <a:gd name="connsiteX35" fmla="*/ 1062880 w 5829300"/>
              <a:gd name="connsiteY35" fmla="*/ 1460325 h 3105150"/>
              <a:gd name="connsiteX36" fmla="*/ 1479732 w 5829300"/>
              <a:gd name="connsiteY36" fmla="*/ 611972 h 3105150"/>
              <a:gd name="connsiteX37" fmla="*/ 2342745 w 5829300"/>
              <a:gd name="connsiteY37" fmla="*/ 273691 h 3105150"/>
              <a:gd name="connsiteX38" fmla="*/ 3370893 w 5829300"/>
              <a:gd name="connsiteY38" fmla="*/ 784441 h 3105150"/>
              <a:gd name="connsiteX39" fmla="*/ 3593968 w 5829300"/>
              <a:gd name="connsiteY39" fmla="*/ 942927 h 3105150"/>
              <a:gd name="connsiteX40" fmla="*/ 3773762 w 5829300"/>
              <a:gd name="connsiteY40" fmla="*/ 885663 h 3105150"/>
              <a:gd name="connsiteX41" fmla="*/ 4054102 w 5829300"/>
              <a:gd name="connsiteY41" fmla="*/ 821074 h 3105150"/>
              <a:gd name="connsiteX42" fmla="*/ 4593483 w 5829300"/>
              <a:gd name="connsiteY42" fmla="*/ 1252575 h 3105150"/>
              <a:gd name="connsiteX43" fmla="*/ 4902465 w 5829300"/>
              <a:gd name="connsiteY43" fmla="*/ 1482976 h 3105150"/>
              <a:gd name="connsiteX44" fmla="*/ 5571035 w 5829300"/>
              <a:gd name="connsiteY44" fmla="*/ 2101596 h 3105150"/>
              <a:gd name="connsiteX45" fmla="*/ 5054313 w 5829300"/>
              <a:gd name="connsiteY45" fmla="*/ 2826753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29300" h="3105150">
                <a:moveTo>
                  <a:pt x="5823428" y="2064296"/>
                </a:moveTo>
                <a:cubicBezTo>
                  <a:pt x="5766163" y="1568196"/>
                  <a:pt x="5384602" y="1222601"/>
                  <a:pt x="4888501" y="1208608"/>
                </a:cubicBezTo>
                <a:cubicBezTo>
                  <a:pt x="4873852" y="1208608"/>
                  <a:pt x="4859869" y="1208608"/>
                  <a:pt x="4845220" y="1208608"/>
                </a:cubicBezTo>
                <a:cubicBezTo>
                  <a:pt x="4837895" y="1193959"/>
                  <a:pt x="4837895" y="1179976"/>
                  <a:pt x="4830570" y="1165327"/>
                </a:cubicBezTo>
                <a:cubicBezTo>
                  <a:pt x="4715366" y="784431"/>
                  <a:pt x="4413718" y="546706"/>
                  <a:pt x="4039481" y="546706"/>
                </a:cubicBezTo>
                <a:cubicBezTo>
                  <a:pt x="3910293" y="546706"/>
                  <a:pt x="3780448" y="575339"/>
                  <a:pt x="3651261" y="633270"/>
                </a:cubicBezTo>
                <a:cubicBezTo>
                  <a:pt x="3636612" y="640594"/>
                  <a:pt x="3615304" y="647919"/>
                  <a:pt x="3600655" y="654577"/>
                </a:cubicBezTo>
                <a:cubicBezTo>
                  <a:pt x="3593330" y="639928"/>
                  <a:pt x="3579347" y="625945"/>
                  <a:pt x="3564698" y="611295"/>
                </a:cubicBezTo>
                <a:cubicBezTo>
                  <a:pt x="3262374" y="223075"/>
                  <a:pt x="2809565" y="0"/>
                  <a:pt x="2327457" y="0"/>
                </a:cubicBezTo>
                <a:cubicBezTo>
                  <a:pt x="1939237" y="0"/>
                  <a:pt x="1572325" y="143837"/>
                  <a:pt x="1284660" y="410194"/>
                </a:cubicBezTo>
                <a:cubicBezTo>
                  <a:pt x="989662" y="683209"/>
                  <a:pt x="817202" y="1028814"/>
                  <a:pt x="781236" y="1431684"/>
                </a:cubicBezTo>
                <a:cubicBezTo>
                  <a:pt x="781236" y="1452991"/>
                  <a:pt x="781236" y="1474965"/>
                  <a:pt x="781236" y="1496273"/>
                </a:cubicBezTo>
                <a:cubicBezTo>
                  <a:pt x="781236" y="1496273"/>
                  <a:pt x="781236" y="1503597"/>
                  <a:pt x="781236" y="1510922"/>
                </a:cubicBezTo>
                <a:cubicBezTo>
                  <a:pt x="773911" y="1510922"/>
                  <a:pt x="773911" y="1510922"/>
                  <a:pt x="766586" y="1510922"/>
                </a:cubicBezTo>
                <a:cubicBezTo>
                  <a:pt x="745279" y="1510922"/>
                  <a:pt x="723304" y="1510922"/>
                  <a:pt x="709322" y="1518247"/>
                </a:cubicBezTo>
                <a:cubicBezTo>
                  <a:pt x="486246" y="1546879"/>
                  <a:pt x="306452" y="1640777"/>
                  <a:pt x="177265" y="1805921"/>
                </a:cubicBezTo>
                <a:cubicBezTo>
                  <a:pt x="-17179" y="2057629"/>
                  <a:pt x="-53135" y="2345303"/>
                  <a:pt x="76709" y="2640292"/>
                </a:cubicBezTo>
                <a:cubicBezTo>
                  <a:pt x="213222" y="2942615"/>
                  <a:pt x="472254" y="3107750"/>
                  <a:pt x="810534" y="3107750"/>
                </a:cubicBezTo>
                <a:cubicBezTo>
                  <a:pt x="1098209" y="3107750"/>
                  <a:pt x="1393198" y="3107750"/>
                  <a:pt x="1680872" y="3107750"/>
                </a:cubicBezTo>
                <a:lnTo>
                  <a:pt x="3745168" y="3107750"/>
                </a:lnTo>
                <a:cubicBezTo>
                  <a:pt x="4126063" y="3107750"/>
                  <a:pt x="4507625" y="3107750"/>
                  <a:pt x="4888520" y="3107750"/>
                </a:cubicBezTo>
                <a:cubicBezTo>
                  <a:pt x="4975084" y="3107750"/>
                  <a:pt x="5047007" y="3100426"/>
                  <a:pt x="5118921" y="3079118"/>
                </a:cubicBezTo>
                <a:cubicBezTo>
                  <a:pt x="5571720" y="2970581"/>
                  <a:pt x="5881359" y="2524430"/>
                  <a:pt x="5823428" y="2064296"/>
                </a:cubicBezTo>
                <a:close/>
                <a:moveTo>
                  <a:pt x="5054313" y="2826753"/>
                </a:moveTo>
                <a:cubicBezTo>
                  <a:pt x="5003706" y="2841403"/>
                  <a:pt x="4946433" y="2841403"/>
                  <a:pt x="4889168" y="2848061"/>
                </a:cubicBezTo>
                <a:cubicBezTo>
                  <a:pt x="4508273" y="2848061"/>
                  <a:pt x="4126711" y="2848061"/>
                  <a:pt x="3745816" y="2848061"/>
                </a:cubicBezTo>
                <a:lnTo>
                  <a:pt x="2860829" y="2848061"/>
                </a:lnTo>
                <a:lnTo>
                  <a:pt x="1681519" y="2848061"/>
                </a:lnTo>
                <a:cubicBezTo>
                  <a:pt x="1393845" y="2848061"/>
                  <a:pt x="1098856" y="2848061"/>
                  <a:pt x="811182" y="2848061"/>
                </a:cubicBezTo>
                <a:cubicBezTo>
                  <a:pt x="580782" y="2848061"/>
                  <a:pt x="415637" y="2740181"/>
                  <a:pt x="322407" y="2531754"/>
                </a:cubicBezTo>
                <a:cubicBezTo>
                  <a:pt x="229176" y="2330653"/>
                  <a:pt x="257818" y="2150859"/>
                  <a:pt x="401645" y="1971065"/>
                </a:cubicBezTo>
                <a:cubicBezTo>
                  <a:pt x="488208" y="1863185"/>
                  <a:pt x="602747" y="1805921"/>
                  <a:pt x="761233" y="1783947"/>
                </a:cubicBezTo>
                <a:cubicBezTo>
                  <a:pt x="775882" y="1783947"/>
                  <a:pt x="789865" y="1783947"/>
                  <a:pt x="797190" y="1783947"/>
                </a:cubicBezTo>
                <a:cubicBezTo>
                  <a:pt x="861779" y="1783947"/>
                  <a:pt x="941027" y="1776622"/>
                  <a:pt x="1005616" y="1712033"/>
                </a:cubicBezTo>
                <a:cubicBezTo>
                  <a:pt x="1062880" y="1647444"/>
                  <a:pt x="1062880" y="1568196"/>
                  <a:pt x="1062880" y="1503607"/>
                </a:cubicBezTo>
                <a:cubicBezTo>
                  <a:pt x="1062880" y="1488958"/>
                  <a:pt x="1062880" y="1474975"/>
                  <a:pt x="1062880" y="1460325"/>
                </a:cubicBezTo>
                <a:cubicBezTo>
                  <a:pt x="1091512" y="1122045"/>
                  <a:pt x="1228025" y="841705"/>
                  <a:pt x="1479732" y="611972"/>
                </a:cubicBezTo>
                <a:cubicBezTo>
                  <a:pt x="1716791" y="388896"/>
                  <a:pt x="2026439" y="273691"/>
                  <a:pt x="2342745" y="273691"/>
                </a:cubicBezTo>
                <a:cubicBezTo>
                  <a:pt x="2745614" y="273691"/>
                  <a:pt x="3119185" y="460810"/>
                  <a:pt x="3370893" y="784441"/>
                </a:cubicBezTo>
                <a:cubicBezTo>
                  <a:pt x="3435482" y="871004"/>
                  <a:pt x="3493422" y="942927"/>
                  <a:pt x="3593968" y="942927"/>
                </a:cubicBezTo>
                <a:cubicBezTo>
                  <a:pt x="3651232" y="942927"/>
                  <a:pt x="3694523" y="921620"/>
                  <a:pt x="3773762" y="885663"/>
                </a:cubicBezTo>
                <a:cubicBezTo>
                  <a:pt x="3866993" y="842381"/>
                  <a:pt x="3960881" y="821074"/>
                  <a:pt x="4054102" y="821074"/>
                </a:cubicBezTo>
                <a:cubicBezTo>
                  <a:pt x="4305809" y="821074"/>
                  <a:pt x="4506911" y="986218"/>
                  <a:pt x="4593483" y="1252575"/>
                </a:cubicBezTo>
                <a:cubicBezTo>
                  <a:pt x="4650748" y="1439694"/>
                  <a:pt x="4701364" y="1482976"/>
                  <a:pt x="4902465" y="1482976"/>
                </a:cubicBezTo>
                <a:cubicBezTo>
                  <a:pt x="5262053" y="1490301"/>
                  <a:pt x="5528410" y="1734684"/>
                  <a:pt x="5571035" y="2101596"/>
                </a:cubicBezTo>
                <a:cubicBezTo>
                  <a:pt x="5601019" y="2423884"/>
                  <a:pt x="5377943" y="2747505"/>
                  <a:pt x="5054313" y="282675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9" name="Forma libre 268">
            <a:extLst>
              <a:ext uri="{FF2B5EF4-FFF2-40B4-BE49-F238E27FC236}">
                <a16:creationId xmlns:a16="http://schemas.microsoft.com/office/drawing/2014/main" id="{257B3DA4-3077-B244-88B6-A04ADBE40015}"/>
              </a:ext>
            </a:extLst>
          </p:cNvPr>
          <p:cNvSpPr/>
          <p:nvPr/>
        </p:nvSpPr>
        <p:spPr>
          <a:xfrm>
            <a:off x="4983499" y="1393573"/>
            <a:ext cx="301338" cy="297392"/>
          </a:xfrm>
          <a:custGeom>
            <a:avLst/>
            <a:gdLst>
              <a:gd name="connsiteX0" fmla="*/ 3668335 w 5819775"/>
              <a:gd name="connsiteY0" fmla="*/ 5745259 h 5743575"/>
              <a:gd name="connsiteX1" fmla="*/ 3638655 w 5819775"/>
              <a:gd name="connsiteY1" fmla="*/ 5745259 h 5743575"/>
              <a:gd name="connsiteX2" fmla="*/ 3265951 w 5819775"/>
              <a:gd name="connsiteY2" fmla="*/ 5469186 h 5743575"/>
              <a:gd name="connsiteX3" fmla="*/ 3250768 w 5819775"/>
              <a:gd name="connsiteY3" fmla="*/ 5447098 h 5743575"/>
              <a:gd name="connsiteX4" fmla="*/ 3011967 w 5819775"/>
              <a:gd name="connsiteY4" fmla="*/ 5313205 h 5743575"/>
              <a:gd name="connsiteX5" fmla="*/ 3005061 w 5819775"/>
              <a:gd name="connsiteY5" fmla="*/ 5313205 h 5743575"/>
              <a:gd name="connsiteX6" fmla="*/ 2833897 w 5819775"/>
              <a:gd name="connsiteY6" fmla="*/ 5313205 h 5743575"/>
              <a:gd name="connsiteX7" fmla="*/ 2825611 w 5819775"/>
              <a:gd name="connsiteY7" fmla="*/ 5313205 h 5743575"/>
              <a:gd name="connsiteX8" fmla="*/ 2586809 w 5819775"/>
              <a:gd name="connsiteY8" fmla="*/ 5447098 h 5743575"/>
              <a:gd name="connsiteX9" fmla="*/ 2571626 w 5819775"/>
              <a:gd name="connsiteY9" fmla="*/ 5469186 h 5743575"/>
              <a:gd name="connsiteX10" fmla="*/ 2198923 w 5819775"/>
              <a:gd name="connsiteY10" fmla="*/ 5745259 h 5743575"/>
              <a:gd name="connsiteX11" fmla="*/ 2131971 w 5819775"/>
              <a:gd name="connsiteY11" fmla="*/ 5745259 h 5743575"/>
              <a:gd name="connsiteX12" fmla="*/ 1706813 w 5819775"/>
              <a:gd name="connsiteY12" fmla="*/ 5588592 h 5743575"/>
              <a:gd name="connsiteX13" fmla="*/ 1654359 w 5819775"/>
              <a:gd name="connsiteY13" fmla="*/ 5551320 h 5743575"/>
              <a:gd name="connsiteX14" fmla="*/ 1550146 w 5819775"/>
              <a:gd name="connsiteY14" fmla="*/ 5096492 h 5743575"/>
              <a:gd name="connsiteX15" fmla="*/ 1557738 w 5819775"/>
              <a:gd name="connsiteY15" fmla="*/ 5066812 h 5743575"/>
              <a:gd name="connsiteX16" fmla="*/ 1461116 w 5819775"/>
              <a:gd name="connsiteY16" fmla="*/ 4813514 h 5743575"/>
              <a:gd name="connsiteX17" fmla="*/ 1453525 w 5819775"/>
              <a:gd name="connsiteY17" fmla="*/ 4805922 h 5743575"/>
              <a:gd name="connsiteX18" fmla="*/ 1319632 w 5819775"/>
              <a:gd name="connsiteY18" fmla="*/ 4694108 h 5743575"/>
              <a:gd name="connsiteX19" fmla="*/ 1319632 w 5819775"/>
              <a:gd name="connsiteY19" fmla="*/ 4694108 h 5743575"/>
              <a:gd name="connsiteX20" fmla="*/ 1133285 w 5819775"/>
              <a:gd name="connsiteY20" fmla="*/ 4627157 h 5743575"/>
              <a:gd name="connsiteX21" fmla="*/ 1043559 w 5819775"/>
              <a:gd name="connsiteY21" fmla="*/ 4642340 h 5743575"/>
              <a:gd name="connsiteX22" fmla="*/ 1013879 w 5819775"/>
              <a:gd name="connsiteY22" fmla="*/ 4649931 h 5743575"/>
              <a:gd name="connsiteX23" fmla="*/ 544554 w 5819775"/>
              <a:gd name="connsiteY23" fmla="*/ 4620252 h 5743575"/>
              <a:gd name="connsiteX24" fmla="*/ 499691 w 5819775"/>
              <a:gd name="connsiteY24" fmla="*/ 4575389 h 5743575"/>
              <a:gd name="connsiteX25" fmla="*/ 276073 w 5819775"/>
              <a:gd name="connsiteY25" fmla="*/ 4195094 h 5743575"/>
              <a:gd name="connsiteX26" fmla="*/ 260890 w 5819775"/>
              <a:gd name="connsiteY26" fmla="*/ 4135734 h 5743575"/>
              <a:gd name="connsiteX27" fmla="*/ 469325 w 5819775"/>
              <a:gd name="connsiteY27" fmla="*/ 3710576 h 5743575"/>
              <a:gd name="connsiteX28" fmla="*/ 491414 w 5819775"/>
              <a:gd name="connsiteY28" fmla="*/ 3695393 h 5743575"/>
              <a:gd name="connsiteX29" fmla="*/ 581139 w 5819775"/>
              <a:gd name="connsiteY29" fmla="*/ 3434503 h 5743575"/>
              <a:gd name="connsiteX30" fmla="*/ 581139 w 5819775"/>
              <a:gd name="connsiteY30" fmla="*/ 3426912 h 5743575"/>
              <a:gd name="connsiteX31" fmla="*/ 551459 w 5819775"/>
              <a:gd name="connsiteY31" fmla="*/ 3255748 h 5743575"/>
              <a:gd name="connsiteX32" fmla="*/ 551459 w 5819775"/>
              <a:gd name="connsiteY32" fmla="*/ 3248156 h 5743575"/>
              <a:gd name="connsiteX33" fmla="*/ 380295 w 5819775"/>
              <a:gd name="connsiteY33" fmla="*/ 3039721 h 5743575"/>
              <a:gd name="connsiteX34" fmla="*/ 350615 w 5819775"/>
              <a:gd name="connsiteY34" fmla="*/ 3032129 h 5743575"/>
              <a:gd name="connsiteX35" fmla="*/ 7591 w 5819775"/>
              <a:gd name="connsiteY35" fmla="*/ 2696697 h 5743575"/>
              <a:gd name="connsiteX36" fmla="*/ 0 w 5819775"/>
              <a:gd name="connsiteY36" fmla="*/ 2637356 h 5743575"/>
              <a:gd name="connsiteX37" fmla="*/ 74543 w 5819775"/>
              <a:gd name="connsiteY37" fmla="*/ 2219790 h 5743575"/>
              <a:gd name="connsiteX38" fmla="*/ 104223 w 5819775"/>
              <a:gd name="connsiteY38" fmla="*/ 2167335 h 5743575"/>
              <a:gd name="connsiteX39" fmla="*/ 543868 w 5819775"/>
              <a:gd name="connsiteY39" fmla="*/ 1965805 h 5743575"/>
              <a:gd name="connsiteX40" fmla="*/ 573548 w 5819775"/>
              <a:gd name="connsiteY40" fmla="*/ 1965805 h 5743575"/>
              <a:gd name="connsiteX41" fmla="*/ 804758 w 5819775"/>
              <a:gd name="connsiteY41" fmla="*/ 1824321 h 5743575"/>
              <a:gd name="connsiteX42" fmla="*/ 812349 w 5819775"/>
              <a:gd name="connsiteY42" fmla="*/ 1816729 h 5743575"/>
              <a:gd name="connsiteX43" fmla="*/ 902075 w 5819775"/>
              <a:gd name="connsiteY43" fmla="*/ 1667654 h 5743575"/>
              <a:gd name="connsiteX44" fmla="*/ 909666 w 5819775"/>
              <a:gd name="connsiteY44" fmla="*/ 1660062 h 5743575"/>
              <a:gd name="connsiteX45" fmla="*/ 917258 w 5819775"/>
              <a:gd name="connsiteY45" fmla="*/ 1383990 h 5743575"/>
              <a:gd name="connsiteX46" fmla="*/ 902075 w 5819775"/>
              <a:gd name="connsiteY46" fmla="*/ 1361901 h 5743575"/>
              <a:gd name="connsiteX47" fmla="*/ 857212 w 5819775"/>
              <a:gd name="connsiteY47" fmla="*/ 869802 h 5743575"/>
              <a:gd name="connsiteX48" fmla="*/ 886892 w 5819775"/>
              <a:gd name="connsiteY48" fmla="*/ 817347 h 5743575"/>
              <a:gd name="connsiteX49" fmla="*/ 1200236 w 5819775"/>
              <a:gd name="connsiteY49" fmla="*/ 556458 h 5743575"/>
              <a:gd name="connsiteX50" fmla="*/ 1252690 w 5819775"/>
              <a:gd name="connsiteY50" fmla="*/ 534369 h 5743575"/>
              <a:gd name="connsiteX51" fmla="*/ 1729607 w 5819775"/>
              <a:gd name="connsiteY51" fmla="*/ 661366 h 5743575"/>
              <a:gd name="connsiteX52" fmla="*/ 1751695 w 5819775"/>
              <a:gd name="connsiteY52" fmla="*/ 676549 h 5743575"/>
              <a:gd name="connsiteX53" fmla="*/ 1915963 w 5819775"/>
              <a:gd name="connsiteY53" fmla="*/ 735909 h 5743575"/>
              <a:gd name="connsiteX54" fmla="*/ 2020176 w 5819775"/>
              <a:gd name="connsiteY54" fmla="*/ 720726 h 5743575"/>
              <a:gd name="connsiteX55" fmla="*/ 2020176 w 5819775"/>
              <a:gd name="connsiteY55" fmla="*/ 720726 h 5743575"/>
              <a:gd name="connsiteX56" fmla="*/ 2191341 w 5819775"/>
              <a:gd name="connsiteY56" fmla="*/ 661366 h 5743575"/>
              <a:gd name="connsiteX57" fmla="*/ 2370096 w 5819775"/>
              <a:gd name="connsiteY57" fmla="*/ 452930 h 5743575"/>
              <a:gd name="connsiteX58" fmla="*/ 2377688 w 5819775"/>
              <a:gd name="connsiteY58" fmla="*/ 430842 h 5743575"/>
              <a:gd name="connsiteX59" fmla="*/ 2660666 w 5819775"/>
              <a:gd name="connsiteY59" fmla="*/ 20876 h 5743575"/>
              <a:gd name="connsiteX60" fmla="*/ 2713120 w 5819775"/>
              <a:gd name="connsiteY60" fmla="*/ 5694 h 5743575"/>
              <a:gd name="connsiteX61" fmla="*/ 3115494 w 5819775"/>
              <a:gd name="connsiteY61" fmla="*/ 5694 h 5743575"/>
              <a:gd name="connsiteX62" fmla="*/ 3167948 w 5819775"/>
              <a:gd name="connsiteY62" fmla="*/ 20876 h 5743575"/>
              <a:gd name="connsiteX63" fmla="*/ 3450927 w 5819775"/>
              <a:gd name="connsiteY63" fmla="*/ 423251 h 5743575"/>
              <a:gd name="connsiteX64" fmla="*/ 3458518 w 5819775"/>
              <a:gd name="connsiteY64" fmla="*/ 452930 h 5743575"/>
              <a:gd name="connsiteX65" fmla="*/ 3637274 w 5819775"/>
              <a:gd name="connsiteY65" fmla="*/ 661366 h 5743575"/>
              <a:gd name="connsiteX66" fmla="*/ 3637274 w 5819775"/>
              <a:gd name="connsiteY66" fmla="*/ 661366 h 5743575"/>
              <a:gd name="connsiteX67" fmla="*/ 3808438 w 5819775"/>
              <a:gd name="connsiteY67" fmla="*/ 720726 h 5743575"/>
              <a:gd name="connsiteX68" fmla="*/ 3808438 w 5819775"/>
              <a:gd name="connsiteY68" fmla="*/ 720726 h 5743575"/>
              <a:gd name="connsiteX69" fmla="*/ 3912651 w 5819775"/>
              <a:gd name="connsiteY69" fmla="*/ 742814 h 5743575"/>
              <a:gd name="connsiteX70" fmla="*/ 4076919 w 5819775"/>
              <a:gd name="connsiteY70" fmla="*/ 683455 h 5743575"/>
              <a:gd name="connsiteX71" fmla="*/ 4099008 w 5819775"/>
              <a:gd name="connsiteY71" fmla="*/ 668272 h 5743575"/>
              <a:gd name="connsiteX72" fmla="*/ 4575924 w 5819775"/>
              <a:gd name="connsiteY72" fmla="*/ 541275 h 5743575"/>
              <a:gd name="connsiteX73" fmla="*/ 4628379 w 5819775"/>
              <a:gd name="connsiteY73" fmla="*/ 563363 h 5743575"/>
              <a:gd name="connsiteX74" fmla="*/ 4941722 w 5819775"/>
              <a:gd name="connsiteY74" fmla="*/ 824253 h 5743575"/>
              <a:gd name="connsiteX75" fmla="*/ 4971403 w 5819775"/>
              <a:gd name="connsiteY75" fmla="*/ 876707 h 5743575"/>
              <a:gd name="connsiteX76" fmla="*/ 4926540 w 5819775"/>
              <a:gd name="connsiteY76" fmla="*/ 1368807 h 5743575"/>
              <a:gd name="connsiteX77" fmla="*/ 4911357 w 5819775"/>
              <a:gd name="connsiteY77" fmla="*/ 1390895 h 5743575"/>
              <a:gd name="connsiteX78" fmla="*/ 4918948 w 5819775"/>
              <a:gd name="connsiteY78" fmla="*/ 1666968 h 5743575"/>
              <a:gd name="connsiteX79" fmla="*/ 4926540 w 5819775"/>
              <a:gd name="connsiteY79" fmla="*/ 1674559 h 5743575"/>
              <a:gd name="connsiteX80" fmla="*/ 5016266 w 5819775"/>
              <a:gd name="connsiteY80" fmla="*/ 1823635 h 5743575"/>
              <a:gd name="connsiteX81" fmla="*/ 5023857 w 5819775"/>
              <a:gd name="connsiteY81" fmla="*/ 1831227 h 5743575"/>
              <a:gd name="connsiteX82" fmla="*/ 5255067 w 5819775"/>
              <a:gd name="connsiteY82" fmla="*/ 1972711 h 5743575"/>
              <a:gd name="connsiteX83" fmla="*/ 5284746 w 5819775"/>
              <a:gd name="connsiteY83" fmla="*/ 1972711 h 5743575"/>
              <a:gd name="connsiteX84" fmla="*/ 5724392 w 5819775"/>
              <a:gd name="connsiteY84" fmla="*/ 2174241 h 5743575"/>
              <a:gd name="connsiteX85" fmla="*/ 5754072 w 5819775"/>
              <a:gd name="connsiteY85" fmla="*/ 2226695 h 5743575"/>
              <a:gd name="connsiteX86" fmla="*/ 5828614 w 5819775"/>
              <a:gd name="connsiteY86" fmla="*/ 2644262 h 5743575"/>
              <a:gd name="connsiteX87" fmla="*/ 5821023 w 5819775"/>
              <a:gd name="connsiteY87" fmla="*/ 2703621 h 5743575"/>
              <a:gd name="connsiteX88" fmla="*/ 5477999 w 5819775"/>
              <a:gd name="connsiteY88" fmla="*/ 3039054 h 5743575"/>
              <a:gd name="connsiteX89" fmla="*/ 5448319 w 5819775"/>
              <a:gd name="connsiteY89" fmla="*/ 3046645 h 5743575"/>
              <a:gd name="connsiteX90" fmla="*/ 5277155 w 5819775"/>
              <a:gd name="connsiteY90" fmla="*/ 3262672 h 5743575"/>
              <a:gd name="connsiteX91" fmla="*/ 5277155 w 5819775"/>
              <a:gd name="connsiteY91" fmla="*/ 3270263 h 5743575"/>
              <a:gd name="connsiteX92" fmla="*/ 5247475 w 5819775"/>
              <a:gd name="connsiteY92" fmla="*/ 3441428 h 5743575"/>
              <a:gd name="connsiteX93" fmla="*/ 5247475 w 5819775"/>
              <a:gd name="connsiteY93" fmla="*/ 3449019 h 5743575"/>
              <a:gd name="connsiteX94" fmla="*/ 5337201 w 5819775"/>
              <a:gd name="connsiteY94" fmla="*/ 3680229 h 5743575"/>
              <a:gd name="connsiteX95" fmla="*/ 5359289 w 5819775"/>
              <a:gd name="connsiteY95" fmla="*/ 3702318 h 5743575"/>
              <a:gd name="connsiteX96" fmla="*/ 5567725 w 5819775"/>
              <a:gd name="connsiteY96" fmla="*/ 4127475 h 5743575"/>
              <a:gd name="connsiteX97" fmla="*/ 5552542 w 5819775"/>
              <a:gd name="connsiteY97" fmla="*/ 4186835 h 5743575"/>
              <a:gd name="connsiteX98" fmla="*/ 5328923 w 5819775"/>
              <a:gd name="connsiteY98" fmla="*/ 4567131 h 5743575"/>
              <a:gd name="connsiteX99" fmla="*/ 5284061 w 5819775"/>
              <a:gd name="connsiteY99" fmla="*/ 4611993 h 5743575"/>
              <a:gd name="connsiteX100" fmla="*/ 5015580 w 5819775"/>
              <a:gd name="connsiteY100" fmla="*/ 4678944 h 5743575"/>
              <a:gd name="connsiteX101" fmla="*/ 5015580 w 5819775"/>
              <a:gd name="connsiteY101" fmla="*/ 4678944 h 5743575"/>
              <a:gd name="connsiteX102" fmla="*/ 4814049 w 5819775"/>
              <a:gd name="connsiteY102" fmla="*/ 4641673 h 5743575"/>
              <a:gd name="connsiteX103" fmla="*/ 4784370 w 5819775"/>
              <a:gd name="connsiteY103" fmla="*/ 4634082 h 5743575"/>
              <a:gd name="connsiteX104" fmla="*/ 4784370 w 5819775"/>
              <a:gd name="connsiteY104" fmla="*/ 4634082 h 5743575"/>
              <a:gd name="connsiteX105" fmla="*/ 4694644 w 5819775"/>
              <a:gd name="connsiteY105" fmla="*/ 4618899 h 5743575"/>
              <a:gd name="connsiteX106" fmla="*/ 4515889 w 5819775"/>
              <a:gd name="connsiteY106" fmla="*/ 4685850 h 5743575"/>
              <a:gd name="connsiteX107" fmla="*/ 4508297 w 5819775"/>
              <a:gd name="connsiteY107" fmla="*/ 4685850 h 5743575"/>
              <a:gd name="connsiteX108" fmla="*/ 4374404 w 5819775"/>
              <a:gd name="connsiteY108" fmla="*/ 4797664 h 5743575"/>
              <a:gd name="connsiteX109" fmla="*/ 4366813 w 5819775"/>
              <a:gd name="connsiteY109" fmla="*/ 4805256 h 5743575"/>
              <a:gd name="connsiteX110" fmla="*/ 4262600 w 5819775"/>
              <a:gd name="connsiteY110" fmla="*/ 5050962 h 5743575"/>
              <a:gd name="connsiteX111" fmla="*/ 4270191 w 5819775"/>
              <a:gd name="connsiteY111" fmla="*/ 5095825 h 5743575"/>
              <a:gd name="connsiteX112" fmla="*/ 4270191 w 5819775"/>
              <a:gd name="connsiteY112" fmla="*/ 5095825 h 5743575"/>
              <a:gd name="connsiteX113" fmla="*/ 4158377 w 5819775"/>
              <a:gd name="connsiteY113" fmla="*/ 5535471 h 5743575"/>
              <a:gd name="connsiteX114" fmla="*/ 4105923 w 5819775"/>
              <a:gd name="connsiteY114" fmla="*/ 5572742 h 5743575"/>
              <a:gd name="connsiteX115" fmla="*/ 3680765 w 5819775"/>
              <a:gd name="connsiteY115" fmla="*/ 5729409 h 5743575"/>
              <a:gd name="connsiteX116" fmla="*/ 3668335 w 5819775"/>
              <a:gd name="connsiteY116" fmla="*/ 5745259 h 5743575"/>
              <a:gd name="connsiteX117" fmla="*/ 1849698 w 5819775"/>
              <a:gd name="connsiteY117" fmla="*/ 5349781 h 5743575"/>
              <a:gd name="connsiteX118" fmla="*/ 2163042 w 5819775"/>
              <a:gd name="connsiteY118" fmla="*/ 5461595 h 5743575"/>
              <a:gd name="connsiteX119" fmla="*/ 2327310 w 5819775"/>
              <a:gd name="connsiteY119" fmla="*/ 5320111 h 5743575"/>
              <a:gd name="connsiteX120" fmla="*/ 2342493 w 5819775"/>
              <a:gd name="connsiteY120" fmla="*/ 5290430 h 5743575"/>
              <a:gd name="connsiteX121" fmla="*/ 2804913 w 5819775"/>
              <a:gd name="connsiteY121" fmla="*/ 5029541 h 5743575"/>
              <a:gd name="connsiteX122" fmla="*/ 2812504 w 5819775"/>
              <a:gd name="connsiteY122" fmla="*/ 5029541 h 5743575"/>
              <a:gd name="connsiteX123" fmla="*/ 2820095 w 5819775"/>
              <a:gd name="connsiteY123" fmla="*/ 5029541 h 5743575"/>
              <a:gd name="connsiteX124" fmla="*/ 2991260 w 5819775"/>
              <a:gd name="connsiteY124" fmla="*/ 5029541 h 5743575"/>
              <a:gd name="connsiteX125" fmla="*/ 2998851 w 5819775"/>
              <a:gd name="connsiteY125" fmla="*/ 5029541 h 5743575"/>
              <a:gd name="connsiteX126" fmla="*/ 3006442 w 5819775"/>
              <a:gd name="connsiteY126" fmla="*/ 5029541 h 5743575"/>
              <a:gd name="connsiteX127" fmla="*/ 3468862 w 5819775"/>
              <a:gd name="connsiteY127" fmla="*/ 5290430 h 5743575"/>
              <a:gd name="connsiteX128" fmla="*/ 3484045 w 5819775"/>
              <a:gd name="connsiteY128" fmla="*/ 5320111 h 5743575"/>
              <a:gd name="connsiteX129" fmla="*/ 3648313 w 5819775"/>
              <a:gd name="connsiteY129" fmla="*/ 5461595 h 5743575"/>
              <a:gd name="connsiteX130" fmla="*/ 3961657 w 5819775"/>
              <a:gd name="connsiteY130" fmla="*/ 5349781 h 5743575"/>
              <a:gd name="connsiteX131" fmla="*/ 3991337 w 5819775"/>
              <a:gd name="connsiteY131" fmla="*/ 5133754 h 5743575"/>
              <a:gd name="connsiteX132" fmla="*/ 3983746 w 5819775"/>
              <a:gd name="connsiteY132" fmla="*/ 5104074 h 5743575"/>
              <a:gd name="connsiteX133" fmla="*/ 4170093 w 5819775"/>
              <a:gd name="connsiteY133" fmla="*/ 4604383 h 5743575"/>
              <a:gd name="connsiteX134" fmla="*/ 4177684 w 5819775"/>
              <a:gd name="connsiteY134" fmla="*/ 4596791 h 5743575"/>
              <a:gd name="connsiteX135" fmla="*/ 4185275 w 5819775"/>
              <a:gd name="connsiteY135" fmla="*/ 4589200 h 5743575"/>
              <a:gd name="connsiteX136" fmla="*/ 4319169 w 5819775"/>
              <a:gd name="connsiteY136" fmla="*/ 4477386 h 5743575"/>
              <a:gd name="connsiteX137" fmla="*/ 4326760 w 5819775"/>
              <a:gd name="connsiteY137" fmla="*/ 4469794 h 5743575"/>
              <a:gd name="connsiteX138" fmla="*/ 4334351 w 5819775"/>
              <a:gd name="connsiteY138" fmla="*/ 4462203 h 5743575"/>
              <a:gd name="connsiteX139" fmla="*/ 4684967 w 5819775"/>
              <a:gd name="connsiteY139" fmla="*/ 4335206 h 5743575"/>
              <a:gd name="connsiteX140" fmla="*/ 4856131 w 5819775"/>
              <a:gd name="connsiteY140" fmla="*/ 4364886 h 5743575"/>
              <a:gd name="connsiteX141" fmla="*/ 4885811 w 5819775"/>
              <a:gd name="connsiteY141" fmla="*/ 4372478 h 5743575"/>
              <a:gd name="connsiteX142" fmla="*/ 4997625 w 5819775"/>
              <a:gd name="connsiteY142" fmla="*/ 4394566 h 5743575"/>
              <a:gd name="connsiteX143" fmla="*/ 4997625 w 5819775"/>
              <a:gd name="connsiteY143" fmla="*/ 4394566 h 5743575"/>
              <a:gd name="connsiteX144" fmla="*/ 5101848 w 5819775"/>
              <a:gd name="connsiteY144" fmla="*/ 4372478 h 5743575"/>
              <a:gd name="connsiteX145" fmla="*/ 5266115 w 5819775"/>
              <a:gd name="connsiteY145" fmla="*/ 4089499 h 5743575"/>
              <a:gd name="connsiteX146" fmla="*/ 5154301 w 5819775"/>
              <a:gd name="connsiteY146" fmla="*/ 3895561 h 5743575"/>
              <a:gd name="connsiteX147" fmla="*/ 5132213 w 5819775"/>
              <a:gd name="connsiteY147" fmla="*/ 3873472 h 5743575"/>
              <a:gd name="connsiteX148" fmla="*/ 4953457 w 5819775"/>
              <a:gd name="connsiteY148" fmla="*/ 3373781 h 5743575"/>
              <a:gd name="connsiteX149" fmla="*/ 4953457 w 5819775"/>
              <a:gd name="connsiteY149" fmla="*/ 3366190 h 5743575"/>
              <a:gd name="connsiteX150" fmla="*/ 4953457 w 5819775"/>
              <a:gd name="connsiteY150" fmla="*/ 3358599 h 5743575"/>
              <a:gd name="connsiteX151" fmla="*/ 4983137 w 5819775"/>
              <a:gd name="connsiteY151" fmla="*/ 3187434 h 5743575"/>
              <a:gd name="connsiteX152" fmla="*/ 4983137 w 5819775"/>
              <a:gd name="connsiteY152" fmla="*/ 3172251 h 5743575"/>
              <a:gd name="connsiteX153" fmla="*/ 4983137 w 5819775"/>
              <a:gd name="connsiteY153" fmla="*/ 3164660 h 5743575"/>
              <a:gd name="connsiteX154" fmla="*/ 5318570 w 5819775"/>
              <a:gd name="connsiteY154" fmla="*/ 2754694 h 5743575"/>
              <a:gd name="connsiteX155" fmla="*/ 5348249 w 5819775"/>
              <a:gd name="connsiteY155" fmla="*/ 2739512 h 5743575"/>
              <a:gd name="connsiteX156" fmla="*/ 5527005 w 5819775"/>
              <a:gd name="connsiteY156" fmla="*/ 2590436 h 5743575"/>
              <a:gd name="connsiteX157" fmla="*/ 5474551 w 5819775"/>
              <a:gd name="connsiteY157" fmla="*/ 2284683 h 5743575"/>
              <a:gd name="connsiteX158" fmla="*/ 5258524 w 5819775"/>
              <a:gd name="connsiteY158" fmla="*/ 2202549 h 5743575"/>
              <a:gd name="connsiteX159" fmla="*/ 5221253 w 5819775"/>
              <a:gd name="connsiteY159" fmla="*/ 2202549 h 5743575"/>
              <a:gd name="connsiteX160" fmla="*/ 4766424 w 5819775"/>
              <a:gd name="connsiteY160" fmla="*/ 1934068 h 5743575"/>
              <a:gd name="connsiteX161" fmla="*/ 4758833 w 5819775"/>
              <a:gd name="connsiteY161" fmla="*/ 1926477 h 5743575"/>
              <a:gd name="connsiteX162" fmla="*/ 4669108 w 5819775"/>
              <a:gd name="connsiteY162" fmla="*/ 1769800 h 5743575"/>
              <a:gd name="connsiteX163" fmla="*/ 4661516 w 5819775"/>
              <a:gd name="connsiteY163" fmla="*/ 1762208 h 5743575"/>
              <a:gd name="connsiteX164" fmla="*/ 4653925 w 5819775"/>
              <a:gd name="connsiteY164" fmla="*/ 1754617 h 5743575"/>
              <a:gd name="connsiteX165" fmla="*/ 4646333 w 5819775"/>
              <a:gd name="connsiteY165" fmla="*/ 1225246 h 5743575"/>
              <a:gd name="connsiteX166" fmla="*/ 4661516 w 5819775"/>
              <a:gd name="connsiteY166" fmla="*/ 1195566 h 5743575"/>
              <a:gd name="connsiteX167" fmla="*/ 4698788 w 5819775"/>
              <a:gd name="connsiteY167" fmla="*/ 964356 h 5743575"/>
              <a:gd name="connsiteX168" fmla="*/ 4467578 w 5819775"/>
              <a:gd name="connsiteY168" fmla="*/ 770418 h 5743575"/>
              <a:gd name="connsiteX169" fmla="*/ 4243959 w 5819775"/>
              <a:gd name="connsiteY169" fmla="*/ 844960 h 5743575"/>
              <a:gd name="connsiteX170" fmla="*/ 4214279 w 5819775"/>
              <a:gd name="connsiteY170" fmla="*/ 867049 h 5743575"/>
              <a:gd name="connsiteX171" fmla="*/ 3923709 w 5819775"/>
              <a:gd name="connsiteY171" fmla="*/ 994046 h 5743575"/>
              <a:gd name="connsiteX172" fmla="*/ 3737362 w 5819775"/>
              <a:gd name="connsiteY172" fmla="*/ 964366 h 5743575"/>
              <a:gd name="connsiteX173" fmla="*/ 3729771 w 5819775"/>
              <a:gd name="connsiteY173" fmla="*/ 964366 h 5743575"/>
              <a:gd name="connsiteX174" fmla="*/ 3722180 w 5819775"/>
              <a:gd name="connsiteY174" fmla="*/ 964366 h 5743575"/>
              <a:gd name="connsiteX175" fmla="*/ 3557911 w 5819775"/>
              <a:gd name="connsiteY175" fmla="*/ 905006 h 5743575"/>
              <a:gd name="connsiteX176" fmla="*/ 3550320 w 5819775"/>
              <a:gd name="connsiteY176" fmla="*/ 905006 h 5743575"/>
              <a:gd name="connsiteX177" fmla="*/ 3542729 w 5819775"/>
              <a:gd name="connsiteY177" fmla="*/ 905006 h 5743575"/>
              <a:gd name="connsiteX178" fmla="*/ 3192113 w 5819775"/>
              <a:gd name="connsiteY178" fmla="*/ 502632 h 5743575"/>
              <a:gd name="connsiteX179" fmla="*/ 3184522 w 5819775"/>
              <a:gd name="connsiteY179" fmla="*/ 472952 h 5743575"/>
              <a:gd name="connsiteX180" fmla="*/ 3065117 w 5819775"/>
              <a:gd name="connsiteY180" fmla="*/ 271422 h 5743575"/>
              <a:gd name="connsiteX181" fmla="*/ 2766955 w 5819775"/>
              <a:gd name="connsiteY181" fmla="*/ 271422 h 5743575"/>
              <a:gd name="connsiteX182" fmla="*/ 2647550 w 5819775"/>
              <a:gd name="connsiteY182" fmla="*/ 472952 h 5743575"/>
              <a:gd name="connsiteX183" fmla="*/ 2639959 w 5819775"/>
              <a:gd name="connsiteY183" fmla="*/ 502632 h 5743575"/>
              <a:gd name="connsiteX184" fmla="*/ 2289343 w 5819775"/>
              <a:gd name="connsiteY184" fmla="*/ 905006 h 5743575"/>
              <a:gd name="connsiteX185" fmla="*/ 2281752 w 5819775"/>
              <a:gd name="connsiteY185" fmla="*/ 905006 h 5743575"/>
              <a:gd name="connsiteX186" fmla="*/ 2274161 w 5819775"/>
              <a:gd name="connsiteY186" fmla="*/ 905006 h 5743575"/>
              <a:gd name="connsiteX187" fmla="*/ 2109892 w 5819775"/>
              <a:gd name="connsiteY187" fmla="*/ 964366 h 5743575"/>
              <a:gd name="connsiteX188" fmla="*/ 2102301 w 5819775"/>
              <a:gd name="connsiteY188" fmla="*/ 964366 h 5743575"/>
              <a:gd name="connsiteX189" fmla="*/ 2094710 w 5819775"/>
              <a:gd name="connsiteY189" fmla="*/ 964366 h 5743575"/>
              <a:gd name="connsiteX190" fmla="*/ 1908362 w 5819775"/>
              <a:gd name="connsiteY190" fmla="*/ 994046 h 5743575"/>
              <a:gd name="connsiteX191" fmla="*/ 1572930 w 5819775"/>
              <a:gd name="connsiteY191" fmla="*/ 874640 h 5743575"/>
              <a:gd name="connsiteX192" fmla="*/ 1543250 w 5819775"/>
              <a:gd name="connsiteY192" fmla="*/ 852552 h 5743575"/>
              <a:gd name="connsiteX193" fmla="*/ 1319632 w 5819775"/>
              <a:gd name="connsiteY193" fmla="*/ 778009 h 5743575"/>
              <a:gd name="connsiteX194" fmla="*/ 1088422 w 5819775"/>
              <a:gd name="connsiteY194" fmla="*/ 971948 h 5743575"/>
              <a:gd name="connsiteX195" fmla="*/ 1125693 w 5819775"/>
              <a:gd name="connsiteY195" fmla="*/ 1203158 h 5743575"/>
              <a:gd name="connsiteX196" fmla="*/ 1140876 w 5819775"/>
              <a:gd name="connsiteY196" fmla="*/ 1232838 h 5743575"/>
              <a:gd name="connsiteX197" fmla="*/ 1133285 w 5819775"/>
              <a:gd name="connsiteY197" fmla="*/ 1762208 h 5743575"/>
              <a:gd name="connsiteX198" fmla="*/ 1133285 w 5819775"/>
              <a:gd name="connsiteY198" fmla="*/ 1769800 h 5743575"/>
              <a:gd name="connsiteX199" fmla="*/ 1125693 w 5819775"/>
              <a:gd name="connsiteY199" fmla="*/ 1777391 h 5743575"/>
              <a:gd name="connsiteX200" fmla="*/ 1035968 w 5819775"/>
              <a:gd name="connsiteY200" fmla="*/ 1926467 h 5743575"/>
              <a:gd name="connsiteX201" fmla="*/ 1028376 w 5819775"/>
              <a:gd name="connsiteY201" fmla="*/ 1941650 h 5743575"/>
              <a:gd name="connsiteX202" fmla="*/ 573548 w 5819775"/>
              <a:gd name="connsiteY202" fmla="*/ 2210131 h 5743575"/>
              <a:gd name="connsiteX203" fmla="*/ 543868 w 5819775"/>
              <a:gd name="connsiteY203" fmla="*/ 2210131 h 5743575"/>
              <a:gd name="connsiteX204" fmla="*/ 327841 w 5819775"/>
              <a:gd name="connsiteY204" fmla="*/ 2292265 h 5743575"/>
              <a:gd name="connsiteX205" fmla="*/ 275387 w 5819775"/>
              <a:gd name="connsiteY205" fmla="*/ 2598018 h 5743575"/>
              <a:gd name="connsiteX206" fmla="*/ 454142 w 5819775"/>
              <a:gd name="connsiteY206" fmla="*/ 2747093 h 5743575"/>
              <a:gd name="connsiteX207" fmla="*/ 483822 w 5819775"/>
              <a:gd name="connsiteY207" fmla="*/ 2762276 h 5743575"/>
              <a:gd name="connsiteX208" fmla="*/ 819255 w 5819775"/>
              <a:gd name="connsiteY208" fmla="*/ 3172242 h 5743575"/>
              <a:gd name="connsiteX209" fmla="*/ 819255 w 5819775"/>
              <a:gd name="connsiteY209" fmla="*/ 3179833 h 5743575"/>
              <a:gd name="connsiteX210" fmla="*/ 819255 w 5819775"/>
              <a:gd name="connsiteY210" fmla="*/ 3195016 h 5743575"/>
              <a:gd name="connsiteX211" fmla="*/ 848935 w 5819775"/>
              <a:gd name="connsiteY211" fmla="*/ 3366180 h 5743575"/>
              <a:gd name="connsiteX212" fmla="*/ 848935 w 5819775"/>
              <a:gd name="connsiteY212" fmla="*/ 3373772 h 5743575"/>
              <a:gd name="connsiteX213" fmla="*/ 848935 w 5819775"/>
              <a:gd name="connsiteY213" fmla="*/ 3381363 h 5743575"/>
              <a:gd name="connsiteX214" fmla="*/ 670179 w 5819775"/>
              <a:gd name="connsiteY214" fmla="*/ 3881054 h 5743575"/>
              <a:gd name="connsiteX215" fmla="*/ 648091 w 5819775"/>
              <a:gd name="connsiteY215" fmla="*/ 3903143 h 5743575"/>
              <a:gd name="connsiteX216" fmla="*/ 536277 w 5819775"/>
              <a:gd name="connsiteY216" fmla="*/ 4097081 h 5743575"/>
              <a:gd name="connsiteX217" fmla="*/ 700545 w 5819775"/>
              <a:gd name="connsiteY217" fmla="*/ 4380060 h 5743575"/>
              <a:gd name="connsiteX218" fmla="*/ 924163 w 5819775"/>
              <a:gd name="connsiteY218" fmla="*/ 4372468 h 5743575"/>
              <a:gd name="connsiteX219" fmla="*/ 953843 w 5819775"/>
              <a:gd name="connsiteY219" fmla="*/ 4364877 h 5743575"/>
              <a:gd name="connsiteX220" fmla="*/ 1125007 w 5819775"/>
              <a:gd name="connsiteY220" fmla="*/ 4335197 h 5743575"/>
              <a:gd name="connsiteX221" fmla="*/ 1475623 w 5819775"/>
              <a:gd name="connsiteY221" fmla="*/ 4462194 h 5743575"/>
              <a:gd name="connsiteX222" fmla="*/ 1483214 w 5819775"/>
              <a:gd name="connsiteY222" fmla="*/ 4462194 h 5743575"/>
              <a:gd name="connsiteX223" fmla="*/ 1498397 w 5819775"/>
              <a:gd name="connsiteY223" fmla="*/ 4469785 h 5743575"/>
              <a:gd name="connsiteX224" fmla="*/ 1632290 w 5819775"/>
              <a:gd name="connsiteY224" fmla="*/ 4581599 h 5743575"/>
              <a:gd name="connsiteX225" fmla="*/ 1639881 w 5819775"/>
              <a:gd name="connsiteY225" fmla="*/ 4589190 h 5743575"/>
              <a:gd name="connsiteX226" fmla="*/ 1647473 w 5819775"/>
              <a:gd name="connsiteY226" fmla="*/ 4596782 h 5743575"/>
              <a:gd name="connsiteX227" fmla="*/ 1833820 w 5819775"/>
              <a:gd name="connsiteY227" fmla="*/ 5096473 h 5743575"/>
              <a:gd name="connsiteX228" fmla="*/ 1826228 w 5819775"/>
              <a:gd name="connsiteY228" fmla="*/ 5126153 h 5743575"/>
              <a:gd name="connsiteX229" fmla="*/ 1849698 w 5819775"/>
              <a:gd name="connsiteY229" fmla="*/ 5349781 h 5743575"/>
              <a:gd name="connsiteX230" fmla="*/ 2915336 w 5819775"/>
              <a:gd name="connsiteY230" fmla="*/ 4366267 h 5743575"/>
              <a:gd name="connsiteX231" fmla="*/ 1461811 w 5819775"/>
              <a:gd name="connsiteY231" fmla="*/ 2912733 h 5743575"/>
              <a:gd name="connsiteX232" fmla="*/ 2915336 w 5819775"/>
              <a:gd name="connsiteY232" fmla="*/ 1451608 h 5743575"/>
              <a:gd name="connsiteX233" fmla="*/ 4368861 w 5819775"/>
              <a:gd name="connsiteY233" fmla="*/ 2905132 h 5743575"/>
              <a:gd name="connsiteX234" fmla="*/ 2915336 w 5819775"/>
              <a:gd name="connsiteY234" fmla="*/ 4366267 h 5743575"/>
              <a:gd name="connsiteX235" fmla="*/ 2915336 w 5819775"/>
              <a:gd name="connsiteY235" fmla="*/ 1727004 h 5743575"/>
              <a:gd name="connsiteX236" fmla="*/ 1730293 w 5819775"/>
              <a:gd name="connsiteY236" fmla="*/ 2912047 h 5743575"/>
              <a:gd name="connsiteX237" fmla="*/ 2915336 w 5819775"/>
              <a:gd name="connsiteY237" fmla="*/ 4090195 h 5743575"/>
              <a:gd name="connsiteX238" fmla="*/ 4100379 w 5819775"/>
              <a:gd name="connsiteY238" fmla="*/ 2905151 h 5743575"/>
              <a:gd name="connsiteX239" fmla="*/ 2915336 w 5819775"/>
              <a:gd name="connsiteY239" fmla="*/ 1727004 h 57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5819775" h="5743575">
                <a:moveTo>
                  <a:pt x="3668335" y="5745259"/>
                </a:moveTo>
                <a:cubicBezTo>
                  <a:pt x="3660743" y="5745259"/>
                  <a:pt x="3646246" y="5745259"/>
                  <a:pt x="3638655" y="5745259"/>
                </a:cubicBezTo>
                <a:cubicBezTo>
                  <a:pt x="3481988" y="5715579"/>
                  <a:pt x="3340494" y="5611366"/>
                  <a:pt x="3265951" y="5469186"/>
                </a:cubicBezTo>
                <a:cubicBezTo>
                  <a:pt x="3258360" y="5461595"/>
                  <a:pt x="3258360" y="5454004"/>
                  <a:pt x="3250768" y="5447098"/>
                </a:cubicBezTo>
                <a:cubicBezTo>
                  <a:pt x="3243177" y="5431915"/>
                  <a:pt x="3183817" y="5320101"/>
                  <a:pt x="3011967" y="5313205"/>
                </a:cubicBezTo>
                <a:lnTo>
                  <a:pt x="3005061" y="5313205"/>
                </a:lnTo>
                <a:cubicBezTo>
                  <a:pt x="2945702" y="5313205"/>
                  <a:pt x="2893247" y="5313205"/>
                  <a:pt x="2833897" y="5313205"/>
                </a:cubicBezTo>
                <a:lnTo>
                  <a:pt x="2825611" y="5313205"/>
                </a:lnTo>
                <a:cubicBezTo>
                  <a:pt x="2646855" y="5313205"/>
                  <a:pt x="2586809" y="5440202"/>
                  <a:pt x="2586809" y="5447098"/>
                </a:cubicBezTo>
                <a:cubicBezTo>
                  <a:pt x="2579218" y="5454689"/>
                  <a:pt x="2579218" y="5462280"/>
                  <a:pt x="2571626" y="5469186"/>
                </a:cubicBezTo>
                <a:cubicBezTo>
                  <a:pt x="2497084" y="5610671"/>
                  <a:pt x="2355599" y="5714893"/>
                  <a:pt x="2198923" y="5745259"/>
                </a:cubicBezTo>
                <a:cubicBezTo>
                  <a:pt x="2176834" y="5752850"/>
                  <a:pt x="2154060" y="5752850"/>
                  <a:pt x="2131971" y="5745259"/>
                </a:cubicBezTo>
                <a:cubicBezTo>
                  <a:pt x="1990487" y="5707988"/>
                  <a:pt x="1841402" y="5655533"/>
                  <a:pt x="1706813" y="5588592"/>
                </a:cubicBezTo>
                <a:cubicBezTo>
                  <a:pt x="1684725" y="5581000"/>
                  <a:pt x="1669542" y="5566503"/>
                  <a:pt x="1654359" y="5551320"/>
                </a:cubicBezTo>
                <a:cubicBezTo>
                  <a:pt x="1557738" y="5424323"/>
                  <a:pt x="1512875" y="5253159"/>
                  <a:pt x="1550146" y="5096492"/>
                </a:cubicBezTo>
                <a:cubicBezTo>
                  <a:pt x="1550146" y="5088900"/>
                  <a:pt x="1550146" y="5081309"/>
                  <a:pt x="1557738" y="5066812"/>
                </a:cubicBezTo>
                <a:cubicBezTo>
                  <a:pt x="1557738" y="5051629"/>
                  <a:pt x="1587418" y="4925328"/>
                  <a:pt x="1461116" y="4813514"/>
                </a:cubicBezTo>
                <a:lnTo>
                  <a:pt x="1453525" y="4805922"/>
                </a:lnTo>
                <a:cubicBezTo>
                  <a:pt x="1408662" y="4768651"/>
                  <a:pt x="1363799" y="4731380"/>
                  <a:pt x="1319632" y="4694108"/>
                </a:cubicBezTo>
                <a:lnTo>
                  <a:pt x="1319632" y="4694108"/>
                </a:lnTo>
                <a:cubicBezTo>
                  <a:pt x="1260272" y="4649246"/>
                  <a:pt x="1200226" y="4627157"/>
                  <a:pt x="1133285" y="4627157"/>
                </a:cubicBezTo>
                <a:cubicBezTo>
                  <a:pt x="1080830" y="4627157"/>
                  <a:pt x="1043559" y="4642340"/>
                  <a:pt x="1043559" y="4642340"/>
                </a:cubicBezTo>
                <a:cubicBezTo>
                  <a:pt x="1035968" y="4649931"/>
                  <a:pt x="1028376" y="4649931"/>
                  <a:pt x="1013879" y="4649931"/>
                </a:cubicBezTo>
                <a:cubicBezTo>
                  <a:pt x="864803" y="4709291"/>
                  <a:pt x="686038" y="4702386"/>
                  <a:pt x="544554" y="4620252"/>
                </a:cubicBezTo>
                <a:cubicBezTo>
                  <a:pt x="522465" y="4612660"/>
                  <a:pt x="507282" y="4598163"/>
                  <a:pt x="499691" y="4575389"/>
                </a:cubicBezTo>
                <a:cubicBezTo>
                  <a:pt x="417557" y="4455983"/>
                  <a:pt x="343014" y="4329682"/>
                  <a:pt x="276073" y="4195094"/>
                </a:cubicBezTo>
                <a:cubicBezTo>
                  <a:pt x="268481" y="4173005"/>
                  <a:pt x="260890" y="4157822"/>
                  <a:pt x="260890" y="4135734"/>
                </a:cubicBezTo>
                <a:cubicBezTo>
                  <a:pt x="260890" y="3971465"/>
                  <a:pt x="343024" y="3807893"/>
                  <a:pt x="469325" y="3710576"/>
                </a:cubicBezTo>
                <a:cubicBezTo>
                  <a:pt x="476917" y="3702984"/>
                  <a:pt x="484508" y="3695393"/>
                  <a:pt x="491414" y="3695393"/>
                </a:cubicBezTo>
                <a:cubicBezTo>
                  <a:pt x="499005" y="3687801"/>
                  <a:pt x="603228" y="3605667"/>
                  <a:pt x="581139" y="3434503"/>
                </a:cubicBezTo>
                <a:cubicBezTo>
                  <a:pt x="581139" y="3434503"/>
                  <a:pt x="581139" y="3434503"/>
                  <a:pt x="581139" y="3426912"/>
                </a:cubicBezTo>
                <a:cubicBezTo>
                  <a:pt x="565956" y="3374458"/>
                  <a:pt x="559051" y="3315098"/>
                  <a:pt x="551459" y="3255748"/>
                </a:cubicBezTo>
                <a:cubicBezTo>
                  <a:pt x="551459" y="3248156"/>
                  <a:pt x="551459" y="3248156"/>
                  <a:pt x="551459" y="3248156"/>
                </a:cubicBezTo>
                <a:cubicBezTo>
                  <a:pt x="521780" y="3076992"/>
                  <a:pt x="380295" y="3039721"/>
                  <a:pt x="380295" y="3039721"/>
                </a:cubicBezTo>
                <a:cubicBezTo>
                  <a:pt x="372704" y="3039721"/>
                  <a:pt x="365112" y="3032129"/>
                  <a:pt x="350615" y="3032129"/>
                </a:cubicBezTo>
                <a:cubicBezTo>
                  <a:pt x="193939" y="2979675"/>
                  <a:pt x="60046" y="2853374"/>
                  <a:pt x="7591" y="2696697"/>
                </a:cubicBezTo>
                <a:cubicBezTo>
                  <a:pt x="0" y="2674627"/>
                  <a:pt x="0" y="2659444"/>
                  <a:pt x="0" y="2637356"/>
                </a:cubicBezTo>
                <a:cubicBezTo>
                  <a:pt x="15183" y="2503463"/>
                  <a:pt x="37271" y="2361283"/>
                  <a:pt x="74543" y="2219790"/>
                </a:cubicBezTo>
                <a:cubicBezTo>
                  <a:pt x="82134" y="2197701"/>
                  <a:pt x="89726" y="2182518"/>
                  <a:pt x="104223" y="2167335"/>
                </a:cubicBezTo>
                <a:cubicBezTo>
                  <a:pt x="216037" y="2033442"/>
                  <a:pt x="380295" y="1958900"/>
                  <a:pt x="543868" y="1965805"/>
                </a:cubicBezTo>
                <a:cubicBezTo>
                  <a:pt x="551459" y="1965805"/>
                  <a:pt x="559051" y="1965805"/>
                  <a:pt x="573548" y="1965805"/>
                </a:cubicBezTo>
                <a:cubicBezTo>
                  <a:pt x="610819" y="1965805"/>
                  <a:pt x="730225" y="1958214"/>
                  <a:pt x="804758" y="1824321"/>
                </a:cubicBezTo>
                <a:cubicBezTo>
                  <a:pt x="804758" y="1824321"/>
                  <a:pt x="804758" y="1816729"/>
                  <a:pt x="812349" y="1816729"/>
                </a:cubicBezTo>
                <a:cubicBezTo>
                  <a:pt x="834438" y="1771867"/>
                  <a:pt x="864803" y="1720108"/>
                  <a:pt x="902075" y="1667654"/>
                </a:cubicBezTo>
                <a:cubicBezTo>
                  <a:pt x="902075" y="1667654"/>
                  <a:pt x="902075" y="1660062"/>
                  <a:pt x="909666" y="1660062"/>
                </a:cubicBezTo>
                <a:cubicBezTo>
                  <a:pt x="991800" y="1510987"/>
                  <a:pt x="924849" y="1399173"/>
                  <a:pt x="917258" y="1383990"/>
                </a:cubicBezTo>
                <a:cubicBezTo>
                  <a:pt x="909666" y="1376398"/>
                  <a:pt x="909666" y="1368807"/>
                  <a:pt x="902075" y="1361901"/>
                </a:cubicBezTo>
                <a:cubicBezTo>
                  <a:pt x="812349" y="1212826"/>
                  <a:pt x="790261" y="1034060"/>
                  <a:pt x="857212" y="869802"/>
                </a:cubicBezTo>
                <a:cubicBezTo>
                  <a:pt x="864803" y="854619"/>
                  <a:pt x="872395" y="832530"/>
                  <a:pt x="886892" y="817347"/>
                </a:cubicBezTo>
                <a:cubicBezTo>
                  <a:pt x="983513" y="720726"/>
                  <a:pt x="1088422" y="631000"/>
                  <a:pt x="1200236" y="556458"/>
                </a:cubicBezTo>
                <a:cubicBezTo>
                  <a:pt x="1215419" y="541275"/>
                  <a:pt x="1237507" y="534369"/>
                  <a:pt x="1252690" y="534369"/>
                </a:cubicBezTo>
                <a:cubicBezTo>
                  <a:pt x="1423854" y="497098"/>
                  <a:pt x="1603305" y="549552"/>
                  <a:pt x="1729607" y="661366"/>
                </a:cubicBezTo>
                <a:cubicBezTo>
                  <a:pt x="1737198" y="668957"/>
                  <a:pt x="1744789" y="668957"/>
                  <a:pt x="1751695" y="676549"/>
                </a:cubicBezTo>
                <a:cubicBezTo>
                  <a:pt x="1751695" y="676549"/>
                  <a:pt x="1818646" y="735909"/>
                  <a:pt x="1915963" y="735909"/>
                </a:cubicBezTo>
                <a:cubicBezTo>
                  <a:pt x="1945643" y="735909"/>
                  <a:pt x="1982914" y="728317"/>
                  <a:pt x="2020176" y="720726"/>
                </a:cubicBezTo>
                <a:lnTo>
                  <a:pt x="2020176" y="720726"/>
                </a:lnTo>
                <a:cubicBezTo>
                  <a:pt x="2079536" y="698637"/>
                  <a:pt x="2139582" y="675863"/>
                  <a:pt x="2191341" y="661366"/>
                </a:cubicBezTo>
                <a:cubicBezTo>
                  <a:pt x="2348017" y="602006"/>
                  <a:pt x="2370096" y="467427"/>
                  <a:pt x="2370096" y="452930"/>
                </a:cubicBezTo>
                <a:cubicBezTo>
                  <a:pt x="2370096" y="445339"/>
                  <a:pt x="2370096" y="437748"/>
                  <a:pt x="2377688" y="430842"/>
                </a:cubicBezTo>
                <a:cubicBezTo>
                  <a:pt x="2399776" y="259678"/>
                  <a:pt x="2504685" y="103001"/>
                  <a:pt x="2660666" y="20876"/>
                </a:cubicBezTo>
                <a:cubicBezTo>
                  <a:pt x="2675849" y="13285"/>
                  <a:pt x="2697937" y="5694"/>
                  <a:pt x="2713120" y="5694"/>
                </a:cubicBezTo>
                <a:cubicBezTo>
                  <a:pt x="2862196" y="-1898"/>
                  <a:pt x="2966418" y="-1898"/>
                  <a:pt x="3115494" y="5694"/>
                </a:cubicBezTo>
                <a:cubicBezTo>
                  <a:pt x="3137583" y="5694"/>
                  <a:pt x="3152766" y="13285"/>
                  <a:pt x="3167948" y="20876"/>
                </a:cubicBezTo>
                <a:cubicBezTo>
                  <a:pt x="3324616" y="103010"/>
                  <a:pt x="3428838" y="252086"/>
                  <a:pt x="3450927" y="423251"/>
                </a:cubicBezTo>
                <a:cubicBezTo>
                  <a:pt x="3450927" y="430842"/>
                  <a:pt x="3458518" y="438433"/>
                  <a:pt x="3458518" y="452930"/>
                </a:cubicBezTo>
                <a:cubicBezTo>
                  <a:pt x="3458518" y="468113"/>
                  <a:pt x="3480607" y="594415"/>
                  <a:pt x="3637274" y="661366"/>
                </a:cubicBezTo>
                <a:lnTo>
                  <a:pt x="3637274" y="661366"/>
                </a:lnTo>
                <a:cubicBezTo>
                  <a:pt x="3696633" y="676549"/>
                  <a:pt x="3756679" y="698637"/>
                  <a:pt x="3808438" y="720726"/>
                </a:cubicBezTo>
                <a:lnTo>
                  <a:pt x="3808438" y="720726"/>
                </a:lnTo>
                <a:cubicBezTo>
                  <a:pt x="3845709" y="735909"/>
                  <a:pt x="3882981" y="742814"/>
                  <a:pt x="3912651" y="742814"/>
                </a:cubicBezTo>
                <a:cubicBezTo>
                  <a:pt x="4016864" y="742814"/>
                  <a:pt x="4076919" y="683455"/>
                  <a:pt x="4076919" y="683455"/>
                </a:cubicBezTo>
                <a:cubicBezTo>
                  <a:pt x="4084511" y="675863"/>
                  <a:pt x="4092102" y="668272"/>
                  <a:pt x="4099008" y="668272"/>
                </a:cubicBezTo>
                <a:cubicBezTo>
                  <a:pt x="4226005" y="556458"/>
                  <a:pt x="4404760" y="504003"/>
                  <a:pt x="4575924" y="541275"/>
                </a:cubicBezTo>
                <a:cubicBezTo>
                  <a:pt x="4598013" y="548866"/>
                  <a:pt x="4613196" y="556458"/>
                  <a:pt x="4628379" y="563363"/>
                </a:cubicBezTo>
                <a:cubicBezTo>
                  <a:pt x="4740193" y="645497"/>
                  <a:pt x="4844406" y="734528"/>
                  <a:pt x="4941722" y="824253"/>
                </a:cubicBezTo>
                <a:cubicBezTo>
                  <a:pt x="4956905" y="839436"/>
                  <a:pt x="4963811" y="853933"/>
                  <a:pt x="4971403" y="876707"/>
                </a:cubicBezTo>
                <a:cubicBezTo>
                  <a:pt x="5030762" y="1040975"/>
                  <a:pt x="5016266" y="1219731"/>
                  <a:pt x="4926540" y="1368807"/>
                </a:cubicBezTo>
                <a:cubicBezTo>
                  <a:pt x="4926540" y="1376398"/>
                  <a:pt x="4918948" y="1383990"/>
                  <a:pt x="4911357" y="1390895"/>
                </a:cubicBezTo>
                <a:cubicBezTo>
                  <a:pt x="4903765" y="1397801"/>
                  <a:pt x="4836814" y="1517892"/>
                  <a:pt x="4918948" y="1666968"/>
                </a:cubicBezTo>
                <a:cubicBezTo>
                  <a:pt x="4918948" y="1666968"/>
                  <a:pt x="4918948" y="1674559"/>
                  <a:pt x="4926540" y="1674559"/>
                </a:cubicBezTo>
                <a:cubicBezTo>
                  <a:pt x="4956220" y="1727014"/>
                  <a:pt x="4985899" y="1771181"/>
                  <a:pt x="5016266" y="1823635"/>
                </a:cubicBezTo>
                <a:cubicBezTo>
                  <a:pt x="5016266" y="1823635"/>
                  <a:pt x="5016266" y="1831227"/>
                  <a:pt x="5023857" y="1831227"/>
                </a:cubicBezTo>
                <a:cubicBezTo>
                  <a:pt x="5098400" y="1958223"/>
                  <a:pt x="5217795" y="1972711"/>
                  <a:pt x="5255067" y="1972711"/>
                </a:cubicBezTo>
                <a:cubicBezTo>
                  <a:pt x="5262658" y="1972711"/>
                  <a:pt x="5277155" y="1972711"/>
                  <a:pt x="5284746" y="1972711"/>
                </a:cubicBezTo>
                <a:cubicBezTo>
                  <a:pt x="5449015" y="1965120"/>
                  <a:pt x="5620179" y="2039662"/>
                  <a:pt x="5724392" y="2174241"/>
                </a:cubicBezTo>
                <a:cubicBezTo>
                  <a:pt x="5739575" y="2189424"/>
                  <a:pt x="5746480" y="2211512"/>
                  <a:pt x="5754072" y="2226695"/>
                </a:cubicBezTo>
                <a:cubicBezTo>
                  <a:pt x="5791343" y="2360588"/>
                  <a:pt x="5813431" y="2502768"/>
                  <a:pt x="5828614" y="2644262"/>
                </a:cubicBezTo>
                <a:cubicBezTo>
                  <a:pt x="5828614" y="2666350"/>
                  <a:pt x="5828614" y="2681533"/>
                  <a:pt x="5821023" y="2703621"/>
                </a:cubicBezTo>
                <a:cubicBezTo>
                  <a:pt x="5761663" y="2867890"/>
                  <a:pt x="5634676" y="2986600"/>
                  <a:pt x="5477999" y="3039054"/>
                </a:cubicBezTo>
                <a:cubicBezTo>
                  <a:pt x="5470408" y="3046645"/>
                  <a:pt x="5462816" y="3046645"/>
                  <a:pt x="5448319" y="3046645"/>
                </a:cubicBezTo>
                <a:cubicBezTo>
                  <a:pt x="5433137" y="3046645"/>
                  <a:pt x="5306835" y="3091508"/>
                  <a:pt x="5277155" y="3262672"/>
                </a:cubicBezTo>
                <a:lnTo>
                  <a:pt x="5277155" y="3270263"/>
                </a:lnTo>
                <a:cubicBezTo>
                  <a:pt x="5269563" y="3329624"/>
                  <a:pt x="5261972" y="3389669"/>
                  <a:pt x="5247475" y="3441428"/>
                </a:cubicBezTo>
                <a:lnTo>
                  <a:pt x="5247475" y="3449019"/>
                </a:lnTo>
                <a:cubicBezTo>
                  <a:pt x="5225387" y="3598095"/>
                  <a:pt x="5337201" y="3680229"/>
                  <a:pt x="5337201" y="3680229"/>
                </a:cubicBezTo>
                <a:cubicBezTo>
                  <a:pt x="5344792" y="3687821"/>
                  <a:pt x="5352383" y="3695412"/>
                  <a:pt x="5359289" y="3702318"/>
                </a:cubicBezTo>
                <a:cubicBezTo>
                  <a:pt x="5486286" y="3806531"/>
                  <a:pt x="5567725" y="3963207"/>
                  <a:pt x="5567725" y="4127475"/>
                </a:cubicBezTo>
                <a:cubicBezTo>
                  <a:pt x="5567725" y="4149564"/>
                  <a:pt x="5560134" y="4172338"/>
                  <a:pt x="5552542" y="4186835"/>
                </a:cubicBezTo>
                <a:cubicBezTo>
                  <a:pt x="5493182" y="4313832"/>
                  <a:pt x="5418649" y="4447725"/>
                  <a:pt x="5328923" y="4567131"/>
                </a:cubicBezTo>
                <a:cubicBezTo>
                  <a:pt x="5313740" y="4582313"/>
                  <a:pt x="5299244" y="4596811"/>
                  <a:pt x="5284061" y="4611993"/>
                </a:cubicBezTo>
                <a:cubicBezTo>
                  <a:pt x="5201926" y="4656856"/>
                  <a:pt x="5112896" y="4678944"/>
                  <a:pt x="5015580" y="4678944"/>
                </a:cubicBezTo>
                <a:lnTo>
                  <a:pt x="5015580" y="4678944"/>
                </a:lnTo>
                <a:cubicBezTo>
                  <a:pt x="4948628" y="4678944"/>
                  <a:pt x="4874095" y="4663762"/>
                  <a:pt x="4814049" y="4641673"/>
                </a:cubicBezTo>
                <a:cubicBezTo>
                  <a:pt x="4806458" y="4641673"/>
                  <a:pt x="4798867" y="4634082"/>
                  <a:pt x="4784370" y="4634082"/>
                </a:cubicBezTo>
                <a:lnTo>
                  <a:pt x="4784370" y="4634082"/>
                </a:lnTo>
                <a:cubicBezTo>
                  <a:pt x="4784370" y="4634082"/>
                  <a:pt x="4747098" y="4618899"/>
                  <a:pt x="4694644" y="4618899"/>
                </a:cubicBezTo>
                <a:cubicBezTo>
                  <a:pt x="4627693" y="4618899"/>
                  <a:pt x="4567647" y="4640988"/>
                  <a:pt x="4515889" y="4685850"/>
                </a:cubicBezTo>
                <a:cubicBezTo>
                  <a:pt x="4515889" y="4685850"/>
                  <a:pt x="4515889" y="4685850"/>
                  <a:pt x="4508297" y="4685850"/>
                </a:cubicBezTo>
                <a:cubicBezTo>
                  <a:pt x="4471026" y="4723121"/>
                  <a:pt x="4426163" y="4760393"/>
                  <a:pt x="4374404" y="4797664"/>
                </a:cubicBezTo>
                <a:cubicBezTo>
                  <a:pt x="4374404" y="4797664"/>
                  <a:pt x="4366813" y="4797664"/>
                  <a:pt x="4366813" y="4805256"/>
                </a:cubicBezTo>
                <a:cubicBezTo>
                  <a:pt x="4254999" y="4901877"/>
                  <a:pt x="4254999" y="5006786"/>
                  <a:pt x="4262600" y="5050962"/>
                </a:cubicBezTo>
                <a:cubicBezTo>
                  <a:pt x="4270191" y="5066145"/>
                  <a:pt x="4270191" y="5080643"/>
                  <a:pt x="4270191" y="5095825"/>
                </a:cubicBezTo>
                <a:lnTo>
                  <a:pt x="4270191" y="5095825"/>
                </a:lnTo>
                <a:cubicBezTo>
                  <a:pt x="4299871" y="5252493"/>
                  <a:pt x="4262600" y="5416075"/>
                  <a:pt x="4158377" y="5535471"/>
                </a:cubicBezTo>
                <a:cubicBezTo>
                  <a:pt x="4143194" y="5550653"/>
                  <a:pt x="4128697" y="5565150"/>
                  <a:pt x="4105923" y="5572742"/>
                </a:cubicBezTo>
                <a:cubicBezTo>
                  <a:pt x="3972030" y="5632102"/>
                  <a:pt x="3822945" y="5684556"/>
                  <a:pt x="3680765" y="5729409"/>
                </a:cubicBezTo>
                <a:cubicBezTo>
                  <a:pt x="3690414" y="5745259"/>
                  <a:pt x="3675926" y="5745259"/>
                  <a:pt x="3668335" y="5745259"/>
                </a:cubicBezTo>
                <a:close/>
                <a:moveTo>
                  <a:pt x="1849698" y="5349781"/>
                </a:moveTo>
                <a:cubicBezTo>
                  <a:pt x="1953911" y="5394643"/>
                  <a:pt x="2058133" y="5431915"/>
                  <a:pt x="2163042" y="5461595"/>
                </a:cubicBezTo>
                <a:cubicBezTo>
                  <a:pt x="2237585" y="5439506"/>
                  <a:pt x="2296935" y="5387052"/>
                  <a:pt x="2327310" y="5320111"/>
                </a:cubicBezTo>
                <a:cubicBezTo>
                  <a:pt x="2334902" y="5312519"/>
                  <a:pt x="2334902" y="5304928"/>
                  <a:pt x="2342493" y="5290430"/>
                </a:cubicBezTo>
                <a:cubicBezTo>
                  <a:pt x="2401853" y="5186218"/>
                  <a:pt x="2550928" y="5037132"/>
                  <a:pt x="2804913" y="5029541"/>
                </a:cubicBezTo>
                <a:cubicBezTo>
                  <a:pt x="2812504" y="5029541"/>
                  <a:pt x="2812504" y="5029541"/>
                  <a:pt x="2812504" y="5029541"/>
                </a:cubicBezTo>
                <a:lnTo>
                  <a:pt x="2820095" y="5029541"/>
                </a:lnTo>
                <a:cubicBezTo>
                  <a:pt x="2879455" y="5029541"/>
                  <a:pt x="2931910" y="5029541"/>
                  <a:pt x="2991260" y="5029541"/>
                </a:cubicBezTo>
                <a:lnTo>
                  <a:pt x="2998851" y="5029541"/>
                </a:lnTo>
                <a:lnTo>
                  <a:pt x="3006442" y="5029541"/>
                </a:lnTo>
                <a:cubicBezTo>
                  <a:pt x="3252150" y="5037132"/>
                  <a:pt x="3408817" y="5186218"/>
                  <a:pt x="3468862" y="5290430"/>
                </a:cubicBezTo>
                <a:cubicBezTo>
                  <a:pt x="3476454" y="5298022"/>
                  <a:pt x="3484045" y="5305613"/>
                  <a:pt x="3484045" y="5320111"/>
                </a:cubicBezTo>
                <a:cubicBezTo>
                  <a:pt x="3513725" y="5387062"/>
                  <a:pt x="3573771" y="5439516"/>
                  <a:pt x="3648313" y="5461595"/>
                </a:cubicBezTo>
                <a:cubicBezTo>
                  <a:pt x="3752526" y="5431915"/>
                  <a:pt x="3864340" y="5394643"/>
                  <a:pt x="3961657" y="5349781"/>
                </a:cubicBezTo>
                <a:cubicBezTo>
                  <a:pt x="3998928" y="5282830"/>
                  <a:pt x="4014111" y="5208296"/>
                  <a:pt x="3991337" y="5133754"/>
                </a:cubicBezTo>
                <a:cubicBezTo>
                  <a:pt x="3991337" y="5126163"/>
                  <a:pt x="3983746" y="5111665"/>
                  <a:pt x="3983746" y="5104074"/>
                </a:cubicBezTo>
                <a:cubicBezTo>
                  <a:pt x="3961657" y="4984668"/>
                  <a:pt x="3983746" y="4776233"/>
                  <a:pt x="4170093" y="4604383"/>
                </a:cubicBezTo>
                <a:lnTo>
                  <a:pt x="4177684" y="4596791"/>
                </a:lnTo>
                <a:lnTo>
                  <a:pt x="4185275" y="4589200"/>
                </a:lnTo>
                <a:cubicBezTo>
                  <a:pt x="4237730" y="4551929"/>
                  <a:pt x="4275001" y="4514657"/>
                  <a:pt x="4319169" y="4477386"/>
                </a:cubicBezTo>
                <a:lnTo>
                  <a:pt x="4326760" y="4469794"/>
                </a:lnTo>
                <a:cubicBezTo>
                  <a:pt x="4326760" y="4469794"/>
                  <a:pt x="4334351" y="4469794"/>
                  <a:pt x="4334351" y="4462203"/>
                </a:cubicBezTo>
                <a:cubicBezTo>
                  <a:pt x="4438564" y="4380069"/>
                  <a:pt x="4557970" y="4335206"/>
                  <a:pt x="4684967" y="4335206"/>
                </a:cubicBezTo>
                <a:cubicBezTo>
                  <a:pt x="4759509" y="4335206"/>
                  <a:pt x="4818860" y="4350389"/>
                  <a:pt x="4856131" y="4364886"/>
                </a:cubicBezTo>
                <a:cubicBezTo>
                  <a:pt x="4863723" y="4364886"/>
                  <a:pt x="4878219" y="4372478"/>
                  <a:pt x="4885811" y="4372478"/>
                </a:cubicBezTo>
                <a:cubicBezTo>
                  <a:pt x="4923082" y="4387661"/>
                  <a:pt x="4960353" y="4394566"/>
                  <a:pt x="4997625" y="4394566"/>
                </a:cubicBezTo>
                <a:lnTo>
                  <a:pt x="4997625" y="4394566"/>
                </a:lnTo>
                <a:cubicBezTo>
                  <a:pt x="5034896" y="4394566"/>
                  <a:pt x="5072167" y="4386975"/>
                  <a:pt x="5101848" y="4372478"/>
                </a:cubicBezTo>
                <a:cubicBezTo>
                  <a:pt x="5161207" y="4282752"/>
                  <a:pt x="5221253" y="4186131"/>
                  <a:pt x="5266115" y="4089499"/>
                </a:cubicBezTo>
                <a:cubicBezTo>
                  <a:pt x="5258524" y="4014957"/>
                  <a:pt x="5213662" y="3940423"/>
                  <a:pt x="5154301" y="3895561"/>
                </a:cubicBezTo>
                <a:cubicBezTo>
                  <a:pt x="5146710" y="3887969"/>
                  <a:pt x="5139119" y="3880378"/>
                  <a:pt x="5132213" y="3873472"/>
                </a:cubicBezTo>
                <a:cubicBezTo>
                  <a:pt x="5035592" y="3791338"/>
                  <a:pt x="4916186" y="3620174"/>
                  <a:pt x="4953457" y="3373781"/>
                </a:cubicBezTo>
                <a:lnTo>
                  <a:pt x="4953457" y="3366190"/>
                </a:lnTo>
                <a:lnTo>
                  <a:pt x="4953457" y="3358599"/>
                </a:lnTo>
                <a:cubicBezTo>
                  <a:pt x="4968641" y="3306144"/>
                  <a:pt x="4975546" y="3246784"/>
                  <a:pt x="4983137" y="3187434"/>
                </a:cubicBezTo>
                <a:cubicBezTo>
                  <a:pt x="4983137" y="3179843"/>
                  <a:pt x="4983137" y="3179843"/>
                  <a:pt x="4983137" y="3172251"/>
                </a:cubicBezTo>
                <a:lnTo>
                  <a:pt x="4983137" y="3164660"/>
                </a:lnTo>
                <a:cubicBezTo>
                  <a:pt x="5035592" y="2918953"/>
                  <a:pt x="5206756" y="2799548"/>
                  <a:pt x="5318570" y="2754694"/>
                </a:cubicBezTo>
                <a:cubicBezTo>
                  <a:pt x="5326161" y="2747103"/>
                  <a:pt x="5333753" y="2747103"/>
                  <a:pt x="5348249" y="2739512"/>
                </a:cubicBezTo>
                <a:cubicBezTo>
                  <a:pt x="5422793" y="2717423"/>
                  <a:pt x="5489734" y="2664969"/>
                  <a:pt x="5527005" y="2590436"/>
                </a:cubicBezTo>
                <a:cubicBezTo>
                  <a:pt x="5511823" y="2486223"/>
                  <a:pt x="5497325" y="2382000"/>
                  <a:pt x="5474551" y="2284683"/>
                </a:cubicBezTo>
                <a:cubicBezTo>
                  <a:pt x="5415191" y="2225324"/>
                  <a:pt x="5340658" y="2194958"/>
                  <a:pt x="5258524" y="2202549"/>
                </a:cubicBezTo>
                <a:cubicBezTo>
                  <a:pt x="5243341" y="2202549"/>
                  <a:pt x="5236436" y="2202549"/>
                  <a:pt x="5221253" y="2202549"/>
                </a:cubicBezTo>
                <a:cubicBezTo>
                  <a:pt x="5139119" y="2202549"/>
                  <a:pt x="4915500" y="2172869"/>
                  <a:pt x="4766424" y="1934068"/>
                </a:cubicBezTo>
                <a:lnTo>
                  <a:pt x="4758833" y="1926477"/>
                </a:lnTo>
                <a:cubicBezTo>
                  <a:pt x="4729153" y="1867117"/>
                  <a:pt x="4699473" y="1822254"/>
                  <a:pt x="4669108" y="1769800"/>
                </a:cubicBezTo>
                <a:lnTo>
                  <a:pt x="4661516" y="1762208"/>
                </a:lnTo>
                <a:cubicBezTo>
                  <a:pt x="4661516" y="1762208"/>
                  <a:pt x="4661516" y="1754617"/>
                  <a:pt x="4653925" y="1754617"/>
                </a:cubicBezTo>
                <a:cubicBezTo>
                  <a:pt x="4534519" y="1530999"/>
                  <a:pt x="4586973" y="1329459"/>
                  <a:pt x="4646333" y="1225246"/>
                </a:cubicBezTo>
                <a:cubicBezTo>
                  <a:pt x="4653925" y="1217655"/>
                  <a:pt x="4653925" y="1210063"/>
                  <a:pt x="4661516" y="1195566"/>
                </a:cubicBezTo>
                <a:cubicBezTo>
                  <a:pt x="4706379" y="1128615"/>
                  <a:pt x="4720876" y="1046490"/>
                  <a:pt x="4698788" y="964356"/>
                </a:cubicBezTo>
                <a:cubicBezTo>
                  <a:pt x="4624245" y="897405"/>
                  <a:pt x="4549712" y="830463"/>
                  <a:pt x="4467578" y="770418"/>
                </a:cubicBezTo>
                <a:cubicBezTo>
                  <a:pt x="4385444" y="762826"/>
                  <a:pt x="4303309" y="792506"/>
                  <a:pt x="4243959" y="844960"/>
                </a:cubicBezTo>
                <a:cubicBezTo>
                  <a:pt x="4236368" y="852552"/>
                  <a:pt x="4228776" y="860143"/>
                  <a:pt x="4214279" y="867049"/>
                </a:cubicBezTo>
                <a:cubicBezTo>
                  <a:pt x="4206688" y="919503"/>
                  <a:pt x="4094874" y="994046"/>
                  <a:pt x="3923709" y="994046"/>
                </a:cubicBezTo>
                <a:cubicBezTo>
                  <a:pt x="3864350" y="994046"/>
                  <a:pt x="3796713" y="986454"/>
                  <a:pt x="3737362" y="964366"/>
                </a:cubicBezTo>
                <a:lnTo>
                  <a:pt x="3729771" y="964366"/>
                </a:lnTo>
                <a:lnTo>
                  <a:pt x="3722180" y="964366"/>
                </a:lnTo>
                <a:cubicBezTo>
                  <a:pt x="3669726" y="942277"/>
                  <a:pt x="3610366" y="919503"/>
                  <a:pt x="3557911" y="905006"/>
                </a:cubicBezTo>
                <a:lnTo>
                  <a:pt x="3550320" y="905006"/>
                </a:lnTo>
                <a:cubicBezTo>
                  <a:pt x="3550320" y="905006"/>
                  <a:pt x="3550320" y="905006"/>
                  <a:pt x="3542729" y="905006"/>
                </a:cubicBezTo>
                <a:cubicBezTo>
                  <a:pt x="3311519" y="815280"/>
                  <a:pt x="3214888" y="622028"/>
                  <a:pt x="3192113" y="502632"/>
                </a:cubicBezTo>
                <a:cubicBezTo>
                  <a:pt x="3192113" y="495040"/>
                  <a:pt x="3184522" y="480543"/>
                  <a:pt x="3184522" y="472952"/>
                </a:cubicBezTo>
                <a:cubicBezTo>
                  <a:pt x="3176931" y="390818"/>
                  <a:pt x="3132068" y="316285"/>
                  <a:pt x="3065117" y="271422"/>
                </a:cubicBezTo>
                <a:cubicBezTo>
                  <a:pt x="2953303" y="263831"/>
                  <a:pt x="2878769" y="263831"/>
                  <a:pt x="2766955" y="271422"/>
                </a:cubicBezTo>
                <a:cubicBezTo>
                  <a:pt x="2700004" y="316285"/>
                  <a:pt x="2655142" y="390827"/>
                  <a:pt x="2647550" y="472952"/>
                </a:cubicBezTo>
                <a:cubicBezTo>
                  <a:pt x="2647550" y="480543"/>
                  <a:pt x="2647550" y="495040"/>
                  <a:pt x="2639959" y="502632"/>
                </a:cubicBezTo>
                <a:cubicBezTo>
                  <a:pt x="2617870" y="622037"/>
                  <a:pt x="2528145" y="815976"/>
                  <a:pt x="2289343" y="905006"/>
                </a:cubicBezTo>
                <a:cubicBezTo>
                  <a:pt x="2289343" y="905006"/>
                  <a:pt x="2289343" y="905006"/>
                  <a:pt x="2281752" y="905006"/>
                </a:cubicBezTo>
                <a:lnTo>
                  <a:pt x="2274161" y="905006"/>
                </a:lnTo>
                <a:cubicBezTo>
                  <a:pt x="2221706" y="920189"/>
                  <a:pt x="2162347" y="942277"/>
                  <a:pt x="2109892" y="964366"/>
                </a:cubicBezTo>
                <a:lnTo>
                  <a:pt x="2102301" y="964366"/>
                </a:lnTo>
                <a:lnTo>
                  <a:pt x="2094710" y="964366"/>
                </a:lnTo>
                <a:cubicBezTo>
                  <a:pt x="2035350" y="986454"/>
                  <a:pt x="1975304" y="994046"/>
                  <a:pt x="1908362" y="994046"/>
                </a:cubicBezTo>
                <a:cubicBezTo>
                  <a:pt x="1737198" y="994046"/>
                  <a:pt x="1625384" y="919503"/>
                  <a:pt x="1572930" y="874640"/>
                </a:cubicBezTo>
                <a:cubicBezTo>
                  <a:pt x="1565339" y="867049"/>
                  <a:pt x="1557747" y="859457"/>
                  <a:pt x="1543250" y="852552"/>
                </a:cubicBezTo>
                <a:cubicBezTo>
                  <a:pt x="1483890" y="793192"/>
                  <a:pt x="1401766" y="762826"/>
                  <a:pt x="1319632" y="778009"/>
                </a:cubicBezTo>
                <a:cubicBezTo>
                  <a:pt x="1237498" y="837369"/>
                  <a:pt x="1162955" y="905006"/>
                  <a:pt x="1088422" y="971948"/>
                </a:cubicBezTo>
                <a:cubicBezTo>
                  <a:pt x="1066333" y="1054082"/>
                  <a:pt x="1080830" y="1136216"/>
                  <a:pt x="1125693" y="1203158"/>
                </a:cubicBezTo>
                <a:cubicBezTo>
                  <a:pt x="1133285" y="1210749"/>
                  <a:pt x="1133285" y="1218340"/>
                  <a:pt x="1140876" y="1232838"/>
                </a:cubicBezTo>
                <a:cubicBezTo>
                  <a:pt x="1200236" y="1337060"/>
                  <a:pt x="1252690" y="1546181"/>
                  <a:pt x="1133285" y="1762208"/>
                </a:cubicBezTo>
                <a:lnTo>
                  <a:pt x="1133285" y="1769800"/>
                </a:lnTo>
                <a:lnTo>
                  <a:pt x="1125693" y="1777391"/>
                </a:lnTo>
                <a:cubicBezTo>
                  <a:pt x="1096013" y="1829845"/>
                  <a:pt x="1066333" y="1874013"/>
                  <a:pt x="1035968" y="1926467"/>
                </a:cubicBezTo>
                <a:cubicBezTo>
                  <a:pt x="1035968" y="1934059"/>
                  <a:pt x="1028376" y="1934059"/>
                  <a:pt x="1028376" y="1941650"/>
                </a:cubicBezTo>
                <a:cubicBezTo>
                  <a:pt x="879300" y="2180451"/>
                  <a:pt x="655672" y="2210131"/>
                  <a:pt x="573548" y="2210131"/>
                </a:cubicBezTo>
                <a:cubicBezTo>
                  <a:pt x="565956" y="2210131"/>
                  <a:pt x="551459" y="2210131"/>
                  <a:pt x="543868" y="2210131"/>
                </a:cubicBezTo>
                <a:cubicBezTo>
                  <a:pt x="461734" y="2202540"/>
                  <a:pt x="387191" y="2232220"/>
                  <a:pt x="327841" y="2292265"/>
                </a:cubicBezTo>
                <a:cubicBezTo>
                  <a:pt x="305753" y="2396488"/>
                  <a:pt x="282978" y="2500701"/>
                  <a:pt x="275387" y="2598018"/>
                </a:cubicBezTo>
                <a:cubicBezTo>
                  <a:pt x="312658" y="2672560"/>
                  <a:pt x="372008" y="2725015"/>
                  <a:pt x="454142" y="2747093"/>
                </a:cubicBezTo>
                <a:cubicBezTo>
                  <a:pt x="461734" y="2747093"/>
                  <a:pt x="476231" y="2754685"/>
                  <a:pt x="483822" y="2762276"/>
                </a:cubicBezTo>
                <a:cubicBezTo>
                  <a:pt x="595636" y="2807139"/>
                  <a:pt x="766801" y="2926544"/>
                  <a:pt x="819255" y="3172242"/>
                </a:cubicBezTo>
                <a:lnTo>
                  <a:pt x="819255" y="3179833"/>
                </a:lnTo>
                <a:cubicBezTo>
                  <a:pt x="819255" y="3187425"/>
                  <a:pt x="819255" y="3187425"/>
                  <a:pt x="819255" y="3195016"/>
                </a:cubicBezTo>
                <a:cubicBezTo>
                  <a:pt x="826846" y="3254376"/>
                  <a:pt x="834438" y="3306830"/>
                  <a:pt x="848935" y="3366180"/>
                </a:cubicBezTo>
                <a:lnTo>
                  <a:pt x="848935" y="3373772"/>
                </a:lnTo>
                <a:lnTo>
                  <a:pt x="848935" y="3381363"/>
                </a:lnTo>
                <a:cubicBezTo>
                  <a:pt x="886206" y="3627070"/>
                  <a:pt x="766801" y="3798930"/>
                  <a:pt x="670179" y="3881054"/>
                </a:cubicBezTo>
                <a:cubicBezTo>
                  <a:pt x="662588" y="3888646"/>
                  <a:pt x="654996" y="3896237"/>
                  <a:pt x="648091" y="3903143"/>
                </a:cubicBezTo>
                <a:cubicBezTo>
                  <a:pt x="581139" y="3948006"/>
                  <a:pt x="543878" y="4022548"/>
                  <a:pt x="536277" y="4097081"/>
                </a:cubicBezTo>
                <a:cubicBezTo>
                  <a:pt x="588731" y="4193703"/>
                  <a:pt x="640490" y="4291020"/>
                  <a:pt x="700545" y="4380060"/>
                </a:cubicBezTo>
                <a:cubicBezTo>
                  <a:pt x="767496" y="4409739"/>
                  <a:pt x="849620" y="4409739"/>
                  <a:pt x="924163" y="4372468"/>
                </a:cubicBezTo>
                <a:cubicBezTo>
                  <a:pt x="931755" y="4364877"/>
                  <a:pt x="946252" y="4364877"/>
                  <a:pt x="953843" y="4364877"/>
                </a:cubicBezTo>
                <a:cubicBezTo>
                  <a:pt x="991114" y="4349694"/>
                  <a:pt x="1050465" y="4335197"/>
                  <a:pt x="1125007" y="4335197"/>
                </a:cubicBezTo>
                <a:cubicBezTo>
                  <a:pt x="1252004" y="4335197"/>
                  <a:pt x="1370714" y="4380060"/>
                  <a:pt x="1475623" y="4462194"/>
                </a:cubicBezTo>
                <a:cubicBezTo>
                  <a:pt x="1475623" y="4462194"/>
                  <a:pt x="1475623" y="4462194"/>
                  <a:pt x="1483214" y="4462194"/>
                </a:cubicBezTo>
                <a:cubicBezTo>
                  <a:pt x="1490805" y="4462194"/>
                  <a:pt x="1490805" y="4469785"/>
                  <a:pt x="1498397" y="4469785"/>
                </a:cubicBezTo>
                <a:cubicBezTo>
                  <a:pt x="1535668" y="4507056"/>
                  <a:pt x="1580531" y="4544328"/>
                  <a:pt x="1632290" y="4581599"/>
                </a:cubicBezTo>
                <a:lnTo>
                  <a:pt x="1639881" y="4589190"/>
                </a:lnTo>
                <a:lnTo>
                  <a:pt x="1647473" y="4596782"/>
                </a:lnTo>
                <a:cubicBezTo>
                  <a:pt x="1833820" y="4761050"/>
                  <a:pt x="1855908" y="4977077"/>
                  <a:pt x="1833820" y="5096473"/>
                </a:cubicBezTo>
                <a:cubicBezTo>
                  <a:pt x="1833820" y="5104064"/>
                  <a:pt x="1833820" y="5118561"/>
                  <a:pt x="1826228" y="5126153"/>
                </a:cubicBezTo>
                <a:cubicBezTo>
                  <a:pt x="1797244" y="5208296"/>
                  <a:pt x="1812427" y="5282830"/>
                  <a:pt x="1849698" y="5349781"/>
                </a:cubicBezTo>
                <a:close/>
                <a:moveTo>
                  <a:pt x="2915336" y="4366267"/>
                </a:moveTo>
                <a:cubicBezTo>
                  <a:pt x="2110578" y="4366267"/>
                  <a:pt x="1461811" y="3710595"/>
                  <a:pt x="1461811" y="2912733"/>
                </a:cubicBezTo>
                <a:cubicBezTo>
                  <a:pt x="1461811" y="2114872"/>
                  <a:pt x="2110588" y="1451608"/>
                  <a:pt x="2915336" y="1451608"/>
                </a:cubicBezTo>
                <a:cubicBezTo>
                  <a:pt x="3720084" y="1451608"/>
                  <a:pt x="4368861" y="2107280"/>
                  <a:pt x="4368861" y="2905132"/>
                </a:cubicBezTo>
                <a:cubicBezTo>
                  <a:pt x="4368861" y="3702984"/>
                  <a:pt x="3720094" y="4366267"/>
                  <a:pt x="2915336" y="4366267"/>
                </a:cubicBezTo>
                <a:close/>
                <a:moveTo>
                  <a:pt x="2915336" y="1727004"/>
                </a:moveTo>
                <a:cubicBezTo>
                  <a:pt x="2266560" y="1727004"/>
                  <a:pt x="1730293" y="2256375"/>
                  <a:pt x="1730293" y="2912047"/>
                </a:cubicBezTo>
                <a:cubicBezTo>
                  <a:pt x="1730293" y="3567720"/>
                  <a:pt x="2266569" y="4090195"/>
                  <a:pt x="2915336" y="4090195"/>
                </a:cubicBezTo>
                <a:cubicBezTo>
                  <a:pt x="3564103" y="4090195"/>
                  <a:pt x="4100379" y="3560824"/>
                  <a:pt x="4100379" y="2905151"/>
                </a:cubicBezTo>
                <a:cubicBezTo>
                  <a:pt x="4100379" y="2249479"/>
                  <a:pt x="3564112" y="1727004"/>
                  <a:pt x="2915336" y="172700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1" name="Forma libre 270">
            <a:extLst>
              <a:ext uri="{FF2B5EF4-FFF2-40B4-BE49-F238E27FC236}">
                <a16:creationId xmlns:a16="http://schemas.microsoft.com/office/drawing/2014/main" id="{10AC1155-3554-3448-8E10-2918B46A002D}"/>
              </a:ext>
            </a:extLst>
          </p:cNvPr>
          <p:cNvSpPr/>
          <p:nvPr/>
        </p:nvSpPr>
        <p:spPr>
          <a:xfrm>
            <a:off x="5003153" y="5359499"/>
            <a:ext cx="301338" cy="176068"/>
          </a:xfrm>
          <a:custGeom>
            <a:avLst/>
            <a:gdLst>
              <a:gd name="connsiteX0" fmla="*/ 5753624 w 5819775"/>
              <a:gd name="connsiteY0" fmla="*/ 1494665 h 3400425"/>
              <a:gd name="connsiteX1" fmla="*/ 5697407 w 5819775"/>
              <a:gd name="connsiteY1" fmla="*/ 1424066 h 3400425"/>
              <a:gd name="connsiteX2" fmla="*/ 4151338 w 5819775"/>
              <a:gd name="connsiteY2" fmla="*/ 280037 h 3400425"/>
              <a:gd name="connsiteX3" fmla="*/ 1771764 w 5819775"/>
              <a:gd name="connsiteY3" fmla="*/ 244737 h 3400425"/>
              <a:gd name="connsiteX4" fmla="*/ 126987 w 5819775"/>
              <a:gd name="connsiteY4" fmla="*/ 1437791 h 3400425"/>
              <a:gd name="connsiteX5" fmla="*/ 126987 w 5819775"/>
              <a:gd name="connsiteY5" fmla="*/ 1974506 h 3400425"/>
              <a:gd name="connsiteX6" fmla="*/ 1496539 w 5819775"/>
              <a:gd name="connsiteY6" fmla="*/ 3033534 h 3400425"/>
              <a:gd name="connsiteX7" fmla="*/ 2068554 w 5819775"/>
              <a:gd name="connsiteY7" fmla="*/ 3273449 h 3400425"/>
              <a:gd name="connsiteX8" fmla="*/ 2936710 w 5819775"/>
              <a:gd name="connsiteY8" fmla="*/ 3407466 h 3400425"/>
              <a:gd name="connsiteX9" fmla="*/ 2936710 w 5819775"/>
              <a:gd name="connsiteY9" fmla="*/ 3407466 h 3400425"/>
              <a:gd name="connsiteX10" fmla="*/ 3148517 w 5819775"/>
              <a:gd name="connsiteY10" fmla="*/ 3400275 h 3400425"/>
              <a:gd name="connsiteX11" fmla="*/ 3551215 w 5819775"/>
              <a:gd name="connsiteY11" fmla="*/ 3336867 h 3400425"/>
              <a:gd name="connsiteX12" fmla="*/ 5760815 w 5819775"/>
              <a:gd name="connsiteY12" fmla="*/ 1924814 h 3400425"/>
              <a:gd name="connsiteX13" fmla="*/ 5753624 w 5819775"/>
              <a:gd name="connsiteY13" fmla="*/ 1494665 h 3400425"/>
              <a:gd name="connsiteX14" fmla="*/ 5549008 w 5819775"/>
              <a:gd name="connsiteY14" fmla="*/ 1748964 h 3400425"/>
              <a:gd name="connsiteX15" fmla="*/ 3473415 w 5819775"/>
              <a:gd name="connsiteY15" fmla="*/ 3083226 h 3400425"/>
              <a:gd name="connsiteX16" fmla="*/ 3106017 w 5819775"/>
              <a:gd name="connsiteY16" fmla="*/ 3139442 h 3400425"/>
              <a:gd name="connsiteX17" fmla="*/ 2131962 w 5819775"/>
              <a:gd name="connsiteY17" fmla="*/ 3026352 h 3400425"/>
              <a:gd name="connsiteX18" fmla="*/ 1609630 w 5819775"/>
              <a:gd name="connsiteY18" fmla="*/ 2800162 h 3400425"/>
              <a:gd name="connsiteX19" fmla="*/ 310667 w 5819775"/>
              <a:gd name="connsiteY19" fmla="*/ 1790807 h 3400425"/>
              <a:gd name="connsiteX20" fmla="*/ 310667 w 5819775"/>
              <a:gd name="connsiteY20" fmla="*/ 1607108 h 3400425"/>
              <a:gd name="connsiteX21" fmla="*/ 1863928 w 5819775"/>
              <a:gd name="connsiteY21" fmla="*/ 477462 h 3400425"/>
              <a:gd name="connsiteX22" fmla="*/ 2908583 w 5819775"/>
              <a:gd name="connsiteY22" fmla="*/ 251272 h 3400425"/>
              <a:gd name="connsiteX23" fmla="*/ 4031037 w 5819775"/>
              <a:gd name="connsiteY23" fmla="*/ 512761 h 3400425"/>
              <a:gd name="connsiteX24" fmla="*/ 5499316 w 5819775"/>
              <a:gd name="connsiteY24" fmla="*/ 1599916 h 3400425"/>
              <a:gd name="connsiteX25" fmla="*/ 5541807 w 5819775"/>
              <a:gd name="connsiteY25" fmla="*/ 1649599 h 3400425"/>
              <a:gd name="connsiteX26" fmla="*/ 5549008 w 5819775"/>
              <a:gd name="connsiteY26" fmla="*/ 1748964 h 3400425"/>
              <a:gd name="connsiteX27" fmla="*/ 2894210 w 5819775"/>
              <a:gd name="connsiteY27" fmla="*/ 732408 h 3400425"/>
              <a:gd name="connsiteX28" fmla="*/ 1905772 w 5819775"/>
              <a:gd name="connsiteY28" fmla="*/ 1720846 h 3400425"/>
              <a:gd name="connsiteX29" fmla="*/ 2894210 w 5819775"/>
              <a:gd name="connsiteY29" fmla="*/ 2709284 h 3400425"/>
              <a:gd name="connsiteX30" fmla="*/ 3882647 w 5819775"/>
              <a:gd name="connsiteY30" fmla="*/ 1720846 h 3400425"/>
              <a:gd name="connsiteX31" fmla="*/ 2894210 w 5819775"/>
              <a:gd name="connsiteY31" fmla="*/ 732408 h 3400425"/>
              <a:gd name="connsiteX32" fmla="*/ 2894210 w 5819775"/>
              <a:gd name="connsiteY32" fmla="*/ 2454985 h 3400425"/>
              <a:gd name="connsiteX33" fmla="*/ 2167262 w 5819775"/>
              <a:gd name="connsiteY33" fmla="*/ 1728037 h 3400425"/>
              <a:gd name="connsiteX34" fmla="*/ 2894210 w 5819775"/>
              <a:gd name="connsiteY34" fmla="*/ 1000441 h 3400425"/>
              <a:gd name="connsiteX35" fmla="*/ 3621157 w 5819775"/>
              <a:gd name="connsiteY35" fmla="*/ 1727389 h 3400425"/>
              <a:gd name="connsiteX36" fmla="*/ 2894210 w 5819775"/>
              <a:gd name="connsiteY36" fmla="*/ 2454985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9775" h="3400425">
                <a:moveTo>
                  <a:pt x="5753624" y="1494665"/>
                </a:moveTo>
                <a:cubicBezTo>
                  <a:pt x="5732707" y="1473748"/>
                  <a:pt x="5711133" y="1444983"/>
                  <a:pt x="5697407" y="1424066"/>
                </a:cubicBezTo>
                <a:cubicBezTo>
                  <a:pt x="5238493" y="922660"/>
                  <a:pt x="4716161" y="541537"/>
                  <a:pt x="4151338" y="280037"/>
                </a:cubicBezTo>
                <a:cubicBezTo>
                  <a:pt x="3360325" y="-80170"/>
                  <a:pt x="2555586" y="-93895"/>
                  <a:pt x="1771764" y="244737"/>
                </a:cubicBezTo>
                <a:cubicBezTo>
                  <a:pt x="1171642" y="499036"/>
                  <a:pt x="627736" y="894542"/>
                  <a:pt x="126987" y="1437791"/>
                </a:cubicBezTo>
                <a:cubicBezTo>
                  <a:pt x="-42329" y="1614299"/>
                  <a:pt x="-42329" y="1790807"/>
                  <a:pt x="126987" y="1974506"/>
                </a:cubicBezTo>
                <a:cubicBezTo>
                  <a:pt x="515293" y="2405303"/>
                  <a:pt x="974207" y="2758318"/>
                  <a:pt x="1496539" y="3033534"/>
                </a:cubicBezTo>
                <a:cubicBezTo>
                  <a:pt x="1687430" y="3132251"/>
                  <a:pt x="1877663" y="3217233"/>
                  <a:pt x="2068554" y="3273449"/>
                </a:cubicBezTo>
                <a:cubicBezTo>
                  <a:pt x="2350961" y="3358431"/>
                  <a:pt x="2640568" y="3407466"/>
                  <a:pt x="2936710" y="3407466"/>
                </a:cubicBezTo>
                <a:lnTo>
                  <a:pt x="2936710" y="3407466"/>
                </a:lnTo>
                <a:cubicBezTo>
                  <a:pt x="3007309" y="3407466"/>
                  <a:pt x="3077918" y="3407466"/>
                  <a:pt x="3148517" y="3400275"/>
                </a:cubicBezTo>
                <a:cubicBezTo>
                  <a:pt x="3275343" y="3385892"/>
                  <a:pt x="3416551" y="3372167"/>
                  <a:pt x="3551215" y="3336867"/>
                </a:cubicBezTo>
                <a:cubicBezTo>
                  <a:pt x="4355954" y="3132251"/>
                  <a:pt x="5083559" y="2673336"/>
                  <a:pt x="5760815" y="1924814"/>
                </a:cubicBezTo>
                <a:cubicBezTo>
                  <a:pt x="5852989" y="1797989"/>
                  <a:pt x="5852989" y="1628672"/>
                  <a:pt x="5753624" y="1494665"/>
                </a:cubicBezTo>
                <a:close/>
                <a:moveTo>
                  <a:pt x="5549008" y="1748964"/>
                </a:moveTo>
                <a:cubicBezTo>
                  <a:pt x="4906394" y="2454995"/>
                  <a:pt x="4228472" y="2892992"/>
                  <a:pt x="3473415" y="3083226"/>
                </a:cubicBezTo>
                <a:cubicBezTo>
                  <a:pt x="3353134" y="3111334"/>
                  <a:pt x="3219117" y="3125717"/>
                  <a:pt x="3106017" y="3139442"/>
                </a:cubicBezTo>
                <a:cubicBezTo>
                  <a:pt x="2781110" y="3160359"/>
                  <a:pt x="2449668" y="3125060"/>
                  <a:pt x="2131962" y="3026352"/>
                </a:cubicBezTo>
                <a:cubicBezTo>
                  <a:pt x="1955454" y="2970135"/>
                  <a:pt x="1778946" y="2899527"/>
                  <a:pt x="1609630" y="2800162"/>
                </a:cubicBezTo>
                <a:cubicBezTo>
                  <a:pt x="1115416" y="2538672"/>
                  <a:pt x="677409" y="2200039"/>
                  <a:pt x="310667" y="1790807"/>
                </a:cubicBezTo>
                <a:cubicBezTo>
                  <a:pt x="232877" y="1705825"/>
                  <a:pt x="232877" y="1684898"/>
                  <a:pt x="310667" y="1607108"/>
                </a:cubicBezTo>
                <a:cubicBezTo>
                  <a:pt x="790508" y="1091967"/>
                  <a:pt x="1299105" y="717387"/>
                  <a:pt x="1863928" y="477462"/>
                </a:cubicBezTo>
                <a:cubicBezTo>
                  <a:pt x="2209753" y="329062"/>
                  <a:pt x="2562768" y="251272"/>
                  <a:pt x="2908583" y="251272"/>
                </a:cubicBezTo>
                <a:cubicBezTo>
                  <a:pt x="3282515" y="251272"/>
                  <a:pt x="3657105" y="336254"/>
                  <a:pt x="4031037" y="512761"/>
                </a:cubicBezTo>
                <a:cubicBezTo>
                  <a:pt x="4567752" y="759869"/>
                  <a:pt x="5061966" y="1127267"/>
                  <a:pt x="5499316" y="1599916"/>
                </a:cubicBezTo>
                <a:cubicBezTo>
                  <a:pt x="5513699" y="1614299"/>
                  <a:pt x="5527424" y="1635216"/>
                  <a:pt x="5541807" y="1649599"/>
                </a:cubicBezTo>
                <a:cubicBezTo>
                  <a:pt x="5570582" y="1685546"/>
                  <a:pt x="5577117" y="1720846"/>
                  <a:pt x="5549008" y="1748964"/>
                </a:cubicBezTo>
                <a:close/>
                <a:moveTo>
                  <a:pt x="2894210" y="732408"/>
                </a:moveTo>
                <a:cubicBezTo>
                  <a:pt x="2350303" y="732408"/>
                  <a:pt x="1905772" y="1176940"/>
                  <a:pt x="1905772" y="1720846"/>
                </a:cubicBezTo>
                <a:cubicBezTo>
                  <a:pt x="1905772" y="2264752"/>
                  <a:pt x="2350303" y="2709284"/>
                  <a:pt x="2894210" y="2709284"/>
                </a:cubicBezTo>
                <a:cubicBezTo>
                  <a:pt x="3438116" y="2709284"/>
                  <a:pt x="3882647" y="2264752"/>
                  <a:pt x="3882647" y="1720846"/>
                </a:cubicBezTo>
                <a:cubicBezTo>
                  <a:pt x="3889839" y="1176949"/>
                  <a:pt x="3445307" y="732408"/>
                  <a:pt x="2894210" y="732408"/>
                </a:cubicBezTo>
                <a:close/>
                <a:moveTo>
                  <a:pt x="2894210" y="2454985"/>
                </a:moveTo>
                <a:cubicBezTo>
                  <a:pt x="2491511" y="2454985"/>
                  <a:pt x="2167262" y="2130078"/>
                  <a:pt x="2167262" y="1728037"/>
                </a:cubicBezTo>
                <a:cubicBezTo>
                  <a:pt x="2167262" y="1325996"/>
                  <a:pt x="2492169" y="1000441"/>
                  <a:pt x="2894210" y="1000441"/>
                </a:cubicBezTo>
                <a:cubicBezTo>
                  <a:pt x="3296250" y="1000441"/>
                  <a:pt x="3621157" y="1325349"/>
                  <a:pt x="3621157" y="1727389"/>
                </a:cubicBezTo>
                <a:cubicBezTo>
                  <a:pt x="3629006" y="2122896"/>
                  <a:pt x="3296907" y="2454985"/>
                  <a:pt x="2894210" y="245498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3" name="Forma libre 272">
            <a:extLst>
              <a:ext uri="{FF2B5EF4-FFF2-40B4-BE49-F238E27FC236}">
                <a16:creationId xmlns:a16="http://schemas.microsoft.com/office/drawing/2014/main" id="{70090C90-24A5-1941-A2A7-EB0904758501}"/>
              </a:ext>
            </a:extLst>
          </p:cNvPr>
          <p:cNvSpPr/>
          <p:nvPr/>
        </p:nvSpPr>
        <p:spPr>
          <a:xfrm>
            <a:off x="3533484" y="1459831"/>
            <a:ext cx="301338" cy="205166"/>
          </a:xfrm>
          <a:custGeom>
            <a:avLst/>
            <a:gdLst>
              <a:gd name="connsiteX0" fmla="*/ 5300672 w 5819775"/>
              <a:gd name="connsiteY0" fmla="*/ 176213 h 3962400"/>
              <a:gd name="connsiteX1" fmla="*/ 2438886 w 5819775"/>
              <a:gd name="connsiteY1" fmla="*/ 176213 h 3962400"/>
              <a:gd name="connsiteX2" fmla="*/ 1952673 w 5819775"/>
              <a:gd name="connsiteY2" fmla="*/ 0 h 3962400"/>
              <a:gd name="connsiteX3" fmla="*/ 648719 w 5819775"/>
              <a:gd name="connsiteY3" fmla="*/ 0 h 3962400"/>
              <a:gd name="connsiteX4" fmla="*/ 0 w 5819775"/>
              <a:gd name="connsiteY4" fmla="*/ 507749 h 3962400"/>
              <a:gd name="connsiteX5" fmla="*/ 0 w 5819775"/>
              <a:gd name="connsiteY5" fmla="*/ 522103 h 3962400"/>
              <a:gd name="connsiteX6" fmla="*/ 0 w 5819775"/>
              <a:gd name="connsiteY6" fmla="*/ 3369535 h 3962400"/>
              <a:gd name="connsiteX7" fmla="*/ 599113 w 5819775"/>
              <a:gd name="connsiteY7" fmla="*/ 3968649 h 3962400"/>
              <a:gd name="connsiteX8" fmla="*/ 5230178 w 5819775"/>
              <a:gd name="connsiteY8" fmla="*/ 3968649 h 3962400"/>
              <a:gd name="connsiteX9" fmla="*/ 5829291 w 5819775"/>
              <a:gd name="connsiteY9" fmla="*/ 3369535 h 3962400"/>
              <a:gd name="connsiteX10" fmla="*/ 5829291 w 5819775"/>
              <a:gd name="connsiteY10" fmla="*/ 979599 h 3962400"/>
              <a:gd name="connsiteX11" fmla="*/ 5829291 w 5819775"/>
              <a:gd name="connsiteY11" fmla="*/ 697659 h 3962400"/>
              <a:gd name="connsiteX12" fmla="*/ 5300672 w 5819775"/>
              <a:gd name="connsiteY12" fmla="*/ 176213 h 3962400"/>
              <a:gd name="connsiteX13" fmla="*/ 5568249 w 5819775"/>
              <a:gd name="connsiteY13" fmla="*/ 697659 h 3962400"/>
              <a:gd name="connsiteX14" fmla="*/ 5568249 w 5819775"/>
              <a:gd name="connsiteY14" fmla="*/ 852983 h 3962400"/>
              <a:gd name="connsiteX15" fmla="*/ 3559445 w 5819775"/>
              <a:gd name="connsiteY15" fmla="*/ 852983 h 3962400"/>
              <a:gd name="connsiteX16" fmla="*/ 2945968 w 5819775"/>
              <a:gd name="connsiteY16" fmla="*/ 655892 h 3962400"/>
              <a:gd name="connsiteX17" fmla="*/ 2720807 w 5819775"/>
              <a:gd name="connsiteY17" fmla="*/ 430082 h 3962400"/>
              <a:gd name="connsiteX18" fmla="*/ 5307835 w 5819775"/>
              <a:gd name="connsiteY18" fmla="*/ 430082 h 3962400"/>
              <a:gd name="connsiteX19" fmla="*/ 5568249 w 5819775"/>
              <a:gd name="connsiteY19" fmla="*/ 697659 h 3962400"/>
              <a:gd name="connsiteX20" fmla="*/ 5568249 w 5819775"/>
              <a:gd name="connsiteY20" fmla="*/ 3368878 h 3962400"/>
              <a:gd name="connsiteX21" fmla="*/ 5230187 w 5819775"/>
              <a:gd name="connsiteY21" fmla="*/ 3706940 h 3962400"/>
              <a:gd name="connsiteX22" fmla="*/ 599113 w 5819775"/>
              <a:gd name="connsiteY22" fmla="*/ 3706940 h 3962400"/>
              <a:gd name="connsiteX23" fmla="*/ 261052 w 5819775"/>
              <a:gd name="connsiteY23" fmla="*/ 3368878 h 3962400"/>
              <a:gd name="connsiteX24" fmla="*/ 261052 w 5819775"/>
              <a:gd name="connsiteY24" fmla="*/ 528628 h 3962400"/>
              <a:gd name="connsiteX25" fmla="*/ 648719 w 5819775"/>
              <a:gd name="connsiteY25" fmla="*/ 261052 h 3962400"/>
              <a:gd name="connsiteX26" fmla="*/ 1945500 w 5819775"/>
              <a:gd name="connsiteY26" fmla="*/ 261052 h 3962400"/>
              <a:gd name="connsiteX27" fmla="*/ 2312280 w 5819775"/>
              <a:gd name="connsiteY27" fmla="*/ 409204 h 3962400"/>
              <a:gd name="connsiteX28" fmla="*/ 2312280 w 5819775"/>
              <a:gd name="connsiteY28" fmla="*/ 409204 h 3962400"/>
              <a:gd name="connsiteX29" fmla="*/ 2361876 w 5819775"/>
              <a:gd name="connsiteY29" fmla="*/ 458800 h 3962400"/>
              <a:gd name="connsiteX30" fmla="*/ 2756716 w 5819775"/>
              <a:gd name="connsiteY30" fmla="*/ 846468 h 3962400"/>
              <a:gd name="connsiteX31" fmla="*/ 2763898 w 5819775"/>
              <a:gd name="connsiteY31" fmla="*/ 853650 h 3962400"/>
              <a:gd name="connsiteX32" fmla="*/ 3553578 w 5819775"/>
              <a:gd name="connsiteY32" fmla="*/ 1114701 h 3962400"/>
              <a:gd name="connsiteX33" fmla="*/ 5562372 w 5819775"/>
              <a:gd name="connsiteY33" fmla="*/ 1114701 h 3962400"/>
              <a:gd name="connsiteX34" fmla="*/ 5562372 w 5819775"/>
              <a:gd name="connsiteY34" fmla="*/ 3370193 h 3962400"/>
              <a:gd name="connsiteX35" fmla="*/ 5568249 w 5819775"/>
              <a:gd name="connsiteY35" fmla="*/ 3370193 h 3962400"/>
              <a:gd name="connsiteX36" fmla="*/ 5568249 w 5819775"/>
              <a:gd name="connsiteY36" fmla="*/ 3368878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9775" h="3962400">
                <a:moveTo>
                  <a:pt x="5300672" y="176213"/>
                </a:moveTo>
                <a:lnTo>
                  <a:pt x="2438886" y="176213"/>
                </a:lnTo>
                <a:cubicBezTo>
                  <a:pt x="2206552" y="7182"/>
                  <a:pt x="1959855" y="0"/>
                  <a:pt x="1952673" y="0"/>
                </a:cubicBezTo>
                <a:lnTo>
                  <a:pt x="648719" y="0"/>
                </a:lnTo>
                <a:cubicBezTo>
                  <a:pt x="120091" y="0"/>
                  <a:pt x="21536" y="352425"/>
                  <a:pt x="0" y="507749"/>
                </a:cubicBezTo>
                <a:cubicBezTo>
                  <a:pt x="0" y="514931"/>
                  <a:pt x="0" y="514931"/>
                  <a:pt x="0" y="522103"/>
                </a:cubicBezTo>
                <a:lnTo>
                  <a:pt x="0" y="3369535"/>
                </a:lnTo>
                <a:cubicBezTo>
                  <a:pt x="0" y="3701072"/>
                  <a:pt x="267576" y="3968649"/>
                  <a:pt x="599113" y="3968649"/>
                </a:cubicBezTo>
                <a:lnTo>
                  <a:pt x="5230178" y="3968649"/>
                </a:lnTo>
                <a:cubicBezTo>
                  <a:pt x="5561714" y="3968649"/>
                  <a:pt x="5829291" y="3701072"/>
                  <a:pt x="5829291" y="3369535"/>
                </a:cubicBezTo>
                <a:lnTo>
                  <a:pt x="5829291" y="979599"/>
                </a:lnTo>
                <a:lnTo>
                  <a:pt x="5829291" y="697659"/>
                </a:lnTo>
                <a:cubicBezTo>
                  <a:pt x="5829300" y="408546"/>
                  <a:pt x="5589785" y="176213"/>
                  <a:pt x="5300672" y="176213"/>
                </a:cubicBezTo>
                <a:close/>
                <a:moveTo>
                  <a:pt x="5568249" y="697659"/>
                </a:moveTo>
                <a:lnTo>
                  <a:pt x="5568249" y="852983"/>
                </a:lnTo>
                <a:lnTo>
                  <a:pt x="3559445" y="852983"/>
                </a:lnTo>
                <a:cubicBezTo>
                  <a:pt x="3192666" y="852983"/>
                  <a:pt x="3009929" y="719195"/>
                  <a:pt x="2945968" y="655892"/>
                </a:cubicBezTo>
                <a:lnTo>
                  <a:pt x="2720807" y="430082"/>
                </a:lnTo>
                <a:lnTo>
                  <a:pt x="5307835" y="430082"/>
                </a:lnTo>
                <a:cubicBezTo>
                  <a:pt x="5448815" y="436607"/>
                  <a:pt x="5568249" y="556698"/>
                  <a:pt x="5568249" y="697659"/>
                </a:cubicBezTo>
                <a:close/>
                <a:moveTo>
                  <a:pt x="5568249" y="3368878"/>
                </a:moveTo>
                <a:cubicBezTo>
                  <a:pt x="5568249" y="3552263"/>
                  <a:pt x="5420097" y="3706940"/>
                  <a:pt x="5230187" y="3706940"/>
                </a:cubicBezTo>
                <a:lnTo>
                  <a:pt x="599113" y="3706940"/>
                </a:lnTo>
                <a:cubicBezTo>
                  <a:pt x="415728" y="3706940"/>
                  <a:pt x="261052" y="3558788"/>
                  <a:pt x="261052" y="3368878"/>
                </a:cubicBezTo>
                <a:lnTo>
                  <a:pt x="261052" y="528628"/>
                </a:lnTo>
                <a:cubicBezTo>
                  <a:pt x="281940" y="352416"/>
                  <a:pt x="409204" y="261052"/>
                  <a:pt x="648719" y="261052"/>
                </a:cubicBezTo>
                <a:lnTo>
                  <a:pt x="1945500" y="261052"/>
                </a:lnTo>
                <a:cubicBezTo>
                  <a:pt x="1945500" y="261052"/>
                  <a:pt x="2136067" y="268234"/>
                  <a:pt x="2312280" y="409204"/>
                </a:cubicBezTo>
                <a:lnTo>
                  <a:pt x="2312280" y="409204"/>
                </a:lnTo>
                <a:cubicBezTo>
                  <a:pt x="2333168" y="423558"/>
                  <a:pt x="2347522" y="437264"/>
                  <a:pt x="2361876" y="458800"/>
                </a:cubicBezTo>
                <a:lnTo>
                  <a:pt x="2756716" y="846468"/>
                </a:lnTo>
                <a:lnTo>
                  <a:pt x="2763898" y="853650"/>
                </a:lnTo>
                <a:cubicBezTo>
                  <a:pt x="2848737" y="931316"/>
                  <a:pt x="3101959" y="1114701"/>
                  <a:pt x="3553578" y="1114701"/>
                </a:cubicBezTo>
                <a:lnTo>
                  <a:pt x="5562372" y="1114701"/>
                </a:lnTo>
                <a:lnTo>
                  <a:pt x="5562372" y="3370193"/>
                </a:lnTo>
                <a:lnTo>
                  <a:pt x="5568249" y="3370193"/>
                </a:lnTo>
                <a:lnTo>
                  <a:pt x="5568249" y="336887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5" name="Forma libre 274">
            <a:extLst>
              <a:ext uri="{FF2B5EF4-FFF2-40B4-BE49-F238E27FC236}">
                <a16:creationId xmlns:a16="http://schemas.microsoft.com/office/drawing/2014/main" id="{349C541A-E8BD-2145-8321-87E02C9A1DF9}"/>
              </a:ext>
            </a:extLst>
          </p:cNvPr>
          <p:cNvSpPr/>
          <p:nvPr/>
        </p:nvSpPr>
        <p:spPr>
          <a:xfrm>
            <a:off x="4273559" y="5942754"/>
            <a:ext cx="270805" cy="354647"/>
          </a:xfrm>
          <a:custGeom>
            <a:avLst/>
            <a:gdLst>
              <a:gd name="connsiteX0" fmla="*/ 4803215 w 5230090"/>
              <a:gd name="connsiteY0" fmla="*/ 864879 h 6849340"/>
              <a:gd name="connsiteX1" fmla="*/ 3595869 w 5230090"/>
              <a:gd name="connsiteY1" fmla="*/ 864879 h 6849340"/>
              <a:gd name="connsiteX2" fmla="*/ 2602568 w 5230090"/>
              <a:gd name="connsiteY2" fmla="*/ 0 h 6849340"/>
              <a:gd name="connsiteX3" fmla="*/ 1609257 w 5230090"/>
              <a:gd name="connsiteY3" fmla="*/ 864879 h 6849340"/>
              <a:gd name="connsiteX4" fmla="*/ 419360 w 5230090"/>
              <a:gd name="connsiteY4" fmla="*/ 864879 h 6849340"/>
              <a:gd name="connsiteX5" fmla="*/ 0 w 5230090"/>
              <a:gd name="connsiteY5" fmla="*/ 1284239 h 6849340"/>
              <a:gd name="connsiteX6" fmla="*/ 0 w 5230090"/>
              <a:gd name="connsiteY6" fmla="*/ 1712318 h 6849340"/>
              <a:gd name="connsiteX7" fmla="*/ 359906 w 5230090"/>
              <a:gd name="connsiteY7" fmla="*/ 2122958 h 6849340"/>
              <a:gd name="connsiteX8" fmla="*/ 359906 w 5230090"/>
              <a:gd name="connsiteY8" fmla="*/ 6300701 h 6849340"/>
              <a:gd name="connsiteX9" fmla="*/ 916409 w 5230090"/>
              <a:gd name="connsiteY9" fmla="*/ 6857204 h 6849340"/>
              <a:gd name="connsiteX10" fmla="*/ 4314886 w 5230090"/>
              <a:gd name="connsiteY10" fmla="*/ 6857204 h 6849340"/>
              <a:gd name="connsiteX11" fmla="*/ 4871388 w 5230090"/>
              <a:gd name="connsiteY11" fmla="*/ 6300701 h 6849340"/>
              <a:gd name="connsiteX12" fmla="*/ 4871388 w 5230090"/>
              <a:gd name="connsiteY12" fmla="*/ 2130890 h 6849340"/>
              <a:gd name="connsiteX13" fmla="*/ 5231295 w 5230090"/>
              <a:gd name="connsiteY13" fmla="*/ 1720250 h 6849340"/>
              <a:gd name="connsiteX14" fmla="*/ 5231295 w 5230090"/>
              <a:gd name="connsiteY14" fmla="*/ 1292170 h 6849340"/>
              <a:gd name="connsiteX15" fmla="*/ 4803215 w 5230090"/>
              <a:gd name="connsiteY15" fmla="*/ 864879 h 6849340"/>
              <a:gd name="connsiteX16" fmla="*/ 2602568 w 5230090"/>
              <a:gd name="connsiteY16" fmla="*/ 317096 h 6849340"/>
              <a:gd name="connsiteX17" fmla="*/ 3270054 w 5230090"/>
              <a:gd name="connsiteY17" fmla="*/ 864879 h 6849340"/>
              <a:gd name="connsiteX18" fmla="*/ 1926353 w 5230090"/>
              <a:gd name="connsiteY18" fmla="*/ 864879 h 6849340"/>
              <a:gd name="connsiteX19" fmla="*/ 2602568 w 5230090"/>
              <a:gd name="connsiteY19" fmla="*/ 317096 h 6849340"/>
              <a:gd name="connsiteX20" fmla="*/ 4546361 w 5230090"/>
              <a:gd name="connsiteY20" fmla="*/ 6310218 h 6849340"/>
              <a:gd name="connsiteX21" fmla="*/ 4306954 w 5230090"/>
              <a:gd name="connsiteY21" fmla="*/ 6549624 h 6849340"/>
              <a:gd name="connsiteX22" fmla="*/ 907689 w 5230090"/>
              <a:gd name="connsiteY22" fmla="*/ 6549624 h 6849340"/>
              <a:gd name="connsiteX23" fmla="*/ 668283 w 5230090"/>
              <a:gd name="connsiteY23" fmla="*/ 6310218 h 6849340"/>
              <a:gd name="connsiteX24" fmla="*/ 668283 w 5230090"/>
              <a:gd name="connsiteY24" fmla="*/ 2140397 h 6849340"/>
              <a:gd name="connsiteX25" fmla="*/ 4538446 w 5230090"/>
              <a:gd name="connsiteY25" fmla="*/ 2140397 h 6849340"/>
              <a:gd name="connsiteX26" fmla="*/ 4538446 w 5230090"/>
              <a:gd name="connsiteY26" fmla="*/ 6310218 h 6849340"/>
              <a:gd name="connsiteX27" fmla="*/ 4546361 w 5230090"/>
              <a:gd name="connsiteY27" fmla="*/ 6310218 h 6849340"/>
              <a:gd name="connsiteX28" fmla="*/ 4905479 w 5230090"/>
              <a:gd name="connsiteY28" fmla="*/ 1712318 h 6849340"/>
              <a:gd name="connsiteX29" fmla="*/ 4802419 w 5230090"/>
              <a:gd name="connsiteY29" fmla="*/ 1815378 h 6849340"/>
              <a:gd name="connsiteX30" fmla="*/ 418563 w 5230090"/>
              <a:gd name="connsiteY30" fmla="*/ 1815378 h 6849340"/>
              <a:gd name="connsiteX31" fmla="*/ 315503 w 5230090"/>
              <a:gd name="connsiteY31" fmla="*/ 1712318 h 6849340"/>
              <a:gd name="connsiteX32" fmla="*/ 315503 w 5230090"/>
              <a:gd name="connsiteY32" fmla="*/ 1284239 h 6849340"/>
              <a:gd name="connsiteX33" fmla="*/ 418563 w 5230090"/>
              <a:gd name="connsiteY33" fmla="*/ 1181178 h 6849340"/>
              <a:gd name="connsiteX34" fmla="*/ 4793699 w 5230090"/>
              <a:gd name="connsiteY34" fmla="*/ 1181178 h 6849340"/>
              <a:gd name="connsiteX35" fmla="*/ 4896751 w 5230090"/>
              <a:gd name="connsiteY35" fmla="*/ 1284239 h 6849340"/>
              <a:gd name="connsiteX36" fmla="*/ 4896751 w 5230090"/>
              <a:gd name="connsiteY36" fmla="*/ 1712318 h 6849340"/>
              <a:gd name="connsiteX37" fmla="*/ 4905479 w 5230090"/>
              <a:gd name="connsiteY37" fmla="*/ 1712318 h 6849340"/>
              <a:gd name="connsiteX38" fmla="*/ 1378571 w 5230090"/>
              <a:gd name="connsiteY38" fmla="*/ 5727556 h 6849340"/>
              <a:gd name="connsiteX39" fmla="*/ 1378571 w 5230090"/>
              <a:gd name="connsiteY39" fmla="*/ 3022724 h 6849340"/>
              <a:gd name="connsiteX40" fmla="*/ 1532365 w 5230090"/>
              <a:gd name="connsiteY40" fmla="*/ 2868930 h 6849340"/>
              <a:gd name="connsiteX41" fmla="*/ 1686159 w 5230090"/>
              <a:gd name="connsiteY41" fmla="*/ 3022724 h 6849340"/>
              <a:gd name="connsiteX42" fmla="*/ 1686159 w 5230090"/>
              <a:gd name="connsiteY42" fmla="*/ 5727556 h 6849340"/>
              <a:gd name="connsiteX43" fmla="*/ 1532365 w 5230090"/>
              <a:gd name="connsiteY43" fmla="*/ 5881350 h 6849340"/>
              <a:gd name="connsiteX44" fmla="*/ 1378571 w 5230090"/>
              <a:gd name="connsiteY44" fmla="*/ 5727556 h 6849340"/>
              <a:gd name="connsiteX45" fmla="*/ 2465425 w 5230090"/>
              <a:gd name="connsiteY45" fmla="*/ 5727556 h 6849340"/>
              <a:gd name="connsiteX46" fmla="*/ 2465425 w 5230090"/>
              <a:gd name="connsiteY46" fmla="*/ 3022724 h 6849340"/>
              <a:gd name="connsiteX47" fmla="*/ 2619219 w 5230090"/>
              <a:gd name="connsiteY47" fmla="*/ 2868930 h 6849340"/>
              <a:gd name="connsiteX48" fmla="*/ 2773013 w 5230090"/>
              <a:gd name="connsiteY48" fmla="*/ 3022724 h 6849340"/>
              <a:gd name="connsiteX49" fmla="*/ 2773013 w 5230090"/>
              <a:gd name="connsiteY49" fmla="*/ 5727556 h 6849340"/>
              <a:gd name="connsiteX50" fmla="*/ 2619219 w 5230090"/>
              <a:gd name="connsiteY50" fmla="*/ 5881350 h 6849340"/>
              <a:gd name="connsiteX51" fmla="*/ 2465425 w 5230090"/>
              <a:gd name="connsiteY51" fmla="*/ 5727556 h 6849340"/>
              <a:gd name="connsiteX52" fmla="*/ 3553059 w 5230090"/>
              <a:gd name="connsiteY52" fmla="*/ 5727556 h 6849340"/>
              <a:gd name="connsiteX53" fmla="*/ 3553059 w 5230090"/>
              <a:gd name="connsiteY53" fmla="*/ 3022724 h 6849340"/>
              <a:gd name="connsiteX54" fmla="*/ 3706853 w 5230090"/>
              <a:gd name="connsiteY54" fmla="*/ 2868930 h 6849340"/>
              <a:gd name="connsiteX55" fmla="*/ 3860647 w 5230090"/>
              <a:gd name="connsiteY55" fmla="*/ 3022724 h 6849340"/>
              <a:gd name="connsiteX56" fmla="*/ 3860647 w 5230090"/>
              <a:gd name="connsiteY56" fmla="*/ 5727556 h 6849340"/>
              <a:gd name="connsiteX57" fmla="*/ 3706853 w 5230090"/>
              <a:gd name="connsiteY57" fmla="*/ 5881350 h 6849340"/>
              <a:gd name="connsiteX58" fmla="*/ 3553059 w 5230090"/>
              <a:gd name="connsiteY58" fmla="*/ 5727556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230090" h="6849340">
                <a:moveTo>
                  <a:pt x="4803215" y="864879"/>
                </a:moveTo>
                <a:lnTo>
                  <a:pt x="3595869" y="864879"/>
                </a:lnTo>
                <a:cubicBezTo>
                  <a:pt x="3518977" y="376549"/>
                  <a:pt x="3107540" y="0"/>
                  <a:pt x="2602568" y="0"/>
                </a:cubicBezTo>
                <a:cubicBezTo>
                  <a:pt x="2097596" y="0"/>
                  <a:pt x="1678227" y="376549"/>
                  <a:pt x="1609257" y="864879"/>
                </a:cubicBezTo>
                <a:lnTo>
                  <a:pt x="419360" y="864879"/>
                </a:lnTo>
                <a:cubicBezTo>
                  <a:pt x="187876" y="864879"/>
                  <a:pt x="0" y="1053552"/>
                  <a:pt x="0" y="1284239"/>
                </a:cubicBezTo>
                <a:lnTo>
                  <a:pt x="0" y="1712318"/>
                </a:lnTo>
                <a:cubicBezTo>
                  <a:pt x="0" y="1926362"/>
                  <a:pt x="153794" y="2097587"/>
                  <a:pt x="359906" y="2122958"/>
                </a:cubicBezTo>
                <a:lnTo>
                  <a:pt x="359906" y="6300701"/>
                </a:lnTo>
                <a:cubicBezTo>
                  <a:pt x="359906" y="6609077"/>
                  <a:pt x="608033" y="6857204"/>
                  <a:pt x="916409" y="6857204"/>
                </a:cubicBezTo>
                <a:lnTo>
                  <a:pt x="4314886" y="6857204"/>
                </a:lnTo>
                <a:cubicBezTo>
                  <a:pt x="4623262" y="6857204"/>
                  <a:pt x="4871388" y="6609077"/>
                  <a:pt x="4871388" y="6300701"/>
                </a:cubicBezTo>
                <a:lnTo>
                  <a:pt x="4871388" y="2130890"/>
                </a:lnTo>
                <a:cubicBezTo>
                  <a:pt x="5076704" y="2096799"/>
                  <a:pt x="5231295" y="1925574"/>
                  <a:pt x="5231295" y="1720250"/>
                </a:cubicBezTo>
                <a:lnTo>
                  <a:pt x="5231295" y="1292170"/>
                </a:lnTo>
                <a:cubicBezTo>
                  <a:pt x="5222575" y="1053552"/>
                  <a:pt x="5033902" y="864879"/>
                  <a:pt x="4803215" y="864879"/>
                </a:cubicBezTo>
                <a:close/>
                <a:moveTo>
                  <a:pt x="2602568" y="317096"/>
                </a:moveTo>
                <a:cubicBezTo>
                  <a:pt x="2936315" y="317096"/>
                  <a:pt x="3210600" y="548579"/>
                  <a:pt x="3270054" y="864879"/>
                </a:cubicBezTo>
                <a:lnTo>
                  <a:pt x="1926353" y="864879"/>
                </a:lnTo>
                <a:cubicBezTo>
                  <a:pt x="1994535" y="556502"/>
                  <a:pt x="2268820" y="317096"/>
                  <a:pt x="2602568" y="317096"/>
                </a:cubicBezTo>
                <a:close/>
                <a:moveTo>
                  <a:pt x="4546361" y="6310218"/>
                </a:moveTo>
                <a:cubicBezTo>
                  <a:pt x="4546361" y="6438641"/>
                  <a:pt x="4443309" y="6549624"/>
                  <a:pt x="4306954" y="6549624"/>
                </a:cubicBezTo>
                <a:lnTo>
                  <a:pt x="907689" y="6549624"/>
                </a:lnTo>
                <a:cubicBezTo>
                  <a:pt x="779266" y="6549624"/>
                  <a:pt x="668283" y="6446572"/>
                  <a:pt x="668283" y="6310218"/>
                </a:cubicBezTo>
                <a:lnTo>
                  <a:pt x="668283" y="2140397"/>
                </a:lnTo>
                <a:lnTo>
                  <a:pt x="4538446" y="2140397"/>
                </a:lnTo>
                <a:lnTo>
                  <a:pt x="4538446" y="6310218"/>
                </a:lnTo>
                <a:lnTo>
                  <a:pt x="4546361" y="6310218"/>
                </a:lnTo>
                <a:close/>
                <a:moveTo>
                  <a:pt x="4905479" y="1712318"/>
                </a:moveTo>
                <a:cubicBezTo>
                  <a:pt x="4905479" y="1772568"/>
                  <a:pt x="4862669" y="1815378"/>
                  <a:pt x="4802419" y="1815378"/>
                </a:cubicBezTo>
                <a:lnTo>
                  <a:pt x="418563" y="1815378"/>
                </a:lnTo>
                <a:cubicBezTo>
                  <a:pt x="358313" y="1815378"/>
                  <a:pt x="315503" y="1772568"/>
                  <a:pt x="315503" y="1712318"/>
                </a:cubicBezTo>
                <a:lnTo>
                  <a:pt x="315503" y="1284239"/>
                </a:lnTo>
                <a:cubicBezTo>
                  <a:pt x="315503" y="1223989"/>
                  <a:pt x="358313" y="1181178"/>
                  <a:pt x="418563" y="1181178"/>
                </a:cubicBezTo>
                <a:lnTo>
                  <a:pt x="4793699" y="1181178"/>
                </a:lnTo>
                <a:cubicBezTo>
                  <a:pt x="4853949" y="1181178"/>
                  <a:pt x="4896751" y="1223989"/>
                  <a:pt x="4896751" y="1284239"/>
                </a:cubicBezTo>
                <a:lnTo>
                  <a:pt x="4896751" y="1712318"/>
                </a:lnTo>
                <a:lnTo>
                  <a:pt x="4905479" y="1712318"/>
                </a:lnTo>
                <a:close/>
                <a:moveTo>
                  <a:pt x="1378571" y="5727556"/>
                </a:moveTo>
                <a:lnTo>
                  <a:pt x="1378571" y="3022724"/>
                </a:lnTo>
                <a:cubicBezTo>
                  <a:pt x="1378571" y="2937112"/>
                  <a:pt x="1446744" y="2868930"/>
                  <a:pt x="1532365" y="2868930"/>
                </a:cubicBezTo>
                <a:cubicBezTo>
                  <a:pt x="1617986" y="2868930"/>
                  <a:pt x="1686159" y="2937103"/>
                  <a:pt x="1686159" y="3022724"/>
                </a:cubicBezTo>
                <a:lnTo>
                  <a:pt x="1686159" y="5727556"/>
                </a:lnTo>
                <a:cubicBezTo>
                  <a:pt x="1686159" y="5813168"/>
                  <a:pt x="1617986" y="5881350"/>
                  <a:pt x="1532365" y="5881350"/>
                </a:cubicBezTo>
                <a:cubicBezTo>
                  <a:pt x="1446752" y="5890858"/>
                  <a:pt x="1378571" y="5813168"/>
                  <a:pt x="1378571" y="5727556"/>
                </a:cubicBezTo>
                <a:close/>
                <a:moveTo>
                  <a:pt x="2465425" y="5727556"/>
                </a:moveTo>
                <a:lnTo>
                  <a:pt x="2465425" y="3022724"/>
                </a:lnTo>
                <a:cubicBezTo>
                  <a:pt x="2465425" y="2937112"/>
                  <a:pt x="2533598" y="2868930"/>
                  <a:pt x="2619219" y="2868930"/>
                </a:cubicBezTo>
                <a:cubicBezTo>
                  <a:pt x="2704832" y="2868930"/>
                  <a:pt x="2773013" y="2937103"/>
                  <a:pt x="2773013" y="3022724"/>
                </a:cubicBezTo>
                <a:lnTo>
                  <a:pt x="2773013" y="5727556"/>
                </a:lnTo>
                <a:cubicBezTo>
                  <a:pt x="2773013" y="5813168"/>
                  <a:pt x="2704840" y="5881350"/>
                  <a:pt x="2619219" y="5881350"/>
                </a:cubicBezTo>
                <a:cubicBezTo>
                  <a:pt x="2534386" y="5890858"/>
                  <a:pt x="2465425" y="5813168"/>
                  <a:pt x="2465425" y="5727556"/>
                </a:cubicBezTo>
                <a:close/>
                <a:moveTo>
                  <a:pt x="3553059" y="5727556"/>
                </a:moveTo>
                <a:lnTo>
                  <a:pt x="3553059" y="3022724"/>
                </a:lnTo>
                <a:cubicBezTo>
                  <a:pt x="3553059" y="2937112"/>
                  <a:pt x="3621232" y="2868930"/>
                  <a:pt x="3706853" y="2868930"/>
                </a:cubicBezTo>
                <a:cubicBezTo>
                  <a:pt x="3792474" y="2868930"/>
                  <a:pt x="3860647" y="2937103"/>
                  <a:pt x="3860647" y="3022724"/>
                </a:cubicBezTo>
                <a:lnTo>
                  <a:pt x="3860647" y="5727556"/>
                </a:lnTo>
                <a:cubicBezTo>
                  <a:pt x="3860647" y="5813168"/>
                  <a:pt x="3792474" y="5881350"/>
                  <a:pt x="3706853" y="5881350"/>
                </a:cubicBezTo>
                <a:cubicBezTo>
                  <a:pt x="3629960" y="5890858"/>
                  <a:pt x="3553059" y="5813168"/>
                  <a:pt x="3553059" y="572755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7" name="Forma libre 276">
            <a:extLst>
              <a:ext uri="{FF2B5EF4-FFF2-40B4-BE49-F238E27FC236}">
                <a16:creationId xmlns:a16="http://schemas.microsoft.com/office/drawing/2014/main" id="{D5B1B53F-52E4-D44F-8916-6C679E65E36E}"/>
              </a:ext>
            </a:extLst>
          </p:cNvPr>
          <p:cNvSpPr/>
          <p:nvPr/>
        </p:nvSpPr>
        <p:spPr>
          <a:xfrm>
            <a:off x="2755364" y="5316036"/>
            <a:ext cx="301831" cy="261883"/>
          </a:xfrm>
          <a:custGeom>
            <a:avLst/>
            <a:gdLst>
              <a:gd name="connsiteX0" fmla="*/ 5503812 w 5829300"/>
              <a:gd name="connsiteY0" fmla="*/ 2857157 h 5057775"/>
              <a:gd name="connsiteX1" fmla="*/ 5503812 w 5829300"/>
              <a:gd name="connsiteY1" fmla="*/ 2592619 h 5057775"/>
              <a:gd name="connsiteX2" fmla="*/ 2911192 w 5829300"/>
              <a:gd name="connsiteY2" fmla="*/ 0 h 5057775"/>
              <a:gd name="connsiteX3" fmla="*/ 319211 w 5829300"/>
              <a:gd name="connsiteY3" fmla="*/ 2592619 h 5057775"/>
              <a:gd name="connsiteX4" fmla="*/ 319211 w 5829300"/>
              <a:gd name="connsiteY4" fmla="*/ 2857157 h 5057775"/>
              <a:gd name="connsiteX5" fmla="*/ 0 w 5829300"/>
              <a:gd name="connsiteY5" fmla="*/ 3339113 h 5057775"/>
              <a:gd name="connsiteX6" fmla="*/ 0 w 5829300"/>
              <a:gd name="connsiteY6" fmla="*/ 4221328 h 5057775"/>
              <a:gd name="connsiteX7" fmla="*/ 522799 w 5829300"/>
              <a:gd name="connsiteY7" fmla="*/ 4744126 h 5057775"/>
              <a:gd name="connsiteX8" fmla="*/ 862108 w 5829300"/>
              <a:gd name="connsiteY8" fmla="*/ 4744126 h 5057775"/>
              <a:gd name="connsiteX9" fmla="*/ 956986 w 5829300"/>
              <a:gd name="connsiteY9" fmla="*/ 4737212 h 5057775"/>
              <a:gd name="connsiteX10" fmla="*/ 1432027 w 5829300"/>
              <a:gd name="connsiteY10" fmla="*/ 5062700 h 5057775"/>
              <a:gd name="connsiteX11" fmla="*/ 1472870 w 5829300"/>
              <a:gd name="connsiteY11" fmla="*/ 5062700 h 5057775"/>
              <a:gd name="connsiteX12" fmla="*/ 1981838 w 5829300"/>
              <a:gd name="connsiteY12" fmla="*/ 4553731 h 5057775"/>
              <a:gd name="connsiteX13" fmla="*/ 1981838 w 5829300"/>
              <a:gd name="connsiteY13" fmla="*/ 3006709 h 5057775"/>
              <a:gd name="connsiteX14" fmla="*/ 1526905 w 5829300"/>
              <a:gd name="connsiteY14" fmla="*/ 2497741 h 5057775"/>
              <a:gd name="connsiteX15" fmla="*/ 2925004 w 5829300"/>
              <a:gd name="connsiteY15" fmla="*/ 1215257 h 5057775"/>
              <a:gd name="connsiteX16" fmla="*/ 4309282 w 5829300"/>
              <a:gd name="connsiteY16" fmla="*/ 2504656 h 5057775"/>
              <a:gd name="connsiteX17" fmla="*/ 3848062 w 5829300"/>
              <a:gd name="connsiteY17" fmla="*/ 3006719 h 5057775"/>
              <a:gd name="connsiteX18" fmla="*/ 3848062 w 5829300"/>
              <a:gd name="connsiteY18" fmla="*/ 4547455 h 5057775"/>
              <a:gd name="connsiteX19" fmla="*/ 4357031 w 5829300"/>
              <a:gd name="connsiteY19" fmla="*/ 5056423 h 5057775"/>
              <a:gd name="connsiteX20" fmla="*/ 4397874 w 5829300"/>
              <a:gd name="connsiteY20" fmla="*/ 5056423 h 5057775"/>
              <a:gd name="connsiteX21" fmla="*/ 4872914 w 5829300"/>
              <a:gd name="connsiteY21" fmla="*/ 4730935 h 5057775"/>
              <a:gd name="connsiteX22" fmla="*/ 4967792 w 5829300"/>
              <a:gd name="connsiteY22" fmla="*/ 4737849 h 5057775"/>
              <a:gd name="connsiteX23" fmla="*/ 5307111 w 5829300"/>
              <a:gd name="connsiteY23" fmla="*/ 4737849 h 5057775"/>
              <a:gd name="connsiteX24" fmla="*/ 5829910 w 5829300"/>
              <a:gd name="connsiteY24" fmla="*/ 4215051 h 5057775"/>
              <a:gd name="connsiteX25" fmla="*/ 5829910 w 5829300"/>
              <a:gd name="connsiteY25" fmla="*/ 3332207 h 5057775"/>
              <a:gd name="connsiteX26" fmla="*/ 5503812 w 5829300"/>
              <a:gd name="connsiteY26" fmla="*/ 2857157 h 5057775"/>
              <a:gd name="connsiteX27" fmla="*/ 515884 w 5829300"/>
              <a:gd name="connsiteY27" fmla="*/ 4485866 h 5057775"/>
              <a:gd name="connsiteX28" fmla="*/ 251346 w 5829300"/>
              <a:gd name="connsiteY28" fmla="*/ 4221328 h 5057775"/>
              <a:gd name="connsiteX29" fmla="*/ 251346 w 5829300"/>
              <a:gd name="connsiteY29" fmla="*/ 3339113 h 5057775"/>
              <a:gd name="connsiteX30" fmla="*/ 461848 w 5829300"/>
              <a:gd name="connsiteY30" fmla="*/ 3081481 h 5057775"/>
              <a:gd name="connsiteX31" fmla="*/ 468763 w 5829300"/>
              <a:gd name="connsiteY31" fmla="*/ 3081481 h 5057775"/>
              <a:gd name="connsiteX32" fmla="*/ 475679 w 5829300"/>
              <a:gd name="connsiteY32" fmla="*/ 3081481 h 5057775"/>
              <a:gd name="connsiteX33" fmla="*/ 516522 w 5829300"/>
              <a:gd name="connsiteY33" fmla="*/ 3074565 h 5057775"/>
              <a:gd name="connsiteX34" fmla="*/ 855840 w 5829300"/>
              <a:gd name="connsiteY34" fmla="*/ 3074565 h 5057775"/>
              <a:gd name="connsiteX35" fmla="*/ 916791 w 5829300"/>
              <a:gd name="connsiteY35" fmla="*/ 3081481 h 5057775"/>
              <a:gd name="connsiteX36" fmla="*/ 916791 w 5829300"/>
              <a:gd name="connsiteY36" fmla="*/ 4472674 h 5057775"/>
              <a:gd name="connsiteX37" fmla="*/ 855840 w 5829300"/>
              <a:gd name="connsiteY37" fmla="*/ 4479589 h 5057775"/>
              <a:gd name="connsiteX38" fmla="*/ 516512 w 5829300"/>
              <a:gd name="connsiteY38" fmla="*/ 4479589 h 5057775"/>
              <a:gd name="connsiteX39" fmla="*/ 516512 w 5829300"/>
              <a:gd name="connsiteY39" fmla="*/ 4485875 h 5057775"/>
              <a:gd name="connsiteX40" fmla="*/ 515884 w 5829300"/>
              <a:gd name="connsiteY40" fmla="*/ 4485875 h 5057775"/>
              <a:gd name="connsiteX41" fmla="*/ 1717310 w 5829300"/>
              <a:gd name="connsiteY41" fmla="*/ 3006709 h 5057775"/>
              <a:gd name="connsiteX42" fmla="*/ 1717310 w 5829300"/>
              <a:gd name="connsiteY42" fmla="*/ 4547445 h 5057775"/>
              <a:gd name="connsiteX43" fmla="*/ 1465964 w 5829300"/>
              <a:gd name="connsiteY43" fmla="*/ 4798790 h 5057775"/>
              <a:gd name="connsiteX44" fmla="*/ 1425121 w 5829300"/>
              <a:gd name="connsiteY44" fmla="*/ 4798790 h 5057775"/>
              <a:gd name="connsiteX45" fmla="*/ 1173775 w 5829300"/>
              <a:gd name="connsiteY45" fmla="*/ 4554360 h 5057775"/>
              <a:gd name="connsiteX46" fmla="*/ 1173775 w 5829300"/>
              <a:gd name="connsiteY46" fmla="*/ 4554360 h 5057775"/>
              <a:gd name="connsiteX47" fmla="*/ 1173775 w 5829300"/>
              <a:gd name="connsiteY47" fmla="*/ 4540539 h 5057775"/>
              <a:gd name="connsiteX48" fmla="*/ 1173775 w 5829300"/>
              <a:gd name="connsiteY48" fmla="*/ 3013624 h 5057775"/>
              <a:gd name="connsiteX49" fmla="*/ 1173775 w 5829300"/>
              <a:gd name="connsiteY49" fmla="*/ 2999804 h 5057775"/>
              <a:gd name="connsiteX50" fmla="*/ 1234726 w 5829300"/>
              <a:gd name="connsiteY50" fmla="*/ 2843975 h 5057775"/>
              <a:gd name="connsiteX51" fmla="*/ 1234726 w 5829300"/>
              <a:gd name="connsiteY51" fmla="*/ 2843975 h 5057775"/>
              <a:gd name="connsiteX52" fmla="*/ 1268654 w 5829300"/>
              <a:gd name="connsiteY52" fmla="*/ 2816952 h 5057775"/>
              <a:gd name="connsiteX53" fmla="*/ 1268654 w 5829300"/>
              <a:gd name="connsiteY53" fmla="*/ 2816952 h 5057775"/>
              <a:gd name="connsiteX54" fmla="*/ 1390555 w 5829300"/>
              <a:gd name="connsiteY54" fmla="*/ 2769194 h 5057775"/>
              <a:gd name="connsiteX55" fmla="*/ 1390555 w 5829300"/>
              <a:gd name="connsiteY55" fmla="*/ 2769194 h 5057775"/>
              <a:gd name="connsiteX56" fmla="*/ 1417577 w 5829300"/>
              <a:gd name="connsiteY56" fmla="*/ 2769194 h 5057775"/>
              <a:gd name="connsiteX57" fmla="*/ 1458420 w 5829300"/>
              <a:gd name="connsiteY57" fmla="*/ 2769194 h 5057775"/>
              <a:gd name="connsiteX58" fmla="*/ 1717310 w 5829300"/>
              <a:gd name="connsiteY58" fmla="*/ 3006709 h 5057775"/>
              <a:gd name="connsiteX59" fmla="*/ 2911821 w 5829300"/>
              <a:gd name="connsiteY59" fmla="*/ 956996 h 5057775"/>
              <a:gd name="connsiteX60" fmla="*/ 1256090 w 5829300"/>
              <a:gd name="connsiteY60" fmla="*/ 2524754 h 5057775"/>
              <a:gd name="connsiteX61" fmla="*/ 1113454 w 5829300"/>
              <a:gd name="connsiteY61" fmla="*/ 2606440 h 5057775"/>
              <a:gd name="connsiteX62" fmla="*/ 1113454 w 5829300"/>
              <a:gd name="connsiteY62" fmla="*/ 2606440 h 5057775"/>
              <a:gd name="connsiteX63" fmla="*/ 1072610 w 5829300"/>
              <a:gd name="connsiteY63" fmla="*/ 2640368 h 5057775"/>
              <a:gd name="connsiteX64" fmla="*/ 1072610 w 5829300"/>
              <a:gd name="connsiteY64" fmla="*/ 2640368 h 5057775"/>
              <a:gd name="connsiteX65" fmla="*/ 1004745 w 5829300"/>
              <a:gd name="connsiteY65" fmla="*/ 2722055 h 5057775"/>
              <a:gd name="connsiteX66" fmla="*/ 997830 w 5829300"/>
              <a:gd name="connsiteY66" fmla="*/ 2728970 h 5057775"/>
              <a:gd name="connsiteX67" fmla="*/ 977722 w 5829300"/>
              <a:gd name="connsiteY67" fmla="*/ 2769813 h 5057775"/>
              <a:gd name="connsiteX68" fmla="*/ 977722 w 5829300"/>
              <a:gd name="connsiteY68" fmla="*/ 2776728 h 5057775"/>
              <a:gd name="connsiteX69" fmla="*/ 957615 w 5829300"/>
              <a:gd name="connsiteY69" fmla="*/ 2824487 h 5057775"/>
              <a:gd name="connsiteX70" fmla="*/ 957615 w 5829300"/>
              <a:gd name="connsiteY70" fmla="*/ 2824487 h 5057775"/>
              <a:gd name="connsiteX71" fmla="*/ 943794 w 5829300"/>
              <a:gd name="connsiteY71" fmla="*/ 2824487 h 5057775"/>
              <a:gd name="connsiteX72" fmla="*/ 862108 w 5829300"/>
              <a:gd name="connsiteY72" fmla="*/ 2817571 h 5057775"/>
              <a:gd name="connsiteX73" fmla="*/ 583749 w 5829300"/>
              <a:gd name="connsiteY73" fmla="*/ 2817571 h 5057775"/>
              <a:gd name="connsiteX74" fmla="*/ 583749 w 5829300"/>
              <a:gd name="connsiteY74" fmla="*/ 2593877 h 5057775"/>
              <a:gd name="connsiteX75" fmla="*/ 2918108 w 5829300"/>
              <a:gd name="connsiteY75" fmla="*/ 259518 h 5057775"/>
              <a:gd name="connsiteX76" fmla="*/ 5252466 w 5829300"/>
              <a:gd name="connsiteY76" fmla="*/ 2593877 h 5057775"/>
              <a:gd name="connsiteX77" fmla="*/ 5252466 w 5829300"/>
              <a:gd name="connsiteY77" fmla="*/ 2817571 h 5057775"/>
              <a:gd name="connsiteX78" fmla="*/ 4974098 w 5829300"/>
              <a:gd name="connsiteY78" fmla="*/ 2817571 h 5057775"/>
              <a:gd name="connsiteX79" fmla="*/ 4892412 w 5829300"/>
              <a:gd name="connsiteY79" fmla="*/ 2824487 h 5057775"/>
              <a:gd name="connsiteX80" fmla="*/ 4885497 w 5829300"/>
              <a:gd name="connsiteY80" fmla="*/ 2824487 h 5057775"/>
              <a:gd name="connsiteX81" fmla="*/ 4885497 w 5829300"/>
              <a:gd name="connsiteY81" fmla="*/ 2824487 h 5057775"/>
              <a:gd name="connsiteX82" fmla="*/ 4865389 w 5829300"/>
              <a:gd name="connsiteY82" fmla="*/ 2776728 h 5057775"/>
              <a:gd name="connsiteX83" fmla="*/ 4865389 w 5829300"/>
              <a:gd name="connsiteY83" fmla="*/ 2769813 h 5057775"/>
              <a:gd name="connsiteX84" fmla="*/ 4845282 w 5829300"/>
              <a:gd name="connsiteY84" fmla="*/ 2728970 h 5057775"/>
              <a:gd name="connsiteX85" fmla="*/ 4838367 w 5829300"/>
              <a:gd name="connsiteY85" fmla="*/ 2722055 h 5057775"/>
              <a:gd name="connsiteX86" fmla="*/ 4770501 w 5829300"/>
              <a:gd name="connsiteY86" fmla="*/ 2640368 h 5057775"/>
              <a:gd name="connsiteX87" fmla="*/ 4770501 w 5829300"/>
              <a:gd name="connsiteY87" fmla="*/ 2640368 h 5057775"/>
              <a:gd name="connsiteX88" fmla="*/ 4729658 w 5829300"/>
              <a:gd name="connsiteY88" fmla="*/ 2606440 h 5057775"/>
              <a:gd name="connsiteX89" fmla="*/ 4729658 w 5829300"/>
              <a:gd name="connsiteY89" fmla="*/ 2606440 h 5057775"/>
              <a:gd name="connsiteX90" fmla="*/ 4587021 w 5829300"/>
              <a:gd name="connsiteY90" fmla="*/ 2524754 h 5057775"/>
              <a:gd name="connsiteX91" fmla="*/ 2911821 w 5829300"/>
              <a:gd name="connsiteY91" fmla="*/ 956996 h 5057775"/>
              <a:gd name="connsiteX92" fmla="*/ 4397893 w 5829300"/>
              <a:gd name="connsiteY92" fmla="*/ 4798162 h 5057775"/>
              <a:gd name="connsiteX93" fmla="*/ 4357050 w 5829300"/>
              <a:gd name="connsiteY93" fmla="*/ 4798162 h 5057775"/>
              <a:gd name="connsiteX94" fmla="*/ 4105704 w 5829300"/>
              <a:gd name="connsiteY94" fmla="*/ 4546816 h 5057775"/>
              <a:gd name="connsiteX95" fmla="*/ 4105704 w 5829300"/>
              <a:gd name="connsiteY95" fmla="*/ 3006709 h 5057775"/>
              <a:gd name="connsiteX96" fmla="*/ 4357050 w 5829300"/>
              <a:gd name="connsiteY96" fmla="*/ 2755364 h 5057775"/>
              <a:gd name="connsiteX97" fmla="*/ 4397893 w 5829300"/>
              <a:gd name="connsiteY97" fmla="*/ 2755364 h 5057775"/>
              <a:gd name="connsiteX98" fmla="*/ 4424915 w 5829300"/>
              <a:gd name="connsiteY98" fmla="*/ 2755364 h 5057775"/>
              <a:gd name="connsiteX99" fmla="*/ 4424915 w 5829300"/>
              <a:gd name="connsiteY99" fmla="*/ 2755364 h 5057775"/>
              <a:gd name="connsiteX100" fmla="*/ 4546816 w 5829300"/>
              <a:gd name="connsiteY100" fmla="*/ 2803122 h 5057775"/>
              <a:gd name="connsiteX101" fmla="*/ 4546816 w 5829300"/>
              <a:gd name="connsiteY101" fmla="*/ 2803122 h 5057775"/>
              <a:gd name="connsiteX102" fmla="*/ 4580744 w 5829300"/>
              <a:gd name="connsiteY102" fmla="*/ 2830144 h 5057775"/>
              <a:gd name="connsiteX103" fmla="*/ 4580744 w 5829300"/>
              <a:gd name="connsiteY103" fmla="*/ 2830144 h 5057775"/>
              <a:gd name="connsiteX104" fmla="*/ 4641695 w 5829300"/>
              <a:gd name="connsiteY104" fmla="*/ 2985973 h 5057775"/>
              <a:gd name="connsiteX105" fmla="*/ 4641695 w 5829300"/>
              <a:gd name="connsiteY105" fmla="*/ 2999794 h 5057775"/>
              <a:gd name="connsiteX106" fmla="*/ 4641695 w 5829300"/>
              <a:gd name="connsiteY106" fmla="*/ 4526709 h 5057775"/>
              <a:gd name="connsiteX107" fmla="*/ 4641695 w 5829300"/>
              <a:gd name="connsiteY107" fmla="*/ 4540529 h 5057775"/>
              <a:gd name="connsiteX108" fmla="*/ 4641695 w 5829300"/>
              <a:gd name="connsiteY108" fmla="*/ 4540529 h 5057775"/>
              <a:gd name="connsiteX109" fmla="*/ 4397893 w 5829300"/>
              <a:gd name="connsiteY109" fmla="*/ 4798162 h 5057775"/>
              <a:gd name="connsiteX110" fmla="*/ 5564762 w 5829300"/>
              <a:gd name="connsiteY110" fmla="*/ 4221328 h 5057775"/>
              <a:gd name="connsiteX111" fmla="*/ 5300224 w 5829300"/>
              <a:gd name="connsiteY111" fmla="*/ 4485866 h 5057775"/>
              <a:gd name="connsiteX112" fmla="*/ 4960906 w 5829300"/>
              <a:gd name="connsiteY112" fmla="*/ 4485866 h 5057775"/>
              <a:gd name="connsiteX113" fmla="*/ 4899956 w 5829300"/>
              <a:gd name="connsiteY113" fmla="*/ 4478951 h 5057775"/>
              <a:gd name="connsiteX114" fmla="*/ 4899956 w 5829300"/>
              <a:gd name="connsiteY114" fmla="*/ 3081481 h 5057775"/>
              <a:gd name="connsiteX115" fmla="*/ 4960906 w 5829300"/>
              <a:gd name="connsiteY115" fmla="*/ 3074565 h 5057775"/>
              <a:gd name="connsiteX116" fmla="*/ 5300224 w 5829300"/>
              <a:gd name="connsiteY116" fmla="*/ 3074565 h 5057775"/>
              <a:gd name="connsiteX117" fmla="*/ 5341068 w 5829300"/>
              <a:gd name="connsiteY117" fmla="*/ 3081481 h 5057775"/>
              <a:gd name="connsiteX118" fmla="*/ 5347983 w 5829300"/>
              <a:gd name="connsiteY118" fmla="*/ 3081481 h 5057775"/>
              <a:gd name="connsiteX119" fmla="*/ 5354898 w 5829300"/>
              <a:gd name="connsiteY119" fmla="*/ 3081481 h 5057775"/>
              <a:gd name="connsiteX120" fmla="*/ 5565401 w 5829300"/>
              <a:gd name="connsiteY120" fmla="*/ 3339113 h 5057775"/>
              <a:gd name="connsiteX121" fmla="*/ 5564762 w 5829300"/>
              <a:gd name="connsiteY121" fmla="*/ 4221328 h 5057775"/>
              <a:gd name="connsiteX122" fmla="*/ 5564762 w 5829300"/>
              <a:gd name="connsiteY122" fmla="*/ 4221328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829300" h="5057775">
                <a:moveTo>
                  <a:pt x="5503812" y="2857157"/>
                </a:moveTo>
                <a:lnTo>
                  <a:pt x="5503812" y="2592619"/>
                </a:lnTo>
                <a:cubicBezTo>
                  <a:pt x="5503812" y="1160583"/>
                  <a:pt x="4343229" y="0"/>
                  <a:pt x="2911192" y="0"/>
                </a:cubicBezTo>
                <a:cubicBezTo>
                  <a:pt x="1479156" y="0"/>
                  <a:pt x="319211" y="1160583"/>
                  <a:pt x="319211" y="2592619"/>
                </a:cubicBezTo>
                <a:lnTo>
                  <a:pt x="319211" y="2857157"/>
                </a:lnTo>
                <a:cubicBezTo>
                  <a:pt x="129445" y="2938844"/>
                  <a:pt x="0" y="3121695"/>
                  <a:pt x="0" y="3339113"/>
                </a:cubicBezTo>
                <a:lnTo>
                  <a:pt x="0" y="4221328"/>
                </a:lnTo>
                <a:cubicBezTo>
                  <a:pt x="0" y="4506602"/>
                  <a:pt x="230610" y="4744126"/>
                  <a:pt x="522799" y="4744126"/>
                </a:cubicBezTo>
                <a:lnTo>
                  <a:pt x="862108" y="4744126"/>
                </a:lnTo>
                <a:cubicBezTo>
                  <a:pt x="896036" y="4744126"/>
                  <a:pt x="923058" y="4737212"/>
                  <a:pt x="956986" y="4737212"/>
                </a:cubicBezTo>
                <a:cubicBezTo>
                  <a:pt x="1031758" y="4926978"/>
                  <a:pt x="1214619" y="5062700"/>
                  <a:pt x="1432027" y="5062700"/>
                </a:cubicBezTo>
                <a:lnTo>
                  <a:pt x="1472870" y="5062700"/>
                </a:lnTo>
                <a:cubicBezTo>
                  <a:pt x="1751238" y="5062700"/>
                  <a:pt x="1981838" y="4832090"/>
                  <a:pt x="1981838" y="4553731"/>
                </a:cubicBezTo>
                <a:lnTo>
                  <a:pt x="1981838" y="3006709"/>
                </a:lnTo>
                <a:cubicBezTo>
                  <a:pt x="1981838" y="2742171"/>
                  <a:pt x="1778251" y="2524754"/>
                  <a:pt x="1526905" y="2497741"/>
                </a:cubicBezTo>
                <a:cubicBezTo>
                  <a:pt x="1587856" y="1778270"/>
                  <a:pt x="2191712" y="1215257"/>
                  <a:pt x="2925004" y="1215257"/>
                </a:cubicBezTo>
                <a:cubicBezTo>
                  <a:pt x="3658295" y="1215257"/>
                  <a:pt x="4248331" y="1785176"/>
                  <a:pt x="4309282" y="2504656"/>
                </a:cubicBezTo>
                <a:cubicBezTo>
                  <a:pt x="4051649" y="2524763"/>
                  <a:pt x="3848062" y="2742171"/>
                  <a:pt x="3848062" y="3006719"/>
                </a:cubicBezTo>
                <a:lnTo>
                  <a:pt x="3848062" y="4547455"/>
                </a:lnTo>
                <a:cubicBezTo>
                  <a:pt x="3848062" y="4825813"/>
                  <a:pt x="4078672" y="5056423"/>
                  <a:pt x="4357031" y="5056423"/>
                </a:cubicBezTo>
                <a:lnTo>
                  <a:pt x="4397874" y="5056423"/>
                </a:lnTo>
                <a:cubicBezTo>
                  <a:pt x="4615282" y="5056423"/>
                  <a:pt x="4798143" y="4920701"/>
                  <a:pt x="4872914" y="4730935"/>
                </a:cubicBezTo>
                <a:cubicBezTo>
                  <a:pt x="4906842" y="4737849"/>
                  <a:pt x="4933865" y="4737849"/>
                  <a:pt x="4967792" y="4737849"/>
                </a:cubicBezTo>
                <a:lnTo>
                  <a:pt x="5307111" y="4737849"/>
                </a:lnTo>
                <a:cubicBezTo>
                  <a:pt x="5592385" y="4737849"/>
                  <a:pt x="5829910" y="4507240"/>
                  <a:pt x="5829910" y="4215051"/>
                </a:cubicBezTo>
                <a:lnTo>
                  <a:pt x="5829910" y="3332207"/>
                </a:lnTo>
                <a:cubicBezTo>
                  <a:pt x="5823014" y="3122324"/>
                  <a:pt x="5694207" y="2931938"/>
                  <a:pt x="5503812" y="2857157"/>
                </a:cubicBezTo>
                <a:close/>
                <a:moveTo>
                  <a:pt x="515884" y="4485866"/>
                </a:moveTo>
                <a:cubicBezTo>
                  <a:pt x="373247" y="4485866"/>
                  <a:pt x="251346" y="4370251"/>
                  <a:pt x="251346" y="4221328"/>
                </a:cubicBezTo>
                <a:lnTo>
                  <a:pt x="251346" y="3339113"/>
                </a:lnTo>
                <a:cubicBezTo>
                  <a:pt x="251346" y="3210297"/>
                  <a:pt x="339319" y="3108503"/>
                  <a:pt x="461848" y="3081481"/>
                </a:cubicBezTo>
                <a:lnTo>
                  <a:pt x="468763" y="3081481"/>
                </a:lnTo>
                <a:lnTo>
                  <a:pt x="475679" y="3081481"/>
                </a:lnTo>
                <a:cubicBezTo>
                  <a:pt x="489499" y="3081481"/>
                  <a:pt x="502701" y="3074565"/>
                  <a:pt x="516522" y="3074565"/>
                </a:cubicBezTo>
                <a:lnTo>
                  <a:pt x="855840" y="3074565"/>
                </a:lnTo>
                <a:cubicBezTo>
                  <a:pt x="875948" y="3074565"/>
                  <a:pt x="896684" y="3074565"/>
                  <a:pt x="916791" y="3081481"/>
                </a:cubicBezTo>
                <a:lnTo>
                  <a:pt x="916791" y="4472674"/>
                </a:lnTo>
                <a:cubicBezTo>
                  <a:pt x="896684" y="4479589"/>
                  <a:pt x="875948" y="4479589"/>
                  <a:pt x="855840" y="4479589"/>
                </a:cubicBezTo>
                <a:lnTo>
                  <a:pt x="516512" y="4479589"/>
                </a:lnTo>
                <a:lnTo>
                  <a:pt x="516512" y="4485875"/>
                </a:lnTo>
                <a:lnTo>
                  <a:pt x="515884" y="4485875"/>
                </a:lnTo>
                <a:close/>
                <a:moveTo>
                  <a:pt x="1717310" y="3006709"/>
                </a:moveTo>
                <a:lnTo>
                  <a:pt x="1717310" y="4547445"/>
                </a:lnTo>
                <a:cubicBezTo>
                  <a:pt x="1717310" y="4683167"/>
                  <a:pt x="1601695" y="4798790"/>
                  <a:pt x="1465964" y="4798790"/>
                </a:cubicBezTo>
                <a:lnTo>
                  <a:pt x="1425121" y="4798790"/>
                </a:lnTo>
                <a:cubicBezTo>
                  <a:pt x="1289399" y="4798790"/>
                  <a:pt x="1180690" y="4690082"/>
                  <a:pt x="1173775" y="4554360"/>
                </a:cubicBezTo>
                <a:lnTo>
                  <a:pt x="1173775" y="4554360"/>
                </a:lnTo>
                <a:cubicBezTo>
                  <a:pt x="1173775" y="4547445"/>
                  <a:pt x="1173775" y="4547445"/>
                  <a:pt x="1173775" y="4540539"/>
                </a:cubicBezTo>
                <a:lnTo>
                  <a:pt x="1173775" y="3013624"/>
                </a:lnTo>
                <a:cubicBezTo>
                  <a:pt x="1173775" y="3006709"/>
                  <a:pt x="1173775" y="3006709"/>
                  <a:pt x="1173775" y="2999804"/>
                </a:cubicBezTo>
                <a:cubicBezTo>
                  <a:pt x="1173775" y="2938853"/>
                  <a:pt x="1200798" y="2884189"/>
                  <a:pt x="1234726" y="2843975"/>
                </a:cubicBezTo>
                <a:lnTo>
                  <a:pt x="1234726" y="2843975"/>
                </a:lnTo>
                <a:cubicBezTo>
                  <a:pt x="1241641" y="2830154"/>
                  <a:pt x="1254833" y="2823867"/>
                  <a:pt x="1268654" y="2816952"/>
                </a:cubicBezTo>
                <a:lnTo>
                  <a:pt x="1268654" y="2816952"/>
                </a:lnTo>
                <a:cubicBezTo>
                  <a:pt x="1302582" y="2789930"/>
                  <a:pt x="1343425" y="2776109"/>
                  <a:pt x="1390555" y="2769194"/>
                </a:cubicBezTo>
                <a:lnTo>
                  <a:pt x="1390555" y="2769194"/>
                </a:lnTo>
                <a:cubicBezTo>
                  <a:pt x="1397470" y="2769194"/>
                  <a:pt x="1410662" y="2769194"/>
                  <a:pt x="1417577" y="2769194"/>
                </a:cubicBezTo>
                <a:lnTo>
                  <a:pt x="1458420" y="2769194"/>
                </a:lnTo>
                <a:cubicBezTo>
                  <a:pt x="1601695" y="2755364"/>
                  <a:pt x="1717310" y="2870988"/>
                  <a:pt x="1717310" y="3006709"/>
                </a:cubicBezTo>
                <a:close/>
                <a:moveTo>
                  <a:pt x="2911821" y="956996"/>
                </a:moveTo>
                <a:cubicBezTo>
                  <a:pt x="2029606" y="956996"/>
                  <a:pt x="1303220" y="1655731"/>
                  <a:pt x="1256090" y="2524754"/>
                </a:cubicBezTo>
                <a:cubicBezTo>
                  <a:pt x="1202055" y="2544861"/>
                  <a:pt x="1154297" y="2572512"/>
                  <a:pt x="1113454" y="2606440"/>
                </a:cubicBezTo>
                <a:lnTo>
                  <a:pt x="1113454" y="2606440"/>
                </a:lnTo>
                <a:cubicBezTo>
                  <a:pt x="1099633" y="2620261"/>
                  <a:pt x="1086431" y="2626548"/>
                  <a:pt x="1072610" y="2640368"/>
                </a:cubicBezTo>
                <a:lnTo>
                  <a:pt x="1072610" y="2640368"/>
                </a:lnTo>
                <a:cubicBezTo>
                  <a:pt x="1045588" y="2667391"/>
                  <a:pt x="1024852" y="2694404"/>
                  <a:pt x="1004745" y="2722055"/>
                </a:cubicBezTo>
                <a:cubicBezTo>
                  <a:pt x="1004745" y="2722055"/>
                  <a:pt x="1004745" y="2728970"/>
                  <a:pt x="997830" y="2728970"/>
                </a:cubicBezTo>
                <a:cubicBezTo>
                  <a:pt x="990914" y="2742790"/>
                  <a:pt x="984009" y="2755992"/>
                  <a:pt x="977722" y="2769813"/>
                </a:cubicBezTo>
                <a:lnTo>
                  <a:pt x="977722" y="2776728"/>
                </a:lnTo>
                <a:cubicBezTo>
                  <a:pt x="970807" y="2790549"/>
                  <a:pt x="963901" y="2803751"/>
                  <a:pt x="957615" y="2824487"/>
                </a:cubicBezTo>
                <a:lnTo>
                  <a:pt x="957615" y="2824487"/>
                </a:lnTo>
                <a:cubicBezTo>
                  <a:pt x="950700" y="2824487"/>
                  <a:pt x="950700" y="2824487"/>
                  <a:pt x="943794" y="2824487"/>
                </a:cubicBezTo>
                <a:cubicBezTo>
                  <a:pt x="916772" y="2817571"/>
                  <a:pt x="889759" y="2817571"/>
                  <a:pt x="862108" y="2817571"/>
                </a:cubicBezTo>
                <a:lnTo>
                  <a:pt x="583749" y="2817571"/>
                </a:lnTo>
                <a:lnTo>
                  <a:pt x="583749" y="2593877"/>
                </a:lnTo>
                <a:cubicBezTo>
                  <a:pt x="583749" y="1304477"/>
                  <a:pt x="1628708" y="259518"/>
                  <a:pt x="2918108" y="259518"/>
                </a:cubicBezTo>
                <a:cubicBezTo>
                  <a:pt x="4207507" y="259518"/>
                  <a:pt x="5252466" y="1304477"/>
                  <a:pt x="5252466" y="2593877"/>
                </a:cubicBezTo>
                <a:lnTo>
                  <a:pt x="5252466" y="2817571"/>
                </a:lnTo>
                <a:lnTo>
                  <a:pt x="4974098" y="2817571"/>
                </a:lnTo>
                <a:cubicBezTo>
                  <a:pt x="4947076" y="2817571"/>
                  <a:pt x="4920063" y="2817571"/>
                  <a:pt x="4892412" y="2824487"/>
                </a:cubicBezTo>
                <a:lnTo>
                  <a:pt x="4885497" y="2824487"/>
                </a:lnTo>
                <a:lnTo>
                  <a:pt x="4885497" y="2824487"/>
                </a:lnTo>
                <a:cubicBezTo>
                  <a:pt x="4878582" y="2810666"/>
                  <a:pt x="4871676" y="2797464"/>
                  <a:pt x="4865389" y="2776728"/>
                </a:cubicBezTo>
                <a:lnTo>
                  <a:pt x="4865389" y="2769813"/>
                </a:lnTo>
                <a:cubicBezTo>
                  <a:pt x="4858474" y="2755992"/>
                  <a:pt x="4851569" y="2742790"/>
                  <a:pt x="4845282" y="2728970"/>
                </a:cubicBezTo>
                <a:cubicBezTo>
                  <a:pt x="4845282" y="2728970"/>
                  <a:pt x="4845282" y="2722055"/>
                  <a:pt x="4838367" y="2722055"/>
                </a:cubicBezTo>
                <a:cubicBezTo>
                  <a:pt x="4818260" y="2695032"/>
                  <a:pt x="4797524" y="2668019"/>
                  <a:pt x="4770501" y="2640368"/>
                </a:cubicBezTo>
                <a:lnTo>
                  <a:pt x="4770501" y="2640368"/>
                </a:lnTo>
                <a:cubicBezTo>
                  <a:pt x="4756681" y="2626548"/>
                  <a:pt x="4743479" y="2620261"/>
                  <a:pt x="4729658" y="2606440"/>
                </a:cubicBezTo>
                <a:lnTo>
                  <a:pt x="4729658" y="2606440"/>
                </a:lnTo>
                <a:cubicBezTo>
                  <a:pt x="4688815" y="2572512"/>
                  <a:pt x="4641685" y="2545490"/>
                  <a:pt x="4587021" y="2524754"/>
                </a:cubicBezTo>
                <a:cubicBezTo>
                  <a:pt x="4519794" y="1656359"/>
                  <a:pt x="3794036" y="956996"/>
                  <a:pt x="2911821" y="956996"/>
                </a:cubicBezTo>
                <a:close/>
                <a:moveTo>
                  <a:pt x="4397893" y="4798162"/>
                </a:moveTo>
                <a:lnTo>
                  <a:pt x="4357050" y="4798162"/>
                </a:lnTo>
                <a:cubicBezTo>
                  <a:pt x="4221328" y="4798162"/>
                  <a:pt x="4105704" y="4682547"/>
                  <a:pt x="4105704" y="4546816"/>
                </a:cubicBezTo>
                <a:lnTo>
                  <a:pt x="4105704" y="3006709"/>
                </a:lnTo>
                <a:cubicBezTo>
                  <a:pt x="4105704" y="2870988"/>
                  <a:pt x="4221318" y="2755364"/>
                  <a:pt x="4357050" y="2755364"/>
                </a:cubicBezTo>
                <a:lnTo>
                  <a:pt x="4397893" y="2755364"/>
                </a:lnTo>
                <a:cubicBezTo>
                  <a:pt x="4404808" y="2755364"/>
                  <a:pt x="4418000" y="2755364"/>
                  <a:pt x="4424915" y="2755364"/>
                </a:cubicBezTo>
                <a:lnTo>
                  <a:pt x="4424915" y="2755364"/>
                </a:lnTo>
                <a:cubicBezTo>
                  <a:pt x="4472673" y="2762279"/>
                  <a:pt x="4512888" y="2775471"/>
                  <a:pt x="4546816" y="2803122"/>
                </a:cubicBezTo>
                <a:lnTo>
                  <a:pt x="4546816" y="2803122"/>
                </a:lnTo>
                <a:cubicBezTo>
                  <a:pt x="4560637" y="2810037"/>
                  <a:pt x="4566924" y="2823229"/>
                  <a:pt x="4580744" y="2830144"/>
                </a:cubicBezTo>
                <a:lnTo>
                  <a:pt x="4580744" y="2830144"/>
                </a:lnTo>
                <a:cubicBezTo>
                  <a:pt x="4621587" y="2870988"/>
                  <a:pt x="4641695" y="2925023"/>
                  <a:pt x="4641695" y="2985973"/>
                </a:cubicBezTo>
                <a:cubicBezTo>
                  <a:pt x="4641695" y="2992889"/>
                  <a:pt x="4641695" y="2992889"/>
                  <a:pt x="4641695" y="2999794"/>
                </a:cubicBezTo>
                <a:lnTo>
                  <a:pt x="4641695" y="4526709"/>
                </a:lnTo>
                <a:cubicBezTo>
                  <a:pt x="4641695" y="4533624"/>
                  <a:pt x="4641695" y="4540529"/>
                  <a:pt x="4641695" y="4540529"/>
                </a:cubicBezTo>
                <a:lnTo>
                  <a:pt x="4641695" y="4540529"/>
                </a:lnTo>
                <a:cubicBezTo>
                  <a:pt x="4642323" y="4689463"/>
                  <a:pt x="4533624" y="4798162"/>
                  <a:pt x="4397893" y="4798162"/>
                </a:cubicBezTo>
                <a:close/>
                <a:moveTo>
                  <a:pt x="5564762" y="4221328"/>
                </a:moveTo>
                <a:cubicBezTo>
                  <a:pt x="5564762" y="4363965"/>
                  <a:pt x="5449148" y="4485866"/>
                  <a:pt x="5300224" y="4485866"/>
                </a:cubicBezTo>
                <a:lnTo>
                  <a:pt x="4960906" y="4485866"/>
                </a:lnTo>
                <a:cubicBezTo>
                  <a:pt x="4940799" y="4485866"/>
                  <a:pt x="4920063" y="4485866"/>
                  <a:pt x="4899956" y="4478951"/>
                </a:cubicBezTo>
                <a:lnTo>
                  <a:pt x="4899956" y="3081481"/>
                </a:lnTo>
                <a:cubicBezTo>
                  <a:pt x="4920063" y="3074565"/>
                  <a:pt x="4940799" y="3074565"/>
                  <a:pt x="4960906" y="3074565"/>
                </a:cubicBezTo>
                <a:lnTo>
                  <a:pt x="5300224" y="3074565"/>
                </a:lnTo>
                <a:cubicBezTo>
                  <a:pt x="5314046" y="3074565"/>
                  <a:pt x="5327247" y="3074565"/>
                  <a:pt x="5341068" y="3081481"/>
                </a:cubicBezTo>
                <a:lnTo>
                  <a:pt x="5347983" y="3081481"/>
                </a:lnTo>
                <a:lnTo>
                  <a:pt x="5354898" y="3081481"/>
                </a:lnTo>
                <a:cubicBezTo>
                  <a:pt x="5476799" y="3108503"/>
                  <a:pt x="5565401" y="3210297"/>
                  <a:pt x="5565401" y="3339113"/>
                </a:cubicBezTo>
                <a:lnTo>
                  <a:pt x="5564762" y="4221328"/>
                </a:lnTo>
                <a:lnTo>
                  <a:pt x="5564762" y="42213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9" name="Forma libre 278">
            <a:extLst>
              <a:ext uri="{FF2B5EF4-FFF2-40B4-BE49-F238E27FC236}">
                <a16:creationId xmlns:a16="http://schemas.microsoft.com/office/drawing/2014/main" id="{E5180E6A-F875-324B-B9BE-C57A339F8938}"/>
              </a:ext>
            </a:extLst>
          </p:cNvPr>
          <p:cNvSpPr/>
          <p:nvPr/>
        </p:nvSpPr>
        <p:spPr>
          <a:xfrm>
            <a:off x="1258534" y="5942984"/>
            <a:ext cx="290446" cy="355095"/>
          </a:xfrm>
          <a:custGeom>
            <a:avLst/>
            <a:gdLst>
              <a:gd name="connsiteX0" fmla="*/ 5617758 w 5609421"/>
              <a:gd name="connsiteY0" fmla="*/ 2708378 h 6858000"/>
              <a:gd name="connsiteX1" fmla="*/ 5399027 w 5609421"/>
              <a:gd name="connsiteY1" fmla="*/ 2243044 h 6858000"/>
              <a:gd name="connsiteX2" fmla="*/ 5389737 w 5609421"/>
              <a:gd name="connsiteY2" fmla="*/ 2233753 h 6858000"/>
              <a:gd name="connsiteX3" fmla="*/ 5171006 w 5609421"/>
              <a:gd name="connsiteY3" fmla="*/ 2015022 h 6858000"/>
              <a:gd name="connsiteX4" fmla="*/ 5171006 w 5609421"/>
              <a:gd name="connsiteY4" fmla="*/ 1996440 h 6858000"/>
              <a:gd name="connsiteX5" fmla="*/ 5171006 w 5609421"/>
              <a:gd name="connsiteY5" fmla="*/ 346251 h 6858000"/>
              <a:gd name="connsiteX6" fmla="*/ 4824746 w 5609421"/>
              <a:gd name="connsiteY6" fmla="*/ 0 h 6858000"/>
              <a:gd name="connsiteX7" fmla="*/ 4222600 w 5609421"/>
              <a:gd name="connsiteY7" fmla="*/ 0 h 6858000"/>
              <a:gd name="connsiteX8" fmla="*/ 3876349 w 5609421"/>
              <a:gd name="connsiteY8" fmla="*/ 346251 h 6858000"/>
              <a:gd name="connsiteX9" fmla="*/ 3876349 w 5609421"/>
              <a:gd name="connsiteY9" fmla="*/ 793003 h 6858000"/>
              <a:gd name="connsiteX10" fmla="*/ 3338387 w 5609421"/>
              <a:gd name="connsiteY10" fmla="*/ 272778 h 6858000"/>
              <a:gd name="connsiteX11" fmla="*/ 2781851 w 5609421"/>
              <a:gd name="connsiteY11" fmla="*/ 44756 h 6858000"/>
              <a:gd name="connsiteX12" fmla="*/ 2207578 w 5609421"/>
              <a:gd name="connsiteY12" fmla="*/ 309087 h 6858000"/>
              <a:gd name="connsiteX13" fmla="*/ 273622 w 5609421"/>
              <a:gd name="connsiteY13" fmla="*/ 2188152 h 6858000"/>
              <a:gd name="connsiteX14" fmla="*/ 81920 w 5609421"/>
              <a:gd name="connsiteY14" fmla="*/ 2452483 h 6858000"/>
              <a:gd name="connsiteX15" fmla="*/ 72629 w 5609421"/>
              <a:gd name="connsiteY15" fmla="*/ 2461774 h 6858000"/>
              <a:gd name="connsiteX16" fmla="*/ 0 w 5609421"/>
              <a:gd name="connsiteY16" fmla="*/ 2735397 h 6858000"/>
              <a:gd name="connsiteX17" fmla="*/ 0 w 5609421"/>
              <a:gd name="connsiteY17" fmla="*/ 2744687 h 6858000"/>
              <a:gd name="connsiteX18" fmla="*/ 0 w 5609421"/>
              <a:gd name="connsiteY18" fmla="*/ 6539126 h 6858000"/>
              <a:gd name="connsiteX19" fmla="*/ 319232 w 5609421"/>
              <a:gd name="connsiteY19" fmla="*/ 6858358 h 6858000"/>
              <a:gd name="connsiteX20" fmla="*/ 1906083 w 5609421"/>
              <a:gd name="connsiteY20" fmla="*/ 6858358 h 6858000"/>
              <a:gd name="connsiteX21" fmla="*/ 2225315 w 5609421"/>
              <a:gd name="connsiteY21" fmla="*/ 6539126 h 6858000"/>
              <a:gd name="connsiteX22" fmla="*/ 2225315 w 5609421"/>
              <a:gd name="connsiteY22" fmla="*/ 5919244 h 6858000"/>
              <a:gd name="connsiteX23" fmla="*/ 2225315 w 5609421"/>
              <a:gd name="connsiteY23" fmla="*/ 5892216 h 6858000"/>
              <a:gd name="connsiteX24" fmla="*/ 2225315 w 5609421"/>
              <a:gd name="connsiteY24" fmla="*/ 4605170 h 6858000"/>
              <a:gd name="connsiteX25" fmla="*/ 3383996 w 5609421"/>
              <a:gd name="connsiteY25" fmla="*/ 4605170 h 6858000"/>
              <a:gd name="connsiteX26" fmla="*/ 3383996 w 5609421"/>
              <a:gd name="connsiteY26" fmla="*/ 6529835 h 6858000"/>
              <a:gd name="connsiteX27" fmla="*/ 3703228 w 5609421"/>
              <a:gd name="connsiteY27" fmla="*/ 6849067 h 6858000"/>
              <a:gd name="connsiteX28" fmla="*/ 5272342 w 5609421"/>
              <a:gd name="connsiteY28" fmla="*/ 6849067 h 6858000"/>
              <a:gd name="connsiteX29" fmla="*/ 5591575 w 5609421"/>
              <a:gd name="connsiteY29" fmla="*/ 6529835 h 6858000"/>
              <a:gd name="connsiteX30" fmla="*/ 5591575 w 5609421"/>
              <a:gd name="connsiteY30" fmla="*/ 2726115 h 6858000"/>
              <a:gd name="connsiteX31" fmla="*/ 5617758 w 5609421"/>
              <a:gd name="connsiteY31" fmla="*/ 2708378 h 6858000"/>
              <a:gd name="connsiteX32" fmla="*/ 4222600 w 5609421"/>
              <a:gd name="connsiteY32" fmla="*/ 336960 h 6858000"/>
              <a:gd name="connsiteX33" fmla="*/ 4824746 w 5609421"/>
              <a:gd name="connsiteY33" fmla="*/ 346251 h 6858000"/>
              <a:gd name="connsiteX34" fmla="*/ 4824746 w 5609421"/>
              <a:gd name="connsiteY34" fmla="*/ 1695799 h 6858000"/>
              <a:gd name="connsiteX35" fmla="*/ 4213309 w 5609421"/>
              <a:gd name="connsiteY35" fmla="*/ 1112235 h 6858000"/>
              <a:gd name="connsiteX36" fmla="*/ 4222600 w 5609421"/>
              <a:gd name="connsiteY36" fmla="*/ 336960 h 6858000"/>
              <a:gd name="connsiteX37" fmla="*/ 2444046 w 5609421"/>
              <a:gd name="connsiteY37" fmla="*/ 546409 h 6858000"/>
              <a:gd name="connsiteX38" fmla="*/ 2790297 w 5609421"/>
              <a:gd name="connsiteY38" fmla="*/ 382570 h 6858000"/>
              <a:gd name="connsiteX39" fmla="*/ 3109529 w 5609421"/>
              <a:gd name="connsiteY39" fmla="*/ 519381 h 6858000"/>
              <a:gd name="connsiteX40" fmla="*/ 5024904 w 5609421"/>
              <a:gd name="connsiteY40" fmla="*/ 2352836 h 6858000"/>
              <a:gd name="connsiteX41" fmla="*/ 592010 w 5609421"/>
              <a:gd name="connsiteY41" fmla="*/ 2352836 h 6858000"/>
              <a:gd name="connsiteX42" fmla="*/ 2444046 w 5609421"/>
              <a:gd name="connsiteY42" fmla="*/ 546409 h 6858000"/>
              <a:gd name="connsiteX43" fmla="*/ 5280789 w 5609421"/>
              <a:gd name="connsiteY43" fmla="*/ 6511263 h 6858000"/>
              <a:gd name="connsiteX44" fmla="*/ 3739538 w 5609421"/>
              <a:gd name="connsiteY44" fmla="*/ 6511263 h 6858000"/>
              <a:gd name="connsiteX45" fmla="*/ 3739538 w 5609421"/>
              <a:gd name="connsiteY45" fmla="*/ 4441340 h 6858000"/>
              <a:gd name="connsiteX46" fmla="*/ 3575699 w 5609421"/>
              <a:gd name="connsiteY46" fmla="*/ 4277501 h 6858000"/>
              <a:gd name="connsiteX47" fmla="*/ 2069923 w 5609421"/>
              <a:gd name="connsiteY47" fmla="*/ 4277501 h 6858000"/>
              <a:gd name="connsiteX48" fmla="*/ 1906083 w 5609421"/>
              <a:gd name="connsiteY48" fmla="*/ 4441340 h 6858000"/>
              <a:gd name="connsiteX49" fmla="*/ 1906083 w 5609421"/>
              <a:gd name="connsiteY49" fmla="*/ 5845780 h 6858000"/>
              <a:gd name="connsiteX50" fmla="*/ 1906083 w 5609421"/>
              <a:gd name="connsiteY50" fmla="*/ 5872808 h 6858000"/>
              <a:gd name="connsiteX51" fmla="*/ 1906083 w 5609421"/>
              <a:gd name="connsiteY51" fmla="*/ 6511263 h 6858000"/>
              <a:gd name="connsiteX52" fmla="*/ 336960 w 5609421"/>
              <a:gd name="connsiteY52" fmla="*/ 6511263 h 6858000"/>
              <a:gd name="connsiteX53" fmla="*/ 336960 w 5609421"/>
              <a:gd name="connsiteY53" fmla="*/ 2744697 h 6858000"/>
              <a:gd name="connsiteX54" fmla="*/ 346251 w 5609421"/>
              <a:gd name="connsiteY54" fmla="*/ 2689805 h 6858000"/>
              <a:gd name="connsiteX55" fmla="*/ 5262207 w 5609421"/>
              <a:gd name="connsiteY55" fmla="*/ 2689805 h 6858000"/>
              <a:gd name="connsiteX56" fmla="*/ 5271498 w 5609421"/>
              <a:gd name="connsiteY56" fmla="*/ 2689805 h 6858000"/>
              <a:gd name="connsiteX57" fmla="*/ 5280789 w 5609421"/>
              <a:gd name="connsiteY57" fmla="*/ 2735406 h 6858000"/>
              <a:gd name="connsiteX58" fmla="*/ 5280789 w 5609421"/>
              <a:gd name="connsiteY58" fmla="*/ 6511263 h 6858000"/>
              <a:gd name="connsiteX59" fmla="*/ 5280789 w 5609421"/>
              <a:gd name="connsiteY59" fmla="*/ 6511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09421" h="6858000">
                <a:moveTo>
                  <a:pt x="5617758" y="2708378"/>
                </a:moveTo>
                <a:cubicBezTo>
                  <a:pt x="5608467" y="2590148"/>
                  <a:pt x="5562866" y="2416173"/>
                  <a:pt x="5399027" y="2243044"/>
                </a:cubicBezTo>
                <a:lnTo>
                  <a:pt x="5389737" y="2233753"/>
                </a:lnTo>
                <a:lnTo>
                  <a:pt x="5171006" y="2015022"/>
                </a:lnTo>
                <a:cubicBezTo>
                  <a:pt x="5171006" y="2005731"/>
                  <a:pt x="5171006" y="2005731"/>
                  <a:pt x="5171006" y="1996440"/>
                </a:cubicBezTo>
                <a:lnTo>
                  <a:pt x="5171006" y="346251"/>
                </a:lnTo>
                <a:cubicBezTo>
                  <a:pt x="5171006" y="154548"/>
                  <a:pt x="5015613" y="0"/>
                  <a:pt x="4824746" y="0"/>
                </a:cubicBezTo>
                <a:lnTo>
                  <a:pt x="4222600" y="0"/>
                </a:lnTo>
                <a:cubicBezTo>
                  <a:pt x="4030898" y="0"/>
                  <a:pt x="3876349" y="155393"/>
                  <a:pt x="3876349" y="346251"/>
                </a:cubicBezTo>
                <a:lnTo>
                  <a:pt x="3876349" y="793003"/>
                </a:lnTo>
                <a:lnTo>
                  <a:pt x="3338387" y="272778"/>
                </a:lnTo>
                <a:cubicBezTo>
                  <a:pt x="3265758" y="208595"/>
                  <a:pt x="3055473" y="44756"/>
                  <a:pt x="2781851" y="44756"/>
                </a:cubicBezTo>
                <a:cubicBezTo>
                  <a:pt x="2572411" y="44756"/>
                  <a:pt x="2380699" y="135967"/>
                  <a:pt x="2207578" y="309087"/>
                </a:cubicBezTo>
                <a:lnTo>
                  <a:pt x="273622" y="2188152"/>
                </a:lnTo>
                <a:cubicBezTo>
                  <a:pt x="182412" y="2279362"/>
                  <a:pt x="118229" y="2370573"/>
                  <a:pt x="81920" y="2452483"/>
                </a:cubicBezTo>
                <a:cubicBezTo>
                  <a:pt x="81920" y="2452483"/>
                  <a:pt x="81920" y="2461774"/>
                  <a:pt x="72629" y="2461774"/>
                </a:cubicBezTo>
                <a:cubicBezTo>
                  <a:pt x="17737" y="2571567"/>
                  <a:pt x="0" y="2671214"/>
                  <a:pt x="0" y="2735397"/>
                </a:cubicBezTo>
                <a:lnTo>
                  <a:pt x="0" y="2744687"/>
                </a:lnTo>
                <a:lnTo>
                  <a:pt x="0" y="6539126"/>
                </a:lnTo>
                <a:cubicBezTo>
                  <a:pt x="0" y="6721547"/>
                  <a:pt x="146102" y="6858358"/>
                  <a:pt x="319232" y="6858358"/>
                </a:cubicBezTo>
                <a:lnTo>
                  <a:pt x="1906083" y="6858358"/>
                </a:lnTo>
                <a:cubicBezTo>
                  <a:pt x="2088504" y="6858358"/>
                  <a:pt x="2225315" y="6712256"/>
                  <a:pt x="2225315" y="6539126"/>
                </a:cubicBezTo>
                <a:lnTo>
                  <a:pt x="2225315" y="5919244"/>
                </a:lnTo>
                <a:cubicBezTo>
                  <a:pt x="2225315" y="5909953"/>
                  <a:pt x="2225315" y="5900662"/>
                  <a:pt x="2225315" y="5892216"/>
                </a:cubicBezTo>
                <a:lnTo>
                  <a:pt x="2225315" y="4605170"/>
                </a:lnTo>
                <a:lnTo>
                  <a:pt x="3383996" y="4605170"/>
                </a:lnTo>
                <a:lnTo>
                  <a:pt x="3383996" y="6529835"/>
                </a:lnTo>
                <a:cubicBezTo>
                  <a:pt x="3383996" y="6712256"/>
                  <a:pt x="3530098" y="6849067"/>
                  <a:pt x="3703228" y="6849067"/>
                </a:cubicBezTo>
                <a:lnTo>
                  <a:pt x="5272342" y="6849067"/>
                </a:lnTo>
                <a:cubicBezTo>
                  <a:pt x="5454763" y="6849067"/>
                  <a:pt x="5591575" y="6702965"/>
                  <a:pt x="5591575" y="6529835"/>
                </a:cubicBezTo>
                <a:lnTo>
                  <a:pt x="5591575" y="2726115"/>
                </a:lnTo>
                <a:cubicBezTo>
                  <a:pt x="5617758" y="2717669"/>
                  <a:pt x="5617758" y="2708378"/>
                  <a:pt x="5617758" y="2708378"/>
                </a:cubicBezTo>
                <a:close/>
                <a:moveTo>
                  <a:pt x="4222600" y="336960"/>
                </a:moveTo>
                <a:lnTo>
                  <a:pt x="4824746" y="346251"/>
                </a:lnTo>
                <a:lnTo>
                  <a:pt x="4824746" y="1695799"/>
                </a:lnTo>
                <a:lnTo>
                  <a:pt x="4213309" y="1112235"/>
                </a:lnTo>
                <a:lnTo>
                  <a:pt x="4222600" y="336960"/>
                </a:lnTo>
                <a:close/>
                <a:moveTo>
                  <a:pt x="2444046" y="546409"/>
                </a:moveTo>
                <a:cubicBezTo>
                  <a:pt x="2553829" y="436617"/>
                  <a:pt x="2672068" y="382570"/>
                  <a:pt x="2790297" y="382570"/>
                </a:cubicBezTo>
                <a:cubicBezTo>
                  <a:pt x="2945690" y="382570"/>
                  <a:pt x="3073210" y="483071"/>
                  <a:pt x="3109529" y="519381"/>
                </a:cubicBezTo>
                <a:lnTo>
                  <a:pt x="5024904" y="2352836"/>
                </a:lnTo>
                <a:lnTo>
                  <a:pt x="592010" y="2352836"/>
                </a:lnTo>
                <a:lnTo>
                  <a:pt x="2444046" y="546409"/>
                </a:lnTo>
                <a:close/>
                <a:moveTo>
                  <a:pt x="5280789" y="6511263"/>
                </a:moveTo>
                <a:lnTo>
                  <a:pt x="3739538" y="6511263"/>
                </a:lnTo>
                <a:lnTo>
                  <a:pt x="3739538" y="4441340"/>
                </a:lnTo>
                <a:cubicBezTo>
                  <a:pt x="3739538" y="4350130"/>
                  <a:pt x="3666909" y="4277501"/>
                  <a:pt x="3575699" y="4277501"/>
                </a:cubicBezTo>
                <a:lnTo>
                  <a:pt x="2069923" y="4277501"/>
                </a:lnTo>
                <a:cubicBezTo>
                  <a:pt x="1978712" y="4277501"/>
                  <a:pt x="1906083" y="4350130"/>
                  <a:pt x="1906083" y="4441340"/>
                </a:cubicBezTo>
                <a:lnTo>
                  <a:pt x="1906083" y="5845780"/>
                </a:lnTo>
                <a:cubicBezTo>
                  <a:pt x="1906083" y="5855071"/>
                  <a:pt x="1906083" y="5864361"/>
                  <a:pt x="1906083" y="5872808"/>
                </a:cubicBezTo>
                <a:lnTo>
                  <a:pt x="1906083" y="6511263"/>
                </a:lnTo>
                <a:lnTo>
                  <a:pt x="336960" y="6511263"/>
                </a:lnTo>
                <a:lnTo>
                  <a:pt x="336960" y="2744697"/>
                </a:lnTo>
                <a:cubicBezTo>
                  <a:pt x="336960" y="2726115"/>
                  <a:pt x="336960" y="2708387"/>
                  <a:pt x="346251" y="2689805"/>
                </a:cubicBezTo>
                <a:lnTo>
                  <a:pt x="5262207" y="2689805"/>
                </a:lnTo>
                <a:cubicBezTo>
                  <a:pt x="5262207" y="2689805"/>
                  <a:pt x="5262207" y="2689805"/>
                  <a:pt x="5271498" y="2689805"/>
                </a:cubicBezTo>
                <a:cubicBezTo>
                  <a:pt x="5271498" y="2708387"/>
                  <a:pt x="5280789" y="2726124"/>
                  <a:pt x="5280789" y="2735406"/>
                </a:cubicBezTo>
                <a:lnTo>
                  <a:pt x="5280789" y="6511263"/>
                </a:lnTo>
                <a:lnTo>
                  <a:pt x="5280789" y="651126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18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1" name="Forma libre 280">
            <a:extLst>
              <a:ext uri="{FF2B5EF4-FFF2-40B4-BE49-F238E27FC236}">
                <a16:creationId xmlns:a16="http://schemas.microsoft.com/office/drawing/2014/main" id="{D720868B-67F8-F04A-B5CB-72F3C9ABDD8E}"/>
              </a:ext>
            </a:extLst>
          </p:cNvPr>
          <p:cNvSpPr/>
          <p:nvPr/>
        </p:nvSpPr>
        <p:spPr>
          <a:xfrm>
            <a:off x="2002489" y="5944557"/>
            <a:ext cx="237627" cy="355095"/>
          </a:xfrm>
          <a:custGeom>
            <a:avLst/>
            <a:gdLst>
              <a:gd name="connsiteX0" fmla="*/ 4587084 w 4589318"/>
              <a:gd name="connsiteY0" fmla="*/ 2905922 h 6858000"/>
              <a:gd name="connsiteX1" fmla="*/ 4115597 w 4589318"/>
              <a:gd name="connsiteY1" fmla="*/ 2477297 h 6858000"/>
              <a:gd name="connsiteX2" fmla="*/ 3695700 w 4589318"/>
              <a:gd name="connsiteY2" fmla="*/ 2477297 h 6858000"/>
              <a:gd name="connsiteX3" fmla="*/ 3695700 w 4589318"/>
              <a:gd name="connsiteY3" fmla="*/ 1337466 h 6858000"/>
              <a:gd name="connsiteX4" fmla="*/ 2358234 w 4589318"/>
              <a:gd name="connsiteY4" fmla="*/ 0 h 6858000"/>
              <a:gd name="connsiteX5" fmla="*/ 2229647 w 4589318"/>
              <a:gd name="connsiteY5" fmla="*/ 0 h 6858000"/>
              <a:gd name="connsiteX6" fmla="*/ 892181 w 4589318"/>
              <a:gd name="connsiteY6" fmla="*/ 1337466 h 6858000"/>
              <a:gd name="connsiteX7" fmla="*/ 892181 w 4589318"/>
              <a:gd name="connsiteY7" fmla="*/ 2477288 h 6858000"/>
              <a:gd name="connsiteX8" fmla="*/ 403228 w 4589318"/>
              <a:gd name="connsiteY8" fmla="*/ 2477288 h 6858000"/>
              <a:gd name="connsiteX9" fmla="*/ 0 w 4589318"/>
              <a:gd name="connsiteY9" fmla="*/ 2880516 h 6858000"/>
              <a:gd name="connsiteX10" fmla="*/ 0 w 4589318"/>
              <a:gd name="connsiteY10" fmla="*/ 3094828 h 6858000"/>
              <a:gd name="connsiteX11" fmla="*/ 2160590 w 4589318"/>
              <a:gd name="connsiteY11" fmla="*/ 5375269 h 6858000"/>
              <a:gd name="connsiteX12" fmla="*/ 2160590 w 4589318"/>
              <a:gd name="connsiteY12" fmla="*/ 5692772 h 6858000"/>
              <a:gd name="connsiteX13" fmla="*/ 1132687 w 4589318"/>
              <a:gd name="connsiteY13" fmla="*/ 5692772 h 6858000"/>
              <a:gd name="connsiteX14" fmla="*/ 781059 w 4589318"/>
              <a:gd name="connsiteY14" fmla="*/ 6044401 h 6858000"/>
              <a:gd name="connsiteX15" fmla="*/ 781059 w 4589318"/>
              <a:gd name="connsiteY15" fmla="*/ 6507160 h 6858000"/>
              <a:gd name="connsiteX16" fmla="*/ 1132687 w 4589318"/>
              <a:gd name="connsiteY16" fmla="*/ 6858788 h 6858000"/>
              <a:gd name="connsiteX17" fmla="*/ 3490125 w 4589318"/>
              <a:gd name="connsiteY17" fmla="*/ 6858788 h 6858000"/>
              <a:gd name="connsiteX18" fmla="*/ 3841753 w 4589318"/>
              <a:gd name="connsiteY18" fmla="*/ 6507160 h 6858000"/>
              <a:gd name="connsiteX19" fmla="*/ 3841753 w 4589318"/>
              <a:gd name="connsiteY19" fmla="*/ 6053138 h 6858000"/>
              <a:gd name="connsiteX20" fmla="*/ 3490125 w 4589318"/>
              <a:gd name="connsiteY20" fmla="*/ 5701510 h 6858000"/>
              <a:gd name="connsiteX21" fmla="*/ 2469365 w 4589318"/>
              <a:gd name="connsiteY21" fmla="*/ 5701510 h 6858000"/>
              <a:gd name="connsiteX22" fmla="*/ 2469365 w 4589318"/>
              <a:gd name="connsiteY22" fmla="*/ 5376075 h 6858000"/>
              <a:gd name="connsiteX23" fmla="*/ 4595025 w 4589318"/>
              <a:gd name="connsiteY23" fmla="*/ 3104362 h 6858000"/>
              <a:gd name="connsiteX24" fmla="*/ 4595025 w 4589318"/>
              <a:gd name="connsiteY24" fmla="*/ 2924175 h 6858000"/>
              <a:gd name="connsiteX25" fmla="*/ 4587084 w 4589318"/>
              <a:gd name="connsiteY25" fmla="*/ 2905922 h 6858000"/>
              <a:gd name="connsiteX26" fmla="*/ 3515522 w 4589318"/>
              <a:gd name="connsiteY26" fmla="*/ 6052341 h 6858000"/>
              <a:gd name="connsiteX27" fmla="*/ 3515522 w 4589318"/>
              <a:gd name="connsiteY27" fmla="*/ 6506363 h 6858000"/>
              <a:gd name="connsiteX28" fmla="*/ 3481388 w 4589318"/>
              <a:gd name="connsiteY28" fmla="*/ 6540497 h 6858000"/>
              <a:gd name="connsiteX29" fmla="*/ 1123950 w 4589318"/>
              <a:gd name="connsiteY29" fmla="*/ 6540497 h 6858000"/>
              <a:gd name="connsiteX30" fmla="*/ 1089816 w 4589318"/>
              <a:gd name="connsiteY30" fmla="*/ 6506363 h 6858000"/>
              <a:gd name="connsiteX31" fmla="*/ 1089816 w 4589318"/>
              <a:gd name="connsiteY31" fmla="*/ 6052341 h 6858000"/>
              <a:gd name="connsiteX32" fmla="*/ 1123950 w 4589318"/>
              <a:gd name="connsiteY32" fmla="*/ 6018207 h 6858000"/>
              <a:gd name="connsiteX33" fmla="*/ 3481388 w 4589318"/>
              <a:gd name="connsiteY33" fmla="*/ 6018207 h 6858000"/>
              <a:gd name="connsiteX34" fmla="*/ 3515522 w 4589318"/>
              <a:gd name="connsiteY34" fmla="*/ 6052341 h 6858000"/>
              <a:gd name="connsiteX35" fmla="*/ 2220918 w 4589318"/>
              <a:gd name="connsiteY35" fmla="*/ 316706 h 6858000"/>
              <a:gd name="connsiteX36" fmla="*/ 2349506 w 4589318"/>
              <a:gd name="connsiteY36" fmla="*/ 316706 h 6858000"/>
              <a:gd name="connsiteX37" fmla="*/ 3369477 w 4589318"/>
              <a:gd name="connsiteY37" fmla="*/ 1336678 h 6858000"/>
              <a:gd name="connsiteX38" fmla="*/ 3369477 w 4589318"/>
              <a:gd name="connsiteY38" fmla="*/ 2631281 h 6858000"/>
              <a:gd name="connsiteX39" fmla="*/ 3369477 w 4589318"/>
              <a:gd name="connsiteY39" fmla="*/ 3256754 h 6858000"/>
              <a:gd name="connsiteX40" fmla="*/ 2349506 w 4589318"/>
              <a:gd name="connsiteY40" fmla="*/ 4276725 h 6858000"/>
              <a:gd name="connsiteX41" fmla="*/ 2220918 w 4589318"/>
              <a:gd name="connsiteY41" fmla="*/ 4276725 h 6858000"/>
              <a:gd name="connsiteX42" fmla="*/ 1200947 w 4589318"/>
              <a:gd name="connsiteY42" fmla="*/ 3256754 h 6858000"/>
              <a:gd name="connsiteX43" fmla="*/ 1200947 w 4589318"/>
              <a:gd name="connsiteY43" fmla="*/ 2785266 h 6858000"/>
              <a:gd name="connsiteX44" fmla="*/ 2289975 w 4589318"/>
              <a:gd name="connsiteY44" fmla="*/ 2785266 h 6858000"/>
              <a:gd name="connsiteX45" fmla="*/ 2443959 w 4589318"/>
              <a:gd name="connsiteY45" fmla="*/ 2631281 h 6858000"/>
              <a:gd name="connsiteX46" fmla="*/ 2289975 w 4589318"/>
              <a:gd name="connsiteY46" fmla="*/ 2477297 h 6858000"/>
              <a:gd name="connsiteX47" fmla="*/ 1200947 w 4589318"/>
              <a:gd name="connsiteY47" fmla="*/ 2477297 h 6858000"/>
              <a:gd name="connsiteX48" fmla="*/ 1200947 w 4589318"/>
              <a:gd name="connsiteY48" fmla="*/ 2005809 h 6858000"/>
              <a:gd name="connsiteX49" fmla="*/ 2289975 w 4589318"/>
              <a:gd name="connsiteY49" fmla="*/ 2005809 h 6858000"/>
              <a:gd name="connsiteX50" fmla="*/ 2443959 w 4589318"/>
              <a:gd name="connsiteY50" fmla="*/ 1851825 h 6858000"/>
              <a:gd name="connsiteX51" fmla="*/ 2289975 w 4589318"/>
              <a:gd name="connsiteY51" fmla="*/ 1697840 h 6858000"/>
              <a:gd name="connsiteX52" fmla="*/ 1200947 w 4589318"/>
              <a:gd name="connsiteY52" fmla="*/ 1697840 h 6858000"/>
              <a:gd name="connsiteX53" fmla="*/ 1200947 w 4589318"/>
              <a:gd name="connsiteY53" fmla="*/ 1346212 h 6858000"/>
              <a:gd name="connsiteX54" fmla="*/ 1209675 w 4589318"/>
              <a:gd name="connsiteY54" fmla="*/ 1235089 h 6858000"/>
              <a:gd name="connsiteX55" fmla="*/ 2289966 w 4589318"/>
              <a:gd name="connsiteY55" fmla="*/ 1235089 h 6858000"/>
              <a:gd name="connsiteX56" fmla="*/ 2443951 w 4589318"/>
              <a:gd name="connsiteY56" fmla="*/ 1081105 h 6858000"/>
              <a:gd name="connsiteX57" fmla="*/ 2289966 w 4589318"/>
              <a:gd name="connsiteY57" fmla="*/ 927120 h 6858000"/>
              <a:gd name="connsiteX58" fmla="*/ 1295409 w 4589318"/>
              <a:gd name="connsiteY58" fmla="*/ 927120 h 6858000"/>
              <a:gd name="connsiteX59" fmla="*/ 2220918 w 4589318"/>
              <a:gd name="connsiteY59" fmla="*/ 316706 h 6858000"/>
              <a:gd name="connsiteX60" fmla="*/ 4269590 w 4589318"/>
              <a:gd name="connsiteY60" fmla="*/ 3094828 h 6858000"/>
              <a:gd name="connsiteX61" fmla="*/ 2306643 w 4589318"/>
              <a:gd name="connsiteY61" fmla="*/ 5057775 h 6858000"/>
              <a:gd name="connsiteX62" fmla="*/ 2272509 w 4589318"/>
              <a:gd name="connsiteY62" fmla="*/ 5057775 h 6858000"/>
              <a:gd name="connsiteX63" fmla="*/ 309563 w 4589318"/>
              <a:gd name="connsiteY63" fmla="*/ 3094828 h 6858000"/>
              <a:gd name="connsiteX64" fmla="*/ 309563 w 4589318"/>
              <a:gd name="connsiteY64" fmla="*/ 2880516 h 6858000"/>
              <a:gd name="connsiteX65" fmla="*/ 395287 w 4589318"/>
              <a:gd name="connsiteY65" fmla="*/ 2794791 h 6858000"/>
              <a:gd name="connsiteX66" fmla="*/ 884240 w 4589318"/>
              <a:gd name="connsiteY66" fmla="*/ 2794791 h 6858000"/>
              <a:gd name="connsiteX67" fmla="*/ 884240 w 4589318"/>
              <a:gd name="connsiteY67" fmla="*/ 3266279 h 6858000"/>
              <a:gd name="connsiteX68" fmla="*/ 2221706 w 4589318"/>
              <a:gd name="connsiteY68" fmla="*/ 4603745 h 6858000"/>
              <a:gd name="connsiteX69" fmla="*/ 2350294 w 4589318"/>
              <a:gd name="connsiteY69" fmla="*/ 4603745 h 6858000"/>
              <a:gd name="connsiteX70" fmla="*/ 3687760 w 4589318"/>
              <a:gd name="connsiteY70" fmla="*/ 3266279 h 6858000"/>
              <a:gd name="connsiteX71" fmla="*/ 3687760 w 4589318"/>
              <a:gd name="connsiteY71" fmla="*/ 2794791 h 6858000"/>
              <a:gd name="connsiteX72" fmla="*/ 4116385 w 4589318"/>
              <a:gd name="connsiteY72" fmla="*/ 2794791 h 6858000"/>
              <a:gd name="connsiteX73" fmla="*/ 4270370 w 4589318"/>
              <a:gd name="connsiteY73" fmla="*/ 2914650 h 6858000"/>
              <a:gd name="connsiteX74" fmla="*/ 4270370 w 4589318"/>
              <a:gd name="connsiteY74" fmla="*/ 3094828 h 6858000"/>
              <a:gd name="connsiteX75" fmla="*/ 4269590 w 4589318"/>
              <a:gd name="connsiteY75" fmla="*/ 30948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589318" h="6858000">
                <a:moveTo>
                  <a:pt x="4587084" y="2905922"/>
                </a:moveTo>
                <a:cubicBezTo>
                  <a:pt x="4578356" y="2700338"/>
                  <a:pt x="4441031" y="2477297"/>
                  <a:pt x="4115597" y="2477297"/>
                </a:cubicBezTo>
                <a:lnTo>
                  <a:pt x="3695700" y="2477297"/>
                </a:lnTo>
                <a:lnTo>
                  <a:pt x="3695700" y="1337466"/>
                </a:lnTo>
                <a:cubicBezTo>
                  <a:pt x="3695709" y="600075"/>
                  <a:pt x="3095634" y="0"/>
                  <a:pt x="2358234" y="0"/>
                </a:cubicBezTo>
                <a:lnTo>
                  <a:pt x="2229647" y="0"/>
                </a:lnTo>
                <a:cubicBezTo>
                  <a:pt x="1492256" y="0"/>
                  <a:pt x="892181" y="600075"/>
                  <a:pt x="892181" y="1337466"/>
                </a:cubicBezTo>
                <a:lnTo>
                  <a:pt x="892181" y="2477288"/>
                </a:lnTo>
                <a:lnTo>
                  <a:pt x="403228" y="2477288"/>
                </a:lnTo>
                <a:cubicBezTo>
                  <a:pt x="128587" y="2477288"/>
                  <a:pt x="0" y="2682872"/>
                  <a:pt x="0" y="2880516"/>
                </a:cubicBezTo>
                <a:lnTo>
                  <a:pt x="0" y="3094828"/>
                </a:lnTo>
                <a:cubicBezTo>
                  <a:pt x="0" y="4312444"/>
                  <a:pt x="960440" y="5306213"/>
                  <a:pt x="2160590" y="5375269"/>
                </a:cubicBezTo>
                <a:lnTo>
                  <a:pt x="2160590" y="5692772"/>
                </a:lnTo>
                <a:lnTo>
                  <a:pt x="1132687" y="5692772"/>
                </a:lnTo>
                <a:cubicBezTo>
                  <a:pt x="935840" y="5692772"/>
                  <a:pt x="781059" y="5846757"/>
                  <a:pt x="781059" y="6044401"/>
                </a:cubicBezTo>
                <a:lnTo>
                  <a:pt x="781059" y="6507160"/>
                </a:lnTo>
                <a:cubicBezTo>
                  <a:pt x="781059" y="6704007"/>
                  <a:pt x="935043" y="6858788"/>
                  <a:pt x="1132687" y="6858788"/>
                </a:cubicBezTo>
                <a:lnTo>
                  <a:pt x="3490125" y="6858788"/>
                </a:lnTo>
                <a:cubicBezTo>
                  <a:pt x="3686972" y="6858788"/>
                  <a:pt x="3841753" y="6704803"/>
                  <a:pt x="3841753" y="6507160"/>
                </a:cubicBezTo>
                <a:lnTo>
                  <a:pt x="3841753" y="6053138"/>
                </a:lnTo>
                <a:cubicBezTo>
                  <a:pt x="3841753" y="5856291"/>
                  <a:pt x="3679031" y="5701510"/>
                  <a:pt x="3490125" y="5701510"/>
                </a:cubicBezTo>
                <a:lnTo>
                  <a:pt x="2469365" y="5701510"/>
                </a:lnTo>
                <a:lnTo>
                  <a:pt x="2469365" y="5376075"/>
                </a:lnTo>
                <a:cubicBezTo>
                  <a:pt x="3652049" y="5299078"/>
                  <a:pt x="4595025" y="4304512"/>
                  <a:pt x="4595025" y="3104362"/>
                </a:cubicBezTo>
                <a:lnTo>
                  <a:pt x="4595025" y="2924175"/>
                </a:lnTo>
                <a:cubicBezTo>
                  <a:pt x="4587084" y="2914650"/>
                  <a:pt x="4587084" y="2905922"/>
                  <a:pt x="4587084" y="2905922"/>
                </a:cubicBezTo>
                <a:close/>
                <a:moveTo>
                  <a:pt x="3515522" y="6052341"/>
                </a:moveTo>
                <a:lnTo>
                  <a:pt x="3515522" y="6506363"/>
                </a:lnTo>
                <a:cubicBezTo>
                  <a:pt x="3515522" y="6523829"/>
                  <a:pt x="3498056" y="6540497"/>
                  <a:pt x="3481388" y="6540497"/>
                </a:cubicBezTo>
                <a:lnTo>
                  <a:pt x="1123950" y="6540497"/>
                </a:lnTo>
                <a:cubicBezTo>
                  <a:pt x="1106485" y="6540497"/>
                  <a:pt x="1089816" y="6523032"/>
                  <a:pt x="1089816" y="6506363"/>
                </a:cubicBezTo>
                <a:lnTo>
                  <a:pt x="1089816" y="6052341"/>
                </a:lnTo>
                <a:cubicBezTo>
                  <a:pt x="1089816" y="6034876"/>
                  <a:pt x="1107281" y="6018207"/>
                  <a:pt x="1123950" y="6018207"/>
                </a:cubicBezTo>
                <a:lnTo>
                  <a:pt x="3481388" y="6018207"/>
                </a:lnTo>
                <a:cubicBezTo>
                  <a:pt x="3498065" y="6017419"/>
                  <a:pt x="3515522" y="6026147"/>
                  <a:pt x="3515522" y="6052341"/>
                </a:cubicBezTo>
                <a:close/>
                <a:moveTo>
                  <a:pt x="2220918" y="316706"/>
                </a:moveTo>
                <a:lnTo>
                  <a:pt x="2349506" y="316706"/>
                </a:lnTo>
                <a:cubicBezTo>
                  <a:pt x="2915447" y="316706"/>
                  <a:pt x="3369477" y="779465"/>
                  <a:pt x="3369477" y="1336678"/>
                </a:cubicBezTo>
                <a:lnTo>
                  <a:pt x="3369477" y="2631281"/>
                </a:lnTo>
                <a:lnTo>
                  <a:pt x="3369477" y="3256754"/>
                </a:lnTo>
                <a:cubicBezTo>
                  <a:pt x="3369477" y="3822694"/>
                  <a:pt x="2906718" y="4276725"/>
                  <a:pt x="2349506" y="4276725"/>
                </a:cubicBezTo>
                <a:lnTo>
                  <a:pt x="2220918" y="4276725"/>
                </a:lnTo>
                <a:cubicBezTo>
                  <a:pt x="1654978" y="4276725"/>
                  <a:pt x="1200947" y="3813966"/>
                  <a:pt x="1200947" y="3256754"/>
                </a:cubicBezTo>
                <a:lnTo>
                  <a:pt x="1200947" y="2785266"/>
                </a:lnTo>
                <a:lnTo>
                  <a:pt x="2289975" y="2785266"/>
                </a:lnTo>
                <a:cubicBezTo>
                  <a:pt x="2375700" y="2785266"/>
                  <a:pt x="2443959" y="2717006"/>
                  <a:pt x="2443959" y="2631281"/>
                </a:cubicBezTo>
                <a:cubicBezTo>
                  <a:pt x="2443959" y="2545556"/>
                  <a:pt x="2375700" y="2477297"/>
                  <a:pt x="2289975" y="2477297"/>
                </a:cubicBezTo>
                <a:lnTo>
                  <a:pt x="1200947" y="2477297"/>
                </a:lnTo>
                <a:lnTo>
                  <a:pt x="1200947" y="2005809"/>
                </a:lnTo>
                <a:lnTo>
                  <a:pt x="2289975" y="2005809"/>
                </a:lnTo>
                <a:cubicBezTo>
                  <a:pt x="2375700" y="2005809"/>
                  <a:pt x="2443959" y="1937550"/>
                  <a:pt x="2443959" y="1851825"/>
                </a:cubicBezTo>
                <a:cubicBezTo>
                  <a:pt x="2443959" y="1766100"/>
                  <a:pt x="2375700" y="1697840"/>
                  <a:pt x="2289975" y="1697840"/>
                </a:cubicBezTo>
                <a:lnTo>
                  <a:pt x="1200947" y="1697840"/>
                </a:lnTo>
                <a:lnTo>
                  <a:pt x="1200947" y="1346212"/>
                </a:lnTo>
                <a:cubicBezTo>
                  <a:pt x="1200947" y="1303349"/>
                  <a:pt x="1200947" y="1269215"/>
                  <a:pt x="1209675" y="1235089"/>
                </a:cubicBezTo>
                <a:lnTo>
                  <a:pt x="2289966" y="1235089"/>
                </a:lnTo>
                <a:cubicBezTo>
                  <a:pt x="2375691" y="1235089"/>
                  <a:pt x="2443951" y="1166830"/>
                  <a:pt x="2443951" y="1081105"/>
                </a:cubicBezTo>
                <a:cubicBezTo>
                  <a:pt x="2443951" y="995380"/>
                  <a:pt x="2375691" y="927120"/>
                  <a:pt x="2289966" y="927120"/>
                </a:cubicBezTo>
                <a:lnTo>
                  <a:pt x="1295409" y="927120"/>
                </a:lnTo>
                <a:cubicBezTo>
                  <a:pt x="1458122" y="557213"/>
                  <a:pt x="1818487" y="316706"/>
                  <a:pt x="2220918" y="316706"/>
                </a:cubicBezTo>
                <a:close/>
                <a:moveTo>
                  <a:pt x="4269590" y="3094828"/>
                </a:moveTo>
                <a:cubicBezTo>
                  <a:pt x="4269590" y="4175119"/>
                  <a:pt x="3386943" y="5057775"/>
                  <a:pt x="2306643" y="5057775"/>
                </a:cubicBezTo>
                <a:lnTo>
                  <a:pt x="2272509" y="5057775"/>
                </a:lnTo>
                <a:cubicBezTo>
                  <a:pt x="1192218" y="5057775"/>
                  <a:pt x="309563" y="4175128"/>
                  <a:pt x="309563" y="3094828"/>
                </a:cubicBezTo>
                <a:lnTo>
                  <a:pt x="309563" y="2880516"/>
                </a:lnTo>
                <a:cubicBezTo>
                  <a:pt x="309563" y="2794791"/>
                  <a:pt x="361153" y="2794791"/>
                  <a:pt x="395287" y="2794791"/>
                </a:cubicBezTo>
                <a:lnTo>
                  <a:pt x="884240" y="2794791"/>
                </a:lnTo>
                <a:lnTo>
                  <a:pt x="884240" y="3266279"/>
                </a:lnTo>
                <a:cubicBezTo>
                  <a:pt x="884240" y="4003669"/>
                  <a:pt x="1484315" y="4603745"/>
                  <a:pt x="2221706" y="4603745"/>
                </a:cubicBezTo>
                <a:lnTo>
                  <a:pt x="2350294" y="4603745"/>
                </a:lnTo>
                <a:cubicBezTo>
                  <a:pt x="3087685" y="4603745"/>
                  <a:pt x="3687760" y="4003669"/>
                  <a:pt x="3687760" y="3266279"/>
                </a:cubicBezTo>
                <a:lnTo>
                  <a:pt x="3687760" y="2794791"/>
                </a:lnTo>
                <a:lnTo>
                  <a:pt x="4116385" y="2794791"/>
                </a:lnTo>
                <a:cubicBezTo>
                  <a:pt x="4219575" y="2794791"/>
                  <a:pt x="4262438" y="2828925"/>
                  <a:pt x="4270370" y="2914650"/>
                </a:cubicBezTo>
                <a:lnTo>
                  <a:pt x="4270370" y="3094828"/>
                </a:lnTo>
                <a:lnTo>
                  <a:pt x="4269590" y="30948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3" name="Forma libre 282">
            <a:extLst>
              <a:ext uri="{FF2B5EF4-FFF2-40B4-BE49-F238E27FC236}">
                <a16:creationId xmlns:a16="http://schemas.microsoft.com/office/drawing/2014/main" id="{5E5F4884-64C8-B641-80F5-6CD2B5152EBF}"/>
              </a:ext>
            </a:extLst>
          </p:cNvPr>
          <p:cNvSpPr/>
          <p:nvPr/>
        </p:nvSpPr>
        <p:spPr>
          <a:xfrm>
            <a:off x="485989" y="1450303"/>
            <a:ext cx="301338" cy="265335"/>
          </a:xfrm>
          <a:custGeom>
            <a:avLst/>
            <a:gdLst>
              <a:gd name="connsiteX0" fmla="*/ 1519333 w 5819775"/>
              <a:gd name="connsiteY0" fmla="*/ 2119065 h 5124450"/>
              <a:gd name="connsiteX1" fmla="*/ 2175339 w 5819775"/>
              <a:gd name="connsiteY1" fmla="*/ 1463059 h 5124450"/>
              <a:gd name="connsiteX2" fmla="*/ 1519333 w 5819775"/>
              <a:gd name="connsiteY2" fmla="*/ 807053 h 5124450"/>
              <a:gd name="connsiteX3" fmla="*/ 863327 w 5819775"/>
              <a:gd name="connsiteY3" fmla="*/ 1463059 h 5124450"/>
              <a:gd name="connsiteX4" fmla="*/ 1519333 w 5819775"/>
              <a:gd name="connsiteY4" fmla="*/ 2119065 h 5124450"/>
              <a:gd name="connsiteX5" fmla="*/ 1519333 w 5819775"/>
              <a:gd name="connsiteY5" fmla="*/ 1103214 h 5124450"/>
              <a:gd name="connsiteX6" fmla="*/ 1879178 w 5819775"/>
              <a:gd name="connsiteY6" fmla="*/ 1463059 h 5124450"/>
              <a:gd name="connsiteX7" fmla="*/ 1519333 w 5819775"/>
              <a:gd name="connsiteY7" fmla="*/ 1822904 h 5124450"/>
              <a:gd name="connsiteX8" fmla="*/ 1159488 w 5819775"/>
              <a:gd name="connsiteY8" fmla="*/ 1463059 h 5124450"/>
              <a:gd name="connsiteX9" fmla="*/ 1519333 w 5819775"/>
              <a:gd name="connsiteY9" fmla="*/ 1103214 h 5124450"/>
              <a:gd name="connsiteX10" fmla="*/ 5437623 w 5819775"/>
              <a:gd name="connsiteY10" fmla="*/ 0 h 5124450"/>
              <a:gd name="connsiteX11" fmla="*/ 383534 w 5819775"/>
              <a:gd name="connsiteY11" fmla="*/ 0 h 5124450"/>
              <a:gd name="connsiteX12" fmla="*/ 0 w 5819775"/>
              <a:gd name="connsiteY12" fmla="*/ 383534 h 5124450"/>
              <a:gd name="connsiteX13" fmla="*/ 0 w 5819775"/>
              <a:gd name="connsiteY13" fmla="*/ 4741621 h 5124450"/>
              <a:gd name="connsiteX14" fmla="*/ 383534 w 5819775"/>
              <a:gd name="connsiteY14" fmla="*/ 5125155 h 5124450"/>
              <a:gd name="connsiteX15" fmla="*/ 5445024 w 5819775"/>
              <a:gd name="connsiteY15" fmla="*/ 5125155 h 5124450"/>
              <a:gd name="connsiteX16" fmla="*/ 5828557 w 5819775"/>
              <a:gd name="connsiteY16" fmla="*/ 4741621 h 5124450"/>
              <a:gd name="connsiteX17" fmla="*/ 5828557 w 5819775"/>
              <a:gd name="connsiteY17" fmla="*/ 383534 h 5124450"/>
              <a:gd name="connsiteX18" fmla="*/ 5437623 w 5819775"/>
              <a:gd name="connsiteY18" fmla="*/ 0 h 5124450"/>
              <a:gd name="connsiteX19" fmla="*/ 5525729 w 5819775"/>
              <a:gd name="connsiteY19" fmla="*/ 4141889 h 5124450"/>
              <a:gd name="connsiteX20" fmla="*/ 1151344 w 5819775"/>
              <a:gd name="connsiteY20" fmla="*/ 4141889 h 5124450"/>
              <a:gd name="connsiteX21" fmla="*/ 2062801 w 5819775"/>
              <a:gd name="connsiteY21" fmla="*/ 2926128 h 5124450"/>
              <a:gd name="connsiteX22" fmla="*/ 2638844 w 5819775"/>
              <a:gd name="connsiteY22" fmla="*/ 3462185 h 5124450"/>
              <a:gd name="connsiteX23" fmla="*/ 2758792 w 5819775"/>
              <a:gd name="connsiteY23" fmla="*/ 3502171 h 5124450"/>
              <a:gd name="connsiteX24" fmla="*/ 2862453 w 5819775"/>
              <a:gd name="connsiteY24" fmla="*/ 3438496 h 5124450"/>
              <a:gd name="connsiteX25" fmla="*/ 4318111 w 5819775"/>
              <a:gd name="connsiteY25" fmla="*/ 1367552 h 5124450"/>
              <a:gd name="connsiteX26" fmla="*/ 5525729 w 5819775"/>
              <a:gd name="connsiteY26" fmla="*/ 2718816 h 5124450"/>
              <a:gd name="connsiteX27" fmla="*/ 5525729 w 5819775"/>
              <a:gd name="connsiteY27" fmla="*/ 4141889 h 5124450"/>
              <a:gd name="connsiteX28" fmla="*/ 5525729 w 5819775"/>
              <a:gd name="connsiteY28" fmla="*/ 4141889 h 5124450"/>
              <a:gd name="connsiteX29" fmla="*/ 383534 w 5819775"/>
              <a:gd name="connsiteY29" fmla="*/ 295427 h 5124450"/>
              <a:gd name="connsiteX30" fmla="*/ 5445024 w 5819775"/>
              <a:gd name="connsiteY30" fmla="*/ 295427 h 5124450"/>
              <a:gd name="connsiteX31" fmla="*/ 5533130 w 5819775"/>
              <a:gd name="connsiteY31" fmla="*/ 383534 h 5124450"/>
              <a:gd name="connsiteX32" fmla="*/ 5533130 w 5819775"/>
              <a:gd name="connsiteY32" fmla="*/ 2262712 h 5124450"/>
              <a:gd name="connsiteX33" fmla="*/ 4421772 w 5819775"/>
              <a:gd name="connsiteY33" fmla="*/ 1023252 h 5124450"/>
              <a:gd name="connsiteX34" fmla="*/ 4301824 w 5819775"/>
              <a:gd name="connsiteY34" fmla="*/ 975122 h 5124450"/>
              <a:gd name="connsiteX35" fmla="*/ 4190019 w 5819775"/>
              <a:gd name="connsiteY35" fmla="*/ 1038796 h 5124450"/>
              <a:gd name="connsiteX36" fmla="*/ 2718807 w 5819775"/>
              <a:gd name="connsiteY36" fmla="*/ 3126038 h 5124450"/>
              <a:gd name="connsiteX37" fmla="*/ 2142763 w 5819775"/>
              <a:gd name="connsiteY37" fmla="*/ 2598858 h 5124450"/>
              <a:gd name="connsiteX38" fmla="*/ 2030959 w 5819775"/>
              <a:gd name="connsiteY38" fmla="*/ 2558872 h 5124450"/>
              <a:gd name="connsiteX39" fmla="*/ 1927298 w 5819775"/>
              <a:gd name="connsiteY39" fmla="*/ 2615146 h 5124450"/>
              <a:gd name="connsiteX40" fmla="*/ 783365 w 5819775"/>
              <a:gd name="connsiteY40" fmla="*/ 4133745 h 5124450"/>
              <a:gd name="connsiteX41" fmla="*/ 295427 w 5819775"/>
              <a:gd name="connsiteY41" fmla="*/ 4133745 h 5124450"/>
              <a:gd name="connsiteX42" fmla="*/ 295427 w 5819775"/>
              <a:gd name="connsiteY42" fmla="*/ 375390 h 5124450"/>
              <a:gd name="connsiteX43" fmla="*/ 383534 w 5819775"/>
              <a:gd name="connsiteY43" fmla="*/ 295427 h 5124450"/>
              <a:gd name="connsiteX44" fmla="*/ 5437623 w 5819775"/>
              <a:gd name="connsiteY44" fmla="*/ 4829737 h 5124450"/>
              <a:gd name="connsiteX45" fmla="*/ 383534 w 5819775"/>
              <a:gd name="connsiteY45" fmla="*/ 4829737 h 5124450"/>
              <a:gd name="connsiteX46" fmla="*/ 295427 w 5819775"/>
              <a:gd name="connsiteY46" fmla="*/ 4741631 h 5124450"/>
              <a:gd name="connsiteX47" fmla="*/ 295427 w 5819775"/>
              <a:gd name="connsiteY47" fmla="*/ 4438060 h 5124450"/>
              <a:gd name="connsiteX48" fmla="*/ 5524986 w 5819775"/>
              <a:gd name="connsiteY48" fmla="*/ 4438060 h 5124450"/>
              <a:gd name="connsiteX49" fmla="*/ 5524986 w 5819775"/>
              <a:gd name="connsiteY49" fmla="*/ 4741631 h 5124450"/>
              <a:gd name="connsiteX50" fmla="*/ 5437623 w 5819775"/>
              <a:gd name="connsiteY50" fmla="*/ 4829737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819775" h="5124450">
                <a:moveTo>
                  <a:pt x="1519333" y="2119065"/>
                </a:moveTo>
                <a:cubicBezTo>
                  <a:pt x="1879178" y="2119065"/>
                  <a:pt x="2175339" y="1822895"/>
                  <a:pt x="2175339" y="1463059"/>
                </a:cubicBezTo>
                <a:cubicBezTo>
                  <a:pt x="2175339" y="1103224"/>
                  <a:pt x="1879168" y="807053"/>
                  <a:pt x="1519333" y="807053"/>
                </a:cubicBezTo>
                <a:cubicBezTo>
                  <a:pt x="1159497" y="807053"/>
                  <a:pt x="863327" y="1103224"/>
                  <a:pt x="863327" y="1463059"/>
                </a:cubicBezTo>
                <a:cubicBezTo>
                  <a:pt x="871471" y="1822904"/>
                  <a:pt x="1159488" y="2119065"/>
                  <a:pt x="1519333" y="2119065"/>
                </a:cubicBezTo>
                <a:close/>
                <a:moveTo>
                  <a:pt x="1519333" y="1103214"/>
                </a:moveTo>
                <a:cubicBezTo>
                  <a:pt x="1719244" y="1103214"/>
                  <a:pt x="1879178" y="1263148"/>
                  <a:pt x="1879178" y="1463059"/>
                </a:cubicBezTo>
                <a:cubicBezTo>
                  <a:pt x="1879178" y="1662970"/>
                  <a:pt x="1719244" y="1822904"/>
                  <a:pt x="1519333" y="1822904"/>
                </a:cubicBezTo>
                <a:cubicBezTo>
                  <a:pt x="1319422" y="1822904"/>
                  <a:pt x="1159488" y="1662970"/>
                  <a:pt x="1159488" y="1463059"/>
                </a:cubicBezTo>
                <a:cubicBezTo>
                  <a:pt x="1167641" y="1263148"/>
                  <a:pt x="1327566" y="1103214"/>
                  <a:pt x="1519333" y="1103214"/>
                </a:cubicBezTo>
                <a:close/>
                <a:moveTo>
                  <a:pt x="5437623" y="0"/>
                </a:moveTo>
                <a:lnTo>
                  <a:pt x="383534" y="0"/>
                </a:lnTo>
                <a:cubicBezTo>
                  <a:pt x="175479" y="0"/>
                  <a:pt x="0" y="168069"/>
                  <a:pt x="0" y="383534"/>
                </a:cubicBezTo>
                <a:lnTo>
                  <a:pt x="0" y="4741621"/>
                </a:lnTo>
                <a:cubicBezTo>
                  <a:pt x="0" y="4949676"/>
                  <a:pt x="168078" y="5125155"/>
                  <a:pt x="383534" y="5125155"/>
                </a:cubicBezTo>
                <a:lnTo>
                  <a:pt x="5445024" y="5125155"/>
                </a:lnTo>
                <a:cubicBezTo>
                  <a:pt x="5653078" y="5125155"/>
                  <a:pt x="5828557" y="4957077"/>
                  <a:pt x="5828557" y="4741621"/>
                </a:cubicBezTo>
                <a:lnTo>
                  <a:pt x="5828557" y="383534"/>
                </a:lnTo>
                <a:cubicBezTo>
                  <a:pt x="5821157" y="175479"/>
                  <a:pt x="5653078" y="0"/>
                  <a:pt x="5437623" y="0"/>
                </a:cubicBezTo>
                <a:close/>
                <a:moveTo>
                  <a:pt x="5525729" y="4141889"/>
                </a:moveTo>
                <a:lnTo>
                  <a:pt x="1151344" y="4141889"/>
                </a:lnTo>
                <a:lnTo>
                  <a:pt x="2062801" y="2926128"/>
                </a:lnTo>
                <a:lnTo>
                  <a:pt x="2638844" y="3462185"/>
                </a:lnTo>
                <a:cubicBezTo>
                  <a:pt x="2670686" y="3494027"/>
                  <a:pt x="2710663" y="3502171"/>
                  <a:pt x="2758792" y="3502171"/>
                </a:cubicBezTo>
                <a:cubicBezTo>
                  <a:pt x="2798778" y="3494027"/>
                  <a:pt x="2838755" y="3478482"/>
                  <a:pt x="2862453" y="3438496"/>
                </a:cubicBezTo>
                <a:lnTo>
                  <a:pt x="4318111" y="1367552"/>
                </a:lnTo>
                <a:lnTo>
                  <a:pt x="5525729" y="2718816"/>
                </a:lnTo>
                <a:lnTo>
                  <a:pt x="5525729" y="4141889"/>
                </a:lnTo>
                <a:lnTo>
                  <a:pt x="5525729" y="4141889"/>
                </a:lnTo>
                <a:close/>
                <a:moveTo>
                  <a:pt x="383534" y="295427"/>
                </a:moveTo>
                <a:lnTo>
                  <a:pt x="5445024" y="295427"/>
                </a:lnTo>
                <a:cubicBezTo>
                  <a:pt x="5493153" y="295427"/>
                  <a:pt x="5533130" y="335413"/>
                  <a:pt x="5533130" y="383534"/>
                </a:cubicBezTo>
                <a:lnTo>
                  <a:pt x="5533130" y="2262712"/>
                </a:lnTo>
                <a:lnTo>
                  <a:pt x="4421772" y="1023252"/>
                </a:lnTo>
                <a:cubicBezTo>
                  <a:pt x="4389930" y="991410"/>
                  <a:pt x="4349953" y="975122"/>
                  <a:pt x="4301824" y="975122"/>
                </a:cubicBezTo>
                <a:cubicBezTo>
                  <a:pt x="4253694" y="975122"/>
                  <a:pt x="4213717" y="998820"/>
                  <a:pt x="4190019" y="1038796"/>
                </a:cubicBezTo>
                <a:lnTo>
                  <a:pt x="2718807" y="3126038"/>
                </a:lnTo>
                <a:lnTo>
                  <a:pt x="2142763" y="2598858"/>
                </a:lnTo>
                <a:cubicBezTo>
                  <a:pt x="2110921" y="2567016"/>
                  <a:pt x="2070945" y="2558872"/>
                  <a:pt x="2030959" y="2558872"/>
                </a:cubicBezTo>
                <a:cubicBezTo>
                  <a:pt x="1990973" y="2558872"/>
                  <a:pt x="1950996" y="2582561"/>
                  <a:pt x="1927298" y="2615146"/>
                </a:cubicBezTo>
                <a:lnTo>
                  <a:pt x="783365" y="4133745"/>
                </a:lnTo>
                <a:lnTo>
                  <a:pt x="295427" y="4133745"/>
                </a:lnTo>
                <a:lnTo>
                  <a:pt x="295427" y="375390"/>
                </a:lnTo>
                <a:cubicBezTo>
                  <a:pt x="295427" y="335404"/>
                  <a:pt x="335413" y="295427"/>
                  <a:pt x="383534" y="295427"/>
                </a:cubicBezTo>
                <a:close/>
                <a:moveTo>
                  <a:pt x="5437623" y="4829737"/>
                </a:moveTo>
                <a:lnTo>
                  <a:pt x="383534" y="4829737"/>
                </a:lnTo>
                <a:cubicBezTo>
                  <a:pt x="335404" y="4829737"/>
                  <a:pt x="295427" y="4789751"/>
                  <a:pt x="295427" y="4741631"/>
                </a:cubicBezTo>
                <a:lnTo>
                  <a:pt x="295427" y="4438060"/>
                </a:lnTo>
                <a:lnTo>
                  <a:pt x="5524986" y="4438060"/>
                </a:lnTo>
                <a:lnTo>
                  <a:pt x="5524986" y="4741631"/>
                </a:lnTo>
                <a:cubicBezTo>
                  <a:pt x="5525729" y="4789751"/>
                  <a:pt x="5485743" y="4829737"/>
                  <a:pt x="5437623" y="482973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5" name="Forma libre 284">
            <a:extLst>
              <a:ext uri="{FF2B5EF4-FFF2-40B4-BE49-F238E27FC236}">
                <a16:creationId xmlns:a16="http://schemas.microsoft.com/office/drawing/2014/main" id="{046FFBE9-0172-CE4C-8BE9-494E79038EEE}"/>
              </a:ext>
            </a:extLst>
          </p:cNvPr>
          <p:cNvSpPr/>
          <p:nvPr/>
        </p:nvSpPr>
        <p:spPr>
          <a:xfrm>
            <a:off x="7210867" y="1424734"/>
            <a:ext cx="301831" cy="267801"/>
          </a:xfrm>
          <a:custGeom>
            <a:avLst/>
            <a:gdLst>
              <a:gd name="connsiteX0" fmla="*/ 5829300 w 5829300"/>
              <a:gd name="connsiteY0" fmla="*/ 772792 h 5172075"/>
              <a:gd name="connsiteX1" fmla="*/ 5821804 w 5829300"/>
              <a:gd name="connsiteY1" fmla="*/ 743493 h 5172075"/>
              <a:gd name="connsiteX2" fmla="*/ 5821804 w 5829300"/>
              <a:gd name="connsiteY2" fmla="*/ 360502 h 5172075"/>
              <a:gd name="connsiteX3" fmla="*/ 5461302 w 5829300"/>
              <a:gd name="connsiteY3" fmla="*/ 0 h 5172075"/>
              <a:gd name="connsiteX4" fmla="*/ 360502 w 5829300"/>
              <a:gd name="connsiteY4" fmla="*/ 0 h 5172075"/>
              <a:gd name="connsiteX5" fmla="*/ 0 w 5829300"/>
              <a:gd name="connsiteY5" fmla="*/ 360502 h 5172075"/>
              <a:gd name="connsiteX6" fmla="*/ 0 w 5829300"/>
              <a:gd name="connsiteY6" fmla="*/ 4135851 h 5172075"/>
              <a:gd name="connsiteX7" fmla="*/ 360502 w 5829300"/>
              <a:gd name="connsiteY7" fmla="*/ 4496353 h 5172075"/>
              <a:gd name="connsiteX8" fmla="*/ 1965369 w 5829300"/>
              <a:gd name="connsiteY8" fmla="*/ 4496353 h 5172075"/>
              <a:gd name="connsiteX9" fmla="*/ 1965369 w 5829300"/>
              <a:gd name="connsiteY9" fmla="*/ 5048346 h 5172075"/>
              <a:gd name="connsiteX10" fmla="*/ 2097577 w 5829300"/>
              <a:gd name="connsiteY10" fmla="*/ 5180553 h 5172075"/>
              <a:gd name="connsiteX11" fmla="*/ 3731743 w 5829300"/>
              <a:gd name="connsiteY11" fmla="*/ 5180553 h 5172075"/>
              <a:gd name="connsiteX12" fmla="*/ 3863950 w 5829300"/>
              <a:gd name="connsiteY12" fmla="*/ 5048346 h 5172075"/>
              <a:gd name="connsiteX13" fmla="*/ 3863950 w 5829300"/>
              <a:gd name="connsiteY13" fmla="*/ 4496353 h 5172075"/>
              <a:gd name="connsiteX14" fmla="*/ 5453825 w 5829300"/>
              <a:gd name="connsiteY14" fmla="*/ 4496353 h 5172075"/>
              <a:gd name="connsiteX15" fmla="*/ 5814327 w 5829300"/>
              <a:gd name="connsiteY15" fmla="*/ 4135851 h 5172075"/>
              <a:gd name="connsiteX16" fmla="*/ 5814327 w 5829300"/>
              <a:gd name="connsiteY16" fmla="*/ 3731057 h 5172075"/>
              <a:gd name="connsiteX17" fmla="*/ 5821823 w 5829300"/>
              <a:gd name="connsiteY17" fmla="*/ 3701758 h 5172075"/>
              <a:gd name="connsiteX18" fmla="*/ 5821823 w 5829300"/>
              <a:gd name="connsiteY18" fmla="*/ 772792 h 5172075"/>
              <a:gd name="connsiteX19" fmla="*/ 5829300 w 5829300"/>
              <a:gd name="connsiteY19" fmla="*/ 772792 h 5172075"/>
              <a:gd name="connsiteX20" fmla="*/ 5549217 w 5829300"/>
              <a:gd name="connsiteY20" fmla="*/ 3569551 h 5172075"/>
              <a:gd name="connsiteX21" fmla="*/ 286903 w 5829300"/>
              <a:gd name="connsiteY21" fmla="*/ 3569551 h 5172075"/>
              <a:gd name="connsiteX22" fmla="*/ 286903 w 5829300"/>
              <a:gd name="connsiteY22" fmla="*/ 904999 h 5172075"/>
              <a:gd name="connsiteX23" fmla="*/ 5556714 w 5829300"/>
              <a:gd name="connsiteY23" fmla="*/ 904999 h 5172075"/>
              <a:gd name="connsiteX24" fmla="*/ 5556714 w 5829300"/>
              <a:gd name="connsiteY24" fmla="*/ 3569551 h 5172075"/>
              <a:gd name="connsiteX25" fmla="*/ 5549217 w 5829300"/>
              <a:gd name="connsiteY25" fmla="*/ 3569551 h 5172075"/>
              <a:gd name="connsiteX26" fmla="*/ 360502 w 5829300"/>
              <a:gd name="connsiteY26" fmla="*/ 272596 h 5172075"/>
              <a:gd name="connsiteX27" fmla="*/ 5468122 w 5829300"/>
              <a:gd name="connsiteY27" fmla="*/ 272596 h 5172075"/>
              <a:gd name="connsiteX28" fmla="*/ 5556714 w 5829300"/>
              <a:gd name="connsiteY28" fmla="*/ 361188 h 5172075"/>
              <a:gd name="connsiteX29" fmla="*/ 5556714 w 5829300"/>
              <a:gd name="connsiteY29" fmla="*/ 640594 h 5172075"/>
              <a:gd name="connsiteX30" fmla="*/ 272586 w 5829300"/>
              <a:gd name="connsiteY30" fmla="*/ 640594 h 5172075"/>
              <a:gd name="connsiteX31" fmla="*/ 272586 w 5829300"/>
              <a:gd name="connsiteY31" fmla="*/ 361188 h 5172075"/>
              <a:gd name="connsiteX32" fmla="*/ 360502 w 5829300"/>
              <a:gd name="connsiteY32" fmla="*/ 272596 h 5172075"/>
              <a:gd name="connsiteX33" fmla="*/ 3606346 w 5829300"/>
              <a:gd name="connsiteY33" fmla="*/ 4909319 h 5172075"/>
              <a:gd name="connsiteX34" fmla="*/ 2237270 w 5829300"/>
              <a:gd name="connsiteY34" fmla="*/ 4909319 h 5172075"/>
              <a:gd name="connsiteX35" fmla="*/ 2237270 w 5829300"/>
              <a:gd name="connsiteY35" fmla="*/ 4497029 h 5172075"/>
              <a:gd name="connsiteX36" fmla="*/ 3598850 w 5829300"/>
              <a:gd name="connsiteY36" fmla="*/ 4497029 h 5172075"/>
              <a:gd name="connsiteX37" fmla="*/ 3598850 w 5829300"/>
              <a:gd name="connsiteY37" fmla="*/ 4909319 h 5172075"/>
              <a:gd name="connsiteX38" fmla="*/ 3606346 w 5829300"/>
              <a:gd name="connsiteY38" fmla="*/ 4909319 h 5172075"/>
              <a:gd name="connsiteX39" fmla="*/ 5468122 w 5829300"/>
              <a:gd name="connsiteY39" fmla="*/ 4225128 h 5172075"/>
              <a:gd name="connsiteX40" fmla="*/ 3738543 w 5829300"/>
              <a:gd name="connsiteY40" fmla="*/ 4225128 h 5172075"/>
              <a:gd name="connsiteX41" fmla="*/ 2105063 w 5829300"/>
              <a:gd name="connsiteY41" fmla="*/ 4225128 h 5172075"/>
              <a:gd name="connsiteX42" fmla="*/ 360502 w 5829300"/>
              <a:gd name="connsiteY42" fmla="*/ 4225128 h 5172075"/>
              <a:gd name="connsiteX43" fmla="*/ 271910 w 5829300"/>
              <a:gd name="connsiteY43" fmla="*/ 4136536 h 5172075"/>
              <a:gd name="connsiteX44" fmla="*/ 271910 w 5829300"/>
              <a:gd name="connsiteY44" fmla="*/ 3842137 h 5172075"/>
              <a:gd name="connsiteX45" fmla="*/ 5549217 w 5829300"/>
              <a:gd name="connsiteY45" fmla="*/ 3842137 h 5172075"/>
              <a:gd name="connsiteX46" fmla="*/ 5549217 w 5829300"/>
              <a:gd name="connsiteY46" fmla="*/ 4136536 h 5172075"/>
              <a:gd name="connsiteX47" fmla="*/ 5468122 w 5829300"/>
              <a:gd name="connsiteY47" fmla="*/ 4225128 h 51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29300" h="5172075">
                <a:moveTo>
                  <a:pt x="5829300" y="772792"/>
                </a:moveTo>
                <a:cubicBezTo>
                  <a:pt x="5829300" y="765296"/>
                  <a:pt x="5829300" y="750989"/>
                  <a:pt x="5821804" y="743493"/>
                </a:cubicBezTo>
                <a:lnTo>
                  <a:pt x="5821804" y="360502"/>
                </a:lnTo>
                <a:cubicBezTo>
                  <a:pt x="5821804" y="161515"/>
                  <a:pt x="5659612" y="0"/>
                  <a:pt x="5461302" y="0"/>
                </a:cubicBezTo>
                <a:lnTo>
                  <a:pt x="360502" y="0"/>
                </a:lnTo>
                <a:cubicBezTo>
                  <a:pt x="161506" y="10"/>
                  <a:pt x="0" y="162192"/>
                  <a:pt x="0" y="360502"/>
                </a:cubicBezTo>
                <a:lnTo>
                  <a:pt x="0" y="4135851"/>
                </a:lnTo>
                <a:cubicBezTo>
                  <a:pt x="0" y="4334837"/>
                  <a:pt x="162192" y="4496353"/>
                  <a:pt x="360502" y="4496353"/>
                </a:cubicBezTo>
                <a:lnTo>
                  <a:pt x="1965369" y="4496353"/>
                </a:lnTo>
                <a:lnTo>
                  <a:pt x="1965369" y="5048346"/>
                </a:lnTo>
                <a:cubicBezTo>
                  <a:pt x="1965369" y="5121945"/>
                  <a:pt x="2023977" y="5180553"/>
                  <a:pt x="2097577" y="5180553"/>
                </a:cubicBezTo>
                <a:lnTo>
                  <a:pt x="3731743" y="5180553"/>
                </a:lnTo>
                <a:cubicBezTo>
                  <a:pt x="3805342" y="5180553"/>
                  <a:pt x="3863950" y="5121945"/>
                  <a:pt x="3863950" y="5048346"/>
                </a:cubicBezTo>
                <a:lnTo>
                  <a:pt x="3863950" y="4496353"/>
                </a:lnTo>
                <a:lnTo>
                  <a:pt x="5453825" y="4496353"/>
                </a:lnTo>
                <a:cubicBezTo>
                  <a:pt x="5652812" y="4496353"/>
                  <a:pt x="5814327" y="4334161"/>
                  <a:pt x="5814327" y="4135851"/>
                </a:cubicBezTo>
                <a:lnTo>
                  <a:pt x="5814327" y="3731057"/>
                </a:lnTo>
                <a:cubicBezTo>
                  <a:pt x="5814327" y="3723561"/>
                  <a:pt x="5821823" y="3709254"/>
                  <a:pt x="5821823" y="3701758"/>
                </a:cubicBezTo>
                <a:lnTo>
                  <a:pt x="5821823" y="772792"/>
                </a:lnTo>
                <a:lnTo>
                  <a:pt x="5829300" y="772792"/>
                </a:lnTo>
                <a:close/>
                <a:moveTo>
                  <a:pt x="5549217" y="3569551"/>
                </a:moveTo>
                <a:lnTo>
                  <a:pt x="286903" y="3569551"/>
                </a:lnTo>
                <a:lnTo>
                  <a:pt x="286903" y="904999"/>
                </a:lnTo>
                <a:lnTo>
                  <a:pt x="5556714" y="904999"/>
                </a:lnTo>
                <a:lnTo>
                  <a:pt x="5556714" y="3569551"/>
                </a:lnTo>
                <a:lnTo>
                  <a:pt x="5549217" y="3569551"/>
                </a:lnTo>
                <a:close/>
                <a:moveTo>
                  <a:pt x="360502" y="272596"/>
                </a:moveTo>
                <a:lnTo>
                  <a:pt x="5468122" y="272596"/>
                </a:lnTo>
                <a:cubicBezTo>
                  <a:pt x="5512413" y="272596"/>
                  <a:pt x="5556714" y="309391"/>
                  <a:pt x="5556714" y="361188"/>
                </a:cubicBezTo>
                <a:lnTo>
                  <a:pt x="5556714" y="640594"/>
                </a:lnTo>
                <a:lnTo>
                  <a:pt x="272586" y="640594"/>
                </a:lnTo>
                <a:lnTo>
                  <a:pt x="272586" y="361188"/>
                </a:lnTo>
                <a:cubicBezTo>
                  <a:pt x="272586" y="309391"/>
                  <a:pt x="309391" y="272596"/>
                  <a:pt x="360502" y="272596"/>
                </a:cubicBezTo>
                <a:close/>
                <a:moveTo>
                  <a:pt x="3606346" y="4909319"/>
                </a:moveTo>
                <a:lnTo>
                  <a:pt x="2237270" y="4909319"/>
                </a:lnTo>
                <a:lnTo>
                  <a:pt x="2237270" y="4497029"/>
                </a:lnTo>
                <a:lnTo>
                  <a:pt x="3598850" y="4497029"/>
                </a:lnTo>
                <a:lnTo>
                  <a:pt x="3598850" y="4909319"/>
                </a:lnTo>
                <a:lnTo>
                  <a:pt x="3606346" y="4909319"/>
                </a:lnTo>
                <a:close/>
                <a:moveTo>
                  <a:pt x="5468122" y="4225128"/>
                </a:moveTo>
                <a:lnTo>
                  <a:pt x="3738543" y="4225128"/>
                </a:lnTo>
                <a:lnTo>
                  <a:pt x="2105063" y="4225128"/>
                </a:lnTo>
                <a:lnTo>
                  <a:pt x="360502" y="4225128"/>
                </a:lnTo>
                <a:cubicBezTo>
                  <a:pt x="316211" y="4225128"/>
                  <a:pt x="271910" y="4188333"/>
                  <a:pt x="271910" y="4136536"/>
                </a:cubicBezTo>
                <a:lnTo>
                  <a:pt x="271910" y="3842137"/>
                </a:lnTo>
                <a:lnTo>
                  <a:pt x="5549217" y="3842137"/>
                </a:lnTo>
                <a:lnTo>
                  <a:pt x="5549217" y="4136536"/>
                </a:lnTo>
                <a:cubicBezTo>
                  <a:pt x="5549217" y="4188323"/>
                  <a:pt x="5512413" y="4225128"/>
                  <a:pt x="5468122" y="422512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7" name="Forma libre 286">
            <a:extLst>
              <a:ext uri="{FF2B5EF4-FFF2-40B4-BE49-F238E27FC236}">
                <a16:creationId xmlns:a16="http://schemas.microsoft.com/office/drawing/2014/main" id="{8ADF2CC4-9A4E-A648-B462-4EABE0BB5EB3}"/>
              </a:ext>
            </a:extLst>
          </p:cNvPr>
          <p:cNvSpPr/>
          <p:nvPr/>
        </p:nvSpPr>
        <p:spPr>
          <a:xfrm>
            <a:off x="8046838" y="5940759"/>
            <a:ext cx="207139" cy="354647"/>
          </a:xfrm>
          <a:custGeom>
            <a:avLst/>
            <a:gdLst>
              <a:gd name="connsiteX0" fmla="*/ 3644629 w 4000500"/>
              <a:gd name="connsiteY0" fmla="*/ 0 h 6849340"/>
              <a:gd name="connsiteX1" fmla="*/ 365154 w 4000500"/>
              <a:gd name="connsiteY1" fmla="*/ 0 h 6849340"/>
              <a:gd name="connsiteX2" fmla="*/ 0 w 4000500"/>
              <a:gd name="connsiteY2" fmla="*/ 365154 h 6849340"/>
              <a:gd name="connsiteX3" fmla="*/ 0 w 4000500"/>
              <a:gd name="connsiteY3" fmla="*/ 6492076 h 6849340"/>
              <a:gd name="connsiteX4" fmla="*/ 365154 w 4000500"/>
              <a:gd name="connsiteY4" fmla="*/ 6857230 h 6849340"/>
              <a:gd name="connsiteX5" fmla="*/ 3636177 w 4000500"/>
              <a:gd name="connsiteY5" fmla="*/ 6857230 h 6849340"/>
              <a:gd name="connsiteX6" fmla="*/ 4001332 w 4000500"/>
              <a:gd name="connsiteY6" fmla="*/ 6492076 h 6849340"/>
              <a:gd name="connsiteX7" fmla="*/ 4001332 w 4000500"/>
              <a:gd name="connsiteY7" fmla="*/ 365154 h 6849340"/>
              <a:gd name="connsiteX8" fmla="*/ 3644629 w 4000500"/>
              <a:gd name="connsiteY8" fmla="*/ 0 h 6849340"/>
              <a:gd name="connsiteX9" fmla="*/ 365154 w 4000500"/>
              <a:gd name="connsiteY9" fmla="*/ 307502 h 6849340"/>
              <a:gd name="connsiteX10" fmla="*/ 3636177 w 4000500"/>
              <a:gd name="connsiteY10" fmla="*/ 307502 h 6849340"/>
              <a:gd name="connsiteX11" fmla="*/ 3694600 w 4000500"/>
              <a:gd name="connsiteY11" fmla="*/ 365925 h 6849340"/>
              <a:gd name="connsiteX12" fmla="*/ 3694600 w 4000500"/>
              <a:gd name="connsiteY12" fmla="*/ 880985 h 6849340"/>
              <a:gd name="connsiteX13" fmla="*/ 307493 w 4000500"/>
              <a:gd name="connsiteY13" fmla="*/ 880985 h 6849340"/>
              <a:gd name="connsiteX14" fmla="*/ 307493 w 4000500"/>
              <a:gd name="connsiteY14" fmla="*/ 365925 h 6849340"/>
              <a:gd name="connsiteX15" fmla="*/ 365154 w 4000500"/>
              <a:gd name="connsiteY15" fmla="*/ 307502 h 6849340"/>
              <a:gd name="connsiteX16" fmla="*/ 3694600 w 4000500"/>
              <a:gd name="connsiteY16" fmla="*/ 1187716 h 6849340"/>
              <a:gd name="connsiteX17" fmla="*/ 3694600 w 4000500"/>
              <a:gd name="connsiteY17" fmla="*/ 5471948 h 6849340"/>
              <a:gd name="connsiteX18" fmla="*/ 332094 w 4000500"/>
              <a:gd name="connsiteY18" fmla="*/ 5471948 h 6849340"/>
              <a:gd name="connsiteX19" fmla="*/ 332094 w 4000500"/>
              <a:gd name="connsiteY19" fmla="*/ 1187716 h 6849340"/>
              <a:gd name="connsiteX20" fmla="*/ 3694600 w 4000500"/>
              <a:gd name="connsiteY20" fmla="*/ 1187716 h 6849340"/>
              <a:gd name="connsiteX21" fmla="*/ 3644629 w 4000500"/>
              <a:gd name="connsiteY21" fmla="*/ 6551270 h 6849340"/>
              <a:gd name="connsiteX22" fmla="*/ 365154 w 4000500"/>
              <a:gd name="connsiteY22" fmla="*/ 6551270 h 6849340"/>
              <a:gd name="connsiteX23" fmla="*/ 306731 w 4000500"/>
              <a:gd name="connsiteY23" fmla="*/ 6492847 h 6849340"/>
              <a:gd name="connsiteX24" fmla="*/ 306731 w 4000500"/>
              <a:gd name="connsiteY24" fmla="*/ 5787139 h 6849340"/>
              <a:gd name="connsiteX25" fmla="*/ 3702290 w 4000500"/>
              <a:gd name="connsiteY25" fmla="*/ 5787139 h 6849340"/>
              <a:gd name="connsiteX26" fmla="*/ 3702290 w 4000500"/>
              <a:gd name="connsiteY26" fmla="*/ 6492847 h 6849340"/>
              <a:gd name="connsiteX27" fmla="*/ 3644629 w 4000500"/>
              <a:gd name="connsiteY27" fmla="*/ 6551270 h 6849340"/>
              <a:gd name="connsiteX28" fmla="*/ 2158642 w 4000500"/>
              <a:gd name="connsiteY28" fmla="*/ 6177655 h 6849340"/>
              <a:gd name="connsiteX29" fmla="*/ 1992596 w 4000500"/>
              <a:gd name="connsiteY29" fmla="*/ 6343702 h 6849340"/>
              <a:gd name="connsiteX30" fmla="*/ 1826549 w 4000500"/>
              <a:gd name="connsiteY30" fmla="*/ 6177655 h 6849340"/>
              <a:gd name="connsiteX31" fmla="*/ 1992596 w 4000500"/>
              <a:gd name="connsiteY31" fmla="*/ 6011609 h 6849340"/>
              <a:gd name="connsiteX32" fmla="*/ 2158642 w 4000500"/>
              <a:gd name="connsiteY32" fmla="*/ 6177655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00500" h="6849340">
                <a:moveTo>
                  <a:pt x="3644629" y="0"/>
                </a:moveTo>
                <a:lnTo>
                  <a:pt x="365154" y="0"/>
                </a:lnTo>
                <a:cubicBezTo>
                  <a:pt x="166047" y="0"/>
                  <a:pt x="0" y="166047"/>
                  <a:pt x="0" y="365154"/>
                </a:cubicBezTo>
                <a:lnTo>
                  <a:pt x="0" y="6492076"/>
                </a:lnTo>
                <a:cubicBezTo>
                  <a:pt x="0" y="6691183"/>
                  <a:pt x="166047" y="6857230"/>
                  <a:pt x="365154" y="6857230"/>
                </a:cubicBezTo>
                <a:lnTo>
                  <a:pt x="3636177" y="6857230"/>
                </a:lnTo>
                <a:cubicBezTo>
                  <a:pt x="3835285" y="6857230"/>
                  <a:pt x="4001332" y="6691183"/>
                  <a:pt x="4001332" y="6492076"/>
                </a:cubicBezTo>
                <a:lnTo>
                  <a:pt x="4001332" y="365154"/>
                </a:lnTo>
                <a:cubicBezTo>
                  <a:pt x="4009782" y="158366"/>
                  <a:pt x="3843736" y="0"/>
                  <a:pt x="3644629" y="0"/>
                </a:cubicBezTo>
                <a:close/>
                <a:moveTo>
                  <a:pt x="365154" y="307502"/>
                </a:moveTo>
                <a:lnTo>
                  <a:pt x="3636177" y="307502"/>
                </a:lnTo>
                <a:cubicBezTo>
                  <a:pt x="3669238" y="307502"/>
                  <a:pt x="3694600" y="332102"/>
                  <a:pt x="3694600" y="365925"/>
                </a:cubicBezTo>
                <a:lnTo>
                  <a:pt x="3694600" y="880985"/>
                </a:lnTo>
                <a:lnTo>
                  <a:pt x="307493" y="880985"/>
                </a:lnTo>
                <a:lnTo>
                  <a:pt x="307493" y="365925"/>
                </a:lnTo>
                <a:cubicBezTo>
                  <a:pt x="307493" y="332102"/>
                  <a:pt x="332094" y="307502"/>
                  <a:pt x="365154" y="307502"/>
                </a:cubicBezTo>
                <a:close/>
                <a:moveTo>
                  <a:pt x="3694600" y="1187716"/>
                </a:moveTo>
                <a:lnTo>
                  <a:pt x="3694600" y="5471948"/>
                </a:lnTo>
                <a:lnTo>
                  <a:pt x="332094" y="5471948"/>
                </a:lnTo>
                <a:lnTo>
                  <a:pt x="332094" y="1187716"/>
                </a:lnTo>
                <a:lnTo>
                  <a:pt x="3694600" y="1187716"/>
                </a:lnTo>
                <a:close/>
                <a:moveTo>
                  <a:pt x="3644629" y="6551270"/>
                </a:moveTo>
                <a:lnTo>
                  <a:pt x="365154" y="6551270"/>
                </a:lnTo>
                <a:cubicBezTo>
                  <a:pt x="332094" y="6551270"/>
                  <a:pt x="306731" y="6526669"/>
                  <a:pt x="306731" y="6492847"/>
                </a:cubicBezTo>
                <a:lnTo>
                  <a:pt x="306731" y="5787139"/>
                </a:lnTo>
                <a:lnTo>
                  <a:pt x="3702290" y="5787139"/>
                </a:lnTo>
                <a:lnTo>
                  <a:pt x="3702290" y="6492847"/>
                </a:lnTo>
                <a:cubicBezTo>
                  <a:pt x="3703052" y="6517447"/>
                  <a:pt x="3677689" y="6551270"/>
                  <a:pt x="3644629" y="6551270"/>
                </a:cubicBezTo>
                <a:close/>
                <a:moveTo>
                  <a:pt x="2158642" y="6177655"/>
                </a:moveTo>
                <a:cubicBezTo>
                  <a:pt x="2158642" y="6269139"/>
                  <a:pt x="2084070" y="6343702"/>
                  <a:pt x="1992596" y="6343702"/>
                </a:cubicBezTo>
                <a:cubicBezTo>
                  <a:pt x="1901121" y="6343702"/>
                  <a:pt x="1826549" y="6269130"/>
                  <a:pt x="1826549" y="6177655"/>
                </a:cubicBezTo>
                <a:cubicBezTo>
                  <a:pt x="1826549" y="6086172"/>
                  <a:pt x="1901121" y="6011609"/>
                  <a:pt x="1992596" y="6011609"/>
                </a:cubicBezTo>
                <a:cubicBezTo>
                  <a:pt x="2084070" y="6011609"/>
                  <a:pt x="2158642" y="6086181"/>
                  <a:pt x="2158642" y="617765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9" name="Forma libre 288">
            <a:extLst>
              <a:ext uri="{FF2B5EF4-FFF2-40B4-BE49-F238E27FC236}">
                <a16:creationId xmlns:a16="http://schemas.microsoft.com/office/drawing/2014/main" id="{2F3E3C50-B63C-BA4A-9DD8-A2C0BC75956E}"/>
              </a:ext>
            </a:extLst>
          </p:cNvPr>
          <p:cNvSpPr/>
          <p:nvPr/>
        </p:nvSpPr>
        <p:spPr>
          <a:xfrm>
            <a:off x="7243893" y="5282693"/>
            <a:ext cx="301338" cy="287035"/>
          </a:xfrm>
          <a:custGeom>
            <a:avLst/>
            <a:gdLst>
              <a:gd name="connsiteX0" fmla="*/ 5820035 w 5819775"/>
              <a:gd name="connsiteY0" fmla="*/ 2089433 h 5543550"/>
              <a:gd name="connsiteX1" fmla="*/ 5602760 w 5819775"/>
              <a:gd name="connsiteY1" fmla="*/ 1928708 h 5543550"/>
              <a:gd name="connsiteX2" fmla="*/ 3891327 w 5819775"/>
              <a:gd name="connsiteY2" fmla="*/ 1679429 h 5543550"/>
              <a:gd name="connsiteX3" fmla="*/ 3144243 w 5819775"/>
              <a:gd name="connsiteY3" fmla="*/ 168907 h 5543550"/>
              <a:gd name="connsiteX4" fmla="*/ 2911338 w 5819775"/>
              <a:gd name="connsiteY4" fmla="*/ 0 h 5543550"/>
              <a:gd name="connsiteX5" fmla="*/ 2670251 w 5819775"/>
              <a:gd name="connsiteY5" fmla="*/ 168907 h 5543550"/>
              <a:gd name="connsiteX6" fmla="*/ 1923167 w 5819775"/>
              <a:gd name="connsiteY6" fmla="*/ 1679438 h 5543550"/>
              <a:gd name="connsiteX7" fmla="*/ 235546 w 5819775"/>
              <a:gd name="connsiteY7" fmla="*/ 1920526 h 5543550"/>
              <a:gd name="connsiteX8" fmla="*/ 10823 w 5819775"/>
              <a:gd name="connsiteY8" fmla="*/ 2089433 h 5543550"/>
              <a:gd name="connsiteX9" fmla="*/ 114998 w 5819775"/>
              <a:gd name="connsiteY9" fmla="*/ 2378888 h 5543550"/>
              <a:gd name="connsiteX10" fmla="*/ 1320444 w 5819775"/>
              <a:gd name="connsiteY10" fmla="*/ 3544157 h 5543550"/>
              <a:gd name="connsiteX11" fmla="*/ 1039180 w 5819775"/>
              <a:gd name="connsiteY11" fmla="*/ 5207975 h 5543550"/>
              <a:gd name="connsiteX12" fmla="*/ 1087548 w 5819775"/>
              <a:gd name="connsiteY12" fmla="*/ 5465436 h 5543550"/>
              <a:gd name="connsiteX13" fmla="*/ 1385185 w 5819775"/>
              <a:gd name="connsiteY13" fmla="*/ 5505622 h 5543550"/>
              <a:gd name="connsiteX14" fmla="*/ 1393367 w 5819775"/>
              <a:gd name="connsiteY14" fmla="*/ 5497439 h 5543550"/>
              <a:gd name="connsiteX15" fmla="*/ 2912081 w 5819775"/>
              <a:gd name="connsiteY15" fmla="*/ 4693806 h 5543550"/>
              <a:gd name="connsiteX16" fmla="*/ 4430795 w 5819775"/>
              <a:gd name="connsiteY16" fmla="*/ 5497439 h 5543550"/>
              <a:gd name="connsiteX17" fmla="*/ 4591520 w 5819775"/>
              <a:gd name="connsiteY17" fmla="*/ 5545807 h 5543550"/>
              <a:gd name="connsiteX18" fmla="*/ 4744062 w 5819775"/>
              <a:gd name="connsiteY18" fmla="*/ 5481819 h 5543550"/>
              <a:gd name="connsiteX19" fmla="*/ 4792430 w 5819775"/>
              <a:gd name="connsiteY19" fmla="*/ 5264544 h 5543550"/>
              <a:gd name="connsiteX20" fmla="*/ 4502232 w 5819775"/>
              <a:gd name="connsiteY20" fmla="*/ 3544157 h 5543550"/>
              <a:gd name="connsiteX21" fmla="*/ 5731491 w 5819775"/>
              <a:gd name="connsiteY21" fmla="*/ 2346894 h 5543550"/>
              <a:gd name="connsiteX22" fmla="*/ 5820035 w 5819775"/>
              <a:gd name="connsiteY22" fmla="*/ 2089433 h 5543550"/>
              <a:gd name="connsiteX23" fmla="*/ 4236580 w 5819775"/>
              <a:gd name="connsiteY23" fmla="*/ 3391614 h 5543550"/>
              <a:gd name="connsiteX24" fmla="*/ 4196394 w 5819775"/>
              <a:gd name="connsiteY24" fmla="*/ 3520345 h 5543550"/>
              <a:gd name="connsiteX25" fmla="*/ 4485849 w 5819775"/>
              <a:gd name="connsiteY25" fmla="*/ 5191602 h 5543550"/>
              <a:gd name="connsiteX26" fmla="*/ 2982766 w 5819775"/>
              <a:gd name="connsiteY26" fmla="*/ 4404341 h 5543550"/>
              <a:gd name="connsiteX27" fmla="*/ 2845854 w 5819775"/>
              <a:gd name="connsiteY27" fmla="*/ 4404341 h 5543550"/>
              <a:gd name="connsiteX28" fmla="*/ 1342770 w 5819775"/>
              <a:gd name="connsiteY28" fmla="*/ 5191602 h 5543550"/>
              <a:gd name="connsiteX29" fmla="*/ 1632226 w 5819775"/>
              <a:gd name="connsiteY29" fmla="*/ 3520345 h 5543550"/>
              <a:gd name="connsiteX30" fmla="*/ 1592040 w 5819775"/>
              <a:gd name="connsiteY30" fmla="*/ 3391614 h 5543550"/>
              <a:gd name="connsiteX31" fmla="*/ 370973 w 5819775"/>
              <a:gd name="connsiteY31" fmla="*/ 2209981 h 5543550"/>
              <a:gd name="connsiteX32" fmla="*/ 2050411 w 5819775"/>
              <a:gd name="connsiteY32" fmla="*/ 1968894 h 5543550"/>
              <a:gd name="connsiteX33" fmla="*/ 2162768 w 5819775"/>
              <a:gd name="connsiteY33" fmla="*/ 1888531 h 5543550"/>
              <a:gd name="connsiteX34" fmla="*/ 2909852 w 5819775"/>
              <a:gd name="connsiteY34" fmla="*/ 369818 h 5543550"/>
              <a:gd name="connsiteX35" fmla="*/ 3656926 w 5819775"/>
              <a:gd name="connsiteY35" fmla="*/ 1888531 h 5543550"/>
              <a:gd name="connsiteX36" fmla="*/ 3769283 w 5819775"/>
              <a:gd name="connsiteY36" fmla="*/ 1968894 h 5543550"/>
              <a:gd name="connsiteX37" fmla="*/ 5448722 w 5819775"/>
              <a:gd name="connsiteY37" fmla="*/ 2209981 h 5543550"/>
              <a:gd name="connsiteX38" fmla="*/ 4236580 w 5819775"/>
              <a:gd name="connsiteY38" fmla="*/ 3391614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19775" h="5543550">
                <a:moveTo>
                  <a:pt x="5820035" y="2089433"/>
                </a:moveTo>
                <a:cubicBezTo>
                  <a:pt x="5803661" y="2041065"/>
                  <a:pt x="5756046" y="1952520"/>
                  <a:pt x="5602760" y="1928708"/>
                </a:cubicBezTo>
                <a:lnTo>
                  <a:pt x="3891327" y="1679429"/>
                </a:lnTo>
                <a:lnTo>
                  <a:pt x="3144243" y="168907"/>
                </a:lnTo>
                <a:cubicBezTo>
                  <a:pt x="3072063" y="24555"/>
                  <a:pt x="2983518" y="0"/>
                  <a:pt x="2911338" y="0"/>
                </a:cubicBezTo>
                <a:cubicBezTo>
                  <a:pt x="2766977" y="0"/>
                  <a:pt x="2686615" y="144351"/>
                  <a:pt x="2670251" y="168907"/>
                </a:cubicBezTo>
                <a:lnTo>
                  <a:pt x="1923167" y="1679438"/>
                </a:lnTo>
                <a:lnTo>
                  <a:pt x="235546" y="1920526"/>
                </a:lnTo>
                <a:cubicBezTo>
                  <a:pt x="123189" y="1936899"/>
                  <a:pt x="34635" y="2000888"/>
                  <a:pt x="10823" y="2089433"/>
                </a:cubicBezTo>
                <a:cubicBezTo>
                  <a:pt x="-21172" y="2186169"/>
                  <a:pt x="19005" y="2282152"/>
                  <a:pt x="114998" y="2378888"/>
                </a:cubicBezTo>
                <a:lnTo>
                  <a:pt x="1320444" y="3544157"/>
                </a:lnTo>
                <a:lnTo>
                  <a:pt x="1039180" y="5207975"/>
                </a:lnTo>
                <a:cubicBezTo>
                  <a:pt x="1030998" y="5248161"/>
                  <a:pt x="1007186" y="5376882"/>
                  <a:pt x="1087548" y="5465436"/>
                </a:cubicBezTo>
                <a:cubicBezTo>
                  <a:pt x="1151537" y="5545798"/>
                  <a:pt x="1264646" y="5562172"/>
                  <a:pt x="1385185" y="5505622"/>
                </a:cubicBezTo>
                <a:cubicBezTo>
                  <a:pt x="1385185" y="5505622"/>
                  <a:pt x="1393367" y="5505622"/>
                  <a:pt x="1393367" y="5497439"/>
                </a:cubicBezTo>
                <a:lnTo>
                  <a:pt x="2912081" y="4693806"/>
                </a:lnTo>
                <a:lnTo>
                  <a:pt x="4430795" y="5497439"/>
                </a:lnTo>
                <a:cubicBezTo>
                  <a:pt x="4487345" y="5529434"/>
                  <a:pt x="4543152" y="5545807"/>
                  <a:pt x="4591520" y="5545807"/>
                </a:cubicBezTo>
                <a:cubicBezTo>
                  <a:pt x="4655508" y="5545807"/>
                  <a:pt x="4703876" y="5521995"/>
                  <a:pt x="4744062" y="5481819"/>
                </a:cubicBezTo>
                <a:cubicBezTo>
                  <a:pt x="4776057" y="5449824"/>
                  <a:pt x="4808051" y="5385083"/>
                  <a:pt x="4792430" y="5264544"/>
                </a:cubicBezTo>
                <a:lnTo>
                  <a:pt x="4502232" y="3544157"/>
                </a:lnTo>
                <a:lnTo>
                  <a:pt x="5731491" y="2346894"/>
                </a:lnTo>
                <a:cubicBezTo>
                  <a:pt x="5835666" y="2241976"/>
                  <a:pt x="5835666" y="2154174"/>
                  <a:pt x="5820035" y="2089433"/>
                </a:cubicBezTo>
                <a:close/>
                <a:moveTo>
                  <a:pt x="4236580" y="3391614"/>
                </a:moveTo>
                <a:cubicBezTo>
                  <a:pt x="4204585" y="3423609"/>
                  <a:pt x="4188212" y="3471977"/>
                  <a:pt x="4196394" y="3520345"/>
                </a:cubicBezTo>
                <a:lnTo>
                  <a:pt x="4485849" y="5191602"/>
                </a:lnTo>
                <a:lnTo>
                  <a:pt x="2982766" y="4404341"/>
                </a:lnTo>
                <a:cubicBezTo>
                  <a:pt x="2942580" y="4380529"/>
                  <a:pt x="2886030" y="4380529"/>
                  <a:pt x="2845854" y="4404341"/>
                </a:cubicBezTo>
                <a:lnTo>
                  <a:pt x="1342770" y="5191602"/>
                </a:lnTo>
                <a:lnTo>
                  <a:pt x="1632226" y="3520345"/>
                </a:lnTo>
                <a:cubicBezTo>
                  <a:pt x="1640408" y="3471977"/>
                  <a:pt x="1624044" y="3423609"/>
                  <a:pt x="1592040" y="3391614"/>
                </a:cubicBezTo>
                <a:lnTo>
                  <a:pt x="370973" y="2209981"/>
                </a:lnTo>
                <a:lnTo>
                  <a:pt x="2050411" y="1968894"/>
                </a:lnTo>
                <a:cubicBezTo>
                  <a:pt x="2098779" y="1960712"/>
                  <a:pt x="2138956" y="1928708"/>
                  <a:pt x="2162768" y="1888531"/>
                </a:cubicBezTo>
                <a:lnTo>
                  <a:pt x="2909852" y="369818"/>
                </a:lnTo>
                <a:lnTo>
                  <a:pt x="3656926" y="1888531"/>
                </a:lnTo>
                <a:cubicBezTo>
                  <a:pt x="3680739" y="1928717"/>
                  <a:pt x="3720915" y="1960712"/>
                  <a:pt x="3769283" y="1968894"/>
                </a:cubicBezTo>
                <a:lnTo>
                  <a:pt x="5448722" y="2209981"/>
                </a:lnTo>
                <a:lnTo>
                  <a:pt x="4236580" y="339161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1" name="Forma libre 290">
            <a:extLst>
              <a:ext uri="{FF2B5EF4-FFF2-40B4-BE49-F238E27FC236}">
                <a16:creationId xmlns:a16="http://schemas.microsoft.com/office/drawing/2014/main" id="{86AA13A3-B742-6F4E-9399-F084F4AD4972}"/>
              </a:ext>
            </a:extLst>
          </p:cNvPr>
          <p:cNvSpPr/>
          <p:nvPr/>
        </p:nvSpPr>
        <p:spPr>
          <a:xfrm>
            <a:off x="8783761" y="2749913"/>
            <a:ext cx="300846" cy="301339"/>
          </a:xfrm>
          <a:custGeom>
            <a:avLst/>
            <a:gdLst>
              <a:gd name="connsiteX0" fmla="*/ 2905721 w 5810281"/>
              <a:gd name="connsiteY0" fmla="*/ 1261306 h 5819790"/>
              <a:gd name="connsiteX1" fmla="*/ 1253651 w 5810281"/>
              <a:gd name="connsiteY1" fmla="*/ 2913376 h 5819790"/>
              <a:gd name="connsiteX2" fmla="*/ 2905721 w 5810281"/>
              <a:gd name="connsiteY2" fmla="*/ 4565445 h 5819790"/>
              <a:gd name="connsiteX3" fmla="*/ 4557790 w 5810281"/>
              <a:gd name="connsiteY3" fmla="*/ 2913376 h 5819790"/>
              <a:gd name="connsiteX4" fmla="*/ 2905721 w 5810281"/>
              <a:gd name="connsiteY4" fmla="*/ 1261306 h 5819790"/>
              <a:gd name="connsiteX5" fmla="*/ 2905721 w 5810281"/>
              <a:gd name="connsiteY5" fmla="*/ 4287312 h 5819790"/>
              <a:gd name="connsiteX6" fmla="*/ 1531775 w 5810281"/>
              <a:gd name="connsiteY6" fmla="*/ 2913366 h 5819790"/>
              <a:gd name="connsiteX7" fmla="*/ 2905721 w 5810281"/>
              <a:gd name="connsiteY7" fmla="*/ 1539420 h 5819790"/>
              <a:gd name="connsiteX8" fmla="*/ 4279667 w 5810281"/>
              <a:gd name="connsiteY8" fmla="*/ 2913366 h 5819790"/>
              <a:gd name="connsiteX9" fmla="*/ 2905721 w 5810281"/>
              <a:gd name="connsiteY9" fmla="*/ 4287312 h 5819790"/>
              <a:gd name="connsiteX10" fmla="*/ 2770829 w 5810281"/>
              <a:gd name="connsiteY10" fmla="*/ 607702 h 5819790"/>
              <a:gd name="connsiteX11" fmla="*/ 2770829 w 5810281"/>
              <a:gd name="connsiteY11" fmla="*/ 134892 h 5819790"/>
              <a:gd name="connsiteX12" fmla="*/ 2905721 w 5810281"/>
              <a:gd name="connsiteY12" fmla="*/ 0 h 5819790"/>
              <a:gd name="connsiteX13" fmla="*/ 3040612 w 5810281"/>
              <a:gd name="connsiteY13" fmla="*/ 134892 h 5819790"/>
              <a:gd name="connsiteX14" fmla="*/ 3040612 w 5810281"/>
              <a:gd name="connsiteY14" fmla="*/ 607702 h 5819790"/>
              <a:gd name="connsiteX15" fmla="*/ 2905721 w 5810281"/>
              <a:gd name="connsiteY15" fmla="*/ 742594 h 5819790"/>
              <a:gd name="connsiteX16" fmla="*/ 2770829 w 5810281"/>
              <a:gd name="connsiteY16" fmla="*/ 607702 h 5819790"/>
              <a:gd name="connsiteX17" fmla="*/ 1403834 w 5810281"/>
              <a:gd name="connsiteY17" fmla="*/ 577804 h 5819790"/>
              <a:gd name="connsiteX18" fmla="*/ 1456678 w 5810281"/>
              <a:gd name="connsiteY18" fmla="*/ 390069 h 5819790"/>
              <a:gd name="connsiteX19" fmla="*/ 1644414 w 5810281"/>
              <a:gd name="connsiteY19" fmla="*/ 442913 h 5819790"/>
              <a:gd name="connsiteX20" fmla="*/ 1877349 w 5810281"/>
              <a:gd name="connsiteY20" fmla="*/ 848282 h 5819790"/>
              <a:gd name="connsiteX21" fmla="*/ 1824504 w 5810281"/>
              <a:gd name="connsiteY21" fmla="*/ 1036018 h 5819790"/>
              <a:gd name="connsiteX22" fmla="*/ 1757063 w 5810281"/>
              <a:gd name="connsiteY22" fmla="*/ 1051319 h 5819790"/>
              <a:gd name="connsiteX23" fmla="*/ 1636778 w 5810281"/>
              <a:gd name="connsiteY23" fmla="*/ 983877 h 5819790"/>
              <a:gd name="connsiteX24" fmla="*/ 1403834 w 5810281"/>
              <a:gd name="connsiteY24" fmla="*/ 577804 h 5819790"/>
              <a:gd name="connsiteX25" fmla="*/ 1036018 w 5810281"/>
              <a:gd name="connsiteY25" fmla="*/ 1831465 h 5819790"/>
              <a:gd name="connsiteX26" fmla="*/ 915733 w 5810281"/>
              <a:gd name="connsiteY26" fmla="*/ 1898906 h 5819790"/>
              <a:gd name="connsiteX27" fmla="*/ 848292 w 5810281"/>
              <a:gd name="connsiteY27" fmla="*/ 1883606 h 5819790"/>
              <a:gd name="connsiteX28" fmla="*/ 442922 w 5810281"/>
              <a:gd name="connsiteY28" fmla="*/ 1650671 h 5819790"/>
              <a:gd name="connsiteX29" fmla="*/ 390078 w 5810281"/>
              <a:gd name="connsiteY29" fmla="*/ 1462936 h 5819790"/>
              <a:gd name="connsiteX30" fmla="*/ 577814 w 5810281"/>
              <a:gd name="connsiteY30" fmla="*/ 1410092 h 5819790"/>
              <a:gd name="connsiteX31" fmla="*/ 983183 w 5810281"/>
              <a:gd name="connsiteY31" fmla="*/ 1643026 h 5819790"/>
              <a:gd name="connsiteX32" fmla="*/ 1036018 w 5810281"/>
              <a:gd name="connsiteY32" fmla="*/ 1831465 h 5819790"/>
              <a:gd name="connsiteX33" fmla="*/ 607702 w 5810281"/>
              <a:gd name="connsiteY33" fmla="*/ 3048268 h 5819790"/>
              <a:gd name="connsiteX34" fmla="*/ 134892 w 5810281"/>
              <a:gd name="connsiteY34" fmla="*/ 3048268 h 5819790"/>
              <a:gd name="connsiteX35" fmla="*/ 0 w 5810281"/>
              <a:gd name="connsiteY35" fmla="*/ 2913376 h 5819790"/>
              <a:gd name="connsiteX36" fmla="*/ 134892 w 5810281"/>
              <a:gd name="connsiteY36" fmla="*/ 2778484 h 5819790"/>
              <a:gd name="connsiteX37" fmla="*/ 607702 w 5810281"/>
              <a:gd name="connsiteY37" fmla="*/ 2778484 h 5819790"/>
              <a:gd name="connsiteX38" fmla="*/ 742594 w 5810281"/>
              <a:gd name="connsiteY38" fmla="*/ 2913376 h 5819790"/>
              <a:gd name="connsiteX39" fmla="*/ 607702 w 5810281"/>
              <a:gd name="connsiteY39" fmla="*/ 3048268 h 5819790"/>
              <a:gd name="connsiteX40" fmla="*/ 1036018 w 5810281"/>
              <a:gd name="connsiteY40" fmla="*/ 3994592 h 5819790"/>
              <a:gd name="connsiteX41" fmla="*/ 983174 w 5810281"/>
              <a:gd name="connsiteY41" fmla="*/ 4182328 h 5819790"/>
              <a:gd name="connsiteX42" fmla="*/ 577804 w 5810281"/>
              <a:gd name="connsiteY42" fmla="*/ 4415262 h 5819790"/>
              <a:gd name="connsiteX43" fmla="*/ 510363 w 5810281"/>
              <a:gd name="connsiteY43" fmla="*/ 4430563 h 5819790"/>
              <a:gd name="connsiteX44" fmla="*/ 390078 w 5810281"/>
              <a:gd name="connsiteY44" fmla="*/ 4363122 h 5819790"/>
              <a:gd name="connsiteX45" fmla="*/ 442922 w 5810281"/>
              <a:gd name="connsiteY45" fmla="*/ 4175386 h 5819790"/>
              <a:gd name="connsiteX46" fmla="*/ 848292 w 5810281"/>
              <a:gd name="connsiteY46" fmla="*/ 3942452 h 5819790"/>
              <a:gd name="connsiteX47" fmla="*/ 1036018 w 5810281"/>
              <a:gd name="connsiteY47" fmla="*/ 3994592 h 5819790"/>
              <a:gd name="connsiteX48" fmla="*/ 1876654 w 5810281"/>
              <a:gd name="connsiteY48" fmla="*/ 4978460 h 5819790"/>
              <a:gd name="connsiteX49" fmla="*/ 1644414 w 5810281"/>
              <a:gd name="connsiteY49" fmla="*/ 5383830 h 5819790"/>
              <a:gd name="connsiteX50" fmla="*/ 1524129 w 5810281"/>
              <a:gd name="connsiteY50" fmla="*/ 5451271 h 5819790"/>
              <a:gd name="connsiteX51" fmla="*/ 1456688 w 5810281"/>
              <a:gd name="connsiteY51" fmla="*/ 5435970 h 5819790"/>
              <a:gd name="connsiteX52" fmla="*/ 1403844 w 5810281"/>
              <a:gd name="connsiteY52" fmla="*/ 5248234 h 5819790"/>
              <a:gd name="connsiteX53" fmla="*/ 1636778 w 5810281"/>
              <a:gd name="connsiteY53" fmla="*/ 4842865 h 5819790"/>
              <a:gd name="connsiteX54" fmla="*/ 1824514 w 5810281"/>
              <a:gd name="connsiteY54" fmla="*/ 4790021 h 5819790"/>
              <a:gd name="connsiteX55" fmla="*/ 1876654 w 5810281"/>
              <a:gd name="connsiteY55" fmla="*/ 4978460 h 5819790"/>
              <a:gd name="connsiteX56" fmla="*/ 3048258 w 5810281"/>
              <a:gd name="connsiteY56" fmla="*/ 5218346 h 5819790"/>
              <a:gd name="connsiteX57" fmla="*/ 3048258 w 5810281"/>
              <a:gd name="connsiteY57" fmla="*/ 5691157 h 5819790"/>
              <a:gd name="connsiteX58" fmla="*/ 2913366 w 5810281"/>
              <a:gd name="connsiteY58" fmla="*/ 5826048 h 5819790"/>
              <a:gd name="connsiteX59" fmla="*/ 2778475 w 5810281"/>
              <a:gd name="connsiteY59" fmla="*/ 5691157 h 5819790"/>
              <a:gd name="connsiteX60" fmla="*/ 2778475 w 5810281"/>
              <a:gd name="connsiteY60" fmla="*/ 5218346 h 5819790"/>
              <a:gd name="connsiteX61" fmla="*/ 2913366 w 5810281"/>
              <a:gd name="connsiteY61" fmla="*/ 5083454 h 5819790"/>
              <a:gd name="connsiteX62" fmla="*/ 3048258 w 5810281"/>
              <a:gd name="connsiteY62" fmla="*/ 5218346 h 5819790"/>
              <a:gd name="connsiteX63" fmla="*/ 4415253 w 5810281"/>
              <a:gd name="connsiteY63" fmla="*/ 5248243 h 5819790"/>
              <a:gd name="connsiteX64" fmla="*/ 4362409 w 5810281"/>
              <a:gd name="connsiteY64" fmla="*/ 5435979 h 5819790"/>
              <a:gd name="connsiteX65" fmla="*/ 4294968 w 5810281"/>
              <a:gd name="connsiteY65" fmla="*/ 5451280 h 5819790"/>
              <a:gd name="connsiteX66" fmla="*/ 4174673 w 5810281"/>
              <a:gd name="connsiteY66" fmla="*/ 5383839 h 5819790"/>
              <a:gd name="connsiteX67" fmla="*/ 3941738 w 5810281"/>
              <a:gd name="connsiteY67" fmla="*/ 4978470 h 5819790"/>
              <a:gd name="connsiteX68" fmla="*/ 3994583 w 5810281"/>
              <a:gd name="connsiteY68" fmla="*/ 4790734 h 5819790"/>
              <a:gd name="connsiteX69" fmla="*/ 4182318 w 5810281"/>
              <a:gd name="connsiteY69" fmla="*/ 4843578 h 5819790"/>
              <a:gd name="connsiteX70" fmla="*/ 4415253 w 5810281"/>
              <a:gd name="connsiteY70" fmla="*/ 5248243 h 5819790"/>
              <a:gd name="connsiteX71" fmla="*/ 5429019 w 5810281"/>
              <a:gd name="connsiteY71" fmla="*/ 4370054 h 5819790"/>
              <a:gd name="connsiteX72" fmla="*/ 5308724 w 5810281"/>
              <a:gd name="connsiteY72" fmla="*/ 4437496 h 5819790"/>
              <a:gd name="connsiteX73" fmla="*/ 5241283 w 5810281"/>
              <a:gd name="connsiteY73" fmla="*/ 4422195 h 5819790"/>
              <a:gd name="connsiteX74" fmla="*/ 4835914 w 5810281"/>
              <a:gd name="connsiteY74" fmla="*/ 4189260 h 5819790"/>
              <a:gd name="connsiteX75" fmla="*/ 4783069 w 5810281"/>
              <a:gd name="connsiteY75" fmla="*/ 4001525 h 5819790"/>
              <a:gd name="connsiteX76" fmla="*/ 4970805 w 5810281"/>
              <a:gd name="connsiteY76" fmla="*/ 3948680 h 5819790"/>
              <a:gd name="connsiteX77" fmla="*/ 5376174 w 5810281"/>
              <a:gd name="connsiteY77" fmla="*/ 4181615 h 5819790"/>
              <a:gd name="connsiteX78" fmla="*/ 5429019 w 5810281"/>
              <a:gd name="connsiteY78" fmla="*/ 4370054 h 5819790"/>
              <a:gd name="connsiteX79" fmla="*/ 5819087 w 5810281"/>
              <a:gd name="connsiteY79" fmla="*/ 2913376 h 5819790"/>
              <a:gd name="connsiteX80" fmla="*/ 5684195 w 5810281"/>
              <a:gd name="connsiteY80" fmla="*/ 3048268 h 5819790"/>
              <a:gd name="connsiteX81" fmla="*/ 5211385 w 5810281"/>
              <a:gd name="connsiteY81" fmla="*/ 3048268 h 5819790"/>
              <a:gd name="connsiteX82" fmla="*/ 5076493 w 5810281"/>
              <a:gd name="connsiteY82" fmla="*/ 2913376 h 5819790"/>
              <a:gd name="connsiteX83" fmla="*/ 5211385 w 5810281"/>
              <a:gd name="connsiteY83" fmla="*/ 2778484 h 5819790"/>
              <a:gd name="connsiteX84" fmla="*/ 5684195 w 5810281"/>
              <a:gd name="connsiteY84" fmla="*/ 2778484 h 5819790"/>
              <a:gd name="connsiteX85" fmla="*/ 5819087 w 5810281"/>
              <a:gd name="connsiteY85" fmla="*/ 2913376 h 5819790"/>
              <a:gd name="connsiteX86" fmla="*/ 4783069 w 5810281"/>
              <a:gd name="connsiteY86" fmla="*/ 1831465 h 5819790"/>
              <a:gd name="connsiteX87" fmla="*/ 4835914 w 5810281"/>
              <a:gd name="connsiteY87" fmla="*/ 1643730 h 5819790"/>
              <a:gd name="connsiteX88" fmla="*/ 5241283 w 5810281"/>
              <a:gd name="connsiteY88" fmla="*/ 1410795 h 5819790"/>
              <a:gd name="connsiteX89" fmla="*/ 5429019 w 5810281"/>
              <a:gd name="connsiteY89" fmla="*/ 1463639 h 5819790"/>
              <a:gd name="connsiteX90" fmla="*/ 5376174 w 5810281"/>
              <a:gd name="connsiteY90" fmla="*/ 1651375 h 5819790"/>
              <a:gd name="connsiteX91" fmla="*/ 4970805 w 5810281"/>
              <a:gd name="connsiteY91" fmla="*/ 1884309 h 5819790"/>
              <a:gd name="connsiteX92" fmla="*/ 4903364 w 5810281"/>
              <a:gd name="connsiteY92" fmla="*/ 1899610 h 5819790"/>
              <a:gd name="connsiteX93" fmla="*/ 4783069 w 5810281"/>
              <a:gd name="connsiteY93" fmla="*/ 1831465 h 5819790"/>
              <a:gd name="connsiteX94" fmla="*/ 3941738 w 5810281"/>
              <a:gd name="connsiteY94" fmla="*/ 848282 h 5819790"/>
              <a:gd name="connsiteX95" fmla="*/ 4174673 w 5810281"/>
              <a:gd name="connsiteY95" fmla="*/ 442913 h 5819790"/>
              <a:gd name="connsiteX96" fmla="*/ 4362409 w 5810281"/>
              <a:gd name="connsiteY96" fmla="*/ 390069 h 5819790"/>
              <a:gd name="connsiteX97" fmla="*/ 4415253 w 5810281"/>
              <a:gd name="connsiteY97" fmla="*/ 577804 h 5819790"/>
              <a:gd name="connsiteX98" fmla="*/ 4182318 w 5810281"/>
              <a:gd name="connsiteY98" fmla="*/ 983174 h 5819790"/>
              <a:gd name="connsiteX99" fmla="*/ 4062024 w 5810281"/>
              <a:gd name="connsiteY99" fmla="*/ 1050615 h 5819790"/>
              <a:gd name="connsiteX100" fmla="*/ 3994583 w 5810281"/>
              <a:gd name="connsiteY100" fmla="*/ 1035314 h 5819790"/>
              <a:gd name="connsiteX101" fmla="*/ 3941738 w 5810281"/>
              <a:gd name="connsiteY101" fmla="*/ 848282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810281" h="5819790">
                <a:moveTo>
                  <a:pt x="2905721" y="1261306"/>
                </a:moveTo>
                <a:cubicBezTo>
                  <a:pt x="1996939" y="1261306"/>
                  <a:pt x="1253651" y="2004595"/>
                  <a:pt x="1253651" y="2913376"/>
                </a:cubicBezTo>
                <a:cubicBezTo>
                  <a:pt x="1253651" y="3822157"/>
                  <a:pt x="1996939" y="4565445"/>
                  <a:pt x="2905721" y="4565445"/>
                </a:cubicBezTo>
                <a:cubicBezTo>
                  <a:pt x="3814502" y="4565445"/>
                  <a:pt x="4557790" y="3821453"/>
                  <a:pt x="4557790" y="2913376"/>
                </a:cubicBezTo>
                <a:cubicBezTo>
                  <a:pt x="4557790" y="2005298"/>
                  <a:pt x="3822148" y="1261306"/>
                  <a:pt x="2905721" y="1261306"/>
                </a:cubicBezTo>
                <a:close/>
                <a:moveTo>
                  <a:pt x="2905721" y="4287312"/>
                </a:moveTo>
                <a:cubicBezTo>
                  <a:pt x="2147132" y="4287312"/>
                  <a:pt x="1531775" y="3671261"/>
                  <a:pt x="1531775" y="2913366"/>
                </a:cubicBezTo>
                <a:cubicBezTo>
                  <a:pt x="1531775" y="2155472"/>
                  <a:pt x="2147826" y="1539420"/>
                  <a:pt x="2905721" y="1539420"/>
                </a:cubicBezTo>
                <a:cubicBezTo>
                  <a:pt x="3663615" y="1539420"/>
                  <a:pt x="4279667" y="2154778"/>
                  <a:pt x="4279667" y="2913366"/>
                </a:cubicBezTo>
                <a:cubicBezTo>
                  <a:pt x="4279667" y="3671955"/>
                  <a:pt x="3664310" y="4287312"/>
                  <a:pt x="2905721" y="4287312"/>
                </a:cubicBezTo>
                <a:close/>
                <a:moveTo>
                  <a:pt x="2770829" y="607702"/>
                </a:moveTo>
                <a:lnTo>
                  <a:pt x="2770829" y="134892"/>
                </a:lnTo>
                <a:cubicBezTo>
                  <a:pt x="2770829" y="59795"/>
                  <a:pt x="2830625" y="0"/>
                  <a:pt x="2905721" y="0"/>
                </a:cubicBezTo>
                <a:cubicBezTo>
                  <a:pt x="2980817" y="0"/>
                  <a:pt x="3040612" y="59795"/>
                  <a:pt x="3040612" y="134892"/>
                </a:cubicBezTo>
                <a:lnTo>
                  <a:pt x="3040612" y="607702"/>
                </a:lnTo>
                <a:cubicBezTo>
                  <a:pt x="3040612" y="682798"/>
                  <a:pt x="2980817" y="742594"/>
                  <a:pt x="2905721" y="742594"/>
                </a:cubicBezTo>
                <a:cubicBezTo>
                  <a:pt x="2830625" y="750249"/>
                  <a:pt x="2770829" y="682798"/>
                  <a:pt x="2770829" y="607702"/>
                </a:cubicBezTo>
                <a:close/>
                <a:moveTo>
                  <a:pt x="1403834" y="577804"/>
                </a:moveTo>
                <a:cubicBezTo>
                  <a:pt x="1366291" y="510363"/>
                  <a:pt x="1388534" y="427612"/>
                  <a:pt x="1456678" y="390069"/>
                </a:cubicBezTo>
                <a:cubicBezTo>
                  <a:pt x="1524120" y="352525"/>
                  <a:pt x="1606871" y="374768"/>
                  <a:pt x="1644414" y="442913"/>
                </a:cubicBezTo>
                <a:lnTo>
                  <a:pt x="1877349" y="848282"/>
                </a:lnTo>
                <a:cubicBezTo>
                  <a:pt x="1914892" y="915723"/>
                  <a:pt x="1892649" y="998474"/>
                  <a:pt x="1824504" y="1036018"/>
                </a:cubicBezTo>
                <a:cubicBezTo>
                  <a:pt x="1802252" y="1051319"/>
                  <a:pt x="1779306" y="1051319"/>
                  <a:pt x="1757063" y="1051319"/>
                </a:cubicBezTo>
                <a:cubicBezTo>
                  <a:pt x="1711865" y="1051319"/>
                  <a:pt x="1659715" y="1029066"/>
                  <a:pt x="1636778" y="983877"/>
                </a:cubicBezTo>
                <a:lnTo>
                  <a:pt x="1403834" y="577804"/>
                </a:lnTo>
                <a:close/>
                <a:moveTo>
                  <a:pt x="1036018" y="1831465"/>
                </a:moveTo>
                <a:cubicBezTo>
                  <a:pt x="1013766" y="1876664"/>
                  <a:pt x="960922" y="1898906"/>
                  <a:pt x="915733" y="1898906"/>
                </a:cubicBezTo>
                <a:cubicBezTo>
                  <a:pt x="893481" y="1898906"/>
                  <a:pt x="870534" y="1891261"/>
                  <a:pt x="848292" y="1883606"/>
                </a:cubicBezTo>
                <a:lnTo>
                  <a:pt x="442922" y="1650671"/>
                </a:lnTo>
                <a:cubicBezTo>
                  <a:pt x="375481" y="1613128"/>
                  <a:pt x="352535" y="1530386"/>
                  <a:pt x="390078" y="1462936"/>
                </a:cubicBezTo>
                <a:cubicBezTo>
                  <a:pt x="427621" y="1395485"/>
                  <a:pt x="510363" y="1372548"/>
                  <a:pt x="577814" y="1410092"/>
                </a:cubicBezTo>
                <a:lnTo>
                  <a:pt x="983183" y="1643026"/>
                </a:lnTo>
                <a:cubicBezTo>
                  <a:pt x="1050615" y="1681273"/>
                  <a:pt x="1073561" y="1764015"/>
                  <a:pt x="1036018" y="1831465"/>
                </a:cubicBezTo>
                <a:close/>
                <a:moveTo>
                  <a:pt x="607702" y="3048268"/>
                </a:moveTo>
                <a:lnTo>
                  <a:pt x="134892" y="3048268"/>
                </a:lnTo>
                <a:cubicBezTo>
                  <a:pt x="59795" y="3048268"/>
                  <a:pt x="0" y="2988472"/>
                  <a:pt x="0" y="2913376"/>
                </a:cubicBezTo>
                <a:cubicBezTo>
                  <a:pt x="0" y="2838280"/>
                  <a:pt x="59795" y="2778484"/>
                  <a:pt x="134892" y="2778484"/>
                </a:cubicBezTo>
                <a:lnTo>
                  <a:pt x="607702" y="2778484"/>
                </a:lnTo>
                <a:cubicBezTo>
                  <a:pt x="682798" y="2778484"/>
                  <a:pt x="742594" y="2838280"/>
                  <a:pt x="742594" y="2913376"/>
                </a:cubicBezTo>
                <a:cubicBezTo>
                  <a:pt x="743288" y="2988463"/>
                  <a:pt x="682798" y="3048268"/>
                  <a:pt x="607702" y="3048268"/>
                </a:cubicBezTo>
                <a:close/>
                <a:moveTo>
                  <a:pt x="1036018" y="3994592"/>
                </a:moveTo>
                <a:cubicBezTo>
                  <a:pt x="1073561" y="4062033"/>
                  <a:pt x="1051319" y="4144785"/>
                  <a:pt x="983174" y="4182328"/>
                </a:cubicBezTo>
                <a:lnTo>
                  <a:pt x="577804" y="4415262"/>
                </a:lnTo>
                <a:cubicBezTo>
                  <a:pt x="555552" y="4430563"/>
                  <a:pt x="532606" y="4430563"/>
                  <a:pt x="510363" y="4430563"/>
                </a:cubicBezTo>
                <a:cubicBezTo>
                  <a:pt x="465165" y="4430563"/>
                  <a:pt x="413015" y="4408311"/>
                  <a:pt x="390078" y="4363122"/>
                </a:cubicBezTo>
                <a:cubicBezTo>
                  <a:pt x="352535" y="4295681"/>
                  <a:pt x="374777" y="4212929"/>
                  <a:pt x="442922" y="4175386"/>
                </a:cubicBezTo>
                <a:lnTo>
                  <a:pt x="848292" y="3942452"/>
                </a:lnTo>
                <a:cubicBezTo>
                  <a:pt x="908078" y="3904195"/>
                  <a:pt x="998465" y="3927141"/>
                  <a:pt x="1036018" y="3994592"/>
                </a:cubicBezTo>
                <a:close/>
                <a:moveTo>
                  <a:pt x="1876654" y="4978460"/>
                </a:moveTo>
                <a:lnTo>
                  <a:pt x="1644414" y="5383830"/>
                </a:lnTo>
                <a:cubicBezTo>
                  <a:pt x="1622162" y="5429028"/>
                  <a:pt x="1569318" y="5451271"/>
                  <a:pt x="1524129" y="5451271"/>
                </a:cubicBezTo>
                <a:cubicBezTo>
                  <a:pt x="1501877" y="5451271"/>
                  <a:pt x="1478931" y="5443625"/>
                  <a:pt x="1456688" y="5435970"/>
                </a:cubicBezTo>
                <a:cubicBezTo>
                  <a:pt x="1389247" y="5398427"/>
                  <a:pt x="1366301" y="5315685"/>
                  <a:pt x="1403844" y="5248234"/>
                </a:cubicBezTo>
                <a:lnTo>
                  <a:pt x="1636778" y="4842865"/>
                </a:lnTo>
                <a:cubicBezTo>
                  <a:pt x="1674321" y="4775424"/>
                  <a:pt x="1757063" y="4752477"/>
                  <a:pt x="1824514" y="4790021"/>
                </a:cubicBezTo>
                <a:cubicBezTo>
                  <a:pt x="1891946" y="4828268"/>
                  <a:pt x="1914198" y="4910316"/>
                  <a:pt x="1876654" y="4978460"/>
                </a:cubicBezTo>
                <a:close/>
                <a:moveTo>
                  <a:pt x="3048258" y="5218346"/>
                </a:moveTo>
                <a:lnTo>
                  <a:pt x="3048258" y="5691157"/>
                </a:lnTo>
                <a:cubicBezTo>
                  <a:pt x="3048258" y="5766252"/>
                  <a:pt x="2988462" y="5826048"/>
                  <a:pt x="2913366" y="5826048"/>
                </a:cubicBezTo>
                <a:cubicBezTo>
                  <a:pt x="2838270" y="5826048"/>
                  <a:pt x="2778475" y="5766252"/>
                  <a:pt x="2778475" y="5691157"/>
                </a:cubicBezTo>
                <a:lnTo>
                  <a:pt x="2778475" y="5218346"/>
                </a:lnTo>
                <a:cubicBezTo>
                  <a:pt x="2778475" y="5143250"/>
                  <a:pt x="2838270" y="5083454"/>
                  <a:pt x="2913366" y="5083454"/>
                </a:cubicBezTo>
                <a:cubicBezTo>
                  <a:pt x="2988462" y="5075799"/>
                  <a:pt x="3048258" y="5143250"/>
                  <a:pt x="3048258" y="5218346"/>
                </a:cubicBezTo>
                <a:close/>
                <a:moveTo>
                  <a:pt x="4415253" y="5248243"/>
                </a:moveTo>
                <a:cubicBezTo>
                  <a:pt x="4452796" y="5315685"/>
                  <a:pt x="4430554" y="5398436"/>
                  <a:pt x="4362409" y="5435979"/>
                </a:cubicBezTo>
                <a:cubicBezTo>
                  <a:pt x="4340156" y="5443625"/>
                  <a:pt x="4317210" y="5451280"/>
                  <a:pt x="4294968" y="5451280"/>
                </a:cubicBezTo>
                <a:cubicBezTo>
                  <a:pt x="4249769" y="5451280"/>
                  <a:pt x="4197619" y="5429028"/>
                  <a:pt x="4174673" y="5383839"/>
                </a:cubicBezTo>
                <a:lnTo>
                  <a:pt x="3941738" y="4978470"/>
                </a:lnTo>
                <a:cubicBezTo>
                  <a:pt x="3904195" y="4911028"/>
                  <a:pt x="3926438" y="4828277"/>
                  <a:pt x="3994583" y="4790734"/>
                </a:cubicBezTo>
                <a:cubicBezTo>
                  <a:pt x="4062024" y="4753191"/>
                  <a:pt x="4144775" y="4775433"/>
                  <a:pt x="4182318" y="4843578"/>
                </a:cubicBezTo>
                <a:lnTo>
                  <a:pt x="4415253" y="5248243"/>
                </a:lnTo>
                <a:close/>
                <a:moveTo>
                  <a:pt x="5429019" y="4370054"/>
                </a:moveTo>
                <a:cubicBezTo>
                  <a:pt x="5406766" y="4415253"/>
                  <a:pt x="5353922" y="4437496"/>
                  <a:pt x="5308724" y="4437496"/>
                </a:cubicBezTo>
                <a:cubicBezTo>
                  <a:pt x="5286472" y="4437496"/>
                  <a:pt x="5263525" y="4429850"/>
                  <a:pt x="5241283" y="4422195"/>
                </a:cubicBezTo>
                <a:lnTo>
                  <a:pt x="4835914" y="4189260"/>
                </a:lnTo>
                <a:cubicBezTo>
                  <a:pt x="4768472" y="4151717"/>
                  <a:pt x="4745526" y="4068975"/>
                  <a:pt x="4783069" y="4001525"/>
                </a:cubicBezTo>
                <a:cubicBezTo>
                  <a:pt x="4820613" y="3934083"/>
                  <a:pt x="4903364" y="3911137"/>
                  <a:pt x="4970805" y="3948680"/>
                </a:cubicBezTo>
                <a:lnTo>
                  <a:pt x="5376174" y="4181615"/>
                </a:lnTo>
                <a:cubicBezTo>
                  <a:pt x="5443625" y="4219871"/>
                  <a:pt x="5466562" y="4302613"/>
                  <a:pt x="5429019" y="4370054"/>
                </a:cubicBezTo>
                <a:close/>
                <a:moveTo>
                  <a:pt x="5819087" y="2913376"/>
                </a:moveTo>
                <a:cubicBezTo>
                  <a:pt x="5819087" y="2988472"/>
                  <a:pt x="5759292" y="3048268"/>
                  <a:pt x="5684195" y="3048268"/>
                </a:cubicBezTo>
                <a:lnTo>
                  <a:pt x="5211385" y="3048268"/>
                </a:lnTo>
                <a:cubicBezTo>
                  <a:pt x="5136289" y="3048268"/>
                  <a:pt x="5076493" y="2988472"/>
                  <a:pt x="5076493" y="2913376"/>
                </a:cubicBezTo>
                <a:cubicBezTo>
                  <a:pt x="5076493" y="2838280"/>
                  <a:pt x="5136289" y="2778484"/>
                  <a:pt x="5211385" y="2778484"/>
                </a:cubicBezTo>
                <a:lnTo>
                  <a:pt x="5684195" y="2778484"/>
                </a:lnTo>
                <a:cubicBezTo>
                  <a:pt x="5759292" y="2770135"/>
                  <a:pt x="5819087" y="2838280"/>
                  <a:pt x="5819087" y="2913376"/>
                </a:cubicBezTo>
                <a:close/>
                <a:moveTo>
                  <a:pt x="4783069" y="1831465"/>
                </a:moveTo>
                <a:cubicBezTo>
                  <a:pt x="4745526" y="1764024"/>
                  <a:pt x="4767769" y="1681273"/>
                  <a:pt x="4835914" y="1643730"/>
                </a:cubicBezTo>
                <a:lnTo>
                  <a:pt x="5241283" y="1410795"/>
                </a:lnTo>
                <a:cubicBezTo>
                  <a:pt x="5308724" y="1373252"/>
                  <a:pt x="5391475" y="1395495"/>
                  <a:pt x="5429019" y="1463639"/>
                </a:cubicBezTo>
                <a:cubicBezTo>
                  <a:pt x="5466562" y="1531080"/>
                  <a:pt x="5444319" y="1613832"/>
                  <a:pt x="5376174" y="1651375"/>
                </a:cubicBezTo>
                <a:lnTo>
                  <a:pt x="4970805" y="1884309"/>
                </a:lnTo>
                <a:cubicBezTo>
                  <a:pt x="4948553" y="1899610"/>
                  <a:pt x="4925607" y="1899610"/>
                  <a:pt x="4903364" y="1899610"/>
                </a:cubicBezTo>
                <a:cubicBezTo>
                  <a:pt x="4858166" y="1899601"/>
                  <a:pt x="4812967" y="1876654"/>
                  <a:pt x="4783069" y="1831465"/>
                </a:cubicBezTo>
                <a:close/>
                <a:moveTo>
                  <a:pt x="3941738" y="848282"/>
                </a:moveTo>
                <a:lnTo>
                  <a:pt x="4174673" y="442913"/>
                </a:lnTo>
                <a:cubicBezTo>
                  <a:pt x="4212216" y="375472"/>
                  <a:pt x="4294968" y="352525"/>
                  <a:pt x="4362409" y="390069"/>
                </a:cubicBezTo>
                <a:cubicBezTo>
                  <a:pt x="4429850" y="427612"/>
                  <a:pt x="4452796" y="510354"/>
                  <a:pt x="4415253" y="577804"/>
                </a:cubicBezTo>
                <a:lnTo>
                  <a:pt x="4182318" y="983174"/>
                </a:lnTo>
                <a:cubicBezTo>
                  <a:pt x="4160066" y="1028372"/>
                  <a:pt x="4107222" y="1050615"/>
                  <a:pt x="4062024" y="1050615"/>
                </a:cubicBezTo>
                <a:cubicBezTo>
                  <a:pt x="4039772" y="1050615"/>
                  <a:pt x="4016825" y="1042969"/>
                  <a:pt x="3994583" y="1035314"/>
                </a:cubicBezTo>
                <a:cubicBezTo>
                  <a:pt x="3927142" y="998474"/>
                  <a:pt x="3904195" y="915733"/>
                  <a:pt x="3941738" y="84828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3" name="Forma libre 292">
            <a:extLst>
              <a:ext uri="{FF2B5EF4-FFF2-40B4-BE49-F238E27FC236}">
                <a16:creationId xmlns:a16="http://schemas.microsoft.com/office/drawing/2014/main" id="{0A471B34-4063-2E46-AA07-E4D9214F7D95}"/>
              </a:ext>
            </a:extLst>
          </p:cNvPr>
          <p:cNvSpPr/>
          <p:nvPr/>
        </p:nvSpPr>
        <p:spPr>
          <a:xfrm>
            <a:off x="8073693" y="5288451"/>
            <a:ext cx="166339" cy="354647"/>
          </a:xfrm>
          <a:custGeom>
            <a:avLst/>
            <a:gdLst>
              <a:gd name="connsiteX0" fmla="*/ 2573768 w 3212522"/>
              <a:gd name="connsiteY0" fmla="*/ 0 h 6849340"/>
              <a:gd name="connsiteX1" fmla="*/ 647284 w 3212522"/>
              <a:gd name="connsiteY1" fmla="*/ 0 h 6849340"/>
              <a:gd name="connsiteX2" fmla="*/ 0 w 3212522"/>
              <a:gd name="connsiteY2" fmla="*/ 647284 h 6849340"/>
              <a:gd name="connsiteX3" fmla="*/ 0 w 3212522"/>
              <a:gd name="connsiteY3" fmla="*/ 6209945 h 6849340"/>
              <a:gd name="connsiteX4" fmla="*/ 647284 w 3212522"/>
              <a:gd name="connsiteY4" fmla="*/ 6857230 h 6849340"/>
              <a:gd name="connsiteX5" fmla="*/ 2573768 w 3212522"/>
              <a:gd name="connsiteY5" fmla="*/ 6857230 h 6849340"/>
              <a:gd name="connsiteX6" fmla="*/ 3221052 w 3212522"/>
              <a:gd name="connsiteY6" fmla="*/ 6209945 h 6849340"/>
              <a:gd name="connsiteX7" fmla="*/ 3221052 w 3212522"/>
              <a:gd name="connsiteY7" fmla="*/ 647284 h 6849340"/>
              <a:gd name="connsiteX8" fmla="*/ 2573768 w 3212522"/>
              <a:gd name="connsiteY8" fmla="*/ 0 h 6849340"/>
              <a:gd name="connsiteX9" fmla="*/ 2914321 w 3212522"/>
              <a:gd name="connsiteY9" fmla="*/ 6209945 h 6849340"/>
              <a:gd name="connsiteX10" fmla="*/ 2573768 w 3212522"/>
              <a:gd name="connsiteY10" fmla="*/ 6550498 h 6849340"/>
              <a:gd name="connsiteX11" fmla="*/ 647284 w 3212522"/>
              <a:gd name="connsiteY11" fmla="*/ 6550498 h 6849340"/>
              <a:gd name="connsiteX12" fmla="*/ 306731 w 3212522"/>
              <a:gd name="connsiteY12" fmla="*/ 6209945 h 6849340"/>
              <a:gd name="connsiteX13" fmla="*/ 306731 w 3212522"/>
              <a:gd name="connsiteY13" fmla="*/ 647284 h 6849340"/>
              <a:gd name="connsiteX14" fmla="*/ 647284 w 3212522"/>
              <a:gd name="connsiteY14" fmla="*/ 306731 h 6849340"/>
              <a:gd name="connsiteX15" fmla="*/ 2573768 w 3212522"/>
              <a:gd name="connsiteY15" fmla="*/ 306731 h 6849340"/>
              <a:gd name="connsiteX16" fmla="*/ 2914321 w 3212522"/>
              <a:gd name="connsiteY16" fmla="*/ 647284 h 6849340"/>
              <a:gd name="connsiteX17" fmla="*/ 2914321 w 3212522"/>
              <a:gd name="connsiteY17" fmla="*/ 6209945 h 6849340"/>
              <a:gd name="connsiteX18" fmla="*/ 2914321 w 3212522"/>
              <a:gd name="connsiteY18" fmla="*/ 6209945 h 6849340"/>
              <a:gd name="connsiteX19" fmla="*/ 1610530 w 3212522"/>
              <a:gd name="connsiteY19" fmla="*/ 804880 h 6849340"/>
              <a:gd name="connsiteX20" fmla="*/ 830251 w 3212522"/>
              <a:gd name="connsiteY20" fmla="*/ 1585159 h 6849340"/>
              <a:gd name="connsiteX21" fmla="*/ 1610530 w 3212522"/>
              <a:gd name="connsiteY21" fmla="*/ 2365439 h 6849340"/>
              <a:gd name="connsiteX22" fmla="*/ 2390810 w 3212522"/>
              <a:gd name="connsiteY22" fmla="*/ 1585159 h 6849340"/>
              <a:gd name="connsiteX23" fmla="*/ 1610530 w 3212522"/>
              <a:gd name="connsiteY23" fmla="*/ 804880 h 6849340"/>
              <a:gd name="connsiteX24" fmla="*/ 1610530 w 3212522"/>
              <a:gd name="connsiteY24" fmla="*/ 2058708 h 6849340"/>
              <a:gd name="connsiteX25" fmla="*/ 1136982 w 3212522"/>
              <a:gd name="connsiteY25" fmla="*/ 1585159 h 6849340"/>
              <a:gd name="connsiteX26" fmla="*/ 1610530 w 3212522"/>
              <a:gd name="connsiteY26" fmla="*/ 1111611 h 6849340"/>
              <a:gd name="connsiteX27" fmla="*/ 2084079 w 3212522"/>
              <a:gd name="connsiteY27" fmla="*/ 1585159 h 6849340"/>
              <a:gd name="connsiteX28" fmla="*/ 1610530 w 3212522"/>
              <a:gd name="connsiteY28" fmla="*/ 2058708 h 6849340"/>
              <a:gd name="connsiteX29" fmla="*/ 1610530 w 3212522"/>
              <a:gd name="connsiteY29" fmla="*/ 2672940 h 6849340"/>
              <a:gd name="connsiteX30" fmla="*/ 830251 w 3212522"/>
              <a:gd name="connsiteY30" fmla="*/ 3453220 h 6849340"/>
              <a:gd name="connsiteX31" fmla="*/ 1610530 w 3212522"/>
              <a:gd name="connsiteY31" fmla="*/ 4233499 h 6849340"/>
              <a:gd name="connsiteX32" fmla="*/ 2390810 w 3212522"/>
              <a:gd name="connsiteY32" fmla="*/ 3453220 h 6849340"/>
              <a:gd name="connsiteX33" fmla="*/ 1610530 w 3212522"/>
              <a:gd name="connsiteY33" fmla="*/ 2672940 h 6849340"/>
              <a:gd name="connsiteX34" fmla="*/ 1610530 w 3212522"/>
              <a:gd name="connsiteY34" fmla="*/ 3926768 h 6849340"/>
              <a:gd name="connsiteX35" fmla="*/ 1136982 w 3212522"/>
              <a:gd name="connsiteY35" fmla="*/ 3453220 h 6849340"/>
              <a:gd name="connsiteX36" fmla="*/ 1610530 w 3212522"/>
              <a:gd name="connsiteY36" fmla="*/ 2979671 h 6849340"/>
              <a:gd name="connsiteX37" fmla="*/ 2084079 w 3212522"/>
              <a:gd name="connsiteY37" fmla="*/ 3453220 h 6849340"/>
              <a:gd name="connsiteX38" fmla="*/ 1610530 w 3212522"/>
              <a:gd name="connsiteY38" fmla="*/ 3926768 h 6849340"/>
              <a:gd name="connsiteX39" fmla="*/ 1610530 w 3212522"/>
              <a:gd name="connsiteY39" fmla="*/ 4540992 h 6849340"/>
              <a:gd name="connsiteX40" fmla="*/ 830251 w 3212522"/>
              <a:gd name="connsiteY40" fmla="*/ 5321272 h 6849340"/>
              <a:gd name="connsiteX41" fmla="*/ 1610530 w 3212522"/>
              <a:gd name="connsiteY41" fmla="*/ 6101551 h 6849340"/>
              <a:gd name="connsiteX42" fmla="*/ 2390810 w 3212522"/>
              <a:gd name="connsiteY42" fmla="*/ 5321272 h 6849340"/>
              <a:gd name="connsiteX43" fmla="*/ 1610530 w 3212522"/>
              <a:gd name="connsiteY43" fmla="*/ 4540992 h 6849340"/>
              <a:gd name="connsiteX44" fmla="*/ 1610530 w 3212522"/>
              <a:gd name="connsiteY44" fmla="*/ 5803280 h 6849340"/>
              <a:gd name="connsiteX45" fmla="*/ 1136982 w 3212522"/>
              <a:gd name="connsiteY45" fmla="*/ 5329731 h 6849340"/>
              <a:gd name="connsiteX46" fmla="*/ 1610530 w 3212522"/>
              <a:gd name="connsiteY46" fmla="*/ 4856183 h 6849340"/>
              <a:gd name="connsiteX47" fmla="*/ 2084079 w 3212522"/>
              <a:gd name="connsiteY47" fmla="*/ 5329731 h 6849340"/>
              <a:gd name="connsiteX48" fmla="*/ 1610530 w 3212522"/>
              <a:gd name="connsiteY48" fmla="*/ 5803280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12522" h="6849340">
                <a:moveTo>
                  <a:pt x="2573768" y="0"/>
                </a:moveTo>
                <a:lnTo>
                  <a:pt x="647284" y="0"/>
                </a:lnTo>
                <a:cubicBezTo>
                  <a:pt x="290582" y="0"/>
                  <a:pt x="0" y="290590"/>
                  <a:pt x="0" y="647284"/>
                </a:cubicBezTo>
                <a:lnTo>
                  <a:pt x="0" y="6209945"/>
                </a:lnTo>
                <a:cubicBezTo>
                  <a:pt x="0" y="6566648"/>
                  <a:pt x="290590" y="6857230"/>
                  <a:pt x="647284" y="6857230"/>
                </a:cubicBezTo>
                <a:lnTo>
                  <a:pt x="2573768" y="6857230"/>
                </a:lnTo>
                <a:cubicBezTo>
                  <a:pt x="2930470" y="6857230"/>
                  <a:pt x="3221052" y="6566639"/>
                  <a:pt x="3221052" y="6209945"/>
                </a:cubicBezTo>
                <a:lnTo>
                  <a:pt x="3221052" y="647284"/>
                </a:lnTo>
                <a:cubicBezTo>
                  <a:pt x="3221052" y="290590"/>
                  <a:pt x="2930470" y="0"/>
                  <a:pt x="2573768" y="0"/>
                </a:cubicBezTo>
                <a:close/>
                <a:moveTo>
                  <a:pt x="2914321" y="6209945"/>
                </a:moveTo>
                <a:cubicBezTo>
                  <a:pt x="2914321" y="6400593"/>
                  <a:pt x="2765186" y="6550498"/>
                  <a:pt x="2573768" y="6550498"/>
                </a:cubicBezTo>
                <a:lnTo>
                  <a:pt x="647284" y="6550498"/>
                </a:lnTo>
                <a:cubicBezTo>
                  <a:pt x="456637" y="6550498"/>
                  <a:pt x="306731" y="6401363"/>
                  <a:pt x="306731" y="6209945"/>
                </a:cubicBezTo>
                <a:lnTo>
                  <a:pt x="306731" y="647284"/>
                </a:lnTo>
                <a:cubicBezTo>
                  <a:pt x="306731" y="456637"/>
                  <a:pt x="455867" y="306731"/>
                  <a:pt x="647284" y="306731"/>
                </a:cubicBezTo>
                <a:lnTo>
                  <a:pt x="2573768" y="306731"/>
                </a:lnTo>
                <a:cubicBezTo>
                  <a:pt x="2764415" y="306731"/>
                  <a:pt x="2914321" y="455867"/>
                  <a:pt x="2914321" y="647284"/>
                </a:cubicBezTo>
                <a:lnTo>
                  <a:pt x="2914321" y="6209945"/>
                </a:lnTo>
                <a:lnTo>
                  <a:pt x="2914321" y="6209945"/>
                </a:lnTo>
                <a:close/>
                <a:moveTo>
                  <a:pt x="1610530" y="804880"/>
                </a:moveTo>
                <a:cubicBezTo>
                  <a:pt x="1178494" y="804880"/>
                  <a:pt x="830251" y="1153893"/>
                  <a:pt x="830251" y="1585159"/>
                </a:cubicBezTo>
                <a:cubicBezTo>
                  <a:pt x="830251" y="2016425"/>
                  <a:pt x="1179264" y="2365439"/>
                  <a:pt x="1610530" y="2365439"/>
                </a:cubicBezTo>
                <a:cubicBezTo>
                  <a:pt x="2042567" y="2365439"/>
                  <a:pt x="2390810" y="2016425"/>
                  <a:pt x="2390810" y="1585159"/>
                </a:cubicBezTo>
                <a:cubicBezTo>
                  <a:pt x="2390810" y="1153893"/>
                  <a:pt x="2042567" y="804880"/>
                  <a:pt x="1610530" y="804880"/>
                </a:cubicBezTo>
                <a:close/>
                <a:moveTo>
                  <a:pt x="1610530" y="2058708"/>
                </a:moveTo>
                <a:cubicBezTo>
                  <a:pt x="1344540" y="2058708"/>
                  <a:pt x="1136982" y="1842689"/>
                  <a:pt x="1136982" y="1585159"/>
                </a:cubicBezTo>
                <a:cubicBezTo>
                  <a:pt x="1136982" y="1319169"/>
                  <a:pt x="1353000" y="1111611"/>
                  <a:pt x="1610530" y="1111611"/>
                </a:cubicBezTo>
                <a:cubicBezTo>
                  <a:pt x="1876520" y="1111611"/>
                  <a:pt x="2084079" y="1327629"/>
                  <a:pt x="2084079" y="1585159"/>
                </a:cubicBezTo>
                <a:cubicBezTo>
                  <a:pt x="2084079" y="1851149"/>
                  <a:pt x="1876512" y="2058708"/>
                  <a:pt x="1610530" y="2058708"/>
                </a:cubicBezTo>
                <a:close/>
                <a:moveTo>
                  <a:pt x="1610530" y="2672940"/>
                </a:moveTo>
                <a:cubicBezTo>
                  <a:pt x="1178494" y="2672940"/>
                  <a:pt x="830251" y="3021954"/>
                  <a:pt x="830251" y="3453220"/>
                </a:cubicBezTo>
                <a:cubicBezTo>
                  <a:pt x="830251" y="3884486"/>
                  <a:pt x="1179264" y="4233499"/>
                  <a:pt x="1610530" y="4233499"/>
                </a:cubicBezTo>
                <a:cubicBezTo>
                  <a:pt x="2042567" y="4233499"/>
                  <a:pt x="2390810" y="3884486"/>
                  <a:pt x="2390810" y="3453220"/>
                </a:cubicBezTo>
                <a:cubicBezTo>
                  <a:pt x="2390810" y="3021954"/>
                  <a:pt x="2042567" y="2672940"/>
                  <a:pt x="1610530" y="2672940"/>
                </a:cubicBezTo>
                <a:close/>
                <a:moveTo>
                  <a:pt x="1610530" y="3926768"/>
                </a:moveTo>
                <a:cubicBezTo>
                  <a:pt x="1344540" y="3926768"/>
                  <a:pt x="1136982" y="3710750"/>
                  <a:pt x="1136982" y="3453220"/>
                </a:cubicBezTo>
                <a:cubicBezTo>
                  <a:pt x="1136982" y="3187230"/>
                  <a:pt x="1353000" y="2979671"/>
                  <a:pt x="1610530" y="2979671"/>
                </a:cubicBezTo>
                <a:cubicBezTo>
                  <a:pt x="1876520" y="2979671"/>
                  <a:pt x="2084079" y="3195690"/>
                  <a:pt x="2084079" y="3453220"/>
                </a:cubicBezTo>
                <a:cubicBezTo>
                  <a:pt x="2084079" y="3719201"/>
                  <a:pt x="1876512" y="3926768"/>
                  <a:pt x="1610530" y="3926768"/>
                </a:cubicBezTo>
                <a:close/>
                <a:moveTo>
                  <a:pt x="1610530" y="4540992"/>
                </a:moveTo>
                <a:cubicBezTo>
                  <a:pt x="1178494" y="4540992"/>
                  <a:pt x="830251" y="4890005"/>
                  <a:pt x="830251" y="5321272"/>
                </a:cubicBezTo>
                <a:cubicBezTo>
                  <a:pt x="830251" y="5753308"/>
                  <a:pt x="1179264" y="6101551"/>
                  <a:pt x="1610530" y="6101551"/>
                </a:cubicBezTo>
                <a:cubicBezTo>
                  <a:pt x="2042567" y="6101551"/>
                  <a:pt x="2390810" y="5752538"/>
                  <a:pt x="2390810" y="5321272"/>
                </a:cubicBezTo>
                <a:cubicBezTo>
                  <a:pt x="2390810" y="4890005"/>
                  <a:pt x="2042567" y="4540992"/>
                  <a:pt x="1610530" y="4540992"/>
                </a:cubicBezTo>
                <a:close/>
                <a:moveTo>
                  <a:pt x="1610530" y="5803280"/>
                </a:moveTo>
                <a:cubicBezTo>
                  <a:pt x="1344540" y="5803280"/>
                  <a:pt x="1136982" y="5587261"/>
                  <a:pt x="1136982" y="5329731"/>
                </a:cubicBezTo>
                <a:cubicBezTo>
                  <a:pt x="1136982" y="5063741"/>
                  <a:pt x="1353000" y="4856183"/>
                  <a:pt x="1610530" y="4856183"/>
                </a:cubicBezTo>
                <a:cubicBezTo>
                  <a:pt x="1876520" y="4856183"/>
                  <a:pt x="2084079" y="5072201"/>
                  <a:pt x="2084079" y="5329731"/>
                </a:cubicBezTo>
                <a:cubicBezTo>
                  <a:pt x="2084079" y="5587261"/>
                  <a:pt x="1876512" y="5803280"/>
                  <a:pt x="1610530" y="580328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5" name="Forma libre 294">
            <a:extLst>
              <a:ext uri="{FF2B5EF4-FFF2-40B4-BE49-F238E27FC236}">
                <a16:creationId xmlns:a16="http://schemas.microsoft.com/office/drawing/2014/main" id="{249CE053-0289-3842-A6EF-B8B58748A310}"/>
              </a:ext>
            </a:extLst>
          </p:cNvPr>
          <p:cNvSpPr/>
          <p:nvPr/>
        </p:nvSpPr>
        <p:spPr>
          <a:xfrm>
            <a:off x="5036126" y="5923134"/>
            <a:ext cx="244352" cy="355095"/>
          </a:xfrm>
          <a:custGeom>
            <a:avLst/>
            <a:gdLst>
              <a:gd name="connsiteX0" fmla="*/ 4692319 w 4719204"/>
              <a:gd name="connsiteY0" fmla="*/ 4215047 h 6858000"/>
              <a:gd name="connsiteX1" fmla="*/ 4318575 w 4719204"/>
              <a:gd name="connsiteY1" fmla="*/ 3118996 h 6858000"/>
              <a:gd name="connsiteX2" fmla="*/ 2763800 w 4719204"/>
              <a:gd name="connsiteY2" fmla="*/ 339913 h 6858000"/>
              <a:gd name="connsiteX3" fmla="*/ 2696129 w 4719204"/>
              <a:gd name="connsiteY3" fmla="*/ 221101 h 6858000"/>
              <a:gd name="connsiteX4" fmla="*/ 2364876 w 4719204"/>
              <a:gd name="connsiteY4" fmla="*/ 0 h 6858000"/>
              <a:gd name="connsiteX5" fmla="*/ 2024963 w 4719204"/>
              <a:gd name="connsiteY5" fmla="*/ 221101 h 6858000"/>
              <a:gd name="connsiteX6" fmla="*/ 2024963 w 4719204"/>
              <a:gd name="connsiteY6" fmla="*/ 229760 h 6858000"/>
              <a:gd name="connsiteX7" fmla="*/ 1906152 w 4719204"/>
              <a:gd name="connsiteY7" fmla="*/ 417022 h 6858000"/>
              <a:gd name="connsiteX8" fmla="*/ 1260167 w 4719204"/>
              <a:gd name="connsiteY8" fmla="*/ 1470582 h 6858000"/>
              <a:gd name="connsiteX9" fmla="*/ 206606 w 4719204"/>
              <a:gd name="connsiteY9" fmla="*/ 3577711 h 6858000"/>
              <a:gd name="connsiteX10" fmla="*/ 2814 w 4719204"/>
              <a:gd name="connsiteY10" fmla="*/ 4393649 h 6858000"/>
              <a:gd name="connsiteX11" fmla="*/ 801442 w 4719204"/>
              <a:gd name="connsiteY11" fmla="*/ 6263155 h 6858000"/>
              <a:gd name="connsiteX12" fmla="*/ 2356217 w 4719204"/>
              <a:gd name="connsiteY12" fmla="*/ 6858000 h 6858000"/>
              <a:gd name="connsiteX13" fmla="*/ 2356217 w 4719204"/>
              <a:gd name="connsiteY13" fmla="*/ 6858000 h 6858000"/>
              <a:gd name="connsiteX14" fmla="*/ 4378366 w 4719204"/>
              <a:gd name="connsiteY14" fmla="*/ 5710801 h 6858000"/>
              <a:gd name="connsiteX15" fmla="*/ 4692319 w 4719204"/>
              <a:gd name="connsiteY15" fmla="*/ 4215047 h 6858000"/>
              <a:gd name="connsiteX16" fmla="*/ 4106124 w 4719204"/>
              <a:gd name="connsiteY16" fmla="*/ 5549508 h 6858000"/>
              <a:gd name="connsiteX17" fmla="*/ 2355429 w 4719204"/>
              <a:gd name="connsiteY17" fmla="*/ 6543268 h 6858000"/>
              <a:gd name="connsiteX18" fmla="*/ 1004446 w 4719204"/>
              <a:gd name="connsiteY18" fmla="*/ 6033404 h 6858000"/>
              <a:gd name="connsiteX19" fmla="*/ 307320 w 4719204"/>
              <a:gd name="connsiteY19" fmla="*/ 4410179 h 6858000"/>
              <a:gd name="connsiteX20" fmla="*/ 494582 w 4719204"/>
              <a:gd name="connsiteY20" fmla="*/ 3696523 h 6858000"/>
              <a:gd name="connsiteX21" fmla="*/ 1522970 w 4719204"/>
              <a:gd name="connsiteY21" fmla="*/ 1631884 h 6858000"/>
              <a:gd name="connsiteX22" fmla="*/ 2168956 w 4719204"/>
              <a:gd name="connsiteY22" fmla="*/ 586974 h 6858000"/>
              <a:gd name="connsiteX23" fmla="*/ 2279108 w 4719204"/>
              <a:gd name="connsiteY23" fmla="*/ 408363 h 6858000"/>
              <a:gd name="connsiteX24" fmla="*/ 2287767 w 4719204"/>
              <a:gd name="connsiteY24" fmla="*/ 391053 h 6858000"/>
              <a:gd name="connsiteX25" fmla="*/ 2355438 w 4719204"/>
              <a:gd name="connsiteY25" fmla="*/ 314732 h 6858000"/>
              <a:gd name="connsiteX26" fmla="*/ 2423108 w 4719204"/>
              <a:gd name="connsiteY26" fmla="*/ 391053 h 6858000"/>
              <a:gd name="connsiteX27" fmla="*/ 2490779 w 4719204"/>
              <a:gd name="connsiteY27" fmla="*/ 501206 h 6858000"/>
              <a:gd name="connsiteX28" fmla="*/ 4020373 w 4719204"/>
              <a:gd name="connsiteY28" fmla="*/ 3237799 h 6858000"/>
              <a:gd name="connsiteX29" fmla="*/ 4368936 w 4719204"/>
              <a:gd name="connsiteY29" fmla="*/ 4257528 h 6858000"/>
              <a:gd name="connsiteX30" fmla="*/ 4106124 w 4719204"/>
              <a:gd name="connsiteY30" fmla="*/ 5549508 h 6858000"/>
              <a:gd name="connsiteX31" fmla="*/ 2508080 w 4719204"/>
              <a:gd name="connsiteY31" fmla="*/ 5735981 h 6858000"/>
              <a:gd name="connsiteX32" fmla="*/ 2355438 w 4719204"/>
              <a:gd name="connsiteY32" fmla="*/ 5888624 h 6858000"/>
              <a:gd name="connsiteX33" fmla="*/ 961965 w 4719204"/>
              <a:gd name="connsiteY33" fmla="*/ 4495151 h 6858000"/>
              <a:gd name="connsiteX34" fmla="*/ 1114607 w 4719204"/>
              <a:gd name="connsiteY34" fmla="*/ 4342508 h 6858000"/>
              <a:gd name="connsiteX35" fmla="*/ 1267250 w 4719204"/>
              <a:gd name="connsiteY35" fmla="*/ 4495151 h 6858000"/>
              <a:gd name="connsiteX36" fmla="*/ 2355429 w 4719204"/>
              <a:gd name="connsiteY36" fmla="*/ 5574680 h 6858000"/>
              <a:gd name="connsiteX37" fmla="*/ 2508080 w 4719204"/>
              <a:gd name="connsiteY37" fmla="*/ 57359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19204" h="6858000">
                <a:moveTo>
                  <a:pt x="4692319" y="4215047"/>
                </a:moveTo>
                <a:cubicBezTo>
                  <a:pt x="4624648" y="3815334"/>
                  <a:pt x="4471218" y="3450250"/>
                  <a:pt x="4318575" y="3118996"/>
                </a:cubicBezTo>
                <a:cubicBezTo>
                  <a:pt x="3859851" y="2107917"/>
                  <a:pt x="3307496" y="1189681"/>
                  <a:pt x="2763800" y="339913"/>
                </a:cubicBezTo>
                <a:lnTo>
                  <a:pt x="2696129" y="221101"/>
                </a:lnTo>
                <a:cubicBezTo>
                  <a:pt x="2602499" y="76321"/>
                  <a:pt x="2492338" y="0"/>
                  <a:pt x="2364876" y="0"/>
                </a:cubicBezTo>
                <a:cubicBezTo>
                  <a:pt x="2177615" y="0"/>
                  <a:pt x="2058803" y="169952"/>
                  <a:pt x="2024963" y="221101"/>
                </a:cubicBezTo>
                <a:cubicBezTo>
                  <a:pt x="2024963" y="221101"/>
                  <a:pt x="2024963" y="221101"/>
                  <a:pt x="2024963" y="229760"/>
                </a:cubicBezTo>
                <a:lnTo>
                  <a:pt x="1906152" y="417022"/>
                </a:lnTo>
                <a:cubicBezTo>
                  <a:pt x="1693710" y="756934"/>
                  <a:pt x="1472609" y="1114148"/>
                  <a:pt x="1260167" y="1470582"/>
                </a:cubicBezTo>
                <a:cubicBezTo>
                  <a:pt x="928913" y="2031596"/>
                  <a:pt x="512679" y="2779083"/>
                  <a:pt x="206606" y="3577711"/>
                </a:cubicBezTo>
                <a:cubicBezTo>
                  <a:pt x="104316" y="3841303"/>
                  <a:pt x="11474" y="4104885"/>
                  <a:pt x="2814" y="4393649"/>
                </a:cubicBezTo>
                <a:cubicBezTo>
                  <a:pt x="-31017" y="5141136"/>
                  <a:pt x="240437" y="5770600"/>
                  <a:pt x="801442" y="6263155"/>
                </a:cubicBezTo>
                <a:cubicBezTo>
                  <a:pt x="1234986" y="6645558"/>
                  <a:pt x="1787341" y="6858000"/>
                  <a:pt x="2356217" y="6858000"/>
                </a:cubicBezTo>
                <a:lnTo>
                  <a:pt x="2356217" y="6858000"/>
                </a:lnTo>
                <a:cubicBezTo>
                  <a:pt x="3188685" y="6858000"/>
                  <a:pt x="3945611" y="6433116"/>
                  <a:pt x="4378366" y="5710801"/>
                </a:cubicBezTo>
                <a:cubicBezTo>
                  <a:pt x="4667138" y="5234776"/>
                  <a:pt x="4777290" y="4724911"/>
                  <a:pt x="4692319" y="4215047"/>
                </a:cubicBezTo>
                <a:close/>
                <a:moveTo>
                  <a:pt x="4106124" y="5549508"/>
                </a:moveTo>
                <a:cubicBezTo>
                  <a:pt x="3732380" y="6178184"/>
                  <a:pt x="3077736" y="6543268"/>
                  <a:pt x="2355429" y="6543268"/>
                </a:cubicBezTo>
                <a:cubicBezTo>
                  <a:pt x="1862874" y="6543268"/>
                  <a:pt x="1378190" y="6364657"/>
                  <a:pt x="1004446" y="6033404"/>
                </a:cubicBezTo>
                <a:cubicBezTo>
                  <a:pt x="519762" y="5608519"/>
                  <a:pt x="282139" y="5056165"/>
                  <a:pt x="307320" y="4410179"/>
                </a:cubicBezTo>
                <a:cubicBezTo>
                  <a:pt x="315979" y="4172556"/>
                  <a:pt x="392300" y="3942805"/>
                  <a:pt x="494582" y="3696523"/>
                </a:cubicBezTo>
                <a:cubicBezTo>
                  <a:pt x="792004" y="2914416"/>
                  <a:pt x="1199579" y="2184238"/>
                  <a:pt x="1522970" y="1631884"/>
                </a:cubicBezTo>
                <a:cubicBezTo>
                  <a:pt x="1726762" y="1283321"/>
                  <a:pt x="1947854" y="926886"/>
                  <a:pt x="2168956" y="586974"/>
                </a:cubicBezTo>
                <a:lnTo>
                  <a:pt x="2279108" y="408363"/>
                </a:lnTo>
                <a:cubicBezTo>
                  <a:pt x="2279108" y="399704"/>
                  <a:pt x="2287767" y="399704"/>
                  <a:pt x="2287767" y="391053"/>
                </a:cubicBezTo>
                <a:cubicBezTo>
                  <a:pt x="2305076" y="365873"/>
                  <a:pt x="2338907" y="323382"/>
                  <a:pt x="2355438" y="314732"/>
                </a:cubicBezTo>
                <a:cubicBezTo>
                  <a:pt x="2355438" y="314732"/>
                  <a:pt x="2380618" y="323391"/>
                  <a:pt x="2423108" y="391053"/>
                </a:cubicBezTo>
                <a:lnTo>
                  <a:pt x="2490779" y="501206"/>
                </a:lnTo>
                <a:cubicBezTo>
                  <a:pt x="3017953" y="1333673"/>
                  <a:pt x="3570308" y="2243242"/>
                  <a:pt x="4020373" y="3237799"/>
                </a:cubicBezTo>
                <a:cubicBezTo>
                  <a:pt x="4165153" y="3560402"/>
                  <a:pt x="4309137" y="3900306"/>
                  <a:pt x="4368936" y="4257528"/>
                </a:cubicBezTo>
                <a:cubicBezTo>
                  <a:pt x="4454696" y="4699730"/>
                  <a:pt x="4361056" y="5132486"/>
                  <a:pt x="4106124" y="5549508"/>
                </a:cubicBezTo>
                <a:close/>
                <a:moveTo>
                  <a:pt x="2508080" y="5735981"/>
                </a:moveTo>
                <a:cubicBezTo>
                  <a:pt x="2508080" y="5820962"/>
                  <a:pt x="2440409" y="5888624"/>
                  <a:pt x="2355438" y="5888624"/>
                </a:cubicBezTo>
                <a:cubicBezTo>
                  <a:pt x="1581982" y="5888624"/>
                  <a:pt x="961965" y="5259948"/>
                  <a:pt x="961965" y="4495151"/>
                </a:cubicBezTo>
                <a:cubicBezTo>
                  <a:pt x="961965" y="4410171"/>
                  <a:pt x="1029636" y="4342508"/>
                  <a:pt x="1114607" y="4342508"/>
                </a:cubicBezTo>
                <a:cubicBezTo>
                  <a:pt x="1199588" y="4342508"/>
                  <a:pt x="1267250" y="4410179"/>
                  <a:pt x="1267250" y="4495151"/>
                </a:cubicBezTo>
                <a:cubicBezTo>
                  <a:pt x="1275900" y="5089996"/>
                  <a:pt x="1760593" y="5574680"/>
                  <a:pt x="2355429" y="5574680"/>
                </a:cubicBezTo>
                <a:cubicBezTo>
                  <a:pt x="2440409" y="5574680"/>
                  <a:pt x="2508080" y="5651001"/>
                  <a:pt x="2508080" y="57359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7" name="Forma libre 296">
            <a:extLst>
              <a:ext uri="{FF2B5EF4-FFF2-40B4-BE49-F238E27FC236}">
                <a16:creationId xmlns:a16="http://schemas.microsoft.com/office/drawing/2014/main" id="{55D98335-B557-5446-8D92-0A9B966B59F2}"/>
              </a:ext>
            </a:extLst>
          </p:cNvPr>
          <p:cNvSpPr/>
          <p:nvPr/>
        </p:nvSpPr>
        <p:spPr>
          <a:xfrm>
            <a:off x="5691910" y="5325181"/>
            <a:ext cx="301338" cy="293447"/>
          </a:xfrm>
          <a:custGeom>
            <a:avLst/>
            <a:gdLst>
              <a:gd name="connsiteX0" fmla="*/ 5828415 w 5819775"/>
              <a:gd name="connsiteY0" fmla="*/ 1176338 h 5667375"/>
              <a:gd name="connsiteX1" fmla="*/ 5828415 w 5819775"/>
              <a:gd name="connsiteY1" fmla="*/ 735463 h 5667375"/>
              <a:gd name="connsiteX2" fmla="*/ 5828415 w 5819775"/>
              <a:gd name="connsiteY2" fmla="*/ 727977 h 5667375"/>
              <a:gd name="connsiteX3" fmla="*/ 5563754 w 5819775"/>
              <a:gd name="connsiteY3" fmla="*/ 455838 h 5667375"/>
              <a:gd name="connsiteX4" fmla="*/ 5556267 w 5819775"/>
              <a:gd name="connsiteY4" fmla="*/ 455838 h 5667375"/>
              <a:gd name="connsiteX5" fmla="*/ 4674528 w 5819775"/>
              <a:gd name="connsiteY5" fmla="*/ 455838 h 5667375"/>
              <a:gd name="connsiteX6" fmla="*/ 4674528 w 5819775"/>
              <a:gd name="connsiteY6" fmla="*/ 257175 h 5667375"/>
              <a:gd name="connsiteX7" fmla="*/ 4417353 w 5819775"/>
              <a:gd name="connsiteY7" fmla="*/ 0 h 5667375"/>
              <a:gd name="connsiteX8" fmla="*/ 1331939 w 5819775"/>
              <a:gd name="connsiteY8" fmla="*/ 0 h 5667375"/>
              <a:gd name="connsiteX9" fmla="*/ 1074764 w 5819775"/>
              <a:gd name="connsiteY9" fmla="*/ 257175 h 5667375"/>
              <a:gd name="connsiteX10" fmla="*/ 1074764 w 5819775"/>
              <a:gd name="connsiteY10" fmla="*/ 455838 h 5667375"/>
              <a:gd name="connsiteX11" fmla="*/ 273978 w 5819775"/>
              <a:gd name="connsiteY11" fmla="*/ 455838 h 5667375"/>
              <a:gd name="connsiteX12" fmla="*/ 266492 w 5819775"/>
              <a:gd name="connsiteY12" fmla="*/ 455838 h 5667375"/>
              <a:gd name="connsiteX13" fmla="*/ 1839 w 5819775"/>
              <a:gd name="connsiteY13" fmla="*/ 727977 h 5667375"/>
              <a:gd name="connsiteX14" fmla="*/ 1839 w 5819775"/>
              <a:gd name="connsiteY14" fmla="*/ 735463 h 5667375"/>
              <a:gd name="connsiteX15" fmla="*/ 1839 w 5819775"/>
              <a:gd name="connsiteY15" fmla="*/ 1176338 h 5667375"/>
              <a:gd name="connsiteX16" fmla="*/ 1177501 w 5819775"/>
              <a:gd name="connsiteY16" fmla="*/ 2624138 h 5667375"/>
              <a:gd name="connsiteX17" fmla="*/ 2368126 w 5819775"/>
              <a:gd name="connsiteY17" fmla="*/ 3748088 h 5667375"/>
              <a:gd name="connsiteX18" fmla="*/ 2368126 w 5819775"/>
              <a:gd name="connsiteY18" fmla="*/ 4475388 h 5667375"/>
              <a:gd name="connsiteX19" fmla="*/ 1397938 w 5819775"/>
              <a:gd name="connsiteY19" fmla="*/ 4938027 h 5667375"/>
              <a:gd name="connsiteX20" fmla="*/ 1390451 w 5819775"/>
              <a:gd name="connsiteY20" fmla="*/ 4945514 h 5667375"/>
              <a:gd name="connsiteX21" fmla="*/ 1177501 w 5819775"/>
              <a:gd name="connsiteY21" fmla="*/ 5276165 h 5667375"/>
              <a:gd name="connsiteX22" fmla="*/ 1177501 w 5819775"/>
              <a:gd name="connsiteY22" fmla="*/ 5423125 h 5667375"/>
              <a:gd name="connsiteX23" fmla="*/ 1177501 w 5819775"/>
              <a:gd name="connsiteY23" fmla="*/ 5430612 h 5667375"/>
              <a:gd name="connsiteX24" fmla="*/ 1449639 w 5819775"/>
              <a:gd name="connsiteY24" fmla="*/ 5672824 h 5667375"/>
              <a:gd name="connsiteX25" fmla="*/ 4307816 w 5819775"/>
              <a:gd name="connsiteY25" fmla="*/ 5672824 h 5667375"/>
              <a:gd name="connsiteX26" fmla="*/ 4579955 w 5819775"/>
              <a:gd name="connsiteY26" fmla="*/ 5430612 h 5667375"/>
              <a:gd name="connsiteX27" fmla="*/ 4579955 w 5819775"/>
              <a:gd name="connsiteY27" fmla="*/ 5423125 h 5667375"/>
              <a:gd name="connsiteX28" fmla="*/ 4579955 w 5819775"/>
              <a:gd name="connsiteY28" fmla="*/ 5276165 h 5667375"/>
              <a:gd name="connsiteX29" fmla="*/ 4367004 w 5819775"/>
              <a:gd name="connsiteY29" fmla="*/ 4945514 h 5667375"/>
              <a:gd name="connsiteX30" fmla="*/ 4359517 w 5819775"/>
              <a:gd name="connsiteY30" fmla="*/ 4938027 h 5667375"/>
              <a:gd name="connsiteX31" fmla="*/ 3404293 w 5819775"/>
              <a:gd name="connsiteY31" fmla="*/ 4482189 h 5667375"/>
              <a:gd name="connsiteX32" fmla="*/ 3404293 w 5819775"/>
              <a:gd name="connsiteY32" fmla="*/ 3741277 h 5667375"/>
              <a:gd name="connsiteX33" fmla="*/ 4572468 w 5819775"/>
              <a:gd name="connsiteY33" fmla="*/ 2631615 h 5667375"/>
              <a:gd name="connsiteX34" fmla="*/ 5520206 w 5819775"/>
              <a:gd name="connsiteY34" fmla="*/ 2168976 h 5667375"/>
              <a:gd name="connsiteX35" fmla="*/ 5828415 w 5819775"/>
              <a:gd name="connsiteY35" fmla="*/ 1176338 h 5667375"/>
              <a:gd name="connsiteX36" fmla="*/ 1104015 w 5819775"/>
              <a:gd name="connsiteY36" fmla="*/ 2337702 h 5667375"/>
              <a:gd name="connsiteX37" fmla="*/ 273978 w 5819775"/>
              <a:gd name="connsiteY37" fmla="*/ 1198788 h 5667375"/>
              <a:gd name="connsiteX38" fmla="*/ 273978 w 5819775"/>
              <a:gd name="connsiteY38" fmla="*/ 1183824 h 5667375"/>
              <a:gd name="connsiteX39" fmla="*/ 273978 w 5819775"/>
              <a:gd name="connsiteY39" fmla="*/ 742950 h 5667375"/>
              <a:gd name="connsiteX40" fmla="*/ 273978 w 5819775"/>
              <a:gd name="connsiteY40" fmla="*/ 727986 h 5667375"/>
              <a:gd name="connsiteX41" fmla="*/ 281465 w 5819775"/>
              <a:gd name="connsiteY41" fmla="*/ 727986 h 5667375"/>
              <a:gd name="connsiteX42" fmla="*/ 1074764 w 5819775"/>
              <a:gd name="connsiteY42" fmla="*/ 727986 h 5667375"/>
              <a:gd name="connsiteX43" fmla="*/ 1074764 w 5819775"/>
              <a:gd name="connsiteY43" fmla="*/ 2021348 h 5667375"/>
              <a:gd name="connsiteX44" fmla="*/ 1082251 w 5819775"/>
              <a:gd name="connsiteY44" fmla="*/ 2168309 h 5667375"/>
              <a:gd name="connsiteX45" fmla="*/ 1082251 w 5819775"/>
              <a:gd name="connsiteY45" fmla="*/ 2183273 h 5667375"/>
              <a:gd name="connsiteX46" fmla="*/ 1104015 w 5819775"/>
              <a:gd name="connsiteY46" fmla="*/ 2337702 h 5667375"/>
              <a:gd name="connsiteX47" fmla="*/ 1104015 w 5819775"/>
              <a:gd name="connsiteY47" fmla="*/ 2337702 h 5667375"/>
              <a:gd name="connsiteX48" fmla="*/ 4307816 w 5819775"/>
              <a:gd name="connsiteY48" fmla="*/ 5269364 h 5667375"/>
              <a:gd name="connsiteX49" fmla="*/ 4307816 w 5819775"/>
              <a:gd name="connsiteY49" fmla="*/ 5394550 h 5667375"/>
              <a:gd name="connsiteX50" fmla="*/ 4307816 w 5819775"/>
              <a:gd name="connsiteY50" fmla="*/ 5394550 h 5667375"/>
              <a:gd name="connsiteX51" fmla="*/ 1442153 w 5819775"/>
              <a:gd name="connsiteY51" fmla="*/ 5394550 h 5667375"/>
              <a:gd name="connsiteX52" fmla="*/ 1442153 w 5819775"/>
              <a:gd name="connsiteY52" fmla="*/ 5394550 h 5667375"/>
              <a:gd name="connsiteX53" fmla="*/ 1442153 w 5819775"/>
              <a:gd name="connsiteY53" fmla="*/ 5269364 h 5667375"/>
              <a:gd name="connsiteX54" fmla="*/ 1515629 w 5819775"/>
              <a:gd name="connsiteY54" fmla="*/ 5180915 h 5667375"/>
              <a:gd name="connsiteX55" fmla="*/ 2515077 w 5819775"/>
              <a:gd name="connsiteY55" fmla="*/ 4710789 h 5667375"/>
              <a:gd name="connsiteX56" fmla="*/ 3234891 w 5819775"/>
              <a:gd name="connsiteY56" fmla="*/ 4710789 h 5667375"/>
              <a:gd name="connsiteX57" fmla="*/ 4234340 w 5819775"/>
              <a:gd name="connsiteY57" fmla="*/ 5180915 h 5667375"/>
              <a:gd name="connsiteX58" fmla="*/ 4307816 w 5819775"/>
              <a:gd name="connsiteY58" fmla="*/ 5269364 h 5667375"/>
              <a:gd name="connsiteX59" fmla="*/ 3124677 w 5819775"/>
              <a:gd name="connsiteY59" fmla="*/ 3821563 h 5667375"/>
              <a:gd name="connsiteX60" fmla="*/ 3124677 w 5819775"/>
              <a:gd name="connsiteY60" fmla="*/ 4438650 h 5667375"/>
              <a:gd name="connsiteX61" fmla="*/ 2639579 w 5819775"/>
              <a:gd name="connsiteY61" fmla="*/ 4438650 h 5667375"/>
              <a:gd name="connsiteX62" fmla="*/ 2639579 w 5819775"/>
              <a:gd name="connsiteY62" fmla="*/ 3821563 h 5667375"/>
              <a:gd name="connsiteX63" fmla="*/ 3124677 w 5819775"/>
              <a:gd name="connsiteY63" fmla="*/ 3821563 h 5667375"/>
              <a:gd name="connsiteX64" fmla="*/ 2874989 w 5819775"/>
              <a:gd name="connsiteY64" fmla="*/ 3550101 h 5667375"/>
              <a:gd name="connsiteX65" fmla="*/ 1412901 w 5819775"/>
              <a:gd name="connsiteY65" fmla="*/ 2469690 h 5667375"/>
              <a:gd name="connsiteX66" fmla="*/ 1412901 w 5819775"/>
              <a:gd name="connsiteY66" fmla="*/ 2469690 h 5667375"/>
              <a:gd name="connsiteX67" fmla="*/ 1383650 w 5819775"/>
              <a:gd name="connsiteY67" fmla="*/ 2359476 h 5667375"/>
              <a:gd name="connsiteX68" fmla="*/ 1383650 w 5819775"/>
              <a:gd name="connsiteY68" fmla="*/ 2359476 h 5667375"/>
              <a:gd name="connsiteX69" fmla="*/ 1354399 w 5819775"/>
              <a:gd name="connsiteY69" fmla="*/ 2154012 h 5667375"/>
              <a:gd name="connsiteX70" fmla="*/ 1354399 w 5819775"/>
              <a:gd name="connsiteY70" fmla="*/ 2132238 h 5667375"/>
              <a:gd name="connsiteX71" fmla="*/ 1346912 w 5819775"/>
              <a:gd name="connsiteY71" fmla="*/ 2029501 h 5667375"/>
              <a:gd name="connsiteX72" fmla="*/ 1346912 w 5819775"/>
              <a:gd name="connsiteY72" fmla="*/ 595989 h 5667375"/>
              <a:gd name="connsiteX73" fmla="*/ 1346912 w 5819775"/>
              <a:gd name="connsiteY73" fmla="*/ 272815 h 5667375"/>
              <a:gd name="connsiteX74" fmla="*/ 4396265 w 5819775"/>
              <a:gd name="connsiteY74" fmla="*/ 272815 h 5667375"/>
              <a:gd name="connsiteX75" fmla="*/ 4396265 w 5819775"/>
              <a:gd name="connsiteY75" fmla="*/ 640204 h 5667375"/>
              <a:gd name="connsiteX76" fmla="*/ 4396265 w 5819775"/>
              <a:gd name="connsiteY76" fmla="*/ 2014528 h 5667375"/>
              <a:gd name="connsiteX77" fmla="*/ 4388778 w 5819775"/>
              <a:gd name="connsiteY77" fmla="*/ 2117265 h 5667375"/>
              <a:gd name="connsiteX78" fmla="*/ 4388778 w 5819775"/>
              <a:gd name="connsiteY78" fmla="*/ 2139039 h 5667375"/>
              <a:gd name="connsiteX79" fmla="*/ 4381292 w 5819775"/>
              <a:gd name="connsiteY79" fmla="*/ 2234289 h 5667375"/>
              <a:gd name="connsiteX80" fmla="*/ 4381292 w 5819775"/>
              <a:gd name="connsiteY80" fmla="*/ 2241776 h 5667375"/>
              <a:gd name="connsiteX81" fmla="*/ 4359517 w 5819775"/>
              <a:gd name="connsiteY81" fmla="*/ 2344512 h 5667375"/>
              <a:gd name="connsiteX82" fmla="*/ 4352031 w 5819775"/>
              <a:gd name="connsiteY82" fmla="*/ 2366286 h 5667375"/>
              <a:gd name="connsiteX83" fmla="*/ 4330257 w 5819775"/>
              <a:gd name="connsiteY83" fmla="*/ 2454736 h 5667375"/>
              <a:gd name="connsiteX84" fmla="*/ 2874989 w 5819775"/>
              <a:gd name="connsiteY84" fmla="*/ 3550101 h 5667375"/>
              <a:gd name="connsiteX85" fmla="*/ 5307265 w 5819775"/>
              <a:gd name="connsiteY85" fmla="*/ 1999564 h 5667375"/>
              <a:gd name="connsiteX86" fmla="*/ 4645953 w 5819775"/>
              <a:gd name="connsiteY86" fmla="*/ 2351989 h 5667375"/>
              <a:gd name="connsiteX87" fmla="*/ 4645953 w 5819775"/>
              <a:gd name="connsiteY87" fmla="*/ 2344503 h 5667375"/>
              <a:gd name="connsiteX88" fmla="*/ 4667727 w 5819775"/>
              <a:gd name="connsiteY88" fmla="*/ 2197542 h 5667375"/>
              <a:gd name="connsiteX89" fmla="*/ 4667727 w 5819775"/>
              <a:gd name="connsiteY89" fmla="*/ 2182578 h 5667375"/>
              <a:gd name="connsiteX90" fmla="*/ 4675214 w 5819775"/>
              <a:gd name="connsiteY90" fmla="*/ 2028139 h 5667375"/>
              <a:gd name="connsiteX91" fmla="*/ 4675214 w 5819775"/>
              <a:gd name="connsiteY91" fmla="*/ 728663 h 5667375"/>
              <a:gd name="connsiteX92" fmla="*/ 5549476 w 5819775"/>
              <a:gd name="connsiteY92" fmla="*/ 728663 h 5667375"/>
              <a:gd name="connsiteX93" fmla="*/ 5556963 w 5819775"/>
              <a:gd name="connsiteY93" fmla="*/ 728663 h 5667375"/>
              <a:gd name="connsiteX94" fmla="*/ 5556963 w 5819775"/>
              <a:gd name="connsiteY94" fmla="*/ 743626 h 5667375"/>
              <a:gd name="connsiteX95" fmla="*/ 5556963 w 5819775"/>
              <a:gd name="connsiteY95" fmla="*/ 1184501 h 5667375"/>
              <a:gd name="connsiteX96" fmla="*/ 5556963 w 5819775"/>
              <a:gd name="connsiteY96" fmla="*/ 1199464 h 5667375"/>
              <a:gd name="connsiteX97" fmla="*/ 5307265 w 5819775"/>
              <a:gd name="connsiteY97" fmla="*/ 1999564 h 5667375"/>
              <a:gd name="connsiteX98" fmla="*/ 2595364 w 5819775"/>
              <a:gd name="connsiteY98" fmla="*/ 2910564 h 5667375"/>
              <a:gd name="connsiteX99" fmla="*/ 2470177 w 5819775"/>
              <a:gd name="connsiteY99" fmla="*/ 2999013 h 5667375"/>
              <a:gd name="connsiteX100" fmla="*/ 2418465 w 5819775"/>
              <a:gd name="connsiteY100" fmla="*/ 2991526 h 5667375"/>
              <a:gd name="connsiteX101" fmla="*/ 1882341 w 5819775"/>
              <a:gd name="connsiteY101" fmla="*/ 2234965 h 5667375"/>
              <a:gd name="connsiteX102" fmla="*/ 1882341 w 5819775"/>
              <a:gd name="connsiteY102" fmla="*/ 853840 h 5667375"/>
              <a:gd name="connsiteX103" fmla="*/ 2014329 w 5819775"/>
              <a:gd name="connsiteY103" fmla="*/ 721852 h 5667375"/>
              <a:gd name="connsiteX104" fmla="*/ 2146317 w 5819775"/>
              <a:gd name="connsiteY104" fmla="*/ 853840 h 5667375"/>
              <a:gd name="connsiteX105" fmla="*/ 2146317 w 5819775"/>
              <a:gd name="connsiteY105" fmla="*/ 2242452 h 5667375"/>
              <a:gd name="connsiteX106" fmla="*/ 2506229 w 5819775"/>
              <a:gd name="connsiteY106" fmla="*/ 2741838 h 5667375"/>
              <a:gd name="connsiteX107" fmla="*/ 2595364 w 5819775"/>
              <a:gd name="connsiteY107" fmla="*/ 2910564 h 566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19775" h="5667375">
                <a:moveTo>
                  <a:pt x="5828415" y="1176338"/>
                </a:moveTo>
                <a:lnTo>
                  <a:pt x="5828415" y="735463"/>
                </a:lnTo>
                <a:lnTo>
                  <a:pt x="5828415" y="727977"/>
                </a:lnTo>
                <a:cubicBezTo>
                  <a:pt x="5813452" y="573538"/>
                  <a:pt x="5710715" y="470802"/>
                  <a:pt x="5563754" y="455838"/>
                </a:cubicBezTo>
                <a:lnTo>
                  <a:pt x="5556267" y="455838"/>
                </a:lnTo>
                <a:lnTo>
                  <a:pt x="4674528" y="455838"/>
                </a:lnTo>
                <a:lnTo>
                  <a:pt x="4674528" y="257175"/>
                </a:lnTo>
                <a:cubicBezTo>
                  <a:pt x="4674528" y="117700"/>
                  <a:pt x="4556828" y="0"/>
                  <a:pt x="4417353" y="0"/>
                </a:cubicBezTo>
                <a:lnTo>
                  <a:pt x="1331939" y="0"/>
                </a:lnTo>
                <a:cubicBezTo>
                  <a:pt x="1192464" y="0"/>
                  <a:pt x="1074764" y="117700"/>
                  <a:pt x="1074764" y="257175"/>
                </a:cubicBezTo>
                <a:lnTo>
                  <a:pt x="1074764" y="455838"/>
                </a:lnTo>
                <a:lnTo>
                  <a:pt x="273978" y="455838"/>
                </a:lnTo>
                <a:lnTo>
                  <a:pt x="266492" y="455838"/>
                </a:lnTo>
                <a:cubicBezTo>
                  <a:pt x="119540" y="463315"/>
                  <a:pt x="16803" y="573538"/>
                  <a:pt x="1839" y="727977"/>
                </a:cubicBezTo>
                <a:lnTo>
                  <a:pt x="1839" y="735463"/>
                </a:lnTo>
                <a:lnTo>
                  <a:pt x="1839" y="1176338"/>
                </a:lnTo>
                <a:cubicBezTo>
                  <a:pt x="-5647" y="1294038"/>
                  <a:pt x="-42385" y="2432961"/>
                  <a:pt x="1177501" y="2624138"/>
                </a:cubicBezTo>
                <a:cubicBezTo>
                  <a:pt x="1368677" y="3160262"/>
                  <a:pt x="1809551" y="3586839"/>
                  <a:pt x="2368126" y="3748088"/>
                </a:cubicBezTo>
                <a:lnTo>
                  <a:pt x="2368126" y="4475388"/>
                </a:lnTo>
                <a:lnTo>
                  <a:pt x="1397938" y="4938027"/>
                </a:lnTo>
                <a:cubicBezTo>
                  <a:pt x="1397938" y="4938027"/>
                  <a:pt x="1390451" y="4938027"/>
                  <a:pt x="1390451" y="4945514"/>
                </a:cubicBezTo>
                <a:cubicBezTo>
                  <a:pt x="1250976" y="5026476"/>
                  <a:pt x="1177501" y="5144177"/>
                  <a:pt x="1177501" y="5276165"/>
                </a:cubicBezTo>
                <a:lnTo>
                  <a:pt x="1177501" y="5423125"/>
                </a:lnTo>
                <a:lnTo>
                  <a:pt x="1177501" y="5430612"/>
                </a:lnTo>
                <a:cubicBezTo>
                  <a:pt x="1192464" y="5577574"/>
                  <a:pt x="1295201" y="5672824"/>
                  <a:pt x="1449639" y="5672824"/>
                </a:cubicBezTo>
                <a:lnTo>
                  <a:pt x="4307816" y="5672824"/>
                </a:lnTo>
                <a:cubicBezTo>
                  <a:pt x="4462254" y="5672824"/>
                  <a:pt x="4572477" y="5577574"/>
                  <a:pt x="4579955" y="5430612"/>
                </a:cubicBezTo>
                <a:lnTo>
                  <a:pt x="4579955" y="5423125"/>
                </a:lnTo>
                <a:lnTo>
                  <a:pt x="4579955" y="5276165"/>
                </a:lnTo>
                <a:cubicBezTo>
                  <a:pt x="4579955" y="5144177"/>
                  <a:pt x="4506479" y="5026476"/>
                  <a:pt x="4367004" y="4945514"/>
                </a:cubicBezTo>
                <a:lnTo>
                  <a:pt x="4359517" y="4938027"/>
                </a:lnTo>
                <a:lnTo>
                  <a:pt x="3404293" y="4482189"/>
                </a:lnTo>
                <a:lnTo>
                  <a:pt x="3404293" y="3741277"/>
                </a:lnTo>
                <a:cubicBezTo>
                  <a:pt x="3940417" y="3579352"/>
                  <a:pt x="4374481" y="3160928"/>
                  <a:pt x="4572468" y="2631615"/>
                </a:cubicBezTo>
                <a:cubicBezTo>
                  <a:pt x="4984081" y="2579903"/>
                  <a:pt x="5299768" y="2426151"/>
                  <a:pt x="5520206" y="2168976"/>
                </a:cubicBezTo>
                <a:cubicBezTo>
                  <a:pt x="5858352" y="1764163"/>
                  <a:pt x="5828415" y="1249813"/>
                  <a:pt x="5828415" y="1176338"/>
                </a:cubicBezTo>
                <a:close/>
                <a:moveTo>
                  <a:pt x="1104015" y="2337702"/>
                </a:moveTo>
                <a:cubicBezTo>
                  <a:pt x="200502" y="2124751"/>
                  <a:pt x="266501" y="1243013"/>
                  <a:pt x="273978" y="1198788"/>
                </a:cubicBezTo>
                <a:cubicBezTo>
                  <a:pt x="273978" y="1191301"/>
                  <a:pt x="273978" y="1191301"/>
                  <a:pt x="273978" y="1183824"/>
                </a:cubicBezTo>
                <a:lnTo>
                  <a:pt x="273978" y="742950"/>
                </a:lnTo>
                <a:cubicBezTo>
                  <a:pt x="273978" y="735463"/>
                  <a:pt x="273978" y="727986"/>
                  <a:pt x="273978" y="727986"/>
                </a:cubicBezTo>
                <a:lnTo>
                  <a:pt x="281465" y="727986"/>
                </a:lnTo>
                <a:lnTo>
                  <a:pt x="1074764" y="727986"/>
                </a:lnTo>
                <a:lnTo>
                  <a:pt x="1074764" y="2021348"/>
                </a:lnTo>
                <a:cubicBezTo>
                  <a:pt x="1074764" y="2073059"/>
                  <a:pt x="1074764" y="2116598"/>
                  <a:pt x="1082251" y="2168309"/>
                </a:cubicBezTo>
                <a:cubicBezTo>
                  <a:pt x="1082251" y="2175796"/>
                  <a:pt x="1082251" y="2183273"/>
                  <a:pt x="1082251" y="2183273"/>
                </a:cubicBezTo>
                <a:cubicBezTo>
                  <a:pt x="1089051" y="2234965"/>
                  <a:pt x="1096538" y="2278513"/>
                  <a:pt x="1104015" y="2337702"/>
                </a:cubicBezTo>
                <a:cubicBezTo>
                  <a:pt x="1104015" y="2330215"/>
                  <a:pt x="1104015" y="2330215"/>
                  <a:pt x="1104015" y="2337702"/>
                </a:cubicBezTo>
                <a:close/>
                <a:moveTo>
                  <a:pt x="4307816" y="5269364"/>
                </a:moveTo>
                <a:lnTo>
                  <a:pt x="4307816" y="5394550"/>
                </a:lnTo>
                <a:lnTo>
                  <a:pt x="4307816" y="5394550"/>
                </a:lnTo>
                <a:lnTo>
                  <a:pt x="1442153" y="5394550"/>
                </a:lnTo>
                <a:lnTo>
                  <a:pt x="1442153" y="5394550"/>
                </a:lnTo>
                <a:lnTo>
                  <a:pt x="1442153" y="5269364"/>
                </a:lnTo>
                <a:cubicBezTo>
                  <a:pt x="1442153" y="5232625"/>
                  <a:pt x="1486377" y="5195888"/>
                  <a:pt x="1515629" y="5180915"/>
                </a:cubicBezTo>
                <a:lnTo>
                  <a:pt x="2515077" y="4710789"/>
                </a:lnTo>
                <a:lnTo>
                  <a:pt x="3234891" y="4710789"/>
                </a:lnTo>
                <a:lnTo>
                  <a:pt x="4234340" y="5180915"/>
                </a:lnTo>
                <a:cubicBezTo>
                  <a:pt x="4263601" y="5195888"/>
                  <a:pt x="4307816" y="5232625"/>
                  <a:pt x="4307816" y="5269364"/>
                </a:cubicBezTo>
                <a:close/>
                <a:moveTo>
                  <a:pt x="3124677" y="3821563"/>
                </a:moveTo>
                <a:lnTo>
                  <a:pt x="3124677" y="4438650"/>
                </a:lnTo>
                <a:lnTo>
                  <a:pt x="2639579" y="4438650"/>
                </a:lnTo>
                <a:lnTo>
                  <a:pt x="2639579" y="3821563"/>
                </a:lnTo>
                <a:lnTo>
                  <a:pt x="3124677" y="3821563"/>
                </a:lnTo>
                <a:close/>
                <a:moveTo>
                  <a:pt x="2874989" y="3550101"/>
                </a:moveTo>
                <a:cubicBezTo>
                  <a:pt x="2184427" y="3550101"/>
                  <a:pt x="1604078" y="3094263"/>
                  <a:pt x="1412901" y="2469690"/>
                </a:cubicBezTo>
                <a:lnTo>
                  <a:pt x="1412901" y="2469690"/>
                </a:lnTo>
                <a:cubicBezTo>
                  <a:pt x="1405415" y="2432952"/>
                  <a:pt x="1391127" y="2396214"/>
                  <a:pt x="1383650" y="2359476"/>
                </a:cubicBezTo>
                <a:lnTo>
                  <a:pt x="1383650" y="2359476"/>
                </a:lnTo>
                <a:cubicBezTo>
                  <a:pt x="1368686" y="2293477"/>
                  <a:pt x="1361876" y="2220001"/>
                  <a:pt x="1354399" y="2154012"/>
                </a:cubicBezTo>
                <a:cubicBezTo>
                  <a:pt x="1354399" y="2146526"/>
                  <a:pt x="1354399" y="2139048"/>
                  <a:pt x="1354399" y="2132238"/>
                </a:cubicBezTo>
                <a:cubicBezTo>
                  <a:pt x="1354399" y="2095500"/>
                  <a:pt x="1346912" y="2066239"/>
                  <a:pt x="1346912" y="2029501"/>
                </a:cubicBezTo>
                <a:lnTo>
                  <a:pt x="1346912" y="595989"/>
                </a:lnTo>
                <a:lnTo>
                  <a:pt x="1346912" y="272815"/>
                </a:lnTo>
                <a:lnTo>
                  <a:pt x="4396265" y="272815"/>
                </a:lnTo>
                <a:lnTo>
                  <a:pt x="4396265" y="640204"/>
                </a:lnTo>
                <a:lnTo>
                  <a:pt x="4396265" y="2014528"/>
                </a:lnTo>
                <a:cubicBezTo>
                  <a:pt x="4396265" y="2051266"/>
                  <a:pt x="4396265" y="2080527"/>
                  <a:pt x="4388778" y="2117265"/>
                </a:cubicBezTo>
                <a:cubicBezTo>
                  <a:pt x="4388778" y="2124751"/>
                  <a:pt x="4388778" y="2132228"/>
                  <a:pt x="4388778" y="2139039"/>
                </a:cubicBezTo>
                <a:cubicBezTo>
                  <a:pt x="4388778" y="2168290"/>
                  <a:pt x="4381292" y="2205038"/>
                  <a:pt x="4381292" y="2234289"/>
                </a:cubicBezTo>
                <a:lnTo>
                  <a:pt x="4381292" y="2241776"/>
                </a:lnTo>
                <a:cubicBezTo>
                  <a:pt x="4373805" y="2278513"/>
                  <a:pt x="4366328" y="2307774"/>
                  <a:pt x="4359517" y="2344512"/>
                </a:cubicBezTo>
                <a:cubicBezTo>
                  <a:pt x="4359517" y="2351999"/>
                  <a:pt x="4359517" y="2359476"/>
                  <a:pt x="4352031" y="2366286"/>
                </a:cubicBezTo>
                <a:cubicBezTo>
                  <a:pt x="4344544" y="2395538"/>
                  <a:pt x="4337067" y="2424798"/>
                  <a:pt x="4330257" y="2454736"/>
                </a:cubicBezTo>
                <a:cubicBezTo>
                  <a:pt x="4145891" y="3086776"/>
                  <a:pt x="3558065" y="3550101"/>
                  <a:pt x="2874989" y="3550101"/>
                </a:cubicBezTo>
                <a:close/>
                <a:moveTo>
                  <a:pt x="5307265" y="1999564"/>
                </a:moveTo>
                <a:cubicBezTo>
                  <a:pt x="5152826" y="2183263"/>
                  <a:pt x="4932389" y="2300964"/>
                  <a:pt x="4645953" y="2351989"/>
                </a:cubicBezTo>
                <a:lnTo>
                  <a:pt x="4645953" y="2344503"/>
                </a:lnTo>
                <a:cubicBezTo>
                  <a:pt x="4653440" y="2292792"/>
                  <a:pt x="4660917" y="2249253"/>
                  <a:pt x="4667727" y="2197542"/>
                </a:cubicBezTo>
                <a:cubicBezTo>
                  <a:pt x="4667727" y="2190055"/>
                  <a:pt x="4667727" y="2182578"/>
                  <a:pt x="4667727" y="2182578"/>
                </a:cubicBezTo>
                <a:cubicBezTo>
                  <a:pt x="4675214" y="2130867"/>
                  <a:pt x="4675214" y="2079841"/>
                  <a:pt x="4675214" y="2028139"/>
                </a:cubicBezTo>
                <a:lnTo>
                  <a:pt x="4675214" y="728663"/>
                </a:lnTo>
                <a:lnTo>
                  <a:pt x="5549476" y="728663"/>
                </a:lnTo>
                <a:cubicBezTo>
                  <a:pt x="5556963" y="728663"/>
                  <a:pt x="5556963" y="728663"/>
                  <a:pt x="5556963" y="728663"/>
                </a:cubicBezTo>
                <a:cubicBezTo>
                  <a:pt x="5556963" y="728663"/>
                  <a:pt x="5556963" y="736149"/>
                  <a:pt x="5556963" y="743626"/>
                </a:cubicBezTo>
                <a:lnTo>
                  <a:pt x="5556963" y="1184501"/>
                </a:lnTo>
                <a:cubicBezTo>
                  <a:pt x="5556963" y="1191987"/>
                  <a:pt x="5556963" y="1191987"/>
                  <a:pt x="5556963" y="1199464"/>
                </a:cubicBezTo>
                <a:cubicBezTo>
                  <a:pt x="5556953" y="1206265"/>
                  <a:pt x="5593691" y="1653940"/>
                  <a:pt x="5307265" y="1999564"/>
                </a:cubicBezTo>
                <a:close/>
                <a:moveTo>
                  <a:pt x="2595364" y="2910564"/>
                </a:moveTo>
                <a:cubicBezTo>
                  <a:pt x="2573589" y="2962275"/>
                  <a:pt x="2521888" y="2999013"/>
                  <a:pt x="2470177" y="2999013"/>
                </a:cubicBezTo>
                <a:cubicBezTo>
                  <a:pt x="2455213" y="2999013"/>
                  <a:pt x="2440925" y="2999013"/>
                  <a:pt x="2418465" y="2991526"/>
                </a:cubicBezTo>
                <a:cubicBezTo>
                  <a:pt x="1970114" y="2822801"/>
                  <a:pt x="1874864" y="2418664"/>
                  <a:pt x="1882341" y="2234965"/>
                </a:cubicBezTo>
                <a:lnTo>
                  <a:pt x="1882341" y="853840"/>
                </a:lnTo>
                <a:cubicBezTo>
                  <a:pt x="1882341" y="780364"/>
                  <a:pt x="1940853" y="721852"/>
                  <a:pt x="2014329" y="721852"/>
                </a:cubicBezTo>
                <a:cubicBezTo>
                  <a:pt x="2087805" y="721852"/>
                  <a:pt x="2146317" y="780364"/>
                  <a:pt x="2146317" y="853840"/>
                </a:cubicBezTo>
                <a:lnTo>
                  <a:pt x="2146317" y="2242452"/>
                </a:lnTo>
                <a:cubicBezTo>
                  <a:pt x="2146317" y="2264226"/>
                  <a:pt x="2131353" y="2602363"/>
                  <a:pt x="2506229" y="2741838"/>
                </a:cubicBezTo>
                <a:cubicBezTo>
                  <a:pt x="2588553" y="2763603"/>
                  <a:pt x="2625301" y="2844565"/>
                  <a:pt x="2595364" y="291056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9" name="Forma libre 298">
            <a:extLst>
              <a:ext uri="{FF2B5EF4-FFF2-40B4-BE49-F238E27FC236}">
                <a16:creationId xmlns:a16="http://schemas.microsoft.com/office/drawing/2014/main" id="{55847BAC-62D5-D24E-9000-A3369E73E127}"/>
              </a:ext>
            </a:extLst>
          </p:cNvPr>
          <p:cNvSpPr/>
          <p:nvPr/>
        </p:nvSpPr>
        <p:spPr>
          <a:xfrm>
            <a:off x="468779" y="5912570"/>
            <a:ext cx="270805" cy="354647"/>
          </a:xfrm>
          <a:custGeom>
            <a:avLst/>
            <a:gdLst>
              <a:gd name="connsiteX0" fmla="*/ 4920667 w 5230090"/>
              <a:gd name="connsiteY0" fmla="*/ 905931 h 6849340"/>
              <a:gd name="connsiteX1" fmla="*/ 4496562 w 5230090"/>
              <a:gd name="connsiteY1" fmla="*/ 905931 h 6849340"/>
              <a:gd name="connsiteX2" fmla="*/ 4496562 w 5230090"/>
              <a:gd name="connsiteY2" fmla="*/ 540327 h 6849340"/>
              <a:gd name="connsiteX3" fmla="*/ 4122489 w 5230090"/>
              <a:gd name="connsiteY3" fmla="*/ 166255 h 6849340"/>
              <a:gd name="connsiteX4" fmla="*/ 3225027 w 5230090"/>
              <a:gd name="connsiteY4" fmla="*/ 166255 h 6849340"/>
              <a:gd name="connsiteX5" fmla="*/ 3225027 w 5230090"/>
              <a:gd name="connsiteY5" fmla="*/ 149317 h 6849340"/>
              <a:gd name="connsiteX6" fmla="*/ 3075709 w 5230090"/>
              <a:gd name="connsiteY6" fmla="*/ 0 h 6849340"/>
              <a:gd name="connsiteX7" fmla="*/ 1453957 w 5230090"/>
              <a:gd name="connsiteY7" fmla="*/ 0 h 6849340"/>
              <a:gd name="connsiteX8" fmla="*/ 1304639 w 5230090"/>
              <a:gd name="connsiteY8" fmla="*/ 149317 h 6849340"/>
              <a:gd name="connsiteX9" fmla="*/ 1304639 w 5230090"/>
              <a:gd name="connsiteY9" fmla="*/ 173944 h 6849340"/>
              <a:gd name="connsiteX10" fmla="*/ 523390 w 5230090"/>
              <a:gd name="connsiteY10" fmla="*/ 173944 h 6849340"/>
              <a:gd name="connsiteX11" fmla="*/ 0 w 5230090"/>
              <a:gd name="connsiteY11" fmla="*/ 672708 h 6849340"/>
              <a:gd name="connsiteX12" fmla="*/ 0 w 5230090"/>
              <a:gd name="connsiteY12" fmla="*/ 697334 h 6849340"/>
              <a:gd name="connsiteX13" fmla="*/ 0 w 5230090"/>
              <a:gd name="connsiteY13" fmla="*/ 6325362 h 6849340"/>
              <a:gd name="connsiteX14" fmla="*/ 0 w 5230090"/>
              <a:gd name="connsiteY14" fmla="*/ 6325362 h 6849340"/>
              <a:gd name="connsiteX15" fmla="*/ 0 w 5230090"/>
              <a:gd name="connsiteY15" fmla="*/ 6333831 h 6849340"/>
              <a:gd name="connsiteX16" fmla="*/ 523390 w 5230090"/>
              <a:gd name="connsiteY16" fmla="*/ 6857221 h 6849340"/>
              <a:gd name="connsiteX17" fmla="*/ 4488873 w 5230090"/>
              <a:gd name="connsiteY17" fmla="*/ 6857221 h 6849340"/>
              <a:gd name="connsiteX18" fmla="*/ 4497342 w 5230090"/>
              <a:gd name="connsiteY18" fmla="*/ 6857221 h 6849340"/>
              <a:gd name="connsiteX19" fmla="*/ 5237019 w 5230090"/>
              <a:gd name="connsiteY19" fmla="*/ 6034417 h 6849340"/>
              <a:gd name="connsiteX20" fmla="*/ 5237019 w 5230090"/>
              <a:gd name="connsiteY20" fmla="*/ 1213035 h 6849340"/>
              <a:gd name="connsiteX21" fmla="*/ 4920667 w 5230090"/>
              <a:gd name="connsiteY21" fmla="*/ 905931 h 6849340"/>
              <a:gd name="connsiteX22" fmla="*/ 1612513 w 5230090"/>
              <a:gd name="connsiteY22" fmla="*/ 298643 h 6849340"/>
              <a:gd name="connsiteX23" fmla="*/ 2917923 w 5230090"/>
              <a:gd name="connsiteY23" fmla="*/ 298643 h 6849340"/>
              <a:gd name="connsiteX24" fmla="*/ 2917923 w 5230090"/>
              <a:gd name="connsiteY24" fmla="*/ 315581 h 6849340"/>
              <a:gd name="connsiteX25" fmla="*/ 2917923 w 5230090"/>
              <a:gd name="connsiteY25" fmla="*/ 3067249 h 6849340"/>
              <a:gd name="connsiteX26" fmla="*/ 2360659 w 5230090"/>
              <a:gd name="connsiteY26" fmla="*/ 2593112 h 6849340"/>
              <a:gd name="connsiteX27" fmla="*/ 2319095 w 5230090"/>
              <a:gd name="connsiteY27" fmla="*/ 2568486 h 6849340"/>
              <a:gd name="connsiteX28" fmla="*/ 2319095 w 5230090"/>
              <a:gd name="connsiteY28" fmla="*/ 2568486 h 6849340"/>
              <a:gd name="connsiteX29" fmla="*/ 2269063 w 5230090"/>
              <a:gd name="connsiteY29" fmla="*/ 2560017 h 6849340"/>
              <a:gd name="connsiteX30" fmla="*/ 2269063 w 5230090"/>
              <a:gd name="connsiteY30" fmla="*/ 2560017 h 6849340"/>
              <a:gd name="connsiteX31" fmla="*/ 2269063 w 5230090"/>
              <a:gd name="connsiteY31" fmla="*/ 2560017 h 6849340"/>
              <a:gd name="connsiteX32" fmla="*/ 2235968 w 5230090"/>
              <a:gd name="connsiteY32" fmla="*/ 2568486 h 6849340"/>
              <a:gd name="connsiteX33" fmla="*/ 2219031 w 5230090"/>
              <a:gd name="connsiteY33" fmla="*/ 2568486 h 6849340"/>
              <a:gd name="connsiteX34" fmla="*/ 2168999 w 5230090"/>
              <a:gd name="connsiteY34" fmla="*/ 2593112 h 6849340"/>
              <a:gd name="connsiteX35" fmla="*/ 1611734 w 5230090"/>
              <a:gd name="connsiteY35" fmla="*/ 3025686 h 6849340"/>
              <a:gd name="connsiteX36" fmla="*/ 1611734 w 5230090"/>
              <a:gd name="connsiteY36" fmla="*/ 324049 h 6849340"/>
              <a:gd name="connsiteX37" fmla="*/ 1611734 w 5230090"/>
              <a:gd name="connsiteY37" fmla="*/ 298652 h 6849340"/>
              <a:gd name="connsiteX38" fmla="*/ 1612513 w 5230090"/>
              <a:gd name="connsiteY38" fmla="*/ 298652 h 6849340"/>
              <a:gd name="connsiteX39" fmla="*/ 307103 w 5230090"/>
              <a:gd name="connsiteY39" fmla="*/ 714280 h 6849340"/>
              <a:gd name="connsiteX40" fmla="*/ 307103 w 5230090"/>
              <a:gd name="connsiteY40" fmla="*/ 697343 h 6849340"/>
              <a:gd name="connsiteX41" fmla="*/ 523390 w 5230090"/>
              <a:gd name="connsiteY41" fmla="*/ 481056 h 6849340"/>
              <a:gd name="connsiteX42" fmla="*/ 1304631 w 5230090"/>
              <a:gd name="connsiteY42" fmla="*/ 481056 h 6849340"/>
              <a:gd name="connsiteX43" fmla="*/ 1304631 w 5230090"/>
              <a:gd name="connsiteY43" fmla="*/ 3340478 h 6849340"/>
              <a:gd name="connsiteX44" fmla="*/ 1387758 w 5230090"/>
              <a:gd name="connsiteY44" fmla="*/ 3482106 h 6849340"/>
              <a:gd name="connsiteX45" fmla="*/ 1545544 w 5230090"/>
              <a:gd name="connsiteY45" fmla="*/ 3465169 h 6849340"/>
              <a:gd name="connsiteX46" fmla="*/ 2252126 w 5230090"/>
              <a:gd name="connsiteY46" fmla="*/ 2916373 h 6849340"/>
              <a:gd name="connsiteX47" fmla="*/ 2967176 w 5230090"/>
              <a:gd name="connsiteY47" fmla="*/ 3522891 h 6849340"/>
              <a:gd name="connsiteX48" fmla="*/ 3000271 w 5230090"/>
              <a:gd name="connsiteY48" fmla="*/ 3547517 h 6849340"/>
              <a:gd name="connsiteX49" fmla="*/ 3008740 w 5230090"/>
              <a:gd name="connsiteY49" fmla="*/ 3547517 h 6849340"/>
              <a:gd name="connsiteX50" fmla="*/ 3041835 w 5230090"/>
              <a:gd name="connsiteY50" fmla="*/ 3555986 h 6849340"/>
              <a:gd name="connsiteX51" fmla="*/ 3050303 w 5230090"/>
              <a:gd name="connsiteY51" fmla="*/ 3555986 h 6849340"/>
              <a:gd name="connsiteX52" fmla="*/ 3067241 w 5230090"/>
              <a:gd name="connsiteY52" fmla="*/ 3555986 h 6849340"/>
              <a:gd name="connsiteX53" fmla="*/ 3084178 w 5230090"/>
              <a:gd name="connsiteY53" fmla="*/ 3555986 h 6849340"/>
              <a:gd name="connsiteX54" fmla="*/ 3092646 w 5230090"/>
              <a:gd name="connsiteY54" fmla="*/ 3555986 h 6849340"/>
              <a:gd name="connsiteX55" fmla="*/ 3134210 w 5230090"/>
              <a:gd name="connsiteY55" fmla="*/ 3547517 h 6849340"/>
              <a:gd name="connsiteX56" fmla="*/ 3225806 w 5230090"/>
              <a:gd name="connsiteY56" fmla="*/ 3405889 h 6849340"/>
              <a:gd name="connsiteX57" fmla="*/ 3225806 w 5230090"/>
              <a:gd name="connsiteY57" fmla="*/ 473367 h 6849340"/>
              <a:gd name="connsiteX58" fmla="*/ 4123269 w 5230090"/>
              <a:gd name="connsiteY58" fmla="*/ 473367 h 6849340"/>
              <a:gd name="connsiteX59" fmla="*/ 4189459 w 5230090"/>
              <a:gd name="connsiteY59" fmla="*/ 539557 h 6849340"/>
              <a:gd name="connsiteX60" fmla="*/ 4189459 w 5230090"/>
              <a:gd name="connsiteY60" fmla="*/ 1062947 h 6849340"/>
              <a:gd name="connsiteX61" fmla="*/ 4189459 w 5230090"/>
              <a:gd name="connsiteY61" fmla="*/ 5684979 h 6849340"/>
              <a:gd name="connsiteX62" fmla="*/ 4097863 w 5230090"/>
              <a:gd name="connsiteY62" fmla="*/ 5818139 h 6849340"/>
              <a:gd name="connsiteX63" fmla="*/ 523390 w 5230090"/>
              <a:gd name="connsiteY63" fmla="*/ 5818139 h 6849340"/>
              <a:gd name="connsiteX64" fmla="*/ 464889 w 5230090"/>
              <a:gd name="connsiteY64" fmla="*/ 5818139 h 6849340"/>
              <a:gd name="connsiteX65" fmla="*/ 431794 w 5230090"/>
              <a:gd name="connsiteY65" fmla="*/ 5826607 h 6849340"/>
              <a:gd name="connsiteX66" fmla="*/ 407168 w 5230090"/>
              <a:gd name="connsiteY66" fmla="*/ 5826607 h 6849340"/>
              <a:gd name="connsiteX67" fmla="*/ 365604 w 5230090"/>
              <a:gd name="connsiteY67" fmla="*/ 5835076 h 6849340"/>
              <a:gd name="connsiteX68" fmla="*/ 357136 w 5230090"/>
              <a:gd name="connsiteY68" fmla="*/ 5835076 h 6849340"/>
              <a:gd name="connsiteX69" fmla="*/ 315572 w 5230090"/>
              <a:gd name="connsiteY69" fmla="*/ 5852013 h 6849340"/>
              <a:gd name="connsiteX70" fmla="*/ 307103 w 5230090"/>
              <a:gd name="connsiteY70" fmla="*/ 5852013 h 6849340"/>
              <a:gd name="connsiteX71" fmla="*/ 298635 w 5230090"/>
              <a:gd name="connsiteY71" fmla="*/ 5860482 h 6849340"/>
              <a:gd name="connsiteX72" fmla="*/ 298635 w 5230090"/>
              <a:gd name="connsiteY72" fmla="*/ 714280 h 6849340"/>
              <a:gd name="connsiteX73" fmla="*/ 307103 w 5230090"/>
              <a:gd name="connsiteY73" fmla="*/ 714280 h 6849340"/>
              <a:gd name="connsiteX74" fmla="*/ 4929136 w 5230090"/>
              <a:gd name="connsiteY74" fmla="*/ 6042894 h 6849340"/>
              <a:gd name="connsiteX75" fmla="*/ 4488873 w 5230090"/>
              <a:gd name="connsiteY75" fmla="*/ 6558595 h 6849340"/>
              <a:gd name="connsiteX76" fmla="*/ 523390 w 5230090"/>
              <a:gd name="connsiteY76" fmla="*/ 6558595 h 6849340"/>
              <a:gd name="connsiteX77" fmla="*/ 307103 w 5230090"/>
              <a:gd name="connsiteY77" fmla="*/ 6342308 h 6849340"/>
              <a:gd name="connsiteX78" fmla="*/ 307103 w 5230090"/>
              <a:gd name="connsiteY78" fmla="*/ 6333839 h 6849340"/>
              <a:gd name="connsiteX79" fmla="*/ 348667 w 5230090"/>
              <a:gd name="connsiteY79" fmla="*/ 6217617 h 6849340"/>
              <a:gd name="connsiteX80" fmla="*/ 357136 w 5230090"/>
              <a:gd name="connsiteY80" fmla="*/ 6209149 h 6849340"/>
              <a:gd name="connsiteX81" fmla="*/ 374073 w 5230090"/>
              <a:gd name="connsiteY81" fmla="*/ 6184522 h 6849340"/>
              <a:gd name="connsiteX82" fmla="*/ 391010 w 5230090"/>
              <a:gd name="connsiteY82" fmla="*/ 6167585 h 6849340"/>
              <a:gd name="connsiteX83" fmla="*/ 399479 w 5230090"/>
              <a:gd name="connsiteY83" fmla="*/ 6159116 h 6849340"/>
              <a:gd name="connsiteX84" fmla="*/ 432574 w 5230090"/>
              <a:gd name="connsiteY84" fmla="*/ 6142179 h 6849340"/>
              <a:gd name="connsiteX85" fmla="*/ 441042 w 5230090"/>
              <a:gd name="connsiteY85" fmla="*/ 6142179 h 6849340"/>
              <a:gd name="connsiteX86" fmla="*/ 474137 w 5230090"/>
              <a:gd name="connsiteY86" fmla="*/ 6133710 h 6849340"/>
              <a:gd name="connsiteX87" fmla="*/ 482606 w 5230090"/>
              <a:gd name="connsiteY87" fmla="*/ 6133710 h 6849340"/>
              <a:gd name="connsiteX88" fmla="*/ 524169 w 5230090"/>
              <a:gd name="connsiteY88" fmla="*/ 6125242 h 6849340"/>
              <a:gd name="connsiteX89" fmla="*/ 4123269 w 5230090"/>
              <a:gd name="connsiteY89" fmla="*/ 6125242 h 6849340"/>
              <a:gd name="connsiteX90" fmla="*/ 4497342 w 5230090"/>
              <a:gd name="connsiteY90" fmla="*/ 5734232 h 6849340"/>
              <a:gd name="connsiteX91" fmla="*/ 4497342 w 5230090"/>
              <a:gd name="connsiteY91" fmla="*/ 5684200 h 6849340"/>
              <a:gd name="connsiteX92" fmla="*/ 4497342 w 5230090"/>
              <a:gd name="connsiteY92" fmla="*/ 1212273 h 6849340"/>
              <a:gd name="connsiteX93" fmla="*/ 4929915 w 5230090"/>
              <a:gd name="connsiteY93" fmla="*/ 1212273 h 6849340"/>
              <a:gd name="connsiteX94" fmla="*/ 4929915 w 5230090"/>
              <a:gd name="connsiteY94" fmla="*/ 6042894 h 6849340"/>
              <a:gd name="connsiteX95" fmla="*/ 4929136 w 5230090"/>
              <a:gd name="connsiteY95" fmla="*/ 6042894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230090" h="6849340">
                <a:moveTo>
                  <a:pt x="4920667" y="905931"/>
                </a:moveTo>
                <a:lnTo>
                  <a:pt x="4496562" y="905931"/>
                </a:lnTo>
                <a:lnTo>
                  <a:pt x="4496562" y="540327"/>
                </a:lnTo>
                <a:cubicBezTo>
                  <a:pt x="4496562" y="290945"/>
                  <a:pt x="4313370" y="174723"/>
                  <a:pt x="4122489" y="166255"/>
                </a:cubicBezTo>
                <a:lnTo>
                  <a:pt x="3225027" y="166255"/>
                </a:lnTo>
                <a:lnTo>
                  <a:pt x="3225027" y="149317"/>
                </a:lnTo>
                <a:cubicBezTo>
                  <a:pt x="3225027" y="66190"/>
                  <a:pt x="3158836" y="0"/>
                  <a:pt x="3075709" y="0"/>
                </a:cubicBezTo>
                <a:lnTo>
                  <a:pt x="1453957" y="0"/>
                </a:lnTo>
                <a:cubicBezTo>
                  <a:pt x="1370829" y="0"/>
                  <a:pt x="1304639" y="66190"/>
                  <a:pt x="1304639" y="149317"/>
                </a:cubicBezTo>
                <a:lnTo>
                  <a:pt x="1304639" y="173944"/>
                </a:lnTo>
                <a:lnTo>
                  <a:pt x="523390" y="173944"/>
                </a:lnTo>
                <a:cubicBezTo>
                  <a:pt x="240913" y="173944"/>
                  <a:pt x="16158" y="398699"/>
                  <a:pt x="0" y="672708"/>
                </a:cubicBezTo>
                <a:cubicBezTo>
                  <a:pt x="0" y="681176"/>
                  <a:pt x="0" y="689645"/>
                  <a:pt x="0" y="697334"/>
                </a:cubicBezTo>
                <a:lnTo>
                  <a:pt x="0" y="6325362"/>
                </a:lnTo>
                <a:lnTo>
                  <a:pt x="0" y="6325362"/>
                </a:lnTo>
                <a:lnTo>
                  <a:pt x="0" y="6333831"/>
                </a:lnTo>
                <a:cubicBezTo>
                  <a:pt x="0" y="6624776"/>
                  <a:pt x="232445" y="6857221"/>
                  <a:pt x="523390" y="6857221"/>
                </a:cubicBezTo>
                <a:lnTo>
                  <a:pt x="4488873" y="6857221"/>
                </a:lnTo>
                <a:lnTo>
                  <a:pt x="4497342" y="6857221"/>
                </a:lnTo>
                <a:cubicBezTo>
                  <a:pt x="4854477" y="6840284"/>
                  <a:pt x="5237019" y="6616308"/>
                  <a:pt x="5237019" y="6034417"/>
                </a:cubicBezTo>
                <a:lnTo>
                  <a:pt x="5237019" y="1213035"/>
                </a:lnTo>
                <a:cubicBezTo>
                  <a:pt x="5236248" y="1046789"/>
                  <a:pt x="5095390" y="905931"/>
                  <a:pt x="4920667" y="905931"/>
                </a:cubicBezTo>
                <a:close/>
                <a:moveTo>
                  <a:pt x="1612513" y="298643"/>
                </a:moveTo>
                <a:lnTo>
                  <a:pt x="2917923" y="298643"/>
                </a:lnTo>
                <a:lnTo>
                  <a:pt x="2917923" y="315581"/>
                </a:lnTo>
                <a:lnTo>
                  <a:pt x="2917923" y="3067249"/>
                </a:lnTo>
                <a:lnTo>
                  <a:pt x="2360659" y="2593112"/>
                </a:lnTo>
                <a:cubicBezTo>
                  <a:pt x="2343721" y="2584644"/>
                  <a:pt x="2336032" y="2576175"/>
                  <a:pt x="2319095" y="2568486"/>
                </a:cubicBezTo>
                <a:lnTo>
                  <a:pt x="2319095" y="2568486"/>
                </a:lnTo>
                <a:cubicBezTo>
                  <a:pt x="2302158" y="2560017"/>
                  <a:pt x="2286000" y="2560017"/>
                  <a:pt x="2269063" y="2560017"/>
                </a:cubicBezTo>
                <a:lnTo>
                  <a:pt x="2269063" y="2560017"/>
                </a:lnTo>
                <a:lnTo>
                  <a:pt x="2269063" y="2560017"/>
                </a:lnTo>
                <a:cubicBezTo>
                  <a:pt x="2260594" y="2560017"/>
                  <a:pt x="2244437" y="2560017"/>
                  <a:pt x="2235968" y="2568486"/>
                </a:cubicBezTo>
                <a:cubicBezTo>
                  <a:pt x="2227499" y="2568486"/>
                  <a:pt x="2227499" y="2568486"/>
                  <a:pt x="2219031" y="2568486"/>
                </a:cubicBezTo>
                <a:cubicBezTo>
                  <a:pt x="2202094" y="2576954"/>
                  <a:pt x="2185936" y="2585423"/>
                  <a:pt x="2168999" y="2593112"/>
                </a:cubicBezTo>
                <a:lnTo>
                  <a:pt x="1611734" y="3025686"/>
                </a:lnTo>
                <a:lnTo>
                  <a:pt x="1611734" y="324049"/>
                </a:lnTo>
                <a:lnTo>
                  <a:pt x="1611734" y="298652"/>
                </a:lnTo>
                <a:lnTo>
                  <a:pt x="1612513" y="298652"/>
                </a:lnTo>
                <a:close/>
                <a:moveTo>
                  <a:pt x="307103" y="714280"/>
                </a:moveTo>
                <a:cubicBezTo>
                  <a:pt x="307103" y="705811"/>
                  <a:pt x="307103" y="697343"/>
                  <a:pt x="307103" y="697343"/>
                </a:cubicBezTo>
                <a:cubicBezTo>
                  <a:pt x="307103" y="581120"/>
                  <a:pt x="407168" y="481056"/>
                  <a:pt x="523390" y="481056"/>
                </a:cubicBezTo>
                <a:lnTo>
                  <a:pt x="1304631" y="481056"/>
                </a:lnTo>
                <a:lnTo>
                  <a:pt x="1304631" y="3340478"/>
                </a:lnTo>
                <a:cubicBezTo>
                  <a:pt x="1304631" y="3398979"/>
                  <a:pt x="1337726" y="3456701"/>
                  <a:pt x="1387758" y="3482106"/>
                </a:cubicBezTo>
                <a:cubicBezTo>
                  <a:pt x="1437790" y="3507504"/>
                  <a:pt x="1503980" y="3499043"/>
                  <a:pt x="1545544" y="3465169"/>
                </a:cubicBezTo>
                <a:lnTo>
                  <a:pt x="2252126" y="2916373"/>
                </a:lnTo>
                <a:lnTo>
                  <a:pt x="2967176" y="3522891"/>
                </a:lnTo>
                <a:cubicBezTo>
                  <a:pt x="2975645" y="3531359"/>
                  <a:pt x="2991803" y="3539828"/>
                  <a:pt x="3000271" y="3547517"/>
                </a:cubicBezTo>
                <a:lnTo>
                  <a:pt x="3008740" y="3547517"/>
                </a:lnTo>
                <a:cubicBezTo>
                  <a:pt x="3017208" y="3555986"/>
                  <a:pt x="3033366" y="3555986"/>
                  <a:pt x="3041835" y="3555986"/>
                </a:cubicBezTo>
                <a:cubicBezTo>
                  <a:pt x="3041835" y="3555986"/>
                  <a:pt x="3041835" y="3555986"/>
                  <a:pt x="3050303" y="3555986"/>
                </a:cubicBezTo>
                <a:cubicBezTo>
                  <a:pt x="3058772" y="3555986"/>
                  <a:pt x="3058772" y="3555986"/>
                  <a:pt x="3067241" y="3555986"/>
                </a:cubicBezTo>
                <a:cubicBezTo>
                  <a:pt x="3075709" y="3555986"/>
                  <a:pt x="3075709" y="3555986"/>
                  <a:pt x="3084178" y="3555986"/>
                </a:cubicBezTo>
                <a:lnTo>
                  <a:pt x="3092646" y="3555986"/>
                </a:lnTo>
                <a:cubicBezTo>
                  <a:pt x="3109584" y="3555986"/>
                  <a:pt x="3117273" y="3547517"/>
                  <a:pt x="3134210" y="3547517"/>
                </a:cubicBezTo>
                <a:cubicBezTo>
                  <a:pt x="3192711" y="3522891"/>
                  <a:pt x="3225806" y="3464390"/>
                  <a:pt x="3225806" y="3405889"/>
                </a:cubicBezTo>
                <a:lnTo>
                  <a:pt x="3225806" y="473367"/>
                </a:lnTo>
                <a:lnTo>
                  <a:pt x="4123269" y="473367"/>
                </a:lnTo>
                <a:cubicBezTo>
                  <a:pt x="4189459" y="473367"/>
                  <a:pt x="4189459" y="506462"/>
                  <a:pt x="4189459" y="539557"/>
                </a:cubicBezTo>
                <a:lnTo>
                  <a:pt x="4189459" y="1062947"/>
                </a:lnTo>
                <a:lnTo>
                  <a:pt x="4189459" y="5684979"/>
                </a:lnTo>
                <a:cubicBezTo>
                  <a:pt x="4189459" y="5792733"/>
                  <a:pt x="4147895" y="5809670"/>
                  <a:pt x="4097863" y="5818139"/>
                </a:cubicBezTo>
                <a:lnTo>
                  <a:pt x="523390" y="5818139"/>
                </a:lnTo>
                <a:cubicBezTo>
                  <a:pt x="506453" y="5818139"/>
                  <a:pt x="490295" y="5818139"/>
                  <a:pt x="464889" y="5818139"/>
                </a:cubicBezTo>
                <a:cubicBezTo>
                  <a:pt x="456421" y="5818139"/>
                  <a:pt x="447952" y="5818139"/>
                  <a:pt x="431794" y="5826607"/>
                </a:cubicBezTo>
                <a:cubicBezTo>
                  <a:pt x="423326" y="5826607"/>
                  <a:pt x="414857" y="5826607"/>
                  <a:pt x="407168" y="5826607"/>
                </a:cubicBezTo>
                <a:cubicBezTo>
                  <a:pt x="390231" y="5826607"/>
                  <a:pt x="382541" y="5835076"/>
                  <a:pt x="365604" y="5835076"/>
                </a:cubicBezTo>
                <a:lnTo>
                  <a:pt x="357136" y="5835076"/>
                </a:lnTo>
                <a:cubicBezTo>
                  <a:pt x="340198" y="5843544"/>
                  <a:pt x="332509" y="5843544"/>
                  <a:pt x="315572" y="5852013"/>
                </a:cubicBezTo>
                <a:cubicBezTo>
                  <a:pt x="315572" y="5852013"/>
                  <a:pt x="315572" y="5852013"/>
                  <a:pt x="307103" y="5852013"/>
                </a:cubicBezTo>
                <a:cubicBezTo>
                  <a:pt x="307103" y="5852013"/>
                  <a:pt x="298635" y="5852013"/>
                  <a:pt x="298635" y="5860482"/>
                </a:cubicBezTo>
                <a:lnTo>
                  <a:pt x="298635" y="714280"/>
                </a:lnTo>
                <a:lnTo>
                  <a:pt x="307103" y="714280"/>
                </a:lnTo>
                <a:close/>
                <a:moveTo>
                  <a:pt x="4929136" y="6042894"/>
                </a:moveTo>
                <a:cubicBezTo>
                  <a:pt x="4929136" y="6441593"/>
                  <a:pt x="4688223" y="6541658"/>
                  <a:pt x="4488873" y="6558595"/>
                </a:cubicBezTo>
                <a:lnTo>
                  <a:pt x="523390" y="6558595"/>
                </a:lnTo>
                <a:cubicBezTo>
                  <a:pt x="407168" y="6558595"/>
                  <a:pt x="307103" y="6458530"/>
                  <a:pt x="307103" y="6342308"/>
                </a:cubicBezTo>
                <a:lnTo>
                  <a:pt x="307103" y="6333839"/>
                </a:lnTo>
                <a:cubicBezTo>
                  <a:pt x="307103" y="6292276"/>
                  <a:pt x="324040" y="6250712"/>
                  <a:pt x="348667" y="6217617"/>
                </a:cubicBezTo>
                <a:cubicBezTo>
                  <a:pt x="348667" y="6217617"/>
                  <a:pt x="348667" y="6209149"/>
                  <a:pt x="357136" y="6209149"/>
                </a:cubicBezTo>
                <a:cubicBezTo>
                  <a:pt x="365604" y="6200680"/>
                  <a:pt x="365604" y="6192212"/>
                  <a:pt x="374073" y="6184522"/>
                </a:cubicBezTo>
                <a:cubicBezTo>
                  <a:pt x="382541" y="6176054"/>
                  <a:pt x="391010" y="6176054"/>
                  <a:pt x="391010" y="6167585"/>
                </a:cubicBezTo>
                <a:lnTo>
                  <a:pt x="399479" y="6159116"/>
                </a:lnTo>
                <a:cubicBezTo>
                  <a:pt x="407947" y="6150648"/>
                  <a:pt x="416416" y="6150648"/>
                  <a:pt x="432574" y="6142179"/>
                </a:cubicBezTo>
                <a:cubicBezTo>
                  <a:pt x="432574" y="6142179"/>
                  <a:pt x="432574" y="6142179"/>
                  <a:pt x="441042" y="6142179"/>
                </a:cubicBezTo>
                <a:cubicBezTo>
                  <a:pt x="449511" y="6133710"/>
                  <a:pt x="465669" y="6133710"/>
                  <a:pt x="474137" y="6133710"/>
                </a:cubicBezTo>
                <a:cubicBezTo>
                  <a:pt x="474137" y="6133710"/>
                  <a:pt x="474137" y="6133710"/>
                  <a:pt x="482606" y="6133710"/>
                </a:cubicBezTo>
                <a:cubicBezTo>
                  <a:pt x="499543" y="6133710"/>
                  <a:pt x="507232" y="6125242"/>
                  <a:pt x="524169" y="6125242"/>
                </a:cubicBezTo>
                <a:lnTo>
                  <a:pt x="4123269" y="6125242"/>
                </a:lnTo>
                <a:cubicBezTo>
                  <a:pt x="4306461" y="6125242"/>
                  <a:pt x="4497342" y="6000551"/>
                  <a:pt x="4497342" y="5734232"/>
                </a:cubicBezTo>
                <a:lnTo>
                  <a:pt x="4497342" y="5684200"/>
                </a:lnTo>
                <a:lnTo>
                  <a:pt x="4497342" y="1212273"/>
                </a:lnTo>
                <a:lnTo>
                  <a:pt x="4929915" y="1212273"/>
                </a:lnTo>
                <a:lnTo>
                  <a:pt x="4929915" y="6042894"/>
                </a:lnTo>
                <a:lnTo>
                  <a:pt x="4929136" y="604289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1" name="Forma libre 300">
            <a:extLst>
              <a:ext uri="{FF2B5EF4-FFF2-40B4-BE49-F238E27FC236}">
                <a16:creationId xmlns:a16="http://schemas.microsoft.com/office/drawing/2014/main" id="{8D02ADF6-06CD-1945-A8EF-D0375ADFDBAA}"/>
              </a:ext>
            </a:extLst>
          </p:cNvPr>
          <p:cNvSpPr/>
          <p:nvPr/>
        </p:nvSpPr>
        <p:spPr>
          <a:xfrm>
            <a:off x="6502609" y="1403342"/>
            <a:ext cx="301338" cy="301831"/>
          </a:xfrm>
          <a:custGeom>
            <a:avLst/>
            <a:gdLst>
              <a:gd name="connsiteX0" fmla="*/ 4975861 w 5819775"/>
              <a:gd name="connsiteY0" fmla="*/ 855383 h 5829300"/>
              <a:gd name="connsiteX1" fmla="*/ 2914469 w 5819775"/>
              <a:gd name="connsiteY1" fmla="*/ 0 h 5829300"/>
              <a:gd name="connsiteX2" fmla="*/ 853078 w 5819775"/>
              <a:gd name="connsiteY2" fmla="*/ 855383 h 5829300"/>
              <a:gd name="connsiteX3" fmla="*/ 853078 w 5819775"/>
              <a:gd name="connsiteY3" fmla="*/ 4978166 h 5829300"/>
              <a:gd name="connsiteX4" fmla="*/ 2914469 w 5819775"/>
              <a:gd name="connsiteY4" fmla="*/ 5833548 h 5829300"/>
              <a:gd name="connsiteX5" fmla="*/ 4975861 w 5819775"/>
              <a:gd name="connsiteY5" fmla="*/ 4978166 h 5829300"/>
              <a:gd name="connsiteX6" fmla="*/ 4975861 w 5819775"/>
              <a:gd name="connsiteY6" fmla="*/ 855383 h 5829300"/>
              <a:gd name="connsiteX7" fmla="*/ 4777216 w 5819775"/>
              <a:gd name="connsiteY7" fmla="*/ 4779521 h 5829300"/>
              <a:gd name="connsiteX8" fmla="*/ 2914469 w 5819775"/>
              <a:gd name="connsiteY8" fmla="*/ 5550779 h 5829300"/>
              <a:gd name="connsiteX9" fmla="*/ 1051722 w 5819775"/>
              <a:gd name="connsiteY9" fmla="*/ 4779521 h 5829300"/>
              <a:gd name="connsiteX10" fmla="*/ 280464 w 5819775"/>
              <a:gd name="connsiteY10" fmla="*/ 2916774 h 5829300"/>
              <a:gd name="connsiteX11" fmla="*/ 1051722 w 5819775"/>
              <a:gd name="connsiteY11" fmla="*/ 1054027 h 5829300"/>
              <a:gd name="connsiteX12" fmla="*/ 2914469 w 5819775"/>
              <a:gd name="connsiteY12" fmla="*/ 282769 h 5829300"/>
              <a:gd name="connsiteX13" fmla="*/ 4777216 w 5819775"/>
              <a:gd name="connsiteY13" fmla="*/ 1054027 h 5829300"/>
              <a:gd name="connsiteX14" fmla="*/ 5548474 w 5819775"/>
              <a:gd name="connsiteY14" fmla="*/ 2916774 h 5829300"/>
              <a:gd name="connsiteX15" fmla="*/ 4777216 w 5819775"/>
              <a:gd name="connsiteY15" fmla="*/ 4779521 h 5829300"/>
              <a:gd name="connsiteX16" fmla="*/ 3800246 w 5819775"/>
              <a:gd name="connsiteY16" fmla="*/ 2237413 h 5829300"/>
              <a:gd name="connsiteX17" fmla="*/ 3090491 w 5819775"/>
              <a:gd name="connsiteY17" fmla="*/ 2947168 h 5829300"/>
              <a:gd name="connsiteX18" fmla="*/ 3800246 w 5819775"/>
              <a:gd name="connsiteY18" fmla="*/ 3656924 h 5829300"/>
              <a:gd name="connsiteX19" fmla="*/ 3800246 w 5819775"/>
              <a:gd name="connsiteY19" fmla="*/ 3855568 h 5829300"/>
              <a:gd name="connsiteX20" fmla="*/ 3701272 w 5819775"/>
              <a:gd name="connsiteY20" fmla="*/ 3893744 h 5829300"/>
              <a:gd name="connsiteX21" fmla="*/ 3602308 w 5819775"/>
              <a:gd name="connsiteY21" fmla="*/ 3855568 h 5829300"/>
              <a:gd name="connsiteX22" fmla="*/ 2891847 w 5819775"/>
              <a:gd name="connsiteY22" fmla="*/ 3145812 h 5829300"/>
              <a:gd name="connsiteX23" fmla="*/ 2181387 w 5819775"/>
              <a:gd name="connsiteY23" fmla="*/ 3855568 h 5829300"/>
              <a:gd name="connsiteX24" fmla="*/ 2082422 w 5819775"/>
              <a:gd name="connsiteY24" fmla="*/ 3893744 h 5829300"/>
              <a:gd name="connsiteX25" fmla="*/ 1983458 w 5819775"/>
              <a:gd name="connsiteY25" fmla="*/ 3855568 h 5829300"/>
              <a:gd name="connsiteX26" fmla="*/ 1983458 w 5819775"/>
              <a:gd name="connsiteY26" fmla="*/ 3656924 h 5829300"/>
              <a:gd name="connsiteX27" fmla="*/ 2693213 w 5819775"/>
              <a:gd name="connsiteY27" fmla="*/ 2947168 h 5829300"/>
              <a:gd name="connsiteX28" fmla="*/ 1983458 w 5819775"/>
              <a:gd name="connsiteY28" fmla="*/ 2237413 h 5829300"/>
              <a:gd name="connsiteX29" fmla="*/ 1983458 w 5819775"/>
              <a:gd name="connsiteY29" fmla="*/ 2038769 h 5829300"/>
              <a:gd name="connsiteX30" fmla="*/ 2182101 w 5819775"/>
              <a:gd name="connsiteY30" fmla="*/ 2038769 h 5829300"/>
              <a:gd name="connsiteX31" fmla="*/ 2891857 w 5819775"/>
              <a:gd name="connsiteY31" fmla="*/ 2748525 h 5829300"/>
              <a:gd name="connsiteX32" fmla="*/ 3601612 w 5819775"/>
              <a:gd name="connsiteY32" fmla="*/ 2038769 h 5829300"/>
              <a:gd name="connsiteX33" fmla="*/ 3800256 w 5819775"/>
              <a:gd name="connsiteY33" fmla="*/ 2038769 h 5829300"/>
              <a:gd name="connsiteX34" fmla="*/ 3800246 w 5819775"/>
              <a:gd name="connsiteY34" fmla="*/ 2237413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19775" h="5829300">
                <a:moveTo>
                  <a:pt x="4975861" y="855383"/>
                </a:moveTo>
                <a:cubicBezTo>
                  <a:pt x="4425868" y="305391"/>
                  <a:pt x="3693500" y="0"/>
                  <a:pt x="2914469" y="0"/>
                </a:cubicBezTo>
                <a:cubicBezTo>
                  <a:pt x="2135438" y="0"/>
                  <a:pt x="1403061" y="305391"/>
                  <a:pt x="853078" y="855383"/>
                </a:cubicBezTo>
                <a:cubicBezTo>
                  <a:pt x="-284359" y="1992821"/>
                  <a:pt x="-284359" y="3840728"/>
                  <a:pt x="853078" y="4978166"/>
                </a:cubicBezTo>
                <a:cubicBezTo>
                  <a:pt x="1403061" y="5528148"/>
                  <a:pt x="2135438" y="5833548"/>
                  <a:pt x="2914469" y="5833548"/>
                </a:cubicBezTo>
                <a:cubicBezTo>
                  <a:pt x="3693500" y="5833548"/>
                  <a:pt x="4425877" y="5528158"/>
                  <a:pt x="4975861" y="4978166"/>
                </a:cubicBezTo>
                <a:cubicBezTo>
                  <a:pt x="6113297" y="3840718"/>
                  <a:pt x="6113297" y="1992821"/>
                  <a:pt x="4975861" y="855383"/>
                </a:cubicBezTo>
                <a:close/>
                <a:moveTo>
                  <a:pt x="4777216" y="4779521"/>
                </a:moveTo>
                <a:cubicBezTo>
                  <a:pt x="4280954" y="5275783"/>
                  <a:pt x="3617157" y="5550779"/>
                  <a:pt x="2914469" y="5550779"/>
                </a:cubicBezTo>
                <a:cubicBezTo>
                  <a:pt x="2211781" y="5550779"/>
                  <a:pt x="1547984" y="5275783"/>
                  <a:pt x="1051722" y="4779521"/>
                </a:cubicBezTo>
                <a:cubicBezTo>
                  <a:pt x="555460" y="4283259"/>
                  <a:pt x="280464" y="3619452"/>
                  <a:pt x="280464" y="2916774"/>
                </a:cubicBezTo>
                <a:cubicBezTo>
                  <a:pt x="280464" y="2214096"/>
                  <a:pt x="555460" y="1550289"/>
                  <a:pt x="1051722" y="1054027"/>
                </a:cubicBezTo>
                <a:cubicBezTo>
                  <a:pt x="1547984" y="557765"/>
                  <a:pt x="2212496" y="282769"/>
                  <a:pt x="2914469" y="282769"/>
                </a:cubicBezTo>
                <a:cubicBezTo>
                  <a:pt x="3616442" y="282769"/>
                  <a:pt x="4280954" y="557765"/>
                  <a:pt x="4777216" y="1054027"/>
                </a:cubicBezTo>
                <a:cubicBezTo>
                  <a:pt x="5273478" y="1550289"/>
                  <a:pt x="5548474" y="2214801"/>
                  <a:pt x="5548474" y="2916774"/>
                </a:cubicBezTo>
                <a:cubicBezTo>
                  <a:pt x="5548474" y="3618748"/>
                  <a:pt x="5273469" y="4283259"/>
                  <a:pt x="4777216" y="4779521"/>
                </a:cubicBezTo>
                <a:close/>
                <a:moveTo>
                  <a:pt x="3800246" y="2237413"/>
                </a:moveTo>
                <a:lnTo>
                  <a:pt x="3090491" y="2947168"/>
                </a:lnTo>
                <a:lnTo>
                  <a:pt x="3800246" y="3656924"/>
                </a:lnTo>
                <a:cubicBezTo>
                  <a:pt x="3853977" y="3710654"/>
                  <a:pt x="3853977" y="3801847"/>
                  <a:pt x="3800246" y="3855568"/>
                </a:cubicBezTo>
                <a:cubicBezTo>
                  <a:pt x="3769852" y="3885962"/>
                  <a:pt x="3739448" y="3893744"/>
                  <a:pt x="3701272" y="3893744"/>
                </a:cubicBezTo>
                <a:cubicBezTo>
                  <a:pt x="3663096" y="3893744"/>
                  <a:pt x="3632702" y="3878190"/>
                  <a:pt x="3602308" y="3855568"/>
                </a:cubicBezTo>
                <a:lnTo>
                  <a:pt x="2891847" y="3145812"/>
                </a:lnTo>
                <a:lnTo>
                  <a:pt x="2181387" y="3855568"/>
                </a:lnTo>
                <a:cubicBezTo>
                  <a:pt x="2150993" y="3885962"/>
                  <a:pt x="2120589" y="3893744"/>
                  <a:pt x="2082422" y="3893744"/>
                </a:cubicBezTo>
                <a:cubicBezTo>
                  <a:pt x="2044256" y="3893744"/>
                  <a:pt x="2013852" y="3878190"/>
                  <a:pt x="1983458" y="3855568"/>
                </a:cubicBezTo>
                <a:cubicBezTo>
                  <a:pt x="1929727" y="3801837"/>
                  <a:pt x="1929727" y="3710645"/>
                  <a:pt x="1983458" y="3656924"/>
                </a:cubicBezTo>
                <a:lnTo>
                  <a:pt x="2693213" y="2947168"/>
                </a:lnTo>
                <a:lnTo>
                  <a:pt x="1983458" y="2237413"/>
                </a:lnTo>
                <a:cubicBezTo>
                  <a:pt x="1929727" y="2183683"/>
                  <a:pt x="1929727" y="2092490"/>
                  <a:pt x="1983458" y="2038769"/>
                </a:cubicBezTo>
                <a:cubicBezTo>
                  <a:pt x="2037188" y="1985039"/>
                  <a:pt x="2128380" y="1985039"/>
                  <a:pt x="2182101" y="2038769"/>
                </a:cubicBezTo>
                <a:lnTo>
                  <a:pt x="2891857" y="2748525"/>
                </a:lnTo>
                <a:lnTo>
                  <a:pt x="3601612" y="2038769"/>
                </a:lnTo>
                <a:cubicBezTo>
                  <a:pt x="3655343" y="1985039"/>
                  <a:pt x="3746535" y="1985039"/>
                  <a:pt x="3800256" y="2038769"/>
                </a:cubicBezTo>
                <a:cubicBezTo>
                  <a:pt x="3853968" y="2092500"/>
                  <a:pt x="3853968" y="2175910"/>
                  <a:pt x="3800246" y="223741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3" name="Forma libre 302">
            <a:extLst>
              <a:ext uri="{FF2B5EF4-FFF2-40B4-BE49-F238E27FC236}">
                <a16:creationId xmlns:a16="http://schemas.microsoft.com/office/drawing/2014/main" id="{6294E537-CDA4-7B4E-AA0A-EF15449EDD86}"/>
              </a:ext>
            </a:extLst>
          </p:cNvPr>
          <p:cNvSpPr/>
          <p:nvPr/>
        </p:nvSpPr>
        <p:spPr>
          <a:xfrm>
            <a:off x="6460771" y="4669797"/>
            <a:ext cx="301338" cy="337341"/>
          </a:xfrm>
          <a:custGeom>
            <a:avLst/>
            <a:gdLst>
              <a:gd name="connsiteX0" fmla="*/ 5398875 w 5819775"/>
              <a:gd name="connsiteY0" fmla="*/ 0 h 6515100"/>
              <a:gd name="connsiteX1" fmla="*/ 421100 w 5819775"/>
              <a:gd name="connsiteY1" fmla="*/ 0 h 6515100"/>
              <a:gd name="connsiteX2" fmla="*/ 0 w 5819775"/>
              <a:gd name="connsiteY2" fmla="*/ 421100 h 6515100"/>
              <a:gd name="connsiteX3" fmla="*/ 0 w 5819775"/>
              <a:gd name="connsiteY3" fmla="*/ 485489 h 6515100"/>
              <a:gd name="connsiteX4" fmla="*/ 0 w 5819775"/>
              <a:gd name="connsiteY4" fmla="*/ 494805 h 6515100"/>
              <a:gd name="connsiteX5" fmla="*/ 0 w 5819775"/>
              <a:gd name="connsiteY5" fmla="*/ 1089593 h 6515100"/>
              <a:gd name="connsiteX6" fmla="*/ 0 w 5819775"/>
              <a:gd name="connsiteY6" fmla="*/ 1098909 h 6515100"/>
              <a:gd name="connsiteX7" fmla="*/ 0 w 5819775"/>
              <a:gd name="connsiteY7" fmla="*/ 2004651 h 6515100"/>
              <a:gd name="connsiteX8" fmla="*/ 421100 w 5819775"/>
              <a:gd name="connsiteY8" fmla="*/ 2425751 h 6515100"/>
              <a:gd name="connsiteX9" fmla="*/ 1161621 w 5819775"/>
              <a:gd name="connsiteY9" fmla="*/ 2425751 h 6515100"/>
              <a:gd name="connsiteX10" fmla="*/ 1582722 w 5819775"/>
              <a:gd name="connsiteY10" fmla="*/ 2004651 h 6515100"/>
              <a:gd name="connsiteX11" fmla="*/ 1582722 w 5819775"/>
              <a:gd name="connsiteY11" fmla="*/ 1574235 h 6515100"/>
              <a:gd name="connsiteX12" fmla="*/ 2113121 w 5819775"/>
              <a:gd name="connsiteY12" fmla="*/ 1574235 h 6515100"/>
              <a:gd name="connsiteX13" fmla="*/ 2113121 w 5819775"/>
              <a:gd name="connsiteY13" fmla="*/ 4914233 h 6515100"/>
              <a:gd name="connsiteX14" fmla="*/ 1527648 w 5819775"/>
              <a:gd name="connsiteY14" fmla="*/ 4914233 h 6515100"/>
              <a:gd name="connsiteX15" fmla="*/ 1125188 w 5819775"/>
              <a:gd name="connsiteY15" fmla="*/ 5316693 h 6515100"/>
              <a:gd name="connsiteX16" fmla="*/ 1125188 w 5819775"/>
              <a:gd name="connsiteY16" fmla="*/ 6103820 h 6515100"/>
              <a:gd name="connsiteX17" fmla="*/ 1527648 w 5819775"/>
              <a:gd name="connsiteY17" fmla="*/ 6506280 h 6515100"/>
              <a:gd name="connsiteX18" fmla="*/ 2241061 w 5819775"/>
              <a:gd name="connsiteY18" fmla="*/ 6506280 h 6515100"/>
              <a:gd name="connsiteX19" fmla="*/ 2286819 w 5819775"/>
              <a:gd name="connsiteY19" fmla="*/ 6515605 h 6515100"/>
              <a:gd name="connsiteX20" fmla="*/ 3531479 w 5819775"/>
              <a:gd name="connsiteY20" fmla="*/ 6515605 h 6515100"/>
              <a:gd name="connsiteX21" fmla="*/ 3567913 w 5819775"/>
              <a:gd name="connsiteY21" fmla="*/ 6506280 h 6515100"/>
              <a:gd name="connsiteX22" fmla="*/ 4263533 w 5819775"/>
              <a:gd name="connsiteY22" fmla="*/ 6506280 h 6515100"/>
              <a:gd name="connsiteX23" fmla="*/ 4665993 w 5819775"/>
              <a:gd name="connsiteY23" fmla="*/ 6103820 h 6515100"/>
              <a:gd name="connsiteX24" fmla="*/ 4665993 w 5819775"/>
              <a:gd name="connsiteY24" fmla="*/ 5326018 h 6515100"/>
              <a:gd name="connsiteX25" fmla="*/ 4263533 w 5819775"/>
              <a:gd name="connsiteY25" fmla="*/ 4923558 h 6515100"/>
              <a:gd name="connsiteX26" fmla="*/ 3695853 w 5819775"/>
              <a:gd name="connsiteY26" fmla="*/ 4923558 h 6515100"/>
              <a:gd name="connsiteX27" fmla="*/ 3695853 w 5819775"/>
              <a:gd name="connsiteY27" fmla="*/ 1583569 h 6515100"/>
              <a:gd name="connsiteX28" fmla="*/ 4244893 w 5819775"/>
              <a:gd name="connsiteY28" fmla="*/ 1583569 h 6515100"/>
              <a:gd name="connsiteX29" fmla="*/ 4244893 w 5819775"/>
              <a:gd name="connsiteY29" fmla="*/ 2013985 h 6515100"/>
              <a:gd name="connsiteX30" fmla="*/ 4665993 w 5819775"/>
              <a:gd name="connsiteY30" fmla="*/ 2435085 h 6515100"/>
              <a:gd name="connsiteX31" fmla="*/ 5407362 w 5819775"/>
              <a:gd name="connsiteY31" fmla="*/ 2435085 h 6515100"/>
              <a:gd name="connsiteX32" fmla="*/ 5828462 w 5819775"/>
              <a:gd name="connsiteY32" fmla="*/ 2013985 h 6515100"/>
              <a:gd name="connsiteX33" fmla="*/ 5828462 w 5819775"/>
              <a:gd name="connsiteY33" fmla="*/ 421100 h 6515100"/>
              <a:gd name="connsiteX34" fmla="*/ 5398875 w 5819775"/>
              <a:gd name="connsiteY34" fmla="*/ 0 h 6515100"/>
              <a:gd name="connsiteX35" fmla="*/ 5481066 w 5819775"/>
              <a:gd name="connsiteY35" fmla="*/ 2013137 h 6515100"/>
              <a:gd name="connsiteX36" fmla="*/ 5398885 w 5819775"/>
              <a:gd name="connsiteY36" fmla="*/ 2095319 h 6515100"/>
              <a:gd name="connsiteX37" fmla="*/ 4657516 w 5819775"/>
              <a:gd name="connsiteY37" fmla="*/ 2095319 h 6515100"/>
              <a:gd name="connsiteX38" fmla="*/ 4575334 w 5819775"/>
              <a:gd name="connsiteY38" fmla="*/ 2013137 h 6515100"/>
              <a:gd name="connsiteX39" fmla="*/ 4575334 w 5819775"/>
              <a:gd name="connsiteY39" fmla="*/ 1418349 h 6515100"/>
              <a:gd name="connsiteX40" fmla="*/ 4410961 w 5819775"/>
              <a:gd name="connsiteY40" fmla="*/ 1253976 h 6515100"/>
              <a:gd name="connsiteX41" fmla="*/ 3523012 w 5819775"/>
              <a:gd name="connsiteY41" fmla="*/ 1253976 h 6515100"/>
              <a:gd name="connsiteX42" fmla="*/ 3358639 w 5819775"/>
              <a:gd name="connsiteY42" fmla="*/ 1418349 h 6515100"/>
              <a:gd name="connsiteX43" fmla="*/ 3358639 w 5819775"/>
              <a:gd name="connsiteY43" fmla="*/ 5097247 h 6515100"/>
              <a:gd name="connsiteX44" fmla="*/ 3523012 w 5819775"/>
              <a:gd name="connsiteY44" fmla="*/ 5261620 h 6515100"/>
              <a:gd name="connsiteX45" fmla="*/ 4264381 w 5819775"/>
              <a:gd name="connsiteY45" fmla="*/ 5261620 h 6515100"/>
              <a:gd name="connsiteX46" fmla="*/ 4328770 w 5819775"/>
              <a:gd name="connsiteY46" fmla="*/ 5326009 h 6515100"/>
              <a:gd name="connsiteX47" fmla="*/ 4328770 w 5819775"/>
              <a:gd name="connsiteY47" fmla="*/ 6103811 h 6515100"/>
              <a:gd name="connsiteX48" fmla="*/ 4264381 w 5819775"/>
              <a:gd name="connsiteY48" fmla="*/ 6168200 h 6515100"/>
              <a:gd name="connsiteX49" fmla="*/ 3523012 w 5819775"/>
              <a:gd name="connsiteY49" fmla="*/ 6168200 h 6515100"/>
              <a:gd name="connsiteX50" fmla="*/ 3477263 w 5819775"/>
              <a:gd name="connsiteY50" fmla="*/ 6177515 h 6515100"/>
              <a:gd name="connsiteX51" fmla="*/ 2324091 w 5819775"/>
              <a:gd name="connsiteY51" fmla="*/ 6177515 h 6515100"/>
              <a:gd name="connsiteX52" fmla="*/ 2278342 w 5819775"/>
              <a:gd name="connsiteY52" fmla="*/ 6168200 h 6515100"/>
              <a:gd name="connsiteX53" fmla="*/ 1519180 w 5819775"/>
              <a:gd name="connsiteY53" fmla="*/ 6168200 h 6515100"/>
              <a:gd name="connsiteX54" fmla="*/ 1454791 w 5819775"/>
              <a:gd name="connsiteY54" fmla="*/ 6103811 h 6515100"/>
              <a:gd name="connsiteX55" fmla="*/ 1454791 w 5819775"/>
              <a:gd name="connsiteY55" fmla="*/ 5326009 h 6515100"/>
              <a:gd name="connsiteX56" fmla="*/ 1519180 w 5819775"/>
              <a:gd name="connsiteY56" fmla="*/ 5261620 h 6515100"/>
              <a:gd name="connsiteX57" fmla="*/ 2278342 w 5819775"/>
              <a:gd name="connsiteY57" fmla="*/ 5261620 h 6515100"/>
              <a:gd name="connsiteX58" fmla="*/ 2442715 w 5819775"/>
              <a:gd name="connsiteY58" fmla="*/ 5097247 h 6515100"/>
              <a:gd name="connsiteX59" fmla="*/ 2442715 w 5819775"/>
              <a:gd name="connsiteY59" fmla="*/ 1409881 h 6515100"/>
              <a:gd name="connsiteX60" fmla="*/ 2278342 w 5819775"/>
              <a:gd name="connsiteY60" fmla="*/ 1245508 h 6515100"/>
              <a:gd name="connsiteX61" fmla="*/ 1409024 w 5819775"/>
              <a:gd name="connsiteY61" fmla="*/ 1245508 h 6515100"/>
              <a:gd name="connsiteX62" fmla="*/ 1244651 w 5819775"/>
              <a:gd name="connsiteY62" fmla="*/ 1409881 h 6515100"/>
              <a:gd name="connsiteX63" fmla="*/ 1244651 w 5819775"/>
              <a:gd name="connsiteY63" fmla="*/ 2004670 h 6515100"/>
              <a:gd name="connsiteX64" fmla="*/ 1162469 w 5819775"/>
              <a:gd name="connsiteY64" fmla="*/ 2086861 h 6515100"/>
              <a:gd name="connsiteX65" fmla="*/ 421100 w 5819775"/>
              <a:gd name="connsiteY65" fmla="*/ 2086861 h 6515100"/>
              <a:gd name="connsiteX66" fmla="*/ 338909 w 5819775"/>
              <a:gd name="connsiteY66" fmla="*/ 2004670 h 6515100"/>
              <a:gd name="connsiteX67" fmla="*/ 338909 w 5819775"/>
              <a:gd name="connsiteY67" fmla="*/ 1089603 h 6515100"/>
              <a:gd name="connsiteX68" fmla="*/ 338909 w 5819775"/>
              <a:gd name="connsiteY68" fmla="*/ 1080287 h 6515100"/>
              <a:gd name="connsiteX69" fmla="*/ 338909 w 5819775"/>
              <a:gd name="connsiteY69" fmla="*/ 504130 h 6515100"/>
              <a:gd name="connsiteX70" fmla="*/ 338909 w 5819775"/>
              <a:gd name="connsiteY70" fmla="*/ 494814 h 6515100"/>
              <a:gd name="connsiteX71" fmla="*/ 338909 w 5819775"/>
              <a:gd name="connsiteY71" fmla="*/ 421948 h 6515100"/>
              <a:gd name="connsiteX72" fmla="*/ 421100 w 5819775"/>
              <a:gd name="connsiteY72" fmla="*/ 339766 h 6515100"/>
              <a:gd name="connsiteX73" fmla="*/ 5398885 w 5819775"/>
              <a:gd name="connsiteY73" fmla="*/ 339766 h 6515100"/>
              <a:gd name="connsiteX74" fmla="*/ 5481066 w 5819775"/>
              <a:gd name="connsiteY74" fmla="*/ 421948 h 6515100"/>
              <a:gd name="connsiteX75" fmla="*/ 5481066 w 5819775"/>
              <a:gd name="connsiteY75" fmla="*/ 2013137 h 6515100"/>
              <a:gd name="connsiteX76" fmla="*/ 5481066 w 5819775"/>
              <a:gd name="connsiteY76" fmla="*/ 2013137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19775" h="6515100">
                <a:moveTo>
                  <a:pt x="5398875" y="0"/>
                </a:moveTo>
                <a:lnTo>
                  <a:pt x="421100" y="0"/>
                </a:lnTo>
                <a:cubicBezTo>
                  <a:pt x="192338" y="0"/>
                  <a:pt x="0" y="183013"/>
                  <a:pt x="0" y="421100"/>
                </a:cubicBezTo>
                <a:lnTo>
                  <a:pt x="0" y="485489"/>
                </a:lnTo>
                <a:cubicBezTo>
                  <a:pt x="0" y="494805"/>
                  <a:pt x="0" y="494805"/>
                  <a:pt x="0" y="494805"/>
                </a:cubicBezTo>
                <a:lnTo>
                  <a:pt x="0" y="1089593"/>
                </a:lnTo>
                <a:lnTo>
                  <a:pt x="0" y="1098909"/>
                </a:lnTo>
                <a:lnTo>
                  <a:pt x="0" y="2004651"/>
                </a:lnTo>
                <a:cubicBezTo>
                  <a:pt x="0" y="2233413"/>
                  <a:pt x="183013" y="2425751"/>
                  <a:pt x="421100" y="2425751"/>
                </a:cubicBezTo>
                <a:lnTo>
                  <a:pt x="1161621" y="2425751"/>
                </a:lnTo>
                <a:cubicBezTo>
                  <a:pt x="1390383" y="2425751"/>
                  <a:pt x="1582722" y="2242738"/>
                  <a:pt x="1582722" y="2004651"/>
                </a:cubicBezTo>
                <a:lnTo>
                  <a:pt x="1582722" y="1574235"/>
                </a:lnTo>
                <a:lnTo>
                  <a:pt x="2113121" y="1574235"/>
                </a:lnTo>
                <a:lnTo>
                  <a:pt x="2113121" y="4914233"/>
                </a:lnTo>
                <a:lnTo>
                  <a:pt x="1527648" y="4914233"/>
                </a:lnTo>
                <a:cubicBezTo>
                  <a:pt x="1308202" y="4914233"/>
                  <a:pt x="1125188" y="5097247"/>
                  <a:pt x="1125188" y="5316693"/>
                </a:cubicBezTo>
                <a:lnTo>
                  <a:pt x="1125188" y="6103820"/>
                </a:lnTo>
                <a:cubicBezTo>
                  <a:pt x="1125188" y="6323267"/>
                  <a:pt x="1308202" y="6506280"/>
                  <a:pt x="1527648" y="6506280"/>
                </a:cubicBezTo>
                <a:lnTo>
                  <a:pt x="2241061" y="6506280"/>
                </a:lnTo>
                <a:cubicBezTo>
                  <a:pt x="2250377" y="6506280"/>
                  <a:pt x="2268179" y="6515605"/>
                  <a:pt x="2286819" y="6515605"/>
                </a:cubicBezTo>
                <a:lnTo>
                  <a:pt x="3531479" y="6515605"/>
                </a:lnTo>
                <a:cubicBezTo>
                  <a:pt x="3550120" y="6515605"/>
                  <a:pt x="3558588" y="6515605"/>
                  <a:pt x="3567913" y="6506280"/>
                </a:cubicBezTo>
                <a:lnTo>
                  <a:pt x="4263533" y="6506280"/>
                </a:lnTo>
                <a:cubicBezTo>
                  <a:pt x="4482980" y="6506280"/>
                  <a:pt x="4665993" y="6323267"/>
                  <a:pt x="4665993" y="6103820"/>
                </a:cubicBezTo>
                <a:lnTo>
                  <a:pt x="4665993" y="5326018"/>
                </a:lnTo>
                <a:cubicBezTo>
                  <a:pt x="4665993" y="5106572"/>
                  <a:pt x="4482980" y="4923558"/>
                  <a:pt x="4263533" y="4923558"/>
                </a:cubicBezTo>
                <a:lnTo>
                  <a:pt x="3695853" y="4923558"/>
                </a:lnTo>
                <a:lnTo>
                  <a:pt x="3695853" y="1583569"/>
                </a:lnTo>
                <a:lnTo>
                  <a:pt x="4244893" y="1583569"/>
                </a:lnTo>
                <a:lnTo>
                  <a:pt x="4244893" y="2013985"/>
                </a:lnTo>
                <a:cubicBezTo>
                  <a:pt x="4244893" y="2242747"/>
                  <a:pt x="4427906" y="2435085"/>
                  <a:pt x="4665993" y="2435085"/>
                </a:cubicBezTo>
                <a:lnTo>
                  <a:pt x="5407362" y="2435085"/>
                </a:lnTo>
                <a:cubicBezTo>
                  <a:pt x="5636124" y="2435085"/>
                  <a:pt x="5828462" y="2252072"/>
                  <a:pt x="5828462" y="2013985"/>
                </a:cubicBezTo>
                <a:lnTo>
                  <a:pt x="5828462" y="421100"/>
                </a:lnTo>
                <a:cubicBezTo>
                  <a:pt x="5819975" y="192329"/>
                  <a:pt x="5627647" y="0"/>
                  <a:pt x="5398875" y="0"/>
                </a:cubicBezTo>
                <a:close/>
                <a:moveTo>
                  <a:pt x="5481066" y="2013137"/>
                </a:moveTo>
                <a:cubicBezTo>
                  <a:pt x="5481066" y="2058886"/>
                  <a:pt x="5444633" y="2095319"/>
                  <a:pt x="5398885" y="2095319"/>
                </a:cubicBezTo>
                <a:lnTo>
                  <a:pt x="4657516" y="2095319"/>
                </a:lnTo>
                <a:cubicBezTo>
                  <a:pt x="4611767" y="2095319"/>
                  <a:pt x="4575334" y="2058886"/>
                  <a:pt x="4575334" y="2013137"/>
                </a:cubicBezTo>
                <a:lnTo>
                  <a:pt x="4575334" y="1418349"/>
                </a:lnTo>
                <a:cubicBezTo>
                  <a:pt x="4575334" y="1326842"/>
                  <a:pt x="4502468" y="1253976"/>
                  <a:pt x="4410961" y="1253976"/>
                </a:cubicBezTo>
                <a:lnTo>
                  <a:pt x="3523012" y="1253976"/>
                </a:lnTo>
                <a:cubicBezTo>
                  <a:pt x="3431505" y="1253976"/>
                  <a:pt x="3358639" y="1326842"/>
                  <a:pt x="3358639" y="1418349"/>
                </a:cubicBezTo>
                <a:lnTo>
                  <a:pt x="3358639" y="5097247"/>
                </a:lnTo>
                <a:cubicBezTo>
                  <a:pt x="3358639" y="5188753"/>
                  <a:pt x="3431505" y="5261620"/>
                  <a:pt x="3523012" y="5261620"/>
                </a:cubicBezTo>
                <a:lnTo>
                  <a:pt x="4264381" y="5261620"/>
                </a:lnTo>
                <a:cubicBezTo>
                  <a:pt x="4300814" y="5261620"/>
                  <a:pt x="4328770" y="5288728"/>
                  <a:pt x="4328770" y="5326009"/>
                </a:cubicBezTo>
                <a:lnTo>
                  <a:pt x="4328770" y="6103811"/>
                </a:lnTo>
                <a:cubicBezTo>
                  <a:pt x="4328770" y="6140244"/>
                  <a:pt x="4301662" y="6168200"/>
                  <a:pt x="4264381" y="6168200"/>
                </a:cubicBezTo>
                <a:lnTo>
                  <a:pt x="3523012" y="6168200"/>
                </a:lnTo>
                <a:cubicBezTo>
                  <a:pt x="3504372" y="6168200"/>
                  <a:pt x="3495904" y="6168200"/>
                  <a:pt x="3477263" y="6177515"/>
                </a:cubicBezTo>
                <a:lnTo>
                  <a:pt x="2324091" y="6177515"/>
                </a:lnTo>
                <a:cubicBezTo>
                  <a:pt x="2314775" y="6177515"/>
                  <a:pt x="2296973" y="6168200"/>
                  <a:pt x="2278342" y="6168200"/>
                </a:cubicBezTo>
                <a:lnTo>
                  <a:pt x="1519180" y="6168200"/>
                </a:lnTo>
                <a:cubicBezTo>
                  <a:pt x="1482747" y="6168200"/>
                  <a:pt x="1454791" y="6141092"/>
                  <a:pt x="1454791" y="6103811"/>
                </a:cubicBezTo>
                <a:lnTo>
                  <a:pt x="1454791" y="5326009"/>
                </a:lnTo>
                <a:cubicBezTo>
                  <a:pt x="1454791" y="5289576"/>
                  <a:pt x="1481909" y="5261620"/>
                  <a:pt x="1519180" y="5261620"/>
                </a:cubicBezTo>
                <a:lnTo>
                  <a:pt x="2278342" y="5261620"/>
                </a:lnTo>
                <a:cubicBezTo>
                  <a:pt x="2369849" y="5261620"/>
                  <a:pt x="2442715" y="5188753"/>
                  <a:pt x="2442715" y="5097247"/>
                </a:cubicBezTo>
                <a:lnTo>
                  <a:pt x="2442715" y="1409881"/>
                </a:lnTo>
                <a:cubicBezTo>
                  <a:pt x="2442715" y="1318374"/>
                  <a:pt x="2369849" y="1245508"/>
                  <a:pt x="2278342" y="1245508"/>
                </a:cubicBezTo>
                <a:lnTo>
                  <a:pt x="1409024" y="1245508"/>
                </a:lnTo>
                <a:cubicBezTo>
                  <a:pt x="1317517" y="1245508"/>
                  <a:pt x="1244651" y="1318374"/>
                  <a:pt x="1244651" y="1409881"/>
                </a:cubicBezTo>
                <a:lnTo>
                  <a:pt x="1244651" y="2004670"/>
                </a:lnTo>
                <a:cubicBezTo>
                  <a:pt x="1244651" y="2050418"/>
                  <a:pt x="1208218" y="2086861"/>
                  <a:pt x="1162469" y="2086861"/>
                </a:cubicBezTo>
                <a:lnTo>
                  <a:pt x="421100" y="2086861"/>
                </a:lnTo>
                <a:cubicBezTo>
                  <a:pt x="375342" y="2086861"/>
                  <a:pt x="338909" y="2050428"/>
                  <a:pt x="338909" y="2004670"/>
                </a:cubicBezTo>
                <a:lnTo>
                  <a:pt x="338909" y="1089603"/>
                </a:lnTo>
                <a:lnTo>
                  <a:pt x="338909" y="1080287"/>
                </a:lnTo>
                <a:lnTo>
                  <a:pt x="338909" y="504130"/>
                </a:lnTo>
                <a:cubicBezTo>
                  <a:pt x="338909" y="494814"/>
                  <a:pt x="338909" y="494814"/>
                  <a:pt x="338909" y="494814"/>
                </a:cubicBezTo>
                <a:lnTo>
                  <a:pt x="338909" y="421948"/>
                </a:lnTo>
                <a:cubicBezTo>
                  <a:pt x="338909" y="376199"/>
                  <a:pt x="375342" y="339766"/>
                  <a:pt x="421100" y="339766"/>
                </a:cubicBezTo>
                <a:lnTo>
                  <a:pt x="5398885" y="339766"/>
                </a:lnTo>
                <a:cubicBezTo>
                  <a:pt x="5444643" y="339766"/>
                  <a:pt x="5481066" y="376199"/>
                  <a:pt x="5481066" y="421948"/>
                </a:cubicBezTo>
                <a:lnTo>
                  <a:pt x="5481066" y="2013137"/>
                </a:lnTo>
                <a:lnTo>
                  <a:pt x="5481066" y="201313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5" name="Forma libre 304">
            <a:extLst>
              <a:ext uri="{FF2B5EF4-FFF2-40B4-BE49-F238E27FC236}">
                <a16:creationId xmlns:a16="http://schemas.microsoft.com/office/drawing/2014/main" id="{D1436535-17D3-E043-91F5-DFAAE31FCEA7}"/>
              </a:ext>
            </a:extLst>
          </p:cNvPr>
          <p:cNvSpPr/>
          <p:nvPr/>
        </p:nvSpPr>
        <p:spPr>
          <a:xfrm>
            <a:off x="6519133" y="5926515"/>
            <a:ext cx="246145" cy="354647"/>
          </a:xfrm>
          <a:custGeom>
            <a:avLst/>
            <a:gdLst>
              <a:gd name="connsiteX0" fmla="*/ 4748568 w 4753840"/>
              <a:gd name="connsiteY0" fmla="*/ 1037809 h 6849340"/>
              <a:gd name="connsiteX1" fmla="*/ 4748568 w 4753840"/>
              <a:gd name="connsiteY1" fmla="*/ 1037809 h 6849340"/>
              <a:gd name="connsiteX2" fmla="*/ 4748568 w 4753840"/>
              <a:gd name="connsiteY2" fmla="*/ 415126 h 6849340"/>
              <a:gd name="connsiteX3" fmla="*/ 4333442 w 4753840"/>
              <a:gd name="connsiteY3" fmla="*/ 0 h 6849340"/>
              <a:gd name="connsiteX4" fmla="*/ 423585 w 4753840"/>
              <a:gd name="connsiteY4" fmla="*/ 0 h 6849340"/>
              <a:gd name="connsiteX5" fmla="*/ 8460 w 4753840"/>
              <a:gd name="connsiteY5" fmla="*/ 415126 h 6849340"/>
              <a:gd name="connsiteX6" fmla="*/ 8460 w 4753840"/>
              <a:gd name="connsiteY6" fmla="*/ 1004758 h 6849340"/>
              <a:gd name="connsiteX7" fmla="*/ 0 w 4753840"/>
              <a:gd name="connsiteY7" fmla="*/ 1037818 h 6849340"/>
              <a:gd name="connsiteX8" fmla="*/ 0 w 4753840"/>
              <a:gd name="connsiteY8" fmla="*/ 5628782 h 6849340"/>
              <a:gd name="connsiteX9" fmla="*/ 8460 w 4753840"/>
              <a:gd name="connsiteY9" fmla="*/ 5661842 h 6849340"/>
              <a:gd name="connsiteX10" fmla="*/ 8460 w 4753840"/>
              <a:gd name="connsiteY10" fmla="*/ 6442121 h 6849340"/>
              <a:gd name="connsiteX11" fmla="*/ 423585 w 4753840"/>
              <a:gd name="connsiteY11" fmla="*/ 6857247 h 6849340"/>
              <a:gd name="connsiteX12" fmla="*/ 4342664 w 4753840"/>
              <a:gd name="connsiteY12" fmla="*/ 6857247 h 6849340"/>
              <a:gd name="connsiteX13" fmla="*/ 4757790 w 4753840"/>
              <a:gd name="connsiteY13" fmla="*/ 6442121 h 6849340"/>
              <a:gd name="connsiteX14" fmla="*/ 4757790 w 4753840"/>
              <a:gd name="connsiteY14" fmla="*/ 5638012 h 6849340"/>
              <a:gd name="connsiteX15" fmla="*/ 4757790 w 4753840"/>
              <a:gd name="connsiteY15" fmla="*/ 5629553 h 6849340"/>
              <a:gd name="connsiteX16" fmla="*/ 4757790 w 4753840"/>
              <a:gd name="connsiteY16" fmla="*/ 1037809 h 6849340"/>
              <a:gd name="connsiteX17" fmla="*/ 4748568 w 4753840"/>
              <a:gd name="connsiteY17" fmla="*/ 1037809 h 6849340"/>
              <a:gd name="connsiteX18" fmla="*/ 315200 w 4753840"/>
              <a:gd name="connsiteY18" fmla="*/ 1187716 h 6849340"/>
              <a:gd name="connsiteX19" fmla="*/ 4441837 w 4753840"/>
              <a:gd name="connsiteY19" fmla="*/ 1187716 h 6849340"/>
              <a:gd name="connsiteX20" fmla="*/ 4441837 w 4753840"/>
              <a:gd name="connsiteY20" fmla="*/ 5471948 h 6849340"/>
              <a:gd name="connsiteX21" fmla="*/ 315200 w 4753840"/>
              <a:gd name="connsiteY21" fmla="*/ 5471948 h 6849340"/>
              <a:gd name="connsiteX22" fmla="*/ 315200 w 4753840"/>
              <a:gd name="connsiteY22" fmla="*/ 1187716 h 6849340"/>
              <a:gd name="connsiteX23" fmla="*/ 423585 w 4753840"/>
              <a:gd name="connsiteY23" fmla="*/ 307502 h 6849340"/>
              <a:gd name="connsiteX24" fmla="*/ 4342664 w 4753840"/>
              <a:gd name="connsiteY24" fmla="*/ 307502 h 6849340"/>
              <a:gd name="connsiteX25" fmla="*/ 4450288 w 4753840"/>
              <a:gd name="connsiteY25" fmla="*/ 415126 h 6849340"/>
              <a:gd name="connsiteX26" fmla="*/ 4450288 w 4753840"/>
              <a:gd name="connsiteY26" fmla="*/ 888674 h 6849340"/>
              <a:gd name="connsiteX27" fmla="*/ 315200 w 4753840"/>
              <a:gd name="connsiteY27" fmla="*/ 888674 h 6849340"/>
              <a:gd name="connsiteX28" fmla="*/ 315200 w 4753840"/>
              <a:gd name="connsiteY28" fmla="*/ 415126 h 6849340"/>
              <a:gd name="connsiteX29" fmla="*/ 423585 w 4753840"/>
              <a:gd name="connsiteY29" fmla="*/ 307502 h 6849340"/>
              <a:gd name="connsiteX30" fmla="*/ 4341894 w 4753840"/>
              <a:gd name="connsiteY30" fmla="*/ 6551270 h 6849340"/>
              <a:gd name="connsiteX31" fmla="*/ 423585 w 4753840"/>
              <a:gd name="connsiteY31" fmla="*/ 6551270 h 6849340"/>
              <a:gd name="connsiteX32" fmla="*/ 315962 w 4753840"/>
              <a:gd name="connsiteY32" fmla="*/ 6443646 h 6849340"/>
              <a:gd name="connsiteX33" fmla="*/ 315962 w 4753840"/>
              <a:gd name="connsiteY33" fmla="*/ 5779450 h 6849340"/>
              <a:gd name="connsiteX34" fmla="*/ 4442599 w 4753840"/>
              <a:gd name="connsiteY34" fmla="*/ 5779450 h 6849340"/>
              <a:gd name="connsiteX35" fmla="*/ 4442599 w 4753840"/>
              <a:gd name="connsiteY35" fmla="*/ 6443646 h 6849340"/>
              <a:gd name="connsiteX36" fmla="*/ 4341894 w 4753840"/>
              <a:gd name="connsiteY36" fmla="*/ 6551270 h 6849340"/>
              <a:gd name="connsiteX37" fmla="*/ 2532265 w 4753840"/>
              <a:gd name="connsiteY37" fmla="*/ 6169204 h 6849340"/>
              <a:gd name="connsiteX38" fmla="*/ 2357758 w 4753840"/>
              <a:gd name="connsiteY38" fmla="*/ 6343711 h 6849340"/>
              <a:gd name="connsiteX39" fmla="*/ 2183251 w 4753840"/>
              <a:gd name="connsiteY39" fmla="*/ 6169204 h 6849340"/>
              <a:gd name="connsiteX40" fmla="*/ 2357758 w 4753840"/>
              <a:gd name="connsiteY40" fmla="*/ 5994698 h 6849340"/>
              <a:gd name="connsiteX41" fmla="*/ 2532265 w 4753840"/>
              <a:gd name="connsiteY41" fmla="*/ 6169204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53840" h="6849340">
                <a:moveTo>
                  <a:pt x="4748568" y="1037809"/>
                </a:moveTo>
                <a:cubicBezTo>
                  <a:pt x="4748568" y="1030120"/>
                  <a:pt x="4748568" y="1030120"/>
                  <a:pt x="4748568" y="1037809"/>
                </a:cubicBezTo>
                <a:lnTo>
                  <a:pt x="4748568" y="415126"/>
                </a:lnTo>
                <a:cubicBezTo>
                  <a:pt x="4748568" y="190647"/>
                  <a:pt x="4565601" y="0"/>
                  <a:pt x="4333442" y="0"/>
                </a:cubicBezTo>
                <a:lnTo>
                  <a:pt x="423585" y="0"/>
                </a:lnTo>
                <a:cubicBezTo>
                  <a:pt x="199107" y="0"/>
                  <a:pt x="8460" y="182958"/>
                  <a:pt x="8460" y="415126"/>
                </a:cubicBezTo>
                <a:lnTo>
                  <a:pt x="8460" y="1004758"/>
                </a:lnTo>
                <a:cubicBezTo>
                  <a:pt x="8460" y="1013218"/>
                  <a:pt x="0" y="1029358"/>
                  <a:pt x="0" y="1037818"/>
                </a:cubicBezTo>
                <a:lnTo>
                  <a:pt x="0" y="5628782"/>
                </a:lnTo>
                <a:cubicBezTo>
                  <a:pt x="0" y="5645693"/>
                  <a:pt x="0" y="5653382"/>
                  <a:pt x="8460" y="5661842"/>
                </a:cubicBezTo>
                <a:lnTo>
                  <a:pt x="8460" y="6442121"/>
                </a:lnTo>
                <a:cubicBezTo>
                  <a:pt x="8460" y="6666600"/>
                  <a:pt x="191418" y="6857247"/>
                  <a:pt x="423585" y="6857247"/>
                </a:cubicBezTo>
                <a:lnTo>
                  <a:pt x="4342664" y="6857247"/>
                </a:lnTo>
                <a:cubicBezTo>
                  <a:pt x="4567143" y="6857247"/>
                  <a:pt x="4757790" y="6674289"/>
                  <a:pt x="4757790" y="6442121"/>
                </a:cubicBezTo>
                <a:lnTo>
                  <a:pt x="4757790" y="5638012"/>
                </a:lnTo>
                <a:lnTo>
                  <a:pt x="4757790" y="5629553"/>
                </a:lnTo>
                <a:lnTo>
                  <a:pt x="4757790" y="1037809"/>
                </a:lnTo>
                <a:lnTo>
                  <a:pt x="4748568" y="1037809"/>
                </a:lnTo>
                <a:close/>
                <a:moveTo>
                  <a:pt x="315200" y="1187716"/>
                </a:moveTo>
                <a:lnTo>
                  <a:pt x="4441837" y="1187716"/>
                </a:lnTo>
                <a:lnTo>
                  <a:pt x="4441837" y="5471948"/>
                </a:lnTo>
                <a:lnTo>
                  <a:pt x="315200" y="5471948"/>
                </a:lnTo>
                <a:lnTo>
                  <a:pt x="315200" y="1187716"/>
                </a:lnTo>
                <a:close/>
                <a:moveTo>
                  <a:pt x="423585" y="307502"/>
                </a:moveTo>
                <a:lnTo>
                  <a:pt x="4342664" y="307502"/>
                </a:lnTo>
                <a:cubicBezTo>
                  <a:pt x="4401087" y="307502"/>
                  <a:pt x="4450288" y="357473"/>
                  <a:pt x="4450288" y="415126"/>
                </a:cubicBezTo>
                <a:lnTo>
                  <a:pt x="4450288" y="888674"/>
                </a:lnTo>
                <a:lnTo>
                  <a:pt x="315200" y="888674"/>
                </a:lnTo>
                <a:lnTo>
                  <a:pt x="315200" y="415126"/>
                </a:lnTo>
                <a:cubicBezTo>
                  <a:pt x="315200" y="349013"/>
                  <a:pt x="365163" y="307502"/>
                  <a:pt x="423585" y="307502"/>
                </a:cubicBezTo>
                <a:close/>
                <a:moveTo>
                  <a:pt x="4341894" y="6551270"/>
                </a:moveTo>
                <a:lnTo>
                  <a:pt x="423585" y="6551270"/>
                </a:lnTo>
                <a:cubicBezTo>
                  <a:pt x="365163" y="6551270"/>
                  <a:pt x="315962" y="6501298"/>
                  <a:pt x="315962" y="6443646"/>
                </a:cubicBezTo>
                <a:lnTo>
                  <a:pt x="315962" y="5779450"/>
                </a:lnTo>
                <a:lnTo>
                  <a:pt x="4442599" y="5779450"/>
                </a:lnTo>
                <a:lnTo>
                  <a:pt x="4442599" y="6443646"/>
                </a:lnTo>
                <a:cubicBezTo>
                  <a:pt x="4441837" y="6501298"/>
                  <a:pt x="4400325" y="6551270"/>
                  <a:pt x="4341894" y="6551270"/>
                </a:cubicBezTo>
                <a:close/>
                <a:moveTo>
                  <a:pt x="2532265" y="6169204"/>
                </a:moveTo>
                <a:cubicBezTo>
                  <a:pt x="2532265" y="6260687"/>
                  <a:pt x="2457693" y="6343711"/>
                  <a:pt x="2357758" y="6343711"/>
                </a:cubicBezTo>
                <a:cubicBezTo>
                  <a:pt x="2266275" y="6343711"/>
                  <a:pt x="2183251" y="6269139"/>
                  <a:pt x="2183251" y="6169204"/>
                </a:cubicBezTo>
                <a:cubicBezTo>
                  <a:pt x="2183251" y="6077721"/>
                  <a:pt x="2257823" y="5994698"/>
                  <a:pt x="2357758" y="5994698"/>
                </a:cubicBezTo>
                <a:cubicBezTo>
                  <a:pt x="2457693" y="5994698"/>
                  <a:pt x="2532265" y="6077721"/>
                  <a:pt x="2532265" y="616920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7" name="Forma libre 306">
            <a:extLst>
              <a:ext uri="{FF2B5EF4-FFF2-40B4-BE49-F238E27FC236}">
                <a16:creationId xmlns:a16="http://schemas.microsoft.com/office/drawing/2014/main" id="{B07FC896-4470-6D40-B131-4679D37CDDE0}"/>
              </a:ext>
            </a:extLst>
          </p:cNvPr>
          <p:cNvSpPr/>
          <p:nvPr/>
        </p:nvSpPr>
        <p:spPr>
          <a:xfrm>
            <a:off x="4277132" y="5296806"/>
            <a:ext cx="301339" cy="301831"/>
          </a:xfrm>
          <a:custGeom>
            <a:avLst/>
            <a:gdLst>
              <a:gd name="connsiteX0" fmla="*/ 2903191 w 5819790"/>
              <a:gd name="connsiteY0" fmla="*/ 0 h 5829300"/>
              <a:gd name="connsiteX1" fmla="*/ 84644 w 5819790"/>
              <a:gd name="connsiteY1" fmla="*/ 2178808 h 5829300"/>
              <a:gd name="connsiteX2" fmla="*/ 84644 w 5819790"/>
              <a:gd name="connsiteY2" fmla="*/ 2178808 h 5829300"/>
              <a:gd name="connsiteX3" fmla="*/ 84644 w 5819790"/>
              <a:gd name="connsiteY3" fmla="*/ 2194327 h 5829300"/>
              <a:gd name="connsiteX4" fmla="*/ 54318 w 5819790"/>
              <a:gd name="connsiteY4" fmla="*/ 2346678 h 5829300"/>
              <a:gd name="connsiteX5" fmla="*/ 46558 w 5819790"/>
              <a:gd name="connsiteY5" fmla="*/ 2400283 h 5829300"/>
              <a:gd name="connsiteX6" fmla="*/ 31039 w 5819790"/>
              <a:gd name="connsiteY6" fmla="*/ 2514549 h 5829300"/>
              <a:gd name="connsiteX7" fmla="*/ 23279 w 5819790"/>
              <a:gd name="connsiteY7" fmla="*/ 2575210 h 5829300"/>
              <a:gd name="connsiteX8" fmla="*/ 15519 w 5819790"/>
              <a:gd name="connsiteY8" fmla="*/ 2697235 h 5829300"/>
              <a:gd name="connsiteX9" fmla="*/ 7760 w 5819790"/>
              <a:gd name="connsiteY9" fmla="*/ 2750840 h 5829300"/>
              <a:gd name="connsiteX10" fmla="*/ 0 w 5819790"/>
              <a:gd name="connsiteY10" fmla="*/ 2918711 h 5829300"/>
              <a:gd name="connsiteX11" fmla="*/ 7760 w 5819790"/>
              <a:gd name="connsiteY11" fmla="*/ 3086581 h 5829300"/>
              <a:gd name="connsiteX12" fmla="*/ 15519 w 5819790"/>
              <a:gd name="connsiteY12" fmla="*/ 3140186 h 5829300"/>
              <a:gd name="connsiteX13" fmla="*/ 31039 w 5819790"/>
              <a:gd name="connsiteY13" fmla="*/ 3262212 h 5829300"/>
              <a:gd name="connsiteX14" fmla="*/ 38799 w 5819790"/>
              <a:gd name="connsiteY14" fmla="*/ 3315816 h 5829300"/>
              <a:gd name="connsiteX15" fmla="*/ 54318 w 5819790"/>
              <a:gd name="connsiteY15" fmla="*/ 3430082 h 5829300"/>
              <a:gd name="connsiteX16" fmla="*/ 62078 w 5819790"/>
              <a:gd name="connsiteY16" fmla="*/ 3483687 h 5829300"/>
              <a:gd name="connsiteX17" fmla="*/ 92403 w 5819790"/>
              <a:gd name="connsiteY17" fmla="*/ 3636038 h 5829300"/>
              <a:gd name="connsiteX18" fmla="*/ 92403 w 5819790"/>
              <a:gd name="connsiteY18" fmla="*/ 3651557 h 5829300"/>
              <a:gd name="connsiteX19" fmla="*/ 92403 w 5819790"/>
              <a:gd name="connsiteY19" fmla="*/ 3651557 h 5829300"/>
              <a:gd name="connsiteX20" fmla="*/ 2910960 w 5819790"/>
              <a:gd name="connsiteY20" fmla="*/ 5830365 h 5829300"/>
              <a:gd name="connsiteX21" fmla="*/ 5821208 w 5819790"/>
              <a:gd name="connsiteY21" fmla="*/ 2920118 h 5829300"/>
              <a:gd name="connsiteX22" fmla="*/ 2903191 w 5819790"/>
              <a:gd name="connsiteY22" fmla="*/ 0 h 5829300"/>
              <a:gd name="connsiteX23" fmla="*/ 2628815 w 5819790"/>
              <a:gd name="connsiteY23" fmla="*/ 3473816 h 5829300"/>
              <a:gd name="connsiteX24" fmla="*/ 335741 w 5819790"/>
              <a:gd name="connsiteY24" fmla="*/ 3473816 h 5829300"/>
              <a:gd name="connsiteX25" fmla="*/ 327981 w 5819790"/>
              <a:gd name="connsiteY25" fmla="*/ 3458297 h 5829300"/>
              <a:gd name="connsiteX26" fmla="*/ 312462 w 5819790"/>
              <a:gd name="connsiteY26" fmla="*/ 3389876 h 5829300"/>
              <a:gd name="connsiteX27" fmla="*/ 296942 w 5819790"/>
              <a:gd name="connsiteY27" fmla="*/ 3329215 h 5829300"/>
              <a:gd name="connsiteX28" fmla="*/ 289183 w 5819790"/>
              <a:gd name="connsiteY28" fmla="*/ 3245275 h 5829300"/>
              <a:gd name="connsiteX29" fmla="*/ 281423 w 5819790"/>
              <a:gd name="connsiteY29" fmla="*/ 3191670 h 5829300"/>
              <a:gd name="connsiteX30" fmla="*/ 273663 w 5819790"/>
              <a:gd name="connsiteY30" fmla="*/ 3092924 h 5829300"/>
              <a:gd name="connsiteX31" fmla="*/ 273663 w 5819790"/>
              <a:gd name="connsiteY31" fmla="*/ 3054839 h 5829300"/>
              <a:gd name="connsiteX32" fmla="*/ 273663 w 5819790"/>
              <a:gd name="connsiteY32" fmla="*/ 2917997 h 5829300"/>
              <a:gd name="connsiteX33" fmla="*/ 273663 w 5819790"/>
              <a:gd name="connsiteY33" fmla="*/ 2781156 h 5829300"/>
              <a:gd name="connsiteX34" fmla="*/ 273663 w 5819790"/>
              <a:gd name="connsiteY34" fmla="*/ 2743071 h 5829300"/>
              <a:gd name="connsiteX35" fmla="*/ 281423 w 5819790"/>
              <a:gd name="connsiteY35" fmla="*/ 2644325 h 5829300"/>
              <a:gd name="connsiteX36" fmla="*/ 289183 w 5819790"/>
              <a:gd name="connsiteY36" fmla="*/ 2590720 h 5829300"/>
              <a:gd name="connsiteX37" fmla="*/ 296942 w 5819790"/>
              <a:gd name="connsiteY37" fmla="*/ 2506780 h 5829300"/>
              <a:gd name="connsiteX38" fmla="*/ 312462 w 5819790"/>
              <a:gd name="connsiteY38" fmla="*/ 2438359 h 5829300"/>
              <a:gd name="connsiteX39" fmla="*/ 327981 w 5819790"/>
              <a:gd name="connsiteY39" fmla="*/ 2369939 h 5829300"/>
              <a:gd name="connsiteX40" fmla="*/ 335741 w 5819790"/>
              <a:gd name="connsiteY40" fmla="*/ 2354419 h 5829300"/>
              <a:gd name="connsiteX41" fmla="*/ 2628815 w 5819790"/>
              <a:gd name="connsiteY41" fmla="*/ 2354419 h 5829300"/>
              <a:gd name="connsiteX42" fmla="*/ 2765656 w 5819790"/>
              <a:gd name="connsiteY42" fmla="*/ 2217578 h 5829300"/>
              <a:gd name="connsiteX43" fmla="*/ 2765656 w 5819790"/>
              <a:gd name="connsiteY43" fmla="*/ 1684335 h 5829300"/>
              <a:gd name="connsiteX44" fmla="*/ 4022578 w 5819790"/>
              <a:gd name="connsiteY44" fmla="*/ 2903191 h 5829300"/>
              <a:gd name="connsiteX45" fmla="*/ 4038098 w 5819790"/>
              <a:gd name="connsiteY45" fmla="*/ 2918711 h 5829300"/>
              <a:gd name="connsiteX46" fmla="*/ 4022578 w 5819790"/>
              <a:gd name="connsiteY46" fmla="*/ 2934230 h 5829300"/>
              <a:gd name="connsiteX47" fmla="*/ 2773416 w 5819790"/>
              <a:gd name="connsiteY47" fmla="*/ 4143891 h 5829300"/>
              <a:gd name="connsiteX48" fmla="*/ 2773416 w 5819790"/>
              <a:gd name="connsiteY48" fmla="*/ 3610648 h 5829300"/>
              <a:gd name="connsiteX49" fmla="*/ 2628815 w 5819790"/>
              <a:gd name="connsiteY49" fmla="*/ 3473816 h 5829300"/>
              <a:gd name="connsiteX50" fmla="*/ 2903191 w 5819790"/>
              <a:gd name="connsiteY50" fmla="*/ 5546118 h 5829300"/>
              <a:gd name="connsiteX51" fmla="*/ 411921 w 5819790"/>
              <a:gd name="connsiteY51" fmla="*/ 3755952 h 5829300"/>
              <a:gd name="connsiteX52" fmla="*/ 2491270 w 5819790"/>
              <a:gd name="connsiteY52" fmla="*/ 3755952 h 5829300"/>
              <a:gd name="connsiteX53" fmla="*/ 2491270 w 5819790"/>
              <a:gd name="connsiteY53" fmla="*/ 4357607 h 5829300"/>
              <a:gd name="connsiteX54" fmla="*/ 2491270 w 5819790"/>
              <a:gd name="connsiteY54" fmla="*/ 4373126 h 5829300"/>
              <a:gd name="connsiteX55" fmla="*/ 2666197 w 5819790"/>
              <a:gd name="connsiteY55" fmla="*/ 4555812 h 5829300"/>
              <a:gd name="connsiteX56" fmla="*/ 2826307 w 5819790"/>
              <a:gd name="connsiteY56" fmla="*/ 4479632 h 5829300"/>
              <a:gd name="connsiteX57" fmla="*/ 4220775 w 5819790"/>
              <a:gd name="connsiteY57" fmla="*/ 3131010 h 5829300"/>
              <a:gd name="connsiteX58" fmla="*/ 4319521 w 5819790"/>
              <a:gd name="connsiteY58" fmla="*/ 2917997 h 5829300"/>
              <a:gd name="connsiteX59" fmla="*/ 4220775 w 5819790"/>
              <a:gd name="connsiteY59" fmla="*/ 2697226 h 5829300"/>
              <a:gd name="connsiteX60" fmla="*/ 2819261 w 5819790"/>
              <a:gd name="connsiteY60" fmla="*/ 1340863 h 5829300"/>
              <a:gd name="connsiteX61" fmla="*/ 2659150 w 5819790"/>
              <a:gd name="connsiteY61" fmla="*/ 1264682 h 5829300"/>
              <a:gd name="connsiteX62" fmla="*/ 2484223 w 5819790"/>
              <a:gd name="connsiteY62" fmla="*/ 1432553 h 5829300"/>
              <a:gd name="connsiteX63" fmla="*/ 2484223 w 5819790"/>
              <a:gd name="connsiteY63" fmla="*/ 1455128 h 5829300"/>
              <a:gd name="connsiteX64" fmla="*/ 2484223 w 5819790"/>
              <a:gd name="connsiteY64" fmla="*/ 2080062 h 5829300"/>
              <a:gd name="connsiteX65" fmla="*/ 411921 w 5819790"/>
              <a:gd name="connsiteY65" fmla="*/ 2080062 h 5829300"/>
              <a:gd name="connsiteX66" fmla="*/ 2903191 w 5819790"/>
              <a:gd name="connsiteY66" fmla="*/ 282136 h 5829300"/>
              <a:gd name="connsiteX67" fmla="*/ 5531302 w 5819790"/>
              <a:gd name="connsiteY67" fmla="*/ 2910247 h 5829300"/>
              <a:gd name="connsiteX68" fmla="*/ 2903191 w 5819790"/>
              <a:gd name="connsiteY68" fmla="*/ 5546118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819790" h="5829300">
                <a:moveTo>
                  <a:pt x="2903191" y="0"/>
                </a:moveTo>
                <a:cubicBezTo>
                  <a:pt x="1554578" y="0"/>
                  <a:pt x="411921" y="921885"/>
                  <a:pt x="84644" y="2178808"/>
                </a:cubicBezTo>
                <a:lnTo>
                  <a:pt x="84644" y="2178808"/>
                </a:lnTo>
                <a:cubicBezTo>
                  <a:pt x="84644" y="2186568"/>
                  <a:pt x="84644" y="2186568"/>
                  <a:pt x="84644" y="2194327"/>
                </a:cubicBezTo>
                <a:cubicBezTo>
                  <a:pt x="69124" y="2240173"/>
                  <a:pt x="62068" y="2293074"/>
                  <a:pt x="54318" y="2346678"/>
                </a:cubicBezTo>
                <a:cubicBezTo>
                  <a:pt x="54318" y="2362198"/>
                  <a:pt x="46558" y="2384764"/>
                  <a:pt x="46558" y="2400283"/>
                </a:cubicBezTo>
                <a:cubicBezTo>
                  <a:pt x="38799" y="2438369"/>
                  <a:pt x="31039" y="2476464"/>
                  <a:pt x="31039" y="2514549"/>
                </a:cubicBezTo>
                <a:cubicBezTo>
                  <a:pt x="31039" y="2537124"/>
                  <a:pt x="23279" y="2552634"/>
                  <a:pt x="23279" y="2575210"/>
                </a:cubicBezTo>
                <a:cubicBezTo>
                  <a:pt x="15519" y="2613295"/>
                  <a:pt x="15519" y="2651390"/>
                  <a:pt x="15519" y="2697235"/>
                </a:cubicBezTo>
                <a:cubicBezTo>
                  <a:pt x="15519" y="2712755"/>
                  <a:pt x="15519" y="2727561"/>
                  <a:pt x="7760" y="2750840"/>
                </a:cubicBezTo>
                <a:cubicBezTo>
                  <a:pt x="7760" y="2804445"/>
                  <a:pt x="0" y="2865106"/>
                  <a:pt x="0" y="2918711"/>
                </a:cubicBezTo>
                <a:cubicBezTo>
                  <a:pt x="0" y="2979372"/>
                  <a:pt x="0" y="3032976"/>
                  <a:pt x="7760" y="3086581"/>
                </a:cubicBezTo>
                <a:cubicBezTo>
                  <a:pt x="7760" y="3102101"/>
                  <a:pt x="7760" y="3116907"/>
                  <a:pt x="15519" y="3140186"/>
                </a:cubicBezTo>
                <a:cubicBezTo>
                  <a:pt x="15519" y="3178271"/>
                  <a:pt x="23279" y="3224126"/>
                  <a:pt x="31039" y="3262212"/>
                </a:cubicBezTo>
                <a:cubicBezTo>
                  <a:pt x="31039" y="3284787"/>
                  <a:pt x="38799" y="3300297"/>
                  <a:pt x="38799" y="3315816"/>
                </a:cubicBezTo>
                <a:cubicBezTo>
                  <a:pt x="46558" y="3353902"/>
                  <a:pt x="54318" y="3391996"/>
                  <a:pt x="54318" y="3430082"/>
                </a:cubicBezTo>
                <a:cubicBezTo>
                  <a:pt x="54318" y="3445602"/>
                  <a:pt x="62078" y="3468167"/>
                  <a:pt x="62078" y="3483687"/>
                </a:cubicBezTo>
                <a:cubicBezTo>
                  <a:pt x="69837" y="3537292"/>
                  <a:pt x="84653" y="3582433"/>
                  <a:pt x="92403" y="3636038"/>
                </a:cubicBezTo>
                <a:cubicBezTo>
                  <a:pt x="92403" y="3643798"/>
                  <a:pt x="92403" y="3643798"/>
                  <a:pt x="92403" y="3651557"/>
                </a:cubicBezTo>
                <a:lnTo>
                  <a:pt x="92403" y="3651557"/>
                </a:lnTo>
                <a:cubicBezTo>
                  <a:pt x="419681" y="4900720"/>
                  <a:pt x="1555282" y="5830365"/>
                  <a:pt x="2910960" y="5830365"/>
                </a:cubicBezTo>
                <a:cubicBezTo>
                  <a:pt x="4518440" y="5830365"/>
                  <a:pt x="5821208" y="4527597"/>
                  <a:pt x="5821208" y="2920118"/>
                </a:cubicBezTo>
                <a:cubicBezTo>
                  <a:pt x="5821208" y="1312639"/>
                  <a:pt x="4510671" y="0"/>
                  <a:pt x="2903191" y="0"/>
                </a:cubicBezTo>
                <a:close/>
                <a:moveTo>
                  <a:pt x="2628815" y="3473816"/>
                </a:moveTo>
                <a:lnTo>
                  <a:pt x="335741" y="3473816"/>
                </a:lnTo>
                <a:cubicBezTo>
                  <a:pt x="335741" y="3466056"/>
                  <a:pt x="335741" y="3466056"/>
                  <a:pt x="327981" y="3458297"/>
                </a:cubicBezTo>
                <a:cubicBezTo>
                  <a:pt x="320222" y="3435721"/>
                  <a:pt x="320222" y="3412451"/>
                  <a:pt x="312462" y="3389876"/>
                </a:cubicBezTo>
                <a:cubicBezTo>
                  <a:pt x="304702" y="3367301"/>
                  <a:pt x="304702" y="3344031"/>
                  <a:pt x="296942" y="3329215"/>
                </a:cubicBezTo>
                <a:cubicBezTo>
                  <a:pt x="289183" y="3298889"/>
                  <a:pt x="289183" y="3275610"/>
                  <a:pt x="289183" y="3245275"/>
                </a:cubicBezTo>
                <a:cubicBezTo>
                  <a:pt x="289183" y="3229756"/>
                  <a:pt x="281423" y="3214950"/>
                  <a:pt x="281423" y="3191670"/>
                </a:cubicBezTo>
                <a:cubicBezTo>
                  <a:pt x="281423" y="3161344"/>
                  <a:pt x="273663" y="3123250"/>
                  <a:pt x="273663" y="3092924"/>
                </a:cubicBezTo>
                <a:cubicBezTo>
                  <a:pt x="273663" y="3077404"/>
                  <a:pt x="273663" y="3070348"/>
                  <a:pt x="273663" y="3054839"/>
                </a:cubicBezTo>
                <a:cubicBezTo>
                  <a:pt x="273663" y="3008993"/>
                  <a:pt x="273663" y="2963148"/>
                  <a:pt x="273663" y="2917997"/>
                </a:cubicBezTo>
                <a:cubicBezTo>
                  <a:pt x="273663" y="2872856"/>
                  <a:pt x="273663" y="2826307"/>
                  <a:pt x="273663" y="2781156"/>
                </a:cubicBezTo>
                <a:cubicBezTo>
                  <a:pt x="273663" y="2765637"/>
                  <a:pt x="273663" y="2758581"/>
                  <a:pt x="273663" y="2743071"/>
                </a:cubicBezTo>
                <a:cubicBezTo>
                  <a:pt x="273663" y="2712745"/>
                  <a:pt x="281423" y="2674650"/>
                  <a:pt x="281423" y="2644325"/>
                </a:cubicBezTo>
                <a:cubicBezTo>
                  <a:pt x="281423" y="2628805"/>
                  <a:pt x="289183" y="2606239"/>
                  <a:pt x="289183" y="2590720"/>
                </a:cubicBezTo>
                <a:cubicBezTo>
                  <a:pt x="289183" y="2560394"/>
                  <a:pt x="296942" y="2537115"/>
                  <a:pt x="296942" y="2506780"/>
                </a:cubicBezTo>
                <a:cubicBezTo>
                  <a:pt x="296942" y="2484204"/>
                  <a:pt x="304702" y="2460935"/>
                  <a:pt x="312462" y="2438359"/>
                </a:cubicBezTo>
                <a:cubicBezTo>
                  <a:pt x="320222" y="2415784"/>
                  <a:pt x="320222" y="2392514"/>
                  <a:pt x="327981" y="2369939"/>
                </a:cubicBezTo>
                <a:cubicBezTo>
                  <a:pt x="327981" y="2362179"/>
                  <a:pt x="327981" y="2362179"/>
                  <a:pt x="335741" y="2354419"/>
                </a:cubicBezTo>
                <a:lnTo>
                  <a:pt x="2628815" y="2354419"/>
                </a:lnTo>
                <a:cubicBezTo>
                  <a:pt x="2704995" y="2354419"/>
                  <a:pt x="2765656" y="2293758"/>
                  <a:pt x="2765656" y="2217578"/>
                </a:cubicBezTo>
                <a:lnTo>
                  <a:pt x="2765656" y="1684335"/>
                </a:lnTo>
                <a:lnTo>
                  <a:pt x="4022578" y="2903191"/>
                </a:lnTo>
                <a:cubicBezTo>
                  <a:pt x="4030338" y="2910951"/>
                  <a:pt x="4030338" y="2918711"/>
                  <a:pt x="4038098" y="2918711"/>
                </a:cubicBezTo>
                <a:cubicBezTo>
                  <a:pt x="4038098" y="2918711"/>
                  <a:pt x="4038098" y="2926470"/>
                  <a:pt x="4022578" y="2934230"/>
                </a:cubicBezTo>
                <a:lnTo>
                  <a:pt x="2773416" y="4143891"/>
                </a:lnTo>
                <a:lnTo>
                  <a:pt x="2773416" y="3610648"/>
                </a:lnTo>
                <a:cubicBezTo>
                  <a:pt x="2773416" y="3534477"/>
                  <a:pt x="2704995" y="3473816"/>
                  <a:pt x="2628815" y="3473816"/>
                </a:cubicBezTo>
                <a:close/>
                <a:moveTo>
                  <a:pt x="2903191" y="5546118"/>
                </a:moveTo>
                <a:cubicBezTo>
                  <a:pt x="1745015" y="5546118"/>
                  <a:pt x="762469" y="4792103"/>
                  <a:pt x="411921" y="3755952"/>
                </a:cubicBezTo>
                <a:lnTo>
                  <a:pt x="2491270" y="3755952"/>
                </a:lnTo>
                <a:lnTo>
                  <a:pt x="2491270" y="4357607"/>
                </a:lnTo>
                <a:cubicBezTo>
                  <a:pt x="2491270" y="4365366"/>
                  <a:pt x="2491270" y="4365366"/>
                  <a:pt x="2491270" y="4373126"/>
                </a:cubicBezTo>
                <a:cubicBezTo>
                  <a:pt x="2506789" y="4509967"/>
                  <a:pt x="2597776" y="4555812"/>
                  <a:pt x="2666197" y="4555812"/>
                </a:cubicBezTo>
                <a:cubicBezTo>
                  <a:pt x="2750137" y="4555812"/>
                  <a:pt x="2803038" y="4502207"/>
                  <a:pt x="2826307" y="4479632"/>
                </a:cubicBezTo>
                <a:lnTo>
                  <a:pt x="4220775" y="3131010"/>
                </a:lnTo>
                <a:cubicBezTo>
                  <a:pt x="4304715" y="3054829"/>
                  <a:pt x="4319521" y="2970899"/>
                  <a:pt x="4319521" y="2917997"/>
                </a:cubicBezTo>
                <a:cubicBezTo>
                  <a:pt x="4319521" y="2803732"/>
                  <a:pt x="4251100" y="2727552"/>
                  <a:pt x="4220775" y="2697226"/>
                </a:cubicBezTo>
                <a:lnTo>
                  <a:pt x="2819261" y="1340863"/>
                </a:lnTo>
                <a:cubicBezTo>
                  <a:pt x="2796685" y="1325343"/>
                  <a:pt x="2743080" y="1264682"/>
                  <a:pt x="2659150" y="1264682"/>
                </a:cubicBezTo>
                <a:cubicBezTo>
                  <a:pt x="2590729" y="1264682"/>
                  <a:pt x="2506799" y="1310528"/>
                  <a:pt x="2484223" y="1432553"/>
                </a:cubicBezTo>
                <a:cubicBezTo>
                  <a:pt x="2484223" y="1440313"/>
                  <a:pt x="2484223" y="1448072"/>
                  <a:pt x="2484223" y="1455128"/>
                </a:cubicBezTo>
                <a:lnTo>
                  <a:pt x="2484223" y="2080062"/>
                </a:lnTo>
                <a:lnTo>
                  <a:pt x="411921" y="2080062"/>
                </a:lnTo>
                <a:cubicBezTo>
                  <a:pt x="762478" y="1036151"/>
                  <a:pt x="1745024" y="282136"/>
                  <a:pt x="2903191" y="282136"/>
                </a:cubicBezTo>
                <a:cubicBezTo>
                  <a:pt x="4350560" y="282136"/>
                  <a:pt x="5531302" y="1462879"/>
                  <a:pt x="5531302" y="2910247"/>
                </a:cubicBezTo>
                <a:cubicBezTo>
                  <a:pt x="5531302" y="4357616"/>
                  <a:pt x="4350560" y="5546118"/>
                  <a:pt x="2903191" y="554611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9" name="Forma libre 308">
            <a:extLst>
              <a:ext uri="{FF2B5EF4-FFF2-40B4-BE49-F238E27FC236}">
                <a16:creationId xmlns:a16="http://schemas.microsoft.com/office/drawing/2014/main" id="{D303CE12-56A1-B441-A70C-C106AE2A8E3E}"/>
              </a:ext>
            </a:extLst>
          </p:cNvPr>
          <p:cNvSpPr/>
          <p:nvPr/>
        </p:nvSpPr>
        <p:spPr>
          <a:xfrm>
            <a:off x="8775988" y="1415734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1754 w 5829300"/>
              <a:gd name="connsiteY10" fmla="*/ 3006852 h 5829300"/>
              <a:gd name="connsiteX11" fmla="*/ 4051754 w 5829300"/>
              <a:gd name="connsiteY11" fmla="*/ 3205382 h 5829300"/>
              <a:gd name="connsiteX12" fmla="*/ 3013910 w 5829300"/>
              <a:gd name="connsiteY12" fmla="*/ 4250293 h 5829300"/>
              <a:gd name="connsiteX13" fmla="*/ 2991298 w 5829300"/>
              <a:gd name="connsiteY13" fmla="*/ 4265838 h 5829300"/>
              <a:gd name="connsiteX14" fmla="*/ 2983525 w 5829300"/>
              <a:gd name="connsiteY14" fmla="*/ 4273611 h 5829300"/>
              <a:gd name="connsiteX15" fmla="*/ 2967981 w 5829300"/>
              <a:gd name="connsiteY15" fmla="*/ 4281383 h 5829300"/>
              <a:gd name="connsiteX16" fmla="*/ 2952436 w 5829300"/>
              <a:gd name="connsiteY16" fmla="*/ 4289155 h 5829300"/>
              <a:gd name="connsiteX17" fmla="*/ 2936891 w 5829300"/>
              <a:gd name="connsiteY17" fmla="*/ 4289155 h 5829300"/>
              <a:gd name="connsiteX18" fmla="*/ 2906516 w 5829300"/>
              <a:gd name="connsiteY18" fmla="*/ 4289155 h 5829300"/>
              <a:gd name="connsiteX19" fmla="*/ 2876141 w 5829300"/>
              <a:gd name="connsiteY19" fmla="*/ 4289155 h 5829300"/>
              <a:gd name="connsiteX20" fmla="*/ 2860596 w 5829300"/>
              <a:gd name="connsiteY20" fmla="*/ 4289155 h 5829300"/>
              <a:gd name="connsiteX21" fmla="*/ 2845051 w 5829300"/>
              <a:gd name="connsiteY21" fmla="*/ 4281383 h 5829300"/>
              <a:gd name="connsiteX22" fmla="*/ 2829506 w 5829300"/>
              <a:gd name="connsiteY22" fmla="*/ 4273611 h 5829300"/>
              <a:gd name="connsiteX23" fmla="*/ 2821734 w 5829300"/>
              <a:gd name="connsiteY23" fmla="*/ 4265838 h 5829300"/>
              <a:gd name="connsiteX24" fmla="*/ 2799121 w 5829300"/>
              <a:gd name="connsiteY24" fmla="*/ 4250293 h 5829300"/>
              <a:gd name="connsiteX25" fmla="*/ 1770478 w 5829300"/>
              <a:gd name="connsiteY25" fmla="*/ 3197600 h 5829300"/>
              <a:gd name="connsiteX26" fmla="*/ 1770478 w 5829300"/>
              <a:gd name="connsiteY26" fmla="*/ 2999070 h 5829300"/>
              <a:gd name="connsiteX27" fmla="*/ 1969008 w 5829300"/>
              <a:gd name="connsiteY27" fmla="*/ 2999070 h 5829300"/>
              <a:gd name="connsiteX28" fmla="*/ 2777947 w 5829300"/>
              <a:gd name="connsiteY28" fmla="*/ 3808009 h 5829300"/>
              <a:gd name="connsiteX29" fmla="*/ 2777947 w 5829300"/>
              <a:gd name="connsiteY29" fmla="*/ 1571958 h 5829300"/>
              <a:gd name="connsiteX30" fmla="*/ 2915012 w 5829300"/>
              <a:gd name="connsiteY30" fmla="*/ 1434894 h 5829300"/>
              <a:gd name="connsiteX31" fmla="*/ 3052077 w 5829300"/>
              <a:gd name="connsiteY31" fmla="*/ 1571958 h 5829300"/>
              <a:gd name="connsiteX32" fmla="*/ 3052077 w 5829300"/>
              <a:gd name="connsiteY32" fmla="*/ 3807314 h 5829300"/>
              <a:gd name="connsiteX33" fmla="*/ 3846176 w 5829300"/>
              <a:gd name="connsiteY33" fmla="*/ 3013920 h 5829300"/>
              <a:gd name="connsiteX34" fmla="*/ 4051754 w 5829300"/>
              <a:gd name="connsiteY34" fmla="*/ 300685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1754" y="3006852"/>
                </a:moveTo>
                <a:cubicBezTo>
                  <a:pt x="4105447" y="3060544"/>
                  <a:pt x="4105447" y="3151680"/>
                  <a:pt x="4051754" y="3205382"/>
                </a:cubicBezTo>
                <a:lnTo>
                  <a:pt x="3013910" y="4250293"/>
                </a:lnTo>
                <a:cubicBezTo>
                  <a:pt x="3006138" y="4258066"/>
                  <a:pt x="2998365" y="4265838"/>
                  <a:pt x="2991298" y="4265838"/>
                </a:cubicBezTo>
                <a:lnTo>
                  <a:pt x="2983525" y="4273611"/>
                </a:lnTo>
                <a:cubicBezTo>
                  <a:pt x="2975753" y="4273611"/>
                  <a:pt x="2975753" y="4281383"/>
                  <a:pt x="2967981" y="4281383"/>
                </a:cubicBezTo>
                <a:cubicBezTo>
                  <a:pt x="2960208" y="4281383"/>
                  <a:pt x="2960208" y="4281383"/>
                  <a:pt x="2952436" y="4289155"/>
                </a:cubicBezTo>
                <a:cubicBezTo>
                  <a:pt x="2944663" y="4289155"/>
                  <a:pt x="2944663" y="4289155"/>
                  <a:pt x="2936891" y="4289155"/>
                </a:cubicBezTo>
                <a:cubicBezTo>
                  <a:pt x="2929119" y="4289155"/>
                  <a:pt x="2921346" y="4289155"/>
                  <a:pt x="2906516" y="4289155"/>
                </a:cubicBezTo>
                <a:cubicBezTo>
                  <a:pt x="2898743" y="4289155"/>
                  <a:pt x="2890971" y="4289155"/>
                  <a:pt x="2876141" y="4289155"/>
                </a:cubicBezTo>
                <a:cubicBezTo>
                  <a:pt x="2868368" y="4289155"/>
                  <a:pt x="2868368" y="4289155"/>
                  <a:pt x="2860596" y="4289155"/>
                </a:cubicBezTo>
                <a:cubicBezTo>
                  <a:pt x="2852823" y="4289155"/>
                  <a:pt x="2852823" y="4289155"/>
                  <a:pt x="2845051" y="4281383"/>
                </a:cubicBezTo>
                <a:cubicBezTo>
                  <a:pt x="2837279" y="4281383"/>
                  <a:pt x="2837279" y="4273611"/>
                  <a:pt x="2829506" y="4273611"/>
                </a:cubicBezTo>
                <a:cubicBezTo>
                  <a:pt x="2829506" y="4273611"/>
                  <a:pt x="2821734" y="4273611"/>
                  <a:pt x="2821734" y="4265838"/>
                </a:cubicBezTo>
                <a:cubicBezTo>
                  <a:pt x="2813961" y="4258066"/>
                  <a:pt x="2806189" y="4258066"/>
                  <a:pt x="2799121" y="4250293"/>
                </a:cubicBezTo>
                <a:lnTo>
                  <a:pt x="1770478" y="3197600"/>
                </a:lnTo>
                <a:cubicBezTo>
                  <a:pt x="1716786" y="3143907"/>
                  <a:pt x="1716786" y="3052772"/>
                  <a:pt x="1770478" y="2999070"/>
                </a:cubicBezTo>
                <a:cubicBezTo>
                  <a:pt x="1824171" y="2945368"/>
                  <a:pt x="1915306" y="2945378"/>
                  <a:pt x="1969008" y="2999070"/>
                </a:cubicBezTo>
                <a:lnTo>
                  <a:pt x="2777947" y="3808009"/>
                </a:lnTo>
                <a:lnTo>
                  <a:pt x="2777947" y="1571958"/>
                </a:lnTo>
                <a:cubicBezTo>
                  <a:pt x="2777947" y="1495654"/>
                  <a:pt x="2838707" y="1434894"/>
                  <a:pt x="2915012" y="1434894"/>
                </a:cubicBezTo>
                <a:cubicBezTo>
                  <a:pt x="2991317" y="1434894"/>
                  <a:pt x="3052077" y="1495654"/>
                  <a:pt x="3052077" y="1571958"/>
                </a:cubicBezTo>
                <a:lnTo>
                  <a:pt x="3052077" y="3807314"/>
                </a:lnTo>
                <a:lnTo>
                  <a:pt x="3846176" y="3013920"/>
                </a:lnTo>
                <a:cubicBezTo>
                  <a:pt x="3906926" y="2953150"/>
                  <a:pt x="3998767" y="2953150"/>
                  <a:pt x="4051754" y="300685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1" name="Forma libre 310">
            <a:extLst>
              <a:ext uri="{FF2B5EF4-FFF2-40B4-BE49-F238E27FC236}">
                <a16:creationId xmlns:a16="http://schemas.microsoft.com/office/drawing/2014/main" id="{4F2E8143-F190-8A40-AAE1-168BFA7C5E6F}"/>
              </a:ext>
            </a:extLst>
          </p:cNvPr>
          <p:cNvSpPr/>
          <p:nvPr/>
        </p:nvSpPr>
        <p:spPr>
          <a:xfrm>
            <a:off x="2068138" y="1408345"/>
            <a:ext cx="301831" cy="301338"/>
          </a:xfrm>
          <a:custGeom>
            <a:avLst/>
            <a:gdLst>
              <a:gd name="connsiteX0" fmla="*/ 2915002 w 5829300"/>
              <a:gd name="connsiteY0" fmla="*/ 0 h 5819775"/>
              <a:gd name="connsiteX1" fmla="*/ 0 w 5829300"/>
              <a:gd name="connsiteY1" fmla="*/ 2915003 h 5819775"/>
              <a:gd name="connsiteX2" fmla="*/ 2915002 w 5829300"/>
              <a:gd name="connsiteY2" fmla="*/ 5829300 h 5819775"/>
              <a:gd name="connsiteX3" fmla="*/ 5830005 w 5829300"/>
              <a:gd name="connsiteY3" fmla="*/ 2914298 h 5819775"/>
              <a:gd name="connsiteX4" fmla="*/ 2915002 w 5829300"/>
              <a:gd name="connsiteY4" fmla="*/ 0 h 5819775"/>
              <a:gd name="connsiteX5" fmla="*/ 2915002 w 5829300"/>
              <a:gd name="connsiteY5" fmla="*/ 5555180 h 5819775"/>
              <a:gd name="connsiteX6" fmla="*/ 282597 w 5829300"/>
              <a:gd name="connsiteY6" fmla="*/ 2922775 h 5819775"/>
              <a:gd name="connsiteX7" fmla="*/ 2915002 w 5829300"/>
              <a:gd name="connsiteY7" fmla="*/ 290370 h 5819775"/>
              <a:gd name="connsiteX8" fmla="*/ 5547408 w 5829300"/>
              <a:gd name="connsiteY8" fmla="*/ 2922775 h 5819775"/>
              <a:gd name="connsiteX9" fmla="*/ 2915002 w 5829300"/>
              <a:gd name="connsiteY9" fmla="*/ 5555180 h 5819775"/>
              <a:gd name="connsiteX10" fmla="*/ 2449421 w 5829300"/>
              <a:gd name="connsiteY10" fmla="*/ 1808636 h 5819775"/>
              <a:gd name="connsiteX11" fmla="*/ 1991611 w 5829300"/>
              <a:gd name="connsiteY11" fmla="*/ 1808636 h 5819775"/>
              <a:gd name="connsiteX12" fmla="*/ 1732331 w 5829300"/>
              <a:gd name="connsiteY12" fmla="*/ 2067916 h 5819775"/>
              <a:gd name="connsiteX13" fmla="*/ 1732331 w 5829300"/>
              <a:gd name="connsiteY13" fmla="*/ 3776929 h 5819775"/>
              <a:gd name="connsiteX14" fmla="*/ 1991611 w 5829300"/>
              <a:gd name="connsiteY14" fmla="*/ 4036209 h 5819775"/>
              <a:gd name="connsiteX15" fmla="*/ 2449421 w 5829300"/>
              <a:gd name="connsiteY15" fmla="*/ 4036209 h 5819775"/>
              <a:gd name="connsiteX16" fmla="*/ 2708700 w 5829300"/>
              <a:gd name="connsiteY16" fmla="*/ 3776929 h 5819775"/>
              <a:gd name="connsiteX17" fmla="*/ 2708700 w 5829300"/>
              <a:gd name="connsiteY17" fmla="*/ 2067916 h 5819775"/>
              <a:gd name="connsiteX18" fmla="*/ 2449421 w 5829300"/>
              <a:gd name="connsiteY18" fmla="*/ 1808636 h 5819775"/>
              <a:gd name="connsiteX19" fmla="*/ 2426113 w 5829300"/>
              <a:gd name="connsiteY19" fmla="*/ 3746554 h 5819775"/>
              <a:gd name="connsiteX20" fmla="*/ 2021996 w 5829300"/>
              <a:gd name="connsiteY20" fmla="*/ 3746554 h 5819775"/>
              <a:gd name="connsiteX21" fmla="*/ 2021996 w 5829300"/>
              <a:gd name="connsiteY21" fmla="*/ 2090528 h 5819775"/>
              <a:gd name="connsiteX22" fmla="*/ 2426113 w 5829300"/>
              <a:gd name="connsiteY22" fmla="*/ 2090528 h 5819775"/>
              <a:gd name="connsiteX23" fmla="*/ 2426113 w 5829300"/>
              <a:gd name="connsiteY23" fmla="*/ 3746554 h 5819775"/>
              <a:gd name="connsiteX24" fmla="*/ 3830622 w 5829300"/>
              <a:gd name="connsiteY24" fmla="*/ 1808636 h 5819775"/>
              <a:gd name="connsiteX25" fmla="*/ 3372812 w 5829300"/>
              <a:gd name="connsiteY25" fmla="*/ 1808636 h 5819775"/>
              <a:gd name="connsiteX26" fmla="*/ 3113532 w 5829300"/>
              <a:gd name="connsiteY26" fmla="*/ 2067916 h 5819775"/>
              <a:gd name="connsiteX27" fmla="*/ 3113532 w 5829300"/>
              <a:gd name="connsiteY27" fmla="*/ 3776929 h 5819775"/>
              <a:gd name="connsiteX28" fmla="*/ 3372812 w 5829300"/>
              <a:gd name="connsiteY28" fmla="*/ 4036209 h 5819775"/>
              <a:gd name="connsiteX29" fmla="*/ 3830622 w 5829300"/>
              <a:gd name="connsiteY29" fmla="*/ 4036209 h 5819775"/>
              <a:gd name="connsiteX30" fmla="*/ 4089902 w 5829300"/>
              <a:gd name="connsiteY30" fmla="*/ 3776929 h 5819775"/>
              <a:gd name="connsiteX31" fmla="*/ 4089902 w 5829300"/>
              <a:gd name="connsiteY31" fmla="*/ 2067916 h 5819775"/>
              <a:gd name="connsiteX32" fmla="*/ 3830622 w 5829300"/>
              <a:gd name="connsiteY32" fmla="*/ 1808636 h 5819775"/>
              <a:gd name="connsiteX33" fmla="*/ 3807305 w 5829300"/>
              <a:gd name="connsiteY33" fmla="*/ 3746554 h 5819775"/>
              <a:gd name="connsiteX34" fmla="*/ 3403187 w 5829300"/>
              <a:gd name="connsiteY34" fmla="*/ 3746554 h 5819775"/>
              <a:gd name="connsiteX35" fmla="*/ 3403187 w 5829300"/>
              <a:gd name="connsiteY35" fmla="*/ 2090528 h 5819775"/>
              <a:gd name="connsiteX36" fmla="*/ 3807305 w 5829300"/>
              <a:gd name="connsiteY36" fmla="*/ 2090528 h 5819775"/>
              <a:gd name="connsiteX37" fmla="*/ 3807305 w 5829300"/>
              <a:gd name="connsiteY37" fmla="*/ 3746554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19775">
                <a:moveTo>
                  <a:pt x="2915002" y="0"/>
                </a:moveTo>
                <a:cubicBezTo>
                  <a:pt x="1304896" y="0"/>
                  <a:pt x="0" y="1304896"/>
                  <a:pt x="0" y="2915003"/>
                </a:cubicBezTo>
                <a:cubicBezTo>
                  <a:pt x="0" y="4525109"/>
                  <a:pt x="1304896" y="5829300"/>
                  <a:pt x="2915002" y="5829300"/>
                </a:cubicBezTo>
                <a:cubicBezTo>
                  <a:pt x="4525109" y="5829300"/>
                  <a:pt x="5830005" y="4524404"/>
                  <a:pt x="5830005" y="2914298"/>
                </a:cubicBezTo>
                <a:cubicBezTo>
                  <a:pt x="5830005" y="1304192"/>
                  <a:pt x="4524404" y="0"/>
                  <a:pt x="2915002" y="0"/>
                </a:cubicBezTo>
                <a:close/>
                <a:moveTo>
                  <a:pt x="2915002" y="5555180"/>
                </a:moveTo>
                <a:cubicBezTo>
                  <a:pt x="1465269" y="5555180"/>
                  <a:pt x="282597" y="4372509"/>
                  <a:pt x="282597" y="2922775"/>
                </a:cubicBezTo>
                <a:cubicBezTo>
                  <a:pt x="282597" y="1473041"/>
                  <a:pt x="1465269" y="290370"/>
                  <a:pt x="2915002" y="290370"/>
                </a:cubicBezTo>
                <a:cubicBezTo>
                  <a:pt x="4364736" y="290370"/>
                  <a:pt x="5547408" y="1473041"/>
                  <a:pt x="5547408" y="2922775"/>
                </a:cubicBezTo>
                <a:cubicBezTo>
                  <a:pt x="5547408" y="4372509"/>
                  <a:pt x="4364736" y="5555180"/>
                  <a:pt x="2915002" y="5555180"/>
                </a:cubicBezTo>
                <a:close/>
                <a:moveTo>
                  <a:pt x="2449421" y="1808636"/>
                </a:moveTo>
                <a:lnTo>
                  <a:pt x="1991611" y="1808636"/>
                </a:lnTo>
                <a:cubicBezTo>
                  <a:pt x="1846783" y="1808636"/>
                  <a:pt x="1732331" y="1923088"/>
                  <a:pt x="1732331" y="2067916"/>
                </a:cubicBezTo>
                <a:lnTo>
                  <a:pt x="1732331" y="3776929"/>
                </a:lnTo>
                <a:cubicBezTo>
                  <a:pt x="1732331" y="3921757"/>
                  <a:pt x="1846783" y="4036209"/>
                  <a:pt x="1991611" y="4036209"/>
                </a:cubicBezTo>
                <a:lnTo>
                  <a:pt x="2449421" y="4036209"/>
                </a:lnTo>
                <a:cubicBezTo>
                  <a:pt x="2594248" y="4036209"/>
                  <a:pt x="2708700" y="3921757"/>
                  <a:pt x="2708700" y="3776929"/>
                </a:cubicBezTo>
                <a:lnTo>
                  <a:pt x="2708700" y="2067916"/>
                </a:lnTo>
                <a:cubicBezTo>
                  <a:pt x="2708710" y="1923088"/>
                  <a:pt x="2594258" y="1808636"/>
                  <a:pt x="2449421" y="1808636"/>
                </a:cubicBezTo>
                <a:close/>
                <a:moveTo>
                  <a:pt x="2426113" y="3746554"/>
                </a:moveTo>
                <a:lnTo>
                  <a:pt x="2021996" y="3746554"/>
                </a:lnTo>
                <a:lnTo>
                  <a:pt x="2021996" y="2090528"/>
                </a:lnTo>
                <a:lnTo>
                  <a:pt x="2426113" y="2090528"/>
                </a:lnTo>
                <a:lnTo>
                  <a:pt x="2426113" y="3746554"/>
                </a:lnTo>
                <a:close/>
                <a:moveTo>
                  <a:pt x="3830622" y="1808636"/>
                </a:moveTo>
                <a:lnTo>
                  <a:pt x="3372812" y="1808636"/>
                </a:lnTo>
                <a:cubicBezTo>
                  <a:pt x="3227984" y="1808636"/>
                  <a:pt x="3113532" y="1923088"/>
                  <a:pt x="3113532" y="2067916"/>
                </a:cubicBezTo>
                <a:lnTo>
                  <a:pt x="3113532" y="3776929"/>
                </a:lnTo>
                <a:cubicBezTo>
                  <a:pt x="3113532" y="3921757"/>
                  <a:pt x="3227984" y="4036209"/>
                  <a:pt x="3372812" y="4036209"/>
                </a:cubicBezTo>
                <a:lnTo>
                  <a:pt x="3830622" y="4036209"/>
                </a:lnTo>
                <a:cubicBezTo>
                  <a:pt x="3975449" y="4036209"/>
                  <a:pt x="4089902" y="3921757"/>
                  <a:pt x="4089902" y="3776929"/>
                </a:cubicBezTo>
                <a:lnTo>
                  <a:pt x="4089902" y="2067916"/>
                </a:lnTo>
                <a:cubicBezTo>
                  <a:pt x="4089911" y="1923088"/>
                  <a:pt x="3975459" y="1808636"/>
                  <a:pt x="3830622" y="1808636"/>
                </a:cubicBezTo>
                <a:close/>
                <a:moveTo>
                  <a:pt x="3807305" y="3746554"/>
                </a:moveTo>
                <a:lnTo>
                  <a:pt x="3403187" y="3746554"/>
                </a:lnTo>
                <a:lnTo>
                  <a:pt x="3403187" y="2090528"/>
                </a:lnTo>
                <a:lnTo>
                  <a:pt x="3807305" y="2090528"/>
                </a:lnTo>
                <a:lnTo>
                  <a:pt x="3807305" y="374655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3" name="Forma libre 312">
            <a:extLst>
              <a:ext uri="{FF2B5EF4-FFF2-40B4-BE49-F238E27FC236}">
                <a16:creationId xmlns:a16="http://schemas.microsoft.com/office/drawing/2014/main" id="{021F0E8C-9346-1849-A656-29418C69F98C}"/>
              </a:ext>
            </a:extLst>
          </p:cNvPr>
          <p:cNvSpPr/>
          <p:nvPr/>
        </p:nvSpPr>
        <p:spPr>
          <a:xfrm>
            <a:off x="1241107" y="1442587"/>
            <a:ext cx="301831" cy="301338"/>
          </a:xfrm>
          <a:custGeom>
            <a:avLst/>
            <a:gdLst>
              <a:gd name="connsiteX0" fmla="*/ 2915002 w 5829300"/>
              <a:gd name="connsiteY0" fmla="*/ 0 h 5819775"/>
              <a:gd name="connsiteX1" fmla="*/ 0 w 5829300"/>
              <a:gd name="connsiteY1" fmla="*/ 2915003 h 5819775"/>
              <a:gd name="connsiteX2" fmla="*/ 2915002 w 5829300"/>
              <a:gd name="connsiteY2" fmla="*/ 5829300 h 5819775"/>
              <a:gd name="connsiteX3" fmla="*/ 5830005 w 5829300"/>
              <a:gd name="connsiteY3" fmla="*/ 2914298 h 5819775"/>
              <a:gd name="connsiteX4" fmla="*/ 2915002 w 5829300"/>
              <a:gd name="connsiteY4" fmla="*/ 0 h 5819775"/>
              <a:gd name="connsiteX5" fmla="*/ 2915002 w 5829300"/>
              <a:gd name="connsiteY5" fmla="*/ 5547408 h 5819775"/>
              <a:gd name="connsiteX6" fmla="*/ 282597 w 5829300"/>
              <a:gd name="connsiteY6" fmla="*/ 2915003 h 5819775"/>
              <a:gd name="connsiteX7" fmla="*/ 2915002 w 5829300"/>
              <a:gd name="connsiteY7" fmla="*/ 282597 h 5819775"/>
              <a:gd name="connsiteX8" fmla="*/ 5547408 w 5829300"/>
              <a:gd name="connsiteY8" fmla="*/ 2915003 h 5819775"/>
              <a:gd name="connsiteX9" fmla="*/ 2915002 w 5829300"/>
              <a:gd name="connsiteY9" fmla="*/ 5547408 h 5819775"/>
              <a:gd name="connsiteX10" fmla="*/ 4051754 w 5829300"/>
              <a:gd name="connsiteY10" fmla="*/ 2716482 h 5819775"/>
              <a:gd name="connsiteX11" fmla="*/ 4036209 w 5829300"/>
              <a:gd name="connsiteY11" fmla="*/ 2708710 h 5819775"/>
              <a:gd name="connsiteX12" fmla="*/ 2418331 w 5829300"/>
              <a:gd name="connsiteY12" fmla="*/ 1777546 h 5819775"/>
              <a:gd name="connsiteX13" fmla="*/ 2265731 w 5829300"/>
              <a:gd name="connsiteY13" fmla="*/ 1731626 h 5819775"/>
              <a:gd name="connsiteX14" fmla="*/ 2044599 w 5829300"/>
              <a:gd name="connsiteY14" fmla="*/ 1998678 h 5819775"/>
              <a:gd name="connsiteX15" fmla="*/ 2044599 w 5829300"/>
              <a:gd name="connsiteY15" fmla="*/ 3829917 h 5819775"/>
              <a:gd name="connsiteX16" fmla="*/ 2273503 w 5829300"/>
              <a:gd name="connsiteY16" fmla="*/ 4096969 h 5819775"/>
              <a:gd name="connsiteX17" fmla="*/ 2433876 w 5829300"/>
              <a:gd name="connsiteY17" fmla="*/ 4051049 h 5819775"/>
              <a:gd name="connsiteX18" fmla="*/ 3982517 w 5829300"/>
              <a:gd name="connsiteY18" fmla="*/ 3158042 h 5819775"/>
              <a:gd name="connsiteX19" fmla="*/ 4157729 w 5829300"/>
              <a:gd name="connsiteY19" fmla="*/ 2921365 h 5819775"/>
              <a:gd name="connsiteX20" fmla="*/ 4051754 w 5829300"/>
              <a:gd name="connsiteY20" fmla="*/ 2716482 h 5819775"/>
              <a:gd name="connsiteX21" fmla="*/ 2327196 w 5829300"/>
              <a:gd name="connsiteY21" fmla="*/ 3792474 h 5819775"/>
              <a:gd name="connsiteX22" fmla="*/ 2327196 w 5829300"/>
              <a:gd name="connsiteY22" fmla="*/ 2052371 h 5819775"/>
              <a:gd name="connsiteX23" fmla="*/ 3830622 w 5829300"/>
              <a:gd name="connsiteY23" fmla="*/ 2922070 h 5819775"/>
              <a:gd name="connsiteX24" fmla="*/ 2327196 w 5829300"/>
              <a:gd name="connsiteY24" fmla="*/ 3792474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9300" h="5819775">
                <a:moveTo>
                  <a:pt x="2915002" y="0"/>
                </a:moveTo>
                <a:cubicBezTo>
                  <a:pt x="1304896" y="0"/>
                  <a:pt x="0" y="1304896"/>
                  <a:pt x="0" y="2915003"/>
                </a:cubicBezTo>
                <a:cubicBezTo>
                  <a:pt x="0" y="4525109"/>
                  <a:pt x="1304896" y="5829300"/>
                  <a:pt x="2915002" y="5829300"/>
                </a:cubicBezTo>
                <a:cubicBezTo>
                  <a:pt x="4525109" y="5829300"/>
                  <a:pt x="5830005" y="4524404"/>
                  <a:pt x="5830005" y="2914298"/>
                </a:cubicBezTo>
                <a:cubicBezTo>
                  <a:pt x="5830005" y="1304192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3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3"/>
                </a:cubicBezTo>
                <a:cubicBezTo>
                  <a:pt x="5547408" y="4364736"/>
                  <a:pt x="4372509" y="5547408"/>
                  <a:pt x="2915002" y="5547408"/>
                </a:cubicBezTo>
                <a:close/>
                <a:moveTo>
                  <a:pt x="4051754" y="2716482"/>
                </a:moveTo>
                <a:cubicBezTo>
                  <a:pt x="4043982" y="2716482"/>
                  <a:pt x="4043982" y="2708710"/>
                  <a:pt x="4036209" y="2708710"/>
                </a:cubicBezTo>
                <a:lnTo>
                  <a:pt x="2418331" y="1777546"/>
                </a:lnTo>
                <a:cubicBezTo>
                  <a:pt x="2364638" y="1747171"/>
                  <a:pt x="2319423" y="1731626"/>
                  <a:pt x="2265731" y="1731626"/>
                </a:cubicBezTo>
                <a:cubicBezTo>
                  <a:pt x="2159051" y="1731626"/>
                  <a:pt x="2044599" y="1815703"/>
                  <a:pt x="2044599" y="1998678"/>
                </a:cubicBezTo>
                <a:lnTo>
                  <a:pt x="2044599" y="3829917"/>
                </a:lnTo>
                <a:cubicBezTo>
                  <a:pt x="2052371" y="4012902"/>
                  <a:pt x="2159051" y="4096969"/>
                  <a:pt x="2273503" y="4096969"/>
                </a:cubicBezTo>
                <a:cubicBezTo>
                  <a:pt x="2327196" y="4096969"/>
                  <a:pt x="2380183" y="4081424"/>
                  <a:pt x="2433876" y="4051049"/>
                </a:cubicBezTo>
                <a:lnTo>
                  <a:pt x="3982517" y="3158042"/>
                </a:lnTo>
                <a:cubicBezTo>
                  <a:pt x="4096969" y="3097282"/>
                  <a:pt x="4150662" y="3013215"/>
                  <a:pt x="4157729" y="2921365"/>
                </a:cubicBezTo>
                <a:cubicBezTo>
                  <a:pt x="4166207" y="2884627"/>
                  <a:pt x="4151376" y="2792778"/>
                  <a:pt x="4051754" y="2716482"/>
                </a:cubicBezTo>
                <a:close/>
                <a:moveTo>
                  <a:pt x="2327196" y="3792474"/>
                </a:moveTo>
                <a:lnTo>
                  <a:pt x="2327196" y="2052371"/>
                </a:lnTo>
                <a:lnTo>
                  <a:pt x="3830622" y="2922070"/>
                </a:lnTo>
                <a:lnTo>
                  <a:pt x="2327196" y="379247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5" name="Forma libre 314">
            <a:extLst>
              <a:ext uri="{FF2B5EF4-FFF2-40B4-BE49-F238E27FC236}">
                <a16:creationId xmlns:a16="http://schemas.microsoft.com/office/drawing/2014/main" id="{7C690D53-49DB-E745-942E-D8C426739B0F}"/>
              </a:ext>
            </a:extLst>
          </p:cNvPr>
          <p:cNvSpPr/>
          <p:nvPr/>
        </p:nvSpPr>
        <p:spPr>
          <a:xfrm>
            <a:off x="5762251" y="1416473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196591 w 5829300"/>
              <a:gd name="connsiteY10" fmla="*/ 2953150 h 5829300"/>
              <a:gd name="connsiteX11" fmla="*/ 4059526 w 5829300"/>
              <a:gd name="connsiteY11" fmla="*/ 3090215 h 5829300"/>
              <a:gd name="connsiteX12" fmla="*/ 3052067 w 5829300"/>
              <a:gd name="connsiteY12" fmla="*/ 3090215 h 5829300"/>
              <a:gd name="connsiteX13" fmla="*/ 3052067 w 5829300"/>
              <a:gd name="connsiteY13" fmla="*/ 4089911 h 5829300"/>
              <a:gd name="connsiteX14" fmla="*/ 2915002 w 5829300"/>
              <a:gd name="connsiteY14" fmla="*/ 4226976 h 5829300"/>
              <a:gd name="connsiteX15" fmla="*/ 2777938 w 5829300"/>
              <a:gd name="connsiteY15" fmla="*/ 4089911 h 5829300"/>
              <a:gd name="connsiteX16" fmla="*/ 2777938 w 5829300"/>
              <a:gd name="connsiteY16" fmla="*/ 3090215 h 5829300"/>
              <a:gd name="connsiteX17" fmla="*/ 1770478 w 5829300"/>
              <a:gd name="connsiteY17" fmla="*/ 3090215 h 5829300"/>
              <a:gd name="connsiteX18" fmla="*/ 1633414 w 5829300"/>
              <a:gd name="connsiteY18" fmla="*/ 2953150 h 5829300"/>
              <a:gd name="connsiteX19" fmla="*/ 1770478 w 5829300"/>
              <a:gd name="connsiteY19" fmla="*/ 2816086 h 5829300"/>
              <a:gd name="connsiteX20" fmla="*/ 2770175 w 5829300"/>
              <a:gd name="connsiteY20" fmla="*/ 2816086 h 5829300"/>
              <a:gd name="connsiteX21" fmla="*/ 2770175 w 5829300"/>
              <a:gd name="connsiteY21" fmla="*/ 1808626 h 5829300"/>
              <a:gd name="connsiteX22" fmla="*/ 2907240 w 5829300"/>
              <a:gd name="connsiteY22" fmla="*/ 1671561 h 5829300"/>
              <a:gd name="connsiteX23" fmla="*/ 3044304 w 5829300"/>
              <a:gd name="connsiteY23" fmla="*/ 1808626 h 5829300"/>
              <a:gd name="connsiteX24" fmla="*/ 3044304 w 5829300"/>
              <a:gd name="connsiteY24" fmla="*/ 2808323 h 5829300"/>
              <a:gd name="connsiteX25" fmla="*/ 4044001 w 5829300"/>
              <a:gd name="connsiteY25" fmla="*/ 2808323 h 5829300"/>
              <a:gd name="connsiteX26" fmla="*/ 4196591 w 5829300"/>
              <a:gd name="connsiteY26" fmla="*/ 295315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196591" y="2953150"/>
                </a:moveTo>
                <a:cubicBezTo>
                  <a:pt x="4196591" y="3029455"/>
                  <a:pt x="4135831" y="3090215"/>
                  <a:pt x="4059526" y="3090215"/>
                </a:cubicBezTo>
                <a:lnTo>
                  <a:pt x="3052067" y="3090215"/>
                </a:lnTo>
                <a:lnTo>
                  <a:pt x="3052067" y="4089911"/>
                </a:lnTo>
                <a:cubicBezTo>
                  <a:pt x="3052067" y="4166216"/>
                  <a:pt x="2991307" y="4226976"/>
                  <a:pt x="2915002" y="4226976"/>
                </a:cubicBezTo>
                <a:cubicBezTo>
                  <a:pt x="2838698" y="4226976"/>
                  <a:pt x="2777938" y="4166216"/>
                  <a:pt x="2777938" y="4089911"/>
                </a:cubicBezTo>
                <a:lnTo>
                  <a:pt x="2777938" y="3090215"/>
                </a:lnTo>
                <a:lnTo>
                  <a:pt x="1770478" y="3090215"/>
                </a:lnTo>
                <a:cubicBezTo>
                  <a:pt x="1694174" y="3090215"/>
                  <a:pt x="1633414" y="3029455"/>
                  <a:pt x="1633414" y="2953150"/>
                </a:cubicBezTo>
                <a:cubicBezTo>
                  <a:pt x="1633414" y="2876845"/>
                  <a:pt x="1694174" y="2816086"/>
                  <a:pt x="1770478" y="2816086"/>
                </a:cubicBezTo>
                <a:lnTo>
                  <a:pt x="2770175" y="2816086"/>
                </a:lnTo>
                <a:lnTo>
                  <a:pt x="2770175" y="1808626"/>
                </a:lnTo>
                <a:cubicBezTo>
                  <a:pt x="2770175" y="1732321"/>
                  <a:pt x="2830935" y="1671561"/>
                  <a:pt x="2907240" y="1671561"/>
                </a:cubicBezTo>
                <a:cubicBezTo>
                  <a:pt x="2983544" y="1671561"/>
                  <a:pt x="3044304" y="1732321"/>
                  <a:pt x="3044304" y="1808626"/>
                </a:cubicBezTo>
                <a:lnTo>
                  <a:pt x="3044304" y="2808323"/>
                </a:lnTo>
                <a:lnTo>
                  <a:pt x="4044001" y="2808323"/>
                </a:lnTo>
                <a:cubicBezTo>
                  <a:pt x="4135831" y="2808323"/>
                  <a:pt x="4196591" y="2876855"/>
                  <a:pt x="4196591" y="295315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7" name="Forma libre 316">
            <a:extLst>
              <a:ext uri="{FF2B5EF4-FFF2-40B4-BE49-F238E27FC236}">
                <a16:creationId xmlns:a16="http://schemas.microsoft.com/office/drawing/2014/main" id="{AE028597-0E58-704A-ADEE-2F3AA2353731}"/>
              </a:ext>
            </a:extLst>
          </p:cNvPr>
          <p:cNvSpPr/>
          <p:nvPr/>
        </p:nvSpPr>
        <p:spPr>
          <a:xfrm>
            <a:off x="6487380" y="5305298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55180 h 5829300"/>
              <a:gd name="connsiteX6" fmla="*/ 282597 w 5829300"/>
              <a:gd name="connsiteY6" fmla="*/ 2922775 h 5829300"/>
              <a:gd name="connsiteX7" fmla="*/ 2915002 w 5829300"/>
              <a:gd name="connsiteY7" fmla="*/ 290370 h 5829300"/>
              <a:gd name="connsiteX8" fmla="*/ 5547408 w 5829300"/>
              <a:gd name="connsiteY8" fmla="*/ 2922775 h 5829300"/>
              <a:gd name="connsiteX9" fmla="*/ 2915002 w 5829300"/>
              <a:gd name="connsiteY9" fmla="*/ 5555180 h 5829300"/>
              <a:gd name="connsiteX10" fmla="*/ 4097674 w 5829300"/>
              <a:gd name="connsiteY10" fmla="*/ 2991307 h 5829300"/>
              <a:gd name="connsiteX11" fmla="*/ 2915002 w 5829300"/>
              <a:gd name="connsiteY11" fmla="*/ 4173979 h 5829300"/>
              <a:gd name="connsiteX12" fmla="*/ 1732331 w 5829300"/>
              <a:gd name="connsiteY12" fmla="*/ 2991307 h 5829300"/>
              <a:gd name="connsiteX13" fmla="*/ 2197913 w 5829300"/>
              <a:gd name="connsiteY13" fmla="*/ 2053076 h 5829300"/>
              <a:gd name="connsiteX14" fmla="*/ 2396443 w 5829300"/>
              <a:gd name="connsiteY14" fmla="*/ 2083451 h 5829300"/>
              <a:gd name="connsiteX15" fmla="*/ 2366067 w 5829300"/>
              <a:gd name="connsiteY15" fmla="*/ 2281981 h 5829300"/>
              <a:gd name="connsiteX16" fmla="*/ 2007165 w 5829300"/>
              <a:gd name="connsiteY16" fmla="*/ 2999070 h 5829300"/>
              <a:gd name="connsiteX17" fmla="*/ 2907240 w 5829300"/>
              <a:gd name="connsiteY17" fmla="*/ 3899145 h 5829300"/>
              <a:gd name="connsiteX18" fmla="*/ 3807314 w 5829300"/>
              <a:gd name="connsiteY18" fmla="*/ 2999070 h 5829300"/>
              <a:gd name="connsiteX19" fmla="*/ 3448412 w 5829300"/>
              <a:gd name="connsiteY19" fmla="*/ 2281981 h 5829300"/>
              <a:gd name="connsiteX20" fmla="*/ 3418037 w 5829300"/>
              <a:gd name="connsiteY20" fmla="*/ 2083451 h 5829300"/>
              <a:gd name="connsiteX21" fmla="*/ 3616566 w 5829300"/>
              <a:gd name="connsiteY21" fmla="*/ 2053076 h 5829300"/>
              <a:gd name="connsiteX22" fmla="*/ 4097674 w 5829300"/>
              <a:gd name="connsiteY22" fmla="*/ 2991307 h 5829300"/>
              <a:gd name="connsiteX23" fmla="*/ 2770175 w 5829300"/>
              <a:gd name="connsiteY23" fmla="*/ 2991307 h 5829300"/>
              <a:gd name="connsiteX24" fmla="*/ 2770175 w 5829300"/>
              <a:gd name="connsiteY24" fmla="*/ 1694174 h 5829300"/>
              <a:gd name="connsiteX25" fmla="*/ 2907240 w 5829300"/>
              <a:gd name="connsiteY25" fmla="*/ 1557109 h 5829300"/>
              <a:gd name="connsiteX26" fmla="*/ 3044304 w 5829300"/>
              <a:gd name="connsiteY26" fmla="*/ 1694174 h 5829300"/>
              <a:gd name="connsiteX27" fmla="*/ 3044304 w 5829300"/>
              <a:gd name="connsiteY27" fmla="*/ 2991298 h 5829300"/>
              <a:gd name="connsiteX28" fmla="*/ 2907240 w 5829300"/>
              <a:gd name="connsiteY28" fmla="*/ 3128363 h 5829300"/>
              <a:gd name="connsiteX29" fmla="*/ 2770175 w 5829300"/>
              <a:gd name="connsiteY29" fmla="*/ 2991307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55180"/>
                </a:moveTo>
                <a:cubicBezTo>
                  <a:pt x="1465269" y="5555180"/>
                  <a:pt x="282597" y="4372509"/>
                  <a:pt x="282597" y="2922775"/>
                </a:cubicBezTo>
                <a:cubicBezTo>
                  <a:pt x="282597" y="1473041"/>
                  <a:pt x="1465269" y="290370"/>
                  <a:pt x="2915002" y="290370"/>
                </a:cubicBezTo>
                <a:cubicBezTo>
                  <a:pt x="4364736" y="290370"/>
                  <a:pt x="5547408" y="1473041"/>
                  <a:pt x="5547408" y="2922775"/>
                </a:cubicBezTo>
                <a:cubicBezTo>
                  <a:pt x="5547408" y="4372509"/>
                  <a:pt x="4364736" y="5555180"/>
                  <a:pt x="2915002" y="5555180"/>
                </a:cubicBezTo>
                <a:close/>
                <a:moveTo>
                  <a:pt x="4097674" y="2991307"/>
                </a:moveTo>
                <a:cubicBezTo>
                  <a:pt x="4097674" y="3639874"/>
                  <a:pt x="3571332" y="4173979"/>
                  <a:pt x="2915002" y="4173979"/>
                </a:cubicBezTo>
                <a:cubicBezTo>
                  <a:pt x="2258673" y="4173979"/>
                  <a:pt x="1732331" y="3647637"/>
                  <a:pt x="1732331" y="2991307"/>
                </a:cubicBezTo>
                <a:cubicBezTo>
                  <a:pt x="1732331" y="2617575"/>
                  <a:pt x="1900476" y="2274218"/>
                  <a:pt x="2197913" y="2053076"/>
                </a:cubicBezTo>
                <a:cubicBezTo>
                  <a:pt x="2258673" y="2007156"/>
                  <a:pt x="2350513" y="2014928"/>
                  <a:pt x="2396443" y="2083451"/>
                </a:cubicBezTo>
                <a:cubicBezTo>
                  <a:pt x="2442362" y="2144211"/>
                  <a:pt x="2434590" y="2236051"/>
                  <a:pt x="2366067" y="2281981"/>
                </a:cubicBezTo>
                <a:cubicBezTo>
                  <a:pt x="2137162" y="2450125"/>
                  <a:pt x="2007165" y="2717178"/>
                  <a:pt x="2007165" y="2999070"/>
                </a:cubicBezTo>
                <a:cubicBezTo>
                  <a:pt x="2007165" y="3495027"/>
                  <a:pt x="2411282" y="3899145"/>
                  <a:pt x="2907240" y="3899145"/>
                </a:cubicBezTo>
                <a:cubicBezTo>
                  <a:pt x="3403197" y="3899145"/>
                  <a:pt x="3807314" y="3495027"/>
                  <a:pt x="3807314" y="2999070"/>
                </a:cubicBezTo>
                <a:cubicBezTo>
                  <a:pt x="3807314" y="2716473"/>
                  <a:pt x="3677317" y="2457183"/>
                  <a:pt x="3448412" y="2281981"/>
                </a:cubicBezTo>
                <a:cubicBezTo>
                  <a:pt x="3387652" y="2236061"/>
                  <a:pt x="3372107" y="2144916"/>
                  <a:pt x="3418037" y="2083451"/>
                </a:cubicBezTo>
                <a:cubicBezTo>
                  <a:pt x="3463957" y="2022691"/>
                  <a:pt x="3555102" y="2007146"/>
                  <a:pt x="3616566" y="2053076"/>
                </a:cubicBezTo>
                <a:cubicBezTo>
                  <a:pt x="3921757" y="2274208"/>
                  <a:pt x="4097674" y="2617565"/>
                  <a:pt x="4097674" y="2991307"/>
                </a:cubicBezTo>
                <a:close/>
                <a:moveTo>
                  <a:pt x="2770175" y="2991307"/>
                </a:moveTo>
                <a:lnTo>
                  <a:pt x="2770175" y="1694174"/>
                </a:lnTo>
                <a:cubicBezTo>
                  <a:pt x="2770175" y="1617869"/>
                  <a:pt x="2830935" y="1557109"/>
                  <a:pt x="2907240" y="1557109"/>
                </a:cubicBezTo>
                <a:cubicBezTo>
                  <a:pt x="2983544" y="1557109"/>
                  <a:pt x="3044304" y="1617869"/>
                  <a:pt x="3044304" y="1694174"/>
                </a:cubicBezTo>
                <a:lnTo>
                  <a:pt x="3044304" y="2991298"/>
                </a:lnTo>
                <a:cubicBezTo>
                  <a:pt x="3044304" y="3067603"/>
                  <a:pt x="2983544" y="3128363"/>
                  <a:pt x="2907240" y="3128363"/>
                </a:cubicBezTo>
                <a:cubicBezTo>
                  <a:pt x="2838698" y="3136135"/>
                  <a:pt x="2770175" y="3067603"/>
                  <a:pt x="2770175" y="299130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9" name="Forma libre 318">
            <a:extLst>
              <a:ext uri="{FF2B5EF4-FFF2-40B4-BE49-F238E27FC236}">
                <a16:creationId xmlns:a16="http://schemas.microsoft.com/office/drawing/2014/main" id="{41B60D2C-712D-754C-AE4E-7F243BEC72F7}"/>
              </a:ext>
            </a:extLst>
          </p:cNvPr>
          <p:cNvSpPr/>
          <p:nvPr/>
        </p:nvSpPr>
        <p:spPr>
          <a:xfrm>
            <a:off x="6448858" y="3990075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3037227 w 5829300"/>
              <a:gd name="connsiteY10" fmla="*/ 4326579 h 5829300"/>
              <a:gd name="connsiteX11" fmla="*/ 2884627 w 5829300"/>
              <a:gd name="connsiteY11" fmla="*/ 4479179 h 5829300"/>
              <a:gd name="connsiteX12" fmla="*/ 2732027 w 5829300"/>
              <a:gd name="connsiteY12" fmla="*/ 4326579 h 5829300"/>
              <a:gd name="connsiteX13" fmla="*/ 2884627 w 5829300"/>
              <a:gd name="connsiteY13" fmla="*/ 4173979 h 5829300"/>
              <a:gd name="connsiteX14" fmla="*/ 3037227 w 5829300"/>
              <a:gd name="connsiteY14" fmla="*/ 4326579 h 5829300"/>
              <a:gd name="connsiteX15" fmla="*/ 3670249 w 5829300"/>
              <a:gd name="connsiteY15" fmla="*/ 2250901 h 5829300"/>
              <a:gd name="connsiteX16" fmla="*/ 3235052 w 5829300"/>
              <a:gd name="connsiteY16" fmla="*/ 2929843 h 5829300"/>
              <a:gd name="connsiteX17" fmla="*/ 3036523 w 5829300"/>
              <a:gd name="connsiteY17" fmla="*/ 3204667 h 5829300"/>
              <a:gd name="connsiteX18" fmla="*/ 3036523 w 5829300"/>
              <a:gd name="connsiteY18" fmla="*/ 3220212 h 5829300"/>
              <a:gd name="connsiteX19" fmla="*/ 3036523 w 5829300"/>
              <a:gd name="connsiteY19" fmla="*/ 3571342 h 5829300"/>
              <a:gd name="connsiteX20" fmla="*/ 2899458 w 5829300"/>
              <a:gd name="connsiteY20" fmla="*/ 3708407 h 5829300"/>
              <a:gd name="connsiteX21" fmla="*/ 2754630 w 5829300"/>
              <a:gd name="connsiteY21" fmla="*/ 3571342 h 5829300"/>
              <a:gd name="connsiteX22" fmla="*/ 2754630 w 5829300"/>
              <a:gd name="connsiteY22" fmla="*/ 3227984 h 5829300"/>
              <a:gd name="connsiteX23" fmla="*/ 3082442 w 5829300"/>
              <a:gd name="connsiteY23" fmla="*/ 2701642 h 5829300"/>
              <a:gd name="connsiteX24" fmla="*/ 3379880 w 5829300"/>
              <a:gd name="connsiteY24" fmla="*/ 2259378 h 5829300"/>
              <a:gd name="connsiteX25" fmla="*/ 2906525 w 5829300"/>
              <a:gd name="connsiteY25" fmla="*/ 1786023 h 5829300"/>
              <a:gd name="connsiteX26" fmla="*/ 2433171 w 5829300"/>
              <a:gd name="connsiteY26" fmla="*/ 2259378 h 5829300"/>
              <a:gd name="connsiteX27" fmla="*/ 2296106 w 5829300"/>
              <a:gd name="connsiteY27" fmla="*/ 2396443 h 5829300"/>
              <a:gd name="connsiteX28" fmla="*/ 2159041 w 5829300"/>
              <a:gd name="connsiteY28" fmla="*/ 2259378 h 5829300"/>
              <a:gd name="connsiteX29" fmla="*/ 2914288 w 5829300"/>
              <a:gd name="connsiteY29" fmla="*/ 1504131 h 5829300"/>
              <a:gd name="connsiteX30" fmla="*/ 3670249 w 5829300"/>
              <a:gd name="connsiteY30" fmla="*/ 2250901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17336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3037227" y="4326579"/>
                </a:moveTo>
                <a:cubicBezTo>
                  <a:pt x="3037227" y="4410656"/>
                  <a:pt x="2968695" y="4479179"/>
                  <a:pt x="2884627" y="4479179"/>
                </a:cubicBezTo>
                <a:cubicBezTo>
                  <a:pt x="2800550" y="4479179"/>
                  <a:pt x="2732027" y="4410647"/>
                  <a:pt x="2732027" y="4326579"/>
                </a:cubicBezTo>
                <a:cubicBezTo>
                  <a:pt x="2732027" y="4242502"/>
                  <a:pt x="2800560" y="4173979"/>
                  <a:pt x="2884627" y="4173979"/>
                </a:cubicBezTo>
                <a:cubicBezTo>
                  <a:pt x="2967990" y="4173979"/>
                  <a:pt x="3037227" y="4242511"/>
                  <a:pt x="3037227" y="4326579"/>
                </a:cubicBezTo>
                <a:close/>
                <a:moveTo>
                  <a:pt x="3670249" y="2250901"/>
                </a:moveTo>
                <a:cubicBezTo>
                  <a:pt x="3670249" y="2517953"/>
                  <a:pt x="3517649" y="2762402"/>
                  <a:pt x="3235052" y="2929843"/>
                </a:cubicBezTo>
                <a:cubicBezTo>
                  <a:pt x="3028760" y="3052067"/>
                  <a:pt x="3036523" y="3196895"/>
                  <a:pt x="3036523" y="3204667"/>
                </a:cubicBezTo>
                <a:cubicBezTo>
                  <a:pt x="3036523" y="3204667"/>
                  <a:pt x="3036523" y="3212440"/>
                  <a:pt x="3036523" y="3220212"/>
                </a:cubicBezTo>
                <a:lnTo>
                  <a:pt x="3036523" y="3571342"/>
                </a:lnTo>
                <a:cubicBezTo>
                  <a:pt x="3036523" y="3647646"/>
                  <a:pt x="2975762" y="3708407"/>
                  <a:pt x="2899458" y="3708407"/>
                </a:cubicBezTo>
                <a:cubicBezTo>
                  <a:pt x="2823153" y="3708407"/>
                  <a:pt x="2754630" y="3647646"/>
                  <a:pt x="2754630" y="3571342"/>
                </a:cubicBezTo>
                <a:lnTo>
                  <a:pt x="2754630" y="3227984"/>
                </a:lnTo>
                <a:cubicBezTo>
                  <a:pt x="2746858" y="3105760"/>
                  <a:pt x="2808323" y="2869083"/>
                  <a:pt x="3082442" y="2701642"/>
                </a:cubicBezTo>
                <a:cubicBezTo>
                  <a:pt x="3219507" y="2617565"/>
                  <a:pt x="3379880" y="2472738"/>
                  <a:pt x="3379880" y="2259378"/>
                </a:cubicBezTo>
                <a:cubicBezTo>
                  <a:pt x="3379880" y="2000098"/>
                  <a:pt x="3166520" y="1786023"/>
                  <a:pt x="2906525" y="1786023"/>
                </a:cubicBezTo>
                <a:cubicBezTo>
                  <a:pt x="2646531" y="1786023"/>
                  <a:pt x="2433171" y="1999383"/>
                  <a:pt x="2433171" y="2259378"/>
                </a:cubicBezTo>
                <a:cubicBezTo>
                  <a:pt x="2433171" y="2335683"/>
                  <a:pt x="2372411" y="2396443"/>
                  <a:pt x="2296106" y="2396443"/>
                </a:cubicBezTo>
                <a:cubicBezTo>
                  <a:pt x="2219801" y="2396443"/>
                  <a:pt x="2159041" y="2335683"/>
                  <a:pt x="2159041" y="2259378"/>
                </a:cubicBezTo>
                <a:cubicBezTo>
                  <a:pt x="2159041" y="1839716"/>
                  <a:pt x="2494626" y="1504131"/>
                  <a:pt x="2914288" y="1504131"/>
                </a:cubicBezTo>
                <a:cubicBezTo>
                  <a:pt x="3333950" y="1504131"/>
                  <a:pt x="3670249" y="1831238"/>
                  <a:pt x="3670249" y="225090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1" name="Forma libre 320">
            <a:extLst>
              <a:ext uri="{FF2B5EF4-FFF2-40B4-BE49-F238E27FC236}">
                <a16:creationId xmlns:a16="http://schemas.microsoft.com/office/drawing/2014/main" id="{C530E319-53AA-1B40-B9A8-29F3F57DCDC3}"/>
              </a:ext>
            </a:extLst>
          </p:cNvPr>
          <p:cNvSpPr/>
          <p:nvPr/>
        </p:nvSpPr>
        <p:spPr>
          <a:xfrm>
            <a:off x="8036384" y="4654963"/>
            <a:ext cx="238523" cy="354647"/>
          </a:xfrm>
          <a:custGeom>
            <a:avLst/>
            <a:gdLst>
              <a:gd name="connsiteX0" fmla="*/ 4218883 w 4606636"/>
              <a:gd name="connsiteY0" fmla="*/ 2340838 h 6849340"/>
              <a:gd name="connsiteX1" fmla="*/ 3869869 w 4606636"/>
              <a:gd name="connsiteY1" fmla="*/ 2340838 h 6849340"/>
              <a:gd name="connsiteX2" fmla="*/ 3769934 w 4606636"/>
              <a:gd name="connsiteY2" fmla="*/ 2349298 h 6849340"/>
              <a:gd name="connsiteX3" fmla="*/ 3769934 w 4606636"/>
              <a:gd name="connsiteY3" fmla="*/ 2224763 h 6849340"/>
              <a:gd name="connsiteX4" fmla="*/ 3354809 w 4606636"/>
              <a:gd name="connsiteY4" fmla="*/ 1809637 h 6849340"/>
              <a:gd name="connsiteX5" fmla="*/ 3005796 w 4606636"/>
              <a:gd name="connsiteY5" fmla="*/ 1809637 h 6849340"/>
              <a:gd name="connsiteX6" fmla="*/ 2748266 w 4606636"/>
              <a:gd name="connsiteY6" fmla="*/ 1901121 h 6849340"/>
              <a:gd name="connsiteX7" fmla="*/ 2490736 w 4606636"/>
              <a:gd name="connsiteY7" fmla="*/ 1809637 h 6849340"/>
              <a:gd name="connsiteX8" fmla="*/ 2141722 w 4606636"/>
              <a:gd name="connsiteY8" fmla="*/ 1809637 h 6849340"/>
              <a:gd name="connsiteX9" fmla="*/ 2034098 w 4606636"/>
              <a:gd name="connsiteY9" fmla="*/ 1826549 h 6849340"/>
              <a:gd name="connsiteX10" fmla="*/ 2034098 w 4606636"/>
              <a:gd name="connsiteY10" fmla="*/ 415126 h 6849340"/>
              <a:gd name="connsiteX11" fmla="*/ 1618982 w 4606636"/>
              <a:gd name="connsiteY11" fmla="*/ 0 h 6849340"/>
              <a:gd name="connsiteX12" fmla="*/ 1269968 w 4606636"/>
              <a:gd name="connsiteY12" fmla="*/ 0 h 6849340"/>
              <a:gd name="connsiteX13" fmla="*/ 854843 w 4606636"/>
              <a:gd name="connsiteY13" fmla="*/ 415126 h 6849340"/>
              <a:gd name="connsiteX14" fmla="*/ 854843 w 4606636"/>
              <a:gd name="connsiteY14" fmla="*/ 1045499 h 6849340"/>
              <a:gd name="connsiteX15" fmla="*/ 854843 w 4606636"/>
              <a:gd name="connsiteY15" fmla="*/ 1087010 h 6849340"/>
              <a:gd name="connsiteX16" fmla="*/ 854843 w 4606636"/>
              <a:gd name="connsiteY16" fmla="*/ 2283186 h 6849340"/>
              <a:gd name="connsiteX17" fmla="*/ 747219 w 4606636"/>
              <a:gd name="connsiteY17" fmla="*/ 2191703 h 6849340"/>
              <a:gd name="connsiteX18" fmla="*/ 730308 w 4606636"/>
              <a:gd name="connsiteY18" fmla="*/ 2174791 h 6849340"/>
              <a:gd name="connsiteX19" fmla="*/ 705707 w 4606636"/>
              <a:gd name="connsiteY19" fmla="*/ 2157880 h 6849340"/>
              <a:gd name="connsiteX20" fmla="*/ 672655 w 4606636"/>
              <a:gd name="connsiteY20" fmla="*/ 2140969 h 6849340"/>
              <a:gd name="connsiteX21" fmla="*/ 672655 w 4606636"/>
              <a:gd name="connsiteY21" fmla="*/ 2140969 h 6849340"/>
              <a:gd name="connsiteX22" fmla="*/ 672655 w 4606636"/>
              <a:gd name="connsiteY22" fmla="*/ 2140969 h 6849340"/>
              <a:gd name="connsiteX23" fmla="*/ 207567 w 4606636"/>
              <a:gd name="connsiteY23" fmla="*/ 2007974 h 6849340"/>
              <a:gd name="connsiteX24" fmla="*/ 132995 w 4606636"/>
              <a:gd name="connsiteY24" fmla="*/ 2007974 h 6849340"/>
              <a:gd name="connsiteX25" fmla="*/ 0 w 4606636"/>
              <a:gd name="connsiteY25" fmla="*/ 2157110 h 6849340"/>
              <a:gd name="connsiteX26" fmla="*/ 0 w 4606636"/>
              <a:gd name="connsiteY26" fmla="*/ 4506399 h 6849340"/>
              <a:gd name="connsiteX27" fmla="*/ 0 w 4606636"/>
              <a:gd name="connsiteY27" fmla="*/ 4531000 h 6849340"/>
              <a:gd name="connsiteX28" fmla="*/ 0 w 4606636"/>
              <a:gd name="connsiteY28" fmla="*/ 4555600 h 6849340"/>
              <a:gd name="connsiteX29" fmla="*/ 2300097 w 4606636"/>
              <a:gd name="connsiteY29" fmla="*/ 6855697 h 6849340"/>
              <a:gd name="connsiteX30" fmla="*/ 4600194 w 4606636"/>
              <a:gd name="connsiteY30" fmla="*/ 4697055 h 6849340"/>
              <a:gd name="connsiteX31" fmla="*/ 4608654 w 4606636"/>
              <a:gd name="connsiteY31" fmla="*/ 4655543 h 6849340"/>
              <a:gd name="connsiteX32" fmla="*/ 4608654 w 4606636"/>
              <a:gd name="connsiteY32" fmla="*/ 3428619 h 6849340"/>
              <a:gd name="connsiteX33" fmla="*/ 4608654 w 4606636"/>
              <a:gd name="connsiteY33" fmla="*/ 3387107 h 6849340"/>
              <a:gd name="connsiteX34" fmla="*/ 4608654 w 4606636"/>
              <a:gd name="connsiteY34" fmla="*/ 2755964 h 6849340"/>
              <a:gd name="connsiteX35" fmla="*/ 4218883 w 4606636"/>
              <a:gd name="connsiteY35" fmla="*/ 2340838 h 6849340"/>
              <a:gd name="connsiteX36" fmla="*/ 4327277 w 4606636"/>
              <a:gd name="connsiteY36" fmla="*/ 3404019 h 6849340"/>
              <a:gd name="connsiteX37" fmla="*/ 4327277 w 4606636"/>
              <a:gd name="connsiteY37" fmla="*/ 3420930 h 6849340"/>
              <a:gd name="connsiteX38" fmla="*/ 4327277 w 4606636"/>
              <a:gd name="connsiteY38" fmla="*/ 4633246 h 6849340"/>
              <a:gd name="connsiteX39" fmla="*/ 4327277 w 4606636"/>
              <a:gd name="connsiteY39" fmla="*/ 4657846 h 6849340"/>
              <a:gd name="connsiteX40" fmla="*/ 2334681 w 4606636"/>
              <a:gd name="connsiteY40" fmla="*/ 6550507 h 6849340"/>
              <a:gd name="connsiteX41" fmla="*/ 342086 w 4606636"/>
              <a:gd name="connsiteY41" fmla="*/ 4557912 h 6849340"/>
              <a:gd name="connsiteX42" fmla="*/ 342086 w 4606636"/>
              <a:gd name="connsiteY42" fmla="*/ 4533311 h 6849340"/>
              <a:gd name="connsiteX43" fmla="*/ 342086 w 4606636"/>
              <a:gd name="connsiteY43" fmla="*/ 4516400 h 6849340"/>
              <a:gd name="connsiteX44" fmla="*/ 342086 w 4606636"/>
              <a:gd name="connsiteY44" fmla="*/ 2324698 h 6849340"/>
              <a:gd name="connsiteX45" fmla="*/ 541193 w 4606636"/>
              <a:gd name="connsiteY45" fmla="*/ 2399270 h 6849340"/>
              <a:gd name="connsiteX46" fmla="*/ 549653 w 4606636"/>
              <a:gd name="connsiteY46" fmla="*/ 2407730 h 6849340"/>
              <a:gd name="connsiteX47" fmla="*/ 549653 w 4606636"/>
              <a:gd name="connsiteY47" fmla="*/ 2407730 h 6849340"/>
              <a:gd name="connsiteX48" fmla="*/ 599625 w 4606636"/>
              <a:gd name="connsiteY48" fmla="*/ 2440790 h 6849340"/>
              <a:gd name="connsiteX49" fmla="*/ 881755 w 4606636"/>
              <a:gd name="connsiteY49" fmla="*/ 2847456 h 6849340"/>
              <a:gd name="connsiteX50" fmla="*/ 881755 w 4606636"/>
              <a:gd name="connsiteY50" fmla="*/ 2855915 h 6849340"/>
              <a:gd name="connsiteX51" fmla="*/ 881755 w 4606636"/>
              <a:gd name="connsiteY51" fmla="*/ 4009809 h 6849340"/>
              <a:gd name="connsiteX52" fmla="*/ 1030891 w 4606636"/>
              <a:gd name="connsiteY52" fmla="*/ 4158944 h 6849340"/>
              <a:gd name="connsiteX53" fmla="*/ 1180026 w 4606636"/>
              <a:gd name="connsiteY53" fmla="*/ 4009809 h 6849340"/>
              <a:gd name="connsiteX54" fmla="*/ 1180026 w 4606636"/>
              <a:gd name="connsiteY54" fmla="*/ 2864358 h 6849340"/>
              <a:gd name="connsiteX55" fmla="*/ 1180026 w 4606636"/>
              <a:gd name="connsiteY55" fmla="*/ 2831306 h 6849340"/>
              <a:gd name="connsiteX56" fmla="*/ 1180026 w 4606636"/>
              <a:gd name="connsiteY56" fmla="*/ 1079321 h 6849340"/>
              <a:gd name="connsiteX57" fmla="*/ 1180026 w 4606636"/>
              <a:gd name="connsiteY57" fmla="*/ 1062410 h 6849340"/>
              <a:gd name="connsiteX58" fmla="*/ 1180026 w 4606636"/>
              <a:gd name="connsiteY58" fmla="*/ 1053950 h 6849340"/>
              <a:gd name="connsiteX59" fmla="*/ 1180026 w 4606636"/>
              <a:gd name="connsiteY59" fmla="*/ 422815 h 6849340"/>
              <a:gd name="connsiteX60" fmla="*/ 1287650 w 4606636"/>
              <a:gd name="connsiteY60" fmla="*/ 315191 h 6849340"/>
              <a:gd name="connsiteX61" fmla="*/ 1636664 w 4606636"/>
              <a:gd name="connsiteY61" fmla="*/ 315191 h 6849340"/>
              <a:gd name="connsiteX62" fmla="*/ 1744287 w 4606636"/>
              <a:gd name="connsiteY62" fmla="*/ 422815 h 6849340"/>
              <a:gd name="connsiteX63" fmla="*/ 1744287 w 4606636"/>
              <a:gd name="connsiteY63" fmla="*/ 2141731 h 6849340"/>
              <a:gd name="connsiteX64" fmla="*/ 1744287 w 4606636"/>
              <a:gd name="connsiteY64" fmla="*/ 2241666 h 6849340"/>
              <a:gd name="connsiteX65" fmla="*/ 1744287 w 4606636"/>
              <a:gd name="connsiteY65" fmla="*/ 3470131 h 6849340"/>
              <a:gd name="connsiteX66" fmla="*/ 1893423 w 4606636"/>
              <a:gd name="connsiteY66" fmla="*/ 3619266 h 6849340"/>
              <a:gd name="connsiteX67" fmla="*/ 2042558 w 4606636"/>
              <a:gd name="connsiteY67" fmla="*/ 3470131 h 6849340"/>
              <a:gd name="connsiteX68" fmla="*/ 2042558 w 4606636"/>
              <a:gd name="connsiteY68" fmla="*/ 2233214 h 6849340"/>
              <a:gd name="connsiteX69" fmla="*/ 2150182 w 4606636"/>
              <a:gd name="connsiteY69" fmla="*/ 2125591 h 6849340"/>
              <a:gd name="connsiteX70" fmla="*/ 2499195 w 4606636"/>
              <a:gd name="connsiteY70" fmla="*/ 2125591 h 6849340"/>
              <a:gd name="connsiteX71" fmla="*/ 2599130 w 4606636"/>
              <a:gd name="connsiteY71" fmla="*/ 2217074 h 6849340"/>
              <a:gd name="connsiteX72" fmla="*/ 2599130 w 4606636"/>
              <a:gd name="connsiteY72" fmla="*/ 3462442 h 6849340"/>
              <a:gd name="connsiteX73" fmla="*/ 2748266 w 4606636"/>
              <a:gd name="connsiteY73" fmla="*/ 3611577 h 6849340"/>
              <a:gd name="connsiteX74" fmla="*/ 2897401 w 4606636"/>
              <a:gd name="connsiteY74" fmla="*/ 3462442 h 6849340"/>
              <a:gd name="connsiteX75" fmla="*/ 2897401 w 4606636"/>
              <a:gd name="connsiteY75" fmla="*/ 2257815 h 6849340"/>
              <a:gd name="connsiteX76" fmla="*/ 2897401 w 4606636"/>
              <a:gd name="connsiteY76" fmla="*/ 2224754 h 6849340"/>
              <a:gd name="connsiteX77" fmla="*/ 3005025 w 4606636"/>
              <a:gd name="connsiteY77" fmla="*/ 2117131 h 6849340"/>
              <a:gd name="connsiteX78" fmla="*/ 3354038 w 4606636"/>
              <a:gd name="connsiteY78" fmla="*/ 2117131 h 6849340"/>
              <a:gd name="connsiteX79" fmla="*/ 3453973 w 4606636"/>
              <a:gd name="connsiteY79" fmla="*/ 2200154 h 6849340"/>
              <a:gd name="connsiteX80" fmla="*/ 3453973 w 4606636"/>
              <a:gd name="connsiteY80" fmla="*/ 2217065 h 6849340"/>
              <a:gd name="connsiteX81" fmla="*/ 3453973 w 4606636"/>
              <a:gd name="connsiteY81" fmla="*/ 3636177 h 6849340"/>
              <a:gd name="connsiteX82" fmla="*/ 3603108 w 4606636"/>
              <a:gd name="connsiteY82" fmla="*/ 3785313 h 6849340"/>
              <a:gd name="connsiteX83" fmla="*/ 3752244 w 4606636"/>
              <a:gd name="connsiteY83" fmla="*/ 3636177 h 6849340"/>
              <a:gd name="connsiteX84" fmla="*/ 3752244 w 4606636"/>
              <a:gd name="connsiteY84" fmla="*/ 2739814 h 6849340"/>
              <a:gd name="connsiteX85" fmla="*/ 3752244 w 4606636"/>
              <a:gd name="connsiteY85" fmla="*/ 2731355 h 6849340"/>
              <a:gd name="connsiteX86" fmla="*/ 3852179 w 4606636"/>
              <a:gd name="connsiteY86" fmla="*/ 2648331 h 6849340"/>
              <a:gd name="connsiteX87" fmla="*/ 4201192 w 4606636"/>
              <a:gd name="connsiteY87" fmla="*/ 2648331 h 6849340"/>
              <a:gd name="connsiteX88" fmla="*/ 4308816 w 4606636"/>
              <a:gd name="connsiteY88" fmla="*/ 2755955 h 6849340"/>
              <a:gd name="connsiteX89" fmla="*/ 4308816 w 4606636"/>
              <a:gd name="connsiteY89" fmla="*/ 3387099 h 6849340"/>
              <a:gd name="connsiteX90" fmla="*/ 4457951 w 4606636"/>
              <a:gd name="connsiteY90" fmla="*/ 3404010 h 6849340"/>
              <a:gd name="connsiteX91" fmla="*/ 4327277 w 4606636"/>
              <a:gd name="connsiteY91" fmla="*/ 3404010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606636" h="6849340">
                <a:moveTo>
                  <a:pt x="4218883" y="2340838"/>
                </a:moveTo>
                <a:lnTo>
                  <a:pt x="3869869" y="2340838"/>
                </a:lnTo>
                <a:cubicBezTo>
                  <a:pt x="3836809" y="2340838"/>
                  <a:pt x="3803757" y="2349298"/>
                  <a:pt x="3769934" y="2349298"/>
                </a:cubicBezTo>
                <a:lnTo>
                  <a:pt x="3769934" y="2224763"/>
                </a:lnTo>
                <a:cubicBezTo>
                  <a:pt x="3769934" y="2000285"/>
                  <a:pt x="3586968" y="1809637"/>
                  <a:pt x="3354809" y="1809637"/>
                </a:cubicBezTo>
                <a:lnTo>
                  <a:pt x="3005796" y="1809637"/>
                </a:lnTo>
                <a:cubicBezTo>
                  <a:pt x="2905861" y="1809637"/>
                  <a:pt x="2815148" y="1842698"/>
                  <a:pt x="2748266" y="1901121"/>
                </a:cubicBezTo>
                <a:cubicBezTo>
                  <a:pt x="2673694" y="1842698"/>
                  <a:pt x="2590670" y="1809637"/>
                  <a:pt x="2490736" y="1809637"/>
                </a:cubicBezTo>
                <a:lnTo>
                  <a:pt x="2141722" y="1809637"/>
                </a:lnTo>
                <a:cubicBezTo>
                  <a:pt x="2108662" y="1809637"/>
                  <a:pt x="2067150" y="1818097"/>
                  <a:pt x="2034098" y="1826549"/>
                </a:cubicBezTo>
                <a:lnTo>
                  <a:pt x="2034098" y="415126"/>
                </a:lnTo>
                <a:cubicBezTo>
                  <a:pt x="2034107" y="190647"/>
                  <a:pt x="1851140" y="0"/>
                  <a:pt x="1618982" y="0"/>
                </a:cubicBezTo>
                <a:lnTo>
                  <a:pt x="1269968" y="0"/>
                </a:lnTo>
                <a:cubicBezTo>
                  <a:pt x="1045490" y="0"/>
                  <a:pt x="854843" y="182958"/>
                  <a:pt x="854843" y="415126"/>
                </a:cubicBezTo>
                <a:lnTo>
                  <a:pt x="854843" y="1045499"/>
                </a:lnTo>
                <a:cubicBezTo>
                  <a:pt x="854843" y="1062410"/>
                  <a:pt x="854843" y="1070099"/>
                  <a:pt x="854843" y="1087010"/>
                </a:cubicBezTo>
                <a:lnTo>
                  <a:pt x="854843" y="2283186"/>
                </a:lnTo>
                <a:cubicBezTo>
                  <a:pt x="813331" y="2250125"/>
                  <a:pt x="780271" y="2217074"/>
                  <a:pt x="747219" y="2191703"/>
                </a:cubicBezTo>
                <a:lnTo>
                  <a:pt x="730308" y="2174791"/>
                </a:lnTo>
                <a:cubicBezTo>
                  <a:pt x="721848" y="2166331"/>
                  <a:pt x="713396" y="2157880"/>
                  <a:pt x="705707" y="2157880"/>
                </a:cubicBezTo>
                <a:cubicBezTo>
                  <a:pt x="688796" y="2149420"/>
                  <a:pt x="681107" y="2140969"/>
                  <a:pt x="672655" y="2140969"/>
                </a:cubicBezTo>
                <a:lnTo>
                  <a:pt x="672655" y="2140969"/>
                </a:lnTo>
                <a:lnTo>
                  <a:pt x="672655" y="2140969"/>
                </a:lnTo>
                <a:cubicBezTo>
                  <a:pt x="489698" y="2024885"/>
                  <a:pt x="299042" y="2007974"/>
                  <a:pt x="207567" y="2007974"/>
                </a:cubicBezTo>
                <a:cubicBezTo>
                  <a:pt x="166055" y="2007974"/>
                  <a:pt x="132995" y="2007974"/>
                  <a:pt x="132995" y="2007974"/>
                </a:cubicBezTo>
                <a:cubicBezTo>
                  <a:pt x="58423" y="2016434"/>
                  <a:pt x="0" y="2082546"/>
                  <a:pt x="0" y="2157110"/>
                </a:cubicBezTo>
                <a:lnTo>
                  <a:pt x="0" y="4506399"/>
                </a:lnTo>
                <a:cubicBezTo>
                  <a:pt x="0" y="4514859"/>
                  <a:pt x="0" y="4523310"/>
                  <a:pt x="0" y="4531000"/>
                </a:cubicBezTo>
                <a:lnTo>
                  <a:pt x="0" y="4555600"/>
                </a:lnTo>
                <a:cubicBezTo>
                  <a:pt x="0" y="5825568"/>
                  <a:pt x="1029349" y="6855697"/>
                  <a:pt x="2300097" y="6855697"/>
                </a:cubicBezTo>
                <a:cubicBezTo>
                  <a:pt x="3520873" y="6855697"/>
                  <a:pt x="4524851" y="5909371"/>
                  <a:pt x="4600194" y="4697055"/>
                </a:cubicBezTo>
                <a:cubicBezTo>
                  <a:pt x="4600194" y="4688595"/>
                  <a:pt x="4608654" y="4672454"/>
                  <a:pt x="4608654" y="4655543"/>
                </a:cubicBezTo>
                <a:lnTo>
                  <a:pt x="4608654" y="3428619"/>
                </a:lnTo>
                <a:cubicBezTo>
                  <a:pt x="4608654" y="3411708"/>
                  <a:pt x="4608654" y="3404019"/>
                  <a:pt x="4608654" y="3387107"/>
                </a:cubicBezTo>
                <a:lnTo>
                  <a:pt x="4608654" y="2755964"/>
                </a:lnTo>
                <a:cubicBezTo>
                  <a:pt x="4634008" y="2532256"/>
                  <a:pt x="4451812" y="2340838"/>
                  <a:pt x="4218883" y="2340838"/>
                </a:cubicBezTo>
                <a:close/>
                <a:moveTo>
                  <a:pt x="4327277" y="3404019"/>
                </a:moveTo>
                <a:cubicBezTo>
                  <a:pt x="4327277" y="3412479"/>
                  <a:pt x="4327277" y="3412479"/>
                  <a:pt x="4327277" y="3420930"/>
                </a:cubicBezTo>
                <a:lnTo>
                  <a:pt x="4327277" y="4633246"/>
                </a:lnTo>
                <a:cubicBezTo>
                  <a:pt x="4327277" y="4641706"/>
                  <a:pt x="4327277" y="4650157"/>
                  <a:pt x="4327277" y="4657846"/>
                </a:cubicBezTo>
                <a:cubicBezTo>
                  <a:pt x="4277305" y="5720256"/>
                  <a:pt x="3397091" y="6550507"/>
                  <a:pt x="2334681" y="6550507"/>
                </a:cubicBezTo>
                <a:cubicBezTo>
                  <a:pt x="1230760" y="6550507"/>
                  <a:pt x="342086" y="5654144"/>
                  <a:pt x="342086" y="4557912"/>
                </a:cubicBezTo>
                <a:lnTo>
                  <a:pt x="342086" y="4533311"/>
                </a:lnTo>
                <a:lnTo>
                  <a:pt x="342086" y="4516400"/>
                </a:lnTo>
                <a:lnTo>
                  <a:pt x="342086" y="2324698"/>
                </a:lnTo>
                <a:cubicBezTo>
                  <a:pt x="400509" y="2333158"/>
                  <a:pt x="475081" y="2357758"/>
                  <a:pt x="541193" y="2399270"/>
                </a:cubicBezTo>
                <a:cubicBezTo>
                  <a:pt x="541193" y="2399270"/>
                  <a:pt x="549653" y="2399270"/>
                  <a:pt x="549653" y="2407730"/>
                </a:cubicBezTo>
                <a:lnTo>
                  <a:pt x="549653" y="2407730"/>
                </a:lnTo>
                <a:lnTo>
                  <a:pt x="599625" y="2440790"/>
                </a:lnTo>
                <a:cubicBezTo>
                  <a:pt x="691108" y="2506902"/>
                  <a:pt x="840244" y="2648349"/>
                  <a:pt x="881755" y="2847456"/>
                </a:cubicBezTo>
                <a:cubicBezTo>
                  <a:pt x="881755" y="2847456"/>
                  <a:pt x="881755" y="2847456"/>
                  <a:pt x="881755" y="2855915"/>
                </a:cubicBezTo>
                <a:lnTo>
                  <a:pt x="881755" y="4009809"/>
                </a:lnTo>
                <a:cubicBezTo>
                  <a:pt x="881755" y="4092832"/>
                  <a:pt x="947867" y="4158944"/>
                  <a:pt x="1030891" y="4158944"/>
                </a:cubicBezTo>
                <a:cubicBezTo>
                  <a:pt x="1113914" y="4158944"/>
                  <a:pt x="1180026" y="4092832"/>
                  <a:pt x="1180026" y="4009809"/>
                </a:cubicBezTo>
                <a:lnTo>
                  <a:pt x="1180026" y="2864358"/>
                </a:lnTo>
                <a:cubicBezTo>
                  <a:pt x="1180026" y="2855898"/>
                  <a:pt x="1180026" y="2847447"/>
                  <a:pt x="1180026" y="2831306"/>
                </a:cubicBezTo>
                <a:lnTo>
                  <a:pt x="1180026" y="1079321"/>
                </a:lnTo>
                <a:cubicBezTo>
                  <a:pt x="1180026" y="1070861"/>
                  <a:pt x="1180026" y="1070861"/>
                  <a:pt x="1180026" y="1062410"/>
                </a:cubicBezTo>
                <a:lnTo>
                  <a:pt x="1180026" y="1053950"/>
                </a:lnTo>
                <a:lnTo>
                  <a:pt x="1180026" y="422815"/>
                </a:lnTo>
                <a:cubicBezTo>
                  <a:pt x="1180026" y="364392"/>
                  <a:pt x="1229998" y="315191"/>
                  <a:pt x="1287650" y="315191"/>
                </a:cubicBezTo>
                <a:lnTo>
                  <a:pt x="1636664" y="315191"/>
                </a:lnTo>
                <a:cubicBezTo>
                  <a:pt x="1695086" y="315191"/>
                  <a:pt x="1744287" y="365163"/>
                  <a:pt x="1744287" y="422815"/>
                </a:cubicBezTo>
                <a:lnTo>
                  <a:pt x="1744287" y="2141731"/>
                </a:lnTo>
                <a:lnTo>
                  <a:pt x="1744287" y="2241666"/>
                </a:lnTo>
                <a:lnTo>
                  <a:pt x="1744287" y="3470131"/>
                </a:lnTo>
                <a:cubicBezTo>
                  <a:pt x="1744287" y="3553154"/>
                  <a:pt x="1810399" y="3619266"/>
                  <a:pt x="1893423" y="3619266"/>
                </a:cubicBezTo>
                <a:cubicBezTo>
                  <a:pt x="1976446" y="3619266"/>
                  <a:pt x="2042558" y="3553154"/>
                  <a:pt x="2042558" y="3470131"/>
                </a:cubicBezTo>
                <a:lnTo>
                  <a:pt x="2042558" y="2233214"/>
                </a:lnTo>
                <a:cubicBezTo>
                  <a:pt x="2042558" y="2174791"/>
                  <a:pt x="2092530" y="2125591"/>
                  <a:pt x="2150182" y="2125591"/>
                </a:cubicBezTo>
                <a:lnTo>
                  <a:pt x="2499195" y="2125591"/>
                </a:lnTo>
                <a:cubicBezTo>
                  <a:pt x="2549167" y="2125591"/>
                  <a:pt x="2590679" y="2167102"/>
                  <a:pt x="2599130" y="2217074"/>
                </a:cubicBezTo>
                <a:lnTo>
                  <a:pt x="2599130" y="3462442"/>
                </a:lnTo>
                <a:cubicBezTo>
                  <a:pt x="2599130" y="3545465"/>
                  <a:pt x="2665242" y="3611577"/>
                  <a:pt x="2748266" y="3611577"/>
                </a:cubicBezTo>
                <a:cubicBezTo>
                  <a:pt x="2831289" y="3611577"/>
                  <a:pt x="2897401" y="3545465"/>
                  <a:pt x="2897401" y="3462442"/>
                </a:cubicBezTo>
                <a:lnTo>
                  <a:pt x="2897401" y="2257815"/>
                </a:lnTo>
                <a:cubicBezTo>
                  <a:pt x="2897401" y="2249355"/>
                  <a:pt x="2897401" y="2240904"/>
                  <a:pt x="2897401" y="2224754"/>
                </a:cubicBezTo>
                <a:cubicBezTo>
                  <a:pt x="2897401" y="2166331"/>
                  <a:pt x="2947373" y="2117131"/>
                  <a:pt x="3005025" y="2117131"/>
                </a:cubicBezTo>
                <a:lnTo>
                  <a:pt x="3354038" y="2117131"/>
                </a:lnTo>
                <a:cubicBezTo>
                  <a:pt x="3404010" y="2117131"/>
                  <a:pt x="3445522" y="2150182"/>
                  <a:pt x="3453973" y="2200154"/>
                </a:cubicBezTo>
                <a:cubicBezTo>
                  <a:pt x="3453973" y="2208614"/>
                  <a:pt x="3453973" y="2217065"/>
                  <a:pt x="3453973" y="2217065"/>
                </a:cubicBezTo>
                <a:lnTo>
                  <a:pt x="3453973" y="3636177"/>
                </a:lnTo>
                <a:cubicBezTo>
                  <a:pt x="3453973" y="3719201"/>
                  <a:pt x="3520085" y="3785313"/>
                  <a:pt x="3603108" y="3785313"/>
                </a:cubicBezTo>
                <a:cubicBezTo>
                  <a:pt x="3686132" y="3785313"/>
                  <a:pt x="3752244" y="3719201"/>
                  <a:pt x="3752244" y="3636177"/>
                </a:cubicBezTo>
                <a:lnTo>
                  <a:pt x="3752244" y="2739814"/>
                </a:lnTo>
                <a:lnTo>
                  <a:pt x="3752244" y="2731355"/>
                </a:lnTo>
                <a:cubicBezTo>
                  <a:pt x="3760704" y="2681383"/>
                  <a:pt x="3802216" y="2648331"/>
                  <a:pt x="3852179" y="2648331"/>
                </a:cubicBezTo>
                <a:lnTo>
                  <a:pt x="4201192" y="2648331"/>
                </a:lnTo>
                <a:cubicBezTo>
                  <a:pt x="4259615" y="2648331"/>
                  <a:pt x="4308816" y="2698303"/>
                  <a:pt x="4308816" y="2755955"/>
                </a:cubicBezTo>
                <a:lnTo>
                  <a:pt x="4308816" y="3387099"/>
                </a:lnTo>
                <a:lnTo>
                  <a:pt x="4457951" y="3404010"/>
                </a:lnTo>
                <a:lnTo>
                  <a:pt x="4327277" y="340401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3" name="Forma libre 322">
            <a:extLst>
              <a:ext uri="{FF2B5EF4-FFF2-40B4-BE49-F238E27FC236}">
                <a16:creationId xmlns:a16="http://schemas.microsoft.com/office/drawing/2014/main" id="{BE2A4317-DC3D-B048-A880-799F46505C68}"/>
              </a:ext>
            </a:extLst>
          </p:cNvPr>
          <p:cNvSpPr/>
          <p:nvPr/>
        </p:nvSpPr>
        <p:spPr>
          <a:xfrm>
            <a:off x="4276895" y="4725413"/>
            <a:ext cx="301831" cy="211578"/>
          </a:xfrm>
          <a:custGeom>
            <a:avLst/>
            <a:gdLst>
              <a:gd name="connsiteX0" fmla="*/ 5830005 w 5829300"/>
              <a:gd name="connsiteY0" fmla="*/ 390287 h 4086225"/>
              <a:gd name="connsiteX1" fmla="*/ 5830005 w 5829300"/>
              <a:gd name="connsiteY1" fmla="*/ 367617 h 4086225"/>
              <a:gd name="connsiteX2" fmla="*/ 5723049 w 5829300"/>
              <a:gd name="connsiteY2" fmla="*/ 115462 h 4086225"/>
              <a:gd name="connsiteX3" fmla="*/ 5715257 w 5829300"/>
              <a:gd name="connsiteY3" fmla="*/ 107671 h 4086225"/>
              <a:gd name="connsiteX4" fmla="*/ 5707466 w 5829300"/>
              <a:gd name="connsiteY4" fmla="*/ 99879 h 4086225"/>
              <a:gd name="connsiteX5" fmla="*/ 5661431 w 5829300"/>
              <a:gd name="connsiteY5" fmla="*/ 61627 h 4086225"/>
              <a:gd name="connsiteX6" fmla="*/ 5645849 w 5829300"/>
              <a:gd name="connsiteY6" fmla="*/ 53835 h 4086225"/>
              <a:gd name="connsiteX7" fmla="*/ 5592014 w 5829300"/>
              <a:gd name="connsiteY7" fmla="*/ 31166 h 4086225"/>
              <a:gd name="connsiteX8" fmla="*/ 5576431 w 5829300"/>
              <a:gd name="connsiteY8" fmla="*/ 23374 h 4086225"/>
              <a:gd name="connsiteX9" fmla="*/ 5507727 w 5829300"/>
              <a:gd name="connsiteY9" fmla="*/ 7791 h 4086225"/>
              <a:gd name="connsiteX10" fmla="*/ 5492144 w 5829300"/>
              <a:gd name="connsiteY10" fmla="*/ 7791 h 4086225"/>
              <a:gd name="connsiteX11" fmla="*/ 5407857 w 5829300"/>
              <a:gd name="connsiteY11" fmla="*/ 0 h 4086225"/>
              <a:gd name="connsiteX12" fmla="*/ 413642 w 5829300"/>
              <a:gd name="connsiteY12" fmla="*/ 0 h 4086225"/>
              <a:gd name="connsiteX13" fmla="*/ 321564 w 5829300"/>
              <a:gd name="connsiteY13" fmla="*/ 7791 h 4086225"/>
              <a:gd name="connsiteX14" fmla="*/ 298895 w 5829300"/>
              <a:gd name="connsiteY14" fmla="*/ 15583 h 4086225"/>
              <a:gd name="connsiteX15" fmla="*/ 237982 w 5829300"/>
              <a:gd name="connsiteY15" fmla="*/ 31166 h 4086225"/>
              <a:gd name="connsiteX16" fmla="*/ 222399 w 5829300"/>
              <a:gd name="connsiteY16" fmla="*/ 38957 h 4086225"/>
              <a:gd name="connsiteX17" fmla="*/ 168564 w 5829300"/>
              <a:gd name="connsiteY17" fmla="*/ 61627 h 4086225"/>
              <a:gd name="connsiteX18" fmla="*/ 160772 w 5829300"/>
              <a:gd name="connsiteY18" fmla="*/ 69418 h 4086225"/>
              <a:gd name="connsiteX19" fmla="*/ 114729 w 5829300"/>
              <a:gd name="connsiteY19" fmla="*/ 99879 h 4086225"/>
              <a:gd name="connsiteX20" fmla="*/ 92059 w 5829300"/>
              <a:gd name="connsiteY20" fmla="*/ 122549 h 4086225"/>
              <a:gd name="connsiteX21" fmla="*/ 0 w 5829300"/>
              <a:gd name="connsiteY21" fmla="*/ 329375 h 4086225"/>
              <a:gd name="connsiteX22" fmla="*/ 0 w 5829300"/>
              <a:gd name="connsiteY22" fmla="*/ 344957 h 4086225"/>
              <a:gd name="connsiteX23" fmla="*/ 0 w 5829300"/>
              <a:gd name="connsiteY23" fmla="*/ 3749040 h 4086225"/>
              <a:gd name="connsiteX24" fmla="*/ 0 w 5829300"/>
              <a:gd name="connsiteY24" fmla="*/ 3764623 h 4086225"/>
              <a:gd name="connsiteX25" fmla="*/ 145199 w 5829300"/>
              <a:gd name="connsiteY25" fmla="*/ 4016778 h 4086225"/>
              <a:gd name="connsiteX26" fmla="*/ 397354 w 5829300"/>
              <a:gd name="connsiteY26" fmla="*/ 4093274 h 4086225"/>
              <a:gd name="connsiteX27" fmla="*/ 5423440 w 5829300"/>
              <a:gd name="connsiteY27" fmla="*/ 4093274 h 4086225"/>
              <a:gd name="connsiteX28" fmla="*/ 5431232 w 5829300"/>
              <a:gd name="connsiteY28" fmla="*/ 4093274 h 4086225"/>
              <a:gd name="connsiteX29" fmla="*/ 5431232 w 5829300"/>
              <a:gd name="connsiteY29" fmla="*/ 4093274 h 4086225"/>
              <a:gd name="connsiteX30" fmla="*/ 5507727 w 5829300"/>
              <a:gd name="connsiteY30" fmla="*/ 4085482 h 4086225"/>
              <a:gd name="connsiteX31" fmla="*/ 5523310 w 5829300"/>
              <a:gd name="connsiteY31" fmla="*/ 4085482 h 4086225"/>
              <a:gd name="connsiteX32" fmla="*/ 5584222 w 5829300"/>
              <a:gd name="connsiteY32" fmla="*/ 4069900 h 4086225"/>
              <a:gd name="connsiteX33" fmla="*/ 5592014 w 5829300"/>
              <a:gd name="connsiteY33" fmla="*/ 4069900 h 4086225"/>
              <a:gd name="connsiteX34" fmla="*/ 5829291 w 5829300"/>
              <a:gd name="connsiteY34" fmla="*/ 3725666 h 4086225"/>
              <a:gd name="connsiteX35" fmla="*/ 5829291 w 5829300"/>
              <a:gd name="connsiteY35" fmla="*/ 3702996 h 4086225"/>
              <a:gd name="connsiteX36" fmla="*/ 5829291 w 5829300"/>
              <a:gd name="connsiteY36" fmla="*/ 3695205 h 4086225"/>
              <a:gd name="connsiteX37" fmla="*/ 5829291 w 5829300"/>
              <a:gd name="connsiteY37" fmla="*/ 3687413 h 4086225"/>
              <a:gd name="connsiteX38" fmla="*/ 5829291 w 5829300"/>
              <a:gd name="connsiteY38" fmla="*/ 412956 h 4086225"/>
              <a:gd name="connsiteX39" fmla="*/ 5829291 w 5829300"/>
              <a:gd name="connsiteY39" fmla="*/ 397373 h 4086225"/>
              <a:gd name="connsiteX40" fmla="*/ 5830005 w 5829300"/>
              <a:gd name="connsiteY40" fmla="*/ 390287 h 4086225"/>
              <a:gd name="connsiteX41" fmla="*/ 5340573 w 5829300"/>
              <a:gd name="connsiteY41" fmla="*/ 283340 h 4086225"/>
              <a:gd name="connsiteX42" fmla="*/ 2930938 w 5829300"/>
              <a:gd name="connsiteY42" fmla="*/ 2631348 h 4086225"/>
              <a:gd name="connsiteX43" fmla="*/ 2379879 w 5829300"/>
              <a:gd name="connsiteY43" fmla="*/ 2095871 h 4086225"/>
              <a:gd name="connsiteX44" fmla="*/ 2379879 w 5829300"/>
              <a:gd name="connsiteY44" fmla="*/ 2095871 h 4086225"/>
              <a:gd name="connsiteX45" fmla="*/ 490147 w 5829300"/>
              <a:gd name="connsiteY45" fmla="*/ 282626 h 4086225"/>
              <a:gd name="connsiteX46" fmla="*/ 5340573 w 5829300"/>
              <a:gd name="connsiteY46" fmla="*/ 282626 h 4086225"/>
              <a:gd name="connsiteX47" fmla="*/ 5340573 w 5829300"/>
              <a:gd name="connsiteY47" fmla="*/ 283340 h 4086225"/>
              <a:gd name="connsiteX48" fmla="*/ 284026 w 5829300"/>
              <a:gd name="connsiteY48" fmla="*/ 3656962 h 4086225"/>
              <a:gd name="connsiteX49" fmla="*/ 284026 w 5829300"/>
              <a:gd name="connsiteY49" fmla="*/ 474583 h 4086225"/>
              <a:gd name="connsiteX50" fmla="*/ 2066106 w 5829300"/>
              <a:gd name="connsiteY50" fmla="*/ 2187959 h 4086225"/>
              <a:gd name="connsiteX51" fmla="*/ 284026 w 5829300"/>
              <a:gd name="connsiteY51" fmla="*/ 3656962 h 4086225"/>
              <a:gd name="connsiteX52" fmla="*/ 2854442 w 5829300"/>
              <a:gd name="connsiteY52" fmla="*/ 3817039 h 4086225"/>
              <a:gd name="connsiteX53" fmla="*/ 536181 w 5829300"/>
              <a:gd name="connsiteY53" fmla="*/ 3817039 h 4086225"/>
              <a:gd name="connsiteX54" fmla="*/ 2272932 w 5829300"/>
              <a:gd name="connsiteY54" fmla="*/ 2394071 h 4086225"/>
              <a:gd name="connsiteX55" fmla="*/ 2831068 w 5829300"/>
              <a:gd name="connsiteY55" fmla="*/ 2937339 h 4086225"/>
              <a:gd name="connsiteX56" fmla="*/ 2899772 w 5829300"/>
              <a:gd name="connsiteY56" fmla="*/ 2975591 h 4086225"/>
              <a:gd name="connsiteX57" fmla="*/ 2907564 w 5829300"/>
              <a:gd name="connsiteY57" fmla="*/ 2975591 h 4086225"/>
              <a:gd name="connsiteX58" fmla="*/ 2923146 w 5829300"/>
              <a:gd name="connsiteY58" fmla="*/ 2975591 h 4086225"/>
              <a:gd name="connsiteX59" fmla="*/ 2923146 w 5829300"/>
              <a:gd name="connsiteY59" fmla="*/ 2975591 h 4086225"/>
              <a:gd name="connsiteX60" fmla="*/ 2938729 w 5829300"/>
              <a:gd name="connsiteY60" fmla="*/ 2975591 h 4086225"/>
              <a:gd name="connsiteX61" fmla="*/ 2946521 w 5829300"/>
              <a:gd name="connsiteY61" fmla="*/ 2975591 h 4086225"/>
              <a:gd name="connsiteX62" fmla="*/ 3015225 w 5829300"/>
              <a:gd name="connsiteY62" fmla="*/ 2937339 h 4086225"/>
              <a:gd name="connsiteX63" fmla="*/ 3542910 w 5829300"/>
              <a:gd name="connsiteY63" fmla="*/ 2424532 h 4086225"/>
              <a:gd name="connsiteX64" fmla="*/ 5286737 w 5829300"/>
              <a:gd name="connsiteY64" fmla="*/ 3817049 h 4086225"/>
              <a:gd name="connsiteX65" fmla="*/ 2854442 w 5829300"/>
              <a:gd name="connsiteY65" fmla="*/ 3817049 h 4086225"/>
              <a:gd name="connsiteX66" fmla="*/ 5546684 w 5829300"/>
              <a:gd name="connsiteY66" fmla="*/ 3664048 h 4086225"/>
              <a:gd name="connsiteX67" fmla="*/ 3756822 w 5829300"/>
              <a:gd name="connsiteY67" fmla="*/ 2218411 h 4086225"/>
              <a:gd name="connsiteX68" fmla="*/ 5546684 w 5829300"/>
              <a:gd name="connsiteY68" fmla="*/ 474574 h 4086225"/>
              <a:gd name="connsiteX69" fmla="*/ 5546684 w 5829300"/>
              <a:gd name="connsiteY69" fmla="*/ 3664048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829300" h="4086225">
                <a:moveTo>
                  <a:pt x="5830005" y="390287"/>
                </a:moveTo>
                <a:lnTo>
                  <a:pt x="5830005" y="367617"/>
                </a:lnTo>
                <a:cubicBezTo>
                  <a:pt x="5830005" y="283331"/>
                  <a:pt x="5791753" y="184166"/>
                  <a:pt x="5723049" y="115462"/>
                </a:cubicBezTo>
                <a:lnTo>
                  <a:pt x="5715257" y="107671"/>
                </a:lnTo>
                <a:cubicBezTo>
                  <a:pt x="5715257" y="107671"/>
                  <a:pt x="5707466" y="107671"/>
                  <a:pt x="5707466" y="99879"/>
                </a:cubicBezTo>
                <a:cubicBezTo>
                  <a:pt x="5691883" y="84296"/>
                  <a:pt x="5677005" y="77210"/>
                  <a:pt x="5661431" y="61627"/>
                </a:cubicBezTo>
                <a:cubicBezTo>
                  <a:pt x="5653640" y="61627"/>
                  <a:pt x="5653640" y="53835"/>
                  <a:pt x="5645849" y="53835"/>
                </a:cubicBezTo>
                <a:cubicBezTo>
                  <a:pt x="5630266" y="46044"/>
                  <a:pt x="5607596" y="38252"/>
                  <a:pt x="5592014" y="31166"/>
                </a:cubicBezTo>
                <a:cubicBezTo>
                  <a:pt x="5584222" y="31166"/>
                  <a:pt x="5584222" y="23374"/>
                  <a:pt x="5576431" y="23374"/>
                </a:cubicBezTo>
                <a:cubicBezTo>
                  <a:pt x="5553761" y="15583"/>
                  <a:pt x="5530396" y="7791"/>
                  <a:pt x="5507727" y="7791"/>
                </a:cubicBezTo>
                <a:cubicBezTo>
                  <a:pt x="5499935" y="7791"/>
                  <a:pt x="5499935" y="7791"/>
                  <a:pt x="5492144" y="7791"/>
                </a:cubicBezTo>
                <a:cubicBezTo>
                  <a:pt x="5469475" y="7791"/>
                  <a:pt x="5438318" y="0"/>
                  <a:pt x="5407857" y="0"/>
                </a:cubicBezTo>
                <a:lnTo>
                  <a:pt x="413642" y="0"/>
                </a:lnTo>
                <a:cubicBezTo>
                  <a:pt x="383181" y="0"/>
                  <a:pt x="352730" y="0"/>
                  <a:pt x="321564" y="7791"/>
                </a:cubicBezTo>
                <a:cubicBezTo>
                  <a:pt x="313773" y="7791"/>
                  <a:pt x="305981" y="7791"/>
                  <a:pt x="298895" y="15583"/>
                </a:cubicBezTo>
                <a:cubicBezTo>
                  <a:pt x="276225" y="23374"/>
                  <a:pt x="252851" y="23374"/>
                  <a:pt x="237982" y="31166"/>
                </a:cubicBezTo>
                <a:cubicBezTo>
                  <a:pt x="230191" y="31166"/>
                  <a:pt x="230191" y="38957"/>
                  <a:pt x="222399" y="38957"/>
                </a:cubicBezTo>
                <a:cubicBezTo>
                  <a:pt x="206816" y="46749"/>
                  <a:pt x="184147" y="54540"/>
                  <a:pt x="168564" y="61627"/>
                </a:cubicBezTo>
                <a:lnTo>
                  <a:pt x="160772" y="69418"/>
                </a:lnTo>
                <a:cubicBezTo>
                  <a:pt x="145190" y="77210"/>
                  <a:pt x="130312" y="92088"/>
                  <a:pt x="114729" y="99879"/>
                </a:cubicBezTo>
                <a:cubicBezTo>
                  <a:pt x="106937" y="107671"/>
                  <a:pt x="99146" y="115462"/>
                  <a:pt x="92059" y="122549"/>
                </a:cubicBezTo>
                <a:cubicBezTo>
                  <a:pt x="38252" y="183471"/>
                  <a:pt x="7791" y="252879"/>
                  <a:pt x="0" y="329375"/>
                </a:cubicBezTo>
                <a:cubicBezTo>
                  <a:pt x="0" y="337166"/>
                  <a:pt x="0" y="337166"/>
                  <a:pt x="0" y="344957"/>
                </a:cubicBezTo>
                <a:lnTo>
                  <a:pt x="0" y="3749040"/>
                </a:lnTo>
                <a:cubicBezTo>
                  <a:pt x="0" y="3756832"/>
                  <a:pt x="0" y="3756832"/>
                  <a:pt x="0" y="3764623"/>
                </a:cubicBezTo>
                <a:cubicBezTo>
                  <a:pt x="15583" y="3871579"/>
                  <a:pt x="68704" y="3963657"/>
                  <a:pt x="145199" y="4016778"/>
                </a:cubicBezTo>
                <a:cubicBezTo>
                  <a:pt x="213903" y="4062813"/>
                  <a:pt x="298190" y="4093274"/>
                  <a:pt x="397354" y="4093274"/>
                </a:cubicBezTo>
                <a:lnTo>
                  <a:pt x="5423440" y="4093274"/>
                </a:lnTo>
                <a:cubicBezTo>
                  <a:pt x="5423440" y="4093274"/>
                  <a:pt x="5423440" y="4093274"/>
                  <a:pt x="5431232" y="4093274"/>
                </a:cubicBezTo>
                <a:lnTo>
                  <a:pt x="5431232" y="4093274"/>
                </a:lnTo>
                <a:cubicBezTo>
                  <a:pt x="5453901" y="4093274"/>
                  <a:pt x="5485057" y="4093274"/>
                  <a:pt x="5507727" y="4085482"/>
                </a:cubicBezTo>
                <a:cubicBezTo>
                  <a:pt x="5515518" y="4085482"/>
                  <a:pt x="5515518" y="4085482"/>
                  <a:pt x="5523310" y="4085482"/>
                </a:cubicBezTo>
                <a:cubicBezTo>
                  <a:pt x="5545979" y="4077691"/>
                  <a:pt x="5569353" y="4077691"/>
                  <a:pt x="5584222" y="4069900"/>
                </a:cubicBezTo>
                <a:lnTo>
                  <a:pt x="5592014" y="4069900"/>
                </a:lnTo>
                <a:cubicBezTo>
                  <a:pt x="5760587" y="4008987"/>
                  <a:pt x="5829291" y="3863073"/>
                  <a:pt x="5829291" y="3725666"/>
                </a:cubicBezTo>
                <a:lnTo>
                  <a:pt x="5829291" y="3702996"/>
                </a:lnTo>
                <a:lnTo>
                  <a:pt x="5829291" y="3695205"/>
                </a:lnTo>
                <a:lnTo>
                  <a:pt x="5829291" y="3687413"/>
                </a:lnTo>
                <a:lnTo>
                  <a:pt x="5829291" y="412956"/>
                </a:lnTo>
                <a:cubicBezTo>
                  <a:pt x="5829291" y="405165"/>
                  <a:pt x="5829291" y="405165"/>
                  <a:pt x="5829291" y="397373"/>
                </a:cubicBezTo>
                <a:cubicBezTo>
                  <a:pt x="5830005" y="398078"/>
                  <a:pt x="5830005" y="398078"/>
                  <a:pt x="5830005" y="390287"/>
                </a:cubicBezTo>
                <a:close/>
                <a:moveTo>
                  <a:pt x="5340573" y="283340"/>
                </a:moveTo>
                <a:lnTo>
                  <a:pt x="2930938" y="2631348"/>
                </a:lnTo>
                <a:lnTo>
                  <a:pt x="2379879" y="2095871"/>
                </a:lnTo>
                <a:lnTo>
                  <a:pt x="2379879" y="2095871"/>
                </a:lnTo>
                <a:lnTo>
                  <a:pt x="490147" y="282626"/>
                </a:lnTo>
                <a:lnTo>
                  <a:pt x="5340573" y="282626"/>
                </a:lnTo>
                <a:lnTo>
                  <a:pt x="5340573" y="283340"/>
                </a:lnTo>
                <a:close/>
                <a:moveTo>
                  <a:pt x="284026" y="3656962"/>
                </a:moveTo>
                <a:lnTo>
                  <a:pt x="284026" y="474583"/>
                </a:lnTo>
                <a:lnTo>
                  <a:pt x="2066106" y="2187959"/>
                </a:lnTo>
                <a:lnTo>
                  <a:pt x="284026" y="3656962"/>
                </a:lnTo>
                <a:close/>
                <a:moveTo>
                  <a:pt x="2854442" y="3817039"/>
                </a:moveTo>
                <a:lnTo>
                  <a:pt x="536181" y="3817039"/>
                </a:lnTo>
                <a:lnTo>
                  <a:pt x="2272932" y="2394071"/>
                </a:lnTo>
                <a:lnTo>
                  <a:pt x="2831068" y="2937339"/>
                </a:lnTo>
                <a:cubicBezTo>
                  <a:pt x="2853738" y="2960008"/>
                  <a:pt x="2877112" y="2967800"/>
                  <a:pt x="2899772" y="2975591"/>
                </a:cubicBezTo>
                <a:lnTo>
                  <a:pt x="2907564" y="2975591"/>
                </a:lnTo>
                <a:cubicBezTo>
                  <a:pt x="2915355" y="2975591"/>
                  <a:pt x="2915355" y="2975591"/>
                  <a:pt x="2923146" y="2975591"/>
                </a:cubicBezTo>
                <a:lnTo>
                  <a:pt x="2923146" y="2975591"/>
                </a:lnTo>
                <a:cubicBezTo>
                  <a:pt x="2930938" y="2975591"/>
                  <a:pt x="2938729" y="2975591"/>
                  <a:pt x="2938729" y="2975591"/>
                </a:cubicBezTo>
                <a:lnTo>
                  <a:pt x="2946521" y="2975591"/>
                </a:lnTo>
                <a:cubicBezTo>
                  <a:pt x="2969190" y="2967800"/>
                  <a:pt x="3000347" y="2960008"/>
                  <a:pt x="3015225" y="2937339"/>
                </a:cubicBezTo>
                <a:lnTo>
                  <a:pt x="3542910" y="2424532"/>
                </a:lnTo>
                <a:lnTo>
                  <a:pt x="5286737" y="3817049"/>
                </a:lnTo>
                <a:lnTo>
                  <a:pt x="2854442" y="3817049"/>
                </a:lnTo>
                <a:close/>
                <a:moveTo>
                  <a:pt x="5546684" y="3664048"/>
                </a:moveTo>
                <a:lnTo>
                  <a:pt x="3756822" y="2218411"/>
                </a:lnTo>
                <a:lnTo>
                  <a:pt x="5546684" y="474574"/>
                </a:lnTo>
                <a:lnTo>
                  <a:pt x="5546684" y="366404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5" name="Forma libre 324">
            <a:extLst>
              <a:ext uri="{FF2B5EF4-FFF2-40B4-BE49-F238E27FC236}">
                <a16:creationId xmlns:a16="http://schemas.microsoft.com/office/drawing/2014/main" id="{A6414288-010A-0948-A5E9-E46FC2DD936F}"/>
              </a:ext>
            </a:extLst>
          </p:cNvPr>
          <p:cNvSpPr/>
          <p:nvPr/>
        </p:nvSpPr>
        <p:spPr>
          <a:xfrm>
            <a:off x="5027204" y="4706999"/>
            <a:ext cx="301831" cy="227360"/>
          </a:xfrm>
          <a:custGeom>
            <a:avLst/>
            <a:gdLst>
              <a:gd name="connsiteX0" fmla="*/ 5829300 w 5829300"/>
              <a:gd name="connsiteY0" fmla="*/ 2487054 h 4391025"/>
              <a:gd name="connsiteX1" fmla="*/ 5398046 w 5829300"/>
              <a:gd name="connsiteY1" fmla="*/ 1868786 h 4391025"/>
              <a:gd name="connsiteX2" fmla="*/ 5398046 w 5829300"/>
              <a:gd name="connsiteY2" fmla="*/ 992295 h 4391025"/>
              <a:gd name="connsiteX3" fmla="*/ 5117859 w 5829300"/>
              <a:gd name="connsiteY3" fmla="*/ 712108 h 4391025"/>
              <a:gd name="connsiteX4" fmla="*/ 4751156 w 5829300"/>
              <a:gd name="connsiteY4" fmla="*/ 712108 h 4391025"/>
              <a:gd name="connsiteX5" fmla="*/ 4751156 w 5829300"/>
              <a:gd name="connsiteY5" fmla="*/ 302143 h 4391025"/>
              <a:gd name="connsiteX6" fmla="*/ 4442356 w 5829300"/>
              <a:gd name="connsiteY6" fmla="*/ 0 h 4391025"/>
              <a:gd name="connsiteX7" fmla="*/ 481841 w 5829300"/>
              <a:gd name="connsiteY7" fmla="*/ 0 h 4391025"/>
              <a:gd name="connsiteX8" fmla="*/ 7325 w 5829300"/>
              <a:gd name="connsiteY8" fmla="*/ 395316 h 4391025"/>
              <a:gd name="connsiteX9" fmla="*/ 7325 w 5829300"/>
              <a:gd name="connsiteY9" fmla="*/ 395316 h 4391025"/>
              <a:gd name="connsiteX10" fmla="*/ 0 w 5829300"/>
              <a:gd name="connsiteY10" fmla="*/ 488490 h 4391025"/>
              <a:gd name="connsiteX11" fmla="*/ 7325 w 5829300"/>
              <a:gd name="connsiteY11" fmla="*/ 560365 h 4391025"/>
              <a:gd name="connsiteX12" fmla="*/ 7325 w 5829300"/>
              <a:gd name="connsiteY12" fmla="*/ 797290 h 4391025"/>
              <a:gd name="connsiteX13" fmla="*/ 0 w 5829300"/>
              <a:gd name="connsiteY13" fmla="*/ 840553 h 4391025"/>
              <a:gd name="connsiteX14" fmla="*/ 0 w 5829300"/>
              <a:gd name="connsiteY14" fmla="*/ 3902612 h 4391025"/>
              <a:gd name="connsiteX15" fmla="*/ 488490 w 5829300"/>
              <a:gd name="connsiteY15" fmla="*/ 4391102 h 4391025"/>
              <a:gd name="connsiteX16" fmla="*/ 5124507 w 5829300"/>
              <a:gd name="connsiteY16" fmla="*/ 4391102 h 4391025"/>
              <a:gd name="connsiteX17" fmla="*/ 5404695 w 5829300"/>
              <a:gd name="connsiteY17" fmla="*/ 4110914 h 4391025"/>
              <a:gd name="connsiteX18" fmla="*/ 5404695 w 5829300"/>
              <a:gd name="connsiteY18" fmla="*/ 3105322 h 4391025"/>
              <a:gd name="connsiteX19" fmla="*/ 5829300 w 5829300"/>
              <a:gd name="connsiteY19" fmla="*/ 2487054 h 4391025"/>
              <a:gd name="connsiteX20" fmla="*/ 481841 w 5829300"/>
              <a:gd name="connsiteY20" fmla="*/ 266205 h 4391025"/>
              <a:gd name="connsiteX21" fmla="*/ 4442356 w 5829300"/>
              <a:gd name="connsiteY21" fmla="*/ 266205 h 4391025"/>
              <a:gd name="connsiteX22" fmla="*/ 4485618 w 5829300"/>
              <a:gd name="connsiteY22" fmla="*/ 302143 h 4391025"/>
              <a:gd name="connsiteX23" fmla="*/ 4485618 w 5829300"/>
              <a:gd name="connsiteY23" fmla="*/ 712108 h 4391025"/>
              <a:gd name="connsiteX24" fmla="*/ 4075662 w 5829300"/>
              <a:gd name="connsiteY24" fmla="*/ 712108 h 4391025"/>
              <a:gd name="connsiteX25" fmla="*/ 3752221 w 5829300"/>
              <a:gd name="connsiteY25" fmla="*/ 712108 h 4391025"/>
              <a:gd name="connsiteX26" fmla="*/ 481841 w 5829300"/>
              <a:gd name="connsiteY26" fmla="*/ 712108 h 4391025"/>
              <a:gd name="connsiteX27" fmla="*/ 438579 w 5829300"/>
              <a:gd name="connsiteY27" fmla="*/ 704783 h 4391025"/>
              <a:gd name="connsiteX28" fmla="*/ 423939 w 5829300"/>
              <a:gd name="connsiteY28" fmla="*/ 697459 h 4391025"/>
              <a:gd name="connsiteX29" fmla="*/ 402641 w 5829300"/>
              <a:gd name="connsiteY29" fmla="*/ 690134 h 4391025"/>
              <a:gd name="connsiteX30" fmla="*/ 388001 w 5829300"/>
              <a:gd name="connsiteY30" fmla="*/ 682809 h 4391025"/>
              <a:gd name="connsiteX31" fmla="*/ 366703 w 5829300"/>
              <a:gd name="connsiteY31" fmla="*/ 675484 h 4391025"/>
              <a:gd name="connsiteX32" fmla="*/ 352063 w 5829300"/>
              <a:gd name="connsiteY32" fmla="*/ 660845 h 4391025"/>
              <a:gd name="connsiteX33" fmla="*/ 337423 w 5829300"/>
              <a:gd name="connsiteY33" fmla="*/ 646205 h 4391025"/>
              <a:gd name="connsiteX34" fmla="*/ 322783 w 5829300"/>
              <a:gd name="connsiteY34" fmla="*/ 631565 h 4391025"/>
              <a:gd name="connsiteX35" fmla="*/ 315458 w 5829300"/>
              <a:gd name="connsiteY35" fmla="*/ 616925 h 4391025"/>
              <a:gd name="connsiteX36" fmla="*/ 300819 w 5829300"/>
              <a:gd name="connsiteY36" fmla="*/ 595627 h 4391025"/>
              <a:gd name="connsiteX37" fmla="*/ 293494 w 5829300"/>
              <a:gd name="connsiteY37" fmla="*/ 588302 h 4391025"/>
              <a:gd name="connsiteX38" fmla="*/ 278854 w 5829300"/>
              <a:gd name="connsiteY38" fmla="*/ 559689 h 4391025"/>
              <a:gd name="connsiteX39" fmla="*/ 278854 w 5829300"/>
              <a:gd name="connsiteY39" fmla="*/ 559689 h 4391025"/>
              <a:gd name="connsiteX40" fmla="*/ 271529 w 5829300"/>
              <a:gd name="connsiteY40" fmla="*/ 523751 h 4391025"/>
              <a:gd name="connsiteX41" fmla="*/ 271529 w 5829300"/>
              <a:gd name="connsiteY41" fmla="*/ 523751 h 4391025"/>
              <a:gd name="connsiteX42" fmla="*/ 264204 w 5829300"/>
              <a:gd name="connsiteY42" fmla="*/ 487813 h 4391025"/>
              <a:gd name="connsiteX43" fmla="*/ 271529 w 5829300"/>
              <a:gd name="connsiteY43" fmla="*/ 451875 h 4391025"/>
              <a:gd name="connsiteX44" fmla="*/ 271529 w 5829300"/>
              <a:gd name="connsiteY44" fmla="*/ 451875 h 4391025"/>
              <a:gd name="connsiteX45" fmla="*/ 271529 w 5829300"/>
              <a:gd name="connsiteY45" fmla="*/ 444551 h 4391025"/>
              <a:gd name="connsiteX46" fmla="*/ 481841 w 5829300"/>
              <a:gd name="connsiteY46" fmla="*/ 266205 h 4391025"/>
              <a:gd name="connsiteX47" fmla="*/ 5131832 w 5829300"/>
              <a:gd name="connsiteY47" fmla="*/ 4118905 h 4391025"/>
              <a:gd name="connsiteX48" fmla="*/ 5117192 w 5829300"/>
              <a:gd name="connsiteY48" fmla="*/ 4133545 h 4391025"/>
              <a:gd name="connsiteX49" fmla="*/ 481841 w 5829300"/>
              <a:gd name="connsiteY49" fmla="*/ 4133545 h 4391025"/>
              <a:gd name="connsiteX50" fmla="*/ 258890 w 5829300"/>
              <a:gd name="connsiteY50" fmla="*/ 3910594 h 4391025"/>
              <a:gd name="connsiteX51" fmla="*/ 258890 w 5829300"/>
              <a:gd name="connsiteY51" fmla="*/ 920410 h 4391025"/>
              <a:gd name="connsiteX52" fmla="*/ 273529 w 5829300"/>
              <a:gd name="connsiteY52" fmla="*/ 927735 h 4391025"/>
              <a:gd name="connsiteX53" fmla="*/ 302143 w 5829300"/>
              <a:gd name="connsiteY53" fmla="*/ 942375 h 4391025"/>
              <a:gd name="connsiteX54" fmla="*/ 323440 w 5829300"/>
              <a:gd name="connsiteY54" fmla="*/ 949700 h 4391025"/>
              <a:gd name="connsiteX55" fmla="*/ 359378 w 5829300"/>
              <a:gd name="connsiteY55" fmla="*/ 957024 h 4391025"/>
              <a:gd name="connsiteX56" fmla="*/ 380676 w 5829300"/>
              <a:gd name="connsiteY56" fmla="*/ 964349 h 4391025"/>
              <a:gd name="connsiteX57" fmla="*/ 416614 w 5829300"/>
              <a:gd name="connsiteY57" fmla="*/ 971674 h 4391025"/>
              <a:gd name="connsiteX58" fmla="*/ 431254 w 5829300"/>
              <a:gd name="connsiteY58" fmla="*/ 971674 h 4391025"/>
              <a:gd name="connsiteX59" fmla="*/ 488490 w 5829300"/>
              <a:gd name="connsiteY59" fmla="*/ 971674 h 4391025"/>
              <a:gd name="connsiteX60" fmla="*/ 3737562 w 5829300"/>
              <a:gd name="connsiteY60" fmla="*/ 971674 h 4391025"/>
              <a:gd name="connsiteX61" fmla="*/ 3752202 w 5829300"/>
              <a:gd name="connsiteY61" fmla="*/ 971674 h 4391025"/>
              <a:gd name="connsiteX62" fmla="*/ 4075643 w 5829300"/>
              <a:gd name="connsiteY62" fmla="*/ 971674 h 4391025"/>
              <a:gd name="connsiteX63" fmla="*/ 4082967 w 5829300"/>
              <a:gd name="connsiteY63" fmla="*/ 971674 h 4391025"/>
              <a:gd name="connsiteX64" fmla="*/ 4614720 w 5829300"/>
              <a:gd name="connsiteY64" fmla="*/ 971674 h 4391025"/>
              <a:gd name="connsiteX65" fmla="*/ 5117849 w 5829300"/>
              <a:gd name="connsiteY65" fmla="*/ 971674 h 4391025"/>
              <a:gd name="connsiteX66" fmla="*/ 5132489 w 5829300"/>
              <a:gd name="connsiteY66" fmla="*/ 986314 h 4391025"/>
              <a:gd name="connsiteX67" fmla="*/ 5132489 w 5829300"/>
              <a:gd name="connsiteY67" fmla="*/ 1820208 h 4391025"/>
              <a:gd name="connsiteX68" fmla="*/ 4485608 w 5829300"/>
              <a:gd name="connsiteY68" fmla="*/ 1820208 h 4391025"/>
              <a:gd name="connsiteX69" fmla="*/ 3824078 w 5829300"/>
              <a:gd name="connsiteY69" fmla="*/ 2481739 h 4391025"/>
              <a:gd name="connsiteX70" fmla="*/ 3824078 w 5829300"/>
              <a:gd name="connsiteY70" fmla="*/ 2481739 h 4391025"/>
              <a:gd name="connsiteX71" fmla="*/ 3824078 w 5829300"/>
              <a:gd name="connsiteY71" fmla="*/ 2481739 h 4391025"/>
              <a:gd name="connsiteX72" fmla="*/ 4485608 w 5829300"/>
              <a:gd name="connsiteY72" fmla="*/ 3143269 h 4391025"/>
              <a:gd name="connsiteX73" fmla="*/ 5132499 w 5829300"/>
              <a:gd name="connsiteY73" fmla="*/ 3143269 h 4391025"/>
              <a:gd name="connsiteX74" fmla="*/ 5132499 w 5829300"/>
              <a:gd name="connsiteY74" fmla="*/ 4118924 h 4391025"/>
              <a:gd name="connsiteX75" fmla="*/ 5131832 w 5829300"/>
              <a:gd name="connsiteY75" fmla="*/ 4118924 h 4391025"/>
              <a:gd name="connsiteX76" fmla="*/ 5239646 w 5829300"/>
              <a:gd name="connsiteY76" fmla="*/ 2875045 h 4391025"/>
              <a:gd name="connsiteX77" fmla="*/ 5239646 w 5829300"/>
              <a:gd name="connsiteY77" fmla="*/ 2875045 h 4391025"/>
              <a:gd name="connsiteX78" fmla="*/ 5167770 w 5829300"/>
              <a:gd name="connsiteY78" fmla="*/ 2882370 h 4391025"/>
              <a:gd name="connsiteX79" fmla="*/ 4484942 w 5829300"/>
              <a:gd name="connsiteY79" fmla="*/ 2882370 h 4391025"/>
              <a:gd name="connsiteX80" fmla="*/ 4089625 w 5829300"/>
              <a:gd name="connsiteY80" fmla="*/ 2487054 h 4391025"/>
              <a:gd name="connsiteX81" fmla="*/ 4484942 w 5829300"/>
              <a:gd name="connsiteY81" fmla="*/ 2091738 h 4391025"/>
              <a:gd name="connsiteX82" fmla="*/ 5167770 w 5829300"/>
              <a:gd name="connsiteY82" fmla="*/ 2091738 h 4391025"/>
              <a:gd name="connsiteX83" fmla="*/ 5239646 w 5829300"/>
              <a:gd name="connsiteY83" fmla="*/ 2099062 h 4391025"/>
              <a:gd name="connsiteX84" fmla="*/ 5239646 w 5829300"/>
              <a:gd name="connsiteY84" fmla="*/ 2099062 h 4391025"/>
              <a:gd name="connsiteX85" fmla="*/ 5563086 w 5829300"/>
              <a:gd name="connsiteY85" fmla="*/ 2487063 h 4391025"/>
              <a:gd name="connsiteX86" fmla="*/ 5239646 w 5829300"/>
              <a:gd name="connsiteY86" fmla="*/ 2875045 h 4391025"/>
              <a:gd name="connsiteX87" fmla="*/ 4729858 w 5829300"/>
              <a:gd name="connsiteY87" fmla="*/ 2487054 h 4391025"/>
              <a:gd name="connsiteX88" fmla="*/ 4586107 w 5829300"/>
              <a:gd name="connsiteY88" fmla="*/ 2630805 h 4391025"/>
              <a:gd name="connsiteX89" fmla="*/ 4442356 w 5829300"/>
              <a:gd name="connsiteY89" fmla="*/ 2487054 h 4391025"/>
              <a:gd name="connsiteX90" fmla="*/ 4586107 w 5829300"/>
              <a:gd name="connsiteY90" fmla="*/ 2343302 h 4391025"/>
              <a:gd name="connsiteX91" fmla="*/ 4729858 w 5829300"/>
              <a:gd name="connsiteY91" fmla="*/ 2487054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29300" h="4391025">
                <a:moveTo>
                  <a:pt x="5829300" y="2487054"/>
                </a:moveTo>
                <a:cubicBezTo>
                  <a:pt x="5829300" y="2199551"/>
                  <a:pt x="5649611" y="1962626"/>
                  <a:pt x="5398046" y="1868786"/>
                </a:cubicBezTo>
                <a:lnTo>
                  <a:pt x="5398046" y="992295"/>
                </a:lnTo>
                <a:cubicBezTo>
                  <a:pt x="5398046" y="841219"/>
                  <a:pt x="5275593" y="712108"/>
                  <a:pt x="5117859" y="712108"/>
                </a:cubicBezTo>
                <a:lnTo>
                  <a:pt x="4751156" y="712108"/>
                </a:lnTo>
                <a:lnTo>
                  <a:pt x="4751156" y="302143"/>
                </a:lnTo>
                <a:cubicBezTo>
                  <a:pt x="4751156" y="107813"/>
                  <a:pt x="4592765" y="0"/>
                  <a:pt x="4442356" y="0"/>
                </a:cubicBezTo>
                <a:lnTo>
                  <a:pt x="481841" y="0"/>
                </a:lnTo>
                <a:cubicBezTo>
                  <a:pt x="244916" y="0"/>
                  <a:pt x="50587" y="172374"/>
                  <a:pt x="7325" y="395316"/>
                </a:cubicBezTo>
                <a:lnTo>
                  <a:pt x="7325" y="395316"/>
                </a:lnTo>
                <a:cubicBezTo>
                  <a:pt x="0" y="423929"/>
                  <a:pt x="0" y="452552"/>
                  <a:pt x="0" y="488490"/>
                </a:cubicBezTo>
                <a:cubicBezTo>
                  <a:pt x="0" y="517103"/>
                  <a:pt x="0" y="539067"/>
                  <a:pt x="7325" y="560365"/>
                </a:cubicBezTo>
                <a:lnTo>
                  <a:pt x="7325" y="797290"/>
                </a:lnTo>
                <a:cubicBezTo>
                  <a:pt x="0" y="811930"/>
                  <a:pt x="0" y="825903"/>
                  <a:pt x="0" y="840553"/>
                </a:cubicBezTo>
                <a:lnTo>
                  <a:pt x="0" y="3902612"/>
                </a:lnTo>
                <a:cubicBezTo>
                  <a:pt x="0" y="4168816"/>
                  <a:pt x="215627" y="4391102"/>
                  <a:pt x="488490" y="4391102"/>
                </a:cubicBezTo>
                <a:lnTo>
                  <a:pt x="5124507" y="4391102"/>
                </a:lnTo>
                <a:cubicBezTo>
                  <a:pt x="5275583" y="4391102"/>
                  <a:pt x="5404695" y="4268648"/>
                  <a:pt x="5404695" y="4110914"/>
                </a:cubicBezTo>
                <a:lnTo>
                  <a:pt x="5404695" y="3105322"/>
                </a:lnTo>
                <a:cubicBezTo>
                  <a:pt x="5649611" y="3012148"/>
                  <a:pt x="5829300" y="2774556"/>
                  <a:pt x="5829300" y="2487054"/>
                </a:cubicBezTo>
                <a:close/>
                <a:moveTo>
                  <a:pt x="481841" y="266205"/>
                </a:moveTo>
                <a:lnTo>
                  <a:pt x="4442356" y="266205"/>
                </a:lnTo>
                <a:cubicBezTo>
                  <a:pt x="4485618" y="266205"/>
                  <a:pt x="4485618" y="280845"/>
                  <a:pt x="4485618" y="302143"/>
                </a:cubicBezTo>
                <a:lnTo>
                  <a:pt x="4485618" y="712108"/>
                </a:lnTo>
                <a:lnTo>
                  <a:pt x="4075662" y="712108"/>
                </a:lnTo>
                <a:lnTo>
                  <a:pt x="3752221" y="712108"/>
                </a:lnTo>
                <a:lnTo>
                  <a:pt x="481841" y="712108"/>
                </a:lnTo>
                <a:cubicBezTo>
                  <a:pt x="467201" y="712108"/>
                  <a:pt x="453228" y="712108"/>
                  <a:pt x="438579" y="704783"/>
                </a:cubicBezTo>
                <a:cubicBezTo>
                  <a:pt x="431254" y="704783"/>
                  <a:pt x="431254" y="704783"/>
                  <a:pt x="423939" y="697459"/>
                </a:cubicBezTo>
                <a:cubicBezTo>
                  <a:pt x="416614" y="697459"/>
                  <a:pt x="409299" y="690134"/>
                  <a:pt x="402641" y="690134"/>
                </a:cubicBezTo>
                <a:cubicBezTo>
                  <a:pt x="395316" y="690134"/>
                  <a:pt x="395316" y="682809"/>
                  <a:pt x="388001" y="682809"/>
                </a:cubicBezTo>
                <a:cubicBezTo>
                  <a:pt x="380676" y="682809"/>
                  <a:pt x="373361" y="675484"/>
                  <a:pt x="366703" y="675484"/>
                </a:cubicBezTo>
                <a:cubicBezTo>
                  <a:pt x="359378" y="675484"/>
                  <a:pt x="359378" y="668160"/>
                  <a:pt x="352063" y="660845"/>
                </a:cubicBezTo>
                <a:cubicBezTo>
                  <a:pt x="344738" y="653520"/>
                  <a:pt x="344738" y="653520"/>
                  <a:pt x="337423" y="646205"/>
                </a:cubicBezTo>
                <a:cubicBezTo>
                  <a:pt x="330098" y="638880"/>
                  <a:pt x="330098" y="638880"/>
                  <a:pt x="322783" y="631565"/>
                </a:cubicBezTo>
                <a:cubicBezTo>
                  <a:pt x="315458" y="624240"/>
                  <a:pt x="315458" y="624240"/>
                  <a:pt x="315458" y="616925"/>
                </a:cubicBezTo>
                <a:cubicBezTo>
                  <a:pt x="308134" y="609600"/>
                  <a:pt x="308134" y="602285"/>
                  <a:pt x="300819" y="595627"/>
                </a:cubicBezTo>
                <a:lnTo>
                  <a:pt x="293494" y="588302"/>
                </a:lnTo>
                <a:cubicBezTo>
                  <a:pt x="286169" y="580977"/>
                  <a:pt x="286169" y="573662"/>
                  <a:pt x="278854" y="559689"/>
                </a:cubicBezTo>
                <a:lnTo>
                  <a:pt x="278854" y="559689"/>
                </a:lnTo>
                <a:cubicBezTo>
                  <a:pt x="271529" y="545049"/>
                  <a:pt x="271529" y="538391"/>
                  <a:pt x="271529" y="523751"/>
                </a:cubicBezTo>
                <a:lnTo>
                  <a:pt x="271529" y="523751"/>
                </a:lnTo>
                <a:cubicBezTo>
                  <a:pt x="271529" y="509111"/>
                  <a:pt x="264204" y="502453"/>
                  <a:pt x="264204" y="487813"/>
                </a:cubicBezTo>
                <a:cubicBezTo>
                  <a:pt x="264204" y="473173"/>
                  <a:pt x="264204" y="466515"/>
                  <a:pt x="271529" y="451875"/>
                </a:cubicBezTo>
                <a:lnTo>
                  <a:pt x="271529" y="451875"/>
                </a:lnTo>
                <a:lnTo>
                  <a:pt x="271529" y="444551"/>
                </a:lnTo>
                <a:cubicBezTo>
                  <a:pt x="287503" y="345405"/>
                  <a:pt x="374028" y="266205"/>
                  <a:pt x="481841" y="266205"/>
                </a:cubicBezTo>
                <a:close/>
                <a:moveTo>
                  <a:pt x="5131832" y="4118905"/>
                </a:moveTo>
                <a:cubicBezTo>
                  <a:pt x="5131832" y="4126230"/>
                  <a:pt x="5124507" y="4133545"/>
                  <a:pt x="5117192" y="4133545"/>
                </a:cubicBezTo>
                <a:lnTo>
                  <a:pt x="481841" y="4133545"/>
                </a:lnTo>
                <a:cubicBezTo>
                  <a:pt x="359388" y="4133545"/>
                  <a:pt x="258890" y="4033047"/>
                  <a:pt x="258890" y="3910594"/>
                </a:cubicBezTo>
                <a:lnTo>
                  <a:pt x="258890" y="920410"/>
                </a:lnTo>
                <a:cubicBezTo>
                  <a:pt x="266214" y="920410"/>
                  <a:pt x="266214" y="920410"/>
                  <a:pt x="273529" y="927735"/>
                </a:cubicBezTo>
                <a:cubicBezTo>
                  <a:pt x="280854" y="935060"/>
                  <a:pt x="294827" y="935060"/>
                  <a:pt x="302143" y="942375"/>
                </a:cubicBezTo>
                <a:cubicBezTo>
                  <a:pt x="309467" y="942375"/>
                  <a:pt x="316782" y="949700"/>
                  <a:pt x="323440" y="949700"/>
                </a:cubicBezTo>
                <a:cubicBezTo>
                  <a:pt x="330765" y="957024"/>
                  <a:pt x="344738" y="957024"/>
                  <a:pt x="359378" y="957024"/>
                </a:cubicBezTo>
                <a:cubicBezTo>
                  <a:pt x="366703" y="957024"/>
                  <a:pt x="374018" y="957024"/>
                  <a:pt x="380676" y="964349"/>
                </a:cubicBezTo>
                <a:cubicBezTo>
                  <a:pt x="395316" y="964349"/>
                  <a:pt x="401974" y="971674"/>
                  <a:pt x="416614" y="971674"/>
                </a:cubicBezTo>
                <a:cubicBezTo>
                  <a:pt x="423939" y="971674"/>
                  <a:pt x="431254" y="971674"/>
                  <a:pt x="431254" y="971674"/>
                </a:cubicBezTo>
                <a:cubicBezTo>
                  <a:pt x="445894" y="971674"/>
                  <a:pt x="467192" y="971674"/>
                  <a:pt x="488490" y="971674"/>
                </a:cubicBezTo>
                <a:lnTo>
                  <a:pt x="3737562" y="971674"/>
                </a:lnTo>
                <a:cubicBezTo>
                  <a:pt x="3744887" y="971674"/>
                  <a:pt x="3744887" y="971674"/>
                  <a:pt x="3752202" y="971674"/>
                </a:cubicBezTo>
                <a:lnTo>
                  <a:pt x="4075643" y="971674"/>
                </a:lnTo>
                <a:lnTo>
                  <a:pt x="4082967" y="971674"/>
                </a:lnTo>
                <a:lnTo>
                  <a:pt x="4614720" y="971674"/>
                </a:lnTo>
                <a:lnTo>
                  <a:pt x="5117849" y="971674"/>
                </a:lnTo>
                <a:cubicBezTo>
                  <a:pt x="5125174" y="971674"/>
                  <a:pt x="5132489" y="978999"/>
                  <a:pt x="5132489" y="986314"/>
                </a:cubicBezTo>
                <a:lnTo>
                  <a:pt x="5132489" y="1820208"/>
                </a:lnTo>
                <a:lnTo>
                  <a:pt x="4485608" y="1820208"/>
                </a:lnTo>
                <a:cubicBezTo>
                  <a:pt x="4118905" y="1820208"/>
                  <a:pt x="3824078" y="2115036"/>
                  <a:pt x="3824078" y="2481739"/>
                </a:cubicBezTo>
                <a:lnTo>
                  <a:pt x="3824078" y="2481739"/>
                </a:lnTo>
                <a:lnTo>
                  <a:pt x="3824078" y="2481739"/>
                </a:lnTo>
                <a:cubicBezTo>
                  <a:pt x="3824078" y="2848442"/>
                  <a:pt x="4118905" y="3143269"/>
                  <a:pt x="4485608" y="3143269"/>
                </a:cubicBezTo>
                <a:lnTo>
                  <a:pt x="5132499" y="3143269"/>
                </a:lnTo>
                <a:lnTo>
                  <a:pt x="5132499" y="4118924"/>
                </a:lnTo>
                <a:lnTo>
                  <a:pt x="5131832" y="4118924"/>
                </a:lnTo>
                <a:close/>
                <a:moveTo>
                  <a:pt x="5239646" y="2875045"/>
                </a:moveTo>
                <a:lnTo>
                  <a:pt x="5239646" y="2875045"/>
                </a:lnTo>
                <a:cubicBezTo>
                  <a:pt x="5211023" y="2882370"/>
                  <a:pt x="5189068" y="2882370"/>
                  <a:pt x="5167770" y="2882370"/>
                </a:cubicBezTo>
                <a:lnTo>
                  <a:pt x="4484942" y="2882370"/>
                </a:lnTo>
                <a:cubicBezTo>
                  <a:pt x="4269315" y="2882370"/>
                  <a:pt x="4089625" y="2702681"/>
                  <a:pt x="4089625" y="2487054"/>
                </a:cubicBezTo>
                <a:cubicBezTo>
                  <a:pt x="4089625" y="2271427"/>
                  <a:pt x="4269315" y="2091738"/>
                  <a:pt x="4484942" y="2091738"/>
                </a:cubicBezTo>
                <a:lnTo>
                  <a:pt x="5167770" y="2091738"/>
                </a:lnTo>
                <a:cubicBezTo>
                  <a:pt x="5189068" y="2091738"/>
                  <a:pt x="5218347" y="2091738"/>
                  <a:pt x="5239646" y="2099062"/>
                </a:cubicBezTo>
                <a:lnTo>
                  <a:pt x="5239646" y="2099062"/>
                </a:lnTo>
                <a:cubicBezTo>
                  <a:pt x="5426660" y="2135000"/>
                  <a:pt x="5563086" y="2293392"/>
                  <a:pt x="5563086" y="2487063"/>
                </a:cubicBezTo>
                <a:cubicBezTo>
                  <a:pt x="5563086" y="2680735"/>
                  <a:pt x="5426660" y="2839107"/>
                  <a:pt x="5239646" y="2875045"/>
                </a:cubicBezTo>
                <a:close/>
                <a:moveTo>
                  <a:pt x="4729858" y="2487054"/>
                </a:moveTo>
                <a:cubicBezTo>
                  <a:pt x="4729858" y="2566254"/>
                  <a:pt x="4665307" y="2630805"/>
                  <a:pt x="4586107" y="2630805"/>
                </a:cubicBezTo>
                <a:cubicBezTo>
                  <a:pt x="4506906" y="2630805"/>
                  <a:pt x="4442356" y="2566254"/>
                  <a:pt x="4442356" y="2487054"/>
                </a:cubicBezTo>
                <a:cubicBezTo>
                  <a:pt x="4442356" y="2407853"/>
                  <a:pt x="4506906" y="2343302"/>
                  <a:pt x="4586107" y="2343302"/>
                </a:cubicBezTo>
                <a:cubicBezTo>
                  <a:pt x="4665307" y="2343302"/>
                  <a:pt x="4729858" y="2407853"/>
                  <a:pt x="4729858" y="248705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7" name="Forma libre 326">
            <a:extLst>
              <a:ext uri="{FF2B5EF4-FFF2-40B4-BE49-F238E27FC236}">
                <a16:creationId xmlns:a16="http://schemas.microsoft.com/office/drawing/2014/main" id="{64CF6A93-E7B1-F24C-A0D1-90D974863188}"/>
              </a:ext>
            </a:extLst>
          </p:cNvPr>
          <p:cNvSpPr/>
          <p:nvPr/>
        </p:nvSpPr>
        <p:spPr>
          <a:xfrm>
            <a:off x="2012771" y="5296807"/>
            <a:ext cx="301831" cy="301338"/>
          </a:xfrm>
          <a:custGeom>
            <a:avLst/>
            <a:gdLst>
              <a:gd name="connsiteX0" fmla="*/ 5798075 w 5829300"/>
              <a:gd name="connsiteY0" fmla="*/ 493947 h 5819775"/>
              <a:gd name="connsiteX1" fmla="*/ 5405816 w 5829300"/>
              <a:gd name="connsiteY1" fmla="*/ 31242 h 5819775"/>
              <a:gd name="connsiteX2" fmla="*/ 5389834 w 5829300"/>
              <a:gd name="connsiteY2" fmla="*/ 31242 h 5819775"/>
              <a:gd name="connsiteX3" fmla="*/ 3804854 w 5829300"/>
              <a:gd name="connsiteY3" fmla="*/ 0 h 5819775"/>
              <a:gd name="connsiteX4" fmla="*/ 3788871 w 5829300"/>
              <a:gd name="connsiteY4" fmla="*/ 0 h 5819775"/>
              <a:gd name="connsiteX5" fmla="*/ 3216476 w 5829300"/>
              <a:gd name="connsiteY5" fmla="*/ 196129 h 5819775"/>
              <a:gd name="connsiteX6" fmla="*/ 3208484 w 5829300"/>
              <a:gd name="connsiteY6" fmla="*/ 204121 h 5819775"/>
              <a:gd name="connsiteX7" fmla="*/ 117679 w 5829300"/>
              <a:gd name="connsiteY7" fmla="*/ 3302908 h 5819775"/>
              <a:gd name="connsiteX8" fmla="*/ 117679 w 5829300"/>
              <a:gd name="connsiteY8" fmla="*/ 3883295 h 5819775"/>
              <a:gd name="connsiteX9" fmla="*/ 1945288 w 5829300"/>
              <a:gd name="connsiteY9" fmla="*/ 5710904 h 5819775"/>
              <a:gd name="connsiteX10" fmla="*/ 2235849 w 5829300"/>
              <a:gd name="connsiteY10" fmla="*/ 5828576 h 5819775"/>
              <a:gd name="connsiteX11" fmla="*/ 2235849 w 5829300"/>
              <a:gd name="connsiteY11" fmla="*/ 5828576 h 5819775"/>
              <a:gd name="connsiteX12" fmla="*/ 2526409 w 5829300"/>
              <a:gd name="connsiteY12" fmla="*/ 5710904 h 5819775"/>
              <a:gd name="connsiteX13" fmla="*/ 4048190 w 5829300"/>
              <a:gd name="connsiteY13" fmla="*/ 4197096 h 5819775"/>
              <a:gd name="connsiteX14" fmla="*/ 4095405 w 5829300"/>
              <a:gd name="connsiteY14" fmla="*/ 4141889 h 5819775"/>
              <a:gd name="connsiteX15" fmla="*/ 5577971 w 5829300"/>
              <a:gd name="connsiteY15" fmla="*/ 2659323 h 5819775"/>
              <a:gd name="connsiteX16" fmla="*/ 5829307 w 5829300"/>
              <a:gd name="connsiteY16" fmla="*/ 1992497 h 5819775"/>
              <a:gd name="connsiteX17" fmla="*/ 5798075 w 5829300"/>
              <a:gd name="connsiteY17" fmla="*/ 493947 h 5819775"/>
              <a:gd name="connsiteX18" fmla="*/ 5366593 w 5829300"/>
              <a:gd name="connsiteY18" fmla="*/ 2455212 h 5819775"/>
              <a:gd name="connsiteX19" fmla="*/ 3876035 w 5829300"/>
              <a:gd name="connsiteY19" fmla="*/ 3945769 h 5819775"/>
              <a:gd name="connsiteX20" fmla="*/ 3860052 w 5829300"/>
              <a:gd name="connsiteY20" fmla="*/ 3969010 h 5819775"/>
              <a:gd name="connsiteX21" fmla="*/ 3844069 w 5829300"/>
              <a:gd name="connsiteY21" fmla="*/ 3992251 h 5819775"/>
              <a:gd name="connsiteX22" fmla="*/ 2322288 w 5829300"/>
              <a:gd name="connsiteY22" fmla="*/ 5507508 h 5819775"/>
              <a:gd name="connsiteX23" fmla="*/ 2149409 w 5829300"/>
              <a:gd name="connsiteY23" fmla="*/ 5507508 h 5819775"/>
              <a:gd name="connsiteX24" fmla="*/ 321800 w 5829300"/>
              <a:gd name="connsiteY24" fmla="*/ 3679184 h 5819775"/>
              <a:gd name="connsiteX25" fmla="*/ 321800 w 5829300"/>
              <a:gd name="connsiteY25" fmla="*/ 3506305 h 5819775"/>
              <a:gd name="connsiteX26" fmla="*/ 3412596 w 5829300"/>
              <a:gd name="connsiteY26" fmla="*/ 415500 h 5819775"/>
              <a:gd name="connsiteX27" fmla="*/ 3788871 w 5829300"/>
              <a:gd name="connsiteY27" fmla="*/ 289836 h 5819775"/>
              <a:gd name="connsiteX28" fmla="*/ 5381128 w 5829300"/>
              <a:gd name="connsiteY28" fmla="*/ 321069 h 5819775"/>
              <a:gd name="connsiteX29" fmla="*/ 5506791 w 5829300"/>
              <a:gd name="connsiteY29" fmla="*/ 501215 h 5819775"/>
              <a:gd name="connsiteX30" fmla="*/ 5538023 w 5829300"/>
              <a:gd name="connsiteY30" fmla="*/ 1999764 h 5819775"/>
              <a:gd name="connsiteX31" fmla="*/ 5366593 w 5829300"/>
              <a:gd name="connsiteY31" fmla="*/ 2455212 h 5819775"/>
              <a:gd name="connsiteX32" fmla="*/ 4487663 w 5829300"/>
              <a:gd name="connsiteY32" fmla="*/ 784508 h 5819775"/>
              <a:gd name="connsiteX33" fmla="*/ 3938509 w 5829300"/>
              <a:gd name="connsiteY33" fmla="*/ 1333662 h 5819775"/>
              <a:gd name="connsiteX34" fmla="*/ 4487663 w 5829300"/>
              <a:gd name="connsiteY34" fmla="*/ 1882816 h 5819775"/>
              <a:gd name="connsiteX35" fmla="*/ 5036818 w 5829300"/>
              <a:gd name="connsiteY35" fmla="*/ 1333662 h 5819775"/>
              <a:gd name="connsiteX36" fmla="*/ 4487663 w 5829300"/>
              <a:gd name="connsiteY36" fmla="*/ 784508 h 5819775"/>
              <a:gd name="connsiteX37" fmla="*/ 4487663 w 5829300"/>
              <a:gd name="connsiteY37" fmla="*/ 1592256 h 5819775"/>
              <a:gd name="connsiteX38" fmla="*/ 4229069 w 5829300"/>
              <a:gd name="connsiteY38" fmla="*/ 1333662 h 5819775"/>
              <a:gd name="connsiteX39" fmla="*/ 4487663 w 5829300"/>
              <a:gd name="connsiteY39" fmla="*/ 1075068 h 5819775"/>
              <a:gd name="connsiteX40" fmla="*/ 4746258 w 5829300"/>
              <a:gd name="connsiteY40" fmla="*/ 1333662 h 5819775"/>
              <a:gd name="connsiteX41" fmla="*/ 4487663 w 5829300"/>
              <a:gd name="connsiteY41" fmla="*/ 1592256 h 5819775"/>
              <a:gd name="connsiteX42" fmla="*/ 3451829 w 5829300"/>
              <a:gd name="connsiteY42" fmla="*/ 3020339 h 5819775"/>
              <a:gd name="connsiteX43" fmla="*/ 3451829 w 5829300"/>
              <a:gd name="connsiteY43" fmla="*/ 3224460 h 5819775"/>
              <a:gd name="connsiteX44" fmla="*/ 2235839 w 5829300"/>
              <a:gd name="connsiteY44" fmla="*/ 4440441 h 5819775"/>
              <a:gd name="connsiteX45" fmla="*/ 2134141 w 5829300"/>
              <a:gd name="connsiteY45" fmla="*/ 4479665 h 5819775"/>
              <a:gd name="connsiteX46" fmla="*/ 2032442 w 5829300"/>
              <a:gd name="connsiteY46" fmla="*/ 4440441 h 5819775"/>
              <a:gd name="connsiteX47" fmla="*/ 2032442 w 5829300"/>
              <a:gd name="connsiteY47" fmla="*/ 4236320 h 5819775"/>
              <a:gd name="connsiteX48" fmla="*/ 3248423 w 5829300"/>
              <a:gd name="connsiteY48" fmla="*/ 3020339 h 5819775"/>
              <a:gd name="connsiteX49" fmla="*/ 3451829 w 5829300"/>
              <a:gd name="connsiteY49" fmla="*/ 3020339 h 5819775"/>
              <a:gd name="connsiteX50" fmla="*/ 3294924 w 5829300"/>
              <a:gd name="connsiteY50" fmla="*/ 2173367 h 5819775"/>
              <a:gd name="connsiteX51" fmla="*/ 1631487 w 5829300"/>
              <a:gd name="connsiteY51" fmla="*/ 3836813 h 5819775"/>
              <a:gd name="connsiteX52" fmla="*/ 1529789 w 5829300"/>
              <a:gd name="connsiteY52" fmla="*/ 3876037 h 5819775"/>
              <a:gd name="connsiteX53" fmla="*/ 1428090 w 5829300"/>
              <a:gd name="connsiteY53" fmla="*/ 3836813 h 5819775"/>
              <a:gd name="connsiteX54" fmla="*/ 1428090 w 5829300"/>
              <a:gd name="connsiteY54" fmla="*/ 3632692 h 5819775"/>
              <a:gd name="connsiteX55" fmla="*/ 3091537 w 5829300"/>
              <a:gd name="connsiteY55" fmla="*/ 1969256 h 5819775"/>
              <a:gd name="connsiteX56" fmla="*/ 3295657 w 5829300"/>
              <a:gd name="connsiteY56" fmla="*/ 1969256 h 5819775"/>
              <a:gd name="connsiteX57" fmla="*/ 3294924 w 5829300"/>
              <a:gd name="connsiteY57" fmla="*/ 2173367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29300" h="5819775">
                <a:moveTo>
                  <a:pt x="5798075" y="493947"/>
                </a:moveTo>
                <a:cubicBezTo>
                  <a:pt x="5790084" y="227362"/>
                  <a:pt x="5649161" y="54483"/>
                  <a:pt x="5405816" y="31242"/>
                </a:cubicBezTo>
                <a:cubicBezTo>
                  <a:pt x="5397825" y="31242"/>
                  <a:pt x="5397825" y="31242"/>
                  <a:pt x="5389834" y="31242"/>
                </a:cubicBezTo>
                <a:lnTo>
                  <a:pt x="3804854" y="0"/>
                </a:lnTo>
                <a:lnTo>
                  <a:pt x="3788871" y="0"/>
                </a:lnTo>
                <a:cubicBezTo>
                  <a:pt x="3514294" y="0"/>
                  <a:pt x="3326156" y="101698"/>
                  <a:pt x="3216476" y="196129"/>
                </a:cubicBezTo>
                <a:lnTo>
                  <a:pt x="3208484" y="204121"/>
                </a:lnTo>
                <a:lnTo>
                  <a:pt x="117679" y="3302908"/>
                </a:lnTo>
                <a:cubicBezTo>
                  <a:pt x="-39226" y="3459814"/>
                  <a:pt x="-39226" y="3726399"/>
                  <a:pt x="117679" y="3883295"/>
                </a:cubicBezTo>
                <a:lnTo>
                  <a:pt x="1945288" y="5710904"/>
                </a:lnTo>
                <a:cubicBezTo>
                  <a:pt x="2023736" y="5789353"/>
                  <a:pt x="2125435" y="5828576"/>
                  <a:pt x="2235849" y="5828576"/>
                </a:cubicBezTo>
                <a:lnTo>
                  <a:pt x="2235849" y="5828576"/>
                </a:lnTo>
                <a:cubicBezTo>
                  <a:pt x="2345529" y="5828576"/>
                  <a:pt x="2447951" y="5789353"/>
                  <a:pt x="2526409" y="5710904"/>
                </a:cubicBezTo>
                <a:lnTo>
                  <a:pt x="4048190" y="4197096"/>
                </a:lnTo>
                <a:cubicBezTo>
                  <a:pt x="4064172" y="4181113"/>
                  <a:pt x="4079422" y="4165864"/>
                  <a:pt x="4095405" y="4141889"/>
                </a:cubicBezTo>
                <a:lnTo>
                  <a:pt x="5577971" y="2659323"/>
                </a:lnTo>
                <a:cubicBezTo>
                  <a:pt x="5672402" y="2549633"/>
                  <a:pt x="5836566" y="2314289"/>
                  <a:pt x="5829307" y="1992497"/>
                </a:cubicBezTo>
                <a:lnTo>
                  <a:pt x="5798075" y="493947"/>
                </a:lnTo>
                <a:close/>
                <a:moveTo>
                  <a:pt x="5366593" y="2455212"/>
                </a:moveTo>
                <a:lnTo>
                  <a:pt x="3876035" y="3945769"/>
                </a:lnTo>
                <a:cubicBezTo>
                  <a:pt x="3868043" y="3953761"/>
                  <a:pt x="3860052" y="3961752"/>
                  <a:pt x="3860052" y="3969010"/>
                </a:cubicBezTo>
                <a:cubicBezTo>
                  <a:pt x="3852060" y="3977002"/>
                  <a:pt x="3852060" y="3984993"/>
                  <a:pt x="3844069" y="3992251"/>
                </a:cubicBezTo>
                <a:lnTo>
                  <a:pt x="2322288" y="5507508"/>
                </a:lnTo>
                <a:cubicBezTo>
                  <a:pt x="2275073" y="5554723"/>
                  <a:pt x="2196625" y="5554723"/>
                  <a:pt x="2149409" y="5507508"/>
                </a:cubicBezTo>
                <a:lnTo>
                  <a:pt x="321800" y="3679184"/>
                </a:lnTo>
                <a:cubicBezTo>
                  <a:pt x="274584" y="3631968"/>
                  <a:pt x="274584" y="3553520"/>
                  <a:pt x="321800" y="3506305"/>
                </a:cubicBezTo>
                <a:lnTo>
                  <a:pt x="3412596" y="415500"/>
                </a:lnTo>
                <a:cubicBezTo>
                  <a:pt x="3483052" y="360293"/>
                  <a:pt x="3608725" y="289836"/>
                  <a:pt x="3788871" y="289836"/>
                </a:cubicBezTo>
                <a:lnTo>
                  <a:pt x="5381128" y="321069"/>
                </a:lnTo>
                <a:cubicBezTo>
                  <a:pt x="5443602" y="329060"/>
                  <a:pt x="5498800" y="360293"/>
                  <a:pt x="5506791" y="501215"/>
                </a:cubicBezTo>
                <a:lnTo>
                  <a:pt x="5538023" y="1999764"/>
                </a:lnTo>
                <a:cubicBezTo>
                  <a:pt x="5538747" y="2219859"/>
                  <a:pt x="5429067" y="2384746"/>
                  <a:pt x="5366593" y="2455212"/>
                </a:cubicBezTo>
                <a:close/>
                <a:moveTo>
                  <a:pt x="4487663" y="784508"/>
                </a:moveTo>
                <a:cubicBezTo>
                  <a:pt x="4181854" y="784508"/>
                  <a:pt x="3938509" y="1027852"/>
                  <a:pt x="3938509" y="1333662"/>
                </a:cubicBezTo>
                <a:cubicBezTo>
                  <a:pt x="3938509" y="1639472"/>
                  <a:pt x="4181854" y="1882816"/>
                  <a:pt x="4487663" y="1882816"/>
                </a:cubicBezTo>
                <a:cubicBezTo>
                  <a:pt x="4793473" y="1882816"/>
                  <a:pt x="5036818" y="1639472"/>
                  <a:pt x="5036818" y="1333662"/>
                </a:cubicBezTo>
                <a:cubicBezTo>
                  <a:pt x="5036818" y="1027852"/>
                  <a:pt x="4793473" y="784508"/>
                  <a:pt x="4487663" y="784508"/>
                </a:cubicBezTo>
                <a:close/>
                <a:moveTo>
                  <a:pt x="4487663" y="1592256"/>
                </a:moveTo>
                <a:cubicBezTo>
                  <a:pt x="4346741" y="1592256"/>
                  <a:pt x="4229069" y="1474584"/>
                  <a:pt x="4229069" y="1333662"/>
                </a:cubicBezTo>
                <a:cubicBezTo>
                  <a:pt x="4229069" y="1192740"/>
                  <a:pt x="4346741" y="1075068"/>
                  <a:pt x="4487663" y="1075068"/>
                </a:cubicBezTo>
                <a:cubicBezTo>
                  <a:pt x="4628586" y="1075068"/>
                  <a:pt x="4746258" y="1192740"/>
                  <a:pt x="4746258" y="1333662"/>
                </a:cubicBezTo>
                <a:cubicBezTo>
                  <a:pt x="4746258" y="1474584"/>
                  <a:pt x="4628576" y="1592256"/>
                  <a:pt x="4487663" y="1592256"/>
                </a:cubicBezTo>
                <a:close/>
                <a:moveTo>
                  <a:pt x="3451829" y="3020339"/>
                </a:moveTo>
                <a:cubicBezTo>
                  <a:pt x="3507036" y="3075546"/>
                  <a:pt x="3507036" y="3169253"/>
                  <a:pt x="3451829" y="3224460"/>
                </a:cubicBezTo>
                <a:lnTo>
                  <a:pt x="2235839" y="4440441"/>
                </a:lnTo>
                <a:cubicBezTo>
                  <a:pt x="2204607" y="4471673"/>
                  <a:pt x="2173374" y="4479665"/>
                  <a:pt x="2134141" y="4479665"/>
                </a:cubicBezTo>
                <a:cubicBezTo>
                  <a:pt x="2094907" y="4479665"/>
                  <a:pt x="2063684" y="4463682"/>
                  <a:pt x="2032442" y="4440441"/>
                </a:cubicBezTo>
                <a:cubicBezTo>
                  <a:pt x="1977235" y="4385234"/>
                  <a:pt x="1977235" y="4291527"/>
                  <a:pt x="2032442" y="4236320"/>
                </a:cubicBezTo>
                <a:lnTo>
                  <a:pt x="3248423" y="3020339"/>
                </a:lnTo>
                <a:cubicBezTo>
                  <a:pt x="3302915" y="2965133"/>
                  <a:pt x="3397346" y="2965133"/>
                  <a:pt x="3451829" y="3020339"/>
                </a:cubicBezTo>
                <a:close/>
                <a:moveTo>
                  <a:pt x="3294924" y="2173367"/>
                </a:moveTo>
                <a:lnTo>
                  <a:pt x="1631487" y="3836813"/>
                </a:lnTo>
                <a:cubicBezTo>
                  <a:pt x="1600255" y="3868046"/>
                  <a:pt x="1569022" y="3876037"/>
                  <a:pt x="1529789" y="3876037"/>
                </a:cubicBezTo>
                <a:cubicBezTo>
                  <a:pt x="1490555" y="3876037"/>
                  <a:pt x="1459333" y="3860054"/>
                  <a:pt x="1428090" y="3836813"/>
                </a:cubicBezTo>
                <a:cubicBezTo>
                  <a:pt x="1372884" y="3781606"/>
                  <a:pt x="1372884" y="3687899"/>
                  <a:pt x="1428090" y="3632692"/>
                </a:cubicBezTo>
                <a:lnTo>
                  <a:pt x="3091537" y="1969256"/>
                </a:lnTo>
                <a:cubicBezTo>
                  <a:pt x="3146743" y="1914049"/>
                  <a:pt x="3240450" y="1914049"/>
                  <a:pt x="3295657" y="1969256"/>
                </a:cubicBezTo>
                <a:cubicBezTo>
                  <a:pt x="3350131" y="2023729"/>
                  <a:pt x="3350131" y="2110169"/>
                  <a:pt x="3294924" y="217336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9" name="Forma libre 328">
            <a:extLst>
              <a:ext uri="{FF2B5EF4-FFF2-40B4-BE49-F238E27FC236}">
                <a16:creationId xmlns:a16="http://schemas.microsoft.com/office/drawing/2014/main" id="{98F3D131-E186-F94D-A895-26FD835750A5}"/>
              </a:ext>
            </a:extLst>
          </p:cNvPr>
          <p:cNvSpPr/>
          <p:nvPr/>
        </p:nvSpPr>
        <p:spPr>
          <a:xfrm>
            <a:off x="2032437" y="4712883"/>
            <a:ext cx="301831" cy="206153"/>
          </a:xfrm>
          <a:custGeom>
            <a:avLst/>
            <a:gdLst>
              <a:gd name="connsiteX0" fmla="*/ 5356870 w 5829300"/>
              <a:gd name="connsiteY0" fmla="*/ 0 h 3981450"/>
              <a:gd name="connsiteX1" fmla="*/ 473088 w 5829300"/>
              <a:gd name="connsiteY1" fmla="*/ 0 h 3981450"/>
              <a:gd name="connsiteX2" fmla="*/ 0 w 5829300"/>
              <a:gd name="connsiteY2" fmla="*/ 473088 h 3981450"/>
              <a:gd name="connsiteX3" fmla="*/ 0 w 5829300"/>
              <a:gd name="connsiteY3" fmla="*/ 995182 h 3981450"/>
              <a:gd name="connsiteX4" fmla="*/ 0 w 5829300"/>
              <a:gd name="connsiteY4" fmla="*/ 1644701 h 3981450"/>
              <a:gd name="connsiteX5" fmla="*/ 0 w 5829300"/>
              <a:gd name="connsiteY5" fmla="*/ 3514830 h 3981450"/>
              <a:gd name="connsiteX6" fmla="*/ 473088 w 5829300"/>
              <a:gd name="connsiteY6" fmla="*/ 3987918 h 3981450"/>
              <a:gd name="connsiteX7" fmla="*/ 5356870 w 5829300"/>
              <a:gd name="connsiteY7" fmla="*/ 3987918 h 3981450"/>
              <a:gd name="connsiteX8" fmla="*/ 5829957 w 5829300"/>
              <a:gd name="connsiteY8" fmla="*/ 3514830 h 3981450"/>
              <a:gd name="connsiteX9" fmla="*/ 5829957 w 5829300"/>
              <a:gd name="connsiteY9" fmla="*/ 1644044 h 3981450"/>
              <a:gd name="connsiteX10" fmla="*/ 5829957 w 5829300"/>
              <a:gd name="connsiteY10" fmla="*/ 994524 h 3981450"/>
              <a:gd name="connsiteX11" fmla="*/ 5829957 w 5829300"/>
              <a:gd name="connsiteY11" fmla="*/ 472431 h 3981450"/>
              <a:gd name="connsiteX12" fmla="*/ 5356870 w 5829300"/>
              <a:gd name="connsiteY12" fmla="*/ 0 h 3981450"/>
              <a:gd name="connsiteX13" fmla="*/ 473088 w 5829300"/>
              <a:gd name="connsiteY13" fmla="*/ 260718 h 3981450"/>
              <a:gd name="connsiteX14" fmla="*/ 5356870 w 5829300"/>
              <a:gd name="connsiteY14" fmla="*/ 260718 h 3981450"/>
              <a:gd name="connsiteX15" fmla="*/ 5568582 w 5829300"/>
              <a:gd name="connsiteY15" fmla="*/ 472431 h 3981450"/>
              <a:gd name="connsiteX16" fmla="*/ 5568582 w 5829300"/>
              <a:gd name="connsiteY16" fmla="*/ 867756 h 3981450"/>
              <a:gd name="connsiteX17" fmla="*/ 261376 w 5829300"/>
              <a:gd name="connsiteY17" fmla="*/ 867756 h 3981450"/>
              <a:gd name="connsiteX18" fmla="*/ 261376 w 5829300"/>
              <a:gd name="connsiteY18" fmla="*/ 472431 h 3981450"/>
              <a:gd name="connsiteX19" fmla="*/ 473088 w 5829300"/>
              <a:gd name="connsiteY19" fmla="*/ 260718 h 3981450"/>
              <a:gd name="connsiteX20" fmla="*/ 5568582 w 5829300"/>
              <a:gd name="connsiteY20" fmla="*/ 1510084 h 3981450"/>
              <a:gd name="connsiteX21" fmla="*/ 261376 w 5829300"/>
              <a:gd name="connsiteY21" fmla="*/ 1510084 h 3981450"/>
              <a:gd name="connsiteX22" fmla="*/ 261376 w 5829300"/>
              <a:gd name="connsiteY22" fmla="*/ 1121940 h 3981450"/>
              <a:gd name="connsiteX23" fmla="*/ 5568582 w 5829300"/>
              <a:gd name="connsiteY23" fmla="*/ 1121940 h 3981450"/>
              <a:gd name="connsiteX24" fmla="*/ 5568582 w 5829300"/>
              <a:gd name="connsiteY24" fmla="*/ 1510084 h 3981450"/>
              <a:gd name="connsiteX25" fmla="*/ 5568582 w 5829300"/>
              <a:gd name="connsiteY25" fmla="*/ 1510084 h 3981450"/>
              <a:gd name="connsiteX26" fmla="*/ 5356870 w 5829300"/>
              <a:gd name="connsiteY26" fmla="*/ 3725885 h 3981450"/>
              <a:gd name="connsiteX27" fmla="*/ 473088 w 5829300"/>
              <a:gd name="connsiteY27" fmla="*/ 3725885 h 3981450"/>
              <a:gd name="connsiteX28" fmla="*/ 261376 w 5829300"/>
              <a:gd name="connsiteY28" fmla="*/ 3514173 h 3981450"/>
              <a:gd name="connsiteX29" fmla="*/ 261376 w 5829300"/>
              <a:gd name="connsiteY29" fmla="*/ 1771459 h 3981450"/>
              <a:gd name="connsiteX30" fmla="*/ 5568582 w 5829300"/>
              <a:gd name="connsiteY30" fmla="*/ 1771459 h 3981450"/>
              <a:gd name="connsiteX31" fmla="*/ 5568582 w 5829300"/>
              <a:gd name="connsiteY31" fmla="*/ 3507638 h 3981450"/>
              <a:gd name="connsiteX32" fmla="*/ 5356870 w 5829300"/>
              <a:gd name="connsiteY32" fmla="*/ 3725885 h 3981450"/>
              <a:gd name="connsiteX33" fmla="*/ 4961535 w 5829300"/>
              <a:gd name="connsiteY33" fmla="*/ 2469985 h 3981450"/>
              <a:gd name="connsiteX34" fmla="*/ 4834766 w 5829300"/>
              <a:gd name="connsiteY34" fmla="*/ 2596753 h 3981450"/>
              <a:gd name="connsiteX35" fmla="*/ 3479549 w 5829300"/>
              <a:gd name="connsiteY35" fmla="*/ 2596753 h 3981450"/>
              <a:gd name="connsiteX36" fmla="*/ 3352781 w 5829300"/>
              <a:gd name="connsiteY36" fmla="*/ 2469985 h 3981450"/>
              <a:gd name="connsiteX37" fmla="*/ 3479549 w 5829300"/>
              <a:gd name="connsiteY37" fmla="*/ 2343217 h 3981450"/>
              <a:gd name="connsiteX38" fmla="*/ 4827585 w 5829300"/>
              <a:gd name="connsiteY38" fmla="*/ 2343217 h 3981450"/>
              <a:gd name="connsiteX39" fmla="*/ 4961535 w 5829300"/>
              <a:gd name="connsiteY39" fmla="*/ 2469985 h 3981450"/>
              <a:gd name="connsiteX40" fmla="*/ 4961535 w 5829300"/>
              <a:gd name="connsiteY40" fmla="*/ 3161319 h 3981450"/>
              <a:gd name="connsiteX41" fmla="*/ 4834766 w 5829300"/>
              <a:gd name="connsiteY41" fmla="*/ 3288087 h 3981450"/>
              <a:gd name="connsiteX42" fmla="*/ 4058488 w 5829300"/>
              <a:gd name="connsiteY42" fmla="*/ 3288087 h 3981450"/>
              <a:gd name="connsiteX43" fmla="*/ 3931720 w 5829300"/>
              <a:gd name="connsiteY43" fmla="*/ 3161319 h 3981450"/>
              <a:gd name="connsiteX44" fmla="*/ 4058488 w 5829300"/>
              <a:gd name="connsiteY44" fmla="*/ 3034551 h 3981450"/>
              <a:gd name="connsiteX45" fmla="*/ 4834766 w 5829300"/>
              <a:gd name="connsiteY45" fmla="*/ 3034551 h 3981450"/>
              <a:gd name="connsiteX46" fmla="*/ 4961535 w 5829300"/>
              <a:gd name="connsiteY46" fmla="*/ 3161319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829300" h="3981450">
                <a:moveTo>
                  <a:pt x="5356870" y="0"/>
                </a:moveTo>
                <a:lnTo>
                  <a:pt x="473088" y="0"/>
                </a:lnTo>
                <a:cubicBezTo>
                  <a:pt x="211712" y="0"/>
                  <a:pt x="0" y="211712"/>
                  <a:pt x="0" y="473088"/>
                </a:cubicBezTo>
                <a:lnTo>
                  <a:pt x="0" y="995182"/>
                </a:lnTo>
                <a:lnTo>
                  <a:pt x="0" y="1644701"/>
                </a:lnTo>
                <a:lnTo>
                  <a:pt x="0" y="3514830"/>
                </a:lnTo>
                <a:cubicBezTo>
                  <a:pt x="0" y="3776205"/>
                  <a:pt x="211712" y="3987918"/>
                  <a:pt x="473088" y="3987918"/>
                </a:cubicBezTo>
                <a:lnTo>
                  <a:pt x="5356870" y="3987918"/>
                </a:lnTo>
                <a:cubicBezTo>
                  <a:pt x="5618245" y="3987918"/>
                  <a:pt x="5829957" y="3776205"/>
                  <a:pt x="5829957" y="3514830"/>
                </a:cubicBezTo>
                <a:lnTo>
                  <a:pt x="5829957" y="1644044"/>
                </a:lnTo>
                <a:lnTo>
                  <a:pt x="5829957" y="994524"/>
                </a:lnTo>
                <a:lnTo>
                  <a:pt x="5829957" y="472431"/>
                </a:lnTo>
                <a:cubicBezTo>
                  <a:pt x="5829300" y="211712"/>
                  <a:pt x="5617588" y="0"/>
                  <a:pt x="5356870" y="0"/>
                </a:cubicBezTo>
                <a:close/>
                <a:moveTo>
                  <a:pt x="473088" y="260718"/>
                </a:moveTo>
                <a:lnTo>
                  <a:pt x="5356870" y="260718"/>
                </a:lnTo>
                <a:cubicBezTo>
                  <a:pt x="5469912" y="260718"/>
                  <a:pt x="5568582" y="352196"/>
                  <a:pt x="5568582" y="472431"/>
                </a:cubicBezTo>
                <a:lnTo>
                  <a:pt x="5568582" y="867756"/>
                </a:lnTo>
                <a:lnTo>
                  <a:pt x="261376" y="867756"/>
                </a:lnTo>
                <a:lnTo>
                  <a:pt x="261376" y="472431"/>
                </a:lnTo>
                <a:cubicBezTo>
                  <a:pt x="261376" y="360045"/>
                  <a:pt x="353511" y="260718"/>
                  <a:pt x="473088" y="260718"/>
                </a:cubicBezTo>
                <a:close/>
                <a:moveTo>
                  <a:pt x="5568582" y="1510084"/>
                </a:moveTo>
                <a:lnTo>
                  <a:pt x="261376" y="1510084"/>
                </a:lnTo>
                <a:lnTo>
                  <a:pt x="261376" y="1121940"/>
                </a:lnTo>
                <a:lnTo>
                  <a:pt x="5568582" y="1121940"/>
                </a:lnTo>
                <a:lnTo>
                  <a:pt x="5568582" y="1510084"/>
                </a:lnTo>
                <a:lnTo>
                  <a:pt x="5568582" y="1510084"/>
                </a:lnTo>
                <a:close/>
                <a:moveTo>
                  <a:pt x="5356870" y="3725885"/>
                </a:moveTo>
                <a:lnTo>
                  <a:pt x="473088" y="3725885"/>
                </a:lnTo>
                <a:cubicBezTo>
                  <a:pt x="360045" y="3725885"/>
                  <a:pt x="261376" y="3634407"/>
                  <a:pt x="261376" y="3514173"/>
                </a:cubicBezTo>
                <a:lnTo>
                  <a:pt x="261376" y="1771459"/>
                </a:lnTo>
                <a:lnTo>
                  <a:pt x="5568582" y="1771459"/>
                </a:lnTo>
                <a:lnTo>
                  <a:pt x="5568582" y="3507638"/>
                </a:lnTo>
                <a:cubicBezTo>
                  <a:pt x="5568582" y="3627215"/>
                  <a:pt x="5476447" y="3725885"/>
                  <a:pt x="5356870" y="3725885"/>
                </a:cubicBezTo>
                <a:close/>
                <a:moveTo>
                  <a:pt x="4961535" y="2469985"/>
                </a:moveTo>
                <a:cubicBezTo>
                  <a:pt x="4961535" y="2540556"/>
                  <a:pt x="4905337" y="2596753"/>
                  <a:pt x="4834766" y="2596753"/>
                </a:cubicBezTo>
                <a:lnTo>
                  <a:pt x="3479549" y="2596753"/>
                </a:lnTo>
                <a:cubicBezTo>
                  <a:pt x="3408979" y="2596753"/>
                  <a:pt x="3352781" y="2540556"/>
                  <a:pt x="3352781" y="2469985"/>
                </a:cubicBezTo>
                <a:cubicBezTo>
                  <a:pt x="3352781" y="2399414"/>
                  <a:pt x="3408979" y="2343217"/>
                  <a:pt x="3479549" y="2343217"/>
                </a:cubicBezTo>
                <a:lnTo>
                  <a:pt x="4827585" y="2343217"/>
                </a:lnTo>
                <a:cubicBezTo>
                  <a:pt x="4898155" y="2336035"/>
                  <a:pt x="4961535" y="2392223"/>
                  <a:pt x="4961535" y="2469985"/>
                </a:cubicBezTo>
                <a:close/>
                <a:moveTo>
                  <a:pt x="4961535" y="3161319"/>
                </a:moveTo>
                <a:cubicBezTo>
                  <a:pt x="4961535" y="3231890"/>
                  <a:pt x="4905337" y="3288087"/>
                  <a:pt x="4834766" y="3288087"/>
                </a:cubicBezTo>
                <a:lnTo>
                  <a:pt x="4058488" y="3288087"/>
                </a:lnTo>
                <a:cubicBezTo>
                  <a:pt x="3987917" y="3288087"/>
                  <a:pt x="3931720" y="3231890"/>
                  <a:pt x="3931720" y="3161319"/>
                </a:cubicBezTo>
                <a:cubicBezTo>
                  <a:pt x="3931720" y="3090748"/>
                  <a:pt x="3987917" y="3034551"/>
                  <a:pt x="4058488" y="3034551"/>
                </a:cubicBezTo>
                <a:lnTo>
                  <a:pt x="4834766" y="3034551"/>
                </a:lnTo>
                <a:cubicBezTo>
                  <a:pt x="4898155" y="3034551"/>
                  <a:pt x="4961535" y="3090748"/>
                  <a:pt x="4961535" y="316131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1" name="Forma libre 330">
            <a:extLst>
              <a:ext uri="{FF2B5EF4-FFF2-40B4-BE49-F238E27FC236}">
                <a16:creationId xmlns:a16="http://schemas.microsoft.com/office/drawing/2014/main" id="{4AF2563F-7847-394C-A4D9-CA6335ECC82E}"/>
              </a:ext>
            </a:extLst>
          </p:cNvPr>
          <p:cNvSpPr/>
          <p:nvPr/>
        </p:nvSpPr>
        <p:spPr>
          <a:xfrm>
            <a:off x="7211508" y="4714208"/>
            <a:ext cx="301338" cy="285556"/>
          </a:xfrm>
          <a:custGeom>
            <a:avLst/>
            <a:gdLst>
              <a:gd name="connsiteX0" fmla="*/ 5337315 w 5819775"/>
              <a:gd name="connsiteY0" fmla="*/ 15907 h 5514975"/>
              <a:gd name="connsiteX1" fmla="*/ 4516860 w 5819775"/>
              <a:gd name="connsiteY1" fmla="*/ 15907 h 5514975"/>
              <a:gd name="connsiteX2" fmla="*/ 4016912 w 5819775"/>
              <a:gd name="connsiteY2" fmla="*/ 515855 h 5514975"/>
              <a:gd name="connsiteX3" fmla="*/ 4016912 w 5819775"/>
              <a:gd name="connsiteY3" fmla="*/ 539010 h 5514975"/>
              <a:gd name="connsiteX4" fmla="*/ 3759346 w 5819775"/>
              <a:gd name="connsiteY4" fmla="*/ 273482 h 5514975"/>
              <a:gd name="connsiteX5" fmla="*/ 3032941 w 5819775"/>
              <a:gd name="connsiteY5" fmla="*/ 0 h 5514975"/>
              <a:gd name="connsiteX6" fmla="*/ 1187996 w 5819775"/>
              <a:gd name="connsiteY6" fmla="*/ 0 h 5514975"/>
              <a:gd name="connsiteX7" fmla="*/ 593998 w 5819775"/>
              <a:gd name="connsiteY7" fmla="*/ 242373 h 5514975"/>
              <a:gd name="connsiteX8" fmla="*/ 265528 w 5819775"/>
              <a:gd name="connsiteY8" fmla="*/ 586035 h 5514975"/>
              <a:gd name="connsiteX9" fmla="*/ 0 w 5819775"/>
              <a:gd name="connsiteY9" fmla="*/ 1273369 h 5514975"/>
              <a:gd name="connsiteX10" fmla="*/ 0 w 5819775"/>
              <a:gd name="connsiteY10" fmla="*/ 2750049 h 5514975"/>
              <a:gd name="connsiteX11" fmla="*/ 0 w 5819775"/>
              <a:gd name="connsiteY11" fmla="*/ 2765965 h 5514975"/>
              <a:gd name="connsiteX12" fmla="*/ 133121 w 5819775"/>
              <a:gd name="connsiteY12" fmla="*/ 3070565 h 5514975"/>
              <a:gd name="connsiteX13" fmla="*/ 344386 w 5819775"/>
              <a:gd name="connsiteY13" fmla="*/ 3289068 h 5514975"/>
              <a:gd name="connsiteX14" fmla="*/ 782107 w 5819775"/>
              <a:gd name="connsiteY14" fmla="*/ 3500333 h 5514975"/>
              <a:gd name="connsiteX15" fmla="*/ 1633680 w 5819775"/>
              <a:gd name="connsiteY15" fmla="*/ 3500333 h 5514975"/>
              <a:gd name="connsiteX16" fmla="*/ 1633680 w 5819775"/>
              <a:gd name="connsiteY16" fmla="*/ 3531442 h 5514975"/>
              <a:gd name="connsiteX17" fmla="*/ 1633680 w 5819775"/>
              <a:gd name="connsiteY17" fmla="*/ 5251218 h 5514975"/>
              <a:gd name="connsiteX18" fmla="*/ 1633680 w 5819775"/>
              <a:gd name="connsiteY18" fmla="*/ 5267135 h 5514975"/>
              <a:gd name="connsiteX19" fmla="*/ 1915125 w 5819775"/>
              <a:gd name="connsiteY19" fmla="*/ 5517471 h 5514975"/>
              <a:gd name="connsiteX20" fmla="*/ 2438219 w 5819775"/>
              <a:gd name="connsiteY20" fmla="*/ 5517471 h 5514975"/>
              <a:gd name="connsiteX21" fmla="*/ 2734856 w 5819775"/>
              <a:gd name="connsiteY21" fmla="*/ 5275098 h 5514975"/>
              <a:gd name="connsiteX22" fmla="*/ 3031493 w 5819775"/>
              <a:gd name="connsiteY22" fmla="*/ 4197068 h 5514975"/>
              <a:gd name="connsiteX23" fmla="*/ 4008225 w 5819775"/>
              <a:gd name="connsiteY23" fmla="*/ 3181264 h 5514975"/>
              <a:gd name="connsiteX24" fmla="*/ 4508173 w 5819775"/>
              <a:gd name="connsiteY24" fmla="*/ 3618986 h 5514975"/>
              <a:gd name="connsiteX25" fmla="*/ 5328628 w 5819775"/>
              <a:gd name="connsiteY25" fmla="*/ 3618986 h 5514975"/>
              <a:gd name="connsiteX26" fmla="*/ 5828567 w 5819775"/>
              <a:gd name="connsiteY26" fmla="*/ 3119047 h 5514975"/>
              <a:gd name="connsiteX27" fmla="*/ 5828567 w 5819775"/>
              <a:gd name="connsiteY27" fmla="*/ 539734 h 5514975"/>
              <a:gd name="connsiteX28" fmla="*/ 5337315 w 5819775"/>
              <a:gd name="connsiteY28" fmla="*/ 15907 h 5514975"/>
              <a:gd name="connsiteX29" fmla="*/ 2805760 w 5819775"/>
              <a:gd name="connsiteY29" fmla="*/ 4008949 h 5514975"/>
              <a:gd name="connsiteX30" fmla="*/ 2766689 w 5819775"/>
              <a:gd name="connsiteY30" fmla="*/ 4071166 h 5514975"/>
              <a:gd name="connsiteX31" fmla="*/ 2462089 w 5819775"/>
              <a:gd name="connsiteY31" fmla="*/ 5181029 h 5514975"/>
              <a:gd name="connsiteX32" fmla="*/ 2446173 w 5819775"/>
              <a:gd name="connsiteY32" fmla="*/ 5212138 h 5514975"/>
              <a:gd name="connsiteX33" fmla="*/ 1930308 w 5819775"/>
              <a:gd name="connsiteY33" fmla="*/ 5212138 h 5514975"/>
              <a:gd name="connsiteX34" fmla="*/ 1930308 w 5819775"/>
              <a:gd name="connsiteY34" fmla="*/ 3516963 h 5514975"/>
              <a:gd name="connsiteX35" fmla="*/ 1695888 w 5819775"/>
              <a:gd name="connsiteY35" fmla="*/ 3196447 h 5514975"/>
              <a:gd name="connsiteX36" fmla="*/ 1672733 w 5819775"/>
              <a:gd name="connsiteY36" fmla="*/ 3196447 h 5514975"/>
              <a:gd name="connsiteX37" fmla="*/ 797290 w 5819775"/>
              <a:gd name="connsiteY37" fmla="*/ 3196447 h 5514975"/>
              <a:gd name="connsiteX38" fmla="*/ 562870 w 5819775"/>
              <a:gd name="connsiteY38" fmla="*/ 3079242 h 5514975"/>
              <a:gd name="connsiteX39" fmla="*/ 344367 w 5819775"/>
              <a:gd name="connsiteY39" fmla="*/ 2860739 h 5514975"/>
              <a:gd name="connsiteX40" fmla="*/ 289379 w 5819775"/>
              <a:gd name="connsiteY40" fmla="*/ 2735571 h 5514975"/>
              <a:gd name="connsiteX41" fmla="*/ 289379 w 5819775"/>
              <a:gd name="connsiteY41" fmla="*/ 1274093 h 5514975"/>
              <a:gd name="connsiteX42" fmla="*/ 476764 w 5819775"/>
              <a:gd name="connsiteY42" fmla="*/ 782107 h 5514975"/>
              <a:gd name="connsiteX43" fmla="*/ 797281 w 5819775"/>
              <a:gd name="connsiteY43" fmla="*/ 446399 h 5514975"/>
              <a:gd name="connsiteX44" fmla="*/ 1180014 w 5819775"/>
              <a:gd name="connsiteY44" fmla="*/ 290122 h 5514975"/>
              <a:gd name="connsiteX45" fmla="*/ 3024235 w 5819775"/>
              <a:gd name="connsiteY45" fmla="*/ 290122 h 5514975"/>
              <a:gd name="connsiteX46" fmla="*/ 3548053 w 5819775"/>
              <a:gd name="connsiteY46" fmla="*/ 477507 h 5514975"/>
              <a:gd name="connsiteX47" fmla="*/ 4008930 w 5819775"/>
              <a:gd name="connsiteY47" fmla="*/ 962254 h 5514975"/>
              <a:gd name="connsiteX48" fmla="*/ 4008930 w 5819775"/>
              <a:gd name="connsiteY48" fmla="*/ 2759450 h 5514975"/>
              <a:gd name="connsiteX49" fmla="*/ 2805760 w 5819775"/>
              <a:gd name="connsiteY49" fmla="*/ 4008949 h 5514975"/>
              <a:gd name="connsiteX50" fmla="*/ 5548580 w 5819775"/>
              <a:gd name="connsiteY50" fmla="*/ 3102397 h 5514975"/>
              <a:gd name="connsiteX51" fmla="*/ 5337315 w 5819775"/>
              <a:gd name="connsiteY51" fmla="*/ 3313662 h 5514975"/>
              <a:gd name="connsiteX52" fmla="*/ 4516860 w 5819775"/>
              <a:gd name="connsiteY52" fmla="*/ 3313662 h 5514975"/>
              <a:gd name="connsiteX53" fmla="*/ 4305596 w 5819775"/>
              <a:gd name="connsiteY53" fmla="*/ 3102397 h 5514975"/>
              <a:gd name="connsiteX54" fmla="*/ 4305596 w 5819775"/>
              <a:gd name="connsiteY54" fmla="*/ 2820953 h 5514975"/>
              <a:gd name="connsiteX55" fmla="*/ 4305596 w 5819775"/>
              <a:gd name="connsiteY55" fmla="*/ 2812990 h 5514975"/>
              <a:gd name="connsiteX56" fmla="*/ 4313558 w 5819775"/>
              <a:gd name="connsiteY56" fmla="*/ 914505 h 5514975"/>
              <a:gd name="connsiteX57" fmla="*/ 4305596 w 5819775"/>
              <a:gd name="connsiteY57" fmla="*/ 859517 h 5514975"/>
              <a:gd name="connsiteX58" fmla="*/ 4305596 w 5819775"/>
              <a:gd name="connsiteY58" fmla="*/ 523808 h 5514975"/>
              <a:gd name="connsiteX59" fmla="*/ 4516860 w 5819775"/>
              <a:gd name="connsiteY59" fmla="*/ 312544 h 5514975"/>
              <a:gd name="connsiteX60" fmla="*/ 5337315 w 5819775"/>
              <a:gd name="connsiteY60" fmla="*/ 312544 h 5514975"/>
              <a:gd name="connsiteX61" fmla="*/ 5548580 w 5819775"/>
              <a:gd name="connsiteY61" fmla="*/ 523808 h 5514975"/>
              <a:gd name="connsiteX62" fmla="*/ 5548580 w 5819775"/>
              <a:gd name="connsiteY62" fmla="*/ 3102397 h 5514975"/>
              <a:gd name="connsiteX63" fmla="*/ 5071787 w 5819775"/>
              <a:gd name="connsiteY63" fmla="*/ 2704462 h 5514975"/>
              <a:gd name="connsiteX64" fmla="*/ 4915510 w 5819775"/>
              <a:gd name="connsiteY64" fmla="*/ 2860739 h 5514975"/>
              <a:gd name="connsiteX65" fmla="*/ 4759233 w 5819775"/>
              <a:gd name="connsiteY65" fmla="*/ 2704462 h 5514975"/>
              <a:gd name="connsiteX66" fmla="*/ 4915510 w 5819775"/>
              <a:gd name="connsiteY66" fmla="*/ 2548185 h 5514975"/>
              <a:gd name="connsiteX67" fmla="*/ 5071787 w 5819775"/>
              <a:gd name="connsiteY67" fmla="*/ 2704462 h 551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819775" h="5514975">
                <a:moveTo>
                  <a:pt x="5337315" y="15907"/>
                </a:moveTo>
                <a:lnTo>
                  <a:pt x="4516860" y="15907"/>
                </a:lnTo>
                <a:cubicBezTo>
                  <a:pt x="4235415" y="15907"/>
                  <a:pt x="4016912" y="242364"/>
                  <a:pt x="4016912" y="515855"/>
                </a:cubicBezTo>
                <a:lnTo>
                  <a:pt x="4016912" y="539010"/>
                </a:lnTo>
                <a:lnTo>
                  <a:pt x="3759346" y="273482"/>
                </a:lnTo>
                <a:cubicBezTo>
                  <a:pt x="3697129" y="211265"/>
                  <a:pt x="3454746" y="0"/>
                  <a:pt x="3032941" y="0"/>
                </a:cubicBezTo>
                <a:lnTo>
                  <a:pt x="1187996" y="0"/>
                </a:lnTo>
                <a:cubicBezTo>
                  <a:pt x="1125779" y="0"/>
                  <a:pt x="813216" y="15916"/>
                  <a:pt x="593998" y="242373"/>
                </a:cubicBezTo>
                <a:lnTo>
                  <a:pt x="265528" y="586035"/>
                </a:lnTo>
                <a:cubicBezTo>
                  <a:pt x="187385" y="672132"/>
                  <a:pt x="0" y="914505"/>
                  <a:pt x="0" y="1273369"/>
                </a:cubicBezTo>
                <a:lnTo>
                  <a:pt x="0" y="2750049"/>
                </a:lnTo>
                <a:cubicBezTo>
                  <a:pt x="0" y="2758011"/>
                  <a:pt x="0" y="2758011"/>
                  <a:pt x="0" y="2765965"/>
                </a:cubicBezTo>
                <a:cubicBezTo>
                  <a:pt x="7963" y="2883170"/>
                  <a:pt x="54988" y="2984468"/>
                  <a:pt x="133121" y="3070565"/>
                </a:cubicBezTo>
                <a:lnTo>
                  <a:pt x="344386" y="3289068"/>
                </a:lnTo>
                <a:cubicBezTo>
                  <a:pt x="508625" y="3461261"/>
                  <a:pt x="680095" y="3492370"/>
                  <a:pt x="782107" y="3500333"/>
                </a:cubicBezTo>
                <a:lnTo>
                  <a:pt x="1633680" y="3500333"/>
                </a:lnTo>
                <a:cubicBezTo>
                  <a:pt x="1633680" y="3508296"/>
                  <a:pt x="1633680" y="3516249"/>
                  <a:pt x="1633680" y="3531442"/>
                </a:cubicBezTo>
                <a:lnTo>
                  <a:pt x="1633680" y="5251218"/>
                </a:lnTo>
                <a:cubicBezTo>
                  <a:pt x="1633680" y="5259181"/>
                  <a:pt x="1633680" y="5259181"/>
                  <a:pt x="1633680" y="5267135"/>
                </a:cubicBezTo>
                <a:cubicBezTo>
                  <a:pt x="1649597" y="5415458"/>
                  <a:pt x="1758849" y="5517471"/>
                  <a:pt x="1915125" y="5517471"/>
                </a:cubicBezTo>
                <a:lnTo>
                  <a:pt x="2438219" y="5517471"/>
                </a:lnTo>
                <a:cubicBezTo>
                  <a:pt x="2617651" y="5517471"/>
                  <a:pt x="2711701" y="5369147"/>
                  <a:pt x="2734856" y="5275098"/>
                </a:cubicBezTo>
                <a:lnTo>
                  <a:pt x="3031493" y="4197068"/>
                </a:lnTo>
                <a:lnTo>
                  <a:pt x="4008225" y="3181264"/>
                </a:lnTo>
                <a:cubicBezTo>
                  <a:pt x="4039334" y="3431601"/>
                  <a:pt x="4250598" y="3618986"/>
                  <a:pt x="4508173" y="3618986"/>
                </a:cubicBezTo>
                <a:lnTo>
                  <a:pt x="5328628" y="3618986"/>
                </a:lnTo>
                <a:cubicBezTo>
                  <a:pt x="5610073" y="3618986"/>
                  <a:pt x="5828567" y="3392529"/>
                  <a:pt x="5828567" y="3119047"/>
                </a:cubicBezTo>
                <a:lnTo>
                  <a:pt x="5828567" y="539734"/>
                </a:lnTo>
                <a:cubicBezTo>
                  <a:pt x="5837263" y="243088"/>
                  <a:pt x="5618760" y="15907"/>
                  <a:pt x="5337315" y="15907"/>
                </a:cubicBezTo>
                <a:close/>
                <a:moveTo>
                  <a:pt x="2805760" y="4008949"/>
                </a:moveTo>
                <a:cubicBezTo>
                  <a:pt x="2789844" y="4024865"/>
                  <a:pt x="2774652" y="4048020"/>
                  <a:pt x="2766689" y="4071166"/>
                </a:cubicBezTo>
                <a:lnTo>
                  <a:pt x="2462089" y="5181029"/>
                </a:lnTo>
                <a:cubicBezTo>
                  <a:pt x="2462089" y="5188991"/>
                  <a:pt x="2446173" y="5204184"/>
                  <a:pt x="2446173" y="5212138"/>
                </a:cubicBezTo>
                <a:lnTo>
                  <a:pt x="1930308" y="5212138"/>
                </a:lnTo>
                <a:lnTo>
                  <a:pt x="1930308" y="3516963"/>
                </a:lnTo>
                <a:cubicBezTo>
                  <a:pt x="1930308" y="3313662"/>
                  <a:pt x="1805140" y="3220327"/>
                  <a:pt x="1695888" y="3196447"/>
                </a:cubicBezTo>
                <a:cubicBezTo>
                  <a:pt x="1687925" y="3196447"/>
                  <a:pt x="1679972" y="3196447"/>
                  <a:pt x="1672733" y="3196447"/>
                </a:cubicBezTo>
                <a:lnTo>
                  <a:pt x="797290" y="3196447"/>
                </a:lnTo>
                <a:cubicBezTo>
                  <a:pt x="750265" y="3196447"/>
                  <a:pt x="648967" y="3173292"/>
                  <a:pt x="562870" y="3079242"/>
                </a:cubicBezTo>
                <a:lnTo>
                  <a:pt x="344367" y="2860739"/>
                </a:lnTo>
                <a:cubicBezTo>
                  <a:pt x="313258" y="2829630"/>
                  <a:pt x="289379" y="2782595"/>
                  <a:pt x="289379" y="2735571"/>
                </a:cubicBezTo>
                <a:lnTo>
                  <a:pt x="289379" y="1274093"/>
                </a:lnTo>
                <a:cubicBezTo>
                  <a:pt x="289379" y="1008564"/>
                  <a:pt x="437702" y="828408"/>
                  <a:pt x="476764" y="782107"/>
                </a:cubicBezTo>
                <a:lnTo>
                  <a:pt x="797281" y="446399"/>
                </a:lnTo>
                <a:cubicBezTo>
                  <a:pt x="937641" y="298075"/>
                  <a:pt x="1156868" y="290122"/>
                  <a:pt x="1180014" y="290122"/>
                </a:cubicBezTo>
                <a:lnTo>
                  <a:pt x="3024235" y="290122"/>
                </a:lnTo>
                <a:cubicBezTo>
                  <a:pt x="3344751" y="290122"/>
                  <a:pt x="3516221" y="446399"/>
                  <a:pt x="3548053" y="477507"/>
                </a:cubicBezTo>
                <a:lnTo>
                  <a:pt x="4008930" y="962254"/>
                </a:lnTo>
                <a:lnTo>
                  <a:pt x="4008930" y="2759450"/>
                </a:lnTo>
                <a:lnTo>
                  <a:pt x="2805760" y="4008949"/>
                </a:lnTo>
                <a:close/>
                <a:moveTo>
                  <a:pt x="5548580" y="3102397"/>
                </a:moveTo>
                <a:cubicBezTo>
                  <a:pt x="5548580" y="3219602"/>
                  <a:pt x="5454520" y="3313662"/>
                  <a:pt x="5337315" y="3313662"/>
                </a:cubicBezTo>
                <a:lnTo>
                  <a:pt x="4516860" y="3313662"/>
                </a:lnTo>
                <a:cubicBezTo>
                  <a:pt x="4399655" y="3313662"/>
                  <a:pt x="4305596" y="3219602"/>
                  <a:pt x="4305596" y="3102397"/>
                </a:cubicBezTo>
                <a:lnTo>
                  <a:pt x="4305596" y="2820953"/>
                </a:lnTo>
                <a:cubicBezTo>
                  <a:pt x="4305596" y="2820953"/>
                  <a:pt x="4305596" y="2820953"/>
                  <a:pt x="4305596" y="2812990"/>
                </a:cubicBezTo>
                <a:lnTo>
                  <a:pt x="4313558" y="914505"/>
                </a:lnTo>
                <a:cubicBezTo>
                  <a:pt x="4313558" y="898589"/>
                  <a:pt x="4313558" y="875433"/>
                  <a:pt x="4305596" y="859517"/>
                </a:cubicBezTo>
                <a:lnTo>
                  <a:pt x="4305596" y="523808"/>
                </a:lnTo>
                <a:cubicBezTo>
                  <a:pt x="4305596" y="406603"/>
                  <a:pt x="4399655" y="312544"/>
                  <a:pt x="4516860" y="312544"/>
                </a:cubicBezTo>
                <a:lnTo>
                  <a:pt x="5337315" y="312544"/>
                </a:lnTo>
                <a:cubicBezTo>
                  <a:pt x="5454520" y="312544"/>
                  <a:pt x="5548580" y="406603"/>
                  <a:pt x="5548580" y="523808"/>
                </a:cubicBezTo>
                <a:lnTo>
                  <a:pt x="5548580" y="3102397"/>
                </a:lnTo>
                <a:close/>
                <a:moveTo>
                  <a:pt x="5071787" y="2704462"/>
                </a:moveTo>
                <a:cubicBezTo>
                  <a:pt x="5071787" y="2790558"/>
                  <a:pt x="5001607" y="2860739"/>
                  <a:pt x="4915510" y="2860739"/>
                </a:cubicBezTo>
                <a:cubicBezTo>
                  <a:pt x="4829413" y="2860739"/>
                  <a:pt x="4759233" y="2790558"/>
                  <a:pt x="4759233" y="2704462"/>
                </a:cubicBezTo>
                <a:cubicBezTo>
                  <a:pt x="4759233" y="2618366"/>
                  <a:pt x="4829413" y="2548185"/>
                  <a:pt x="4915510" y="2548185"/>
                </a:cubicBezTo>
                <a:cubicBezTo>
                  <a:pt x="5001607" y="2548185"/>
                  <a:pt x="5071787" y="2618366"/>
                  <a:pt x="5071787" y="270446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3" name="Forma libre 332">
            <a:extLst>
              <a:ext uri="{FF2B5EF4-FFF2-40B4-BE49-F238E27FC236}">
                <a16:creationId xmlns:a16="http://schemas.microsoft.com/office/drawing/2014/main" id="{A10CCE92-8C89-AA44-832D-1F88612613BD}"/>
              </a:ext>
            </a:extLst>
          </p:cNvPr>
          <p:cNvSpPr/>
          <p:nvPr/>
        </p:nvSpPr>
        <p:spPr>
          <a:xfrm>
            <a:off x="7282232" y="5923582"/>
            <a:ext cx="261838" cy="354647"/>
          </a:xfrm>
          <a:custGeom>
            <a:avLst/>
            <a:gdLst>
              <a:gd name="connsiteX0" fmla="*/ 5058269 w 5056909"/>
              <a:gd name="connsiteY0" fmla="*/ 1957119 h 6849340"/>
              <a:gd name="connsiteX1" fmla="*/ 5058269 w 5056909"/>
              <a:gd name="connsiteY1" fmla="*/ 1957119 h 6849340"/>
              <a:gd name="connsiteX2" fmla="*/ 5041375 w 5056909"/>
              <a:gd name="connsiteY2" fmla="*/ 1915659 h 6849340"/>
              <a:gd name="connsiteX3" fmla="*/ 5032932 w 5056909"/>
              <a:gd name="connsiteY3" fmla="*/ 1907217 h 6849340"/>
              <a:gd name="connsiteX4" fmla="*/ 5008366 w 5056909"/>
              <a:gd name="connsiteY4" fmla="*/ 1874200 h 6849340"/>
              <a:gd name="connsiteX5" fmla="*/ 5008366 w 5056909"/>
              <a:gd name="connsiteY5" fmla="*/ 1874200 h 6849340"/>
              <a:gd name="connsiteX6" fmla="*/ 3175626 w 5056909"/>
              <a:gd name="connsiteY6" fmla="*/ 49902 h 6849340"/>
              <a:gd name="connsiteX7" fmla="*/ 3175626 w 5056909"/>
              <a:gd name="connsiteY7" fmla="*/ 49902 h 6849340"/>
              <a:gd name="connsiteX8" fmla="*/ 3175626 w 5056909"/>
              <a:gd name="connsiteY8" fmla="*/ 49902 h 6849340"/>
              <a:gd name="connsiteX9" fmla="*/ 3175626 w 5056909"/>
              <a:gd name="connsiteY9" fmla="*/ 49902 h 6849340"/>
              <a:gd name="connsiteX10" fmla="*/ 3142609 w 5056909"/>
              <a:gd name="connsiteY10" fmla="*/ 25337 h 6849340"/>
              <a:gd name="connsiteX11" fmla="*/ 3134167 w 5056909"/>
              <a:gd name="connsiteY11" fmla="*/ 16894 h 6849340"/>
              <a:gd name="connsiteX12" fmla="*/ 3101150 w 5056909"/>
              <a:gd name="connsiteY12" fmla="*/ 0 h 6849340"/>
              <a:gd name="connsiteX13" fmla="*/ 3101150 w 5056909"/>
              <a:gd name="connsiteY13" fmla="*/ 0 h 6849340"/>
              <a:gd name="connsiteX14" fmla="*/ 3076584 w 5056909"/>
              <a:gd name="connsiteY14" fmla="*/ 0 h 6849340"/>
              <a:gd name="connsiteX15" fmla="*/ 439180 w 5056909"/>
              <a:gd name="connsiteY15" fmla="*/ 0 h 6849340"/>
              <a:gd name="connsiteX16" fmla="*/ 0 w 5056909"/>
              <a:gd name="connsiteY16" fmla="*/ 439180 h 6849340"/>
              <a:gd name="connsiteX17" fmla="*/ 0 w 5056909"/>
              <a:gd name="connsiteY17" fmla="*/ 6418049 h 6849340"/>
              <a:gd name="connsiteX18" fmla="*/ 439180 w 5056909"/>
              <a:gd name="connsiteY18" fmla="*/ 6857229 h 6849340"/>
              <a:gd name="connsiteX19" fmla="*/ 4618318 w 5056909"/>
              <a:gd name="connsiteY19" fmla="*/ 6857229 h 6849340"/>
              <a:gd name="connsiteX20" fmla="*/ 5057498 w 5056909"/>
              <a:gd name="connsiteY20" fmla="*/ 6418049 h 6849340"/>
              <a:gd name="connsiteX21" fmla="*/ 5057498 w 5056909"/>
              <a:gd name="connsiteY21" fmla="*/ 1990136 h 6849340"/>
              <a:gd name="connsiteX22" fmla="*/ 5058269 w 5056909"/>
              <a:gd name="connsiteY22" fmla="*/ 1957119 h 6849340"/>
              <a:gd name="connsiteX23" fmla="*/ 4535398 w 5056909"/>
              <a:gd name="connsiteY23" fmla="*/ 1832731 h 6849340"/>
              <a:gd name="connsiteX24" fmla="*/ 3225529 w 5056909"/>
              <a:gd name="connsiteY24" fmla="*/ 1832731 h 6849340"/>
              <a:gd name="connsiteX25" fmla="*/ 3225529 w 5056909"/>
              <a:gd name="connsiteY25" fmla="*/ 530543 h 6849340"/>
              <a:gd name="connsiteX26" fmla="*/ 4535398 w 5056909"/>
              <a:gd name="connsiteY26" fmla="*/ 1832731 h 6849340"/>
              <a:gd name="connsiteX27" fmla="*/ 4751157 w 5056909"/>
              <a:gd name="connsiteY27" fmla="*/ 6418041 h 6849340"/>
              <a:gd name="connsiteX28" fmla="*/ 4618326 w 5056909"/>
              <a:gd name="connsiteY28" fmla="*/ 6550871 h 6849340"/>
              <a:gd name="connsiteX29" fmla="*/ 439189 w 5056909"/>
              <a:gd name="connsiteY29" fmla="*/ 6550871 h 6849340"/>
              <a:gd name="connsiteX30" fmla="*/ 306359 w 5056909"/>
              <a:gd name="connsiteY30" fmla="*/ 6418041 h 6849340"/>
              <a:gd name="connsiteX31" fmla="*/ 306359 w 5056909"/>
              <a:gd name="connsiteY31" fmla="*/ 447623 h 6849340"/>
              <a:gd name="connsiteX32" fmla="*/ 439189 w 5056909"/>
              <a:gd name="connsiteY32" fmla="*/ 314793 h 6849340"/>
              <a:gd name="connsiteX33" fmla="*/ 2918417 w 5056909"/>
              <a:gd name="connsiteY33" fmla="*/ 314793 h 6849340"/>
              <a:gd name="connsiteX34" fmla="*/ 2918417 w 5056909"/>
              <a:gd name="connsiteY34" fmla="*/ 1981685 h 6849340"/>
              <a:gd name="connsiteX35" fmla="*/ 3067371 w 5056909"/>
              <a:gd name="connsiteY35" fmla="*/ 2130639 h 6849340"/>
              <a:gd name="connsiteX36" fmla="*/ 4742714 w 5056909"/>
              <a:gd name="connsiteY36" fmla="*/ 2130639 h 6849340"/>
              <a:gd name="connsiteX37" fmla="*/ 4742714 w 5056909"/>
              <a:gd name="connsiteY37" fmla="*/ 6418041 h 6849340"/>
              <a:gd name="connsiteX38" fmla="*/ 4751157 w 5056909"/>
              <a:gd name="connsiteY38" fmla="*/ 6418041 h 6849340"/>
              <a:gd name="connsiteX39" fmla="*/ 4751157 w 5056909"/>
              <a:gd name="connsiteY39" fmla="*/ 6418041 h 6849340"/>
              <a:gd name="connsiteX40" fmla="*/ 4046307 w 5056909"/>
              <a:gd name="connsiteY40" fmla="*/ 4817944 h 6849340"/>
              <a:gd name="connsiteX41" fmla="*/ 3897353 w 5056909"/>
              <a:gd name="connsiteY41" fmla="*/ 4966898 h 6849340"/>
              <a:gd name="connsiteX42" fmla="*/ 1135579 w 5056909"/>
              <a:gd name="connsiteY42" fmla="*/ 4966898 h 6849340"/>
              <a:gd name="connsiteX43" fmla="*/ 986625 w 5056909"/>
              <a:gd name="connsiteY43" fmla="*/ 4817944 h 6849340"/>
              <a:gd name="connsiteX44" fmla="*/ 1135579 w 5056909"/>
              <a:gd name="connsiteY44" fmla="*/ 4668991 h 6849340"/>
              <a:gd name="connsiteX45" fmla="*/ 3896591 w 5056909"/>
              <a:gd name="connsiteY45" fmla="*/ 4668991 h 6849340"/>
              <a:gd name="connsiteX46" fmla="*/ 4046307 w 5056909"/>
              <a:gd name="connsiteY46" fmla="*/ 4817944 h 6849340"/>
              <a:gd name="connsiteX47" fmla="*/ 4046307 w 5056909"/>
              <a:gd name="connsiteY47" fmla="*/ 5730093 h 6849340"/>
              <a:gd name="connsiteX48" fmla="*/ 3897353 w 5056909"/>
              <a:gd name="connsiteY48" fmla="*/ 5879047 h 6849340"/>
              <a:gd name="connsiteX49" fmla="*/ 1135579 w 5056909"/>
              <a:gd name="connsiteY49" fmla="*/ 5879047 h 6849340"/>
              <a:gd name="connsiteX50" fmla="*/ 986625 w 5056909"/>
              <a:gd name="connsiteY50" fmla="*/ 5730093 h 6849340"/>
              <a:gd name="connsiteX51" fmla="*/ 1135579 w 5056909"/>
              <a:gd name="connsiteY51" fmla="*/ 5581139 h 6849340"/>
              <a:gd name="connsiteX52" fmla="*/ 3896591 w 5056909"/>
              <a:gd name="connsiteY52" fmla="*/ 5581139 h 6849340"/>
              <a:gd name="connsiteX53" fmla="*/ 4046307 w 5056909"/>
              <a:gd name="connsiteY53" fmla="*/ 5730093 h 6849340"/>
              <a:gd name="connsiteX54" fmla="*/ 4046307 w 5056909"/>
              <a:gd name="connsiteY54" fmla="*/ 3905796 h 6849340"/>
              <a:gd name="connsiteX55" fmla="*/ 3897353 w 5056909"/>
              <a:gd name="connsiteY55" fmla="*/ 4054749 h 6849340"/>
              <a:gd name="connsiteX56" fmla="*/ 1135579 w 5056909"/>
              <a:gd name="connsiteY56" fmla="*/ 4054749 h 6849340"/>
              <a:gd name="connsiteX57" fmla="*/ 986625 w 5056909"/>
              <a:gd name="connsiteY57" fmla="*/ 3905796 h 6849340"/>
              <a:gd name="connsiteX58" fmla="*/ 1135579 w 5056909"/>
              <a:gd name="connsiteY58" fmla="*/ 3756842 h 6849340"/>
              <a:gd name="connsiteX59" fmla="*/ 3896591 w 5056909"/>
              <a:gd name="connsiteY59" fmla="*/ 3756842 h 6849340"/>
              <a:gd name="connsiteX60" fmla="*/ 4046307 w 5056909"/>
              <a:gd name="connsiteY60" fmla="*/ 3905796 h 6849340"/>
              <a:gd name="connsiteX61" fmla="*/ 1135579 w 5056909"/>
              <a:gd name="connsiteY61" fmla="*/ 2843923 h 6849340"/>
              <a:gd name="connsiteX62" fmla="*/ 3896591 w 5056909"/>
              <a:gd name="connsiteY62" fmla="*/ 2843923 h 6849340"/>
              <a:gd name="connsiteX63" fmla="*/ 4045545 w 5056909"/>
              <a:gd name="connsiteY63" fmla="*/ 2992876 h 6849340"/>
              <a:gd name="connsiteX64" fmla="*/ 3896591 w 5056909"/>
              <a:gd name="connsiteY64" fmla="*/ 3141830 h 6849340"/>
              <a:gd name="connsiteX65" fmla="*/ 1135579 w 5056909"/>
              <a:gd name="connsiteY65" fmla="*/ 3141830 h 6849340"/>
              <a:gd name="connsiteX66" fmla="*/ 986625 w 5056909"/>
              <a:gd name="connsiteY66" fmla="*/ 2992876 h 6849340"/>
              <a:gd name="connsiteX67" fmla="*/ 1135579 w 5056909"/>
              <a:gd name="connsiteY67" fmla="*/ 2843923 h 6849340"/>
              <a:gd name="connsiteX68" fmla="*/ 978174 w 5056909"/>
              <a:gd name="connsiteY68" fmla="*/ 2089179 h 6849340"/>
              <a:gd name="connsiteX69" fmla="*/ 1127128 w 5056909"/>
              <a:gd name="connsiteY69" fmla="*/ 1940225 h 6849340"/>
              <a:gd name="connsiteX70" fmla="*/ 2080736 w 5056909"/>
              <a:gd name="connsiteY70" fmla="*/ 1940225 h 6849340"/>
              <a:gd name="connsiteX71" fmla="*/ 2229690 w 5056909"/>
              <a:gd name="connsiteY71" fmla="*/ 2089179 h 6849340"/>
              <a:gd name="connsiteX72" fmla="*/ 2080736 w 5056909"/>
              <a:gd name="connsiteY72" fmla="*/ 2238133 h 6849340"/>
              <a:gd name="connsiteX73" fmla="*/ 1135579 w 5056909"/>
              <a:gd name="connsiteY73" fmla="*/ 2238133 h 6849340"/>
              <a:gd name="connsiteX74" fmla="*/ 978174 w 5056909"/>
              <a:gd name="connsiteY74" fmla="*/ 2089179 h 6849340"/>
              <a:gd name="connsiteX75" fmla="*/ 978174 w 5056909"/>
              <a:gd name="connsiteY75" fmla="*/ 1185473 h 6849340"/>
              <a:gd name="connsiteX76" fmla="*/ 1127128 w 5056909"/>
              <a:gd name="connsiteY76" fmla="*/ 1036519 h 6849340"/>
              <a:gd name="connsiteX77" fmla="*/ 2080736 w 5056909"/>
              <a:gd name="connsiteY77" fmla="*/ 1036519 h 6849340"/>
              <a:gd name="connsiteX78" fmla="*/ 2229690 w 5056909"/>
              <a:gd name="connsiteY78" fmla="*/ 1185473 h 6849340"/>
              <a:gd name="connsiteX79" fmla="*/ 2080736 w 5056909"/>
              <a:gd name="connsiteY79" fmla="*/ 1334427 h 6849340"/>
              <a:gd name="connsiteX80" fmla="*/ 1135579 w 5056909"/>
              <a:gd name="connsiteY80" fmla="*/ 1334427 h 6849340"/>
              <a:gd name="connsiteX81" fmla="*/ 978174 w 5056909"/>
              <a:gd name="connsiteY81" fmla="*/ 1185473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56909" h="6849340">
                <a:moveTo>
                  <a:pt x="5058269" y="1957119"/>
                </a:moveTo>
                <a:lnTo>
                  <a:pt x="5058269" y="1957119"/>
                </a:lnTo>
                <a:cubicBezTo>
                  <a:pt x="5058269" y="1940225"/>
                  <a:pt x="5049826" y="1932553"/>
                  <a:pt x="5041375" y="1915659"/>
                </a:cubicBezTo>
                <a:cubicBezTo>
                  <a:pt x="5041375" y="1915659"/>
                  <a:pt x="5041375" y="1907217"/>
                  <a:pt x="5032932" y="1907217"/>
                </a:cubicBezTo>
                <a:cubicBezTo>
                  <a:pt x="5024490" y="1898774"/>
                  <a:pt x="5016038" y="1882651"/>
                  <a:pt x="5008366" y="1874200"/>
                </a:cubicBezTo>
                <a:lnTo>
                  <a:pt x="5008366" y="1874200"/>
                </a:lnTo>
                <a:lnTo>
                  <a:pt x="3175626" y="49902"/>
                </a:lnTo>
                <a:lnTo>
                  <a:pt x="3175626" y="49902"/>
                </a:lnTo>
                <a:lnTo>
                  <a:pt x="3175626" y="49902"/>
                </a:lnTo>
                <a:lnTo>
                  <a:pt x="3175626" y="49902"/>
                </a:lnTo>
                <a:cubicBezTo>
                  <a:pt x="3167184" y="41460"/>
                  <a:pt x="3158733" y="33008"/>
                  <a:pt x="3142609" y="25337"/>
                </a:cubicBezTo>
                <a:cubicBezTo>
                  <a:pt x="3142609" y="25337"/>
                  <a:pt x="3134167" y="25337"/>
                  <a:pt x="3134167" y="16894"/>
                </a:cubicBezTo>
                <a:cubicBezTo>
                  <a:pt x="3125724" y="8451"/>
                  <a:pt x="3109601" y="8451"/>
                  <a:pt x="3101150" y="0"/>
                </a:cubicBezTo>
                <a:lnTo>
                  <a:pt x="3101150" y="0"/>
                </a:lnTo>
                <a:cubicBezTo>
                  <a:pt x="3092707" y="0"/>
                  <a:pt x="3084256" y="0"/>
                  <a:pt x="3076584" y="0"/>
                </a:cubicBezTo>
                <a:lnTo>
                  <a:pt x="439180" y="0"/>
                </a:lnTo>
                <a:cubicBezTo>
                  <a:pt x="198856" y="0"/>
                  <a:pt x="0" y="198865"/>
                  <a:pt x="0" y="439180"/>
                </a:cubicBezTo>
                <a:lnTo>
                  <a:pt x="0" y="6418049"/>
                </a:lnTo>
                <a:cubicBezTo>
                  <a:pt x="0" y="6658374"/>
                  <a:pt x="198865" y="6857229"/>
                  <a:pt x="439180" y="6857229"/>
                </a:cubicBezTo>
                <a:lnTo>
                  <a:pt x="4618318" y="6857229"/>
                </a:lnTo>
                <a:cubicBezTo>
                  <a:pt x="4858642" y="6857229"/>
                  <a:pt x="5057498" y="6658365"/>
                  <a:pt x="5057498" y="6418049"/>
                </a:cubicBezTo>
                <a:lnTo>
                  <a:pt x="5057498" y="1990136"/>
                </a:lnTo>
                <a:cubicBezTo>
                  <a:pt x="5058269" y="1973242"/>
                  <a:pt x="5058269" y="1964791"/>
                  <a:pt x="5058269" y="1957119"/>
                </a:cubicBezTo>
                <a:close/>
                <a:moveTo>
                  <a:pt x="4535398" y="1832731"/>
                </a:moveTo>
                <a:lnTo>
                  <a:pt x="3225529" y="1832731"/>
                </a:lnTo>
                <a:lnTo>
                  <a:pt x="3225529" y="530543"/>
                </a:lnTo>
                <a:lnTo>
                  <a:pt x="4535398" y="1832731"/>
                </a:lnTo>
                <a:close/>
                <a:moveTo>
                  <a:pt x="4751157" y="6418041"/>
                </a:moveTo>
                <a:cubicBezTo>
                  <a:pt x="4751157" y="6492518"/>
                  <a:pt x="4692803" y="6550871"/>
                  <a:pt x="4618326" y="6550871"/>
                </a:cubicBezTo>
                <a:lnTo>
                  <a:pt x="439189" y="6550871"/>
                </a:lnTo>
                <a:cubicBezTo>
                  <a:pt x="364712" y="6550871"/>
                  <a:pt x="306359" y="6492518"/>
                  <a:pt x="306359" y="6418041"/>
                </a:cubicBezTo>
                <a:lnTo>
                  <a:pt x="306359" y="447623"/>
                </a:lnTo>
                <a:cubicBezTo>
                  <a:pt x="306359" y="373146"/>
                  <a:pt x="364712" y="314793"/>
                  <a:pt x="439189" y="314793"/>
                </a:cubicBezTo>
                <a:lnTo>
                  <a:pt x="2918417" y="314793"/>
                </a:lnTo>
                <a:lnTo>
                  <a:pt x="2918417" y="1981685"/>
                </a:lnTo>
                <a:cubicBezTo>
                  <a:pt x="2918417" y="2064604"/>
                  <a:pt x="2984451" y="2130639"/>
                  <a:pt x="3067371" y="2130639"/>
                </a:cubicBezTo>
                <a:lnTo>
                  <a:pt x="4742714" y="2130639"/>
                </a:lnTo>
                <a:lnTo>
                  <a:pt x="4742714" y="6418041"/>
                </a:lnTo>
                <a:lnTo>
                  <a:pt x="4751157" y="6418041"/>
                </a:lnTo>
                <a:lnTo>
                  <a:pt x="4751157" y="6418041"/>
                </a:lnTo>
                <a:close/>
                <a:moveTo>
                  <a:pt x="4046307" y="4817944"/>
                </a:moveTo>
                <a:cubicBezTo>
                  <a:pt x="4046307" y="4900864"/>
                  <a:pt x="3980273" y="4966898"/>
                  <a:pt x="3897353" y="4966898"/>
                </a:cubicBezTo>
                <a:lnTo>
                  <a:pt x="1135579" y="4966898"/>
                </a:lnTo>
                <a:cubicBezTo>
                  <a:pt x="1052660" y="4966898"/>
                  <a:pt x="986625" y="4900864"/>
                  <a:pt x="986625" y="4817944"/>
                </a:cubicBezTo>
                <a:cubicBezTo>
                  <a:pt x="986625" y="4735025"/>
                  <a:pt x="1052660" y="4668991"/>
                  <a:pt x="1135579" y="4668991"/>
                </a:cubicBezTo>
                <a:lnTo>
                  <a:pt x="3896591" y="4668991"/>
                </a:lnTo>
                <a:cubicBezTo>
                  <a:pt x="3980281" y="4659777"/>
                  <a:pt x="4046307" y="4726574"/>
                  <a:pt x="4046307" y="4817944"/>
                </a:cubicBezTo>
                <a:close/>
                <a:moveTo>
                  <a:pt x="4046307" y="5730093"/>
                </a:moveTo>
                <a:cubicBezTo>
                  <a:pt x="4046307" y="5813013"/>
                  <a:pt x="3980273" y="5879047"/>
                  <a:pt x="3897353" y="5879047"/>
                </a:cubicBezTo>
                <a:lnTo>
                  <a:pt x="1135579" y="5879047"/>
                </a:lnTo>
                <a:cubicBezTo>
                  <a:pt x="1052660" y="5879047"/>
                  <a:pt x="986625" y="5813013"/>
                  <a:pt x="986625" y="5730093"/>
                </a:cubicBezTo>
                <a:cubicBezTo>
                  <a:pt x="986625" y="5647174"/>
                  <a:pt x="1052660" y="5581139"/>
                  <a:pt x="1135579" y="5581139"/>
                </a:cubicBezTo>
                <a:lnTo>
                  <a:pt x="3896591" y="5581139"/>
                </a:lnTo>
                <a:cubicBezTo>
                  <a:pt x="3980281" y="5580369"/>
                  <a:pt x="4046307" y="5647165"/>
                  <a:pt x="4046307" y="5730093"/>
                </a:cubicBezTo>
                <a:close/>
                <a:moveTo>
                  <a:pt x="4046307" y="3905796"/>
                </a:moveTo>
                <a:cubicBezTo>
                  <a:pt x="4046307" y="3988715"/>
                  <a:pt x="3980273" y="4054749"/>
                  <a:pt x="3897353" y="4054749"/>
                </a:cubicBezTo>
                <a:lnTo>
                  <a:pt x="1135579" y="4054749"/>
                </a:lnTo>
                <a:cubicBezTo>
                  <a:pt x="1052660" y="4054749"/>
                  <a:pt x="986625" y="3988715"/>
                  <a:pt x="986625" y="3905796"/>
                </a:cubicBezTo>
                <a:cubicBezTo>
                  <a:pt x="986625" y="3822876"/>
                  <a:pt x="1052660" y="3756842"/>
                  <a:pt x="1135579" y="3756842"/>
                </a:cubicBezTo>
                <a:lnTo>
                  <a:pt x="3896591" y="3756842"/>
                </a:lnTo>
                <a:cubicBezTo>
                  <a:pt x="3980281" y="3756071"/>
                  <a:pt x="4046307" y="3822876"/>
                  <a:pt x="4046307" y="3905796"/>
                </a:cubicBezTo>
                <a:close/>
                <a:moveTo>
                  <a:pt x="1135579" y="2843923"/>
                </a:moveTo>
                <a:lnTo>
                  <a:pt x="3896591" y="2843923"/>
                </a:lnTo>
                <a:cubicBezTo>
                  <a:pt x="3979511" y="2843923"/>
                  <a:pt x="4045545" y="2909957"/>
                  <a:pt x="4045545" y="2992876"/>
                </a:cubicBezTo>
                <a:cubicBezTo>
                  <a:pt x="4045545" y="3075796"/>
                  <a:pt x="3979511" y="3141830"/>
                  <a:pt x="3896591" y="3141830"/>
                </a:cubicBezTo>
                <a:lnTo>
                  <a:pt x="1135579" y="3141830"/>
                </a:lnTo>
                <a:cubicBezTo>
                  <a:pt x="1052660" y="3141830"/>
                  <a:pt x="986625" y="3075796"/>
                  <a:pt x="986625" y="2992876"/>
                </a:cubicBezTo>
                <a:cubicBezTo>
                  <a:pt x="978174" y="2918399"/>
                  <a:pt x="1052651" y="2843923"/>
                  <a:pt x="1135579" y="2843923"/>
                </a:cubicBezTo>
                <a:close/>
                <a:moveTo>
                  <a:pt x="978174" y="2089179"/>
                </a:moveTo>
                <a:cubicBezTo>
                  <a:pt x="978174" y="2006260"/>
                  <a:pt x="1044208" y="1940225"/>
                  <a:pt x="1127128" y="1940225"/>
                </a:cubicBezTo>
                <a:lnTo>
                  <a:pt x="2080736" y="1940225"/>
                </a:lnTo>
                <a:cubicBezTo>
                  <a:pt x="2163656" y="1940225"/>
                  <a:pt x="2229690" y="2006260"/>
                  <a:pt x="2229690" y="2089179"/>
                </a:cubicBezTo>
                <a:cubicBezTo>
                  <a:pt x="2229690" y="2172098"/>
                  <a:pt x="2163656" y="2238133"/>
                  <a:pt x="2080736" y="2238133"/>
                </a:cubicBezTo>
                <a:lnTo>
                  <a:pt x="1135579" y="2238133"/>
                </a:lnTo>
                <a:cubicBezTo>
                  <a:pt x="1052651" y="2247346"/>
                  <a:pt x="978174" y="2180550"/>
                  <a:pt x="978174" y="2089179"/>
                </a:cubicBezTo>
                <a:close/>
                <a:moveTo>
                  <a:pt x="978174" y="1185473"/>
                </a:moveTo>
                <a:cubicBezTo>
                  <a:pt x="978174" y="1102553"/>
                  <a:pt x="1044208" y="1036519"/>
                  <a:pt x="1127128" y="1036519"/>
                </a:cubicBezTo>
                <a:lnTo>
                  <a:pt x="2080736" y="1036519"/>
                </a:lnTo>
                <a:cubicBezTo>
                  <a:pt x="2163656" y="1036519"/>
                  <a:pt x="2229690" y="1102553"/>
                  <a:pt x="2229690" y="1185473"/>
                </a:cubicBezTo>
                <a:cubicBezTo>
                  <a:pt x="2229690" y="1268392"/>
                  <a:pt x="2163656" y="1334427"/>
                  <a:pt x="2080736" y="1334427"/>
                </a:cubicBezTo>
                <a:lnTo>
                  <a:pt x="1135579" y="1334427"/>
                </a:lnTo>
                <a:cubicBezTo>
                  <a:pt x="1052651" y="1335197"/>
                  <a:pt x="978174" y="1268401"/>
                  <a:pt x="978174" y="118547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5" name="Forma libre 334">
            <a:extLst>
              <a:ext uri="{FF2B5EF4-FFF2-40B4-BE49-F238E27FC236}">
                <a16:creationId xmlns:a16="http://schemas.microsoft.com/office/drawing/2014/main" id="{77323AFA-BC1F-5F4C-A485-C6225B960E7C}"/>
              </a:ext>
            </a:extLst>
          </p:cNvPr>
          <p:cNvSpPr/>
          <p:nvPr/>
        </p:nvSpPr>
        <p:spPr>
          <a:xfrm>
            <a:off x="5022026" y="3973949"/>
            <a:ext cx="301017" cy="307914"/>
          </a:xfrm>
          <a:custGeom>
            <a:avLst/>
            <a:gdLst>
              <a:gd name="connsiteX0" fmla="*/ 5404382 w 5813577"/>
              <a:gd name="connsiteY0" fmla="*/ 4364084 h 5946785"/>
              <a:gd name="connsiteX1" fmla="*/ 3090987 w 5813577"/>
              <a:gd name="connsiteY1" fmla="*/ 4364084 h 5946785"/>
              <a:gd name="connsiteX2" fmla="*/ 3125745 w 5813577"/>
              <a:gd name="connsiteY2" fmla="*/ 4338213 h 5946785"/>
              <a:gd name="connsiteX3" fmla="*/ 4278403 w 5813577"/>
              <a:gd name="connsiteY3" fmla="*/ 3141910 h 5946785"/>
              <a:gd name="connsiteX4" fmla="*/ 4347918 w 5813577"/>
              <a:gd name="connsiteY4" fmla="*/ 2914772 h 5946785"/>
              <a:gd name="connsiteX5" fmla="*/ 4182217 w 5813577"/>
              <a:gd name="connsiteY5" fmla="*/ 2783828 h 5946785"/>
              <a:gd name="connsiteX6" fmla="*/ 4156356 w 5813577"/>
              <a:gd name="connsiteY6" fmla="*/ 2783828 h 5946785"/>
              <a:gd name="connsiteX7" fmla="*/ 3666521 w 5813577"/>
              <a:gd name="connsiteY7" fmla="*/ 2783828 h 5946785"/>
              <a:gd name="connsiteX8" fmla="*/ 3666521 w 5813577"/>
              <a:gd name="connsiteY8" fmla="*/ 156814 h 5946785"/>
              <a:gd name="connsiteX9" fmla="*/ 3509698 w 5813577"/>
              <a:gd name="connsiteY9" fmla="*/ 0 h 5946785"/>
              <a:gd name="connsiteX10" fmla="*/ 2313395 w 5813577"/>
              <a:gd name="connsiteY10" fmla="*/ 0 h 5946785"/>
              <a:gd name="connsiteX11" fmla="*/ 2156580 w 5813577"/>
              <a:gd name="connsiteY11" fmla="*/ 156814 h 5946785"/>
              <a:gd name="connsiteX12" fmla="*/ 2156580 w 5813577"/>
              <a:gd name="connsiteY12" fmla="*/ 2784646 h 5946785"/>
              <a:gd name="connsiteX13" fmla="*/ 1676442 w 5813577"/>
              <a:gd name="connsiteY13" fmla="*/ 2784646 h 5946785"/>
              <a:gd name="connsiteX14" fmla="*/ 1658658 w 5813577"/>
              <a:gd name="connsiteY14" fmla="*/ 2784646 h 5946785"/>
              <a:gd name="connsiteX15" fmla="*/ 1475174 w 5813577"/>
              <a:gd name="connsiteY15" fmla="*/ 2915590 h 5946785"/>
              <a:gd name="connsiteX16" fmla="*/ 1536602 w 5813577"/>
              <a:gd name="connsiteY16" fmla="*/ 3142729 h 5946785"/>
              <a:gd name="connsiteX17" fmla="*/ 2680364 w 5813577"/>
              <a:gd name="connsiteY17" fmla="*/ 4329336 h 5946785"/>
              <a:gd name="connsiteX18" fmla="*/ 2715122 w 5813577"/>
              <a:gd name="connsiteY18" fmla="*/ 4364094 h 5946785"/>
              <a:gd name="connsiteX19" fmla="*/ 410623 w 5813577"/>
              <a:gd name="connsiteY19" fmla="*/ 4364094 h 5946785"/>
              <a:gd name="connsiteX20" fmla="*/ 0 w 5813577"/>
              <a:gd name="connsiteY20" fmla="*/ 4774717 h 5946785"/>
              <a:gd name="connsiteX21" fmla="*/ 0 w 5813577"/>
              <a:gd name="connsiteY21" fmla="*/ 5542613 h 5946785"/>
              <a:gd name="connsiteX22" fmla="*/ 410623 w 5813577"/>
              <a:gd name="connsiteY22" fmla="*/ 5953236 h 5946785"/>
              <a:gd name="connsiteX23" fmla="*/ 5412469 w 5813577"/>
              <a:gd name="connsiteY23" fmla="*/ 5953236 h 5946785"/>
              <a:gd name="connsiteX24" fmla="*/ 5823092 w 5813577"/>
              <a:gd name="connsiteY24" fmla="*/ 5542613 h 5946785"/>
              <a:gd name="connsiteX25" fmla="*/ 5823092 w 5813577"/>
              <a:gd name="connsiteY25" fmla="*/ 4774717 h 5946785"/>
              <a:gd name="connsiteX26" fmla="*/ 5404382 w 5813577"/>
              <a:gd name="connsiteY26" fmla="*/ 4364084 h 5946785"/>
              <a:gd name="connsiteX27" fmla="*/ 1956112 w 5813577"/>
              <a:gd name="connsiteY27" fmla="*/ 3116049 h 5946785"/>
              <a:gd name="connsiteX28" fmla="*/ 2314194 w 5813577"/>
              <a:gd name="connsiteY28" fmla="*/ 3116049 h 5946785"/>
              <a:gd name="connsiteX29" fmla="*/ 2471008 w 5813577"/>
              <a:gd name="connsiteY29" fmla="*/ 2959235 h 5946785"/>
              <a:gd name="connsiteX30" fmla="*/ 2471008 w 5813577"/>
              <a:gd name="connsiteY30" fmla="*/ 322516 h 5946785"/>
              <a:gd name="connsiteX31" fmla="*/ 3335100 w 5813577"/>
              <a:gd name="connsiteY31" fmla="*/ 322516 h 5946785"/>
              <a:gd name="connsiteX32" fmla="*/ 3335100 w 5813577"/>
              <a:gd name="connsiteY32" fmla="*/ 2950348 h 5946785"/>
              <a:gd name="connsiteX33" fmla="*/ 3491914 w 5813577"/>
              <a:gd name="connsiteY33" fmla="*/ 3107162 h 5946785"/>
              <a:gd name="connsiteX34" fmla="*/ 3849996 w 5813577"/>
              <a:gd name="connsiteY34" fmla="*/ 3107162 h 5946785"/>
              <a:gd name="connsiteX35" fmla="*/ 2907502 w 5813577"/>
              <a:gd name="connsiteY35" fmla="*/ 4094110 h 5946785"/>
              <a:gd name="connsiteX36" fmla="*/ 1956112 w 5813577"/>
              <a:gd name="connsiteY36" fmla="*/ 3116049 h 5946785"/>
              <a:gd name="connsiteX37" fmla="*/ 5499768 w 5813577"/>
              <a:gd name="connsiteY37" fmla="*/ 5551500 h 5946785"/>
              <a:gd name="connsiteX38" fmla="*/ 5412469 w 5813577"/>
              <a:gd name="connsiteY38" fmla="*/ 5638799 h 5946785"/>
              <a:gd name="connsiteX39" fmla="*/ 410623 w 5813577"/>
              <a:gd name="connsiteY39" fmla="*/ 5638799 h 5946785"/>
              <a:gd name="connsiteX40" fmla="*/ 323324 w 5813577"/>
              <a:gd name="connsiteY40" fmla="*/ 5551500 h 5946785"/>
              <a:gd name="connsiteX41" fmla="*/ 323324 w 5813577"/>
              <a:gd name="connsiteY41" fmla="*/ 4783604 h 5946785"/>
              <a:gd name="connsiteX42" fmla="*/ 410623 w 5813577"/>
              <a:gd name="connsiteY42" fmla="*/ 4696305 h 5946785"/>
              <a:gd name="connsiteX43" fmla="*/ 5412469 w 5813577"/>
              <a:gd name="connsiteY43" fmla="*/ 4696305 h 5946785"/>
              <a:gd name="connsiteX44" fmla="*/ 5499768 w 5813577"/>
              <a:gd name="connsiteY44" fmla="*/ 4783604 h 5946785"/>
              <a:gd name="connsiteX45" fmla="*/ 5499768 w 5813577"/>
              <a:gd name="connsiteY45" fmla="*/ 5551500 h 594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13577" h="5946785">
                <a:moveTo>
                  <a:pt x="5404382" y="4364084"/>
                </a:moveTo>
                <a:lnTo>
                  <a:pt x="3090987" y="4364084"/>
                </a:lnTo>
                <a:cubicBezTo>
                  <a:pt x="3108770" y="4355197"/>
                  <a:pt x="3116858" y="4346301"/>
                  <a:pt x="3125745" y="4338213"/>
                </a:cubicBezTo>
                <a:lnTo>
                  <a:pt x="4278403" y="3141910"/>
                </a:lnTo>
                <a:cubicBezTo>
                  <a:pt x="4365702" y="3054612"/>
                  <a:pt x="4365702" y="2967313"/>
                  <a:pt x="4347918" y="2914772"/>
                </a:cubicBezTo>
                <a:cubicBezTo>
                  <a:pt x="4339032" y="2880014"/>
                  <a:pt x="4295378" y="2801612"/>
                  <a:pt x="4182217" y="2783828"/>
                </a:cubicBezTo>
                <a:cubicBezTo>
                  <a:pt x="4173330" y="2783828"/>
                  <a:pt x="4164434" y="2783828"/>
                  <a:pt x="4156356" y="2783828"/>
                </a:cubicBezTo>
                <a:lnTo>
                  <a:pt x="3666521" y="2783828"/>
                </a:lnTo>
                <a:lnTo>
                  <a:pt x="3666521" y="156814"/>
                </a:lnTo>
                <a:cubicBezTo>
                  <a:pt x="3666512" y="69516"/>
                  <a:pt x="3596996" y="0"/>
                  <a:pt x="3509698" y="0"/>
                </a:cubicBezTo>
                <a:lnTo>
                  <a:pt x="2313395" y="0"/>
                </a:lnTo>
                <a:cubicBezTo>
                  <a:pt x="2226096" y="0"/>
                  <a:pt x="2156580" y="69516"/>
                  <a:pt x="2156580" y="156814"/>
                </a:cubicBezTo>
                <a:lnTo>
                  <a:pt x="2156580" y="2784646"/>
                </a:lnTo>
                <a:lnTo>
                  <a:pt x="1676442" y="2784646"/>
                </a:lnTo>
                <a:cubicBezTo>
                  <a:pt x="1667555" y="2784646"/>
                  <a:pt x="1667555" y="2784646"/>
                  <a:pt x="1658658" y="2784646"/>
                </a:cubicBezTo>
                <a:cubicBezTo>
                  <a:pt x="1527715" y="2802430"/>
                  <a:pt x="1484061" y="2880832"/>
                  <a:pt x="1475174" y="2915590"/>
                </a:cubicBezTo>
                <a:cubicBezTo>
                  <a:pt x="1457391" y="2959235"/>
                  <a:pt x="1449303" y="3046534"/>
                  <a:pt x="1536602" y="3142729"/>
                </a:cubicBezTo>
                <a:lnTo>
                  <a:pt x="2680364" y="4329336"/>
                </a:lnTo>
                <a:cubicBezTo>
                  <a:pt x="2689251" y="4338223"/>
                  <a:pt x="2706225" y="4355207"/>
                  <a:pt x="2715122" y="4364094"/>
                </a:cubicBezTo>
                <a:lnTo>
                  <a:pt x="410623" y="4364094"/>
                </a:lnTo>
                <a:cubicBezTo>
                  <a:pt x="183484" y="4364094"/>
                  <a:pt x="0" y="4547578"/>
                  <a:pt x="0" y="4774717"/>
                </a:cubicBezTo>
                <a:lnTo>
                  <a:pt x="0" y="5542613"/>
                </a:lnTo>
                <a:cubicBezTo>
                  <a:pt x="0" y="5769752"/>
                  <a:pt x="183484" y="5953236"/>
                  <a:pt x="410623" y="5953236"/>
                </a:cubicBezTo>
                <a:lnTo>
                  <a:pt x="5412469" y="5953236"/>
                </a:lnTo>
                <a:cubicBezTo>
                  <a:pt x="5639608" y="5953236"/>
                  <a:pt x="5823092" y="5769752"/>
                  <a:pt x="5823092" y="5542613"/>
                </a:cubicBezTo>
                <a:lnTo>
                  <a:pt x="5823092" y="4774717"/>
                </a:lnTo>
                <a:cubicBezTo>
                  <a:pt x="5823092" y="4556465"/>
                  <a:pt x="5630711" y="4364084"/>
                  <a:pt x="5404382" y="4364084"/>
                </a:cubicBezTo>
                <a:close/>
                <a:moveTo>
                  <a:pt x="1956112" y="3116049"/>
                </a:moveTo>
                <a:lnTo>
                  <a:pt x="2314194" y="3116049"/>
                </a:lnTo>
                <a:cubicBezTo>
                  <a:pt x="2401493" y="3116049"/>
                  <a:pt x="2471008" y="3046534"/>
                  <a:pt x="2471008" y="2959235"/>
                </a:cubicBezTo>
                <a:lnTo>
                  <a:pt x="2471008" y="322516"/>
                </a:lnTo>
                <a:lnTo>
                  <a:pt x="3335100" y="322516"/>
                </a:lnTo>
                <a:lnTo>
                  <a:pt x="3335100" y="2950348"/>
                </a:lnTo>
                <a:cubicBezTo>
                  <a:pt x="3335100" y="3037646"/>
                  <a:pt x="3404616" y="3107162"/>
                  <a:pt x="3491914" y="3107162"/>
                </a:cubicBezTo>
                <a:lnTo>
                  <a:pt x="3849996" y="3107162"/>
                </a:lnTo>
                <a:lnTo>
                  <a:pt x="2907502" y="4094110"/>
                </a:lnTo>
                <a:lnTo>
                  <a:pt x="1956112" y="3116049"/>
                </a:lnTo>
                <a:close/>
                <a:moveTo>
                  <a:pt x="5499768" y="5551500"/>
                </a:moveTo>
                <a:cubicBezTo>
                  <a:pt x="5499768" y="5604042"/>
                  <a:pt x="5456123" y="5638799"/>
                  <a:pt x="5412469" y="5638799"/>
                </a:cubicBezTo>
                <a:lnTo>
                  <a:pt x="410623" y="5638799"/>
                </a:lnTo>
                <a:cubicBezTo>
                  <a:pt x="358082" y="5638799"/>
                  <a:pt x="323324" y="5595154"/>
                  <a:pt x="323324" y="5551500"/>
                </a:cubicBezTo>
                <a:lnTo>
                  <a:pt x="323324" y="4783604"/>
                </a:lnTo>
                <a:cubicBezTo>
                  <a:pt x="323324" y="4731063"/>
                  <a:pt x="366969" y="4696305"/>
                  <a:pt x="410623" y="4696305"/>
                </a:cubicBezTo>
                <a:lnTo>
                  <a:pt x="5412469" y="4696305"/>
                </a:lnTo>
                <a:cubicBezTo>
                  <a:pt x="5465010" y="4696305"/>
                  <a:pt x="5499768" y="4739950"/>
                  <a:pt x="5499768" y="4783604"/>
                </a:cubicBezTo>
                <a:lnTo>
                  <a:pt x="5499768" y="555150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7" name="Forma libre 336">
            <a:extLst>
              <a:ext uri="{FF2B5EF4-FFF2-40B4-BE49-F238E27FC236}">
                <a16:creationId xmlns:a16="http://schemas.microsoft.com/office/drawing/2014/main" id="{B380C987-2F3C-B34D-8129-C2A0CEBE33D0}"/>
              </a:ext>
            </a:extLst>
          </p:cNvPr>
          <p:cNvSpPr/>
          <p:nvPr/>
        </p:nvSpPr>
        <p:spPr>
          <a:xfrm>
            <a:off x="8797561" y="3410471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10247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1433 h 5819790"/>
              <a:gd name="connsiteX8" fmla="*/ 5538358 w 5819790"/>
              <a:gd name="connsiteY8" fmla="*/ 2917303 h 5819790"/>
              <a:gd name="connsiteX9" fmla="*/ 2910247 w 5819790"/>
              <a:gd name="connsiteY9" fmla="*/ 5545414 h 5819790"/>
              <a:gd name="connsiteX10" fmla="*/ 3054839 w 5819790"/>
              <a:gd name="connsiteY10" fmla="*/ 4105805 h 5819790"/>
              <a:gd name="connsiteX11" fmla="*/ 2902488 w 5819790"/>
              <a:gd name="connsiteY11" fmla="*/ 4258157 h 5819790"/>
              <a:gd name="connsiteX12" fmla="*/ 2750137 w 5819790"/>
              <a:gd name="connsiteY12" fmla="*/ 4105805 h 5819790"/>
              <a:gd name="connsiteX13" fmla="*/ 2902488 w 5819790"/>
              <a:gd name="connsiteY13" fmla="*/ 3953454 h 5819790"/>
              <a:gd name="connsiteX14" fmla="*/ 3054839 w 5819790"/>
              <a:gd name="connsiteY14" fmla="*/ 4105805 h 5819790"/>
              <a:gd name="connsiteX15" fmla="*/ 2757896 w 5819790"/>
              <a:gd name="connsiteY15" fmla="*/ 3358847 h 5819790"/>
              <a:gd name="connsiteX16" fmla="*/ 2757896 w 5819790"/>
              <a:gd name="connsiteY16" fmla="*/ 1644861 h 5819790"/>
              <a:gd name="connsiteX17" fmla="*/ 2894737 w 5819790"/>
              <a:gd name="connsiteY17" fmla="*/ 1508020 h 5819790"/>
              <a:gd name="connsiteX18" fmla="*/ 3031578 w 5819790"/>
              <a:gd name="connsiteY18" fmla="*/ 1644861 h 5819790"/>
              <a:gd name="connsiteX19" fmla="*/ 3031578 w 5819790"/>
              <a:gd name="connsiteY19" fmla="*/ 3358847 h 5819790"/>
              <a:gd name="connsiteX20" fmla="*/ 2894737 w 5819790"/>
              <a:gd name="connsiteY20" fmla="*/ 3495688 h 5819790"/>
              <a:gd name="connsiteX21" fmla="*/ 2757896 w 5819790"/>
              <a:gd name="connsiteY21" fmla="*/ 3358847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768"/>
                  <a:pt x="0" y="2910247"/>
                </a:cubicBezTo>
                <a:cubicBezTo>
                  <a:pt x="0" y="4517727"/>
                  <a:pt x="1302768" y="5827550"/>
                  <a:pt x="2910247" y="5827550"/>
                </a:cubicBezTo>
                <a:cubicBezTo>
                  <a:pt x="4517727" y="5827550"/>
                  <a:pt x="5820495" y="4517023"/>
                  <a:pt x="5820495" y="2917303"/>
                </a:cubicBezTo>
                <a:cubicBezTo>
                  <a:pt x="5820495" y="1309824"/>
                  <a:pt x="4517727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1433"/>
                  <a:pt x="2910247" y="281433"/>
                </a:cubicBezTo>
                <a:cubicBezTo>
                  <a:pt x="4357616" y="281433"/>
                  <a:pt x="5538358" y="1462175"/>
                  <a:pt x="5538358" y="2917303"/>
                </a:cubicBezTo>
                <a:cubicBezTo>
                  <a:pt x="5538358" y="4372432"/>
                  <a:pt x="4357616" y="5545414"/>
                  <a:pt x="2910247" y="5545414"/>
                </a:cubicBezTo>
                <a:close/>
                <a:moveTo>
                  <a:pt x="3054839" y="4105805"/>
                </a:moveTo>
                <a:cubicBezTo>
                  <a:pt x="3054839" y="4189745"/>
                  <a:pt x="2986418" y="4258157"/>
                  <a:pt x="2902488" y="4258157"/>
                </a:cubicBezTo>
                <a:cubicBezTo>
                  <a:pt x="2818548" y="4258157"/>
                  <a:pt x="2750137" y="4189736"/>
                  <a:pt x="2750137" y="4105805"/>
                </a:cubicBezTo>
                <a:cubicBezTo>
                  <a:pt x="2750137" y="4021865"/>
                  <a:pt x="2818557" y="3953454"/>
                  <a:pt x="2902488" y="3953454"/>
                </a:cubicBezTo>
                <a:cubicBezTo>
                  <a:pt x="2986418" y="3953454"/>
                  <a:pt x="3054839" y="4021875"/>
                  <a:pt x="3054839" y="4105805"/>
                </a:cubicBezTo>
                <a:close/>
                <a:moveTo>
                  <a:pt x="2757896" y="3358847"/>
                </a:moveTo>
                <a:lnTo>
                  <a:pt x="2757896" y="1644861"/>
                </a:lnTo>
                <a:cubicBezTo>
                  <a:pt x="2757896" y="1568681"/>
                  <a:pt x="2818557" y="1508020"/>
                  <a:pt x="2894737" y="1508020"/>
                </a:cubicBezTo>
                <a:cubicBezTo>
                  <a:pt x="2970918" y="1508020"/>
                  <a:pt x="3031578" y="1568681"/>
                  <a:pt x="3031578" y="1644861"/>
                </a:cubicBezTo>
                <a:lnTo>
                  <a:pt x="3031578" y="3358847"/>
                </a:lnTo>
                <a:cubicBezTo>
                  <a:pt x="3031578" y="3435027"/>
                  <a:pt x="2970918" y="3495688"/>
                  <a:pt x="2894737" y="3495688"/>
                </a:cubicBezTo>
                <a:cubicBezTo>
                  <a:pt x="2818557" y="3504151"/>
                  <a:pt x="2757896" y="3435027"/>
                  <a:pt x="2757896" y="335884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9" name="Forma libre 338">
            <a:extLst>
              <a:ext uri="{FF2B5EF4-FFF2-40B4-BE49-F238E27FC236}">
                <a16:creationId xmlns:a16="http://schemas.microsoft.com/office/drawing/2014/main" id="{EC792EB8-14C8-0B4E-8748-756FB3D2EC4C}"/>
              </a:ext>
            </a:extLst>
          </p:cNvPr>
          <p:cNvSpPr/>
          <p:nvPr/>
        </p:nvSpPr>
        <p:spPr>
          <a:xfrm>
            <a:off x="1241748" y="4686244"/>
            <a:ext cx="301338" cy="283583"/>
          </a:xfrm>
          <a:custGeom>
            <a:avLst/>
            <a:gdLst>
              <a:gd name="connsiteX0" fmla="*/ 1084507 w 5819775"/>
              <a:gd name="connsiteY0" fmla="*/ 2785320 h 5476875"/>
              <a:gd name="connsiteX1" fmla="*/ 928440 w 5819775"/>
              <a:gd name="connsiteY1" fmla="*/ 2941387 h 5476875"/>
              <a:gd name="connsiteX2" fmla="*/ 772373 w 5819775"/>
              <a:gd name="connsiteY2" fmla="*/ 2785320 h 5476875"/>
              <a:gd name="connsiteX3" fmla="*/ 928440 w 5819775"/>
              <a:gd name="connsiteY3" fmla="*/ 2629253 h 5476875"/>
              <a:gd name="connsiteX4" fmla="*/ 1084507 w 5819775"/>
              <a:gd name="connsiteY4" fmla="*/ 2785320 h 5476875"/>
              <a:gd name="connsiteX5" fmla="*/ 5828576 w 5819775"/>
              <a:gd name="connsiteY5" fmla="*/ 2738362 h 5476875"/>
              <a:gd name="connsiteX6" fmla="*/ 5828576 w 5819775"/>
              <a:gd name="connsiteY6" fmla="*/ 4213022 h 5476875"/>
              <a:gd name="connsiteX7" fmla="*/ 5563410 w 5819775"/>
              <a:gd name="connsiteY7" fmla="*/ 4899413 h 5476875"/>
              <a:gd name="connsiteX8" fmla="*/ 5235388 w 5819775"/>
              <a:gd name="connsiteY8" fmla="*/ 5242608 h 5476875"/>
              <a:gd name="connsiteX9" fmla="*/ 4642199 w 5819775"/>
              <a:gd name="connsiteY9" fmla="*/ 5484648 h 5476875"/>
              <a:gd name="connsiteX10" fmla="*/ 4642199 w 5819775"/>
              <a:gd name="connsiteY10" fmla="*/ 5484648 h 5476875"/>
              <a:gd name="connsiteX11" fmla="*/ 2809161 w 5819775"/>
              <a:gd name="connsiteY11" fmla="*/ 5484648 h 5476875"/>
              <a:gd name="connsiteX12" fmla="*/ 2083746 w 5819775"/>
              <a:gd name="connsiteY12" fmla="*/ 5211537 h 5476875"/>
              <a:gd name="connsiteX13" fmla="*/ 1826533 w 5819775"/>
              <a:gd name="connsiteY13" fmla="*/ 4946371 h 5476875"/>
              <a:gd name="connsiteX14" fmla="*/ 1826533 w 5819775"/>
              <a:gd name="connsiteY14" fmla="*/ 4969488 h 5476875"/>
              <a:gd name="connsiteX15" fmla="*/ 1327271 w 5819775"/>
              <a:gd name="connsiteY15" fmla="*/ 5468751 h 5476875"/>
              <a:gd name="connsiteX16" fmla="*/ 499262 w 5819775"/>
              <a:gd name="connsiteY16" fmla="*/ 5468751 h 5476875"/>
              <a:gd name="connsiteX17" fmla="*/ 0 w 5819775"/>
              <a:gd name="connsiteY17" fmla="*/ 4969507 h 5476875"/>
              <a:gd name="connsiteX18" fmla="*/ 0 w 5819775"/>
              <a:gd name="connsiteY18" fmla="*/ 2395166 h 5476875"/>
              <a:gd name="connsiteX19" fmla="*/ 499262 w 5819775"/>
              <a:gd name="connsiteY19" fmla="*/ 1895904 h 5476875"/>
              <a:gd name="connsiteX20" fmla="*/ 1318603 w 5819775"/>
              <a:gd name="connsiteY20" fmla="*/ 1895904 h 5476875"/>
              <a:gd name="connsiteX21" fmla="*/ 1817865 w 5819775"/>
              <a:gd name="connsiteY21" fmla="*/ 2333025 h 5476875"/>
              <a:gd name="connsiteX22" fmla="*/ 2793273 w 5819775"/>
              <a:gd name="connsiteY22" fmla="*/ 1318603 h 5476875"/>
              <a:gd name="connsiteX23" fmla="*/ 3089510 w 5819775"/>
              <a:gd name="connsiteY23" fmla="*/ 242049 h 5476875"/>
              <a:gd name="connsiteX24" fmla="*/ 3385747 w 5819775"/>
              <a:gd name="connsiteY24" fmla="*/ 0 h 5476875"/>
              <a:gd name="connsiteX25" fmla="*/ 3908850 w 5819775"/>
              <a:gd name="connsiteY25" fmla="*/ 0 h 5476875"/>
              <a:gd name="connsiteX26" fmla="*/ 4189914 w 5819775"/>
              <a:gd name="connsiteY26" fmla="*/ 249993 h 5476875"/>
              <a:gd name="connsiteX27" fmla="*/ 4189914 w 5819775"/>
              <a:gd name="connsiteY27" fmla="*/ 265890 h 5476875"/>
              <a:gd name="connsiteX28" fmla="*/ 4189914 w 5819775"/>
              <a:gd name="connsiteY28" fmla="*/ 1982600 h 5476875"/>
              <a:gd name="connsiteX29" fmla="*/ 4189914 w 5819775"/>
              <a:gd name="connsiteY29" fmla="*/ 2013671 h 5476875"/>
              <a:gd name="connsiteX30" fmla="*/ 5040326 w 5819775"/>
              <a:gd name="connsiteY30" fmla="*/ 2013671 h 5476875"/>
              <a:gd name="connsiteX31" fmla="*/ 5477447 w 5819775"/>
              <a:gd name="connsiteY31" fmla="*/ 2224650 h 5476875"/>
              <a:gd name="connsiteX32" fmla="*/ 5688426 w 5819775"/>
              <a:gd name="connsiteY32" fmla="*/ 2442848 h 5476875"/>
              <a:gd name="connsiteX33" fmla="*/ 5821366 w 5819775"/>
              <a:gd name="connsiteY33" fmla="*/ 2747029 h 5476875"/>
              <a:gd name="connsiteX34" fmla="*/ 5828576 w 5819775"/>
              <a:gd name="connsiteY34" fmla="*/ 2738362 h 5476875"/>
              <a:gd name="connsiteX35" fmla="*/ 1536802 w 5819775"/>
              <a:gd name="connsiteY35" fmla="*/ 4970231 h 5476875"/>
              <a:gd name="connsiteX36" fmla="*/ 1536802 w 5819775"/>
              <a:gd name="connsiteY36" fmla="*/ 4634980 h 5476875"/>
              <a:gd name="connsiteX37" fmla="*/ 1528858 w 5819775"/>
              <a:gd name="connsiteY37" fmla="*/ 4580068 h 5476875"/>
              <a:gd name="connsiteX38" fmla="*/ 1536802 w 5819775"/>
              <a:gd name="connsiteY38" fmla="*/ 2684174 h 5476875"/>
              <a:gd name="connsiteX39" fmla="*/ 1536802 w 5819775"/>
              <a:gd name="connsiteY39" fmla="*/ 2676230 h 5476875"/>
              <a:gd name="connsiteX40" fmla="*/ 1536802 w 5819775"/>
              <a:gd name="connsiteY40" fmla="*/ 2395166 h 5476875"/>
              <a:gd name="connsiteX41" fmla="*/ 1325823 w 5819775"/>
              <a:gd name="connsiteY41" fmla="*/ 2184187 h 5476875"/>
              <a:gd name="connsiteX42" fmla="*/ 499262 w 5819775"/>
              <a:gd name="connsiteY42" fmla="*/ 2184187 h 5476875"/>
              <a:gd name="connsiteX43" fmla="*/ 288284 w 5819775"/>
              <a:gd name="connsiteY43" fmla="*/ 2395166 h 5476875"/>
              <a:gd name="connsiteX44" fmla="*/ 288284 w 5819775"/>
              <a:gd name="connsiteY44" fmla="*/ 4970231 h 5476875"/>
              <a:gd name="connsiteX45" fmla="*/ 499262 w 5819775"/>
              <a:gd name="connsiteY45" fmla="*/ 5181210 h 5476875"/>
              <a:gd name="connsiteX46" fmla="*/ 1318603 w 5819775"/>
              <a:gd name="connsiteY46" fmla="*/ 5181210 h 5476875"/>
              <a:gd name="connsiteX47" fmla="*/ 1536802 w 5819775"/>
              <a:gd name="connsiteY47" fmla="*/ 4970231 h 5476875"/>
              <a:gd name="connsiteX48" fmla="*/ 5540293 w 5819775"/>
              <a:gd name="connsiteY48" fmla="*/ 2746305 h 5476875"/>
              <a:gd name="connsiteX49" fmla="*/ 5485381 w 5819775"/>
              <a:gd name="connsiteY49" fmla="*/ 2621309 h 5476875"/>
              <a:gd name="connsiteX50" fmla="*/ 5274402 w 5819775"/>
              <a:gd name="connsiteY50" fmla="*/ 2403110 h 5476875"/>
              <a:gd name="connsiteX51" fmla="*/ 5040307 w 5819775"/>
              <a:gd name="connsiteY51" fmla="*/ 2286057 h 5476875"/>
              <a:gd name="connsiteX52" fmla="*/ 4166054 w 5819775"/>
              <a:gd name="connsiteY52" fmla="*/ 2286057 h 5476875"/>
              <a:gd name="connsiteX53" fmla="*/ 4142937 w 5819775"/>
              <a:gd name="connsiteY53" fmla="*/ 2286057 h 5476875"/>
              <a:gd name="connsiteX54" fmla="*/ 3908841 w 5819775"/>
              <a:gd name="connsiteY54" fmla="*/ 1965979 h 5476875"/>
              <a:gd name="connsiteX55" fmla="*/ 3908841 w 5819775"/>
              <a:gd name="connsiteY55" fmla="*/ 280340 h 5476875"/>
              <a:gd name="connsiteX56" fmla="*/ 3394405 w 5819775"/>
              <a:gd name="connsiteY56" fmla="*/ 280340 h 5476875"/>
              <a:gd name="connsiteX57" fmla="*/ 3378508 w 5819775"/>
              <a:gd name="connsiteY57" fmla="*/ 311410 h 5476875"/>
              <a:gd name="connsiteX58" fmla="*/ 3066383 w 5819775"/>
              <a:gd name="connsiteY58" fmla="*/ 1419758 h 5476875"/>
              <a:gd name="connsiteX59" fmla="*/ 3027369 w 5819775"/>
              <a:gd name="connsiteY59" fmla="*/ 1481900 h 5476875"/>
              <a:gd name="connsiteX60" fmla="*/ 1825809 w 5819775"/>
              <a:gd name="connsiteY60" fmla="*/ 2738362 h 5476875"/>
              <a:gd name="connsiteX61" fmla="*/ 1825809 w 5819775"/>
              <a:gd name="connsiteY61" fmla="*/ 4533100 h 5476875"/>
              <a:gd name="connsiteX62" fmla="*/ 2286057 w 5819775"/>
              <a:gd name="connsiteY62" fmla="*/ 5017189 h 5476875"/>
              <a:gd name="connsiteX63" fmla="*/ 2809161 w 5819775"/>
              <a:gd name="connsiteY63" fmla="*/ 5204327 h 5476875"/>
              <a:gd name="connsiteX64" fmla="*/ 4650867 w 5819775"/>
              <a:gd name="connsiteY64" fmla="*/ 5204327 h 5476875"/>
              <a:gd name="connsiteX65" fmla="*/ 5041030 w 5819775"/>
              <a:gd name="connsiteY65" fmla="*/ 5048260 h 5476875"/>
              <a:gd name="connsiteX66" fmla="*/ 5361108 w 5819775"/>
              <a:gd name="connsiteY66" fmla="*/ 4713008 h 5476875"/>
              <a:gd name="connsiteX67" fmla="*/ 5548237 w 5819775"/>
              <a:gd name="connsiteY67" fmla="*/ 4221690 h 5476875"/>
              <a:gd name="connsiteX68" fmla="*/ 5548237 w 5819775"/>
              <a:gd name="connsiteY68" fmla="*/ 2746305 h 5476875"/>
              <a:gd name="connsiteX69" fmla="*/ 5540293 w 5819775"/>
              <a:gd name="connsiteY69" fmla="*/ 2746305 h 547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819775" h="5476875">
                <a:moveTo>
                  <a:pt x="1084507" y="2785320"/>
                </a:moveTo>
                <a:cubicBezTo>
                  <a:pt x="1084507" y="2871302"/>
                  <a:pt x="1014422" y="2941387"/>
                  <a:pt x="928440" y="2941387"/>
                </a:cubicBezTo>
                <a:cubicBezTo>
                  <a:pt x="842458" y="2941387"/>
                  <a:pt x="772373" y="2871302"/>
                  <a:pt x="772373" y="2785320"/>
                </a:cubicBezTo>
                <a:cubicBezTo>
                  <a:pt x="772373" y="2699337"/>
                  <a:pt x="842458" y="2629253"/>
                  <a:pt x="928440" y="2629253"/>
                </a:cubicBezTo>
                <a:cubicBezTo>
                  <a:pt x="1014422" y="2629253"/>
                  <a:pt x="1084507" y="2699347"/>
                  <a:pt x="1084507" y="2785320"/>
                </a:cubicBezTo>
                <a:close/>
                <a:moveTo>
                  <a:pt x="5828576" y="2738362"/>
                </a:moveTo>
                <a:lnTo>
                  <a:pt x="5828576" y="4213022"/>
                </a:lnTo>
                <a:cubicBezTo>
                  <a:pt x="5828576" y="4572115"/>
                  <a:pt x="5641448" y="4814164"/>
                  <a:pt x="5563410" y="4899413"/>
                </a:cubicBezTo>
                <a:lnTo>
                  <a:pt x="5235388" y="5242608"/>
                </a:lnTo>
                <a:cubicBezTo>
                  <a:pt x="5017189" y="5476704"/>
                  <a:pt x="4705055" y="5484648"/>
                  <a:pt x="4642199" y="5484648"/>
                </a:cubicBezTo>
                <a:lnTo>
                  <a:pt x="4642199" y="5484648"/>
                </a:lnTo>
                <a:lnTo>
                  <a:pt x="2809161" y="5484648"/>
                </a:lnTo>
                <a:cubicBezTo>
                  <a:pt x="2387927" y="5484648"/>
                  <a:pt x="2145887" y="5273669"/>
                  <a:pt x="2083746" y="5211537"/>
                </a:cubicBezTo>
                <a:lnTo>
                  <a:pt x="1826533" y="4946371"/>
                </a:lnTo>
                <a:lnTo>
                  <a:pt x="1826533" y="4969488"/>
                </a:lnTo>
                <a:cubicBezTo>
                  <a:pt x="1826533" y="5250552"/>
                  <a:pt x="1600381" y="5468751"/>
                  <a:pt x="1327271" y="5468751"/>
                </a:cubicBezTo>
                <a:lnTo>
                  <a:pt x="499262" y="5468751"/>
                </a:lnTo>
                <a:cubicBezTo>
                  <a:pt x="218199" y="5468770"/>
                  <a:pt x="0" y="5242617"/>
                  <a:pt x="0" y="4969507"/>
                </a:cubicBezTo>
                <a:lnTo>
                  <a:pt x="0" y="2395166"/>
                </a:lnTo>
                <a:cubicBezTo>
                  <a:pt x="0" y="2114102"/>
                  <a:pt x="226152" y="1895904"/>
                  <a:pt x="499262" y="1895904"/>
                </a:cubicBezTo>
                <a:lnTo>
                  <a:pt x="1318603" y="1895904"/>
                </a:lnTo>
                <a:cubicBezTo>
                  <a:pt x="1575816" y="1895904"/>
                  <a:pt x="1786795" y="2083032"/>
                  <a:pt x="1817865" y="2333025"/>
                </a:cubicBezTo>
                <a:lnTo>
                  <a:pt x="2793273" y="1318603"/>
                </a:lnTo>
                <a:lnTo>
                  <a:pt x="3089510" y="242049"/>
                </a:lnTo>
                <a:cubicBezTo>
                  <a:pt x="3112627" y="148123"/>
                  <a:pt x="3206563" y="0"/>
                  <a:pt x="3385747" y="0"/>
                </a:cubicBezTo>
                <a:lnTo>
                  <a:pt x="3908850" y="0"/>
                </a:lnTo>
                <a:cubicBezTo>
                  <a:pt x="4064918" y="0"/>
                  <a:pt x="4174017" y="93926"/>
                  <a:pt x="4189914" y="249993"/>
                </a:cubicBezTo>
                <a:cubicBezTo>
                  <a:pt x="4189914" y="257937"/>
                  <a:pt x="4189914" y="257937"/>
                  <a:pt x="4189914" y="265890"/>
                </a:cubicBezTo>
                <a:lnTo>
                  <a:pt x="4189914" y="1982600"/>
                </a:lnTo>
                <a:cubicBezTo>
                  <a:pt x="4189914" y="1998497"/>
                  <a:pt x="4189914" y="2005717"/>
                  <a:pt x="4189914" y="2013671"/>
                </a:cubicBezTo>
                <a:lnTo>
                  <a:pt x="5040326" y="2013671"/>
                </a:lnTo>
                <a:cubicBezTo>
                  <a:pt x="5141481" y="2021615"/>
                  <a:pt x="5313436" y="2052685"/>
                  <a:pt x="5477447" y="2224650"/>
                </a:cubicBezTo>
                <a:lnTo>
                  <a:pt x="5688426" y="2442848"/>
                </a:lnTo>
                <a:cubicBezTo>
                  <a:pt x="5766454" y="2528830"/>
                  <a:pt x="5813422" y="2629986"/>
                  <a:pt x="5821366" y="2747029"/>
                </a:cubicBezTo>
                <a:cubicBezTo>
                  <a:pt x="5828576" y="2730418"/>
                  <a:pt x="5828576" y="2738362"/>
                  <a:pt x="5828576" y="2738362"/>
                </a:cubicBezTo>
                <a:close/>
                <a:moveTo>
                  <a:pt x="1536802" y="4970231"/>
                </a:moveTo>
                <a:lnTo>
                  <a:pt x="1536802" y="4634980"/>
                </a:lnTo>
                <a:cubicBezTo>
                  <a:pt x="1528858" y="4619082"/>
                  <a:pt x="1528858" y="4595965"/>
                  <a:pt x="1528858" y="4580068"/>
                </a:cubicBezTo>
                <a:lnTo>
                  <a:pt x="1536802" y="2684174"/>
                </a:lnTo>
                <a:cubicBezTo>
                  <a:pt x="1536802" y="2684174"/>
                  <a:pt x="1536802" y="2684174"/>
                  <a:pt x="1536802" y="2676230"/>
                </a:cubicBezTo>
                <a:lnTo>
                  <a:pt x="1536802" y="2395166"/>
                </a:lnTo>
                <a:cubicBezTo>
                  <a:pt x="1536802" y="2278113"/>
                  <a:pt x="1442876" y="2184187"/>
                  <a:pt x="1325823" y="2184187"/>
                </a:cubicBezTo>
                <a:lnTo>
                  <a:pt x="499262" y="2184187"/>
                </a:lnTo>
                <a:cubicBezTo>
                  <a:pt x="382210" y="2184187"/>
                  <a:pt x="288284" y="2278113"/>
                  <a:pt x="288284" y="2395166"/>
                </a:cubicBezTo>
                <a:lnTo>
                  <a:pt x="288284" y="4970231"/>
                </a:lnTo>
                <a:cubicBezTo>
                  <a:pt x="288284" y="5087284"/>
                  <a:pt x="382210" y="5181210"/>
                  <a:pt x="499262" y="5181210"/>
                </a:cubicBezTo>
                <a:lnTo>
                  <a:pt x="1318603" y="5181210"/>
                </a:lnTo>
                <a:cubicBezTo>
                  <a:pt x="1443600" y="5180486"/>
                  <a:pt x="1536802" y="5087274"/>
                  <a:pt x="1536802" y="4970231"/>
                </a:cubicBezTo>
                <a:close/>
                <a:moveTo>
                  <a:pt x="5540293" y="2746305"/>
                </a:moveTo>
                <a:cubicBezTo>
                  <a:pt x="5532349" y="2699337"/>
                  <a:pt x="5517176" y="2660323"/>
                  <a:pt x="5485381" y="2621309"/>
                </a:cubicBezTo>
                <a:lnTo>
                  <a:pt x="5274402" y="2403110"/>
                </a:lnTo>
                <a:cubicBezTo>
                  <a:pt x="5180476" y="2309184"/>
                  <a:pt x="5087274" y="2286057"/>
                  <a:pt x="5040307" y="2286057"/>
                </a:cubicBezTo>
                <a:lnTo>
                  <a:pt x="4166054" y="2286057"/>
                </a:lnTo>
                <a:cubicBezTo>
                  <a:pt x="4158110" y="2286057"/>
                  <a:pt x="4150157" y="2286057"/>
                  <a:pt x="4142937" y="2286057"/>
                </a:cubicBezTo>
                <a:cubicBezTo>
                  <a:pt x="4025884" y="2270160"/>
                  <a:pt x="3908841" y="2176958"/>
                  <a:pt x="3908841" y="1965979"/>
                </a:cubicBezTo>
                <a:lnTo>
                  <a:pt x="3908841" y="280340"/>
                </a:lnTo>
                <a:lnTo>
                  <a:pt x="3394405" y="280340"/>
                </a:lnTo>
                <a:cubicBezTo>
                  <a:pt x="3386461" y="280340"/>
                  <a:pt x="3378508" y="303457"/>
                  <a:pt x="3378508" y="311410"/>
                </a:cubicBezTo>
                <a:lnTo>
                  <a:pt x="3066383" y="1419758"/>
                </a:lnTo>
                <a:cubicBezTo>
                  <a:pt x="3058440" y="1442876"/>
                  <a:pt x="3050486" y="1466726"/>
                  <a:pt x="3027369" y="1481900"/>
                </a:cubicBezTo>
                <a:lnTo>
                  <a:pt x="1825809" y="2738362"/>
                </a:lnTo>
                <a:lnTo>
                  <a:pt x="1825809" y="4533100"/>
                </a:lnTo>
                <a:lnTo>
                  <a:pt x="2286057" y="5017189"/>
                </a:lnTo>
                <a:cubicBezTo>
                  <a:pt x="2317128" y="5048260"/>
                  <a:pt x="2489083" y="5204327"/>
                  <a:pt x="2809161" y="5204327"/>
                </a:cubicBezTo>
                <a:lnTo>
                  <a:pt x="4650867" y="5204327"/>
                </a:lnTo>
                <a:cubicBezTo>
                  <a:pt x="4673984" y="5204327"/>
                  <a:pt x="4892917" y="5196383"/>
                  <a:pt x="5041030" y="5048260"/>
                </a:cubicBezTo>
                <a:lnTo>
                  <a:pt x="5361108" y="4713008"/>
                </a:lnTo>
                <a:cubicBezTo>
                  <a:pt x="5400123" y="4666041"/>
                  <a:pt x="5548237" y="4486856"/>
                  <a:pt x="5548237" y="4221690"/>
                </a:cubicBezTo>
                <a:lnTo>
                  <a:pt x="5548237" y="2746305"/>
                </a:lnTo>
                <a:lnTo>
                  <a:pt x="5540293" y="274630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1" name="Forma libre 340">
            <a:extLst>
              <a:ext uri="{FF2B5EF4-FFF2-40B4-BE49-F238E27FC236}">
                <a16:creationId xmlns:a16="http://schemas.microsoft.com/office/drawing/2014/main" id="{A4AD928F-C9F7-7241-8A06-58EA2B5FDD31}"/>
              </a:ext>
            </a:extLst>
          </p:cNvPr>
          <p:cNvSpPr/>
          <p:nvPr/>
        </p:nvSpPr>
        <p:spPr>
          <a:xfrm>
            <a:off x="3513466" y="4673178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54475 h 5829300"/>
              <a:gd name="connsiteX6" fmla="*/ 282597 w 5829300"/>
              <a:gd name="connsiteY6" fmla="*/ 2922070 h 5829300"/>
              <a:gd name="connsiteX7" fmla="*/ 2915002 w 5829300"/>
              <a:gd name="connsiteY7" fmla="*/ 289665 h 5829300"/>
              <a:gd name="connsiteX8" fmla="*/ 5547408 w 5829300"/>
              <a:gd name="connsiteY8" fmla="*/ 2922070 h 5829300"/>
              <a:gd name="connsiteX9" fmla="*/ 2915002 w 5829300"/>
              <a:gd name="connsiteY9" fmla="*/ 5554475 h 5829300"/>
              <a:gd name="connsiteX10" fmla="*/ 4326579 w 5829300"/>
              <a:gd name="connsiteY10" fmla="*/ 2731313 h 5829300"/>
              <a:gd name="connsiteX11" fmla="*/ 3319120 w 5829300"/>
              <a:gd name="connsiteY11" fmla="*/ 1793081 h 5829300"/>
              <a:gd name="connsiteX12" fmla="*/ 3174292 w 5829300"/>
              <a:gd name="connsiteY12" fmla="*/ 1732321 h 5829300"/>
              <a:gd name="connsiteX13" fmla="*/ 2983535 w 5829300"/>
              <a:gd name="connsiteY13" fmla="*/ 1999374 h 5829300"/>
              <a:gd name="connsiteX14" fmla="*/ 2983535 w 5829300"/>
              <a:gd name="connsiteY14" fmla="*/ 2541270 h 5829300"/>
              <a:gd name="connsiteX15" fmla="*/ 2190141 w 5829300"/>
              <a:gd name="connsiteY15" fmla="*/ 1800863 h 5829300"/>
              <a:gd name="connsiteX16" fmla="*/ 2045313 w 5829300"/>
              <a:gd name="connsiteY16" fmla="*/ 1740103 h 5829300"/>
              <a:gd name="connsiteX17" fmla="*/ 1854556 w 5829300"/>
              <a:gd name="connsiteY17" fmla="*/ 2007156 h 5829300"/>
              <a:gd name="connsiteX18" fmla="*/ 1854556 w 5829300"/>
              <a:gd name="connsiteY18" fmla="*/ 3838394 h 5829300"/>
              <a:gd name="connsiteX19" fmla="*/ 2053085 w 5829300"/>
              <a:gd name="connsiteY19" fmla="*/ 4105447 h 5829300"/>
              <a:gd name="connsiteX20" fmla="*/ 2205685 w 5829300"/>
              <a:gd name="connsiteY20" fmla="*/ 4036914 h 5829300"/>
              <a:gd name="connsiteX21" fmla="*/ 2991307 w 5829300"/>
              <a:gd name="connsiteY21" fmla="*/ 3304280 h 5829300"/>
              <a:gd name="connsiteX22" fmla="*/ 2991307 w 5829300"/>
              <a:gd name="connsiteY22" fmla="*/ 3838394 h 5829300"/>
              <a:gd name="connsiteX23" fmla="*/ 3189837 w 5829300"/>
              <a:gd name="connsiteY23" fmla="*/ 4105447 h 5829300"/>
              <a:gd name="connsiteX24" fmla="*/ 3342437 w 5829300"/>
              <a:gd name="connsiteY24" fmla="*/ 4036914 h 5829300"/>
              <a:gd name="connsiteX25" fmla="*/ 4303976 w 5829300"/>
              <a:gd name="connsiteY25" fmla="*/ 3143907 h 5829300"/>
              <a:gd name="connsiteX26" fmla="*/ 4349896 w 5829300"/>
              <a:gd name="connsiteY26" fmla="*/ 2746858 h 5829300"/>
              <a:gd name="connsiteX27" fmla="*/ 4326579 w 5829300"/>
              <a:gd name="connsiteY27" fmla="*/ 2731313 h 5829300"/>
              <a:gd name="connsiteX28" fmla="*/ 2960923 w 5829300"/>
              <a:gd name="connsiteY28" fmla="*/ 2937615 h 5829300"/>
              <a:gd name="connsiteX29" fmla="*/ 2128666 w 5829300"/>
              <a:gd name="connsiteY29" fmla="*/ 3708407 h 5829300"/>
              <a:gd name="connsiteX30" fmla="*/ 2128666 w 5829300"/>
              <a:gd name="connsiteY30" fmla="*/ 2128685 h 5829300"/>
              <a:gd name="connsiteX31" fmla="*/ 2975753 w 5829300"/>
              <a:gd name="connsiteY31" fmla="*/ 2914307 h 5829300"/>
              <a:gd name="connsiteX32" fmla="*/ 2960923 w 5829300"/>
              <a:gd name="connsiteY32" fmla="*/ 2937615 h 5829300"/>
              <a:gd name="connsiteX33" fmla="*/ 4097674 w 5829300"/>
              <a:gd name="connsiteY33" fmla="*/ 2937615 h 5829300"/>
              <a:gd name="connsiteX34" fmla="*/ 3266132 w 5829300"/>
              <a:gd name="connsiteY34" fmla="*/ 3708407 h 5829300"/>
              <a:gd name="connsiteX35" fmla="*/ 3266132 w 5829300"/>
              <a:gd name="connsiteY35" fmla="*/ 2128685 h 5829300"/>
              <a:gd name="connsiteX36" fmla="*/ 4113219 w 5829300"/>
              <a:gd name="connsiteY36" fmla="*/ 2914307 h 5829300"/>
              <a:gd name="connsiteX37" fmla="*/ 4097674 w 5829300"/>
              <a:gd name="connsiteY37" fmla="*/ 293761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54475"/>
                </a:moveTo>
                <a:cubicBezTo>
                  <a:pt x="1465269" y="5554475"/>
                  <a:pt x="282597" y="4371804"/>
                  <a:pt x="282597" y="2922070"/>
                </a:cubicBezTo>
                <a:cubicBezTo>
                  <a:pt x="282597" y="1472337"/>
                  <a:pt x="1465279" y="289665"/>
                  <a:pt x="2915002" y="289665"/>
                </a:cubicBezTo>
                <a:cubicBezTo>
                  <a:pt x="4364727" y="289665"/>
                  <a:pt x="5547408" y="1472337"/>
                  <a:pt x="5547408" y="2922070"/>
                </a:cubicBezTo>
                <a:cubicBezTo>
                  <a:pt x="5547408" y="4371804"/>
                  <a:pt x="4372509" y="5554475"/>
                  <a:pt x="2915002" y="5554475"/>
                </a:cubicBezTo>
                <a:close/>
                <a:moveTo>
                  <a:pt x="4326579" y="2731313"/>
                </a:moveTo>
                <a:lnTo>
                  <a:pt x="3319120" y="1793081"/>
                </a:lnTo>
                <a:cubicBezTo>
                  <a:pt x="3273200" y="1747161"/>
                  <a:pt x="3227280" y="1732321"/>
                  <a:pt x="3174292" y="1732321"/>
                </a:cubicBezTo>
                <a:cubicBezTo>
                  <a:pt x="3128372" y="1732321"/>
                  <a:pt x="2983535" y="1754934"/>
                  <a:pt x="2983535" y="1999374"/>
                </a:cubicBezTo>
                <a:lnTo>
                  <a:pt x="2983535" y="2541270"/>
                </a:lnTo>
                <a:lnTo>
                  <a:pt x="2190141" y="1800863"/>
                </a:lnTo>
                <a:cubicBezTo>
                  <a:pt x="2144221" y="1754943"/>
                  <a:pt x="2098301" y="1740103"/>
                  <a:pt x="2045313" y="1740103"/>
                </a:cubicBezTo>
                <a:cubicBezTo>
                  <a:pt x="1999393" y="1740103"/>
                  <a:pt x="1854556" y="1762716"/>
                  <a:pt x="1854556" y="2007156"/>
                </a:cubicBezTo>
                <a:lnTo>
                  <a:pt x="1854556" y="3838394"/>
                </a:lnTo>
                <a:cubicBezTo>
                  <a:pt x="1854556" y="4089911"/>
                  <a:pt x="2007156" y="4105447"/>
                  <a:pt x="2053085" y="4105447"/>
                </a:cubicBezTo>
                <a:cubicBezTo>
                  <a:pt x="2106778" y="4105447"/>
                  <a:pt x="2159765" y="4082834"/>
                  <a:pt x="2205685" y="4036914"/>
                </a:cubicBezTo>
                <a:lnTo>
                  <a:pt x="2991307" y="3304280"/>
                </a:lnTo>
                <a:lnTo>
                  <a:pt x="2991307" y="3838394"/>
                </a:lnTo>
                <a:cubicBezTo>
                  <a:pt x="2991307" y="4089902"/>
                  <a:pt x="3143907" y="4105447"/>
                  <a:pt x="3189837" y="4105447"/>
                </a:cubicBezTo>
                <a:cubicBezTo>
                  <a:pt x="3243529" y="4105447"/>
                  <a:pt x="3296517" y="4082834"/>
                  <a:pt x="3342437" y="4036914"/>
                </a:cubicBezTo>
                <a:lnTo>
                  <a:pt x="4303976" y="3143907"/>
                </a:lnTo>
                <a:cubicBezTo>
                  <a:pt x="4464349" y="2999080"/>
                  <a:pt x="4426201" y="2838698"/>
                  <a:pt x="4349896" y="2746858"/>
                </a:cubicBezTo>
                <a:cubicBezTo>
                  <a:pt x="4334351" y="2739085"/>
                  <a:pt x="4326579" y="2731313"/>
                  <a:pt x="4326579" y="2731313"/>
                </a:cubicBezTo>
                <a:close/>
                <a:moveTo>
                  <a:pt x="2960923" y="2937615"/>
                </a:moveTo>
                <a:lnTo>
                  <a:pt x="2128666" y="3708407"/>
                </a:lnTo>
                <a:lnTo>
                  <a:pt x="2128666" y="2128685"/>
                </a:lnTo>
                <a:lnTo>
                  <a:pt x="2975753" y="2914307"/>
                </a:lnTo>
                <a:cubicBezTo>
                  <a:pt x="2975762" y="2922070"/>
                  <a:pt x="2967990" y="2929843"/>
                  <a:pt x="2960923" y="2937615"/>
                </a:cubicBezTo>
                <a:close/>
                <a:moveTo>
                  <a:pt x="4097674" y="2937615"/>
                </a:moveTo>
                <a:lnTo>
                  <a:pt x="3266132" y="3708407"/>
                </a:lnTo>
                <a:lnTo>
                  <a:pt x="3266132" y="2128685"/>
                </a:lnTo>
                <a:lnTo>
                  <a:pt x="4113219" y="2914307"/>
                </a:lnTo>
                <a:cubicBezTo>
                  <a:pt x="4112514" y="2922070"/>
                  <a:pt x="4105447" y="2929843"/>
                  <a:pt x="4097674" y="293761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3" name="Forma libre 342">
            <a:extLst>
              <a:ext uri="{FF2B5EF4-FFF2-40B4-BE49-F238E27FC236}">
                <a16:creationId xmlns:a16="http://schemas.microsoft.com/office/drawing/2014/main" id="{262B5EED-2DA3-CE43-8EC2-BFAD84DE2208}"/>
              </a:ext>
            </a:extLst>
          </p:cNvPr>
          <p:cNvSpPr/>
          <p:nvPr/>
        </p:nvSpPr>
        <p:spPr>
          <a:xfrm>
            <a:off x="5778677" y="5953631"/>
            <a:ext cx="262286" cy="354647"/>
          </a:xfrm>
          <a:custGeom>
            <a:avLst/>
            <a:gdLst>
              <a:gd name="connsiteX0" fmla="*/ 5070764 w 5065568"/>
              <a:gd name="connsiteY0" fmla="*/ 1945022 h 6849340"/>
              <a:gd name="connsiteX1" fmla="*/ 5070764 w 5065568"/>
              <a:gd name="connsiteY1" fmla="*/ 1945022 h 6849340"/>
              <a:gd name="connsiteX2" fmla="*/ 5053827 w 5065568"/>
              <a:gd name="connsiteY2" fmla="*/ 1903459 h 6849340"/>
              <a:gd name="connsiteX3" fmla="*/ 5045358 w 5065568"/>
              <a:gd name="connsiteY3" fmla="*/ 1894990 h 6849340"/>
              <a:gd name="connsiteX4" fmla="*/ 5020731 w 5065568"/>
              <a:gd name="connsiteY4" fmla="*/ 1861895 h 6849340"/>
              <a:gd name="connsiteX5" fmla="*/ 5020731 w 5065568"/>
              <a:gd name="connsiteY5" fmla="*/ 1861895 h 6849340"/>
              <a:gd name="connsiteX6" fmla="*/ 3183472 w 5065568"/>
              <a:gd name="connsiteY6" fmla="*/ 33095 h 6849340"/>
              <a:gd name="connsiteX7" fmla="*/ 3183472 w 5065568"/>
              <a:gd name="connsiteY7" fmla="*/ 33095 h 6849340"/>
              <a:gd name="connsiteX8" fmla="*/ 3183472 w 5065568"/>
              <a:gd name="connsiteY8" fmla="*/ 33095 h 6849340"/>
              <a:gd name="connsiteX9" fmla="*/ 3183472 w 5065568"/>
              <a:gd name="connsiteY9" fmla="*/ 33095 h 6849340"/>
              <a:gd name="connsiteX10" fmla="*/ 3150377 w 5065568"/>
              <a:gd name="connsiteY10" fmla="*/ 8469 h 6849340"/>
              <a:gd name="connsiteX11" fmla="*/ 3141908 w 5065568"/>
              <a:gd name="connsiteY11" fmla="*/ 0 h 6849340"/>
              <a:gd name="connsiteX12" fmla="*/ 3108813 w 5065568"/>
              <a:gd name="connsiteY12" fmla="*/ 0 h 6849340"/>
              <a:gd name="connsiteX13" fmla="*/ 3108813 w 5065568"/>
              <a:gd name="connsiteY13" fmla="*/ 0 h 6849340"/>
              <a:gd name="connsiteX14" fmla="*/ 3084186 w 5065568"/>
              <a:gd name="connsiteY14" fmla="*/ 0 h 6849340"/>
              <a:gd name="connsiteX15" fmla="*/ 440263 w 5065568"/>
              <a:gd name="connsiteY15" fmla="*/ 0 h 6849340"/>
              <a:gd name="connsiteX16" fmla="*/ 0 w 5065568"/>
              <a:gd name="connsiteY16" fmla="*/ 440263 h 6849340"/>
              <a:gd name="connsiteX17" fmla="*/ 0 w 5065568"/>
              <a:gd name="connsiteY17" fmla="*/ 6417729 h 6849340"/>
              <a:gd name="connsiteX18" fmla="*/ 440263 w 5065568"/>
              <a:gd name="connsiteY18" fmla="*/ 6857992 h 6849340"/>
              <a:gd name="connsiteX19" fmla="*/ 4629722 w 5065568"/>
              <a:gd name="connsiteY19" fmla="*/ 6857992 h 6849340"/>
              <a:gd name="connsiteX20" fmla="*/ 5069985 w 5065568"/>
              <a:gd name="connsiteY20" fmla="*/ 6417729 h 6849340"/>
              <a:gd name="connsiteX21" fmla="*/ 5069985 w 5065568"/>
              <a:gd name="connsiteY21" fmla="*/ 1978117 h 6849340"/>
              <a:gd name="connsiteX22" fmla="*/ 5070764 w 5065568"/>
              <a:gd name="connsiteY22" fmla="*/ 1945022 h 6849340"/>
              <a:gd name="connsiteX23" fmla="*/ 4547374 w 5065568"/>
              <a:gd name="connsiteY23" fmla="*/ 1820331 h 6849340"/>
              <a:gd name="connsiteX24" fmla="*/ 3234266 w 5065568"/>
              <a:gd name="connsiteY24" fmla="*/ 1820331 h 6849340"/>
              <a:gd name="connsiteX25" fmla="*/ 3234266 w 5065568"/>
              <a:gd name="connsiteY25" fmla="*/ 515701 h 6849340"/>
              <a:gd name="connsiteX26" fmla="*/ 4547374 w 5065568"/>
              <a:gd name="connsiteY26" fmla="*/ 1820331 h 6849340"/>
              <a:gd name="connsiteX27" fmla="*/ 4762881 w 5065568"/>
              <a:gd name="connsiteY27" fmla="*/ 6417737 h 6849340"/>
              <a:gd name="connsiteX28" fmla="*/ 4629722 w 5065568"/>
              <a:gd name="connsiteY28" fmla="*/ 6550897 h 6849340"/>
              <a:gd name="connsiteX29" fmla="*/ 440263 w 5065568"/>
              <a:gd name="connsiteY29" fmla="*/ 6550897 h 6849340"/>
              <a:gd name="connsiteX30" fmla="*/ 307103 w 5065568"/>
              <a:gd name="connsiteY30" fmla="*/ 6417737 h 6849340"/>
              <a:gd name="connsiteX31" fmla="*/ 307103 w 5065568"/>
              <a:gd name="connsiteY31" fmla="*/ 440263 h 6849340"/>
              <a:gd name="connsiteX32" fmla="*/ 440263 w 5065568"/>
              <a:gd name="connsiteY32" fmla="*/ 307103 h 6849340"/>
              <a:gd name="connsiteX33" fmla="*/ 2925613 w 5065568"/>
              <a:gd name="connsiteY33" fmla="*/ 307103 h 6849340"/>
              <a:gd name="connsiteX34" fmla="*/ 2925613 w 5065568"/>
              <a:gd name="connsiteY34" fmla="*/ 1978117 h 6849340"/>
              <a:gd name="connsiteX35" fmla="*/ 3074930 w 5065568"/>
              <a:gd name="connsiteY35" fmla="*/ 2127435 h 6849340"/>
              <a:gd name="connsiteX36" fmla="*/ 4754413 w 5065568"/>
              <a:gd name="connsiteY36" fmla="*/ 2127435 h 6849340"/>
              <a:gd name="connsiteX37" fmla="*/ 4754413 w 5065568"/>
              <a:gd name="connsiteY37" fmla="*/ 6417729 h 6849340"/>
              <a:gd name="connsiteX38" fmla="*/ 4762881 w 5065568"/>
              <a:gd name="connsiteY38" fmla="*/ 6417729 h 6849340"/>
              <a:gd name="connsiteX39" fmla="*/ 4056299 w 5065568"/>
              <a:gd name="connsiteY39" fmla="*/ 4812914 h 6849340"/>
              <a:gd name="connsiteX40" fmla="*/ 3906982 w 5065568"/>
              <a:gd name="connsiteY40" fmla="*/ 4962240 h 6849340"/>
              <a:gd name="connsiteX41" fmla="*/ 1139155 w 5065568"/>
              <a:gd name="connsiteY41" fmla="*/ 4962240 h 6849340"/>
              <a:gd name="connsiteX42" fmla="*/ 989838 w 5065568"/>
              <a:gd name="connsiteY42" fmla="*/ 4812914 h 6849340"/>
              <a:gd name="connsiteX43" fmla="*/ 1139155 w 5065568"/>
              <a:gd name="connsiteY43" fmla="*/ 4663596 h 6849340"/>
              <a:gd name="connsiteX44" fmla="*/ 3906982 w 5065568"/>
              <a:gd name="connsiteY44" fmla="*/ 4663596 h 6849340"/>
              <a:gd name="connsiteX45" fmla="*/ 4056299 w 5065568"/>
              <a:gd name="connsiteY45" fmla="*/ 4812914 h 6849340"/>
              <a:gd name="connsiteX46" fmla="*/ 4056299 w 5065568"/>
              <a:gd name="connsiteY46" fmla="*/ 5735782 h 6849340"/>
              <a:gd name="connsiteX47" fmla="*/ 3906982 w 5065568"/>
              <a:gd name="connsiteY47" fmla="*/ 5885099 h 6849340"/>
              <a:gd name="connsiteX48" fmla="*/ 1139155 w 5065568"/>
              <a:gd name="connsiteY48" fmla="*/ 5885099 h 6849340"/>
              <a:gd name="connsiteX49" fmla="*/ 989838 w 5065568"/>
              <a:gd name="connsiteY49" fmla="*/ 5735782 h 6849340"/>
              <a:gd name="connsiteX50" fmla="*/ 1139155 w 5065568"/>
              <a:gd name="connsiteY50" fmla="*/ 5586465 h 6849340"/>
              <a:gd name="connsiteX51" fmla="*/ 3906982 w 5065568"/>
              <a:gd name="connsiteY51" fmla="*/ 5586465 h 6849340"/>
              <a:gd name="connsiteX52" fmla="*/ 4056299 w 5065568"/>
              <a:gd name="connsiteY52" fmla="*/ 5735782 h 6849340"/>
              <a:gd name="connsiteX53" fmla="*/ 4056299 w 5065568"/>
              <a:gd name="connsiteY53" fmla="*/ 3898513 h 6849340"/>
              <a:gd name="connsiteX54" fmla="*/ 3906982 w 5065568"/>
              <a:gd name="connsiteY54" fmla="*/ 4047831 h 6849340"/>
              <a:gd name="connsiteX55" fmla="*/ 1139155 w 5065568"/>
              <a:gd name="connsiteY55" fmla="*/ 4047831 h 6849340"/>
              <a:gd name="connsiteX56" fmla="*/ 989838 w 5065568"/>
              <a:gd name="connsiteY56" fmla="*/ 3898513 h 6849340"/>
              <a:gd name="connsiteX57" fmla="*/ 1139155 w 5065568"/>
              <a:gd name="connsiteY57" fmla="*/ 3749196 h 6849340"/>
              <a:gd name="connsiteX58" fmla="*/ 3906982 w 5065568"/>
              <a:gd name="connsiteY58" fmla="*/ 3749196 h 6849340"/>
              <a:gd name="connsiteX59" fmla="*/ 4056299 w 5065568"/>
              <a:gd name="connsiteY59" fmla="*/ 3898513 h 6849340"/>
              <a:gd name="connsiteX60" fmla="*/ 1139155 w 5065568"/>
              <a:gd name="connsiteY60" fmla="*/ 2834796 h 6849340"/>
              <a:gd name="connsiteX61" fmla="*/ 3906982 w 5065568"/>
              <a:gd name="connsiteY61" fmla="*/ 2834796 h 6849340"/>
              <a:gd name="connsiteX62" fmla="*/ 4056299 w 5065568"/>
              <a:gd name="connsiteY62" fmla="*/ 2984113 h 6849340"/>
              <a:gd name="connsiteX63" fmla="*/ 3906982 w 5065568"/>
              <a:gd name="connsiteY63" fmla="*/ 3133431 h 6849340"/>
              <a:gd name="connsiteX64" fmla="*/ 1139155 w 5065568"/>
              <a:gd name="connsiteY64" fmla="*/ 3133431 h 6849340"/>
              <a:gd name="connsiteX65" fmla="*/ 989838 w 5065568"/>
              <a:gd name="connsiteY65" fmla="*/ 2984113 h 6849340"/>
              <a:gd name="connsiteX66" fmla="*/ 1139155 w 5065568"/>
              <a:gd name="connsiteY66" fmla="*/ 2834796 h 6849340"/>
              <a:gd name="connsiteX67" fmla="*/ 980590 w 5065568"/>
              <a:gd name="connsiteY67" fmla="*/ 1172251 h 6849340"/>
              <a:gd name="connsiteX68" fmla="*/ 1129908 w 5065568"/>
              <a:gd name="connsiteY68" fmla="*/ 1022933 h 6849340"/>
              <a:gd name="connsiteX69" fmla="*/ 2085871 w 5065568"/>
              <a:gd name="connsiteY69" fmla="*/ 1022933 h 6849340"/>
              <a:gd name="connsiteX70" fmla="*/ 2235189 w 5065568"/>
              <a:gd name="connsiteY70" fmla="*/ 1172251 h 6849340"/>
              <a:gd name="connsiteX71" fmla="*/ 2085871 w 5065568"/>
              <a:gd name="connsiteY71" fmla="*/ 1321568 h 6849340"/>
              <a:gd name="connsiteX72" fmla="*/ 1761831 w 5065568"/>
              <a:gd name="connsiteY72" fmla="*/ 1321568 h 6849340"/>
              <a:gd name="connsiteX73" fmla="*/ 1761831 w 5065568"/>
              <a:gd name="connsiteY73" fmla="*/ 1969649 h 6849340"/>
              <a:gd name="connsiteX74" fmla="*/ 1612513 w 5065568"/>
              <a:gd name="connsiteY74" fmla="*/ 2118966 h 6849340"/>
              <a:gd name="connsiteX75" fmla="*/ 1463196 w 5065568"/>
              <a:gd name="connsiteY75" fmla="*/ 1969649 h 6849340"/>
              <a:gd name="connsiteX76" fmla="*/ 1463196 w 5065568"/>
              <a:gd name="connsiteY76" fmla="*/ 1330036 h 6849340"/>
              <a:gd name="connsiteX77" fmla="*/ 1139155 w 5065568"/>
              <a:gd name="connsiteY77" fmla="*/ 1330036 h 6849340"/>
              <a:gd name="connsiteX78" fmla="*/ 980590 w 5065568"/>
              <a:gd name="connsiteY78" fmla="*/ 1172251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065568" h="6849340">
                <a:moveTo>
                  <a:pt x="5070764" y="1945022"/>
                </a:moveTo>
                <a:lnTo>
                  <a:pt x="5070764" y="1945022"/>
                </a:lnTo>
                <a:cubicBezTo>
                  <a:pt x="5070764" y="1928085"/>
                  <a:pt x="5062296" y="1920396"/>
                  <a:pt x="5053827" y="1903459"/>
                </a:cubicBezTo>
                <a:cubicBezTo>
                  <a:pt x="5053827" y="1903459"/>
                  <a:pt x="5053827" y="1894990"/>
                  <a:pt x="5045358" y="1894990"/>
                </a:cubicBezTo>
                <a:cubicBezTo>
                  <a:pt x="5036890" y="1886522"/>
                  <a:pt x="5028421" y="1870364"/>
                  <a:pt x="5020731" y="1861895"/>
                </a:cubicBezTo>
                <a:lnTo>
                  <a:pt x="5020731" y="1861895"/>
                </a:lnTo>
                <a:lnTo>
                  <a:pt x="3183472" y="33095"/>
                </a:lnTo>
                <a:lnTo>
                  <a:pt x="3183472" y="33095"/>
                </a:lnTo>
                <a:lnTo>
                  <a:pt x="3183472" y="33095"/>
                </a:lnTo>
                <a:lnTo>
                  <a:pt x="3183472" y="33095"/>
                </a:lnTo>
                <a:cubicBezTo>
                  <a:pt x="3175003" y="24626"/>
                  <a:pt x="3166535" y="16158"/>
                  <a:pt x="3150377" y="8469"/>
                </a:cubicBezTo>
                <a:cubicBezTo>
                  <a:pt x="3150377" y="8469"/>
                  <a:pt x="3141908" y="8469"/>
                  <a:pt x="3141908" y="0"/>
                </a:cubicBezTo>
                <a:cubicBezTo>
                  <a:pt x="3133439" y="8469"/>
                  <a:pt x="3124971" y="0"/>
                  <a:pt x="3108813" y="0"/>
                </a:cubicBezTo>
                <a:lnTo>
                  <a:pt x="3108813" y="0"/>
                </a:lnTo>
                <a:cubicBezTo>
                  <a:pt x="3100344" y="0"/>
                  <a:pt x="3091876" y="0"/>
                  <a:pt x="3084186" y="0"/>
                </a:cubicBezTo>
                <a:lnTo>
                  <a:pt x="440263" y="0"/>
                </a:lnTo>
                <a:cubicBezTo>
                  <a:pt x="199350" y="0"/>
                  <a:pt x="0" y="199350"/>
                  <a:pt x="0" y="440263"/>
                </a:cubicBezTo>
                <a:lnTo>
                  <a:pt x="0" y="6417729"/>
                </a:lnTo>
                <a:cubicBezTo>
                  <a:pt x="0" y="6658642"/>
                  <a:pt x="199350" y="6857992"/>
                  <a:pt x="440263" y="6857992"/>
                </a:cubicBezTo>
                <a:lnTo>
                  <a:pt x="4629722" y="6857992"/>
                </a:lnTo>
                <a:cubicBezTo>
                  <a:pt x="4870635" y="6857992"/>
                  <a:pt x="5069985" y="6658642"/>
                  <a:pt x="5069985" y="6417729"/>
                </a:cubicBezTo>
                <a:lnTo>
                  <a:pt x="5069985" y="1978117"/>
                </a:lnTo>
                <a:cubicBezTo>
                  <a:pt x="5070764" y="1970428"/>
                  <a:pt x="5070764" y="1953491"/>
                  <a:pt x="5070764" y="1945022"/>
                </a:cubicBezTo>
                <a:close/>
                <a:moveTo>
                  <a:pt x="4547374" y="1820331"/>
                </a:moveTo>
                <a:lnTo>
                  <a:pt x="3234266" y="1820331"/>
                </a:lnTo>
                <a:lnTo>
                  <a:pt x="3234266" y="515701"/>
                </a:lnTo>
                <a:lnTo>
                  <a:pt x="4547374" y="1820331"/>
                </a:lnTo>
                <a:close/>
                <a:moveTo>
                  <a:pt x="4762881" y="6417737"/>
                </a:moveTo>
                <a:cubicBezTo>
                  <a:pt x="4762881" y="6492396"/>
                  <a:pt x="4704389" y="6550897"/>
                  <a:pt x="4629722" y="6550897"/>
                </a:cubicBezTo>
                <a:lnTo>
                  <a:pt x="440263" y="6550897"/>
                </a:lnTo>
                <a:cubicBezTo>
                  <a:pt x="365604" y="6550897"/>
                  <a:pt x="307103" y="6492396"/>
                  <a:pt x="307103" y="6417737"/>
                </a:cubicBezTo>
                <a:lnTo>
                  <a:pt x="307103" y="440263"/>
                </a:lnTo>
                <a:cubicBezTo>
                  <a:pt x="307103" y="365604"/>
                  <a:pt x="365604" y="307103"/>
                  <a:pt x="440263" y="307103"/>
                </a:cubicBezTo>
                <a:lnTo>
                  <a:pt x="2925613" y="307103"/>
                </a:lnTo>
                <a:lnTo>
                  <a:pt x="2925613" y="1978117"/>
                </a:lnTo>
                <a:cubicBezTo>
                  <a:pt x="2925613" y="2061245"/>
                  <a:pt x="2991803" y="2127435"/>
                  <a:pt x="3074930" y="2127435"/>
                </a:cubicBezTo>
                <a:lnTo>
                  <a:pt x="4754413" y="2127435"/>
                </a:lnTo>
                <a:lnTo>
                  <a:pt x="4754413" y="6417729"/>
                </a:lnTo>
                <a:lnTo>
                  <a:pt x="4762881" y="6417729"/>
                </a:lnTo>
                <a:close/>
                <a:moveTo>
                  <a:pt x="4056299" y="4812914"/>
                </a:moveTo>
                <a:cubicBezTo>
                  <a:pt x="4056299" y="4896041"/>
                  <a:pt x="3990109" y="4962240"/>
                  <a:pt x="3906982" y="4962240"/>
                </a:cubicBezTo>
                <a:lnTo>
                  <a:pt x="1139155" y="4962240"/>
                </a:lnTo>
                <a:cubicBezTo>
                  <a:pt x="1056028" y="4962240"/>
                  <a:pt x="989838" y="4896049"/>
                  <a:pt x="989838" y="4812914"/>
                </a:cubicBezTo>
                <a:cubicBezTo>
                  <a:pt x="989838" y="4729778"/>
                  <a:pt x="1056028" y="4663596"/>
                  <a:pt x="1139155" y="4663596"/>
                </a:cubicBezTo>
                <a:lnTo>
                  <a:pt x="3906982" y="4663596"/>
                </a:lnTo>
                <a:cubicBezTo>
                  <a:pt x="3990109" y="4655127"/>
                  <a:pt x="4056299" y="4729786"/>
                  <a:pt x="4056299" y="4812914"/>
                </a:cubicBezTo>
                <a:close/>
                <a:moveTo>
                  <a:pt x="4056299" y="5735782"/>
                </a:moveTo>
                <a:cubicBezTo>
                  <a:pt x="4056299" y="5818909"/>
                  <a:pt x="3990109" y="5885099"/>
                  <a:pt x="3906982" y="5885099"/>
                </a:cubicBezTo>
                <a:lnTo>
                  <a:pt x="1139155" y="5885099"/>
                </a:lnTo>
                <a:cubicBezTo>
                  <a:pt x="1056028" y="5885099"/>
                  <a:pt x="989838" y="5818909"/>
                  <a:pt x="989838" y="5735782"/>
                </a:cubicBezTo>
                <a:cubicBezTo>
                  <a:pt x="989838" y="5652655"/>
                  <a:pt x="1056028" y="5586465"/>
                  <a:pt x="1139155" y="5586465"/>
                </a:cubicBezTo>
                <a:lnTo>
                  <a:pt x="3906982" y="5586465"/>
                </a:lnTo>
                <a:cubicBezTo>
                  <a:pt x="3990109" y="5577996"/>
                  <a:pt x="4056299" y="5644186"/>
                  <a:pt x="4056299" y="5735782"/>
                </a:cubicBezTo>
                <a:close/>
                <a:moveTo>
                  <a:pt x="4056299" y="3898513"/>
                </a:moveTo>
                <a:cubicBezTo>
                  <a:pt x="4056299" y="3981641"/>
                  <a:pt x="3990109" y="4047831"/>
                  <a:pt x="3906982" y="4047831"/>
                </a:cubicBezTo>
                <a:lnTo>
                  <a:pt x="1139155" y="4047831"/>
                </a:lnTo>
                <a:cubicBezTo>
                  <a:pt x="1056028" y="4047831"/>
                  <a:pt x="989838" y="3981641"/>
                  <a:pt x="989838" y="3898513"/>
                </a:cubicBezTo>
                <a:cubicBezTo>
                  <a:pt x="989838" y="3815386"/>
                  <a:pt x="1056028" y="3749196"/>
                  <a:pt x="1139155" y="3749196"/>
                </a:cubicBezTo>
                <a:lnTo>
                  <a:pt x="3906982" y="3749196"/>
                </a:lnTo>
                <a:cubicBezTo>
                  <a:pt x="3990109" y="3749196"/>
                  <a:pt x="4056299" y="3815386"/>
                  <a:pt x="4056299" y="3898513"/>
                </a:cubicBezTo>
                <a:close/>
                <a:moveTo>
                  <a:pt x="1139155" y="2834796"/>
                </a:moveTo>
                <a:lnTo>
                  <a:pt x="3906982" y="2834796"/>
                </a:lnTo>
                <a:cubicBezTo>
                  <a:pt x="3990109" y="2834796"/>
                  <a:pt x="4056299" y="2900986"/>
                  <a:pt x="4056299" y="2984113"/>
                </a:cubicBezTo>
                <a:cubicBezTo>
                  <a:pt x="4056299" y="3067240"/>
                  <a:pt x="3990109" y="3133431"/>
                  <a:pt x="3906982" y="3133431"/>
                </a:cubicBezTo>
                <a:lnTo>
                  <a:pt x="1139155" y="3133431"/>
                </a:lnTo>
                <a:cubicBezTo>
                  <a:pt x="1056028" y="3133431"/>
                  <a:pt x="989838" y="3067240"/>
                  <a:pt x="989838" y="2984113"/>
                </a:cubicBezTo>
                <a:cubicBezTo>
                  <a:pt x="980590" y="2909455"/>
                  <a:pt x="1047560" y="2834796"/>
                  <a:pt x="1139155" y="2834796"/>
                </a:cubicBezTo>
                <a:close/>
                <a:moveTo>
                  <a:pt x="980590" y="1172251"/>
                </a:moveTo>
                <a:cubicBezTo>
                  <a:pt x="980590" y="1089123"/>
                  <a:pt x="1046780" y="1022933"/>
                  <a:pt x="1129908" y="1022933"/>
                </a:cubicBezTo>
                <a:lnTo>
                  <a:pt x="2085871" y="1022933"/>
                </a:lnTo>
                <a:cubicBezTo>
                  <a:pt x="2168998" y="1022933"/>
                  <a:pt x="2235189" y="1089123"/>
                  <a:pt x="2235189" y="1172251"/>
                </a:cubicBezTo>
                <a:cubicBezTo>
                  <a:pt x="2235189" y="1255378"/>
                  <a:pt x="2168998" y="1321568"/>
                  <a:pt x="2085871" y="1321568"/>
                </a:cubicBezTo>
                <a:lnTo>
                  <a:pt x="1761831" y="1321568"/>
                </a:lnTo>
                <a:lnTo>
                  <a:pt x="1761831" y="1969649"/>
                </a:lnTo>
                <a:cubicBezTo>
                  <a:pt x="1761831" y="2052776"/>
                  <a:pt x="1695641" y="2118966"/>
                  <a:pt x="1612513" y="2118966"/>
                </a:cubicBezTo>
                <a:cubicBezTo>
                  <a:pt x="1529386" y="2118966"/>
                  <a:pt x="1463196" y="2052776"/>
                  <a:pt x="1463196" y="1969649"/>
                </a:cubicBezTo>
                <a:lnTo>
                  <a:pt x="1463196" y="1330036"/>
                </a:lnTo>
                <a:lnTo>
                  <a:pt x="1139155" y="1330036"/>
                </a:lnTo>
                <a:cubicBezTo>
                  <a:pt x="1047560" y="1330036"/>
                  <a:pt x="980590" y="1255378"/>
                  <a:pt x="980590" y="117225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5" name="Forma libre 344">
            <a:extLst>
              <a:ext uri="{FF2B5EF4-FFF2-40B4-BE49-F238E27FC236}">
                <a16:creationId xmlns:a16="http://schemas.microsoft.com/office/drawing/2014/main" id="{9286091B-AA1A-634A-8108-DD12320A3A7B}"/>
              </a:ext>
            </a:extLst>
          </p:cNvPr>
          <p:cNvSpPr/>
          <p:nvPr/>
        </p:nvSpPr>
        <p:spPr>
          <a:xfrm>
            <a:off x="8835431" y="5288003"/>
            <a:ext cx="246594" cy="354647"/>
          </a:xfrm>
          <a:custGeom>
            <a:avLst/>
            <a:gdLst>
              <a:gd name="connsiteX0" fmla="*/ 4749366 w 4762500"/>
              <a:gd name="connsiteY0" fmla="*/ 2777534 h 6849340"/>
              <a:gd name="connsiteX1" fmla="*/ 4580029 w 4762500"/>
              <a:gd name="connsiteY1" fmla="*/ 2641906 h 6849340"/>
              <a:gd name="connsiteX2" fmla="*/ 4562780 w 4762500"/>
              <a:gd name="connsiteY2" fmla="*/ 2641906 h 6849340"/>
              <a:gd name="connsiteX3" fmla="*/ 4486736 w 4762500"/>
              <a:gd name="connsiteY3" fmla="*/ 2633282 h 6849340"/>
              <a:gd name="connsiteX4" fmla="*/ 4453026 w 4762500"/>
              <a:gd name="connsiteY4" fmla="*/ 2633282 h 6849340"/>
              <a:gd name="connsiteX5" fmla="*/ 2979984 w 4762500"/>
              <a:gd name="connsiteY5" fmla="*/ 2633282 h 6849340"/>
              <a:gd name="connsiteX6" fmla="*/ 3691026 w 4762500"/>
              <a:gd name="connsiteY6" fmla="*/ 364530 h 6849340"/>
              <a:gd name="connsiteX7" fmla="*/ 3699650 w 4762500"/>
              <a:gd name="connsiteY7" fmla="*/ 347282 h 6849340"/>
              <a:gd name="connsiteX8" fmla="*/ 3614982 w 4762500"/>
              <a:gd name="connsiteY8" fmla="*/ 33701 h 6849340"/>
              <a:gd name="connsiteX9" fmla="*/ 3487987 w 4762500"/>
              <a:gd name="connsiteY9" fmla="*/ 0 h 6849340"/>
              <a:gd name="connsiteX10" fmla="*/ 3284940 w 4762500"/>
              <a:gd name="connsiteY10" fmla="*/ 109754 h 6849340"/>
              <a:gd name="connsiteX11" fmla="*/ 3276316 w 4762500"/>
              <a:gd name="connsiteY11" fmla="*/ 127003 h 6849340"/>
              <a:gd name="connsiteX12" fmla="*/ 1879319 w 4762500"/>
              <a:gd name="connsiteY12" fmla="*/ 1659627 h 6849340"/>
              <a:gd name="connsiteX13" fmla="*/ 1074984 w 4762500"/>
              <a:gd name="connsiteY13" fmla="*/ 2539997 h 6849340"/>
              <a:gd name="connsiteX14" fmla="*/ 76228 w 4762500"/>
              <a:gd name="connsiteY14" fmla="*/ 3640663 h 6849340"/>
              <a:gd name="connsiteX15" fmla="*/ 8808 w 4762500"/>
              <a:gd name="connsiteY15" fmla="*/ 3911909 h 6849340"/>
              <a:gd name="connsiteX16" fmla="*/ 195385 w 4762500"/>
              <a:gd name="connsiteY16" fmla="*/ 4056152 h 6849340"/>
              <a:gd name="connsiteX17" fmla="*/ 212634 w 4762500"/>
              <a:gd name="connsiteY17" fmla="*/ 4064777 h 6849340"/>
              <a:gd name="connsiteX18" fmla="*/ 288678 w 4762500"/>
              <a:gd name="connsiteY18" fmla="*/ 4073401 h 6849340"/>
              <a:gd name="connsiteX19" fmla="*/ 331013 w 4762500"/>
              <a:gd name="connsiteY19" fmla="*/ 4073401 h 6849340"/>
              <a:gd name="connsiteX20" fmla="*/ 1677060 w 4762500"/>
              <a:gd name="connsiteY20" fmla="*/ 4073401 h 6849340"/>
              <a:gd name="connsiteX21" fmla="*/ 1135347 w 4762500"/>
              <a:gd name="connsiteY21" fmla="*/ 6172824 h 6849340"/>
              <a:gd name="connsiteX22" fmla="*/ 1033429 w 4762500"/>
              <a:gd name="connsiteY22" fmla="*/ 6578909 h 6849340"/>
              <a:gd name="connsiteX23" fmla="*/ 1143183 w 4762500"/>
              <a:gd name="connsiteY23" fmla="*/ 6824282 h 6849340"/>
              <a:gd name="connsiteX24" fmla="*/ 1252937 w 4762500"/>
              <a:gd name="connsiteY24" fmla="*/ 6857992 h 6849340"/>
              <a:gd name="connsiteX25" fmla="*/ 1252937 w 4762500"/>
              <a:gd name="connsiteY25" fmla="*/ 6857992 h 6849340"/>
              <a:gd name="connsiteX26" fmla="*/ 1362691 w 4762500"/>
              <a:gd name="connsiteY26" fmla="*/ 6832906 h 6849340"/>
              <a:gd name="connsiteX27" fmla="*/ 1472445 w 4762500"/>
              <a:gd name="connsiteY27" fmla="*/ 6739613 h 6849340"/>
              <a:gd name="connsiteX28" fmla="*/ 4326031 w 4762500"/>
              <a:gd name="connsiteY28" fmla="*/ 3488575 h 6849340"/>
              <a:gd name="connsiteX29" fmla="*/ 4698407 w 4762500"/>
              <a:gd name="connsiteY29" fmla="*/ 3056616 h 6849340"/>
              <a:gd name="connsiteX30" fmla="*/ 4749366 w 4762500"/>
              <a:gd name="connsiteY30" fmla="*/ 2777534 h 6849340"/>
              <a:gd name="connsiteX31" fmla="*/ 4088496 w 4762500"/>
              <a:gd name="connsiteY31" fmla="*/ 3268287 h 6849340"/>
              <a:gd name="connsiteX32" fmla="*/ 1405034 w 4762500"/>
              <a:gd name="connsiteY32" fmla="*/ 6324912 h 6849340"/>
              <a:gd name="connsiteX33" fmla="*/ 1430120 w 4762500"/>
              <a:gd name="connsiteY33" fmla="*/ 6231619 h 6849340"/>
              <a:gd name="connsiteX34" fmla="*/ 1971832 w 4762500"/>
              <a:gd name="connsiteY34" fmla="*/ 4123572 h 6849340"/>
              <a:gd name="connsiteX35" fmla="*/ 1929498 w 4762500"/>
              <a:gd name="connsiteY35" fmla="*/ 3852326 h 6849340"/>
              <a:gd name="connsiteX36" fmla="*/ 1692741 w 4762500"/>
              <a:gd name="connsiteY36" fmla="*/ 3733947 h 6849340"/>
              <a:gd name="connsiteX37" fmla="*/ 389028 w 4762500"/>
              <a:gd name="connsiteY37" fmla="*/ 3733947 h 6849340"/>
              <a:gd name="connsiteX38" fmla="*/ 1295272 w 4762500"/>
              <a:gd name="connsiteY38" fmla="*/ 2735190 h 6849340"/>
              <a:gd name="connsiteX39" fmla="*/ 2099606 w 4762500"/>
              <a:gd name="connsiteY39" fmla="*/ 1854812 h 6849340"/>
              <a:gd name="connsiteX40" fmla="*/ 3301401 w 4762500"/>
              <a:gd name="connsiteY40" fmla="*/ 542475 h 6849340"/>
              <a:gd name="connsiteX41" fmla="*/ 2657780 w 4762500"/>
              <a:gd name="connsiteY41" fmla="*/ 2608188 h 6849340"/>
              <a:gd name="connsiteX42" fmla="*/ 2657780 w 4762500"/>
              <a:gd name="connsiteY42" fmla="*/ 2625437 h 6849340"/>
              <a:gd name="connsiteX43" fmla="*/ 2700114 w 4762500"/>
              <a:gd name="connsiteY43" fmla="*/ 2854348 h 6849340"/>
              <a:gd name="connsiteX44" fmla="*/ 2929026 w 4762500"/>
              <a:gd name="connsiteY44" fmla="*/ 2947641 h 6849340"/>
              <a:gd name="connsiteX45" fmla="*/ 4368357 w 4762500"/>
              <a:gd name="connsiteY45" fmla="*/ 2947641 h 6849340"/>
              <a:gd name="connsiteX46" fmla="*/ 4088496 w 4762500"/>
              <a:gd name="connsiteY46" fmla="*/ 3268287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762500" h="6849340">
                <a:moveTo>
                  <a:pt x="4749366" y="2777534"/>
                </a:moveTo>
                <a:cubicBezTo>
                  <a:pt x="4715656" y="2684240"/>
                  <a:pt x="4622363" y="2659155"/>
                  <a:pt x="4580029" y="2641906"/>
                </a:cubicBezTo>
                <a:lnTo>
                  <a:pt x="4562780" y="2641906"/>
                </a:lnTo>
                <a:cubicBezTo>
                  <a:pt x="4537694" y="2633282"/>
                  <a:pt x="4520446" y="2633282"/>
                  <a:pt x="4486736" y="2633282"/>
                </a:cubicBezTo>
                <a:cubicBezTo>
                  <a:pt x="4478111" y="2633282"/>
                  <a:pt x="4469487" y="2633282"/>
                  <a:pt x="4453026" y="2633282"/>
                </a:cubicBezTo>
                <a:lnTo>
                  <a:pt x="2979984" y="2633282"/>
                </a:lnTo>
                <a:lnTo>
                  <a:pt x="3691026" y="364530"/>
                </a:lnTo>
                <a:lnTo>
                  <a:pt x="3699650" y="347282"/>
                </a:lnTo>
                <a:cubicBezTo>
                  <a:pt x="3750609" y="203038"/>
                  <a:pt x="3724736" y="101909"/>
                  <a:pt x="3614982" y="33701"/>
                </a:cubicBezTo>
                <a:cubicBezTo>
                  <a:pt x="3572656" y="8624"/>
                  <a:pt x="3530322" y="0"/>
                  <a:pt x="3487987" y="0"/>
                </a:cubicBezTo>
                <a:cubicBezTo>
                  <a:pt x="3378233" y="0"/>
                  <a:pt x="3318650" y="76044"/>
                  <a:pt x="3284940" y="109754"/>
                </a:cubicBezTo>
                <a:lnTo>
                  <a:pt x="3276316" y="127003"/>
                </a:lnTo>
                <a:cubicBezTo>
                  <a:pt x="2810656" y="634997"/>
                  <a:pt x="2344987" y="1143000"/>
                  <a:pt x="1879319" y="1659627"/>
                </a:cubicBezTo>
                <a:lnTo>
                  <a:pt x="1074984" y="2539997"/>
                </a:lnTo>
                <a:cubicBezTo>
                  <a:pt x="744943" y="2903748"/>
                  <a:pt x="406277" y="3268287"/>
                  <a:pt x="76228" y="3640663"/>
                </a:cubicBezTo>
                <a:cubicBezTo>
                  <a:pt x="16644" y="3700246"/>
                  <a:pt x="-17066" y="3818616"/>
                  <a:pt x="8808" y="3911909"/>
                </a:cubicBezTo>
                <a:cubicBezTo>
                  <a:pt x="42518" y="4005202"/>
                  <a:pt x="135811" y="4038912"/>
                  <a:pt x="195385" y="4056152"/>
                </a:cubicBezTo>
                <a:lnTo>
                  <a:pt x="212634" y="4064777"/>
                </a:lnTo>
                <a:cubicBezTo>
                  <a:pt x="237720" y="4073401"/>
                  <a:pt x="254968" y="4073401"/>
                  <a:pt x="288678" y="4073401"/>
                </a:cubicBezTo>
                <a:cubicBezTo>
                  <a:pt x="297303" y="4073401"/>
                  <a:pt x="305927" y="4073401"/>
                  <a:pt x="331013" y="4073401"/>
                </a:cubicBezTo>
                <a:lnTo>
                  <a:pt x="1677060" y="4073401"/>
                </a:lnTo>
                <a:lnTo>
                  <a:pt x="1135347" y="6172824"/>
                </a:lnTo>
                <a:cubicBezTo>
                  <a:pt x="1101637" y="6299827"/>
                  <a:pt x="1067927" y="6444070"/>
                  <a:pt x="1033429" y="6578909"/>
                </a:cubicBezTo>
                <a:cubicBezTo>
                  <a:pt x="1016180" y="6672202"/>
                  <a:pt x="1075764" y="6781956"/>
                  <a:pt x="1143183" y="6824282"/>
                </a:cubicBezTo>
                <a:cubicBezTo>
                  <a:pt x="1176893" y="6841531"/>
                  <a:pt x="1210603" y="6857992"/>
                  <a:pt x="1252937" y="6857992"/>
                </a:cubicBezTo>
                <a:lnTo>
                  <a:pt x="1252937" y="6857992"/>
                </a:lnTo>
                <a:cubicBezTo>
                  <a:pt x="1286647" y="6857992"/>
                  <a:pt x="1328982" y="6849367"/>
                  <a:pt x="1362691" y="6832906"/>
                </a:cubicBezTo>
                <a:cubicBezTo>
                  <a:pt x="1422275" y="6815657"/>
                  <a:pt x="1447360" y="6773323"/>
                  <a:pt x="1472445" y="6739613"/>
                </a:cubicBezTo>
                <a:lnTo>
                  <a:pt x="4326031" y="3488575"/>
                </a:lnTo>
                <a:cubicBezTo>
                  <a:pt x="4453035" y="3344331"/>
                  <a:pt x="4580029" y="3200868"/>
                  <a:pt x="4698407" y="3056616"/>
                </a:cubicBezTo>
                <a:cubicBezTo>
                  <a:pt x="4749366" y="2980580"/>
                  <a:pt x="4783076" y="2870826"/>
                  <a:pt x="4749366" y="2777534"/>
                </a:cubicBezTo>
                <a:close/>
                <a:moveTo>
                  <a:pt x="4088496" y="3268287"/>
                </a:moveTo>
                <a:lnTo>
                  <a:pt x="1405034" y="6324912"/>
                </a:lnTo>
                <a:cubicBezTo>
                  <a:pt x="1413659" y="6291202"/>
                  <a:pt x="1422283" y="6265329"/>
                  <a:pt x="1430120" y="6231619"/>
                </a:cubicBezTo>
                <a:lnTo>
                  <a:pt x="1971832" y="4123572"/>
                </a:lnTo>
                <a:cubicBezTo>
                  <a:pt x="2005542" y="3987944"/>
                  <a:pt x="1971832" y="3903285"/>
                  <a:pt x="1929498" y="3852326"/>
                </a:cubicBezTo>
                <a:cubicBezTo>
                  <a:pt x="1878539" y="3784906"/>
                  <a:pt x="1793871" y="3742572"/>
                  <a:pt x="1692741" y="3733947"/>
                </a:cubicBezTo>
                <a:lnTo>
                  <a:pt x="389028" y="3733947"/>
                </a:lnTo>
                <a:cubicBezTo>
                  <a:pt x="693984" y="3403906"/>
                  <a:pt x="998940" y="3073865"/>
                  <a:pt x="1295272" y="2735190"/>
                </a:cubicBezTo>
                <a:lnTo>
                  <a:pt x="2099606" y="1854812"/>
                </a:lnTo>
                <a:cubicBezTo>
                  <a:pt x="2497067" y="1414229"/>
                  <a:pt x="2903152" y="973654"/>
                  <a:pt x="3301401" y="542475"/>
                </a:cubicBezTo>
                <a:lnTo>
                  <a:pt x="2657780" y="2608188"/>
                </a:lnTo>
                <a:cubicBezTo>
                  <a:pt x="2657780" y="2608188"/>
                  <a:pt x="2657780" y="2616812"/>
                  <a:pt x="2657780" y="2625437"/>
                </a:cubicBezTo>
                <a:cubicBezTo>
                  <a:pt x="2640531" y="2710105"/>
                  <a:pt x="2657780" y="2786149"/>
                  <a:pt x="2700114" y="2854348"/>
                </a:cubicBezTo>
                <a:cubicBezTo>
                  <a:pt x="2733824" y="2896682"/>
                  <a:pt x="2802032" y="2947641"/>
                  <a:pt x="2929026" y="2947641"/>
                </a:cubicBezTo>
                <a:lnTo>
                  <a:pt x="4368357" y="2947641"/>
                </a:lnTo>
                <a:cubicBezTo>
                  <a:pt x="4275073" y="3056625"/>
                  <a:pt x="4181788" y="3158534"/>
                  <a:pt x="4088496" y="326828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7" name="Forma libre 346">
            <a:extLst>
              <a:ext uri="{FF2B5EF4-FFF2-40B4-BE49-F238E27FC236}">
                <a16:creationId xmlns:a16="http://schemas.microsoft.com/office/drawing/2014/main" id="{F114F5CE-B6FA-B344-9DB3-65DBA2D524DD}"/>
              </a:ext>
            </a:extLst>
          </p:cNvPr>
          <p:cNvSpPr/>
          <p:nvPr/>
        </p:nvSpPr>
        <p:spPr>
          <a:xfrm>
            <a:off x="5027204" y="3364530"/>
            <a:ext cx="301831" cy="299858"/>
          </a:xfrm>
          <a:custGeom>
            <a:avLst/>
            <a:gdLst>
              <a:gd name="connsiteX0" fmla="*/ 5543474 w 5829300"/>
              <a:gd name="connsiteY0" fmla="*/ 3893668 h 5791200"/>
              <a:gd name="connsiteX1" fmla="*/ 5734250 w 5829300"/>
              <a:gd name="connsiteY1" fmla="*/ 2867120 h 5791200"/>
              <a:gd name="connsiteX2" fmla="*/ 2867130 w 5829300"/>
              <a:gd name="connsiteY2" fmla="*/ 0 h 5791200"/>
              <a:gd name="connsiteX3" fmla="*/ 0 w 5829300"/>
              <a:gd name="connsiteY3" fmla="*/ 2867120 h 5791200"/>
              <a:gd name="connsiteX4" fmla="*/ 1004821 w 5829300"/>
              <a:gd name="connsiteY4" fmla="*/ 5045126 h 5791200"/>
              <a:gd name="connsiteX5" fmla="*/ 1034015 w 5829300"/>
              <a:gd name="connsiteY5" fmla="*/ 5066852 h 5791200"/>
              <a:gd name="connsiteX6" fmla="*/ 2867130 w 5829300"/>
              <a:gd name="connsiteY6" fmla="*/ 5734241 h 5791200"/>
              <a:gd name="connsiteX7" fmla="*/ 3952066 w 5829300"/>
              <a:gd name="connsiteY7" fmla="*/ 5521738 h 5791200"/>
              <a:gd name="connsiteX8" fmla="*/ 4692777 w 5829300"/>
              <a:gd name="connsiteY8" fmla="*/ 5793315 h 5791200"/>
              <a:gd name="connsiteX9" fmla="*/ 5829300 w 5829300"/>
              <a:gd name="connsiteY9" fmla="*/ 4656782 h 5791200"/>
              <a:gd name="connsiteX10" fmla="*/ 5543474 w 5829300"/>
              <a:gd name="connsiteY10" fmla="*/ 3893668 h 5791200"/>
              <a:gd name="connsiteX11" fmla="*/ 264100 w 5829300"/>
              <a:gd name="connsiteY11" fmla="*/ 2867120 h 5791200"/>
              <a:gd name="connsiteX12" fmla="*/ 2867120 w 5829300"/>
              <a:gd name="connsiteY12" fmla="*/ 264100 h 5791200"/>
              <a:gd name="connsiteX13" fmla="*/ 5470141 w 5829300"/>
              <a:gd name="connsiteY13" fmla="*/ 2867120 h 5791200"/>
              <a:gd name="connsiteX14" fmla="*/ 5330962 w 5829300"/>
              <a:gd name="connsiteY14" fmla="*/ 3710350 h 5791200"/>
              <a:gd name="connsiteX15" fmla="*/ 5316026 w 5829300"/>
              <a:gd name="connsiteY15" fmla="*/ 3702882 h 5791200"/>
              <a:gd name="connsiteX16" fmla="*/ 5250170 w 5829300"/>
              <a:gd name="connsiteY16" fmla="*/ 3658753 h 5791200"/>
              <a:gd name="connsiteX17" fmla="*/ 5220976 w 5829300"/>
              <a:gd name="connsiteY17" fmla="*/ 3643817 h 5791200"/>
              <a:gd name="connsiteX18" fmla="*/ 5162589 w 5829300"/>
              <a:gd name="connsiteY18" fmla="*/ 3614623 h 5791200"/>
              <a:gd name="connsiteX19" fmla="*/ 5133394 w 5829300"/>
              <a:gd name="connsiteY19" fmla="*/ 3599688 h 5791200"/>
              <a:gd name="connsiteX20" fmla="*/ 5060071 w 5829300"/>
              <a:gd name="connsiteY20" fmla="*/ 3570494 h 5791200"/>
              <a:gd name="connsiteX21" fmla="*/ 5045135 w 5829300"/>
              <a:gd name="connsiteY21" fmla="*/ 3563026 h 5791200"/>
              <a:gd name="connsiteX22" fmla="*/ 4950085 w 5829300"/>
              <a:gd name="connsiteY22" fmla="*/ 3541300 h 5791200"/>
              <a:gd name="connsiteX23" fmla="*/ 4920892 w 5829300"/>
              <a:gd name="connsiteY23" fmla="*/ 3533832 h 5791200"/>
              <a:gd name="connsiteX24" fmla="*/ 4847568 w 5829300"/>
              <a:gd name="connsiteY24" fmla="*/ 3518897 h 5791200"/>
              <a:gd name="connsiteX25" fmla="*/ 4818374 w 5829300"/>
              <a:gd name="connsiteY25" fmla="*/ 3518897 h 5791200"/>
              <a:gd name="connsiteX26" fmla="*/ 4715856 w 5829300"/>
              <a:gd name="connsiteY26" fmla="*/ 3511429 h 5791200"/>
              <a:gd name="connsiteX27" fmla="*/ 4180856 w 5829300"/>
              <a:gd name="connsiteY27" fmla="*/ 3643141 h 5791200"/>
              <a:gd name="connsiteX28" fmla="*/ 3792512 w 5829300"/>
              <a:gd name="connsiteY28" fmla="*/ 3364783 h 5791200"/>
              <a:gd name="connsiteX29" fmla="*/ 4034209 w 5829300"/>
              <a:gd name="connsiteY29" fmla="*/ 2668200 h 5791200"/>
              <a:gd name="connsiteX30" fmla="*/ 2897676 w 5829300"/>
              <a:gd name="connsiteY30" fmla="*/ 1531668 h 5791200"/>
              <a:gd name="connsiteX31" fmla="*/ 1730597 w 5829300"/>
              <a:gd name="connsiteY31" fmla="*/ 2668877 h 5791200"/>
              <a:gd name="connsiteX32" fmla="*/ 1972294 w 5829300"/>
              <a:gd name="connsiteY32" fmla="*/ 3372927 h 5791200"/>
              <a:gd name="connsiteX33" fmla="*/ 1004135 w 5829300"/>
              <a:gd name="connsiteY33" fmla="*/ 4677833 h 5791200"/>
              <a:gd name="connsiteX34" fmla="*/ 264100 w 5829300"/>
              <a:gd name="connsiteY34" fmla="*/ 2867120 h 5791200"/>
              <a:gd name="connsiteX35" fmla="*/ 1994697 w 5829300"/>
              <a:gd name="connsiteY35" fmla="*/ 2668877 h 5791200"/>
              <a:gd name="connsiteX36" fmla="*/ 2867120 w 5829300"/>
              <a:gd name="connsiteY36" fmla="*/ 1796453 h 5791200"/>
              <a:gd name="connsiteX37" fmla="*/ 3739544 w 5829300"/>
              <a:gd name="connsiteY37" fmla="*/ 2668877 h 5791200"/>
              <a:gd name="connsiteX38" fmla="*/ 2867120 w 5829300"/>
              <a:gd name="connsiteY38" fmla="*/ 3541300 h 5791200"/>
              <a:gd name="connsiteX39" fmla="*/ 1994697 w 5829300"/>
              <a:gd name="connsiteY39" fmla="*/ 2668877 h 5791200"/>
              <a:gd name="connsiteX40" fmla="*/ 2867130 w 5829300"/>
              <a:gd name="connsiteY40" fmla="*/ 5462674 h 5791200"/>
              <a:gd name="connsiteX41" fmla="*/ 1239050 w 5829300"/>
              <a:gd name="connsiteY41" fmla="*/ 4891011 h 5791200"/>
              <a:gd name="connsiteX42" fmla="*/ 2163080 w 5829300"/>
              <a:gd name="connsiteY42" fmla="*/ 3563703 h 5791200"/>
              <a:gd name="connsiteX43" fmla="*/ 2867130 w 5829300"/>
              <a:gd name="connsiteY43" fmla="*/ 3805400 h 5791200"/>
              <a:gd name="connsiteX44" fmla="*/ 3571180 w 5829300"/>
              <a:gd name="connsiteY44" fmla="*/ 3563703 h 5791200"/>
              <a:gd name="connsiteX45" fmla="*/ 3937807 w 5829300"/>
              <a:gd name="connsiteY45" fmla="*/ 3805400 h 5791200"/>
              <a:gd name="connsiteX46" fmla="*/ 3556245 w 5829300"/>
              <a:gd name="connsiteY46" fmla="*/ 4648629 h 5791200"/>
              <a:gd name="connsiteX47" fmla="*/ 3563712 w 5829300"/>
              <a:gd name="connsiteY47" fmla="*/ 4751146 h 5791200"/>
              <a:gd name="connsiteX48" fmla="*/ 3563712 w 5829300"/>
              <a:gd name="connsiteY48" fmla="*/ 4780341 h 5791200"/>
              <a:gd name="connsiteX49" fmla="*/ 3578647 w 5829300"/>
              <a:gd name="connsiteY49" fmla="*/ 4861132 h 5791200"/>
              <a:gd name="connsiteX50" fmla="*/ 3586115 w 5829300"/>
              <a:gd name="connsiteY50" fmla="*/ 4882858 h 5791200"/>
              <a:gd name="connsiteX51" fmla="*/ 3651971 w 5829300"/>
              <a:gd name="connsiteY51" fmla="*/ 5087894 h 5791200"/>
              <a:gd name="connsiteX52" fmla="*/ 3651971 w 5829300"/>
              <a:gd name="connsiteY52" fmla="*/ 5087894 h 5791200"/>
              <a:gd name="connsiteX53" fmla="*/ 3696100 w 5829300"/>
              <a:gd name="connsiteY53" fmla="*/ 5182944 h 5791200"/>
              <a:gd name="connsiteX54" fmla="*/ 3703568 w 5829300"/>
              <a:gd name="connsiteY54" fmla="*/ 5190411 h 5791200"/>
              <a:gd name="connsiteX55" fmla="*/ 3755165 w 5829300"/>
              <a:gd name="connsiteY55" fmla="*/ 5278670 h 5791200"/>
              <a:gd name="connsiteX56" fmla="*/ 3755165 w 5829300"/>
              <a:gd name="connsiteY56" fmla="*/ 5286137 h 5791200"/>
              <a:gd name="connsiteX57" fmla="*/ 3770100 w 5829300"/>
              <a:gd name="connsiteY57" fmla="*/ 5301072 h 5791200"/>
              <a:gd name="connsiteX58" fmla="*/ 2867130 w 5829300"/>
              <a:gd name="connsiteY58" fmla="*/ 5462674 h 5791200"/>
              <a:gd name="connsiteX59" fmla="*/ 4692768 w 5829300"/>
              <a:gd name="connsiteY59" fmla="*/ 5528529 h 5791200"/>
              <a:gd name="connsiteX60" fmla="*/ 3842071 w 5829300"/>
              <a:gd name="connsiteY60" fmla="*/ 4839415 h 5791200"/>
              <a:gd name="connsiteX61" fmla="*/ 3842071 w 5829300"/>
              <a:gd name="connsiteY61" fmla="*/ 4831947 h 5791200"/>
              <a:gd name="connsiteX62" fmla="*/ 3834603 w 5829300"/>
              <a:gd name="connsiteY62" fmla="*/ 4758624 h 5791200"/>
              <a:gd name="connsiteX63" fmla="*/ 3834603 w 5829300"/>
              <a:gd name="connsiteY63" fmla="*/ 4743688 h 5791200"/>
              <a:gd name="connsiteX64" fmla="*/ 3827136 w 5829300"/>
              <a:gd name="connsiteY64" fmla="*/ 4655430 h 5791200"/>
              <a:gd name="connsiteX65" fmla="*/ 4699559 w 5829300"/>
              <a:gd name="connsiteY65" fmla="*/ 3783006 h 5791200"/>
              <a:gd name="connsiteX66" fmla="*/ 4787818 w 5829300"/>
              <a:gd name="connsiteY66" fmla="*/ 3790474 h 5791200"/>
              <a:gd name="connsiteX67" fmla="*/ 4824479 w 5829300"/>
              <a:gd name="connsiteY67" fmla="*/ 3797941 h 5791200"/>
              <a:gd name="connsiteX68" fmla="*/ 4876076 w 5829300"/>
              <a:gd name="connsiteY68" fmla="*/ 3805409 h 5791200"/>
              <a:gd name="connsiteX69" fmla="*/ 4920206 w 5829300"/>
              <a:gd name="connsiteY69" fmla="*/ 3812877 h 5791200"/>
              <a:gd name="connsiteX70" fmla="*/ 4956867 w 5829300"/>
              <a:gd name="connsiteY70" fmla="*/ 3820344 h 5791200"/>
              <a:gd name="connsiteX71" fmla="*/ 5000997 w 5829300"/>
              <a:gd name="connsiteY71" fmla="*/ 3835279 h 5791200"/>
              <a:gd name="connsiteX72" fmla="*/ 5037658 w 5829300"/>
              <a:gd name="connsiteY72" fmla="*/ 3850215 h 5791200"/>
              <a:gd name="connsiteX73" fmla="*/ 5081788 w 5829300"/>
              <a:gd name="connsiteY73" fmla="*/ 3871941 h 5791200"/>
              <a:gd name="connsiteX74" fmla="*/ 5110982 w 5829300"/>
              <a:gd name="connsiteY74" fmla="*/ 3886876 h 5791200"/>
              <a:gd name="connsiteX75" fmla="*/ 5162579 w 5829300"/>
              <a:gd name="connsiteY75" fmla="*/ 3916070 h 5791200"/>
              <a:gd name="connsiteX76" fmla="*/ 5184305 w 5829300"/>
              <a:gd name="connsiteY76" fmla="*/ 3931006 h 5791200"/>
              <a:gd name="connsiteX77" fmla="*/ 5235902 w 5829300"/>
              <a:gd name="connsiteY77" fmla="*/ 3967667 h 5791200"/>
              <a:gd name="connsiteX78" fmla="*/ 5250837 w 5829300"/>
              <a:gd name="connsiteY78" fmla="*/ 3982603 h 5791200"/>
              <a:gd name="connsiteX79" fmla="*/ 5302434 w 5829300"/>
              <a:gd name="connsiteY79" fmla="*/ 4026732 h 5791200"/>
              <a:gd name="connsiteX80" fmla="*/ 5580793 w 5829300"/>
              <a:gd name="connsiteY80" fmla="*/ 4664926 h 5791200"/>
              <a:gd name="connsiteX81" fmla="*/ 4692768 w 5829300"/>
              <a:gd name="connsiteY81" fmla="*/ 5528529 h 5791200"/>
              <a:gd name="connsiteX82" fmla="*/ 5191782 w 5829300"/>
              <a:gd name="connsiteY82" fmla="*/ 4648638 h 5791200"/>
              <a:gd name="connsiteX83" fmla="*/ 5060071 w 5829300"/>
              <a:gd name="connsiteY83" fmla="*/ 4780350 h 5791200"/>
              <a:gd name="connsiteX84" fmla="*/ 4825165 w 5829300"/>
              <a:gd name="connsiteY84" fmla="*/ 4780350 h 5791200"/>
              <a:gd name="connsiteX85" fmla="*/ 4825165 w 5829300"/>
              <a:gd name="connsiteY85" fmla="*/ 5015256 h 5791200"/>
              <a:gd name="connsiteX86" fmla="*/ 4693454 w 5829300"/>
              <a:gd name="connsiteY86" fmla="*/ 5146967 h 5791200"/>
              <a:gd name="connsiteX87" fmla="*/ 4561742 w 5829300"/>
              <a:gd name="connsiteY87" fmla="*/ 5015256 h 5791200"/>
              <a:gd name="connsiteX88" fmla="*/ 4561742 w 5829300"/>
              <a:gd name="connsiteY88" fmla="*/ 4780350 h 5791200"/>
              <a:gd name="connsiteX89" fmla="*/ 4326827 w 5829300"/>
              <a:gd name="connsiteY89" fmla="*/ 4780350 h 5791200"/>
              <a:gd name="connsiteX90" fmla="*/ 4195115 w 5829300"/>
              <a:gd name="connsiteY90" fmla="*/ 4648638 h 5791200"/>
              <a:gd name="connsiteX91" fmla="*/ 4326827 w 5829300"/>
              <a:gd name="connsiteY91" fmla="*/ 4516927 h 5791200"/>
              <a:gd name="connsiteX92" fmla="*/ 4561732 w 5829300"/>
              <a:gd name="connsiteY92" fmla="*/ 4516927 h 5791200"/>
              <a:gd name="connsiteX93" fmla="*/ 4561732 w 5829300"/>
              <a:gd name="connsiteY93" fmla="*/ 4282021 h 5791200"/>
              <a:gd name="connsiteX94" fmla="*/ 4693444 w 5829300"/>
              <a:gd name="connsiteY94" fmla="*/ 4150309 h 5791200"/>
              <a:gd name="connsiteX95" fmla="*/ 4825156 w 5829300"/>
              <a:gd name="connsiteY95" fmla="*/ 4282021 h 5791200"/>
              <a:gd name="connsiteX96" fmla="*/ 4825156 w 5829300"/>
              <a:gd name="connsiteY96" fmla="*/ 4516927 h 5791200"/>
              <a:gd name="connsiteX97" fmla="*/ 5060061 w 5829300"/>
              <a:gd name="connsiteY97" fmla="*/ 4516927 h 5791200"/>
              <a:gd name="connsiteX98" fmla="*/ 5191782 w 5829300"/>
              <a:gd name="connsiteY98" fmla="*/ 4648638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829300" h="5791200">
                <a:moveTo>
                  <a:pt x="5543474" y="3893668"/>
                </a:moveTo>
                <a:cubicBezTo>
                  <a:pt x="5668394" y="3563703"/>
                  <a:pt x="5734250" y="3218812"/>
                  <a:pt x="5734250" y="2867120"/>
                </a:cubicBezTo>
                <a:cubicBezTo>
                  <a:pt x="5734250" y="1290647"/>
                  <a:pt x="4451071" y="0"/>
                  <a:pt x="2867130" y="0"/>
                </a:cubicBezTo>
                <a:cubicBezTo>
                  <a:pt x="1283189" y="0"/>
                  <a:pt x="0" y="1290647"/>
                  <a:pt x="0" y="2867120"/>
                </a:cubicBezTo>
                <a:cubicBezTo>
                  <a:pt x="0" y="3739544"/>
                  <a:pt x="388344" y="4516927"/>
                  <a:pt x="1004821" y="5045126"/>
                </a:cubicBezTo>
                <a:cubicBezTo>
                  <a:pt x="1012288" y="5052593"/>
                  <a:pt x="1019756" y="5060062"/>
                  <a:pt x="1034015" y="5066852"/>
                </a:cubicBezTo>
                <a:cubicBezTo>
                  <a:pt x="1532353" y="5477609"/>
                  <a:pt x="2170548" y="5734241"/>
                  <a:pt x="2867130" y="5734241"/>
                </a:cubicBezTo>
                <a:cubicBezTo>
                  <a:pt x="3241224" y="5734241"/>
                  <a:pt x="3607842" y="5660917"/>
                  <a:pt x="3952066" y="5521738"/>
                </a:cubicBezTo>
                <a:cubicBezTo>
                  <a:pt x="4150309" y="5690111"/>
                  <a:pt x="4406951" y="5793315"/>
                  <a:pt x="4692777" y="5793315"/>
                </a:cubicBezTo>
                <a:cubicBezTo>
                  <a:pt x="5323494" y="5793315"/>
                  <a:pt x="5829300" y="5280041"/>
                  <a:pt x="5829300" y="4656782"/>
                </a:cubicBezTo>
                <a:cubicBezTo>
                  <a:pt x="5829300" y="4362812"/>
                  <a:pt x="5719315" y="4091235"/>
                  <a:pt x="5543474" y="3893668"/>
                </a:cubicBezTo>
                <a:close/>
                <a:moveTo>
                  <a:pt x="264100" y="2867120"/>
                </a:moveTo>
                <a:cubicBezTo>
                  <a:pt x="264100" y="1429826"/>
                  <a:pt x="1437294" y="264100"/>
                  <a:pt x="2867120" y="264100"/>
                </a:cubicBezTo>
                <a:cubicBezTo>
                  <a:pt x="4296947" y="264100"/>
                  <a:pt x="5470141" y="1429826"/>
                  <a:pt x="5470141" y="2867120"/>
                </a:cubicBezTo>
                <a:cubicBezTo>
                  <a:pt x="5470141" y="3152947"/>
                  <a:pt x="5426011" y="3438782"/>
                  <a:pt x="5330962" y="3710350"/>
                </a:cubicBezTo>
                <a:cubicBezTo>
                  <a:pt x="5323494" y="3710350"/>
                  <a:pt x="5323494" y="3702882"/>
                  <a:pt x="5316026" y="3702882"/>
                </a:cubicBezTo>
                <a:cubicBezTo>
                  <a:pt x="5294300" y="3687947"/>
                  <a:pt x="5271897" y="3673688"/>
                  <a:pt x="5250170" y="3658753"/>
                </a:cubicBezTo>
                <a:cubicBezTo>
                  <a:pt x="5242703" y="3651285"/>
                  <a:pt x="5228444" y="3643817"/>
                  <a:pt x="5220976" y="3643817"/>
                </a:cubicBezTo>
                <a:cubicBezTo>
                  <a:pt x="5199250" y="3636350"/>
                  <a:pt x="5184315" y="3622091"/>
                  <a:pt x="5162589" y="3614623"/>
                </a:cubicBezTo>
                <a:cubicBezTo>
                  <a:pt x="5155120" y="3607156"/>
                  <a:pt x="5140862" y="3607156"/>
                  <a:pt x="5133394" y="3599688"/>
                </a:cubicBezTo>
                <a:cubicBezTo>
                  <a:pt x="5111668" y="3592220"/>
                  <a:pt x="5081797" y="3577962"/>
                  <a:pt x="5060071" y="3570494"/>
                </a:cubicBezTo>
                <a:cubicBezTo>
                  <a:pt x="5052603" y="3570494"/>
                  <a:pt x="5045135" y="3563026"/>
                  <a:pt x="5045135" y="3563026"/>
                </a:cubicBezTo>
                <a:cubicBezTo>
                  <a:pt x="5015941" y="3555559"/>
                  <a:pt x="4979279" y="3548091"/>
                  <a:pt x="4950085" y="3541300"/>
                </a:cubicBezTo>
                <a:cubicBezTo>
                  <a:pt x="4942618" y="3541300"/>
                  <a:pt x="4928359" y="3533832"/>
                  <a:pt x="4920892" y="3533832"/>
                </a:cubicBezTo>
                <a:cubicBezTo>
                  <a:pt x="4899165" y="3526365"/>
                  <a:pt x="4869295" y="3526365"/>
                  <a:pt x="4847568" y="3518897"/>
                </a:cubicBezTo>
                <a:cubicBezTo>
                  <a:pt x="4840100" y="3518897"/>
                  <a:pt x="4825841" y="3518897"/>
                  <a:pt x="4818374" y="3518897"/>
                </a:cubicBezTo>
                <a:cubicBezTo>
                  <a:pt x="4781712" y="3518897"/>
                  <a:pt x="4752518" y="3511429"/>
                  <a:pt x="4715856" y="3511429"/>
                </a:cubicBezTo>
                <a:cubicBezTo>
                  <a:pt x="4517613" y="3511429"/>
                  <a:pt x="4334294" y="3563026"/>
                  <a:pt x="4180856" y="3643141"/>
                </a:cubicBezTo>
                <a:cubicBezTo>
                  <a:pt x="4063403" y="3533156"/>
                  <a:pt x="3939159" y="3438106"/>
                  <a:pt x="3792512" y="3364783"/>
                </a:cubicBezTo>
                <a:cubicBezTo>
                  <a:pt x="3946627" y="3174006"/>
                  <a:pt x="4034209" y="2932300"/>
                  <a:pt x="4034209" y="2668200"/>
                </a:cubicBezTo>
                <a:cubicBezTo>
                  <a:pt x="4034209" y="2037474"/>
                  <a:pt x="3520936" y="1531668"/>
                  <a:pt x="2897676" y="1531668"/>
                </a:cubicBezTo>
                <a:cubicBezTo>
                  <a:pt x="2274418" y="1531668"/>
                  <a:pt x="1730597" y="2038150"/>
                  <a:pt x="1730597" y="2668877"/>
                </a:cubicBezTo>
                <a:cubicBezTo>
                  <a:pt x="1730597" y="2932976"/>
                  <a:pt x="1818856" y="3174683"/>
                  <a:pt x="1972294" y="3372927"/>
                </a:cubicBezTo>
                <a:cubicBezTo>
                  <a:pt x="1290647" y="3747021"/>
                  <a:pt x="1077468" y="4333618"/>
                  <a:pt x="1004135" y="4677833"/>
                </a:cubicBezTo>
                <a:cubicBezTo>
                  <a:pt x="549935" y="4208688"/>
                  <a:pt x="264100" y="3570494"/>
                  <a:pt x="264100" y="2867120"/>
                </a:cubicBezTo>
                <a:close/>
                <a:moveTo>
                  <a:pt x="1994697" y="2668877"/>
                </a:moveTo>
                <a:cubicBezTo>
                  <a:pt x="1994697" y="2184797"/>
                  <a:pt x="2390518" y="1796453"/>
                  <a:pt x="2867120" y="1796453"/>
                </a:cubicBezTo>
                <a:cubicBezTo>
                  <a:pt x="3343723" y="1796453"/>
                  <a:pt x="3739544" y="2192274"/>
                  <a:pt x="3739544" y="2668877"/>
                </a:cubicBezTo>
                <a:cubicBezTo>
                  <a:pt x="3739544" y="3145479"/>
                  <a:pt x="3343723" y="3541300"/>
                  <a:pt x="2867120" y="3541300"/>
                </a:cubicBezTo>
                <a:cubicBezTo>
                  <a:pt x="2390518" y="3541300"/>
                  <a:pt x="1994697" y="3152956"/>
                  <a:pt x="1994697" y="2668877"/>
                </a:cubicBezTo>
                <a:close/>
                <a:moveTo>
                  <a:pt x="2867130" y="5462674"/>
                </a:moveTo>
                <a:cubicBezTo>
                  <a:pt x="2251339" y="5462674"/>
                  <a:pt x="1686468" y="5250171"/>
                  <a:pt x="1239050" y="4891011"/>
                </a:cubicBezTo>
                <a:cubicBezTo>
                  <a:pt x="1253985" y="4678509"/>
                  <a:pt x="1370762" y="3966991"/>
                  <a:pt x="2163080" y="3563703"/>
                </a:cubicBezTo>
                <a:cubicBezTo>
                  <a:pt x="2353856" y="3717817"/>
                  <a:pt x="2603030" y="3805400"/>
                  <a:pt x="2867130" y="3805400"/>
                </a:cubicBezTo>
                <a:cubicBezTo>
                  <a:pt x="3131230" y="3805400"/>
                  <a:pt x="3380404" y="3710350"/>
                  <a:pt x="3571180" y="3563703"/>
                </a:cubicBezTo>
                <a:cubicBezTo>
                  <a:pt x="3702892" y="3629559"/>
                  <a:pt x="3827812" y="3710350"/>
                  <a:pt x="3937807" y="3805400"/>
                </a:cubicBezTo>
                <a:cubicBezTo>
                  <a:pt x="3702901" y="4010435"/>
                  <a:pt x="3556245" y="4318673"/>
                  <a:pt x="3556245" y="4648629"/>
                </a:cubicBezTo>
                <a:cubicBezTo>
                  <a:pt x="3556245" y="4685290"/>
                  <a:pt x="3556245" y="4721952"/>
                  <a:pt x="3563712" y="4751146"/>
                </a:cubicBezTo>
                <a:cubicBezTo>
                  <a:pt x="3563712" y="4758614"/>
                  <a:pt x="3563712" y="4772873"/>
                  <a:pt x="3563712" y="4780341"/>
                </a:cubicBezTo>
                <a:cubicBezTo>
                  <a:pt x="3563712" y="4809535"/>
                  <a:pt x="3571180" y="4831937"/>
                  <a:pt x="3578647" y="4861132"/>
                </a:cubicBezTo>
                <a:cubicBezTo>
                  <a:pt x="3578647" y="4868599"/>
                  <a:pt x="3578647" y="4876067"/>
                  <a:pt x="3586115" y="4882858"/>
                </a:cubicBezTo>
                <a:cubicBezTo>
                  <a:pt x="3601050" y="4956182"/>
                  <a:pt x="3622777" y="5022038"/>
                  <a:pt x="3651971" y="5087894"/>
                </a:cubicBezTo>
                <a:lnTo>
                  <a:pt x="3651971" y="5087894"/>
                </a:lnTo>
                <a:cubicBezTo>
                  <a:pt x="3666906" y="5117088"/>
                  <a:pt x="3681165" y="5153749"/>
                  <a:pt x="3696100" y="5182944"/>
                </a:cubicBezTo>
                <a:cubicBezTo>
                  <a:pt x="3696100" y="5182944"/>
                  <a:pt x="3696100" y="5190411"/>
                  <a:pt x="3703568" y="5190411"/>
                </a:cubicBezTo>
                <a:cubicBezTo>
                  <a:pt x="3718503" y="5219605"/>
                  <a:pt x="3740229" y="5248799"/>
                  <a:pt x="3755165" y="5278670"/>
                </a:cubicBezTo>
                <a:cubicBezTo>
                  <a:pt x="3755165" y="5278670"/>
                  <a:pt x="3755165" y="5278670"/>
                  <a:pt x="3755165" y="5286137"/>
                </a:cubicBezTo>
                <a:cubicBezTo>
                  <a:pt x="3762632" y="5293605"/>
                  <a:pt x="3762632" y="5301072"/>
                  <a:pt x="3770100" y="5301072"/>
                </a:cubicBezTo>
                <a:cubicBezTo>
                  <a:pt x="3475444" y="5411077"/>
                  <a:pt x="3175359" y="5462674"/>
                  <a:pt x="2867130" y="5462674"/>
                </a:cubicBezTo>
                <a:close/>
                <a:moveTo>
                  <a:pt x="4692768" y="5528529"/>
                </a:moveTo>
                <a:cubicBezTo>
                  <a:pt x="4274544" y="5528529"/>
                  <a:pt x="3922862" y="5235236"/>
                  <a:pt x="3842071" y="4839415"/>
                </a:cubicBezTo>
                <a:lnTo>
                  <a:pt x="3842071" y="4831947"/>
                </a:lnTo>
                <a:cubicBezTo>
                  <a:pt x="3834603" y="4810220"/>
                  <a:pt x="3834603" y="4787818"/>
                  <a:pt x="3834603" y="4758624"/>
                </a:cubicBezTo>
                <a:cubicBezTo>
                  <a:pt x="3834603" y="4751156"/>
                  <a:pt x="3834603" y="4751156"/>
                  <a:pt x="3834603" y="4743688"/>
                </a:cubicBezTo>
                <a:cubicBezTo>
                  <a:pt x="3834603" y="4714494"/>
                  <a:pt x="3827136" y="4685300"/>
                  <a:pt x="3827136" y="4655430"/>
                </a:cubicBezTo>
                <a:cubicBezTo>
                  <a:pt x="3827136" y="4171350"/>
                  <a:pt x="4215480" y="3783006"/>
                  <a:pt x="4699559" y="3783006"/>
                </a:cubicBezTo>
                <a:cubicBezTo>
                  <a:pt x="4728753" y="3783006"/>
                  <a:pt x="4757947" y="3783006"/>
                  <a:pt x="4787818" y="3790474"/>
                </a:cubicBezTo>
                <a:cubicBezTo>
                  <a:pt x="4802753" y="3790474"/>
                  <a:pt x="4809544" y="3790474"/>
                  <a:pt x="4824479" y="3797941"/>
                </a:cubicBezTo>
                <a:cubicBezTo>
                  <a:pt x="4839415" y="3797941"/>
                  <a:pt x="4861141" y="3805409"/>
                  <a:pt x="4876076" y="3805409"/>
                </a:cubicBezTo>
                <a:cubicBezTo>
                  <a:pt x="4891012" y="3805409"/>
                  <a:pt x="4905271" y="3812877"/>
                  <a:pt x="4920206" y="3812877"/>
                </a:cubicBezTo>
                <a:cubicBezTo>
                  <a:pt x="4935141" y="3812877"/>
                  <a:pt x="4949400" y="3820344"/>
                  <a:pt x="4956867" y="3820344"/>
                </a:cubicBezTo>
                <a:cubicBezTo>
                  <a:pt x="4971803" y="3827812"/>
                  <a:pt x="4986062" y="3827812"/>
                  <a:pt x="5000997" y="3835279"/>
                </a:cubicBezTo>
                <a:cubicBezTo>
                  <a:pt x="5015932" y="3842747"/>
                  <a:pt x="5022723" y="3842747"/>
                  <a:pt x="5037658" y="3850215"/>
                </a:cubicBezTo>
                <a:cubicBezTo>
                  <a:pt x="5052594" y="3857682"/>
                  <a:pt x="5066853" y="3865150"/>
                  <a:pt x="5081788" y="3871941"/>
                </a:cubicBezTo>
                <a:cubicBezTo>
                  <a:pt x="5089255" y="3879409"/>
                  <a:pt x="5103514" y="3879409"/>
                  <a:pt x="5110982" y="3886876"/>
                </a:cubicBezTo>
                <a:cubicBezTo>
                  <a:pt x="5125917" y="3894344"/>
                  <a:pt x="5140176" y="3908603"/>
                  <a:pt x="5162579" y="3916070"/>
                </a:cubicBezTo>
                <a:cubicBezTo>
                  <a:pt x="5170046" y="3923538"/>
                  <a:pt x="5177514" y="3923538"/>
                  <a:pt x="5184305" y="3931006"/>
                </a:cubicBezTo>
                <a:cubicBezTo>
                  <a:pt x="5199240" y="3945941"/>
                  <a:pt x="5220967" y="3952732"/>
                  <a:pt x="5235902" y="3967667"/>
                </a:cubicBezTo>
                <a:cubicBezTo>
                  <a:pt x="5243370" y="3975135"/>
                  <a:pt x="5243370" y="3975135"/>
                  <a:pt x="5250837" y="3982603"/>
                </a:cubicBezTo>
                <a:cubicBezTo>
                  <a:pt x="5265772" y="3997538"/>
                  <a:pt x="5287499" y="4011797"/>
                  <a:pt x="5302434" y="4026732"/>
                </a:cubicBezTo>
                <a:cubicBezTo>
                  <a:pt x="5478275" y="4188314"/>
                  <a:pt x="5580793" y="4415085"/>
                  <a:pt x="5580793" y="4664926"/>
                </a:cubicBezTo>
                <a:cubicBezTo>
                  <a:pt x="5565201" y="5132718"/>
                  <a:pt x="5176847" y="5528529"/>
                  <a:pt x="4692768" y="5528529"/>
                </a:cubicBezTo>
                <a:close/>
                <a:moveTo>
                  <a:pt x="5191782" y="4648638"/>
                </a:moveTo>
                <a:cubicBezTo>
                  <a:pt x="5191782" y="4721962"/>
                  <a:pt x="5133394" y="4780350"/>
                  <a:pt x="5060071" y="4780350"/>
                </a:cubicBezTo>
                <a:lnTo>
                  <a:pt x="4825165" y="4780350"/>
                </a:lnTo>
                <a:lnTo>
                  <a:pt x="4825165" y="5015256"/>
                </a:lnTo>
                <a:cubicBezTo>
                  <a:pt x="4825165" y="5088579"/>
                  <a:pt x="4766777" y="5146967"/>
                  <a:pt x="4693454" y="5146967"/>
                </a:cubicBezTo>
                <a:cubicBezTo>
                  <a:pt x="4620130" y="5146967"/>
                  <a:pt x="4561742" y="5088579"/>
                  <a:pt x="4561742" y="5015256"/>
                </a:cubicBezTo>
                <a:lnTo>
                  <a:pt x="4561742" y="4780350"/>
                </a:lnTo>
                <a:lnTo>
                  <a:pt x="4326827" y="4780350"/>
                </a:lnTo>
                <a:cubicBezTo>
                  <a:pt x="4253503" y="4780350"/>
                  <a:pt x="4195115" y="4721962"/>
                  <a:pt x="4195115" y="4648638"/>
                </a:cubicBezTo>
                <a:cubicBezTo>
                  <a:pt x="4195115" y="4575315"/>
                  <a:pt x="4253503" y="4516927"/>
                  <a:pt x="4326827" y="4516927"/>
                </a:cubicBezTo>
                <a:lnTo>
                  <a:pt x="4561732" y="4516927"/>
                </a:lnTo>
                <a:lnTo>
                  <a:pt x="4561732" y="4282021"/>
                </a:lnTo>
                <a:cubicBezTo>
                  <a:pt x="4561732" y="4208698"/>
                  <a:pt x="4620121" y="4150309"/>
                  <a:pt x="4693444" y="4150309"/>
                </a:cubicBezTo>
                <a:cubicBezTo>
                  <a:pt x="4766767" y="4150309"/>
                  <a:pt x="4825156" y="4208698"/>
                  <a:pt x="4825156" y="4282021"/>
                </a:cubicBezTo>
                <a:lnTo>
                  <a:pt x="4825156" y="4516927"/>
                </a:lnTo>
                <a:lnTo>
                  <a:pt x="5060061" y="4516927"/>
                </a:lnTo>
                <a:cubicBezTo>
                  <a:pt x="5132718" y="4516927"/>
                  <a:pt x="5191782" y="4575315"/>
                  <a:pt x="5191782" y="464863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9" name="Forma libre 348">
            <a:extLst>
              <a:ext uri="{FF2B5EF4-FFF2-40B4-BE49-F238E27FC236}">
                <a16:creationId xmlns:a16="http://schemas.microsoft.com/office/drawing/2014/main" id="{DCE1E936-BDCA-E64A-B3E7-8460EBF25F3B}"/>
              </a:ext>
            </a:extLst>
          </p:cNvPr>
          <p:cNvSpPr/>
          <p:nvPr/>
        </p:nvSpPr>
        <p:spPr>
          <a:xfrm>
            <a:off x="5725565" y="4017513"/>
            <a:ext cx="301191" cy="334218"/>
          </a:xfrm>
          <a:custGeom>
            <a:avLst/>
            <a:gdLst>
              <a:gd name="connsiteX0" fmla="*/ 5799305 w 5816917"/>
              <a:gd name="connsiteY0" fmla="*/ 4843227 h 6454779"/>
              <a:gd name="connsiteX1" fmla="*/ 5243795 w 5816917"/>
              <a:gd name="connsiteY1" fmla="*/ 3578690 h 6454779"/>
              <a:gd name="connsiteX2" fmla="*/ 5767888 w 5816917"/>
              <a:gd name="connsiteY2" fmla="*/ 2275596 h 6454779"/>
              <a:gd name="connsiteX3" fmla="*/ 5752180 w 5816917"/>
              <a:gd name="connsiteY3" fmla="*/ 2036397 h 6454779"/>
              <a:gd name="connsiteX4" fmla="*/ 5536545 w 5816917"/>
              <a:gd name="connsiteY4" fmla="*/ 1928580 h 6454779"/>
              <a:gd name="connsiteX5" fmla="*/ 4241305 w 5816917"/>
              <a:gd name="connsiteY5" fmla="*/ 1928580 h 6454779"/>
              <a:gd name="connsiteX6" fmla="*/ 4241305 w 5816917"/>
              <a:gd name="connsiteY6" fmla="*/ 1180282 h 6454779"/>
              <a:gd name="connsiteX7" fmla="*/ 3924992 w 5816917"/>
              <a:gd name="connsiteY7" fmla="*/ 863969 h 6454779"/>
              <a:gd name="connsiteX8" fmla="*/ 1635116 w 5816917"/>
              <a:gd name="connsiteY8" fmla="*/ 863969 h 6454779"/>
              <a:gd name="connsiteX9" fmla="*/ 1635116 w 5816917"/>
              <a:gd name="connsiteY9" fmla="*/ 817558 h 6454779"/>
              <a:gd name="connsiteX10" fmla="*/ 817558 w 5816917"/>
              <a:gd name="connsiteY10" fmla="*/ 0 h 6454779"/>
              <a:gd name="connsiteX11" fmla="*/ 0 w 5816917"/>
              <a:gd name="connsiteY11" fmla="*/ 817558 h 6454779"/>
              <a:gd name="connsiteX12" fmla="*/ 231344 w 5816917"/>
              <a:gd name="connsiteY12" fmla="*/ 1388063 h 6454779"/>
              <a:gd name="connsiteX13" fmla="*/ 223490 w 5816917"/>
              <a:gd name="connsiteY13" fmla="*/ 1473032 h 6454779"/>
              <a:gd name="connsiteX14" fmla="*/ 223490 w 5816917"/>
              <a:gd name="connsiteY14" fmla="*/ 5868566 h 6454779"/>
              <a:gd name="connsiteX15" fmla="*/ 817558 w 5816917"/>
              <a:gd name="connsiteY15" fmla="*/ 6462634 h 6454779"/>
              <a:gd name="connsiteX16" fmla="*/ 1411626 w 5816917"/>
              <a:gd name="connsiteY16" fmla="*/ 5868566 h 6454779"/>
              <a:gd name="connsiteX17" fmla="*/ 1411626 w 5816917"/>
              <a:gd name="connsiteY17" fmla="*/ 4172758 h 6454779"/>
              <a:gd name="connsiteX18" fmla="*/ 2876090 w 5816917"/>
              <a:gd name="connsiteY18" fmla="*/ 4172758 h 6454779"/>
              <a:gd name="connsiteX19" fmla="*/ 2876090 w 5816917"/>
              <a:gd name="connsiteY19" fmla="*/ 4882498 h 6454779"/>
              <a:gd name="connsiteX20" fmla="*/ 2876090 w 5816917"/>
              <a:gd name="connsiteY20" fmla="*/ 4921056 h 6454779"/>
              <a:gd name="connsiteX21" fmla="*/ 3192403 w 5816917"/>
              <a:gd name="connsiteY21" fmla="*/ 5237368 h 6454779"/>
              <a:gd name="connsiteX22" fmla="*/ 5567962 w 5816917"/>
              <a:gd name="connsiteY22" fmla="*/ 5237368 h 6454779"/>
              <a:gd name="connsiteX23" fmla="*/ 5598665 w 5816917"/>
              <a:gd name="connsiteY23" fmla="*/ 5237368 h 6454779"/>
              <a:gd name="connsiteX24" fmla="*/ 5807160 w 5816917"/>
              <a:gd name="connsiteY24" fmla="*/ 5090994 h 6454779"/>
              <a:gd name="connsiteX25" fmla="*/ 5799305 w 5816917"/>
              <a:gd name="connsiteY25" fmla="*/ 4843227 h 6454779"/>
              <a:gd name="connsiteX26" fmla="*/ 825412 w 5816917"/>
              <a:gd name="connsiteY26" fmla="*/ 286324 h 6454779"/>
              <a:gd name="connsiteX27" fmla="*/ 1357360 w 5816917"/>
              <a:gd name="connsiteY27" fmla="*/ 818272 h 6454779"/>
              <a:gd name="connsiteX28" fmla="*/ 1334511 w 5816917"/>
              <a:gd name="connsiteY28" fmla="*/ 972501 h 6454779"/>
              <a:gd name="connsiteX29" fmla="*/ 1303808 w 5816917"/>
              <a:gd name="connsiteY29" fmla="*/ 1049616 h 6454779"/>
              <a:gd name="connsiteX30" fmla="*/ 1303808 w 5816917"/>
              <a:gd name="connsiteY30" fmla="*/ 1057470 h 6454779"/>
              <a:gd name="connsiteX31" fmla="*/ 1210985 w 5816917"/>
              <a:gd name="connsiteY31" fmla="*/ 1188851 h 6454779"/>
              <a:gd name="connsiteX32" fmla="*/ 1210985 w 5816917"/>
              <a:gd name="connsiteY32" fmla="*/ 1188851 h 6454779"/>
              <a:gd name="connsiteX33" fmla="*/ 1156720 w 5816917"/>
              <a:gd name="connsiteY33" fmla="*/ 1243116 h 6454779"/>
              <a:gd name="connsiteX34" fmla="*/ 1102454 w 5816917"/>
              <a:gd name="connsiteY34" fmla="*/ 1281674 h 6454779"/>
              <a:gd name="connsiteX35" fmla="*/ 1086745 w 5816917"/>
              <a:gd name="connsiteY35" fmla="*/ 1289528 h 6454779"/>
              <a:gd name="connsiteX36" fmla="*/ 492677 w 5816917"/>
              <a:gd name="connsiteY36" fmla="*/ 1243116 h 6454779"/>
              <a:gd name="connsiteX37" fmla="*/ 292036 w 5816917"/>
              <a:gd name="connsiteY37" fmla="*/ 826840 h 6454779"/>
              <a:gd name="connsiteX38" fmla="*/ 825412 w 5816917"/>
              <a:gd name="connsiteY38" fmla="*/ 286324 h 6454779"/>
              <a:gd name="connsiteX39" fmla="*/ 1133871 w 5816917"/>
              <a:gd name="connsiteY39" fmla="*/ 5869280 h 6454779"/>
              <a:gd name="connsiteX40" fmla="*/ 825412 w 5816917"/>
              <a:gd name="connsiteY40" fmla="*/ 6177739 h 6454779"/>
              <a:gd name="connsiteX41" fmla="*/ 516954 w 5816917"/>
              <a:gd name="connsiteY41" fmla="*/ 5869280 h 6454779"/>
              <a:gd name="connsiteX42" fmla="*/ 516954 w 5816917"/>
              <a:gd name="connsiteY42" fmla="*/ 1573710 h 6454779"/>
              <a:gd name="connsiteX43" fmla="*/ 539802 w 5816917"/>
              <a:gd name="connsiteY43" fmla="*/ 1581564 h 6454779"/>
              <a:gd name="connsiteX44" fmla="*/ 594068 w 5816917"/>
              <a:gd name="connsiteY44" fmla="*/ 1597272 h 6454779"/>
              <a:gd name="connsiteX45" fmla="*/ 601923 w 5816917"/>
              <a:gd name="connsiteY45" fmla="*/ 1597272 h 6454779"/>
              <a:gd name="connsiteX46" fmla="*/ 601923 w 5816917"/>
              <a:gd name="connsiteY46" fmla="*/ 1597272 h 6454779"/>
              <a:gd name="connsiteX47" fmla="*/ 601923 w 5816917"/>
              <a:gd name="connsiteY47" fmla="*/ 1597272 h 6454779"/>
              <a:gd name="connsiteX48" fmla="*/ 701886 w 5816917"/>
              <a:gd name="connsiteY48" fmla="*/ 1620121 h 6454779"/>
              <a:gd name="connsiteX49" fmla="*/ 709740 w 5816917"/>
              <a:gd name="connsiteY49" fmla="*/ 1620121 h 6454779"/>
              <a:gd name="connsiteX50" fmla="*/ 717594 w 5816917"/>
              <a:gd name="connsiteY50" fmla="*/ 1620121 h 6454779"/>
              <a:gd name="connsiteX51" fmla="*/ 717594 w 5816917"/>
              <a:gd name="connsiteY51" fmla="*/ 1620121 h 6454779"/>
              <a:gd name="connsiteX52" fmla="*/ 717594 w 5816917"/>
              <a:gd name="connsiteY52" fmla="*/ 1620121 h 6454779"/>
              <a:gd name="connsiteX53" fmla="*/ 725449 w 5816917"/>
              <a:gd name="connsiteY53" fmla="*/ 1620121 h 6454779"/>
              <a:gd name="connsiteX54" fmla="*/ 764006 w 5816917"/>
              <a:gd name="connsiteY54" fmla="*/ 1627975 h 6454779"/>
              <a:gd name="connsiteX55" fmla="*/ 833266 w 5816917"/>
              <a:gd name="connsiteY55" fmla="*/ 1627975 h 6454779"/>
              <a:gd name="connsiteX56" fmla="*/ 833266 w 5816917"/>
              <a:gd name="connsiteY56" fmla="*/ 1627975 h 6454779"/>
              <a:gd name="connsiteX57" fmla="*/ 833266 w 5816917"/>
              <a:gd name="connsiteY57" fmla="*/ 1627975 h 6454779"/>
              <a:gd name="connsiteX58" fmla="*/ 902527 w 5816917"/>
              <a:gd name="connsiteY58" fmla="*/ 1627975 h 6454779"/>
              <a:gd name="connsiteX59" fmla="*/ 941084 w 5816917"/>
              <a:gd name="connsiteY59" fmla="*/ 1620121 h 6454779"/>
              <a:gd name="connsiteX60" fmla="*/ 963933 w 5816917"/>
              <a:gd name="connsiteY60" fmla="*/ 1620121 h 6454779"/>
              <a:gd name="connsiteX61" fmla="*/ 963933 w 5816917"/>
              <a:gd name="connsiteY61" fmla="*/ 1620121 h 6454779"/>
              <a:gd name="connsiteX62" fmla="*/ 971787 w 5816917"/>
              <a:gd name="connsiteY62" fmla="*/ 1620121 h 6454779"/>
              <a:gd name="connsiteX63" fmla="*/ 987496 w 5816917"/>
              <a:gd name="connsiteY63" fmla="*/ 1620121 h 6454779"/>
              <a:gd name="connsiteX64" fmla="*/ 1018199 w 5816917"/>
              <a:gd name="connsiteY64" fmla="*/ 1612267 h 6454779"/>
              <a:gd name="connsiteX65" fmla="*/ 1048902 w 5816917"/>
              <a:gd name="connsiteY65" fmla="*/ 1604413 h 6454779"/>
              <a:gd name="connsiteX66" fmla="*/ 1064610 w 5816917"/>
              <a:gd name="connsiteY66" fmla="*/ 1596558 h 6454779"/>
              <a:gd name="connsiteX67" fmla="*/ 1064610 w 5816917"/>
              <a:gd name="connsiteY67" fmla="*/ 1596558 h 6454779"/>
              <a:gd name="connsiteX68" fmla="*/ 1087459 w 5816917"/>
              <a:gd name="connsiteY68" fmla="*/ 1588704 h 6454779"/>
              <a:gd name="connsiteX69" fmla="*/ 1087459 w 5816917"/>
              <a:gd name="connsiteY69" fmla="*/ 1588704 h 6454779"/>
              <a:gd name="connsiteX70" fmla="*/ 1087459 w 5816917"/>
              <a:gd name="connsiteY70" fmla="*/ 1588704 h 6454779"/>
              <a:gd name="connsiteX71" fmla="*/ 1095313 w 5816917"/>
              <a:gd name="connsiteY71" fmla="*/ 1588704 h 6454779"/>
              <a:gd name="connsiteX72" fmla="*/ 1103168 w 5816917"/>
              <a:gd name="connsiteY72" fmla="*/ 1588704 h 6454779"/>
              <a:gd name="connsiteX73" fmla="*/ 1126016 w 5816917"/>
              <a:gd name="connsiteY73" fmla="*/ 1580850 h 6454779"/>
              <a:gd name="connsiteX74" fmla="*/ 1141725 w 5816917"/>
              <a:gd name="connsiteY74" fmla="*/ 1572996 h 6454779"/>
              <a:gd name="connsiteX75" fmla="*/ 1141725 w 5816917"/>
              <a:gd name="connsiteY75" fmla="*/ 4024955 h 6454779"/>
              <a:gd name="connsiteX76" fmla="*/ 1141725 w 5816917"/>
              <a:gd name="connsiteY76" fmla="*/ 5867852 h 6454779"/>
              <a:gd name="connsiteX77" fmla="*/ 1133871 w 5816917"/>
              <a:gd name="connsiteY77" fmla="*/ 5867852 h 6454779"/>
              <a:gd name="connsiteX78" fmla="*/ 1133871 w 5816917"/>
              <a:gd name="connsiteY78" fmla="*/ 5869280 h 6454779"/>
              <a:gd name="connsiteX79" fmla="*/ 1418766 w 5816917"/>
              <a:gd name="connsiteY79" fmla="*/ 1473746 h 6454779"/>
              <a:gd name="connsiteX80" fmla="*/ 1410912 w 5816917"/>
              <a:gd name="connsiteY80" fmla="*/ 1388777 h 6454779"/>
              <a:gd name="connsiteX81" fmla="*/ 1433761 w 5816917"/>
              <a:gd name="connsiteY81" fmla="*/ 1358074 h 6454779"/>
              <a:gd name="connsiteX82" fmla="*/ 1449469 w 5816917"/>
              <a:gd name="connsiteY82" fmla="*/ 1335226 h 6454779"/>
              <a:gd name="connsiteX83" fmla="*/ 1534438 w 5816917"/>
              <a:gd name="connsiteY83" fmla="*/ 1211699 h 6454779"/>
              <a:gd name="connsiteX84" fmla="*/ 1550147 w 5816917"/>
              <a:gd name="connsiteY84" fmla="*/ 1188851 h 6454779"/>
              <a:gd name="connsiteX85" fmla="*/ 1565855 w 5816917"/>
              <a:gd name="connsiteY85" fmla="*/ 1158147 h 6454779"/>
              <a:gd name="connsiteX86" fmla="*/ 3925706 w 5816917"/>
              <a:gd name="connsiteY86" fmla="*/ 1158147 h 6454779"/>
              <a:gd name="connsiteX87" fmla="*/ 3956409 w 5816917"/>
              <a:gd name="connsiteY87" fmla="*/ 1188851 h 6454779"/>
              <a:gd name="connsiteX88" fmla="*/ 3956409 w 5816917"/>
              <a:gd name="connsiteY88" fmla="*/ 2075669 h 6454779"/>
              <a:gd name="connsiteX89" fmla="*/ 3956409 w 5816917"/>
              <a:gd name="connsiteY89" fmla="*/ 3865014 h 6454779"/>
              <a:gd name="connsiteX90" fmla="*/ 3925706 w 5816917"/>
              <a:gd name="connsiteY90" fmla="*/ 3895717 h 6454779"/>
              <a:gd name="connsiteX91" fmla="*/ 3023179 w 5816917"/>
              <a:gd name="connsiteY91" fmla="*/ 3895717 h 6454779"/>
              <a:gd name="connsiteX92" fmla="*/ 1418766 w 5816917"/>
              <a:gd name="connsiteY92" fmla="*/ 3895717 h 6454779"/>
              <a:gd name="connsiteX93" fmla="*/ 1418766 w 5816917"/>
              <a:gd name="connsiteY93" fmla="*/ 1473746 h 6454779"/>
              <a:gd name="connsiteX94" fmla="*/ 3678653 w 5816917"/>
              <a:gd name="connsiteY94" fmla="*/ 4172758 h 6454779"/>
              <a:gd name="connsiteX95" fmla="*/ 3169554 w 5816917"/>
              <a:gd name="connsiteY95" fmla="*/ 4728269 h 6454779"/>
              <a:gd name="connsiteX96" fmla="*/ 3169554 w 5816917"/>
              <a:gd name="connsiteY96" fmla="*/ 4172758 h 6454779"/>
              <a:gd name="connsiteX97" fmla="*/ 3678653 w 5816917"/>
              <a:gd name="connsiteY97" fmla="*/ 4172758 h 6454779"/>
              <a:gd name="connsiteX98" fmla="*/ 3678653 w 5816917"/>
              <a:gd name="connsiteY98" fmla="*/ 4172758 h 6454779"/>
              <a:gd name="connsiteX99" fmla="*/ 3346632 w 5816917"/>
              <a:gd name="connsiteY99" fmla="*/ 4943904 h 6454779"/>
              <a:gd name="connsiteX100" fmla="*/ 4102070 w 5816917"/>
              <a:gd name="connsiteY100" fmla="*/ 4126346 h 6454779"/>
              <a:gd name="connsiteX101" fmla="*/ 4117778 w 5816917"/>
              <a:gd name="connsiteY101" fmla="*/ 4103498 h 6454779"/>
              <a:gd name="connsiteX102" fmla="*/ 4241305 w 5816917"/>
              <a:gd name="connsiteY102" fmla="*/ 3856445 h 6454779"/>
              <a:gd name="connsiteX103" fmla="*/ 4241305 w 5816917"/>
              <a:gd name="connsiteY103" fmla="*/ 2214189 h 6454779"/>
              <a:gd name="connsiteX104" fmla="*/ 5490847 w 5816917"/>
              <a:gd name="connsiteY104" fmla="*/ 2214189 h 6454779"/>
              <a:gd name="connsiteX105" fmla="*/ 4958899 w 5816917"/>
              <a:gd name="connsiteY105" fmla="*/ 3525138 h 6454779"/>
              <a:gd name="connsiteX106" fmla="*/ 4958899 w 5816917"/>
              <a:gd name="connsiteY106" fmla="*/ 3632956 h 6454779"/>
              <a:gd name="connsiteX107" fmla="*/ 5529404 w 5816917"/>
              <a:gd name="connsiteY107" fmla="*/ 4943904 h 6454779"/>
              <a:gd name="connsiteX108" fmla="*/ 3346632 w 5816917"/>
              <a:gd name="connsiteY108" fmla="*/ 4943904 h 6454779"/>
              <a:gd name="connsiteX109" fmla="*/ 3346632 w 5816917"/>
              <a:gd name="connsiteY109" fmla="*/ 4943904 h 64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816917" h="6454779">
                <a:moveTo>
                  <a:pt x="5799305" y="4843227"/>
                </a:moveTo>
                <a:lnTo>
                  <a:pt x="5243795" y="3578690"/>
                </a:lnTo>
                <a:lnTo>
                  <a:pt x="5767888" y="2275596"/>
                </a:lnTo>
                <a:cubicBezTo>
                  <a:pt x="5814300" y="2159924"/>
                  <a:pt x="5790737" y="2082809"/>
                  <a:pt x="5752180" y="2036397"/>
                </a:cubicBezTo>
                <a:cubicBezTo>
                  <a:pt x="5682920" y="1936434"/>
                  <a:pt x="5567247" y="1928580"/>
                  <a:pt x="5536545" y="1928580"/>
                </a:cubicBezTo>
                <a:lnTo>
                  <a:pt x="4241305" y="1928580"/>
                </a:lnTo>
                <a:lnTo>
                  <a:pt x="4241305" y="1180282"/>
                </a:lnTo>
                <a:cubicBezTo>
                  <a:pt x="4241305" y="1010344"/>
                  <a:pt x="4102784" y="863969"/>
                  <a:pt x="3924992" y="863969"/>
                </a:cubicBezTo>
                <a:lnTo>
                  <a:pt x="1635116" y="863969"/>
                </a:lnTo>
                <a:cubicBezTo>
                  <a:pt x="1635116" y="848261"/>
                  <a:pt x="1635116" y="833266"/>
                  <a:pt x="1635116" y="817558"/>
                </a:cubicBezTo>
                <a:cubicBezTo>
                  <a:pt x="1635116" y="370579"/>
                  <a:pt x="1265251" y="0"/>
                  <a:pt x="817558" y="0"/>
                </a:cubicBezTo>
                <a:cubicBezTo>
                  <a:pt x="369865" y="0"/>
                  <a:pt x="0" y="369865"/>
                  <a:pt x="0" y="817558"/>
                </a:cubicBezTo>
                <a:cubicBezTo>
                  <a:pt x="0" y="1041047"/>
                  <a:pt x="84969" y="1241688"/>
                  <a:pt x="231344" y="1388063"/>
                </a:cubicBezTo>
                <a:cubicBezTo>
                  <a:pt x="223490" y="1418766"/>
                  <a:pt x="223490" y="1449469"/>
                  <a:pt x="223490" y="1473032"/>
                </a:cubicBezTo>
                <a:lnTo>
                  <a:pt x="223490" y="5868566"/>
                </a:lnTo>
                <a:cubicBezTo>
                  <a:pt x="223490" y="6192733"/>
                  <a:pt x="493391" y="6462634"/>
                  <a:pt x="817558" y="6462634"/>
                </a:cubicBezTo>
                <a:cubicBezTo>
                  <a:pt x="1141725" y="6462634"/>
                  <a:pt x="1411626" y="6192733"/>
                  <a:pt x="1411626" y="5868566"/>
                </a:cubicBezTo>
                <a:lnTo>
                  <a:pt x="1411626" y="4172758"/>
                </a:lnTo>
                <a:lnTo>
                  <a:pt x="2876090" y="4172758"/>
                </a:lnTo>
                <a:lnTo>
                  <a:pt x="2876090" y="4882498"/>
                </a:lnTo>
                <a:lnTo>
                  <a:pt x="2876090" y="4921056"/>
                </a:lnTo>
                <a:cubicBezTo>
                  <a:pt x="2876090" y="5090994"/>
                  <a:pt x="3014611" y="5237368"/>
                  <a:pt x="3192403" y="5237368"/>
                </a:cubicBezTo>
                <a:lnTo>
                  <a:pt x="5567962" y="5237368"/>
                </a:lnTo>
                <a:cubicBezTo>
                  <a:pt x="5575816" y="5237368"/>
                  <a:pt x="5583670" y="5237368"/>
                  <a:pt x="5598665" y="5237368"/>
                </a:cubicBezTo>
                <a:cubicBezTo>
                  <a:pt x="5621513" y="5229514"/>
                  <a:pt x="5745040" y="5206666"/>
                  <a:pt x="5807160" y="5090994"/>
                </a:cubicBezTo>
                <a:cubicBezTo>
                  <a:pt x="5822154" y="5028873"/>
                  <a:pt x="5845003" y="4951759"/>
                  <a:pt x="5799305" y="4843227"/>
                </a:cubicBezTo>
                <a:close/>
                <a:moveTo>
                  <a:pt x="825412" y="286324"/>
                </a:moveTo>
                <a:cubicBezTo>
                  <a:pt x="1118162" y="286324"/>
                  <a:pt x="1357360" y="525522"/>
                  <a:pt x="1357360" y="818272"/>
                </a:cubicBezTo>
                <a:cubicBezTo>
                  <a:pt x="1357360" y="872538"/>
                  <a:pt x="1349506" y="918235"/>
                  <a:pt x="1334511" y="972501"/>
                </a:cubicBezTo>
                <a:cubicBezTo>
                  <a:pt x="1326657" y="995350"/>
                  <a:pt x="1318803" y="1026767"/>
                  <a:pt x="1303808" y="1049616"/>
                </a:cubicBezTo>
                <a:cubicBezTo>
                  <a:pt x="1303808" y="1049616"/>
                  <a:pt x="1303808" y="1049616"/>
                  <a:pt x="1303808" y="1057470"/>
                </a:cubicBezTo>
                <a:cubicBezTo>
                  <a:pt x="1280960" y="1103882"/>
                  <a:pt x="1249543" y="1150293"/>
                  <a:pt x="1210985" y="1188851"/>
                </a:cubicBezTo>
                <a:lnTo>
                  <a:pt x="1210985" y="1188851"/>
                </a:lnTo>
                <a:cubicBezTo>
                  <a:pt x="1195277" y="1204559"/>
                  <a:pt x="1172428" y="1227408"/>
                  <a:pt x="1156720" y="1243116"/>
                </a:cubicBezTo>
                <a:cubicBezTo>
                  <a:pt x="1141011" y="1258825"/>
                  <a:pt x="1126016" y="1265965"/>
                  <a:pt x="1102454" y="1281674"/>
                </a:cubicBezTo>
                <a:cubicBezTo>
                  <a:pt x="1094599" y="1281674"/>
                  <a:pt x="1094599" y="1289528"/>
                  <a:pt x="1086745" y="1289528"/>
                </a:cubicBezTo>
                <a:cubicBezTo>
                  <a:pt x="901813" y="1389491"/>
                  <a:pt x="654760" y="1374497"/>
                  <a:pt x="492677" y="1243116"/>
                </a:cubicBezTo>
                <a:cubicBezTo>
                  <a:pt x="369151" y="1143153"/>
                  <a:pt x="292036" y="996064"/>
                  <a:pt x="292036" y="826840"/>
                </a:cubicBezTo>
                <a:cubicBezTo>
                  <a:pt x="292750" y="524808"/>
                  <a:pt x="531948" y="286324"/>
                  <a:pt x="825412" y="286324"/>
                </a:cubicBezTo>
                <a:close/>
                <a:moveTo>
                  <a:pt x="1133871" y="5869280"/>
                </a:moveTo>
                <a:cubicBezTo>
                  <a:pt x="1133871" y="6039218"/>
                  <a:pt x="995350" y="6177739"/>
                  <a:pt x="825412" y="6177739"/>
                </a:cubicBezTo>
                <a:cubicBezTo>
                  <a:pt x="655474" y="6177739"/>
                  <a:pt x="516954" y="6039218"/>
                  <a:pt x="516954" y="5869280"/>
                </a:cubicBezTo>
                <a:lnTo>
                  <a:pt x="516954" y="1573710"/>
                </a:lnTo>
                <a:cubicBezTo>
                  <a:pt x="524808" y="1573710"/>
                  <a:pt x="532662" y="1581564"/>
                  <a:pt x="539802" y="1581564"/>
                </a:cubicBezTo>
                <a:cubicBezTo>
                  <a:pt x="555511" y="1589418"/>
                  <a:pt x="570505" y="1597272"/>
                  <a:pt x="594068" y="1597272"/>
                </a:cubicBezTo>
                <a:cubicBezTo>
                  <a:pt x="594068" y="1597272"/>
                  <a:pt x="594068" y="1597272"/>
                  <a:pt x="601923" y="1597272"/>
                </a:cubicBezTo>
                <a:lnTo>
                  <a:pt x="601923" y="1597272"/>
                </a:lnTo>
                <a:lnTo>
                  <a:pt x="601923" y="1597272"/>
                </a:lnTo>
                <a:cubicBezTo>
                  <a:pt x="632626" y="1605127"/>
                  <a:pt x="663329" y="1612981"/>
                  <a:pt x="701886" y="1620121"/>
                </a:cubicBezTo>
                <a:lnTo>
                  <a:pt x="709740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25449" y="1620121"/>
                </a:lnTo>
                <a:cubicBezTo>
                  <a:pt x="741157" y="1620121"/>
                  <a:pt x="748297" y="1620121"/>
                  <a:pt x="764006" y="1627975"/>
                </a:cubicBezTo>
                <a:cubicBezTo>
                  <a:pt x="786855" y="1627975"/>
                  <a:pt x="810418" y="1627975"/>
                  <a:pt x="833266" y="1627975"/>
                </a:cubicBezTo>
                <a:lnTo>
                  <a:pt x="833266" y="1627975"/>
                </a:lnTo>
                <a:lnTo>
                  <a:pt x="833266" y="1627975"/>
                </a:lnTo>
                <a:cubicBezTo>
                  <a:pt x="856115" y="1627975"/>
                  <a:pt x="879678" y="1627975"/>
                  <a:pt x="902527" y="1627975"/>
                </a:cubicBezTo>
                <a:cubicBezTo>
                  <a:pt x="918235" y="1627975"/>
                  <a:pt x="925376" y="1627975"/>
                  <a:pt x="941084" y="1620121"/>
                </a:cubicBezTo>
                <a:cubicBezTo>
                  <a:pt x="948938" y="1620121"/>
                  <a:pt x="956793" y="1620121"/>
                  <a:pt x="963933" y="1620121"/>
                </a:cubicBezTo>
                <a:lnTo>
                  <a:pt x="963933" y="1620121"/>
                </a:lnTo>
                <a:lnTo>
                  <a:pt x="971787" y="1620121"/>
                </a:lnTo>
                <a:cubicBezTo>
                  <a:pt x="979641" y="1620121"/>
                  <a:pt x="979641" y="1620121"/>
                  <a:pt x="987496" y="1620121"/>
                </a:cubicBezTo>
                <a:cubicBezTo>
                  <a:pt x="995350" y="1620121"/>
                  <a:pt x="1010344" y="1612267"/>
                  <a:pt x="1018199" y="1612267"/>
                </a:cubicBezTo>
                <a:cubicBezTo>
                  <a:pt x="1026053" y="1612267"/>
                  <a:pt x="1041047" y="1604413"/>
                  <a:pt x="1048902" y="1604413"/>
                </a:cubicBezTo>
                <a:cubicBezTo>
                  <a:pt x="1056756" y="1604413"/>
                  <a:pt x="1056756" y="1604413"/>
                  <a:pt x="1064610" y="1596558"/>
                </a:cubicBezTo>
                <a:lnTo>
                  <a:pt x="1064610" y="1596558"/>
                </a:lnTo>
                <a:cubicBezTo>
                  <a:pt x="1072465" y="1596558"/>
                  <a:pt x="1080319" y="1588704"/>
                  <a:pt x="1087459" y="1588704"/>
                </a:cubicBezTo>
                <a:lnTo>
                  <a:pt x="1087459" y="1588704"/>
                </a:lnTo>
                <a:lnTo>
                  <a:pt x="1087459" y="1588704"/>
                </a:lnTo>
                <a:cubicBezTo>
                  <a:pt x="1087459" y="1588704"/>
                  <a:pt x="1087459" y="1588704"/>
                  <a:pt x="1095313" y="1588704"/>
                </a:cubicBezTo>
                <a:lnTo>
                  <a:pt x="1103168" y="1588704"/>
                </a:lnTo>
                <a:cubicBezTo>
                  <a:pt x="1111022" y="1588704"/>
                  <a:pt x="1118876" y="1580850"/>
                  <a:pt x="1126016" y="1580850"/>
                </a:cubicBezTo>
                <a:cubicBezTo>
                  <a:pt x="1133871" y="1580850"/>
                  <a:pt x="1133871" y="1580850"/>
                  <a:pt x="1141725" y="1572996"/>
                </a:cubicBezTo>
                <a:lnTo>
                  <a:pt x="1141725" y="4024955"/>
                </a:lnTo>
                <a:lnTo>
                  <a:pt x="1141725" y="5867852"/>
                </a:lnTo>
                <a:lnTo>
                  <a:pt x="1133871" y="5867852"/>
                </a:lnTo>
                <a:lnTo>
                  <a:pt x="1133871" y="5869280"/>
                </a:lnTo>
                <a:close/>
                <a:moveTo>
                  <a:pt x="1418766" y="1473746"/>
                </a:moveTo>
                <a:cubicBezTo>
                  <a:pt x="1418766" y="1443043"/>
                  <a:pt x="1418766" y="1419480"/>
                  <a:pt x="1410912" y="1388777"/>
                </a:cubicBezTo>
                <a:cubicBezTo>
                  <a:pt x="1418766" y="1380923"/>
                  <a:pt x="1426621" y="1365929"/>
                  <a:pt x="1433761" y="1358074"/>
                </a:cubicBezTo>
                <a:cubicBezTo>
                  <a:pt x="1441615" y="1350220"/>
                  <a:pt x="1449469" y="1342366"/>
                  <a:pt x="1449469" y="1335226"/>
                </a:cubicBezTo>
                <a:cubicBezTo>
                  <a:pt x="1480172" y="1296668"/>
                  <a:pt x="1510876" y="1258111"/>
                  <a:pt x="1534438" y="1211699"/>
                </a:cubicBezTo>
                <a:cubicBezTo>
                  <a:pt x="1542293" y="1203845"/>
                  <a:pt x="1542293" y="1195991"/>
                  <a:pt x="1550147" y="1188851"/>
                </a:cubicBezTo>
                <a:cubicBezTo>
                  <a:pt x="1558001" y="1180996"/>
                  <a:pt x="1565855" y="1166002"/>
                  <a:pt x="1565855" y="1158147"/>
                </a:cubicBezTo>
                <a:lnTo>
                  <a:pt x="3925706" y="1158147"/>
                </a:lnTo>
                <a:cubicBezTo>
                  <a:pt x="3941414" y="1158147"/>
                  <a:pt x="3956409" y="1173856"/>
                  <a:pt x="3956409" y="1188851"/>
                </a:cubicBezTo>
                <a:lnTo>
                  <a:pt x="3956409" y="2075669"/>
                </a:lnTo>
                <a:lnTo>
                  <a:pt x="3956409" y="3865014"/>
                </a:lnTo>
                <a:cubicBezTo>
                  <a:pt x="3956409" y="3880722"/>
                  <a:pt x="3940700" y="3895717"/>
                  <a:pt x="3925706" y="3895717"/>
                </a:cubicBezTo>
                <a:lnTo>
                  <a:pt x="3023179" y="3895717"/>
                </a:lnTo>
                <a:lnTo>
                  <a:pt x="1418766" y="3895717"/>
                </a:lnTo>
                <a:lnTo>
                  <a:pt x="1418766" y="1473746"/>
                </a:lnTo>
                <a:close/>
                <a:moveTo>
                  <a:pt x="3678653" y="4172758"/>
                </a:moveTo>
                <a:lnTo>
                  <a:pt x="3169554" y="4728269"/>
                </a:lnTo>
                <a:lnTo>
                  <a:pt x="3169554" y="4172758"/>
                </a:lnTo>
                <a:lnTo>
                  <a:pt x="3678653" y="4172758"/>
                </a:lnTo>
                <a:lnTo>
                  <a:pt x="3678653" y="4172758"/>
                </a:lnTo>
                <a:close/>
                <a:moveTo>
                  <a:pt x="3346632" y="4943904"/>
                </a:moveTo>
                <a:lnTo>
                  <a:pt x="4102070" y="4126346"/>
                </a:lnTo>
                <a:cubicBezTo>
                  <a:pt x="4109924" y="4118492"/>
                  <a:pt x="4109924" y="4110638"/>
                  <a:pt x="4117778" y="4103498"/>
                </a:cubicBezTo>
                <a:cubicBezTo>
                  <a:pt x="4194893" y="4049232"/>
                  <a:pt x="4241305" y="3957123"/>
                  <a:pt x="4241305" y="3856445"/>
                </a:cubicBezTo>
                <a:lnTo>
                  <a:pt x="4241305" y="2214189"/>
                </a:lnTo>
                <a:lnTo>
                  <a:pt x="5490847" y="2214189"/>
                </a:lnTo>
                <a:lnTo>
                  <a:pt x="4958899" y="3525138"/>
                </a:lnTo>
                <a:cubicBezTo>
                  <a:pt x="4943190" y="3563696"/>
                  <a:pt x="4943190" y="3602253"/>
                  <a:pt x="4958899" y="3632956"/>
                </a:cubicBezTo>
                <a:lnTo>
                  <a:pt x="5529404" y="4943904"/>
                </a:lnTo>
                <a:lnTo>
                  <a:pt x="3346632" y="4943904"/>
                </a:lnTo>
                <a:lnTo>
                  <a:pt x="3346632" y="494390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1" name="Forma libre 350">
            <a:extLst>
              <a:ext uri="{FF2B5EF4-FFF2-40B4-BE49-F238E27FC236}">
                <a16:creationId xmlns:a16="http://schemas.microsoft.com/office/drawing/2014/main" id="{EB64B331-F2A9-6940-B199-27F7E14EFDDE}"/>
              </a:ext>
            </a:extLst>
          </p:cNvPr>
          <p:cNvSpPr/>
          <p:nvPr/>
        </p:nvSpPr>
        <p:spPr>
          <a:xfrm>
            <a:off x="1270707" y="5340268"/>
            <a:ext cx="301338" cy="266321"/>
          </a:xfrm>
          <a:custGeom>
            <a:avLst/>
            <a:gdLst>
              <a:gd name="connsiteX0" fmla="*/ 5633105 w 5819775"/>
              <a:gd name="connsiteY0" fmla="*/ 0 h 5143500"/>
              <a:gd name="connsiteX1" fmla="*/ 5577394 w 5819775"/>
              <a:gd name="connsiteY1" fmla="*/ 7125 h 5143500"/>
              <a:gd name="connsiteX2" fmla="*/ 5563144 w 5819775"/>
              <a:gd name="connsiteY2" fmla="*/ 14249 h 5143500"/>
              <a:gd name="connsiteX3" fmla="*/ 3841815 w 5819775"/>
              <a:gd name="connsiteY3" fmla="*/ 686067 h 5143500"/>
              <a:gd name="connsiteX4" fmla="*/ 2162605 w 5819775"/>
              <a:gd name="connsiteY4" fmla="*/ 34985 h 5143500"/>
              <a:gd name="connsiteX5" fmla="*/ 2148356 w 5819775"/>
              <a:gd name="connsiteY5" fmla="*/ 27861 h 5143500"/>
              <a:gd name="connsiteX6" fmla="*/ 1994165 w 5819775"/>
              <a:gd name="connsiteY6" fmla="*/ 7134 h 5143500"/>
              <a:gd name="connsiteX7" fmla="*/ 1980563 w 5819775"/>
              <a:gd name="connsiteY7" fmla="*/ 7134 h 5143500"/>
              <a:gd name="connsiteX8" fmla="*/ 1980563 w 5819775"/>
              <a:gd name="connsiteY8" fmla="*/ 7134 h 5143500"/>
              <a:gd name="connsiteX9" fmla="*/ 1763536 w 5819775"/>
              <a:gd name="connsiteY9" fmla="*/ 49244 h 5143500"/>
              <a:gd name="connsiteX10" fmla="*/ 1735675 w 5819775"/>
              <a:gd name="connsiteY10" fmla="*/ 56369 h 5143500"/>
              <a:gd name="connsiteX11" fmla="*/ 210647 w 5819775"/>
              <a:gd name="connsiteY11" fmla="*/ 651081 h 5143500"/>
              <a:gd name="connsiteX12" fmla="*/ 744 w 5819775"/>
              <a:gd name="connsiteY12" fmla="*/ 958806 h 5143500"/>
              <a:gd name="connsiteX13" fmla="*/ 744 w 5819775"/>
              <a:gd name="connsiteY13" fmla="*/ 4926206 h 5143500"/>
              <a:gd name="connsiteX14" fmla="*/ 63581 w 5819775"/>
              <a:gd name="connsiteY14" fmla="*/ 5093999 h 5143500"/>
              <a:gd name="connsiteX15" fmla="*/ 196388 w 5819775"/>
              <a:gd name="connsiteY15" fmla="*/ 5149711 h 5143500"/>
              <a:gd name="connsiteX16" fmla="*/ 287085 w 5819775"/>
              <a:gd name="connsiteY16" fmla="*/ 5128975 h 5143500"/>
              <a:gd name="connsiteX17" fmla="*/ 1987031 w 5819775"/>
              <a:gd name="connsiteY17" fmla="*/ 4464292 h 5143500"/>
              <a:gd name="connsiteX18" fmla="*/ 3610529 w 5819775"/>
              <a:gd name="connsiteY18" fmla="*/ 5093999 h 5143500"/>
              <a:gd name="connsiteX19" fmla="*/ 3652639 w 5819775"/>
              <a:gd name="connsiteY19" fmla="*/ 5108248 h 5143500"/>
              <a:gd name="connsiteX20" fmla="*/ 3841805 w 5819775"/>
              <a:gd name="connsiteY20" fmla="*/ 5136109 h 5143500"/>
              <a:gd name="connsiteX21" fmla="*/ 3848930 w 5819775"/>
              <a:gd name="connsiteY21" fmla="*/ 5136109 h 5143500"/>
              <a:gd name="connsiteX22" fmla="*/ 3848930 w 5819775"/>
              <a:gd name="connsiteY22" fmla="*/ 5136109 h 5143500"/>
              <a:gd name="connsiteX23" fmla="*/ 4079559 w 5819775"/>
              <a:gd name="connsiteY23" fmla="*/ 5093999 h 5143500"/>
              <a:gd name="connsiteX24" fmla="*/ 5660947 w 5819775"/>
              <a:gd name="connsiteY24" fmla="*/ 4478551 h 5143500"/>
              <a:gd name="connsiteX25" fmla="*/ 5668072 w 5819775"/>
              <a:gd name="connsiteY25" fmla="*/ 4471426 h 5143500"/>
              <a:gd name="connsiteX26" fmla="*/ 5828739 w 5819775"/>
              <a:gd name="connsiteY26" fmla="*/ 4205812 h 5143500"/>
              <a:gd name="connsiteX27" fmla="*/ 5828739 w 5819775"/>
              <a:gd name="connsiteY27" fmla="*/ 217027 h 5143500"/>
              <a:gd name="connsiteX28" fmla="*/ 5633105 w 5819775"/>
              <a:gd name="connsiteY28" fmla="*/ 0 h 5143500"/>
              <a:gd name="connsiteX29" fmla="*/ 252757 w 5819775"/>
              <a:gd name="connsiteY29" fmla="*/ 4862713 h 5143500"/>
              <a:gd name="connsiteX30" fmla="*/ 252757 w 5819775"/>
              <a:gd name="connsiteY30" fmla="*/ 958806 h 5143500"/>
              <a:gd name="connsiteX31" fmla="*/ 301991 w 5819775"/>
              <a:gd name="connsiteY31" fmla="*/ 895969 h 5143500"/>
              <a:gd name="connsiteX32" fmla="*/ 1813409 w 5819775"/>
              <a:gd name="connsiteY32" fmla="*/ 308372 h 5143500"/>
              <a:gd name="connsiteX33" fmla="*/ 1848394 w 5819775"/>
              <a:gd name="connsiteY33" fmla="*/ 301247 h 5143500"/>
              <a:gd name="connsiteX34" fmla="*/ 1848394 w 5819775"/>
              <a:gd name="connsiteY34" fmla="*/ 301247 h 5143500"/>
              <a:gd name="connsiteX35" fmla="*/ 1848394 w 5819775"/>
              <a:gd name="connsiteY35" fmla="*/ 4247264 h 5143500"/>
              <a:gd name="connsiteX36" fmla="*/ 252757 w 5819775"/>
              <a:gd name="connsiteY36" fmla="*/ 4862713 h 5143500"/>
              <a:gd name="connsiteX37" fmla="*/ 2106884 w 5819775"/>
              <a:gd name="connsiteY37" fmla="*/ 4240140 h 5143500"/>
              <a:gd name="connsiteX38" fmla="*/ 2106884 w 5819775"/>
              <a:gd name="connsiteY38" fmla="*/ 286998 h 5143500"/>
              <a:gd name="connsiteX39" fmla="*/ 3708998 w 5819775"/>
              <a:gd name="connsiteY39" fmla="*/ 909580 h 5143500"/>
              <a:gd name="connsiteX40" fmla="*/ 3708998 w 5819775"/>
              <a:gd name="connsiteY40" fmla="*/ 4862722 h 5143500"/>
              <a:gd name="connsiteX41" fmla="*/ 2106884 w 5819775"/>
              <a:gd name="connsiteY41" fmla="*/ 4240140 h 5143500"/>
              <a:gd name="connsiteX42" fmla="*/ 5563135 w 5819775"/>
              <a:gd name="connsiteY42" fmla="*/ 4212279 h 5143500"/>
              <a:gd name="connsiteX43" fmla="*/ 5548885 w 5819775"/>
              <a:gd name="connsiteY43" fmla="*/ 4240140 h 5143500"/>
              <a:gd name="connsiteX44" fmla="*/ 3974622 w 5819775"/>
              <a:gd name="connsiteY44" fmla="*/ 4855588 h 5143500"/>
              <a:gd name="connsiteX45" fmla="*/ 3967497 w 5819775"/>
              <a:gd name="connsiteY45" fmla="*/ 4862713 h 5143500"/>
              <a:gd name="connsiteX46" fmla="*/ 3967497 w 5819775"/>
              <a:gd name="connsiteY46" fmla="*/ 909571 h 5143500"/>
              <a:gd name="connsiteX47" fmla="*/ 5562487 w 5819775"/>
              <a:gd name="connsiteY47" fmla="*/ 286988 h 5143500"/>
              <a:gd name="connsiteX48" fmla="*/ 5562487 w 5819775"/>
              <a:gd name="connsiteY48" fmla="*/ 4212279 h 5143500"/>
              <a:gd name="connsiteX49" fmla="*/ 5563135 w 5819775"/>
              <a:gd name="connsiteY49" fmla="*/ 4212279 h 5143500"/>
              <a:gd name="connsiteX50" fmla="*/ 4338706 w 5819775"/>
              <a:gd name="connsiteY50" fmla="*/ 3288459 h 5143500"/>
              <a:gd name="connsiteX51" fmla="*/ 4513623 w 5819775"/>
              <a:gd name="connsiteY51" fmla="*/ 3246349 h 5143500"/>
              <a:gd name="connsiteX52" fmla="*/ 4716401 w 5819775"/>
              <a:gd name="connsiteY52" fmla="*/ 3365554 h 5143500"/>
              <a:gd name="connsiteX53" fmla="*/ 4898442 w 5819775"/>
              <a:gd name="connsiteY53" fmla="*/ 3078556 h 5143500"/>
              <a:gd name="connsiteX54" fmla="*/ 5080484 w 5819775"/>
              <a:gd name="connsiteY54" fmla="*/ 3036446 h 5143500"/>
              <a:gd name="connsiteX55" fmla="*/ 5122594 w 5819775"/>
              <a:gd name="connsiteY55" fmla="*/ 3218488 h 5143500"/>
              <a:gd name="connsiteX56" fmla="*/ 4940552 w 5819775"/>
              <a:gd name="connsiteY56" fmla="*/ 3498361 h 5143500"/>
              <a:gd name="connsiteX57" fmla="*/ 5136205 w 5819775"/>
              <a:gd name="connsiteY57" fmla="*/ 3617566 h 5143500"/>
              <a:gd name="connsiteX58" fmla="*/ 5178316 w 5819775"/>
              <a:gd name="connsiteY58" fmla="*/ 3792484 h 5143500"/>
              <a:gd name="connsiteX59" fmla="*/ 5066235 w 5819775"/>
              <a:gd name="connsiteY59" fmla="*/ 3855320 h 5143500"/>
              <a:gd name="connsiteX60" fmla="*/ 5003398 w 5819775"/>
              <a:gd name="connsiteY60" fmla="*/ 3834594 h 5143500"/>
              <a:gd name="connsiteX61" fmla="*/ 4800621 w 5819775"/>
              <a:gd name="connsiteY61" fmla="*/ 3715388 h 5143500"/>
              <a:gd name="connsiteX62" fmla="*/ 4618579 w 5819775"/>
              <a:gd name="connsiteY62" fmla="*/ 4002386 h 5143500"/>
              <a:gd name="connsiteX63" fmla="*/ 4506498 w 5819775"/>
              <a:gd name="connsiteY63" fmla="*/ 4065223 h 5143500"/>
              <a:gd name="connsiteX64" fmla="*/ 4436528 w 5819775"/>
              <a:gd name="connsiteY64" fmla="*/ 4044496 h 5143500"/>
              <a:gd name="connsiteX65" fmla="*/ 4394417 w 5819775"/>
              <a:gd name="connsiteY65" fmla="*/ 3862454 h 5143500"/>
              <a:gd name="connsiteX66" fmla="*/ 4576459 w 5819775"/>
              <a:gd name="connsiteY66" fmla="*/ 3582581 h 5143500"/>
              <a:gd name="connsiteX67" fmla="*/ 4380806 w 5819775"/>
              <a:gd name="connsiteY67" fmla="*/ 3463376 h 5143500"/>
              <a:gd name="connsiteX68" fmla="*/ 4338706 w 5819775"/>
              <a:gd name="connsiteY68" fmla="*/ 328845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819775" h="5143500">
                <a:moveTo>
                  <a:pt x="5633105" y="0"/>
                </a:moveTo>
                <a:cubicBezTo>
                  <a:pt x="5612379" y="0"/>
                  <a:pt x="5598120" y="0"/>
                  <a:pt x="5577394" y="7125"/>
                </a:cubicBezTo>
                <a:cubicBezTo>
                  <a:pt x="5570269" y="7125"/>
                  <a:pt x="5563144" y="7125"/>
                  <a:pt x="5563144" y="14249"/>
                </a:cubicBezTo>
                <a:lnTo>
                  <a:pt x="3841815" y="686067"/>
                </a:lnTo>
                <a:lnTo>
                  <a:pt x="2162605" y="34985"/>
                </a:lnTo>
                <a:cubicBezTo>
                  <a:pt x="2155480" y="34985"/>
                  <a:pt x="2155480" y="34985"/>
                  <a:pt x="2148356" y="27861"/>
                </a:cubicBezTo>
                <a:cubicBezTo>
                  <a:pt x="2113370" y="20736"/>
                  <a:pt x="2064135" y="7134"/>
                  <a:pt x="1994165" y="7134"/>
                </a:cubicBezTo>
                <a:lnTo>
                  <a:pt x="1980563" y="7134"/>
                </a:lnTo>
                <a:lnTo>
                  <a:pt x="1980563" y="7134"/>
                </a:lnTo>
                <a:cubicBezTo>
                  <a:pt x="1903468" y="7134"/>
                  <a:pt x="1833507" y="21384"/>
                  <a:pt x="1763536" y="49244"/>
                </a:cubicBezTo>
                <a:cubicBezTo>
                  <a:pt x="1756411" y="49244"/>
                  <a:pt x="1742810" y="56369"/>
                  <a:pt x="1735675" y="56369"/>
                </a:cubicBezTo>
                <a:lnTo>
                  <a:pt x="210647" y="651081"/>
                </a:lnTo>
                <a:cubicBezTo>
                  <a:pt x="35730" y="721052"/>
                  <a:pt x="-6380" y="875233"/>
                  <a:pt x="744" y="958806"/>
                </a:cubicBezTo>
                <a:lnTo>
                  <a:pt x="744" y="4926206"/>
                </a:lnTo>
                <a:cubicBezTo>
                  <a:pt x="744" y="4946933"/>
                  <a:pt x="744" y="5031153"/>
                  <a:pt x="63581" y="5093999"/>
                </a:cubicBezTo>
                <a:cubicBezTo>
                  <a:pt x="98566" y="5128984"/>
                  <a:pt x="147801" y="5149711"/>
                  <a:pt x="196388" y="5149711"/>
                </a:cubicBezTo>
                <a:cubicBezTo>
                  <a:pt x="224248" y="5149711"/>
                  <a:pt x="259224" y="5142586"/>
                  <a:pt x="287085" y="5128975"/>
                </a:cubicBezTo>
                <a:lnTo>
                  <a:pt x="1987031" y="4464292"/>
                </a:lnTo>
                <a:lnTo>
                  <a:pt x="3610529" y="5093999"/>
                </a:lnTo>
                <a:lnTo>
                  <a:pt x="3652639" y="5108248"/>
                </a:lnTo>
                <a:cubicBezTo>
                  <a:pt x="3687624" y="5122498"/>
                  <a:pt x="3750461" y="5136109"/>
                  <a:pt x="3841805" y="5136109"/>
                </a:cubicBezTo>
                <a:cubicBezTo>
                  <a:pt x="3841805" y="5136109"/>
                  <a:pt x="3841805" y="5136109"/>
                  <a:pt x="3848930" y="5136109"/>
                </a:cubicBezTo>
                <a:lnTo>
                  <a:pt x="3848930" y="5136109"/>
                </a:lnTo>
                <a:cubicBezTo>
                  <a:pt x="3933150" y="5136109"/>
                  <a:pt x="4003121" y="5121859"/>
                  <a:pt x="4079559" y="5093999"/>
                </a:cubicBezTo>
                <a:lnTo>
                  <a:pt x="5660947" y="4478551"/>
                </a:lnTo>
                <a:cubicBezTo>
                  <a:pt x="5660947" y="4478551"/>
                  <a:pt x="5668072" y="4478551"/>
                  <a:pt x="5668072" y="4471426"/>
                </a:cubicBezTo>
                <a:cubicBezTo>
                  <a:pt x="5773018" y="4422191"/>
                  <a:pt x="5828739" y="4324369"/>
                  <a:pt x="5828739" y="4205812"/>
                </a:cubicBezTo>
                <a:lnTo>
                  <a:pt x="5828739" y="217027"/>
                </a:lnTo>
                <a:cubicBezTo>
                  <a:pt x="5822272" y="69971"/>
                  <a:pt x="5723803" y="0"/>
                  <a:pt x="5633105" y="0"/>
                </a:cubicBezTo>
                <a:close/>
                <a:moveTo>
                  <a:pt x="252757" y="4862713"/>
                </a:moveTo>
                <a:lnTo>
                  <a:pt x="252757" y="958806"/>
                </a:lnTo>
                <a:cubicBezTo>
                  <a:pt x="252757" y="944556"/>
                  <a:pt x="259881" y="909571"/>
                  <a:pt x="301991" y="895969"/>
                </a:cubicBezTo>
                <a:lnTo>
                  <a:pt x="1813409" y="308372"/>
                </a:lnTo>
                <a:cubicBezTo>
                  <a:pt x="1827658" y="308372"/>
                  <a:pt x="1834135" y="301247"/>
                  <a:pt x="1848394" y="301247"/>
                </a:cubicBezTo>
                <a:lnTo>
                  <a:pt x="1848394" y="301247"/>
                </a:lnTo>
                <a:lnTo>
                  <a:pt x="1848394" y="4247264"/>
                </a:lnTo>
                <a:lnTo>
                  <a:pt x="252757" y="4862713"/>
                </a:lnTo>
                <a:close/>
                <a:moveTo>
                  <a:pt x="2106884" y="4240140"/>
                </a:moveTo>
                <a:lnTo>
                  <a:pt x="2106884" y="286998"/>
                </a:lnTo>
                <a:lnTo>
                  <a:pt x="3708998" y="909580"/>
                </a:lnTo>
                <a:lnTo>
                  <a:pt x="3708998" y="4862722"/>
                </a:lnTo>
                <a:lnTo>
                  <a:pt x="2106884" y="4240140"/>
                </a:lnTo>
                <a:close/>
                <a:moveTo>
                  <a:pt x="5563135" y="4212279"/>
                </a:moveTo>
                <a:cubicBezTo>
                  <a:pt x="5563135" y="4233015"/>
                  <a:pt x="5556010" y="4240140"/>
                  <a:pt x="5548885" y="4240140"/>
                </a:cubicBezTo>
                <a:lnTo>
                  <a:pt x="3974622" y="4855588"/>
                </a:lnTo>
                <a:cubicBezTo>
                  <a:pt x="3974622" y="4855588"/>
                  <a:pt x="3967497" y="4855588"/>
                  <a:pt x="3967497" y="4862713"/>
                </a:cubicBezTo>
                <a:lnTo>
                  <a:pt x="3967497" y="909571"/>
                </a:lnTo>
                <a:lnTo>
                  <a:pt x="5562487" y="286988"/>
                </a:lnTo>
                <a:lnTo>
                  <a:pt x="5562487" y="4212279"/>
                </a:lnTo>
                <a:lnTo>
                  <a:pt x="5563135" y="4212279"/>
                </a:lnTo>
                <a:close/>
                <a:moveTo>
                  <a:pt x="4338706" y="3288459"/>
                </a:moveTo>
                <a:cubicBezTo>
                  <a:pt x="4373691" y="3225622"/>
                  <a:pt x="4457911" y="3204239"/>
                  <a:pt x="4513623" y="3246349"/>
                </a:cubicBezTo>
                <a:lnTo>
                  <a:pt x="4716401" y="3365554"/>
                </a:lnTo>
                <a:lnTo>
                  <a:pt x="4898442" y="3078556"/>
                </a:lnTo>
                <a:cubicBezTo>
                  <a:pt x="4933428" y="3015720"/>
                  <a:pt x="5017648" y="3001461"/>
                  <a:pt x="5080484" y="3036446"/>
                </a:cubicBezTo>
                <a:cubicBezTo>
                  <a:pt x="5143321" y="3071432"/>
                  <a:pt x="5157580" y="3155652"/>
                  <a:pt x="5122594" y="3218488"/>
                </a:cubicBezTo>
                <a:lnTo>
                  <a:pt x="4940552" y="3498361"/>
                </a:lnTo>
                <a:lnTo>
                  <a:pt x="5136205" y="3617566"/>
                </a:lnTo>
                <a:cubicBezTo>
                  <a:pt x="5199042" y="3652552"/>
                  <a:pt x="5220425" y="3736772"/>
                  <a:pt x="5178316" y="3792484"/>
                </a:cubicBezTo>
                <a:cubicBezTo>
                  <a:pt x="5157589" y="3834594"/>
                  <a:pt x="5108345" y="3855320"/>
                  <a:pt x="5066235" y="3855320"/>
                </a:cubicBezTo>
                <a:cubicBezTo>
                  <a:pt x="5045508" y="3855320"/>
                  <a:pt x="5024124" y="3848195"/>
                  <a:pt x="5003398" y="3834594"/>
                </a:cubicBezTo>
                <a:lnTo>
                  <a:pt x="4800621" y="3715388"/>
                </a:lnTo>
                <a:lnTo>
                  <a:pt x="4618579" y="4002386"/>
                </a:lnTo>
                <a:cubicBezTo>
                  <a:pt x="4590718" y="4044496"/>
                  <a:pt x="4548608" y="4065223"/>
                  <a:pt x="4506498" y="4065223"/>
                </a:cubicBezTo>
                <a:cubicBezTo>
                  <a:pt x="4485772" y="4065223"/>
                  <a:pt x="4457263" y="4058098"/>
                  <a:pt x="4436528" y="4044496"/>
                </a:cubicBezTo>
                <a:cubicBezTo>
                  <a:pt x="4373691" y="4009511"/>
                  <a:pt x="4359432" y="3925291"/>
                  <a:pt x="4394417" y="3862454"/>
                </a:cubicBezTo>
                <a:lnTo>
                  <a:pt x="4576459" y="3582581"/>
                </a:lnTo>
                <a:lnTo>
                  <a:pt x="4380806" y="3463376"/>
                </a:lnTo>
                <a:cubicBezTo>
                  <a:pt x="4324456" y="3428390"/>
                  <a:pt x="4303730" y="3351295"/>
                  <a:pt x="4338706" y="328845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3" name="Forma libre 352">
            <a:extLst>
              <a:ext uri="{FF2B5EF4-FFF2-40B4-BE49-F238E27FC236}">
                <a16:creationId xmlns:a16="http://schemas.microsoft.com/office/drawing/2014/main" id="{9CDDA339-AD50-F74E-893C-C41D425C52DB}"/>
              </a:ext>
            </a:extLst>
          </p:cNvPr>
          <p:cNvSpPr/>
          <p:nvPr/>
        </p:nvSpPr>
        <p:spPr>
          <a:xfrm>
            <a:off x="481232" y="4813951"/>
            <a:ext cx="301338" cy="151409"/>
          </a:xfrm>
          <a:custGeom>
            <a:avLst/>
            <a:gdLst>
              <a:gd name="connsiteX0" fmla="*/ 5511470 w 5819775"/>
              <a:gd name="connsiteY0" fmla="*/ 803386 h 2924175"/>
              <a:gd name="connsiteX1" fmla="*/ 5215176 w 5819775"/>
              <a:gd name="connsiteY1" fmla="*/ 803386 h 2924175"/>
              <a:gd name="connsiteX2" fmla="*/ 5215176 w 5819775"/>
              <a:gd name="connsiteY2" fmla="*/ 338061 h 2924175"/>
              <a:gd name="connsiteX3" fmla="*/ 4877115 w 5819775"/>
              <a:gd name="connsiteY3" fmla="*/ 0 h 2924175"/>
              <a:gd name="connsiteX4" fmla="*/ 338061 w 5819775"/>
              <a:gd name="connsiteY4" fmla="*/ 0 h 2924175"/>
              <a:gd name="connsiteX5" fmla="*/ 0 w 5819775"/>
              <a:gd name="connsiteY5" fmla="*/ 338061 h 2924175"/>
              <a:gd name="connsiteX6" fmla="*/ 0 w 5819775"/>
              <a:gd name="connsiteY6" fmla="*/ 2586371 h 2924175"/>
              <a:gd name="connsiteX7" fmla="*/ 338061 w 5819775"/>
              <a:gd name="connsiteY7" fmla="*/ 2924432 h 2924175"/>
              <a:gd name="connsiteX8" fmla="*/ 4884287 w 5819775"/>
              <a:gd name="connsiteY8" fmla="*/ 2924432 h 2924175"/>
              <a:gd name="connsiteX9" fmla="*/ 5222348 w 5819775"/>
              <a:gd name="connsiteY9" fmla="*/ 2586371 h 2924175"/>
              <a:gd name="connsiteX10" fmla="*/ 5222348 w 5819775"/>
              <a:gd name="connsiteY10" fmla="*/ 2036855 h 2924175"/>
              <a:gd name="connsiteX11" fmla="*/ 5518642 w 5819775"/>
              <a:gd name="connsiteY11" fmla="*/ 2036855 h 2924175"/>
              <a:gd name="connsiteX12" fmla="*/ 5828643 w 5819775"/>
              <a:gd name="connsiteY12" fmla="*/ 1726854 h 2924175"/>
              <a:gd name="connsiteX13" fmla="*/ 5828643 w 5819775"/>
              <a:gd name="connsiteY13" fmla="*/ 1113377 h 2924175"/>
              <a:gd name="connsiteX14" fmla="*/ 5511470 w 5819775"/>
              <a:gd name="connsiteY14" fmla="*/ 803386 h 2924175"/>
              <a:gd name="connsiteX15" fmla="*/ 4954772 w 5819775"/>
              <a:gd name="connsiteY15" fmla="*/ 2587028 h 2924175"/>
              <a:gd name="connsiteX16" fmla="*/ 4877105 w 5819775"/>
              <a:gd name="connsiteY16" fmla="*/ 2664695 h 2924175"/>
              <a:gd name="connsiteX17" fmla="*/ 338061 w 5819775"/>
              <a:gd name="connsiteY17" fmla="*/ 2664695 h 2924175"/>
              <a:gd name="connsiteX18" fmla="*/ 260394 w 5819775"/>
              <a:gd name="connsiteY18" fmla="*/ 2587028 h 2924175"/>
              <a:gd name="connsiteX19" fmla="*/ 260394 w 5819775"/>
              <a:gd name="connsiteY19" fmla="*/ 338719 h 2924175"/>
              <a:gd name="connsiteX20" fmla="*/ 338061 w 5819775"/>
              <a:gd name="connsiteY20" fmla="*/ 261052 h 2924175"/>
              <a:gd name="connsiteX21" fmla="*/ 4884287 w 5819775"/>
              <a:gd name="connsiteY21" fmla="*/ 261052 h 2924175"/>
              <a:gd name="connsiteX22" fmla="*/ 4961954 w 5819775"/>
              <a:gd name="connsiteY22" fmla="*/ 338719 h 2924175"/>
              <a:gd name="connsiteX23" fmla="*/ 4961954 w 5819775"/>
              <a:gd name="connsiteY23" fmla="*/ 952195 h 2924175"/>
              <a:gd name="connsiteX24" fmla="*/ 4961954 w 5819775"/>
              <a:gd name="connsiteY24" fmla="*/ 1903733 h 2924175"/>
              <a:gd name="connsiteX25" fmla="*/ 4961954 w 5819775"/>
              <a:gd name="connsiteY25" fmla="*/ 2587695 h 2924175"/>
              <a:gd name="connsiteX26" fmla="*/ 4954772 w 5819775"/>
              <a:gd name="connsiteY26" fmla="*/ 2587695 h 2924175"/>
              <a:gd name="connsiteX27" fmla="*/ 4954772 w 5819775"/>
              <a:gd name="connsiteY27" fmla="*/ 2587028 h 2924175"/>
              <a:gd name="connsiteX28" fmla="*/ 5561067 w 5819775"/>
              <a:gd name="connsiteY28" fmla="*/ 1726864 h 2924175"/>
              <a:gd name="connsiteX29" fmla="*/ 5511470 w 5819775"/>
              <a:gd name="connsiteY29" fmla="*/ 1776460 h 2924175"/>
              <a:gd name="connsiteX30" fmla="*/ 5215176 w 5819775"/>
              <a:gd name="connsiteY30" fmla="*/ 1776460 h 2924175"/>
              <a:gd name="connsiteX31" fmla="*/ 5215176 w 5819775"/>
              <a:gd name="connsiteY31" fmla="*/ 1064438 h 2924175"/>
              <a:gd name="connsiteX32" fmla="*/ 5511470 w 5819775"/>
              <a:gd name="connsiteY32" fmla="*/ 1064438 h 2924175"/>
              <a:gd name="connsiteX33" fmla="*/ 5561067 w 5819775"/>
              <a:gd name="connsiteY33" fmla="*/ 1114035 h 2924175"/>
              <a:gd name="connsiteX34" fmla="*/ 5561067 w 5819775"/>
              <a:gd name="connsiteY34" fmla="*/ 1726864 h 2924175"/>
              <a:gd name="connsiteX35" fmla="*/ 1211932 w 5819775"/>
              <a:gd name="connsiteY35" fmla="*/ 895407 h 2924175"/>
              <a:gd name="connsiteX36" fmla="*/ 1211932 w 5819775"/>
              <a:gd name="connsiteY36" fmla="*/ 2030330 h 2924175"/>
              <a:gd name="connsiteX37" fmla="*/ 1085326 w 5819775"/>
              <a:gd name="connsiteY37" fmla="*/ 2156936 h 2924175"/>
              <a:gd name="connsiteX38" fmla="*/ 958720 w 5819775"/>
              <a:gd name="connsiteY38" fmla="*/ 2030330 h 2924175"/>
              <a:gd name="connsiteX39" fmla="*/ 958720 w 5819775"/>
              <a:gd name="connsiteY39" fmla="*/ 895407 h 2924175"/>
              <a:gd name="connsiteX40" fmla="*/ 1085326 w 5819775"/>
              <a:gd name="connsiteY40" fmla="*/ 768801 h 2924175"/>
              <a:gd name="connsiteX41" fmla="*/ 1211932 w 5819775"/>
              <a:gd name="connsiteY41" fmla="*/ 895407 h 2924175"/>
              <a:gd name="connsiteX42" fmla="*/ 2233955 w 5819775"/>
              <a:gd name="connsiteY42" fmla="*/ 895407 h 2924175"/>
              <a:gd name="connsiteX43" fmla="*/ 2233955 w 5819775"/>
              <a:gd name="connsiteY43" fmla="*/ 2030330 h 2924175"/>
              <a:gd name="connsiteX44" fmla="*/ 2107349 w 5819775"/>
              <a:gd name="connsiteY44" fmla="*/ 2156936 h 2924175"/>
              <a:gd name="connsiteX45" fmla="*/ 1980743 w 5819775"/>
              <a:gd name="connsiteY45" fmla="*/ 2030330 h 2924175"/>
              <a:gd name="connsiteX46" fmla="*/ 1980743 w 5819775"/>
              <a:gd name="connsiteY46" fmla="*/ 895407 h 2924175"/>
              <a:gd name="connsiteX47" fmla="*/ 2107349 w 5819775"/>
              <a:gd name="connsiteY47" fmla="*/ 768801 h 2924175"/>
              <a:gd name="connsiteX48" fmla="*/ 2233955 w 5819775"/>
              <a:gd name="connsiteY48" fmla="*/ 895407 h 2924175"/>
              <a:gd name="connsiteX49" fmla="*/ 3248797 w 5819775"/>
              <a:gd name="connsiteY49" fmla="*/ 895407 h 2924175"/>
              <a:gd name="connsiteX50" fmla="*/ 3248797 w 5819775"/>
              <a:gd name="connsiteY50" fmla="*/ 2030330 h 2924175"/>
              <a:gd name="connsiteX51" fmla="*/ 3122190 w 5819775"/>
              <a:gd name="connsiteY51" fmla="*/ 2156936 h 2924175"/>
              <a:gd name="connsiteX52" fmla="*/ 2995584 w 5819775"/>
              <a:gd name="connsiteY52" fmla="*/ 2030330 h 2924175"/>
              <a:gd name="connsiteX53" fmla="*/ 2995584 w 5819775"/>
              <a:gd name="connsiteY53" fmla="*/ 895407 h 2924175"/>
              <a:gd name="connsiteX54" fmla="*/ 3122190 w 5819775"/>
              <a:gd name="connsiteY54" fmla="*/ 768801 h 2924175"/>
              <a:gd name="connsiteX55" fmla="*/ 3248797 w 5819775"/>
              <a:gd name="connsiteY55" fmla="*/ 895407 h 2924175"/>
              <a:gd name="connsiteX56" fmla="*/ 4270820 w 5819775"/>
              <a:gd name="connsiteY56" fmla="*/ 895407 h 2924175"/>
              <a:gd name="connsiteX57" fmla="*/ 4270820 w 5819775"/>
              <a:gd name="connsiteY57" fmla="*/ 2030330 h 2924175"/>
              <a:gd name="connsiteX58" fmla="*/ 4144213 w 5819775"/>
              <a:gd name="connsiteY58" fmla="*/ 2156936 h 2924175"/>
              <a:gd name="connsiteX59" fmla="*/ 4017607 w 5819775"/>
              <a:gd name="connsiteY59" fmla="*/ 2030330 h 2924175"/>
              <a:gd name="connsiteX60" fmla="*/ 4017607 w 5819775"/>
              <a:gd name="connsiteY60" fmla="*/ 895407 h 2924175"/>
              <a:gd name="connsiteX61" fmla="*/ 4144213 w 5819775"/>
              <a:gd name="connsiteY61" fmla="*/ 768801 h 2924175"/>
              <a:gd name="connsiteX62" fmla="*/ 4270820 w 5819775"/>
              <a:gd name="connsiteY62" fmla="*/ 895407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819775" h="2924175">
                <a:moveTo>
                  <a:pt x="5511470" y="803386"/>
                </a:moveTo>
                <a:lnTo>
                  <a:pt x="5215176" y="803386"/>
                </a:lnTo>
                <a:lnTo>
                  <a:pt x="5215176" y="338061"/>
                </a:lnTo>
                <a:cubicBezTo>
                  <a:pt x="5215176" y="154676"/>
                  <a:pt x="5067033" y="0"/>
                  <a:pt x="4877115" y="0"/>
                </a:cubicBezTo>
                <a:lnTo>
                  <a:pt x="338061" y="0"/>
                </a:lnTo>
                <a:cubicBezTo>
                  <a:pt x="154676" y="0"/>
                  <a:pt x="0" y="148142"/>
                  <a:pt x="0" y="338061"/>
                </a:cubicBezTo>
                <a:lnTo>
                  <a:pt x="0" y="2586371"/>
                </a:lnTo>
                <a:cubicBezTo>
                  <a:pt x="0" y="2769756"/>
                  <a:pt x="148152" y="2924432"/>
                  <a:pt x="338061" y="2924432"/>
                </a:cubicBezTo>
                <a:lnTo>
                  <a:pt x="4884287" y="2924432"/>
                </a:lnTo>
                <a:cubicBezTo>
                  <a:pt x="5067672" y="2924432"/>
                  <a:pt x="5222348" y="2776280"/>
                  <a:pt x="5222348" y="2586371"/>
                </a:cubicBezTo>
                <a:lnTo>
                  <a:pt x="5222348" y="2036855"/>
                </a:lnTo>
                <a:lnTo>
                  <a:pt x="5518642" y="2036855"/>
                </a:lnTo>
                <a:cubicBezTo>
                  <a:pt x="5687673" y="2036855"/>
                  <a:pt x="5828643" y="1895885"/>
                  <a:pt x="5828643" y="1726854"/>
                </a:cubicBezTo>
                <a:lnTo>
                  <a:pt x="5828643" y="1113377"/>
                </a:lnTo>
                <a:cubicBezTo>
                  <a:pt x="5821470" y="944356"/>
                  <a:pt x="5680501" y="803386"/>
                  <a:pt x="5511470" y="803386"/>
                </a:cubicBezTo>
                <a:close/>
                <a:moveTo>
                  <a:pt x="4954772" y="2587028"/>
                </a:moveTo>
                <a:cubicBezTo>
                  <a:pt x="4954772" y="2629453"/>
                  <a:pt x="4919530" y="2664695"/>
                  <a:pt x="4877105" y="2664695"/>
                </a:cubicBezTo>
                <a:lnTo>
                  <a:pt x="338061" y="2664695"/>
                </a:lnTo>
                <a:cubicBezTo>
                  <a:pt x="295637" y="2664695"/>
                  <a:pt x="260394" y="2629453"/>
                  <a:pt x="260394" y="2587028"/>
                </a:cubicBezTo>
                <a:lnTo>
                  <a:pt x="260394" y="338719"/>
                </a:lnTo>
                <a:cubicBezTo>
                  <a:pt x="260394" y="296294"/>
                  <a:pt x="295637" y="261052"/>
                  <a:pt x="338061" y="261052"/>
                </a:cubicBezTo>
                <a:lnTo>
                  <a:pt x="4884287" y="261052"/>
                </a:lnTo>
                <a:cubicBezTo>
                  <a:pt x="4926711" y="261052"/>
                  <a:pt x="4961954" y="296294"/>
                  <a:pt x="4961954" y="338719"/>
                </a:cubicBezTo>
                <a:lnTo>
                  <a:pt x="4961954" y="952195"/>
                </a:lnTo>
                <a:lnTo>
                  <a:pt x="4961954" y="1903733"/>
                </a:lnTo>
                <a:lnTo>
                  <a:pt x="4961954" y="2587695"/>
                </a:lnTo>
                <a:lnTo>
                  <a:pt x="4954772" y="2587695"/>
                </a:lnTo>
                <a:lnTo>
                  <a:pt x="4954772" y="2587028"/>
                </a:lnTo>
                <a:close/>
                <a:moveTo>
                  <a:pt x="5561067" y="1726864"/>
                </a:moveTo>
                <a:cubicBezTo>
                  <a:pt x="5561067" y="1754924"/>
                  <a:pt x="5540178" y="1776460"/>
                  <a:pt x="5511470" y="1776460"/>
                </a:cubicBezTo>
                <a:lnTo>
                  <a:pt x="5215176" y="1776460"/>
                </a:lnTo>
                <a:lnTo>
                  <a:pt x="5215176" y="1064438"/>
                </a:lnTo>
                <a:lnTo>
                  <a:pt x="5511470" y="1064438"/>
                </a:lnTo>
                <a:cubicBezTo>
                  <a:pt x="5539531" y="1064438"/>
                  <a:pt x="5561067" y="1085326"/>
                  <a:pt x="5561067" y="1114035"/>
                </a:cubicBezTo>
                <a:lnTo>
                  <a:pt x="5561067" y="1726864"/>
                </a:lnTo>
                <a:close/>
                <a:moveTo>
                  <a:pt x="1211932" y="895407"/>
                </a:moveTo>
                <a:lnTo>
                  <a:pt x="1211932" y="2030330"/>
                </a:lnTo>
                <a:cubicBezTo>
                  <a:pt x="1211932" y="2100815"/>
                  <a:pt x="1155802" y="2156936"/>
                  <a:pt x="1085326" y="2156936"/>
                </a:cubicBezTo>
                <a:cubicBezTo>
                  <a:pt x="1014841" y="2156936"/>
                  <a:pt x="958720" y="2100806"/>
                  <a:pt x="958720" y="2030330"/>
                </a:cubicBezTo>
                <a:lnTo>
                  <a:pt x="958720" y="895407"/>
                </a:lnTo>
                <a:cubicBezTo>
                  <a:pt x="958720" y="824922"/>
                  <a:pt x="1014851" y="768801"/>
                  <a:pt x="1085326" y="768801"/>
                </a:cubicBezTo>
                <a:cubicBezTo>
                  <a:pt x="1155811" y="768801"/>
                  <a:pt x="1211932" y="817750"/>
                  <a:pt x="1211932" y="895407"/>
                </a:cubicBezTo>
                <a:close/>
                <a:moveTo>
                  <a:pt x="2233955" y="895407"/>
                </a:moveTo>
                <a:lnTo>
                  <a:pt x="2233955" y="2030330"/>
                </a:lnTo>
                <a:cubicBezTo>
                  <a:pt x="2233955" y="2100815"/>
                  <a:pt x="2177825" y="2156936"/>
                  <a:pt x="2107349" y="2156936"/>
                </a:cubicBezTo>
                <a:cubicBezTo>
                  <a:pt x="2036864" y="2156936"/>
                  <a:pt x="1980743" y="2100806"/>
                  <a:pt x="1980743" y="2030330"/>
                </a:cubicBezTo>
                <a:lnTo>
                  <a:pt x="1980743" y="895407"/>
                </a:lnTo>
                <a:cubicBezTo>
                  <a:pt x="1980743" y="824922"/>
                  <a:pt x="2036874" y="768801"/>
                  <a:pt x="2107349" y="768801"/>
                </a:cubicBezTo>
                <a:cubicBezTo>
                  <a:pt x="2170652" y="761619"/>
                  <a:pt x="2233955" y="817750"/>
                  <a:pt x="2233955" y="895407"/>
                </a:cubicBezTo>
                <a:close/>
                <a:moveTo>
                  <a:pt x="3248797" y="895407"/>
                </a:moveTo>
                <a:lnTo>
                  <a:pt x="3248797" y="2030330"/>
                </a:lnTo>
                <a:cubicBezTo>
                  <a:pt x="3248797" y="2100815"/>
                  <a:pt x="3192666" y="2156936"/>
                  <a:pt x="3122190" y="2156936"/>
                </a:cubicBezTo>
                <a:cubicBezTo>
                  <a:pt x="3051715" y="2156936"/>
                  <a:pt x="2995584" y="2100806"/>
                  <a:pt x="2995584" y="2030330"/>
                </a:cubicBezTo>
                <a:lnTo>
                  <a:pt x="2995584" y="895407"/>
                </a:lnTo>
                <a:cubicBezTo>
                  <a:pt x="2995584" y="824922"/>
                  <a:pt x="3051705" y="768801"/>
                  <a:pt x="3122190" y="768801"/>
                </a:cubicBezTo>
                <a:cubicBezTo>
                  <a:pt x="3192675" y="761619"/>
                  <a:pt x="3248797" y="817750"/>
                  <a:pt x="3248797" y="895407"/>
                </a:cubicBezTo>
                <a:close/>
                <a:moveTo>
                  <a:pt x="4270820" y="895407"/>
                </a:moveTo>
                <a:lnTo>
                  <a:pt x="4270820" y="2030330"/>
                </a:lnTo>
                <a:cubicBezTo>
                  <a:pt x="4270820" y="2100815"/>
                  <a:pt x="4214689" y="2156936"/>
                  <a:pt x="4144213" y="2156936"/>
                </a:cubicBezTo>
                <a:cubicBezTo>
                  <a:pt x="4073728" y="2156936"/>
                  <a:pt x="4017607" y="2100806"/>
                  <a:pt x="4017607" y="2030330"/>
                </a:cubicBezTo>
                <a:lnTo>
                  <a:pt x="4017607" y="895407"/>
                </a:lnTo>
                <a:cubicBezTo>
                  <a:pt x="4017607" y="824922"/>
                  <a:pt x="4073728" y="768801"/>
                  <a:pt x="4144213" y="768801"/>
                </a:cubicBezTo>
                <a:cubicBezTo>
                  <a:pt x="4214689" y="761619"/>
                  <a:pt x="4270820" y="817750"/>
                  <a:pt x="4270820" y="89540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5" name="Forma libre 354">
            <a:extLst>
              <a:ext uri="{FF2B5EF4-FFF2-40B4-BE49-F238E27FC236}">
                <a16:creationId xmlns:a16="http://schemas.microsoft.com/office/drawing/2014/main" id="{0B97DB57-BEE0-1D41-B25F-497000B5B239}"/>
              </a:ext>
            </a:extLst>
          </p:cNvPr>
          <p:cNvSpPr/>
          <p:nvPr/>
        </p:nvSpPr>
        <p:spPr>
          <a:xfrm>
            <a:off x="4276895" y="3377616"/>
            <a:ext cx="301338" cy="301338"/>
          </a:xfrm>
          <a:custGeom>
            <a:avLst/>
            <a:gdLst>
              <a:gd name="connsiteX0" fmla="*/ 2918403 w 5819775"/>
              <a:gd name="connsiteY0" fmla="*/ 2011566 h 5819775"/>
              <a:gd name="connsiteX1" fmla="*/ 2012242 w 5819775"/>
              <a:gd name="connsiteY1" fmla="*/ 2917727 h 5819775"/>
              <a:gd name="connsiteX2" fmla="*/ 2918403 w 5819775"/>
              <a:gd name="connsiteY2" fmla="*/ 3823888 h 5819775"/>
              <a:gd name="connsiteX3" fmla="*/ 3832069 w 5819775"/>
              <a:gd name="connsiteY3" fmla="*/ 2917727 h 5819775"/>
              <a:gd name="connsiteX4" fmla="*/ 2918403 w 5819775"/>
              <a:gd name="connsiteY4" fmla="*/ 2011566 h 5819775"/>
              <a:gd name="connsiteX5" fmla="*/ 2918403 w 5819775"/>
              <a:gd name="connsiteY5" fmla="*/ 3559131 h 5819775"/>
              <a:gd name="connsiteX6" fmla="*/ 2276999 w 5819775"/>
              <a:gd name="connsiteY6" fmla="*/ 2917727 h 5819775"/>
              <a:gd name="connsiteX7" fmla="*/ 2918403 w 5819775"/>
              <a:gd name="connsiteY7" fmla="*/ 2276323 h 5819775"/>
              <a:gd name="connsiteX8" fmla="*/ 3559807 w 5819775"/>
              <a:gd name="connsiteY8" fmla="*/ 2917727 h 5819775"/>
              <a:gd name="connsiteX9" fmla="*/ 2918403 w 5819775"/>
              <a:gd name="connsiteY9" fmla="*/ 3559131 h 5819775"/>
              <a:gd name="connsiteX10" fmla="*/ 5696246 w 5819775"/>
              <a:gd name="connsiteY10" fmla="*/ 2785348 h 5819775"/>
              <a:gd name="connsiteX11" fmla="*/ 5290928 w 5819775"/>
              <a:gd name="connsiteY11" fmla="*/ 2785348 h 5819775"/>
              <a:gd name="connsiteX12" fmla="*/ 3050781 w 5819775"/>
              <a:gd name="connsiteY12" fmla="*/ 545201 h 5819775"/>
              <a:gd name="connsiteX13" fmla="*/ 3050781 w 5819775"/>
              <a:gd name="connsiteY13" fmla="*/ 132378 h 5819775"/>
              <a:gd name="connsiteX14" fmla="*/ 2918403 w 5819775"/>
              <a:gd name="connsiteY14" fmla="*/ 0 h 5819775"/>
              <a:gd name="connsiteX15" fmla="*/ 2786025 w 5819775"/>
              <a:gd name="connsiteY15" fmla="*/ 132378 h 5819775"/>
              <a:gd name="connsiteX16" fmla="*/ 2786025 w 5819775"/>
              <a:gd name="connsiteY16" fmla="*/ 545201 h 5819775"/>
              <a:gd name="connsiteX17" fmla="*/ 552698 w 5819775"/>
              <a:gd name="connsiteY17" fmla="*/ 2777843 h 5819775"/>
              <a:gd name="connsiteX18" fmla="*/ 132378 w 5819775"/>
              <a:gd name="connsiteY18" fmla="*/ 2777843 h 5819775"/>
              <a:gd name="connsiteX19" fmla="*/ 0 w 5819775"/>
              <a:gd name="connsiteY19" fmla="*/ 2910221 h 5819775"/>
              <a:gd name="connsiteX20" fmla="*/ 132378 w 5819775"/>
              <a:gd name="connsiteY20" fmla="*/ 3042599 h 5819775"/>
              <a:gd name="connsiteX21" fmla="*/ 552707 w 5819775"/>
              <a:gd name="connsiteY21" fmla="*/ 3042599 h 5819775"/>
              <a:gd name="connsiteX22" fmla="*/ 2785348 w 5819775"/>
              <a:gd name="connsiteY22" fmla="*/ 5275241 h 5819775"/>
              <a:gd name="connsiteX23" fmla="*/ 2785348 w 5819775"/>
              <a:gd name="connsiteY23" fmla="*/ 5688064 h 5819775"/>
              <a:gd name="connsiteX24" fmla="*/ 2917727 w 5819775"/>
              <a:gd name="connsiteY24" fmla="*/ 5820442 h 5819775"/>
              <a:gd name="connsiteX25" fmla="*/ 3050105 w 5819775"/>
              <a:gd name="connsiteY25" fmla="*/ 5688064 h 5819775"/>
              <a:gd name="connsiteX26" fmla="*/ 3050105 w 5819775"/>
              <a:gd name="connsiteY26" fmla="*/ 5275241 h 5819775"/>
              <a:gd name="connsiteX27" fmla="*/ 5290252 w 5819775"/>
              <a:gd name="connsiteY27" fmla="*/ 3035094 h 5819775"/>
              <a:gd name="connsiteX28" fmla="*/ 5695569 w 5819775"/>
              <a:gd name="connsiteY28" fmla="*/ 3035094 h 5819775"/>
              <a:gd name="connsiteX29" fmla="*/ 5827947 w 5819775"/>
              <a:gd name="connsiteY29" fmla="*/ 2902715 h 5819775"/>
              <a:gd name="connsiteX30" fmla="*/ 5696246 w 5819775"/>
              <a:gd name="connsiteY30" fmla="*/ 2785348 h 5819775"/>
              <a:gd name="connsiteX31" fmla="*/ 3050781 w 5819775"/>
              <a:gd name="connsiteY31" fmla="*/ 5017989 h 5819775"/>
              <a:gd name="connsiteX32" fmla="*/ 3050781 w 5819775"/>
              <a:gd name="connsiteY32" fmla="*/ 4605166 h 5819775"/>
              <a:gd name="connsiteX33" fmla="*/ 2918403 w 5819775"/>
              <a:gd name="connsiteY33" fmla="*/ 4472788 h 5819775"/>
              <a:gd name="connsiteX34" fmla="*/ 2786025 w 5819775"/>
              <a:gd name="connsiteY34" fmla="*/ 4605166 h 5819775"/>
              <a:gd name="connsiteX35" fmla="*/ 2786025 w 5819775"/>
              <a:gd name="connsiteY35" fmla="*/ 5017989 h 5819775"/>
              <a:gd name="connsiteX36" fmla="*/ 825637 w 5819775"/>
              <a:gd name="connsiteY36" fmla="*/ 3057601 h 5819775"/>
              <a:gd name="connsiteX37" fmla="*/ 1230954 w 5819775"/>
              <a:gd name="connsiteY37" fmla="*/ 3057601 h 5819775"/>
              <a:gd name="connsiteX38" fmla="*/ 1363332 w 5819775"/>
              <a:gd name="connsiteY38" fmla="*/ 2925223 h 5819775"/>
              <a:gd name="connsiteX39" fmla="*/ 1230954 w 5819775"/>
              <a:gd name="connsiteY39" fmla="*/ 2792844 h 5819775"/>
              <a:gd name="connsiteX40" fmla="*/ 825637 w 5819775"/>
              <a:gd name="connsiteY40" fmla="*/ 2792844 h 5819775"/>
              <a:gd name="connsiteX41" fmla="*/ 2786025 w 5819775"/>
              <a:gd name="connsiteY41" fmla="*/ 832466 h 5819775"/>
              <a:gd name="connsiteX42" fmla="*/ 2786025 w 5819775"/>
              <a:gd name="connsiteY42" fmla="*/ 1245289 h 5819775"/>
              <a:gd name="connsiteX43" fmla="*/ 2918403 w 5819775"/>
              <a:gd name="connsiteY43" fmla="*/ 1377667 h 5819775"/>
              <a:gd name="connsiteX44" fmla="*/ 3050781 w 5819775"/>
              <a:gd name="connsiteY44" fmla="*/ 1245289 h 5819775"/>
              <a:gd name="connsiteX45" fmla="*/ 3050781 w 5819775"/>
              <a:gd name="connsiteY45" fmla="*/ 832466 h 5819775"/>
              <a:gd name="connsiteX46" fmla="*/ 5018675 w 5819775"/>
              <a:gd name="connsiteY46" fmla="*/ 2792854 h 5819775"/>
              <a:gd name="connsiteX47" fmla="*/ 4598346 w 5819775"/>
              <a:gd name="connsiteY47" fmla="*/ 2792854 h 5819775"/>
              <a:gd name="connsiteX48" fmla="*/ 4465968 w 5819775"/>
              <a:gd name="connsiteY48" fmla="*/ 2925233 h 5819775"/>
              <a:gd name="connsiteX49" fmla="*/ 4598346 w 5819775"/>
              <a:gd name="connsiteY49" fmla="*/ 3057611 h 5819775"/>
              <a:gd name="connsiteX50" fmla="*/ 5018675 w 5819775"/>
              <a:gd name="connsiteY50" fmla="*/ 3057611 h 5819775"/>
              <a:gd name="connsiteX51" fmla="*/ 3050781 w 5819775"/>
              <a:gd name="connsiteY51" fmla="*/ 5017989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19775" h="5819775">
                <a:moveTo>
                  <a:pt x="2918403" y="2011566"/>
                </a:moveTo>
                <a:cubicBezTo>
                  <a:pt x="2417559" y="2011566"/>
                  <a:pt x="2012242" y="2416883"/>
                  <a:pt x="2012242" y="2917727"/>
                </a:cubicBezTo>
                <a:cubicBezTo>
                  <a:pt x="2012242" y="3418570"/>
                  <a:pt x="2417559" y="3823888"/>
                  <a:pt x="2918403" y="3823888"/>
                </a:cubicBezTo>
                <a:cubicBezTo>
                  <a:pt x="3419247" y="3823888"/>
                  <a:pt x="3832069" y="3418570"/>
                  <a:pt x="3832069" y="2917727"/>
                </a:cubicBezTo>
                <a:cubicBezTo>
                  <a:pt x="3832069" y="2416883"/>
                  <a:pt x="3419247" y="2011566"/>
                  <a:pt x="2918403" y="2011566"/>
                </a:cubicBezTo>
                <a:close/>
                <a:moveTo>
                  <a:pt x="2918403" y="3559131"/>
                </a:moveTo>
                <a:cubicBezTo>
                  <a:pt x="2564949" y="3559131"/>
                  <a:pt x="2276999" y="3271866"/>
                  <a:pt x="2276999" y="2917727"/>
                </a:cubicBezTo>
                <a:cubicBezTo>
                  <a:pt x="2276999" y="2563587"/>
                  <a:pt x="2564263" y="2276323"/>
                  <a:pt x="2918403" y="2276323"/>
                </a:cubicBezTo>
                <a:cubicBezTo>
                  <a:pt x="3271857" y="2276323"/>
                  <a:pt x="3559807" y="2563587"/>
                  <a:pt x="3559807" y="2917727"/>
                </a:cubicBezTo>
                <a:cubicBezTo>
                  <a:pt x="3559807" y="3271866"/>
                  <a:pt x="3271857" y="3559131"/>
                  <a:pt x="2918403" y="3559131"/>
                </a:cubicBezTo>
                <a:close/>
                <a:moveTo>
                  <a:pt x="5696246" y="2785348"/>
                </a:moveTo>
                <a:lnTo>
                  <a:pt x="5290928" y="2785348"/>
                </a:lnTo>
                <a:cubicBezTo>
                  <a:pt x="5224739" y="1584417"/>
                  <a:pt x="4251713" y="611381"/>
                  <a:pt x="3050781" y="545201"/>
                </a:cubicBezTo>
                <a:lnTo>
                  <a:pt x="3050781" y="132378"/>
                </a:lnTo>
                <a:cubicBezTo>
                  <a:pt x="3050781" y="58684"/>
                  <a:pt x="2992098" y="0"/>
                  <a:pt x="2918403" y="0"/>
                </a:cubicBezTo>
                <a:cubicBezTo>
                  <a:pt x="2844708" y="0"/>
                  <a:pt x="2786025" y="58684"/>
                  <a:pt x="2786025" y="132378"/>
                </a:cubicBezTo>
                <a:lnTo>
                  <a:pt x="2786025" y="545201"/>
                </a:lnTo>
                <a:cubicBezTo>
                  <a:pt x="1584417" y="618211"/>
                  <a:pt x="626393" y="1583731"/>
                  <a:pt x="552698" y="2777843"/>
                </a:cubicBezTo>
                <a:lnTo>
                  <a:pt x="132378" y="2777843"/>
                </a:lnTo>
                <a:cubicBezTo>
                  <a:pt x="58684" y="2777843"/>
                  <a:pt x="0" y="2836526"/>
                  <a:pt x="0" y="2910221"/>
                </a:cubicBezTo>
                <a:cubicBezTo>
                  <a:pt x="0" y="2983916"/>
                  <a:pt x="58684" y="3042599"/>
                  <a:pt x="132378" y="3042599"/>
                </a:cubicBezTo>
                <a:lnTo>
                  <a:pt x="552707" y="3042599"/>
                </a:lnTo>
                <a:cubicBezTo>
                  <a:pt x="618896" y="4243531"/>
                  <a:pt x="1584417" y="5209051"/>
                  <a:pt x="2785348" y="5275241"/>
                </a:cubicBezTo>
                <a:lnTo>
                  <a:pt x="2785348" y="5688064"/>
                </a:lnTo>
                <a:cubicBezTo>
                  <a:pt x="2785348" y="5761759"/>
                  <a:pt x="2844032" y="5820442"/>
                  <a:pt x="2917727" y="5820442"/>
                </a:cubicBezTo>
                <a:cubicBezTo>
                  <a:pt x="2991422" y="5820442"/>
                  <a:pt x="3050105" y="5761759"/>
                  <a:pt x="3050105" y="5688064"/>
                </a:cubicBezTo>
                <a:lnTo>
                  <a:pt x="3050105" y="5275241"/>
                </a:lnTo>
                <a:cubicBezTo>
                  <a:pt x="4258542" y="5209051"/>
                  <a:pt x="5224063" y="4243531"/>
                  <a:pt x="5290252" y="3035094"/>
                </a:cubicBezTo>
                <a:lnTo>
                  <a:pt x="5695569" y="3035094"/>
                </a:lnTo>
                <a:cubicBezTo>
                  <a:pt x="5769264" y="3035094"/>
                  <a:pt x="5827947" y="2976410"/>
                  <a:pt x="5827947" y="2902715"/>
                </a:cubicBezTo>
                <a:cubicBezTo>
                  <a:pt x="5829300" y="2829020"/>
                  <a:pt x="5769941" y="2785348"/>
                  <a:pt x="5696246" y="2785348"/>
                </a:cubicBezTo>
                <a:close/>
                <a:moveTo>
                  <a:pt x="3050781" y="5017989"/>
                </a:moveTo>
                <a:lnTo>
                  <a:pt x="3050781" y="4605166"/>
                </a:lnTo>
                <a:cubicBezTo>
                  <a:pt x="3050781" y="4531472"/>
                  <a:pt x="2992098" y="4472788"/>
                  <a:pt x="2918403" y="4472788"/>
                </a:cubicBezTo>
                <a:cubicBezTo>
                  <a:pt x="2844708" y="4472788"/>
                  <a:pt x="2786025" y="4531472"/>
                  <a:pt x="2786025" y="4605166"/>
                </a:cubicBezTo>
                <a:lnTo>
                  <a:pt x="2786025" y="5017989"/>
                </a:lnTo>
                <a:cubicBezTo>
                  <a:pt x="1739303" y="4944295"/>
                  <a:pt x="899331" y="4104323"/>
                  <a:pt x="825637" y="3057601"/>
                </a:cubicBezTo>
                <a:lnTo>
                  <a:pt x="1230954" y="3057601"/>
                </a:lnTo>
                <a:cubicBezTo>
                  <a:pt x="1304649" y="3057601"/>
                  <a:pt x="1363332" y="2998918"/>
                  <a:pt x="1363332" y="2925223"/>
                </a:cubicBezTo>
                <a:cubicBezTo>
                  <a:pt x="1363332" y="2851528"/>
                  <a:pt x="1304649" y="2792844"/>
                  <a:pt x="1230954" y="2792844"/>
                </a:cubicBezTo>
                <a:lnTo>
                  <a:pt x="825637" y="2792844"/>
                </a:lnTo>
                <a:cubicBezTo>
                  <a:pt x="891826" y="1746133"/>
                  <a:pt x="1731797" y="898655"/>
                  <a:pt x="2786025" y="832466"/>
                </a:cubicBezTo>
                <a:lnTo>
                  <a:pt x="2786025" y="1245289"/>
                </a:lnTo>
                <a:cubicBezTo>
                  <a:pt x="2786025" y="1318984"/>
                  <a:pt x="2844708" y="1377667"/>
                  <a:pt x="2918403" y="1377667"/>
                </a:cubicBezTo>
                <a:cubicBezTo>
                  <a:pt x="2992098" y="1377667"/>
                  <a:pt x="3050781" y="1318984"/>
                  <a:pt x="3050781" y="1245289"/>
                </a:cubicBezTo>
                <a:lnTo>
                  <a:pt x="3050781" y="832466"/>
                </a:lnTo>
                <a:cubicBezTo>
                  <a:pt x="4104323" y="898655"/>
                  <a:pt x="4951800" y="1738627"/>
                  <a:pt x="5018675" y="2792854"/>
                </a:cubicBezTo>
                <a:lnTo>
                  <a:pt x="4598346" y="2792854"/>
                </a:lnTo>
                <a:cubicBezTo>
                  <a:pt x="4524651" y="2792854"/>
                  <a:pt x="4465968" y="2851538"/>
                  <a:pt x="4465968" y="2925233"/>
                </a:cubicBezTo>
                <a:cubicBezTo>
                  <a:pt x="4465968" y="2998927"/>
                  <a:pt x="4524651" y="3057611"/>
                  <a:pt x="4598346" y="3057611"/>
                </a:cubicBezTo>
                <a:lnTo>
                  <a:pt x="5018675" y="3057611"/>
                </a:lnTo>
                <a:cubicBezTo>
                  <a:pt x="4952486" y="4111828"/>
                  <a:pt x="4105008" y="4951800"/>
                  <a:pt x="3050781" y="501798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7" name="Forma libre 356">
            <a:extLst>
              <a:ext uri="{FF2B5EF4-FFF2-40B4-BE49-F238E27FC236}">
                <a16:creationId xmlns:a16="http://schemas.microsoft.com/office/drawing/2014/main" id="{287B0EE7-4CE9-8942-A187-710AEFEADD45}"/>
              </a:ext>
            </a:extLst>
          </p:cNvPr>
          <p:cNvSpPr/>
          <p:nvPr/>
        </p:nvSpPr>
        <p:spPr>
          <a:xfrm>
            <a:off x="6449143" y="3394892"/>
            <a:ext cx="301503" cy="301995"/>
          </a:xfrm>
          <a:custGeom>
            <a:avLst/>
            <a:gdLst>
              <a:gd name="connsiteX0" fmla="*/ 5680427 w 5822970"/>
              <a:gd name="connsiteY0" fmla="*/ 921523 h 5832485"/>
              <a:gd name="connsiteX1" fmla="*/ 4902841 w 5822970"/>
              <a:gd name="connsiteY1" fmla="*/ 143938 h 5832485"/>
              <a:gd name="connsiteX2" fmla="*/ 4558572 w 5822970"/>
              <a:gd name="connsiteY2" fmla="*/ 0 h 5832485"/>
              <a:gd name="connsiteX3" fmla="*/ 4214294 w 5822970"/>
              <a:gd name="connsiteY3" fmla="*/ 143938 h 5832485"/>
              <a:gd name="connsiteX4" fmla="*/ 3693433 w 5822970"/>
              <a:gd name="connsiteY4" fmla="*/ 664799 h 5832485"/>
              <a:gd name="connsiteX5" fmla="*/ 3389231 w 5822970"/>
              <a:gd name="connsiteY5" fmla="*/ 728604 h 5832485"/>
              <a:gd name="connsiteX6" fmla="*/ 3165160 w 5822970"/>
              <a:gd name="connsiteY6" fmla="*/ 952674 h 5832485"/>
              <a:gd name="connsiteX7" fmla="*/ 3108767 w 5822970"/>
              <a:gd name="connsiteY7" fmla="*/ 1289531 h 5832485"/>
              <a:gd name="connsiteX8" fmla="*/ 592007 w 5822970"/>
              <a:gd name="connsiteY8" fmla="*/ 3806301 h 5832485"/>
              <a:gd name="connsiteX9" fmla="*/ 575679 w 5822970"/>
              <a:gd name="connsiteY9" fmla="*/ 3830040 h 5832485"/>
              <a:gd name="connsiteX10" fmla="*/ 575679 w 5822970"/>
              <a:gd name="connsiteY10" fmla="*/ 3838204 h 5832485"/>
              <a:gd name="connsiteX11" fmla="*/ 559352 w 5822970"/>
              <a:gd name="connsiteY11" fmla="*/ 3861943 h 5832485"/>
              <a:gd name="connsiteX12" fmla="*/ 559352 w 5822970"/>
              <a:gd name="connsiteY12" fmla="*/ 3861943 h 5832485"/>
              <a:gd name="connsiteX13" fmla="*/ 111212 w 5822970"/>
              <a:gd name="connsiteY13" fmla="*/ 5224946 h 5832485"/>
              <a:gd name="connsiteX14" fmla="*/ 111212 w 5822970"/>
              <a:gd name="connsiteY14" fmla="*/ 5224946 h 5832485"/>
              <a:gd name="connsiteX15" fmla="*/ 62982 w 5822970"/>
              <a:gd name="connsiteY15" fmla="*/ 5368884 h 5832485"/>
              <a:gd name="connsiteX16" fmla="*/ 14752 w 5822970"/>
              <a:gd name="connsiteY16" fmla="*/ 5512822 h 5832485"/>
              <a:gd name="connsiteX17" fmla="*/ 6589 w 5822970"/>
              <a:gd name="connsiteY17" fmla="*/ 5529149 h 5832485"/>
              <a:gd name="connsiteX18" fmla="*/ 30328 w 5822970"/>
              <a:gd name="connsiteY18" fmla="*/ 5713153 h 5832485"/>
              <a:gd name="connsiteX19" fmla="*/ 54067 w 5822970"/>
              <a:gd name="connsiteY19" fmla="*/ 5753219 h 5832485"/>
              <a:gd name="connsiteX20" fmla="*/ 254398 w 5822970"/>
              <a:gd name="connsiteY20" fmla="*/ 5841515 h 5832485"/>
              <a:gd name="connsiteX21" fmla="*/ 254398 w 5822970"/>
              <a:gd name="connsiteY21" fmla="*/ 5841515 h 5832485"/>
              <a:gd name="connsiteX22" fmla="*/ 278137 w 5822970"/>
              <a:gd name="connsiteY22" fmla="*/ 5841515 h 5832485"/>
              <a:gd name="connsiteX23" fmla="*/ 310040 w 5822970"/>
              <a:gd name="connsiteY23" fmla="*/ 5841515 h 5832485"/>
              <a:gd name="connsiteX24" fmla="*/ 310040 w 5822970"/>
              <a:gd name="connsiteY24" fmla="*/ 5841515 h 5832485"/>
              <a:gd name="connsiteX25" fmla="*/ 310040 w 5822970"/>
              <a:gd name="connsiteY25" fmla="*/ 5841515 h 5832485"/>
              <a:gd name="connsiteX26" fmla="*/ 326367 w 5822970"/>
              <a:gd name="connsiteY26" fmla="*/ 5833351 h 5832485"/>
              <a:gd name="connsiteX27" fmla="*/ 526698 w 5822970"/>
              <a:gd name="connsiteY27" fmla="*/ 5769546 h 5832485"/>
              <a:gd name="connsiteX28" fmla="*/ 1969082 w 5822970"/>
              <a:gd name="connsiteY28" fmla="*/ 5296915 h 5832485"/>
              <a:gd name="connsiteX29" fmla="*/ 1969082 w 5822970"/>
              <a:gd name="connsiteY29" fmla="*/ 5296915 h 5832485"/>
              <a:gd name="connsiteX30" fmla="*/ 2025475 w 5822970"/>
              <a:gd name="connsiteY30" fmla="*/ 5265012 h 5832485"/>
              <a:gd name="connsiteX31" fmla="*/ 4549657 w 5822970"/>
              <a:gd name="connsiteY31" fmla="*/ 2740831 h 5832485"/>
              <a:gd name="connsiteX32" fmla="*/ 4653529 w 5822970"/>
              <a:gd name="connsiteY32" fmla="*/ 2757158 h 5832485"/>
              <a:gd name="connsiteX33" fmla="*/ 4862024 w 5822970"/>
              <a:gd name="connsiteY33" fmla="*/ 2668862 h 5832485"/>
              <a:gd name="connsiteX34" fmla="*/ 5086094 w 5822970"/>
              <a:gd name="connsiteY34" fmla="*/ 2444792 h 5832485"/>
              <a:gd name="connsiteX35" fmla="*/ 5149899 w 5822970"/>
              <a:gd name="connsiteY35" fmla="*/ 2132425 h 5832485"/>
              <a:gd name="connsiteX36" fmla="*/ 5670760 w 5822970"/>
              <a:gd name="connsiteY36" fmla="*/ 1611564 h 5832485"/>
              <a:gd name="connsiteX37" fmla="*/ 5680427 w 5822970"/>
              <a:gd name="connsiteY37" fmla="*/ 921523 h 5832485"/>
              <a:gd name="connsiteX38" fmla="*/ 1937941 w 5822970"/>
              <a:gd name="connsiteY38" fmla="*/ 4944482 h 5832485"/>
              <a:gd name="connsiteX39" fmla="*/ 1529857 w 5822970"/>
              <a:gd name="connsiteY39" fmla="*/ 4535657 h 5832485"/>
              <a:gd name="connsiteX40" fmla="*/ 3925676 w 5822970"/>
              <a:gd name="connsiteY40" fmla="*/ 2131674 h 5832485"/>
              <a:gd name="connsiteX41" fmla="*/ 4334502 w 5822970"/>
              <a:gd name="connsiteY41" fmla="*/ 2540499 h 5832485"/>
              <a:gd name="connsiteX42" fmla="*/ 1937941 w 5822970"/>
              <a:gd name="connsiteY42" fmla="*/ 4944482 h 5832485"/>
              <a:gd name="connsiteX43" fmla="*/ 3717182 w 5822970"/>
              <a:gd name="connsiteY43" fmla="*/ 1923179 h 5832485"/>
              <a:gd name="connsiteX44" fmla="*/ 1321362 w 5822970"/>
              <a:gd name="connsiteY44" fmla="*/ 4327162 h 5832485"/>
              <a:gd name="connsiteX45" fmla="*/ 912536 w 5822970"/>
              <a:gd name="connsiteY45" fmla="*/ 3910915 h 5832485"/>
              <a:gd name="connsiteX46" fmla="*/ 3308356 w 5822970"/>
              <a:gd name="connsiteY46" fmla="*/ 1515095 h 5832485"/>
              <a:gd name="connsiteX47" fmla="*/ 3717182 w 5822970"/>
              <a:gd name="connsiteY47" fmla="*/ 1923179 h 5832485"/>
              <a:gd name="connsiteX48" fmla="*/ 623909 w 5822970"/>
              <a:gd name="connsiteY48" fmla="*/ 5425278 h 5832485"/>
              <a:gd name="connsiteX49" fmla="*/ 423578 w 5822970"/>
              <a:gd name="connsiteY49" fmla="*/ 5224946 h 5832485"/>
              <a:gd name="connsiteX50" fmla="*/ 767856 w 5822970"/>
              <a:gd name="connsiteY50" fmla="*/ 4183224 h 5832485"/>
              <a:gd name="connsiteX51" fmla="*/ 1216749 w 5822970"/>
              <a:gd name="connsiteY51" fmla="*/ 4632116 h 5832485"/>
              <a:gd name="connsiteX52" fmla="*/ 1216749 w 5822970"/>
              <a:gd name="connsiteY52" fmla="*/ 4632116 h 5832485"/>
              <a:gd name="connsiteX53" fmla="*/ 1216749 w 5822970"/>
              <a:gd name="connsiteY53" fmla="*/ 4632116 h 5832485"/>
              <a:gd name="connsiteX54" fmla="*/ 1665641 w 5822970"/>
              <a:gd name="connsiteY54" fmla="*/ 5081008 h 5832485"/>
              <a:gd name="connsiteX55" fmla="*/ 623909 w 5822970"/>
              <a:gd name="connsiteY55" fmla="*/ 5425278 h 5832485"/>
              <a:gd name="connsiteX56" fmla="*/ 4710674 w 5822970"/>
              <a:gd name="connsiteY56" fmla="*/ 2420301 h 5832485"/>
              <a:gd name="connsiteX57" fmla="*/ 4694347 w 5822970"/>
              <a:gd name="connsiteY57" fmla="*/ 2403974 h 5832485"/>
              <a:gd name="connsiteX58" fmla="*/ 3452294 w 5822970"/>
              <a:gd name="connsiteY58" fmla="*/ 1153757 h 5832485"/>
              <a:gd name="connsiteX59" fmla="*/ 3412227 w 5822970"/>
              <a:gd name="connsiteY59" fmla="*/ 1121854 h 5832485"/>
              <a:gd name="connsiteX60" fmla="*/ 3588819 w 5822970"/>
              <a:gd name="connsiteY60" fmla="*/ 937850 h 5832485"/>
              <a:gd name="connsiteX61" fmla="*/ 3605147 w 5822970"/>
              <a:gd name="connsiteY61" fmla="*/ 954178 h 5832485"/>
              <a:gd name="connsiteX62" fmla="*/ 3605147 w 5822970"/>
              <a:gd name="connsiteY62" fmla="*/ 954178 h 5832485"/>
              <a:gd name="connsiteX63" fmla="*/ 4863527 w 5822970"/>
              <a:gd name="connsiteY63" fmla="*/ 2212558 h 5832485"/>
              <a:gd name="connsiteX64" fmla="*/ 4887266 w 5822970"/>
              <a:gd name="connsiteY64" fmla="*/ 2228885 h 5832485"/>
              <a:gd name="connsiteX65" fmla="*/ 4710674 w 5822970"/>
              <a:gd name="connsiteY65" fmla="*/ 2420301 h 5832485"/>
              <a:gd name="connsiteX66" fmla="*/ 5471932 w 5822970"/>
              <a:gd name="connsiteY66" fmla="*/ 1410481 h 5832485"/>
              <a:gd name="connsiteX67" fmla="*/ 4967389 w 5822970"/>
              <a:gd name="connsiteY67" fmla="*/ 1915025 h 5832485"/>
              <a:gd name="connsiteX68" fmla="*/ 3917513 w 5822970"/>
              <a:gd name="connsiteY68" fmla="*/ 857718 h 5832485"/>
              <a:gd name="connsiteX69" fmla="*/ 4422056 w 5822970"/>
              <a:gd name="connsiteY69" fmla="*/ 353175 h 5832485"/>
              <a:gd name="connsiteX70" fmla="*/ 4694356 w 5822970"/>
              <a:gd name="connsiteY70" fmla="*/ 353175 h 5832485"/>
              <a:gd name="connsiteX71" fmla="*/ 5471942 w 5822970"/>
              <a:gd name="connsiteY71" fmla="*/ 1130018 h 5832485"/>
              <a:gd name="connsiteX72" fmla="*/ 5471932 w 5822970"/>
              <a:gd name="connsiteY72" fmla="*/ 1410481 h 58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22970" h="5832485">
                <a:moveTo>
                  <a:pt x="5680427" y="921523"/>
                </a:moveTo>
                <a:lnTo>
                  <a:pt x="4902841" y="143938"/>
                </a:lnTo>
                <a:cubicBezTo>
                  <a:pt x="4806391" y="47488"/>
                  <a:pt x="4686193" y="0"/>
                  <a:pt x="4558572" y="0"/>
                </a:cubicBezTo>
                <a:cubicBezTo>
                  <a:pt x="4430952" y="0"/>
                  <a:pt x="4301848" y="48230"/>
                  <a:pt x="4214294" y="143938"/>
                </a:cubicBezTo>
                <a:lnTo>
                  <a:pt x="3693433" y="664799"/>
                </a:lnTo>
                <a:cubicBezTo>
                  <a:pt x="3589562" y="632896"/>
                  <a:pt x="3469363" y="656635"/>
                  <a:pt x="3389231" y="728604"/>
                </a:cubicBezTo>
                <a:lnTo>
                  <a:pt x="3165160" y="952674"/>
                </a:lnTo>
                <a:cubicBezTo>
                  <a:pt x="3076864" y="1040970"/>
                  <a:pt x="3061289" y="1176744"/>
                  <a:pt x="3108767" y="1289531"/>
                </a:cubicBezTo>
                <a:lnTo>
                  <a:pt x="592007" y="3806301"/>
                </a:lnTo>
                <a:cubicBezTo>
                  <a:pt x="583843" y="3814464"/>
                  <a:pt x="575679" y="3822628"/>
                  <a:pt x="575679" y="3830040"/>
                </a:cubicBezTo>
                <a:cubicBezTo>
                  <a:pt x="575679" y="3830040"/>
                  <a:pt x="575679" y="3830040"/>
                  <a:pt x="575679" y="3838204"/>
                </a:cubicBezTo>
                <a:cubicBezTo>
                  <a:pt x="567516" y="3846367"/>
                  <a:pt x="567516" y="3854531"/>
                  <a:pt x="559352" y="3861943"/>
                </a:cubicBezTo>
                <a:lnTo>
                  <a:pt x="559352" y="3861943"/>
                </a:lnTo>
                <a:lnTo>
                  <a:pt x="111212" y="5224946"/>
                </a:lnTo>
                <a:lnTo>
                  <a:pt x="111212" y="5224946"/>
                </a:lnTo>
                <a:lnTo>
                  <a:pt x="62982" y="5368884"/>
                </a:lnTo>
                <a:lnTo>
                  <a:pt x="14752" y="5512822"/>
                </a:lnTo>
                <a:cubicBezTo>
                  <a:pt x="14752" y="5520985"/>
                  <a:pt x="14752" y="5529149"/>
                  <a:pt x="6589" y="5529149"/>
                </a:cubicBezTo>
                <a:cubicBezTo>
                  <a:pt x="-9739" y="5609281"/>
                  <a:pt x="6589" y="5673087"/>
                  <a:pt x="30328" y="5713153"/>
                </a:cubicBezTo>
                <a:cubicBezTo>
                  <a:pt x="38491" y="5729480"/>
                  <a:pt x="46655" y="5745055"/>
                  <a:pt x="54067" y="5753219"/>
                </a:cubicBezTo>
                <a:cubicBezTo>
                  <a:pt x="102297" y="5809612"/>
                  <a:pt x="174265" y="5841515"/>
                  <a:pt x="254398" y="5841515"/>
                </a:cubicBezTo>
                <a:lnTo>
                  <a:pt x="254398" y="5841515"/>
                </a:lnTo>
                <a:cubicBezTo>
                  <a:pt x="262562" y="5841515"/>
                  <a:pt x="270725" y="5841515"/>
                  <a:pt x="278137" y="5841515"/>
                </a:cubicBezTo>
                <a:cubicBezTo>
                  <a:pt x="294464" y="5841515"/>
                  <a:pt x="301876" y="5841515"/>
                  <a:pt x="310040" y="5841515"/>
                </a:cubicBezTo>
                <a:lnTo>
                  <a:pt x="310040" y="5841515"/>
                </a:lnTo>
                <a:lnTo>
                  <a:pt x="310040" y="5841515"/>
                </a:lnTo>
                <a:cubicBezTo>
                  <a:pt x="318203" y="5841515"/>
                  <a:pt x="326367" y="5841515"/>
                  <a:pt x="326367" y="5833351"/>
                </a:cubicBezTo>
                <a:lnTo>
                  <a:pt x="526698" y="5769546"/>
                </a:lnTo>
                <a:lnTo>
                  <a:pt x="1969082" y="5296915"/>
                </a:lnTo>
                <a:lnTo>
                  <a:pt x="1969082" y="5296915"/>
                </a:lnTo>
                <a:cubicBezTo>
                  <a:pt x="1992821" y="5288752"/>
                  <a:pt x="2009148" y="5280588"/>
                  <a:pt x="2025475" y="5265012"/>
                </a:cubicBezTo>
                <a:lnTo>
                  <a:pt x="4549657" y="2740831"/>
                </a:lnTo>
                <a:cubicBezTo>
                  <a:pt x="4581560" y="2757158"/>
                  <a:pt x="4613463" y="2757158"/>
                  <a:pt x="4653529" y="2757158"/>
                </a:cubicBezTo>
                <a:cubicBezTo>
                  <a:pt x="4733661" y="2757158"/>
                  <a:pt x="4805630" y="2725255"/>
                  <a:pt x="4862024" y="2668862"/>
                </a:cubicBezTo>
                <a:lnTo>
                  <a:pt x="5086094" y="2444792"/>
                </a:lnTo>
                <a:cubicBezTo>
                  <a:pt x="5174390" y="2356495"/>
                  <a:pt x="5189965" y="2236297"/>
                  <a:pt x="5149899" y="2132425"/>
                </a:cubicBezTo>
                <a:lnTo>
                  <a:pt x="5670760" y="1611564"/>
                </a:lnTo>
                <a:cubicBezTo>
                  <a:pt x="5872594" y="1426809"/>
                  <a:pt x="5872594" y="1113691"/>
                  <a:pt x="5680427" y="921523"/>
                </a:cubicBezTo>
                <a:close/>
                <a:moveTo>
                  <a:pt x="1937941" y="4944482"/>
                </a:moveTo>
                <a:lnTo>
                  <a:pt x="1529857" y="4535657"/>
                </a:lnTo>
                <a:lnTo>
                  <a:pt x="3925676" y="2131674"/>
                </a:lnTo>
                <a:lnTo>
                  <a:pt x="4334502" y="2540499"/>
                </a:lnTo>
                <a:lnTo>
                  <a:pt x="1937941" y="4944482"/>
                </a:lnTo>
                <a:close/>
                <a:moveTo>
                  <a:pt x="3717182" y="1923179"/>
                </a:moveTo>
                <a:lnTo>
                  <a:pt x="1321362" y="4327162"/>
                </a:lnTo>
                <a:lnTo>
                  <a:pt x="912536" y="3910915"/>
                </a:lnTo>
                <a:lnTo>
                  <a:pt x="3308356" y="1515095"/>
                </a:lnTo>
                <a:lnTo>
                  <a:pt x="3717182" y="1923179"/>
                </a:lnTo>
                <a:close/>
                <a:moveTo>
                  <a:pt x="623909" y="5425278"/>
                </a:moveTo>
                <a:lnTo>
                  <a:pt x="423578" y="5224946"/>
                </a:lnTo>
                <a:lnTo>
                  <a:pt x="767856" y="4183224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665641" y="5081008"/>
                </a:lnTo>
                <a:lnTo>
                  <a:pt x="623909" y="5425278"/>
                </a:lnTo>
                <a:close/>
                <a:moveTo>
                  <a:pt x="4710674" y="2420301"/>
                </a:moveTo>
                <a:cubicBezTo>
                  <a:pt x="4702510" y="2412137"/>
                  <a:pt x="4702510" y="2403974"/>
                  <a:pt x="4694347" y="2403974"/>
                </a:cubicBezTo>
                <a:lnTo>
                  <a:pt x="3452294" y="1153757"/>
                </a:lnTo>
                <a:cubicBezTo>
                  <a:pt x="3435966" y="1137430"/>
                  <a:pt x="3428555" y="1130018"/>
                  <a:pt x="3412227" y="1121854"/>
                </a:cubicBezTo>
                <a:lnTo>
                  <a:pt x="3588819" y="937850"/>
                </a:lnTo>
                <a:lnTo>
                  <a:pt x="3605147" y="954178"/>
                </a:lnTo>
                <a:lnTo>
                  <a:pt x="3605147" y="954178"/>
                </a:lnTo>
                <a:lnTo>
                  <a:pt x="4863527" y="2212558"/>
                </a:lnTo>
                <a:cubicBezTo>
                  <a:pt x="4871691" y="2220721"/>
                  <a:pt x="4879854" y="2228885"/>
                  <a:pt x="4887266" y="2228885"/>
                </a:cubicBezTo>
                <a:lnTo>
                  <a:pt x="4710674" y="2420301"/>
                </a:lnTo>
                <a:close/>
                <a:moveTo>
                  <a:pt x="5471932" y="1410481"/>
                </a:moveTo>
                <a:lnTo>
                  <a:pt x="4967389" y="1915025"/>
                </a:lnTo>
                <a:lnTo>
                  <a:pt x="3917513" y="857718"/>
                </a:lnTo>
                <a:lnTo>
                  <a:pt x="4422056" y="353175"/>
                </a:lnTo>
                <a:cubicBezTo>
                  <a:pt x="4494025" y="281206"/>
                  <a:pt x="4622387" y="281206"/>
                  <a:pt x="4694356" y="353175"/>
                </a:cubicBezTo>
                <a:lnTo>
                  <a:pt x="5471942" y="1130018"/>
                </a:lnTo>
                <a:cubicBezTo>
                  <a:pt x="5543901" y="1210150"/>
                  <a:pt x="5543901" y="1330349"/>
                  <a:pt x="5471932" y="14104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9" name="Forma libre 358">
            <a:extLst>
              <a:ext uri="{FF2B5EF4-FFF2-40B4-BE49-F238E27FC236}">
                <a16:creationId xmlns:a16="http://schemas.microsoft.com/office/drawing/2014/main" id="{8158D925-0D4C-B94E-B782-14619CB30EF2}"/>
              </a:ext>
            </a:extLst>
          </p:cNvPr>
          <p:cNvSpPr/>
          <p:nvPr/>
        </p:nvSpPr>
        <p:spPr>
          <a:xfrm>
            <a:off x="3541322" y="4017543"/>
            <a:ext cx="301831" cy="299858"/>
          </a:xfrm>
          <a:custGeom>
            <a:avLst/>
            <a:gdLst>
              <a:gd name="connsiteX0" fmla="*/ 5741975 w 5829300"/>
              <a:gd name="connsiteY0" fmla="*/ 1712986 h 5791200"/>
              <a:gd name="connsiteX1" fmla="*/ 4116572 w 5829300"/>
              <a:gd name="connsiteY1" fmla="*/ 87582 h 5791200"/>
              <a:gd name="connsiteX2" fmla="*/ 3686595 w 5829300"/>
              <a:gd name="connsiteY2" fmla="*/ 87582 h 5791200"/>
              <a:gd name="connsiteX3" fmla="*/ 3424019 w 5829300"/>
              <a:gd name="connsiteY3" fmla="*/ 350158 h 5791200"/>
              <a:gd name="connsiteX4" fmla="*/ 3424019 w 5829300"/>
              <a:gd name="connsiteY4" fmla="*/ 780136 h 5791200"/>
              <a:gd name="connsiteX5" fmla="*/ 3460471 w 5829300"/>
              <a:gd name="connsiteY5" fmla="*/ 816588 h 5791200"/>
              <a:gd name="connsiteX6" fmla="*/ 1841821 w 5829300"/>
              <a:gd name="connsiteY6" fmla="*/ 2012013 h 5791200"/>
              <a:gd name="connsiteX7" fmla="*/ 1586675 w 5829300"/>
              <a:gd name="connsiteY7" fmla="*/ 1756867 h 5791200"/>
              <a:gd name="connsiteX8" fmla="*/ 1097976 w 5829300"/>
              <a:gd name="connsiteY8" fmla="*/ 1756867 h 5791200"/>
              <a:gd name="connsiteX9" fmla="*/ 843497 w 5829300"/>
              <a:gd name="connsiteY9" fmla="*/ 2012013 h 5791200"/>
              <a:gd name="connsiteX10" fmla="*/ 741570 w 5829300"/>
              <a:gd name="connsiteY10" fmla="*/ 2252310 h 5791200"/>
              <a:gd name="connsiteX11" fmla="*/ 843497 w 5829300"/>
              <a:gd name="connsiteY11" fmla="*/ 2492607 h 5791200"/>
              <a:gd name="connsiteX12" fmla="*/ 1739894 w 5829300"/>
              <a:gd name="connsiteY12" fmla="*/ 3389005 h 5791200"/>
              <a:gd name="connsiteX13" fmla="*/ 208998 w 5829300"/>
              <a:gd name="connsiteY13" fmla="*/ 4920587 h 5791200"/>
              <a:gd name="connsiteX14" fmla="*/ 172546 w 5829300"/>
              <a:gd name="connsiteY14" fmla="*/ 4978632 h 5791200"/>
              <a:gd name="connsiteX15" fmla="*/ 11897 w 5829300"/>
              <a:gd name="connsiteY15" fmla="*/ 5496364 h 5791200"/>
              <a:gd name="connsiteX16" fmla="*/ 40920 w 5829300"/>
              <a:gd name="connsiteY16" fmla="*/ 5715067 h 5791200"/>
              <a:gd name="connsiteX17" fmla="*/ 208322 w 5829300"/>
              <a:gd name="connsiteY17" fmla="*/ 5795391 h 5791200"/>
              <a:gd name="connsiteX18" fmla="*/ 325098 w 5829300"/>
              <a:gd name="connsiteY18" fmla="*/ 5773789 h 5791200"/>
              <a:gd name="connsiteX19" fmla="*/ 813798 w 5829300"/>
              <a:gd name="connsiteY19" fmla="*/ 5620560 h 5791200"/>
              <a:gd name="connsiteX20" fmla="*/ 871843 w 5829300"/>
              <a:gd name="connsiteY20" fmla="*/ 5584108 h 5791200"/>
              <a:gd name="connsiteX21" fmla="*/ 2402739 w 5829300"/>
              <a:gd name="connsiteY21" fmla="*/ 4053211 h 5791200"/>
              <a:gd name="connsiteX22" fmla="*/ 3336265 w 5829300"/>
              <a:gd name="connsiteY22" fmla="*/ 4986738 h 5791200"/>
              <a:gd name="connsiteX23" fmla="*/ 3576562 w 5829300"/>
              <a:gd name="connsiteY23" fmla="*/ 5088665 h 5791200"/>
              <a:gd name="connsiteX24" fmla="*/ 3816859 w 5829300"/>
              <a:gd name="connsiteY24" fmla="*/ 4986738 h 5791200"/>
              <a:gd name="connsiteX25" fmla="*/ 4072005 w 5829300"/>
              <a:gd name="connsiteY25" fmla="*/ 4731592 h 5791200"/>
              <a:gd name="connsiteX26" fmla="*/ 4173932 w 5829300"/>
              <a:gd name="connsiteY26" fmla="*/ 4491295 h 5791200"/>
              <a:gd name="connsiteX27" fmla="*/ 4072005 w 5829300"/>
              <a:gd name="connsiteY27" fmla="*/ 4250998 h 5791200"/>
              <a:gd name="connsiteX28" fmla="*/ 3816859 w 5829300"/>
              <a:gd name="connsiteY28" fmla="*/ 3995852 h 5791200"/>
              <a:gd name="connsiteX29" fmla="*/ 5012284 w 5829300"/>
              <a:gd name="connsiteY29" fmla="*/ 2377202 h 5791200"/>
              <a:gd name="connsiteX30" fmla="*/ 5041307 w 5829300"/>
              <a:gd name="connsiteY30" fmla="*/ 2406225 h 5791200"/>
              <a:gd name="connsiteX31" fmla="*/ 5260011 w 5829300"/>
              <a:gd name="connsiteY31" fmla="*/ 2493978 h 5791200"/>
              <a:gd name="connsiteX32" fmla="*/ 5478714 w 5829300"/>
              <a:gd name="connsiteY32" fmla="*/ 2406225 h 5791200"/>
              <a:gd name="connsiteX33" fmla="*/ 5741290 w 5829300"/>
              <a:gd name="connsiteY33" fmla="*/ 2143649 h 5791200"/>
              <a:gd name="connsiteX34" fmla="*/ 5741975 w 5829300"/>
              <a:gd name="connsiteY34" fmla="*/ 1712986 h 5791200"/>
              <a:gd name="connsiteX35" fmla="*/ 208998 w 5829300"/>
              <a:gd name="connsiteY35" fmla="*/ 5657012 h 5791200"/>
              <a:gd name="connsiteX36" fmla="*/ 208998 w 5829300"/>
              <a:gd name="connsiteY36" fmla="*/ 5526062 h 5791200"/>
              <a:gd name="connsiteX37" fmla="*/ 208998 w 5829300"/>
              <a:gd name="connsiteY37" fmla="*/ 5526062 h 5791200"/>
              <a:gd name="connsiteX38" fmla="*/ 208998 w 5829300"/>
              <a:gd name="connsiteY38" fmla="*/ 5657012 h 5791200"/>
              <a:gd name="connsiteX39" fmla="*/ 704451 w 5829300"/>
              <a:gd name="connsiteY39" fmla="*/ 5372834 h 5791200"/>
              <a:gd name="connsiteX40" fmla="*/ 296752 w 5829300"/>
              <a:gd name="connsiteY40" fmla="*/ 5503784 h 5791200"/>
              <a:gd name="connsiteX41" fmla="*/ 427702 w 5829300"/>
              <a:gd name="connsiteY41" fmla="*/ 5095408 h 5791200"/>
              <a:gd name="connsiteX42" fmla="*/ 1937005 w 5829300"/>
              <a:gd name="connsiteY42" fmla="*/ 3586782 h 5791200"/>
              <a:gd name="connsiteX43" fmla="*/ 2213754 w 5829300"/>
              <a:gd name="connsiteY43" fmla="*/ 3863531 h 5791200"/>
              <a:gd name="connsiteX44" fmla="*/ 704451 w 5829300"/>
              <a:gd name="connsiteY44" fmla="*/ 5372834 h 5791200"/>
              <a:gd name="connsiteX45" fmla="*/ 3905298 w 5829300"/>
              <a:gd name="connsiteY45" fmla="*/ 4490609 h 5791200"/>
              <a:gd name="connsiteX46" fmla="*/ 3883696 w 5829300"/>
              <a:gd name="connsiteY46" fmla="*/ 4541911 h 5791200"/>
              <a:gd name="connsiteX47" fmla="*/ 3635970 w 5829300"/>
              <a:gd name="connsiteY47" fmla="*/ 4789637 h 5791200"/>
              <a:gd name="connsiteX48" fmla="*/ 3534043 w 5829300"/>
              <a:gd name="connsiteY48" fmla="*/ 4789637 h 5791200"/>
              <a:gd name="connsiteX49" fmla="*/ 1039921 w 5829300"/>
              <a:gd name="connsiteY49" fmla="*/ 2303612 h 5791200"/>
              <a:gd name="connsiteX50" fmla="*/ 1018318 w 5829300"/>
              <a:gd name="connsiteY50" fmla="*/ 2252310 h 5791200"/>
              <a:gd name="connsiteX51" fmla="*/ 1039921 w 5829300"/>
              <a:gd name="connsiteY51" fmla="*/ 2201009 h 5791200"/>
              <a:gd name="connsiteX52" fmla="*/ 1295067 w 5829300"/>
              <a:gd name="connsiteY52" fmla="*/ 1945862 h 5791200"/>
              <a:gd name="connsiteX53" fmla="*/ 1346369 w 5829300"/>
              <a:gd name="connsiteY53" fmla="*/ 1924260 h 5791200"/>
              <a:gd name="connsiteX54" fmla="*/ 1397671 w 5829300"/>
              <a:gd name="connsiteY54" fmla="*/ 1945862 h 5791200"/>
              <a:gd name="connsiteX55" fmla="*/ 3883696 w 5829300"/>
              <a:gd name="connsiteY55" fmla="*/ 4431888 h 5791200"/>
              <a:gd name="connsiteX56" fmla="*/ 3905298 w 5829300"/>
              <a:gd name="connsiteY56" fmla="*/ 4490609 h 5791200"/>
              <a:gd name="connsiteX57" fmla="*/ 3627873 w 5829300"/>
              <a:gd name="connsiteY57" fmla="*/ 3798056 h 5791200"/>
              <a:gd name="connsiteX58" fmla="*/ 2031493 w 5829300"/>
              <a:gd name="connsiteY58" fmla="*/ 2201685 h 5791200"/>
              <a:gd name="connsiteX59" fmla="*/ 3650143 w 5829300"/>
              <a:gd name="connsiteY59" fmla="*/ 1006259 h 5791200"/>
              <a:gd name="connsiteX60" fmla="*/ 4823966 w 5829300"/>
              <a:gd name="connsiteY60" fmla="*/ 2180082 h 5791200"/>
              <a:gd name="connsiteX61" fmla="*/ 3627873 w 5829300"/>
              <a:gd name="connsiteY61" fmla="*/ 3798056 h 5791200"/>
              <a:gd name="connsiteX62" fmla="*/ 5552295 w 5829300"/>
              <a:gd name="connsiteY62" fmla="*/ 1961388 h 5791200"/>
              <a:gd name="connsiteX63" fmla="*/ 5289719 w 5829300"/>
              <a:gd name="connsiteY63" fmla="*/ 2223964 h 5791200"/>
              <a:gd name="connsiteX64" fmla="*/ 5238418 w 5829300"/>
              <a:gd name="connsiteY64" fmla="*/ 2223964 h 5791200"/>
              <a:gd name="connsiteX65" fmla="*/ 5092619 w 5829300"/>
              <a:gd name="connsiteY65" fmla="*/ 2078165 h 5791200"/>
              <a:gd name="connsiteX66" fmla="*/ 5092619 w 5829300"/>
              <a:gd name="connsiteY66" fmla="*/ 2078165 h 5791200"/>
              <a:gd name="connsiteX67" fmla="*/ 3759499 w 5829300"/>
              <a:gd name="connsiteY67" fmla="*/ 736263 h 5791200"/>
              <a:gd name="connsiteX68" fmla="*/ 3759499 w 5829300"/>
              <a:gd name="connsiteY68" fmla="*/ 736263 h 5791200"/>
              <a:gd name="connsiteX69" fmla="*/ 3613700 w 5829300"/>
              <a:gd name="connsiteY69" fmla="*/ 590464 h 5791200"/>
              <a:gd name="connsiteX70" fmla="*/ 3613700 w 5829300"/>
              <a:gd name="connsiteY70" fmla="*/ 539163 h 5791200"/>
              <a:gd name="connsiteX71" fmla="*/ 3868846 w 5829300"/>
              <a:gd name="connsiteY71" fmla="*/ 276587 h 5791200"/>
              <a:gd name="connsiteX72" fmla="*/ 3897869 w 5829300"/>
              <a:gd name="connsiteY72" fmla="*/ 269157 h 5791200"/>
              <a:gd name="connsiteX73" fmla="*/ 3926892 w 5829300"/>
              <a:gd name="connsiteY73" fmla="*/ 276587 h 5791200"/>
              <a:gd name="connsiteX74" fmla="*/ 5552295 w 5829300"/>
              <a:gd name="connsiteY74" fmla="*/ 1901990 h 5791200"/>
              <a:gd name="connsiteX75" fmla="*/ 5552295 w 5829300"/>
              <a:gd name="connsiteY75" fmla="*/ 1961388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829300" h="5791200">
                <a:moveTo>
                  <a:pt x="5741975" y="1712986"/>
                </a:moveTo>
                <a:lnTo>
                  <a:pt x="4116572" y="87582"/>
                </a:lnTo>
                <a:cubicBezTo>
                  <a:pt x="3999796" y="-29194"/>
                  <a:pt x="3803371" y="-29194"/>
                  <a:pt x="3686595" y="87582"/>
                </a:cubicBezTo>
                <a:lnTo>
                  <a:pt x="3424019" y="350158"/>
                </a:lnTo>
                <a:cubicBezTo>
                  <a:pt x="3307243" y="466935"/>
                  <a:pt x="3307243" y="663359"/>
                  <a:pt x="3424019" y="780136"/>
                </a:cubicBezTo>
                <a:lnTo>
                  <a:pt x="3460471" y="816588"/>
                </a:lnTo>
                <a:lnTo>
                  <a:pt x="1841821" y="2012013"/>
                </a:lnTo>
                <a:lnTo>
                  <a:pt x="1586675" y="1756867"/>
                </a:lnTo>
                <a:cubicBezTo>
                  <a:pt x="1455725" y="1625918"/>
                  <a:pt x="1229602" y="1625918"/>
                  <a:pt x="1097976" y="1756867"/>
                </a:cubicBezTo>
                <a:lnTo>
                  <a:pt x="843497" y="2012013"/>
                </a:lnTo>
                <a:cubicBezTo>
                  <a:pt x="778022" y="2077488"/>
                  <a:pt x="741570" y="2165242"/>
                  <a:pt x="741570" y="2252310"/>
                </a:cubicBezTo>
                <a:cubicBezTo>
                  <a:pt x="741570" y="2346808"/>
                  <a:pt x="778022" y="2427132"/>
                  <a:pt x="843497" y="2492607"/>
                </a:cubicBezTo>
                <a:lnTo>
                  <a:pt x="1739894" y="3389005"/>
                </a:lnTo>
                <a:lnTo>
                  <a:pt x="208998" y="4920587"/>
                </a:lnTo>
                <a:cubicBezTo>
                  <a:pt x="194149" y="4935436"/>
                  <a:pt x="179976" y="4957039"/>
                  <a:pt x="172546" y="4978632"/>
                </a:cubicBezTo>
                <a:lnTo>
                  <a:pt x="11897" y="5496364"/>
                </a:lnTo>
                <a:cubicBezTo>
                  <a:pt x="-9705" y="5584117"/>
                  <a:pt x="-2952" y="5663765"/>
                  <a:pt x="40920" y="5715067"/>
                </a:cubicBezTo>
                <a:cubicBezTo>
                  <a:pt x="62523" y="5744090"/>
                  <a:pt x="113824" y="5795391"/>
                  <a:pt x="208322" y="5795391"/>
                </a:cubicBezTo>
                <a:cubicBezTo>
                  <a:pt x="244774" y="5795391"/>
                  <a:pt x="281226" y="5787962"/>
                  <a:pt x="325098" y="5773789"/>
                </a:cubicBezTo>
                <a:lnTo>
                  <a:pt x="813798" y="5620560"/>
                </a:lnTo>
                <a:cubicBezTo>
                  <a:pt x="835400" y="5613130"/>
                  <a:pt x="850250" y="5605710"/>
                  <a:pt x="871843" y="5584108"/>
                </a:cubicBezTo>
                <a:lnTo>
                  <a:pt x="2402739" y="4053211"/>
                </a:lnTo>
                <a:lnTo>
                  <a:pt x="3336265" y="4986738"/>
                </a:lnTo>
                <a:cubicBezTo>
                  <a:pt x="3401740" y="5052213"/>
                  <a:pt x="3489494" y="5088665"/>
                  <a:pt x="3576562" y="5088665"/>
                </a:cubicBezTo>
                <a:cubicBezTo>
                  <a:pt x="3671060" y="5088665"/>
                  <a:pt x="3751384" y="5052213"/>
                  <a:pt x="3816859" y="4986738"/>
                </a:cubicBezTo>
                <a:lnTo>
                  <a:pt x="4072005" y="4731592"/>
                </a:lnTo>
                <a:cubicBezTo>
                  <a:pt x="4137480" y="4666117"/>
                  <a:pt x="4173932" y="4578363"/>
                  <a:pt x="4173932" y="4491295"/>
                </a:cubicBezTo>
                <a:cubicBezTo>
                  <a:pt x="4173932" y="4396797"/>
                  <a:pt x="4137480" y="4316473"/>
                  <a:pt x="4072005" y="4250998"/>
                </a:cubicBezTo>
                <a:lnTo>
                  <a:pt x="3816859" y="3995852"/>
                </a:lnTo>
                <a:lnTo>
                  <a:pt x="5012284" y="2377202"/>
                </a:lnTo>
                <a:lnTo>
                  <a:pt x="5041307" y="2406225"/>
                </a:lnTo>
                <a:cubicBezTo>
                  <a:pt x="5099352" y="2464270"/>
                  <a:pt x="5172257" y="2493978"/>
                  <a:pt x="5260011" y="2493978"/>
                </a:cubicBezTo>
                <a:cubicBezTo>
                  <a:pt x="5340335" y="2493978"/>
                  <a:pt x="5420660" y="2464956"/>
                  <a:pt x="5478714" y="2406225"/>
                </a:cubicBezTo>
                <a:lnTo>
                  <a:pt x="5741290" y="2143649"/>
                </a:lnTo>
                <a:cubicBezTo>
                  <a:pt x="5858743" y="2026863"/>
                  <a:pt x="5858743" y="1837182"/>
                  <a:pt x="5741975" y="1712986"/>
                </a:cubicBezTo>
                <a:close/>
                <a:moveTo>
                  <a:pt x="208998" y="5657012"/>
                </a:moveTo>
                <a:lnTo>
                  <a:pt x="208998" y="5526062"/>
                </a:lnTo>
                <a:lnTo>
                  <a:pt x="208998" y="5526062"/>
                </a:lnTo>
                <a:lnTo>
                  <a:pt x="208998" y="5657012"/>
                </a:lnTo>
                <a:close/>
                <a:moveTo>
                  <a:pt x="704451" y="5372834"/>
                </a:moveTo>
                <a:lnTo>
                  <a:pt x="296752" y="5503784"/>
                </a:lnTo>
                <a:lnTo>
                  <a:pt x="427702" y="5095408"/>
                </a:lnTo>
                <a:lnTo>
                  <a:pt x="1937005" y="3586782"/>
                </a:lnTo>
                <a:lnTo>
                  <a:pt x="2213754" y="3863531"/>
                </a:lnTo>
                <a:lnTo>
                  <a:pt x="704451" y="5372834"/>
                </a:lnTo>
                <a:close/>
                <a:moveTo>
                  <a:pt x="3905298" y="4490609"/>
                </a:moveTo>
                <a:cubicBezTo>
                  <a:pt x="3905298" y="4512212"/>
                  <a:pt x="3897869" y="4527061"/>
                  <a:pt x="3883696" y="4541911"/>
                </a:cubicBezTo>
                <a:lnTo>
                  <a:pt x="3635970" y="4789637"/>
                </a:lnTo>
                <a:cubicBezTo>
                  <a:pt x="3606947" y="4818660"/>
                  <a:pt x="3555645" y="4818660"/>
                  <a:pt x="3534043" y="4789637"/>
                </a:cubicBezTo>
                <a:lnTo>
                  <a:pt x="1039921" y="2303612"/>
                </a:lnTo>
                <a:cubicBezTo>
                  <a:pt x="1025072" y="2288762"/>
                  <a:pt x="1018318" y="2274589"/>
                  <a:pt x="1018318" y="2252310"/>
                </a:cubicBezTo>
                <a:cubicBezTo>
                  <a:pt x="1018318" y="2230031"/>
                  <a:pt x="1025748" y="2215858"/>
                  <a:pt x="1039921" y="2201009"/>
                </a:cubicBezTo>
                <a:lnTo>
                  <a:pt x="1295067" y="1945862"/>
                </a:lnTo>
                <a:cubicBezTo>
                  <a:pt x="1309917" y="1931013"/>
                  <a:pt x="1324090" y="1924260"/>
                  <a:pt x="1346369" y="1924260"/>
                </a:cubicBezTo>
                <a:cubicBezTo>
                  <a:pt x="1367972" y="1924260"/>
                  <a:pt x="1382821" y="1931689"/>
                  <a:pt x="1397671" y="1945862"/>
                </a:cubicBezTo>
                <a:lnTo>
                  <a:pt x="3883696" y="4431888"/>
                </a:lnTo>
                <a:cubicBezTo>
                  <a:pt x="3897869" y="4446737"/>
                  <a:pt x="3905298" y="4469007"/>
                  <a:pt x="3905298" y="4490609"/>
                </a:cubicBezTo>
                <a:close/>
                <a:moveTo>
                  <a:pt x="3627873" y="3798056"/>
                </a:moveTo>
                <a:lnTo>
                  <a:pt x="2031493" y="2201685"/>
                </a:lnTo>
                <a:lnTo>
                  <a:pt x="3650143" y="1006259"/>
                </a:lnTo>
                <a:lnTo>
                  <a:pt x="4823966" y="2180082"/>
                </a:lnTo>
                <a:lnTo>
                  <a:pt x="3627873" y="3798056"/>
                </a:lnTo>
                <a:close/>
                <a:moveTo>
                  <a:pt x="5552295" y="1961388"/>
                </a:moveTo>
                <a:lnTo>
                  <a:pt x="5289719" y="2223964"/>
                </a:lnTo>
                <a:cubicBezTo>
                  <a:pt x="5274870" y="2238813"/>
                  <a:pt x="5253267" y="2238813"/>
                  <a:pt x="5238418" y="2223964"/>
                </a:cubicBezTo>
                <a:lnTo>
                  <a:pt x="5092619" y="2078165"/>
                </a:lnTo>
                <a:lnTo>
                  <a:pt x="5092619" y="2078165"/>
                </a:lnTo>
                <a:lnTo>
                  <a:pt x="3759499" y="736263"/>
                </a:lnTo>
                <a:lnTo>
                  <a:pt x="3759499" y="736263"/>
                </a:lnTo>
                <a:lnTo>
                  <a:pt x="3613700" y="590464"/>
                </a:lnTo>
                <a:cubicBezTo>
                  <a:pt x="3598851" y="575615"/>
                  <a:pt x="3598851" y="554012"/>
                  <a:pt x="3613700" y="539163"/>
                </a:cubicBezTo>
                <a:lnTo>
                  <a:pt x="3868846" y="276587"/>
                </a:lnTo>
                <a:cubicBezTo>
                  <a:pt x="3883696" y="269157"/>
                  <a:pt x="3890449" y="269157"/>
                  <a:pt x="3897869" y="269157"/>
                </a:cubicBezTo>
                <a:cubicBezTo>
                  <a:pt x="3905289" y="269157"/>
                  <a:pt x="3912718" y="269157"/>
                  <a:pt x="3926892" y="276587"/>
                </a:cubicBezTo>
                <a:lnTo>
                  <a:pt x="5552295" y="1901990"/>
                </a:lnTo>
                <a:cubicBezTo>
                  <a:pt x="5567144" y="1924936"/>
                  <a:pt x="5567144" y="1946539"/>
                  <a:pt x="5552295" y="196138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1" name="Forma libre 360">
            <a:extLst>
              <a:ext uri="{FF2B5EF4-FFF2-40B4-BE49-F238E27FC236}">
                <a16:creationId xmlns:a16="http://schemas.microsoft.com/office/drawing/2014/main" id="{22797F96-FE54-D44A-ACF7-D29EDCD6F9C4}"/>
              </a:ext>
            </a:extLst>
          </p:cNvPr>
          <p:cNvSpPr/>
          <p:nvPr/>
        </p:nvSpPr>
        <p:spPr>
          <a:xfrm>
            <a:off x="8012886" y="4018346"/>
            <a:ext cx="301831" cy="237717"/>
          </a:xfrm>
          <a:custGeom>
            <a:avLst/>
            <a:gdLst>
              <a:gd name="connsiteX0" fmla="*/ 2930333 w 5829300"/>
              <a:gd name="connsiteY0" fmla="*/ 2880646 h 4591050"/>
              <a:gd name="connsiteX1" fmla="*/ 2072274 w 5829300"/>
              <a:gd name="connsiteY1" fmla="*/ 3738706 h 4591050"/>
              <a:gd name="connsiteX2" fmla="*/ 2930333 w 5829300"/>
              <a:gd name="connsiteY2" fmla="*/ 4596766 h 4591050"/>
              <a:gd name="connsiteX3" fmla="*/ 3788393 w 5829300"/>
              <a:gd name="connsiteY3" fmla="*/ 3738706 h 4591050"/>
              <a:gd name="connsiteX4" fmla="*/ 2930333 w 5829300"/>
              <a:gd name="connsiteY4" fmla="*/ 2880646 h 4591050"/>
              <a:gd name="connsiteX5" fmla="*/ 2930333 w 5829300"/>
              <a:gd name="connsiteY5" fmla="*/ 4328037 h 4591050"/>
              <a:gd name="connsiteX6" fmla="*/ 2341003 w 5829300"/>
              <a:gd name="connsiteY6" fmla="*/ 3738706 h 4591050"/>
              <a:gd name="connsiteX7" fmla="*/ 2930333 w 5829300"/>
              <a:gd name="connsiteY7" fmla="*/ 3149375 h 4591050"/>
              <a:gd name="connsiteX8" fmla="*/ 3519664 w 5829300"/>
              <a:gd name="connsiteY8" fmla="*/ 3738706 h 4591050"/>
              <a:gd name="connsiteX9" fmla="*/ 2930333 w 5829300"/>
              <a:gd name="connsiteY9" fmla="*/ 4328037 h 4591050"/>
              <a:gd name="connsiteX10" fmla="*/ 4595942 w 5829300"/>
              <a:gd name="connsiteY10" fmla="*/ 2909602 h 4591050"/>
              <a:gd name="connsiteX11" fmla="*/ 4538020 w 5829300"/>
              <a:gd name="connsiteY11" fmla="*/ 3091453 h 4591050"/>
              <a:gd name="connsiteX12" fmla="*/ 4356169 w 5829300"/>
              <a:gd name="connsiteY12" fmla="*/ 3033532 h 4591050"/>
              <a:gd name="connsiteX13" fmla="*/ 2930333 w 5829300"/>
              <a:gd name="connsiteY13" fmla="*/ 2145830 h 4591050"/>
              <a:gd name="connsiteX14" fmla="*/ 1490353 w 5829300"/>
              <a:gd name="connsiteY14" fmla="*/ 3062488 h 4591050"/>
              <a:gd name="connsiteX15" fmla="*/ 1366424 w 5829300"/>
              <a:gd name="connsiteY15" fmla="*/ 3142640 h 4591050"/>
              <a:gd name="connsiteX16" fmla="*/ 1308502 w 5829300"/>
              <a:gd name="connsiteY16" fmla="*/ 3127820 h 4591050"/>
              <a:gd name="connsiteX17" fmla="*/ 1243170 w 5829300"/>
              <a:gd name="connsiteY17" fmla="*/ 2945968 h 4591050"/>
              <a:gd name="connsiteX18" fmla="*/ 2931010 w 5829300"/>
              <a:gd name="connsiteY18" fmla="*/ 1876425 h 4591050"/>
              <a:gd name="connsiteX19" fmla="*/ 4595942 w 5829300"/>
              <a:gd name="connsiteY19" fmla="*/ 2909602 h 4591050"/>
              <a:gd name="connsiteX20" fmla="*/ 5236460 w 5829300"/>
              <a:gd name="connsiteY20" fmla="*/ 2102053 h 4591050"/>
              <a:gd name="connsiteX21" fmla="*/ 5207495 w 5829300"/>
              <a:gd name="connsiteY21" fmla="*/ 2291315 h 4591050"/>
              <a:gd name="connsiteX22" fmla="*/ 5018233 w 5829300"/>
              <a:gd name="connsiteY22" fmla="*/ 2262349 h 4591050"/>
              <a:gd name="connsiteX23" fmla="*/ 2930324 w 5829300"/>
              <a:gd name="connsiteY23" fmla="*/ 1178662 h 4591050"/>
              <a:gd name="connsiteX24" fmla="*/ 835681 w 5829300"/>
              <a:gd name="connsiteY24" fmla="*/ 2269760 h 4591050"/>
              <a:gd name="connsiteX25" fmla="*/ 726572 w 5829300"/>
              <a:gd name="connsiteY25" fmla="*/ 2327682 h 4591050"/>
              <a:gd name="connsiteX26" fmla="*/ 646419 w 5829300"/>
              <a:gd name="connsiteY26" fmla="*/ 2306126 h 4591050"/>
              <a:gd name="connsiteX27" fmla="*/ 610053 w 5829300"/>
              <a:gd name="connsiteY27" fmla="*/ 2116865 h 4591050"/>
              <a:gd name="connsiteX28" fmla="*/ 2930324 w 5829300"/>
              <a:gd name="connsiteY28" fmla="*/ 909247 h 4591050"/>
              <a:gd name="connsiteX29" fmla="*/ 5236460 w 5829300"/>
              <a:gd name="connsiteY29" fmla="*/ 2102053 h 4591050"/>
              <a:gd name="connsiteX30" fmla="*/ 5782004 w 5829300"/>
              <a:gd name="connsiteY30" fmla="*/ 1534954 h 4591050"/>
              <a:gd name="connsiteX31" fmla="*/ 5592743 w 5829300"/>
              <a:gd name="connsiteY31" fmla="*/ 1520133 h 4591050"/>
              <a:gd name="connsiteX32" fmla="*/ 2922914 w 5829300"/>
              <a:gd name="connsiteY32" fmla="*/ 268738 h 4591050"/>
              <a:gd name="connsiteX33" fmla="*/ 238940 w 5829300"/>
              <a:gd name="connsiteY33" fmla="*/ 1534278 h 4591050"/>
              <a:gd name="connsiteX34" fmla="*/ 137241 w 5829300"/>
              <a:gd name="connsiteY34" fmla="*/ 1585465 h 4591050"/>
              <a:gd name="connsiteX35" fmla="*/ 49688 w 5829300"/>
              <a:gd name="connsiteY35" fmla="*/ 1556499 h 4591050"/>
              <a:gd name="connsiteX36" fmla="*/ 28133 w 5829300"/>
              <a:gd name="connsiteY36" fmla="*/ 1367238 h 4591050"/>
              <a:gd name="connsiteX37" fmla="*/ 2916189 w 5829300"/>
              <a:gd name="connsiteY37" fmla="*/ 0 h 4591050"/>
              <a:gd name="connsiteX38" fmla="*/ 5789415 w 5829300"/>
              <a:gd name="connsiteY38" fmla="*/ 1345692 h 4591050"/>
              <a:gd name="connsiteX39" fmla="*/ 5782004 w 5829300"/>
              <a:gd name="connsiteY39" fmla="*/ 1534954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29300" h="4591050">
                <a:moveTo>
                  <a:pt x="2930333" y="2880646"/>
                </a:moveTo>
                <a:cubicBezTo>
                  <a:pt x="2457522" y="2880646"/>
                  <a:pt x="2072274" y="3265894"/>
                  <a:pt x="2072274" y="3738706"/>
                </a:cubicBezTo>
                <a:cubicBezTo>
                  <a:pt x="2072274" y="4211517"/>
                  <a:pt x="2457522" y="4596766"/>
                  <a:pt x="2930333" y="4596766"/>
                </a:cubicBezTo>
                <a:cubicBezTo>
                  <a:pt x="3403145" y="4596766"/>
                  <a:pt x="3788393" y="4211517"/>
                  <a:pt x="3788393" y="3738706"/>
                </a:cubicBezTo>
                <a:cubicBezTo>
                  <a:pt x="3788393" y="3265894"/>
                  <a:pt x="3403135" y="2880646"/>
                  <a:pt x="2930333" y="2880646"/>
                </a:cubicBezTo>
                <a:close/>
                <a:moveTo>
                  <a:pt x="2930333" y="4328037"/>
                </a:moveTo>
                <a:cubicBezTo>
                  <a:pt x="2603007" y="4328037"/>
                  <a:pt x="2341003" y="4066042"/>
                  <a:pt x="2341003" y="3738706"/>
                </a:cubicBezTo>
                <a:cubicBezTo>
                  <a:pt x="2341003" y="3411369"/>
                  <a:pt x="2602997" y="3149375"/>
                  <a:pt x="2930333" y="3149375"/>
                </a:cubicBezTo>
                <a:cubicBezTo>
                  <a:pt x="3257670" y="3149375"/>
                  <a:pt x="3519664" y="3411369"/>
                  <a:pt x="3519664" y="3738706"/>
                </a:cubicBezTo>
                <a:cubicBezTo>
                  <a:pt x="3519664" y="4066042"/>
                  <a:pt x="3250250" y="4328037"/>
                  <a:pt x="2930333" y="4328037"/>
                </a:cubicBezTo>
                <a:close/>
                <a:moveTo>
                  <a:pt x="4595942" y="2909602"/>
                </a:moveTo>
                <a:cubicBezTo>
                  <a:pt x="4632308" y="2974934"/>
                  <a:pt x="4603352" y="3055077"/>
                  <a:pt x="4538020" y="3091453"/>
                </a:cubicBezTo>
                <a:cubicBezTo>
                  <a:pt x="4472688" y="3127829"/>
                  <a:pt x="4392545" y="3098864"/>
                  <a:pt x="4356169" y="3033532"/>
                </a:cubicBezTo>
                <a:cubicBezTo>
                  <a:pt x="4086764" y="2487978"/>
                  <a:pt x="3541210" y="2145830"/>
                  <a:pt x="2930333" y="2145830"/>
                </a:cubicBezTo>
                <a:cubicBezTo>
                  <a:pt x="2312047" y="2145830"/>
                  <a:pt x="1744938" y="2502122"/>
                  <a:pt x="1490353" y="3062488"/>
                </a:cubicBezTo>
                <a:cubicBezTo>
                  <a:pt x="1468798" y="3113675"/>
                  <a:pt x="1417611" y="3142640"/>
                  <a:pt x="1366424" y="3142640"/>
                </a:cubicBezTo>
                <a:cubicBezTo>
                  <a:pt x="1344869" y="3142640"/>
                  <a:pt x="1330057" y="3135230"/>
                  <a:pt x="1308502" y="3127820"/>
                </a:cubicBezTo>
                <a:cubicBezTo>
                  <a:pt x="1243170" y="3098854"/>
                  <a:pt x="1214214" y="3018711"/>
                  <a:pt x="1243170" y="2945968"/>
                </a:cubicBezTo>
                <a:cubicBezTo>
                  <a:pt x="1548951" y="2291306"/>
                  <a:pt x="2210339" y="1876425"/>
                  <a:pt x="2931010" y="1876425"/>
                </a:cubicBezTo>
                <a:cubicBezTo>
                  <a:pt x="3643585" y="1876425"/>
                  <a:pt x="4283427" y="2269760"/>
                  <a:pt x="4595942" y="2909602"/>
                </a:cubicBezTo>
                <a:close/>
                <a:moveTo>
                  <a:pt x="5236460" y="2102053"/>
                </a:moveTo>
                <a:cubicBezTo>
                  <a:pt x="5280237" y="2159975"/>
                  <a:pt x="5265425" y="2247529"/>
                  <a:pt x="5207495" y="2291315"/>
                </a:cubicBezTo>
                <a:cubicBezTo>
                  <a:pt x="5149563" y="2335101"/>
                  <a:pt x="5062019" y="2320281"/>
                  <a:pt x="5018233" y="2262349"/>
                </a:cubicBezTo>
                <a:cubicBezTo>
                  <a:pt x="4538011" y="1586141"/>
                  <a:pt x="3760104" y="1178662"/>
                  <a:pt x="2930324" y="1178662"/>
                </a:cubicBezTo>
                <a:cubicBezTo>
                  <a:pt x="2093810" y="1178662"/>
                  <a:pt x="1308493" y="1586141"/>
                  <a:pt x="835681" y="2269760"/>
                </a:cubicBezTo>
                <a:cubicBezTo>
                  <a:pt x="806716" y="2306126"/>
                  <a:pt x="770349" y="2327682"/>
                  <a:pt x="726572" y="2327682"/>
                </a:cubicBezTo>
                <a:cubicBezTo>
                  <a:pt x="697607" y="2327682"/>
                  <a:pt x="675385" y="2320271"/>
                  <a:pt x="646419" y="2306126"/>
                </a:cubicBezTo>
                <a:cubicBezTo>
                  <a:pt x="588498" y="2262349"/>
                  <a:pt x="573677" y="2182197"/>
                  <a:pt x="610053" y="2116865"/>
                </a:cubicBezTo>
                <a:cubicBezTo>
                  <a:pt x="1140786" y="1360503"/>
                  <a:pt x="2006932" y="909247"/>
                  <a:pt x="2930324" y="909247"/>
                </a:cubicBezTo>
                <a:cubicBezTo>
                  <a:pt x="3839581" y="909257"/>
                  <a:pt x="4705051" y="1360513"/>
                  <a:pt x="5236460" y="2102053"/>
                </a:cubicBezTo>
                <a:close/>
                <a:moveTo>
                  <a:pt x="5782004" y="1534954"/>
                </a:moveTo>
                <a:cubicBezTo>
                  <a:pt x="5724083" y="1586141"/>
                  <a:pt x="5636529" y="1571320"/>
                  <a:pt x="5592743" y="1520133"/>
                </a:cubicBezTo>
                <a:cubicBezTo>
                  <a:pt x="4930670" y="727405"/>
                  <a:pt x="3956090" y="268738"/>
                  <a:pt x="2922914" y="268738"/>
                </a:cubicBezTo>
                <a:cubicBezTo>
                  <a:pt x="1883003" y="268738"/>
                  <a:pt x="901013" y="734139"/>
                  <a:pt x="238940" y="1534278"/>
                </a:cubicBezTo>
                <a:cubicBezTo>
                  <a:pt x="209974" y="1563243"/>
                  <a:pt x="173608" y="1585465"/>
                  <a:pt x="137241" y="1585465"/>
                </a:cubicBezTo>
                <a:cubicBezTo>
                  <a:pt x="108276" y="1585465"/>
                  <a:pt x="79320" y="1578055"/>
                  <a:pt x="49688" y="1556499"/>
                </a:cubicBezTo>
                <a:cubicBezTo>
                  <a:pt x="-8234" y="1512722"/>
                  <a:pt x="-15644" y="1425835"/>
                  <a:pt x="28133" y="1367238"/>
                </a:cubicBezTo>
                <a:cubicBezTo>
                  <a:pt x="740726" y="501777"/>
                  <a:pt x="1795449" y="0"/>
                  <a:pt x="2916189" y="0"/>
                </a:cubicBezTo>
                <a:cubicBezTo>
                  <a:pt x="4028842" y="0"/>
                  <a:pt x="5076840" y="487623"/>
                  <a:pt x="5789415" y="1345692"/>
                </a:cubicBezTo>
                <a:cubicBezTo>
                  <a:pt x="5847336" y="1403614"/>
                  <a:pt x="5839926" y="1491177"/>
                  <a:pt x="5782004" y="153495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3" name="Forma libre 362">
            <a:extLst>
              <a:ext uri="{FF2B5EF4-FFF2-40B4-BE49-F238E27FC236}">
                <a16:creationId xmlns:a16="http://schemas.microsoft.com/office/drawing/2014/main" id="{1FFB1E5B-277A-BF4B-990D-872CEE59B244}"/>
              </a:ext>
            </a:extLst>
          </p:cNvPr>
          <p:cNvSpPr/>
          <p:nvPr/>
        </p:nvSpPr>
        <p:spPr>
          <a:xfrm>
            <a:off x="7246906" y="3443451"/>
            <a:ext cx="301338" cy="234757"/>
          </a:xfrm>
          <a:custGeom>
            <a:avLst/>
            <a:gdLst>
              <a:gd name="connsiteX0" fmla="*/ 5812586 w 5819775"/>
              <a:gd name="connsiteY0" fmla="*/ 4347143 h 4533900"/>
              <a:gd name="connsiteX1" fmla="*/ 5426957 w 5819775"/>
              <a:gd name="connsiteY1" fmla="*/ 3723247 h 4533900"/>
              <a:gd name="connsiteX2" fmla="*/ 5419813 w 5819775"/>
              <a:gd name="connsiteY2" fmla="*/ 3716103 h 4533900"/>
              <a:gd name="connsiteX3" fmla="*/ 5447731 w 5819775"/>
              <a:gd name="connsiteY3" fmla="*/ 3590154 h 4533900"/>
              <a:gd name="connsiteX4" fmla="*/ 5447731 w 5819775"/>
              <a:gd name="connsiteY4" fmla="*/ 329803 h 4533900"/>
              <a:gd name="connsiteX5" fmla="*/ 5117928 w 5819775"/>
              <a:gd name="connsiteY5" fmla="*/ 0 h 4533900"/>
              <a:gd name="connsiteX6" fmla="*/ 714949 w 5819775"/>
              <a:gd name="connsiteY6" fmla="*/ 0 h 4533900"/>
              <a:gd name="connsiteX7" fmla="*/ 385146 w 5819775"/>
              <a:gd name="connsiteY7" fmla="*/ 329803 h 4533900"/>
              <a:gd name="connsiteX8" fmla="*/ 385146 w 5819775"/>
              <a:gd name="connsiteY8" fmla="*/ 3590163 h 4533900"/>
              <a:gd name="connsiteX9" fmla="*/ 413064 w 5819775"/>
              <a:gd name="connsiteY9" fmla="*/ 3716112 h 4533900"/>
              <a:gd name="connsiteX10" fmla="*/ 405920 w 5819775"/>
              <a:gd name="connsiteY10" fmla="*/ 3723256 h 4533900"/>
              <a:gd name="connsiteX11" fmla="*/ 20938 w 5819775"/>
              <a:gd name="connsiteY11" fmla="*/ 4347143 h 4533900"/>
              <a:gd name="connsiteX12" fmla="*/ 20938 w 5819775"/>
              <a:gd name="connsiteY12" fmla="*/ 4480237 h 4533900"/>
              <a:gd name="connsiteX13" fmla="*/ 133257 w 5819775"/>
              <a:gd name="connsiteY13" fmla="*/ 4543206 h 4533900"/>
              <a:gd name="connsiteX14" fmla="*/ 5707411 w 5819775"/>
              <a:gd name="connsiteY14" fmla="*/ 4543206 h 4533900"/>
              <a:gd name="connsiteX15" fmla="*/ 5819730 w 5819775"/>
              <a:gd name="connsiteY15" fmla="*/ 4480237 h 4533900"/>
              <a:gd name="connsiteX16" fmla="*/ 5812586 w 5819775"/>
              <a:gd name="connsiteY16" fmla="*/ 4347143 h 4533900"/>
              <a:gd name="connsiteX17" fmla="*/ 644835 w 5819775"/>
              <a:gd name="connsiteY17" fmla="*/ 3590163 h 4533900"/>
              <a:gd name="connsiteX18" fmla="*/ 644835 w 5819775"/>
              <a:gd name="connsiteY18" fmla="*/ 3351905 h 4533900"/>
              <a:gd name="connsiteX19" fmla="*/ 5188042 w 5819775"/>
              <a:gd name="connsiteY19" fmla="*/ 3351905 h 4533900"/>
              <a:gd name="connsiteX20" fmla="*/ 5188042 w 5819775"/>
              <a:gd name="connsiteY20" fmla="*/ 3590163 h 4533900"/>
              <a:gd name="connsiteX21" fmla="*/ 5117928 w 5819775"/>
              <a:gd name="connsiteY21" fmla="*/ 3660277 h 4533900"/>
              <a:gd name="connsiteX22" fmla="*/ 714949 w 5819775"/>
              <a:gd name="connsiteY22" fmla="*/ 3660277 h 4533900"/>
              <a:gd name="connsiteX23" fmla="*/ 644835 w 5819775"/>
              <a:gd name="connsiteY23" fmla="*/ 3590163 h 4533900"/>
              <a:gd name="connsiteX24" fmla="*/ 651979 w 5819775"/>
              <a:gd name="connsiteY24" fmla="*/ 3092215 h 4533900"/>
              <a:gd name="connsiteX25" fmla="*/ 651979 w 5819775"/>
              <a:gd name="connsiteY25" fmla="*/ 813464 h 4533900"/>
              <a:gd name="connsiteX26" fmla="*/ 5181555 w 5819775"/>
              <a:gd name="connsiteY26" fmla="*/ 813464 h 4533900"/>
              <a:gd name="connsiteX27" fmla="*/ 5181555 w 5819775"/>
              <a:gd name="connsiteY27" fmla="*/ 3092206 h 4533900"/>
              <a:gd name="connsiteX28" fmla="*/ 651979 w 5819775"/>
              <a:gd name="connsiteY28" fmla="*/ 3092206 h 4533900"/>
              <a:gd name="connsiteX29" fmla="*/ 714949 w 5819775"/>
              <a:gd name="connsiteY29" fmla="*/ 259690 h 4533900"/>
              <a:gd name="connsiteX30" fmla="*/ 5117928 w 5819775"/>
              <a:gd name="connsiteY30" fmla="*/ 259690 h 4533900"/>
              <a:gd name="connsiteX31" fmla="*/ 5188042 w 5819775"/>
              <a:gd name="connsiteY31" fmla="*/ 329803 h 4533900"/>
              <a:gd name="connsiteX32" fmla="*/ 5188042 w 5819775"/>
              <a:gd name="connsiteY32" fmla="*/ 554431 h 4533900"/>
              <a:gd name="connsiteX33" fmla="*/ 644835 w 5819775"/>
              <a:gd name="connsiteY33" fmla="*/ 554431 h 4533900"/>
              <a:gd name="connsiteX34" fmla="*/ 644835 w 5819775"/>
              <a:gd name="connsiteY34" fmla="*/ 329803 h 4533900"/>
              <a:gd name="connsiteX35" fmla="*/ 714949 w 5819775"/>
              <a:gd name="connsiteY35" fmla="*/ 259690 h 4533900"/>
              <a:gd name="connsiteX36" fmla="*/ 357885 w 5819775"/>
              <a:gd name="connsiteY36" fmla="*/ 4284174 h 4533900"/>
              <a:gd name="connsiteX37" fmla="*/ 582513 w 5819775"/>
              <a:gd name="connsiteY37" fmla="*/ 3919319 h 4533900"/>
              <a:gd name="connsiteX38" fmla="*/ 708462 w 5819775"/>
              <a:gd name="connsiteY38" fmla="*/ 3919319 h 4533900"/>
              <a:gd name="connsiteX39" fmla="*/ 5111441 w 5819775"/>
              <a:gd name="connsiteY39" fmla="*/ 3919319 h 4533900"/>
              <a:gd name="connsiteX40" fmla="*/ 5237391 w 5819775"/>
              <a:gd name="connsiteY40" fmla="*/ 3919319 h 4533900"/>
              <a:gd name="connsiteX41" fmla="*/ 5462019 w 5819775"/>
              <a:gd name="connsiteY41" fmla="*/ 4284174 h 4533900"/>
              <a:gd name="connsiteX42" fmla="*/ 357885 w 5819775"/>
              <a:gd name="connsiteY42" fmla="*/ 4284174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819775" h="4533900">
                <a:moveTo>
                  <a:pt x="5812586" y="4347143"/>
                </a:moveTo>
                <a:lnTo>
                  <a:pt x="5426957" y="3723247"/>
                </a:lnTo>
                <a:lnTo>
                  <a:pt x="5419813" y="3716103"/>
                </a:lnTo>
                <a:cubicBezTo>
                  <a:pt x="5434091" y="3681041"/>
                  <a:pt x="5447731" y="3638845"/>
                  <a:pt x="5447731" y="3590154"/>
                </a:cubicBezTo>
                <a:lnTo>
                  <a:pt x="5447731" y="329803"/>
                </a:lnTo>
                <a:cubicBezTo>
                  <a:pt x="5447731" y="147371"/>
                  <a:pt x="5300360" y="0"/>
                  <a:pt x="5117928" y="0"/>
                </a:cubicBezTo>
                <a:lnTo>
                  <a:pt x="714949" y="0"/>
                </a:lnTo>
                <a:cubicBezTo>
                  <a:pt x="532517" y="0"/>
                  <a:pt x="385146" y="147371"/>
                  <a:pt x="385146" y="329803"/>
                </a:cubicBezTo>
                <a:lnTo>
                  <a:pt x="385146" y="3590163"/>
                </a:lnTo>
                <a:cubicBezTo>
                  <a:pt x="385146" y="3632359"/>
                  <a:pt x="392290" y="3674564"/>
                  <a:pt x="413064" y="3716112"/>
                </a:cubicBezTo>
                <a:lnTo>
                  <a:pt x="405920" y="3723256"/>
                </a:lnTo>
                <a:lnTo>
                  <a:pt x="20938" y="4347143"/>
                </a:lnTo>
                <a:cubicBezTo>
                  <a:pt x="-6979" y="4389339"/>
                  <a:pt x="-6979" y="4438031"/>
                  <a:pt x="20938" y="4480237"/>
                </a:cubicBezTo>
                <a:cubicBezTo>
                  <a:pt x="41712" y="4522432"/>
                  <a:pt x="83908" y="4543206"/>
                  <a:pt x="133257" y="4543206"/>
                </a:cubicBezTo>
                <a:lnTo>
                  <a:pt x="5707411" y="4543206"/>
                </a:lnTo>
                <a:cubicBezTo>
                  <a:pt x="5756751" y="4543206"/>
                  <a:pt x="5798299" y="4515288"/>
                  <a:pt x="5819730" y="4480237"/>
                </a:cubicBezTo>
                <a:cubicBezTo>
                  <a:pt x="5833361" y="4438679"/>
                  <a:pt x="5833361" y="4389339"/>
                  <a:pt x="5812586" y="4347143"/>
                </a:cubicBezTo>
                <a:close/>
                <a:moveTo>
                  <a:pt x="644835" y="3590163"/>
                </a:moveTo>
                <a:lnTo>
                  <a:pt x="644835" y="3351905"/>
                </a:lnTo>
                <a:lnTo>
                  <a:pt x="5188042" y="3351905"/>
                </a:lnTo>
                <a:lnTo>
                  <a:pt x="5188042" y="3590163"/>
                </a:lnTo>
                <a:cubicBezTo>
                  <a:pt x="5188042" y="3625225"/>
                  <a:pt x="5160124" y="3660277"/>
                  <a:pt x="5117928" y="3660277"/>
                </a:cubicBezTo>
                <a:lnTo>
                  <a:pt x="714949" y="3660277"/>
                </a:lnTo>
                <a:cubicBezTo>
                  <a:pt x="673401" y="3660277"/>
                  <a:pt x="644835" y="3632359"/>
                  <a:pt x="644835" y="3590163"/>
                </a:cubicBezTo>
                <a:close/>
                <a:moveTo>
                  <a:pt x="651979" y="3092215"/>
                </a:moveTo>
                <a:lnTo>
                  <a:pt x="651979" y="813464"/>
                </a:lnTo>
                <a:lnTo>
                  <a:pt x="5181555" y="813464"/>
                </a:lnTo>
                <a:lnTo>
                  <a:pt x="5181555" y="3092206"/>
                </a:lnTo>
                <a:lnTo>
                  <a:pt x="651979" y="3092206"/>
                </a:lnTo>
                <a:close/>
                <a:moveTo>
                  <a:pt x="714949" y="259690"/>
                </a:moveTo>
                <a:lnTo>
                  <a:pt x="5117928" y="259690"/>
                </a:lnTo>
                <a:cubicBezTo>
                  <a:pt x="5152989" y="259690"/>
                  <a:pt x="5188042" y="287607"/>
                  <a:pt x="5188042" y="329803"/>
                </a:cubicBezTo>
                <a:lnTo>
                  <a:pt x="5188042" y="554431"/>
                </a:lnTo>
                <a:lnTo>
                  <a:pt x="644835" y="554431"/>
                </a:lnTo>
                <a:lnTo>
                  <a:pt x="644835" y="329803"/>
                </a:lnTo>
                <a:cubicBezTo>
                  <a:pt x="644835" y="294742"/>
                  <a:pt x="673401" y="259690"/>
                  <a:pt x="714949" y="259690"/>
                </a:cubicBezTo>
                <a:close/>
                <a:moveTo>
                  <a:pt x="357885" y="4284174"/>
                </a:moveTo>
                <a:lnTo>
                  <a:pt x="582513" y="3919319"/>
                </a:lnTo>
                <a:lnTo>
                  <a:pt x="708462" y="3919319"/>
                </a:lnTo>
                <a:lnTo>
                  <a:pt x="5111441" y="3919319"/>
                </a:lnTo>
                <a:lnTo>
                  <a:pt x="5237391" y="3919319"/>
                </a:lnTo>
                <a:lnTo>
                  <a:pt x="5462019" y="4284174"/>
                </a:lnTo>
                <a:lnTo>
                  <a:pt x="357885" y="428417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5" name="Forma libre 364">
            <a:extLst>
              <a:ext uri="{FF2B5EF4-FFF2-40B4-BE49-F238E27FC236}">
                <a16:creationId xmlns:a16="http://schemas.microsoft.com/office/drawing/2014/main" id="{4241E8FC-CECF-A841-8D45-317D7C133220}"/>
              </a:ext>
            </a:extLst>
          </p:cNvPr>
          <p:cNvSpPr/>
          <p:nvPr/>
        </p:nvSpPr>
        <p:spPr>
          <a:xfrm>
            <a:off x="2762870" y="4688912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12 h 5829300"/>
              <a:gd name="connsiteX2" fmla="*/ 2915002 w 5829300"/>
              <a:gd name="connsiteY2" fmla="*/ 5830015 h 5829300"/>
              <a:gd name="connsiteX3" fmla="*/ 5830005 w 5829300"/>
              <a:gd name="connsiteY3" fmla="*/ 2915012 h 5829300"/>
              <a:gd name="connsiteX4" fmla="*/ 2915002 w 5829300"/>
              <a:gd name="connsiteY4" fmla="*/ 0 h 5829300"/>
              <a:gd name="connsiteX5" fmla="*/ 2915002 w 5829300"/>
              <a:gd name="connsiteY5" fmla="*/ 5546703 h 5829300"/>
              <a:gd name="connsiteX6" fmla="*/ 282597 w 5829300"/>
              <a:gd name="connsiteY6" fmla="*/ 2914298 h 5829300"/>
              <a:gd name="connsiteX7" fmla="*/ 2915002 w 5829300"/>
              <a:gd name="connsiteY7" fmla="*/ 281892 h 5829300"/>
              <a:gd name="connsiteX8" fmla="*/ 5547408 w 5829300"/>
              <a:gd name="connsiteY8" fmla="*/ 2914298 h 5829300"/>
              <a:gd name="connsiteX9" fmla="*/ 2915002 w 5829300"/>
              <a:gd name="connsiteY9" fmla="*/ 5546703 h 5829300"/>
              <a:gd name="connsiteX10" fmla="*/ 4402884 w 5829300"/>
              <a:gd name="connsiteY10" fmla="*/ 2914298 h 5829300"/>
              <a:gd name="connsiteX11" fmla="*/ 4265819 w 5829300"/>
              <a:gd name="connsiteY11" fmla="*/ 3051362 h 5829300"/>
              <a:gd name="connsiteX12" fmla="*/ 2029768 w 5829300"/>
              <a:gd name="connsiteY12" fmla="*/ 3051362 h 5829300"/>
              <a:gd name="connsiteX13" fmla="*/ 2823162 w 5829300"/>
              <a:gd name="connsiteY13" fmla="*/ 3844757 h 5829300"/>
              <a:gd name="connsiteX14" fmla="*/ 2823162 w 5829300"/>
              <a:gd name="connsiteY14" fmla="*/ 4043287 h 5829300"/>
              <a:gd name="connsiteX15" fmla="*/ 2724255 w 5829300"/>
              <a:gd name="connsiteY15" fmla="*/ 4081434 h 5829300"/>
              <a:gd name="connsiteX16" fmla="*/ 2625347 w 5829300"/>
              <a:gd name="connsiteY16" fmla="*/ 4043287 h 5829300"/>
              <a:gd name="connsiteX17" fmla="*/ 1587503 w 5829300"/>
              <a:gd name="connsiteY17" fmla="*/ 3013920 h 5829300"/>
              <a:gd name="connsiteX18" fmla="*/ 1571958 w 5829300"/>
              <a:gd name="connsiteY18" fmla="*/ 2991307 h 5829300"/>
              <a:gd name="connsiteX19" fmla="*/ 1564186 w 5829300"/>
              <a:gd name="connsiteY19" fmla="*/ 2983535 h 5829300"/>
              <a:gd name="connsiteX20" fmla="*/ 1556414 w 5829300"/>
              <a:gd name="connsiteY20" fmla="*/ 2967990 h 5829300"/>
              <a:gd name="connsiteX21" fmla="*/ 1548641 w 5829300"/>
              <a:gd name="connsiteY21" fmla="*/ 2952445 h 5829300"/>
              <a:gd name="connsiteX22" fmla="*/ 1548641 w 5829300"/>
              <a:gd name="connsiteY22" fmla="*/ 2936901 h 5829300"/>
              <a:gd name="connsiteX23" fmla="*/ 1548641 w 5829300"/>
              <a:gd name="connsiteY23" fmla="*/ 2883208 h 5829300"/>
              <a:gd name="connsiteX24" fmla="*/ 1548641 w 5829300"/>
              <a:gd name="connsiteY24" fmla="*/ 2867663 h 5829300"/>
              <a:gd name="connsiteX25" fmla="*/ 1556414 w 5829300"/>
              <a:gd name="connsiteY25" fmla="*/ 2852119 h 5829300"/>
              <a:gd name="connsiteX26" fmla="*/ 1564186 w 5829300"/>
              <a:gd name="connsiteY26" fmla="*/ 2836574 h 5829300"/>
              <a:gd name="connsiteX27" fmla="*/ 1571958 w 5829300"/>
              <a:gd name="connsiteY27" fmla="*/ 2828801 h 5829300"/>
              <a:gd name="connsiteX28" fmla="*/ 1587503 w 5829300"/>
              <a:gd name="connsiteY28" fmla="*/ 2806189 h 5829300"/>
              <a:gd name="connsiteX29" fmla="*/ 2633110 w 5829300"/>
              <a:gd name="connsiteY29" fmla="*/ 1760592 h 5829300"/>
              <a:gd name="connsiteX30" fmla="*/ 2831640 w 5829300"/>
              <a:gd name="connsiteY30" fmla="*/ 1760592 h 5829300"/>
              <a:gd name="connsiteX31" fmla="*/ 2831640 w 5829300"/>
              <a:gd name="connsiteY31" fmla="*/ 1959121 h 5829300"/>
              <a:gd name="connsiteX32" fmla="*/ 2029768 w 5829300"/>
              <a:gd name="connsiteY32" fmla="*/ 2769470 h 5829300"/>
              <a:gd name="connsiteX33" fmla="*/ 4265124 w 5829300"/>
              <a:gd name="connsiteY33" fmla="*/ 2769470 h 5829300"/>
              <a:gd name="connsiteX34" fmla="*/ 4402884 w 5829300"/>
              <a:gd name="connsiteY34" fmla="*/ 2914298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12"/>
                </a:cubicBezTo>
                <a:cubicBezTo>
                  <a:pt x="0" y="4525118"/>
                  <a:pt x="1312669" y="5830015"/>
                  <a:pt x="2915002" y="5830015"/>
                </a:cubicBezTo>
                <a:cubicBezTo>
                  <a:pt x="4517336" y="5830015"/>
                  <a:pt x="5830005" y="4525118"/>
                  <a:pt x="5830005" y="2915012"/>
                </a:cubicBezTo>
                <a:cubicBezTo>
                  <a:pt x="5837072" y="1304906"/>
                  <a:pt x="4525109" y="0"/>
                  <a:pt x="2915002" y="0"/>
                </a:cubicBezTo>
                <a:close/>
                <a:moveTo>
                  <a:pt x="2915002" y="5546703"/>
                </a:moveTo>
                <a:cubicBezTo>
                  <a:pt x="1465269" y="5546703"/>
                  <a:pt x="282597" y="4364031"/>
                  <a:pt x="282597" y="2914298"/>
                </a:cubicBezTo>
                <a:cubicBezTo>
                  <a:pt x="282597" y="1464564"/>
                  <a:pt x="1465269" y="281892"/>
                  <a:pt x="2915002" y="281892"/>
                </a:cubicBezTo>
                <a:cubicBezTo>
                  <a:pt x="4364736" y="281892"/>
                  <a:pt x="5547408" y="1464564"/>
                  <a:pt x="5547408" y="2914298"/>
                </a:cubicBezTo>
                <a:cubicBezTo>
                  <a:pt x="5547408" y="4364031"/>
                  <a:pt x="4372509" y="5546703"/>
                  <a:pt x="2915002" y="5546703"/>
                </a:cubicBezTo>
                <a:close/>
                <a:moveTo>
                  <a:pt x="4402884" y="2914298"/>
                </a:moveTo>
                <a:cubicBezTo>
                  <a:pt x="4402884" y="2990603"/>
                  <a:pt x="4342124" y="3051362"/>
                  <a:pt x="4265819" y="3051362"/>
                </a:cubicBezTo>
                <a:lnTo>
                  <a:pt x="2029768" y="3051362"/>
                </a:lnTo>
                <a:lnTo>
                  <a:pt x="2823162" y="3844757"/>
                </a:lnTo>
                <a:cubicBezTo>
                  <a:pt x="2876855" y="3898449"/>
                  <a:pt x="2876855" y="3989585"/>
                  <a:pt x="2823162" y="4043287"/>
                </a:cubicBezTo>
                <a:cubicBezTo>
                  <a:pt x="2792787" y="4073662"/>
                  <a:pt x="2762402" y="4081434"/>
                  <a:pt x="2724255" y="4081434"/>
                </a:cubicBezTo>
                <a:cubicBezTo>
                  <a:pt x="2686107" y="4081434"/>
                  <a:pt x="2655723" y="4065889"/>
                  <a:pt x="2625347" y="4043287"/>
                </a:cubicBezTo>
                <a:lnTo>
                  <a:pt x="1587503" y="3013920"/>
                </a:lnTo>
                <a:cubicBezTo>
                  <a:pt x="1579731" y="3006147"/>
                  <a:pt x="1571958" y="2998375"/>
                  <a:pt x="1571958" y="2991307"/>
                </a:cubicBezTo>
                <a:lnTo>
                  <a:pt x="1564186" y="2983535"/>
                </a:lnTo>
                <a:cubicBezTo>
                  <a:pt x="1564186" y="2975762"/>
                  <a:pt x="1556414" y="2975762"/>
                  <a:pt x="1556414" y="2967990"/>
                </a:cubicBezTo>
                <a:cubicBezTo>
                  <a:pt x="1556414" y="2960218"/>
                  <a:pt x="1556414" y="2960218"/>
                  <a:pt x="1548641" y="2952445"/>
                </a:cubicBezTo>
                <a:cubicBezTo>
                  <a:pt x="1548641" y="2944673"/>
                  <a:pt x="1548641" y="2944673"/>
                  <a:pt x="1548641" y="2936901"/>
                </a:cubicBezTo>
                <a:cubicBezTo>
                  <a:pt x="1548641" y="2921356"/>
                  <a:pt x="1548641" y="2898753"/>
                  <a:pt x="1548641" y="2883208"/>
                </a:cubicBezTo>
                <a:cubicBezTo>
                  <a:pt x="1548641" y="2875436"/>
                  <a:pt x="1548641" y="2875436"/>
                  <a:pt x="1548641" y="2867663"/>
                </a:cubicBezTo>
                <a:cubicBezTo>
                  <a:pt x="1548641" y="2859891"/>
                  <a:pt x="1548641" y="2859891"/>
                  <a:pt x="1556414" y="2852119"/>
                </a:cubicBezTo>
                <a:cubicBezTo>
                  <a:pt x="1556414" y="2844346"/>
                  <a:pt x="1564186" y="2844346"/>
                  <a:pt x="1564186" y="2836574"/>
                </a:cubicBezTo>
                <a:cubicBezTo>
                  <a:pt x="1564186" y="2836574"/>
                  <a:pt x="1564186" y="2828801"/>
                  <a:pt x="1571958" y="2828801"/>
                </a:cubicBezTo>
                <a:cubicBezTo>
                  <a:pt x="1579731" y="2821029"/>
                  <a:pt x="1579731" y="2813256"/>
                  <a:pt x="1587503" y="2806189"/>
                </a:cubicBezTo>
                <a:lnTo>
                  <a:pt x="2633110" y="1760592"/>
                </a:lnTo>
                <a:cubicBezTo>
                  <a:pt x="2686803" y="1706899"/>
                  <a:pt x="2777938" y="1706899"/>
                  <a:pt x="2831640" y="1760592"/>
                </a:cubicBezTo>
                <a:cubicBezTo>
                  <a:pt x="2885332" y="1814284"/>
                  <a:pt x="2885332" y="1905419"/>
                  <a:pt x="2831640" y="1959121"/>
                </a:cubicBezTo>
                <a:lnTo>
                  <a:pt x="2029768" y="2769470"/>
                </a:lnTo>
                <a:lnTo>
                  <a:pt x="4265124" y="2769470"/>
                </a:lnTo>
                <a:cubicBezTo>
                  <a:pt x="4341419" y="2769470"/>
                  <a:pt x="4402884" y="2838003"/>
                  <a:pt x="4402884" y="291429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7" name="Forma libre 366">
            <a:extLst>
              <a:ext uri="{FF2B5EF4-FFF2-40B4-BE49-F238E27FC236}">
                <a16:creationId xmlns:a16="http://schemas.microsoft.com/office/drawing/2014/main" id="{71786818-962A-AD40-AB41-FF0C891E9C54}"/>
              </a:ext>
            </a:extLst>
          </p:cNvPr>
          <p:cNvSpPr/>
          <p:nvPr/>
        </p:nvSpPr>
        <p:spPr>
          <a:xfrm>
            <a:off x="1274423" y="2767969"/>
            <a:ext cx="301831" cy="211578"/>
          </a:xfrm>
          <a:custGeom>
            <a:avLst/>
            <a:gdLst>
              <a:gd name="connsiteX0" fmla="*/ 2169795 w 5829300"/>
              <a:gd name="connsiteY0" fmla="*/ 0 h 4086225"/>
              <a:gd name="connsiteX1" fmla="*/ 1043492 w 5829300"/>
              <a:gd name="connsiteY1" fmla="*/ 0 h 4086225"/>
              <a:gd name="connsiteX2" fmla="*/ 662435 w 5829300"/>
              <a:gd name="connsiteY2" fmla="*/ 148742 h 4086225"/>
              <a:gd name="connsiteX3" fmla="*/ 148742 w 5829300"/>
              <a:gd name="connsiteY3" fmla="*/ 662435 h 4086225"/>
              <a:gd name="connsiteX4" fmla="*/ 0 w 5829300"/>
              <a:gd name="connsiteY4" fmla="*/ 1010526 h 4086225"/>
              <a:gd name="connsiteX5" fmla="*/ 0 w 5829300"/>
              <a:gd name="connsiteY5" fmla="*/ 2169785 h 4086225"/>
              <a:gd name="connsiteX6" fmla="*/ 24536 w 5829300"/>
              <a:gd name="connsiteY6" fmla="*/ 2302431 h 4086225"/>
              <a:gd name="connsiteX7" fmla="*/ 41405 w 5829300"/>
              <a:gd name="connsiteY7" fmla="*/ 2352266 h 4086225"/>
              <a:gd name="connsiteX8" fmla="*/ 49835 w 5829300"/>
              <a:gd name="connsiteY8" fmla="*/ 2360695 h 4086225"/>
              <a:gd name="connsiteX9" fmla="*/ 74371 w 5829300"/>
              <a:gd name="connsiteY9" fmla="*/ 2402100 h 4086225"/>
              <a:gd name="connsiteX10" fmla="*/ 852583 w 5829300"/>
              <a:gd name="connsiteY10" fmla="*/ 3884152 h 4086225"/>
              <a:gd name="connsiteX11" fmla="*/ 1225201 w 5829300"/>
              <a:gd name="connsiteY11" fmla="*/ 4091159 h 4086225"/>
              <a:gd name="connsiteX12" fmla="*/ 2243395 w 5829300"/>
              <a:gd name="connsiteY12" fmla="*/ 4091159 h 4086225"/>
              <a:gd name="connsiteX13" fmla="*/ 2251824 w 5829300"/>
              <a:gd name="connsiteY13" fmla="*/ 4091159 h 4086225"/>
              <a:gd name="connsiteX14" fmla="*/ 2475700 w 5829300"/>
              <a:gd name="connsiteY14" fmla="*/ 3975383 h 4086225"/>
              <a:gd name="connsiteX15" fmla="*/ 2458831 w 5829300"/>
              <a:gd name="connsiteY15" fmla="*/ 3726971 h 4086225"/>
              <a:gd name="connsiteX16" fmla="*/ 1804835 w 5829300"/>
              <a:gd name="connsiteY16" fmla="*/ 2633653 h 4086225"/>
              <a:gd name="connsiteX17" fmla="*/ 2169024 w 5829300"/>
              <a:gd name="connsiteY17" fmla="*/ 2633653 h 4086225"/>
              <a:gd name="connsiteX18" fmla="*/ 2624452 w 5829300"/>
              <a:gd name="connsiteY18" fmla="*/ 2178225 h 4086225"/>
              <a:gd name="connsiteX19" fmla="*/ 2624452 w 5829300"/>
              <a:gd name="connsiteY19" fmla="*/ 455428 h 4086225"/>
              <a:gd name="connsiteX20" fmla="*/ 2169795 w 5829300"/>
              <a:gd name="connsiteY20" fmla="*/ 0 h 4086225"/>
              <a:gd name="connsiteX21" fmla="*/ 2318538 w 5829300"/>
              <a:gd name="connsiteY21" fmla="*/ 2169785 h 4086225"/>
              <a:gd name="connsiteX22" fmla="*/ 2169795 w 5829300"/>
              <a:gd name="connsiteY22" fmla="*/ 2318528 h 4086225"/>
              <a:gd name="connsiteX23" fmla="*/ 1507360 w 5829300"/>
              <a:gd name="connsiteY23" fmla="*/ 2318528 h 4086225"/>
              <a:gd name="connsiteX24" fmla="*/ 1374715 w 5829300"/>
              <a:gd name="connsiteY24" fmla="*/ 2392899 h 4086225"/>
              <a:gd name="connsiteX25" fmla="*/ 1374715 w 5829300"/>
              <a:gd name="connsiteY25" fmla="*/ 2550071 h 4086225"/>
              <a:gd name="connsiteX26" fmla="*/ 2103092 w 5829300"/>
              <a:gd name="connsiteY26" fmla="*/ 3775272 h 4086225"/>
              <a:gd name="connsiteX27" fmla="*/ 1209104 w 5829300"/>
              <a:gd name="connsiteY27" fmla="*/ 3775272 h 4086225"/>
              <a:gd name="connsiteX28" fmla="*/ 1109434 w 5829300"/>
              <a:gd name="connsiteY28" fmla="*/ 3733867 h 4086225"/>
              <a:gd name="connsiteX29" fmla="*/ 323555 w 5829300"/>
              <a:gd name="connsiteY29" fmla="*/ 2244157 h 4086225"/>
              <a:gd name="connsiteX30" fmla="*/ 315125 w 5829300"/>
              <a:gd name="connsiteY30" fmla="*/ 2227288 h 4086225"/>
              <a:gd name="connsiteX31" fmla="*/ 315125 w 5829300"/>
              <a:gd name="connsiteY31" fmla="*/ 2227288 h 4086225"/>
              <a:gd name="connsiteX32" fmla="*/ 315125 w 5829300"/>
              <a:gd name="connsiteY32" fmla="*/ 2218858 h 4086225"/>
              <a:gd name="connsiteX33" fmla="*/ 306696 w 5829300"/>
              <a:gd name="connsiteY33" fmla="*/ 2169024 h 4086225"/>
              <a:gd name="connsiteX34" fmla="*/ 306696 w 5829300"/>
              <a:gd name="connsiteY34" fmla="*/ 1018956 h 4086225"/>
              <a:gd name="connsiteX35" fmla="*/ 364969 w 5829300"/>
              <a:gd name="connsiteY35" fmla="*/ 886311 h 4086225"/>
              <a:gd name="connsiteX36" fmla="*/ 878662 w 5829300"/>
              <a:gd name="connsiteY36" fmla="*/ 372618 h 4086225"/>
              <a:gd name="connsiteX37" fmla="*/ 1044273 w 5829300"/>
              <a:gd name="connsiteY37" fmla="*/ 306676 h 4086225"/>
              <a:gd name="connsiteX38" fmla="*/ 2170557 w 5829300"/>
              <a:gd name="connsiteY38" fmla="*/ 306676 h 4086225"/>
              <a:gd name="connsiteX39" fmla="*/ 2319300 w 5829300"/>
              <a:gd name="connsiteY39" fmla="*/ 455419 h 4086225"/>
              <a:gd name="connsiteX40" fmla="*/ 2319300 w 5829300"/>
              <a:gd name="connsiteY40" fmla="*/ 2169785 h 4086225"/>
              <a:gd name="connsiteX41" fmla="*/ 2318538 w 5829300"/>
              <a:gd name="connsiteY41" fmla="*/ 2169785 h 4086225"/>
              <a:gd name="connsiteX42" fmla="*/ 5374644 w 5829300"/>
              <a:gd name="connsiteY42" fmla="*/ 0 h 4086225"/>
              <a:gd name="connsiteX43" fmla="*/ 4248341 w 5829300"/>
              <a:gd name="connsiteY43" fmla="*/ 0 h 4086225"/>
              <a:gd name="connsiteX44" fmla="*/ 3867284 w 5829300"/>
              <a:gd name="connsiteY44" fmla="*/ 148742 h 4086225"/>
              <a:gd name="connsiteX45" fmla="*/ 3353591 w 5829300"/>
              <a:gd name="connsiteY45" fmla="*/ 662435 h 4086225"/>
              <a:gd name="connsiteX46" fmla="*/ 3204848 w 5829300"/>
              <a:gd name="connsiteY46" fmla="*/ 1010526 h 4086225"/>
              <a:gd name="connsiteX47" fmla="*/ 3204848 w 5829300"/>
              <a:gd name="connsiteY47" fmla="*/ 2169785 h 4086225"/>
              <a:gd name="connsiteX48" fmla="*/ 3229385 w 5829300"/>
              <a:gd name="connsiteY48" fmla="*/ 2302431 h 4086225"/>
              <a:gd name="connsiteX49" fmla="*/ 3246253 w 5829300"/>
              <a:gd name="connsiteY49" fmla="*/ 2343836 h 4086225"/>
              <a:gd name="connsiteX50" fmla="*/ 3254683 w 5829300"/>
              <a:gd name="connsiteY50" fmla="*/ 2352266 h 4086225"/>
              <a:gd name="connsiteX51" fmla="*/ 3279219 w 5829300"/>
              <a:gd name="connsiteY51" fmla="*/ 2393671 h 4086225"/>
              <a:gd name="connsiteX52" fmla="*/ 4057431 w 5829300"/>
              <a:gd name="connsiteY52" fmla="*/ 3875723 h 4086225"/>
              <a:gd name="connsiteX53" fmla="*/ 4430049 w 5829300"/>
              <a:gd name="connsiteY53" fmla="*/ 4082739 h 4086225"/>
              <a:gd name="connsiteX54" fmla="*/ 5448243 w 5829300"/>
              <a:gd name="connsiteY54" fmla="*/ 4082739 h 4086225"/>
              <a:gd name="connsiteX55" fmla="*/ 5456673 w 5829300"/>
              <a:gd name="connsiteY55" fmla="*/ 4082739 h 4086225"/>
              <a:gd name="connsiteX56" fmla="*/ 5680548 w 5829300"/>
              <a:gd name="connsiteY56" fmla="*/ 3966963 h 4086225"/>
              <a:gd name="connsiteX57" fmla="*/ 5663680 w 5829300"/>
              <a:gd name="connsiteY57" fmla="*/ 3718551 h 4086225"/>
              <a:gd name="connsiteX58" fmla="*/ 4985138 w 5829300"/>
              <a:gd name="connsiteY58" fmla="*/ 2625223 h 4086225"/>
              <a:gd name="connsiteX59" fmla="*/ 5374625 w 5829300"/>
              <a:gd name="connsiteY59" fmla="*/ 2625223 h 4086225"/>
              <a:gd name="connsiteX60" fmla="*/ 5830053 w 5829300"/>
              <a:gd name="connsiteY60" fmla="*/ 2169795 h 4086225"/>
              <a:gd name="connsiteX61" fmla="*/ 5830053 w 5829300"/>
              <a:gd name="connsiteY61" fmla="*/ 455428 h 4086225"/>
              <a:gd name="connsiteX62" fmla="*/ 5374644 w 5829300"/>
              <a:gd name="connsiteY62" fmla="*/ 0 h 4086225"/>
              <a:gd name="connsiteX63" fmla="*/ 5523386 w 5829300"/>
              <a:gd name="connsiteY63" fmla="*/ 2169785 h 4086225"/>
              <a:gd name="connsiteX64" fmla="*/ 5374644 w 5829300"/>
              <a:gd name="connsiteY64" fmla="*/ 2318528 h 4086225"/>
              <a:gd name="connsiteX65" fmla="*/ 4720638 w 5829300"/>
              <a:gd name="connsiteY65" fmla="*/ 2318528 h 4086225"/>
              <a:gd name="connsiteX66" fmla="*/ 4587993 w 5829300"/>
              <a:gd name="connsiteY66" fmla="*/ 2392899 h 4086225"/>
              <a:gd name="connsiteX67" fmla="*/ 4587993 w 5829300"/>
              <a:gd name="connsiteY67" fmla="*/ 2550071 h 4086225"/>
              <a:gd name="connsiteX68" fmla="*/ 5316369 w 5829300"/>
              <a:gd name="connsiteY68" fmla="*/ 3775272 h 4086225"/>
              <a:gd name="connsiteX69" fmla="*/ 4413952 w 5829300"/>
              <a:gd name="connsiteY69" fmla="*/ 3775272 h 4086225"/>
              <a:gd name="connsiteX70" fmla="*/ 4314282 w 5829300"/>
              <a:gd name="connsiteY70" fmla="*/ 3733867 h 4086225"/>
              <a:gd name="connsiteX71" fmla="*/ 3527641 w 5829300"/>
              <a:gd name="connsiteY71" fmla="*/ 2243385 h 4086225"/>
              <a:gd name="connsiteX72" fmla="*/ 3519211 w 5829300"/>
              <a:gd name="connsiteY72" fmla="*/ 2226517 h 4086225"/>
              <a:gd name="connsiteX73" fmla="*/ 3519211 w 5829300"/>
              <a:gd name="connsiteY73" fmla="*/ 2218087 h 4086225"/>
              <a:gd name="connsiteX74" fmla="*/ 3510782 w 5829300"/>
              <a:gd name="connsiteY74" fmla="*/ 2168252 h 4086225"/>
              <a:gd name="connsiteX75" fmla="*/ 3510782 w 5829300"/>
              <a:gd name="connsiteY75" fmla="*/ 1018956 h 4086225"/>
              <a:gd name="connsiteX76" fmla="*/ 3569056 w 5829300"/>
              <a:gd name="connsiteY76" fmla="*/ 886311 h 4086225"/>
              <a:gd name="connsiteX77" fmla="*/ 4082749 w 5829300"/>
              <a:gd name="connsiteY77" fmla="*/ 372618 h 4086225"/>
              <a:gd name="connsiteX78" fmla="*/ 4248360 w 5829300"/>
              <a:gd name="connsiteY78" fmla="*/ 306676 h 4086225"/>
              <a:gd name="connsiteX79" fmla="*/ 5374653 w 5829300"/>
              <a:gd name="connsiteY79" fmla="*/ 306676 h 4086225"/>
              <a:gd name="connsiteX80" fmla="*/ 5523395 w 5829300"/>
              <a:gd name="connsiteY80" fmla="*/ 455419 h 4086225"/>
              <a:gd name="connsiteX81" fmla="*/ 5523395 w 5829300"/>
              <a:gd name="connsiteY81" fmla="*/ 2169785 h 4086225"/>
              <a:gd name="connsiteX82" fmla="*/ 5523386 w 5829300"/>
              <a:gd name="connsiteY82" fmla="*/ 216978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829300" h="4086225">
                <a:moveTo>
                  <a:pt x="2169795" y="0"/>
                </a:moveTo>
                <a:lnTo>
                  <a:pt x="1043492" y="0"/>
                </a:lnTo>
                <a:cubicBezTo>
                  <a:pt x="844915" y="0"/>
                  <a:pt x="712270" y="99670"/>
                  <a:pt x="662435" y="148742"/>
                </a:cubicBezTo>
                <a:lnTo>
                  <a:pt x="148742" y="662435"/>
                </a:lnTo>
                <a:cubicBezTo>
                  <a:pt x="24536" y="786641"/>
                  <a:pt x="0" y="927716"/>
                  <a:pt x="0" y="1010526"/>
                </a:cubicBezTo>
                <a:lnTo>
                  <a:pt x="0" y="2169785"/>
                </a:lnTo>
                <a:cubicBezTo>
                  <a:pt x="0" y="2211191"/>
                  <a:pt x="8430" y="2252587"/>
                  <a:pt x="24536" y="2302431"/>
                </a:cubicBezTo>
                <a:cubicBezTo>
                  <a:pt x="24536" y="2319300"/>
                  <a:pt x="32966" y="2335397"/>
                  <a:pt x="41405" y="2352266"/>
                </a:cubicBezTo>
                <a:lnTo>
                  <a:pt x="49835" y="2360695"/>
                </a:lnTo>
                <a:cubicBezTo>
                  <a:pt x="58264" y="2377564"/>
                  <a:pt x="66704" y="2393661"/>
                  <a:pt x="74371" y="2402100"/>
                </a:cubicBezTo>
                <a:lnTo>
                  <a:pt x="852583" y="3884152"/>
                </a:lnTo>
                <a:cubicBezTo>
                  <a:pt x="893988" y="3958523"/>
                  <a:pt x="1009755" y="4091159"/>
                  <a:pt x="1225201" y="4091159"/>
                </a:cubicBezTo>
                <a:lnTo>
                  <a:pt x="2243395" y="4091159"/>
                </a:lnTo>
                <a:lnTo>
                  <a:pt x="2251824" y="4091159"/>
                </a:lnTo>
                <a:cubicBezTo>
                  <a:pt x="2351494" y="4091159"/>
                  <a:pt x="2434304" y="4049754"/>
                  <a:pt x="2475700" y="3975383"/>
                </a:cubicBezTo>
                <a:cubicBezTo>
                  <a:pt x="2500236" y="3933978"/>
                  <a:pt x="2525535" y="3842737"/>
                  <a:pt x="2458831" y="3726971"/>
                </a:cubicBezTo>
                <a:lnTo>
                  <a:pt x="1804835" y="2633653"/>
                </a:lnTo>
                <a:lnTo>
                  <a:pt x="2169024" y="2633653"/>
                </a:lnTo>
                <a:cubicBezTo>
                  <a:pt x="2417436" y="2633653"/>
                  <a:pt x="2624452" y="2426637"/>
                  <a:pt x="2624452" y="2178225"/>
                </a:cubicBezTo>
                <a:lnTo>
                  <a:pt x="2624452" y="455428"/>
                </a:lnTo>
                <a:cubicBezTo>
                  <a:pt x="2625214" y="207007"/>
                  <a:pt x="2418207" y="0"/>
                  <a:pt x="2169795" y="0"/>
                </a:cubicBezTo>
                <a:close/>
                <a:moveTo>
                  <a:pt x="2318538" y="2169785"/>
                </a:moveTo>
                <a:cubicBezTo>
                  <a:pt x="2318538" y="2252587"/>
                  <a:pt x="2252596" y="2318528"/>
                  <a:pt x="2169795" y="2318528"/>
                </a:cubicBezTo>
                <a:lnTo>
                  <a:pt x="1507360" y="2318528"/>
                </a:lnTo>
                <a:cubicBezTo>
                  <a:pt x="1449086" y="2318528"/>
                  <a:pt x="1400023" y="2351494"/>
                  <a:pt x="1374715" y="2392899"/>
                </a:cubicBezTo>
                <a:cubicBezTo>
                  <a:pt x="1350178" y="2442734"/>
                  <a:pt x="1350178" y="2500237"/>
                  <a:pt x="1374715" y="2550071"/>
                </a:cubicBezTo>
                <a:lnTo>
                  <a:pt x="2103092" y="3775272"/>
                </a:lnTo>
                <a:lnTo>
                  <a:pt x="1209104" y="3775272"/>
                </a:lnTo>
                <a:cubicBezTo>
                  <a:pt x="1134732" y="3775272"/>
                  <a:pt x="1109434" y="3742306"/>
                  <a:pt x="1109434" y="3733867"/>
                </a:cubicBezTo>
                <a:lnTo>
                  <a:pt x="323555" y="2244157"/>
                </a:lnTo>
                <a:cubicBezTo>
                  <a:pt x="323555" y="2235727"/>
                  <a:pt x="315125" y="2235727"/>
                  <a:pt x="315125" y="2227288"/>
                </a:cubicBezTo>
                <a:lnTo>
                  <a:pt x="315125" y="2227288"/>
                </a:lnTo>
                <a:lnTo>
                  <a:pt x="315125" y="2218858"/>
                </a:lnTo>
                <a:cubicBezTo>
                  <a:pt x="306696" y="2201990"/>
                  <a:pt x="306696" y="2185892"/>
                  <a:pt x="306696" y="2169024"/>
                </a:cubicBezTo>
                <a:lnTo>
                  <a:pt x="306696" y="1018956"/>
                </a:lnTo>
                <a:cubicBezTo>
                  <a:pt x="306696" y="985990"/>
                  <a:pt x="315125" y="936155"/>
                  <a:pt x="364969" y="886311"/>
                </a:cubicBezTo>
                <a:lnTo>
                  <a:pt x="878662" y="372618"/>
                </a:lnTo>
                <a:cubicBezTo>
                  <a:pt x="895531" y="355749"/>
                  <a:pt x="953033" y="306676"/>
                  <a:pt x="1044273" y="306676"/>
                </a:cubicBezTo>
                <a:lnTo>
                  <a:pt x="2170557" y="306676"/>
                </a:lnTo>
                <a:cubicBezTo>
                  <a:pt x="2253358" y="306676"/>
                  <a:pt x="2319300" y="372618"/>
                  <a:pt x="2319300" y="455419"/>
                </a:cubicBezTo>
                <a:lnTo>
                  <a:pt x="2319300" y="2169785"/>
                </a:lnTo>
                <a:lnTo>
                  <a:pt x="2318538" y="2169785"/>
                </a:lnTo>
                <a:close/>
                <a:moveTo>
                  <a:pt x="5374644" y="0"/>
                </a:moveTo>
                <a:lnTo>
                  <a:pt x="4248341" y="0"/>
                </a:lnTo>
                <a:cubicBezTo>
                  <a:pt x="4049763" y="0"/>
                  <a:pt x="3917118" y="99670"/>
                  <a:pt x="3867284" y="148742"/>
                </a:cubicBezTo>
                <a:lnTo>
                  <a:pt x="3353591" y="662435"/>
                </a:lnTo>
                <a:cubicBezTo>
                  <a:pt x="3229385" y="786641"/>
                  <a:pt x="3204848" y="927716"/>
                  <a:pt x="3204848" y="1010526"/>
                </a:cubicBezTo>
                <a:lnTo>
                  <a:pt x="3204848" y="2169785"/>
                </a:lnTo>
                <a:cubicBezTo>
                  <a:pt x="3204848" y="2211191"/>
                  <a:pt x="3213278" y="2252587"/>
                  <a:pt x="3229385" y="2302431"/>
                </a:cubicBezTo>
                <a:cubicBezTo>
                  <a:pt x="3229385" y="2319300"/>
                  <a:pt x="3237814" y="2335397"/>
                  <a:pt x="3246253" y="2343836"/>
                </a:cubicBezTo>
                <a:lnTo>
                  <a:pt x="3254683" y="2352266"/>
                </a:lnTo>
                <a:cubicBezTo>
                  <a:pt x="3263113" y="2369134"/>
                  <a:pt x="3271552" y="2385232"/>
                  <a:pt x="3279219" y="2393671"/>
                </a:cubicBezTo>
                <a:lnTo>
                  <a:pt x="4057431" y="3875723"/>
                </a:lnTo>
                <a:cubicBezTo>
                  <a:pt x="4098836" y="3950094"/>
                  <a:pt x="4214603" y="4082739"/>
                  <a:pt x="4430049" y="4082739"/>
                </a:cubicBezTo>
                <a:lnTo>
                  <a:pt x="5448243" y="4082739"/>
                </a:lnTo>
                <a:lnTo>
                  <a:pt x="5456673" y="4082739"/>
                </a:lnTo>
                <a:cubicBezTo>
                  <a:pt x="5556342" y="4082739"/>
                  <a:pt x="5639153" y="4041334"/>
                  <a:pt x="5680548" y="3966963"/>
                </a:cubicBezTo>
                <a:cubicBezTo>
                  <a:pt x="5705085" y="3925557"/>
                  <a:pt x="5730383" y="3834318"/>
                  <a:pt x="5663680" y="3718551"/>
                </a:cubicBezTo>
                <a:lnTo>
                  <a:pt x="4985138" y="2625223"/>
                </a:lnTo>
                <a:lnTo>
                  <a:pt x="5374625" y="2625223"/>
                </a:lnTo>
                <a:cubicBezTo>
                  <a:pt x="5623036" y="2625223"/>
                  <a:pt x="5830053" y="2418207"/>
                  <a:pt x="5830053" y="2169795"/>
                </a:cubicBezTo>
                <a:lnTo>
                  <a:pt x="5830053" y="455428"/>
                </a:lnTo>
                <a:cubicBezTo>
                  <a:pt x="5830062" y="207007"/>
                  <a:pt x="5623055" y="0"/>
                  <a:pt x="5374644" y="0"/>
                </a:cubicBezTo>
                <a:close/>
                <a:moveTo>
                  <a:pt x="5523386" y="2169785"/>
                </a:moveTo>
                <a:cubicBezTo>
                  <a:pt x="5523386" y="2252587"/>
                  <a:pt x="5457454" y="2318528"/>
                  <a:pt x="5374644" y="2318528"/>
                </a:cubicBezTo>
                <a:lnTo>
                  <a:pt x="4720638" y="2318528"/>
                </a:lnTo>
                <a:cubicBezTo>
                  <a:pt x="4662364" y="2318528"/>
                  <a:pt x="4613301" y="2351494"/>
                  <a:pt x="4587993" y="2392899"/>
                </a:cubicBezTo>
                <a:cubicBezTo>
                  <a:pt x="4563456" y="2442734"/>
                  <a:pt x="4563456" y="2500237"/>
                  <a:pt x="4587993" y="2550071"/>
                </a:cubicBezTo>
                <a:lnTo>
                  <a:pt x="5316369" y="3775272"/>
                </a:lnTo>
                <a:lnTo>
                  <a:pt x="4413952" y="3775272"/>
                </a:lnTo>
                <a:cubicBezTo>
                  <a:pt x="4339581" y="3775272"/>
                  <a:pt x="4314282" y="3742306"/>
                  <a:pt x="4314282" y="3733867"/>
                </a:cubicBezTo>
                <a:lnTo>
                  <a:pt x="3527641" y="2243385"/>
                </a:lnTo>
                <a:cubicBezTo>
                  <a:pt x="3527641" y="2234956"/>
                  <a:pt x="3519211" y="2234956"/>
                  <a:pt x="3519211" y="2226517"/>
                </a:cubicBezTo>
                <a:lnTo>
                  <a:pt x="3519211" y="2218087"/>
                </a:lnTo>
                <a:cubicBezTo>
                  <a:pt x="3510782" y="2201218"/>
                  <a:pt x="3510782" y="2185121"/>
                  <a:pt x="3510782" y="2168252"/>
                </a:cubicBezTo>
                <a:lnTo>
                  <a:pt x="3510782" y="1018956"/>
                </a:lnTo>
                <a:cubicBezTo>
                  <a:pt x="3510782" y="985990"/>
                  <a:pt x="3519211" y="936155"/>
                  <a:pt x="3569056" y="886311"/>
                </a:cubicBezTo>
                <a:lnTo>
                  <a:pt x="4082749" y="372618"/>
                </a:lnTo>
                <a:cubicBezTo>
                  <a:pt x="4099617" y="355749"/>
                  <a:pt x="4157120" y="306676"/>
                  <a:pt x="4248360" y="306676"/>
                </a:cubicBezTo>
                <a:lnTo>
                  <a:pt x="5374653" y="306676"/>
                </a:lnTo>
                <a:cubicBezTo>
                  <a:pt x="5457454" y="306676"/>
                  <a:pt x="5523395" y="372618"/>
                  <a:pt x="5523395" y="455419"/>
                </a:cubicBezTo>
                <a:lnTo>
                  <a:pt x="5523395" y="2169785"/>
                </a:lnTo>
                <a:lnTo>
                  <a:pt x="5523386" y="216978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9" name="Forma libre 368">
            <a:extLst>
              <a:ext uri="{FF2B5EF4-FFF2-40B4-BE49-F238E27FC236}">
                <a16:creationId xmlns:a16="http://schemas.microsoft.com/office/drawing/2014/main" id="{E7E9855D-8957-C24E-99C7-93DC0ED6B97D}"/>
              </a:ext>
            </a:extLst>
          </p:cNvPr>
          <p:cNvSpPr/>
          <p:nvPr/>
        </p:nvSpPr>
        <p:spPr>
          <a:xfrm>
            <a:off x="8834539" y="4650488"/>
            <a:ext cx="266321" cy="354647"/>
          </a:xfrm>
          <a:custGeom>
            <a:avLst/>
            <a:gdLst>
              <a:gd name="connsiteX0" fmla="*/ 3759691 w 5143500"/>
              <a:gd name="connsiteY0" fmla="*/ 2796696 h 6849340"/>
              <a:gd name="connsiteX1" fmla="*/ 3609274 w 5143500"/>
              <a:gd name="connsiteY1" fmla="*/ 2947113 h 6849340"/>
              <a:gd name="connsiteX2" fmla="*/ 1055257 w 5143500"/>
              <a:gd name="connsiteY2" fmla="*/ 2947113 h 6849340"/>
              <a:gd name="connsiteX3" fmla="*/ 904840 w 5143500"/>
              <a:gd name="connsiteY3" fmla="*/ 2796696 h 6849340"/>
              <a:gd name="connsiteX4" fmla="*/ 1055257 w 5143500"/>
              <a:gd name="connsiteY4" fmla="*/ 2646279 h 6849340"/>
              <a:gd name="connsiteX5" fmla="*/ 3600744 w 5143500"/>
              <a:gd name="connsiteY5" fmla="*/ 2646279 h 6849340"/>
              <a:gd name="connsiteX6" fmla="*/ 3759691 w 5143500"/>
              <a:gd name="connsiteY6" fmla="*/ 2796696 h 6849340"/>
              <a:gd name="connsiteX7" fmla="*/ 854436 w 5143500"/>
              <a:gd name="connsiteY7" fmla="*/ 1859297 h 6849340"/>
              <a:gd name="connsiteX8" fmla="*/ 854436 w 5143500"/>
              <a:gd name="connsiteY8" fmla="*/ 1180866 h 6849340"/>
              <a:gd name="connsiteX9" fmla="*/ 1105653 w 5143500"/>
              <a:gd name="connsiteY9" fmla="*/ 929649 h 6849340"/>
              <a:gd name="connsiteX10" fmla="*/ 3525532 w 5143500"/>
              <a:gd name="connsiteY10" fmla="*/ 929649 h 6849340"/>
              <a:gd name="connsiteX11" fmla="*/ 3776749 w 5143500"/>
              <a:gd name="connsiteY11" fmla="*/ 1180866 h 6849340"/>
              <a:gd name="connsiteX12" fmla="*/ 3776749 w 5143500"/>
              <a:gd name="connsiteY12" fmla="*/ 1859297 h 6849340"/>
              <a:gd name="connsiteX13" fmla="*/ 3525532 w 5143500"/>
              <a:gd name="connsiteY13" fmla="*/ 2110515 h 6849340"/>
              <a:gd name="connsiteX14" fmla="*/ 1105653 w 5143500"/>
              <a:gd name="connsiteY14" fmla="*/ 2110515 h 6849340"/>
              <a:gd name="connsiteX15" fmla="*/ 854436 w 5143500"/>
              <a:gd name="connsiteY15" fmla="*/ 1859297 h 6849340"/>
              <a:gd name="connsiteX16" fmla="*/ 1163808 w 5143500"/>
              <a:gd name="connsiteY16" fmla="*/ 1800372 h 6849340"/>
              <a:gd name="connsiteX17" fmla="*/ 3466607 w 5143500"/>
              <a:gd name="connsiteY17" fmla="*/ 1800372 h 6849340"/>
              <a:gd name="connsiteX18" fmla="*/ 3466607 w 5143500"/>
              <a:gd name="connsiteY18" fmla="*/ 1239021 h 6849340"/>
              <a:gd name="connsiteX19" fmla="*/ 1163808 w 5143500"/>
              <a:gd name="connsiteY19" fmla="*/ 1239021 h 6849340"/>
              <a:gd name="connsiteX20" fmla="*/ 1163808 w 5143500"/>
              <a:gd name="connsiteY20" fmla="*/ 1800372 h 6849340"/>
              <a:gd name="connsiteX21" fmla="*/ 1163808 w 5143500"/>
              <a:gd name="connsiteY21" fmla="*/ 1800372 h 6849340"/>
              <a:gd name="connsiteX22" fmla="*/ 4790131 w 5143500"/>
              <a:gd name="connsiteY22" fmla="*/ 5300316 h 6849340"/>
              <a:gd name="connsiteX23" fmla="*/ 4781602 w 5143500"/>
              <a:gd name="connsiteY23" fmla="*/ 6573445 h 6849340"/>
              <a:gd name="connsiteX24" fmla="*/ 4572260 w 5143500"/>
              <a:gd name="connsiteY24" fmla="*/ 6849471 h 6849340"/>
              <a:gd name="connsiteX25" fmla="*/ 4413314 w 5143500"/>
              <a:gd name="connsiteY25" fmla="*/ 6790546 h 6849340"/>
              <a:gd name="connsiteX26" fmla="*/ 3994620 w 5143500"/>
              <a:gd name="connsiteY26" fmla="*/ 6438536 h 6849340"/>
              <a:gd name="connsiteX27" fmla="*/ 3592986 w 5143500"/>
              <a:gd name="connsiteY27" fmla="*/ 6773487 h 6849340"/>
              <a:gd name="connsiteX28" fmla="*/ 3408452 w 5143500"/>
              <a:gd name="connsiteY28" fmla="*/ 6857230 h 6849340"/>
              <a:gd name="connsiteX29" fmla="*/ 3207639 w 5143500"/>
              <a:gd name="connsiteY29" fmla="*/ 6656416 h 6849340"/>
              <a:gd name="connsiteX30" fmla="*/ 3207639 w 5143500"/>
              <a:gd name="connsiteY30" fmla="*/ 6639358 h 6849340"/>
              <a:gd name="connsiteX31" fmla="*/ 3207639 w 5143500"/>
              <a:gd name="connsiteY31" fmla="*/ 6388920 h 6849340"/>
              <a:gd name="connsiteX32" fmla="*/ 410164 w 5143500"/>
              <a:gd name="connsiteY32" fmla="*/ 6388920 h 6849340"/>
              <a:gd name="connsiteX33" fmla="*/ 0 w 5143500"/>
              <a:gd name="connsiteY33" fmla="*/ 5978756 h 6849340"/>
              <a:gd name="connsiteX34" fmla="*/ 0 w 5143500"/>
              <a:gd name="connsiteY34" fmla="*/ 410164 h 6849340"/>
              <a:gd name="connsiteX35" fmla="*/ 410164 w 5143500"/>
              <a:gd name="connsiteY35" fmla="*/ 0 h 6849340"/>
              <a:gd name="connsiteX36" fmla="*/ 4303993 w 5143500"/>
              <a:gd name="connsiteY36" fmla="*/ 0 h 6849340"/>
              <a:gd name="connsiteX37" fmla="*/ 4714156 w 5143500"/>
              <a:gd name="connsiteY37" fmla="*/ 410164 h 6849340"/>
              <a:gd name="connsiteX38" fmla="*/ 4714156 w 5143500"/>
              <a:gd name="connsiteY38" fmla="*/ 3550349 h 6849340"/>
              <a:gd name="connsiteX39" fmla="*/ 5015770 w 5143500"/>
              <a:gd name="connsiteY39" fmla="*/ 3910117 h 6849340"/>
              <a:gd name="connsiteX40" fmla="*/ 4790131 w 5143500"/>
              <a:gd name="connsiteY40" fmla="*/ 5300316 h 6849340"/>
              <a:gd name="connsiteX41" fmla="*/ 4739736 w 5143500"/>
              <a:gd name="connsiteY41" fmla="*/ 4061304 h 6849340"/>
              <a:gd name="connsiteX42" fmla="*/ 4455181 w 5143500"/>
              <a:gd name="connsiteY42" fmla="*/ 3751161 h 6849340"/>
              <a:gd name="connsiteX43" fmla="*/ 4388497 w 5143500"/>
              <a:gd name="connsiteY43" fmla="*/ 3709295 h 6849340"/>
              <a:gd name="connsiteX44" fmla="*/ 4363688 w 5143500"/>
              <a:gd name="connsiteY44" fmla="*/ 3700766 h 6849340"/>
              <a:gd name="connsiteX45" fmla="*/ 4271417 w 5143500"/>
              <a:gd name="connsiteY45" fmla="*/ 3658899 h 6849340"/>
              <a:gd name="connsiteX46" fmla="*/ 4262888 w 5143500"/>
              <a:gd name="connsiteY46" fmla="*/ 3658899 h 6849340"/>
              <a:gd name="connsiteX47" fmla="*/ 3710057 w 5143500"/>
              <a:gd name="connsiteY47" fmla="*/ 3667428 h 6849340"/>
              <a:gd name="connsiteX48" fmla="*/ 3701528 w 5143500"/>
              <a:gd name="connsiteY48" fmla="*/ 3667428 h 6849340"/>
              <a:gd name="connsiteX49" fmla="*/ 3600736 w 5143500"/>
              <a:gd name="connsiteY49" fmla="*/ 3717824 h 6849340"/>
              <a:gd name="connsiteX50" fmla="*/ 3157235 w 5143500"/>
              <a:gd name="connsiteY50" fmla="*/ 4462939 h 6849340"/>
              <a:gd name="connsiteX51" fmla="*/ 3157235 w 5143500"/>
              <a:gd name="connsiteY51" fmla="*/ 4462939 h 6849340"/>
              <a:gd name="connsiteX52" fmla="*/ 3157235 w 5143500"/>
              <a:gd name="connsiteY52" fmla="*/ 4462939 h 6849340"/>
              <a:gd name="connsiteX53" fmla="*/ 3258026 w 5143500"/>
              <a:gd name="connsiteY53" fmla="*/ 4864574 h 6849340"/>
              <a:gd name="connsiteX54" fmla="*/ 3316951 w 5143500"/>
              <a:gd name="connsiteY54" fmla="*/ 4956845 h 6849340"/>
              <a:gd name="connsiteX55" fmla="*/ 3334010 w 5143500"/>
              <a:gd name="connsiteY55" fmla="*/ 4981653 h 6849340"/>
              <a:gd name="connsiteX56" fmla="*/ 3384406 w 5143500"/>
              <a:gd name="connsiteY56" fmla="*/ 5040578 h 6849340"/>
              <a:gd name="connsiteX57" fmla="*/ 3401464 w 5143500"/>
              <a:gd name="connsiteY57" fmla="*/ 5057637 h 6849340"/>
              <a:gd name="connsiteX58" fmla="*/ 3476677 w 5143500"/>
              <a:gd name="connsiteY58" fmla="*/ 5124320 h 6849340"/>
              <a:gd name="connsiteX59" fmla="*/ 3485206 w 5143500"/>
              <a:gd name="connsiteY59" fmla="*/ 5132850 h 6849340"/>
              <a:gd name="connsiteX60" fmla="*/ 3551890 w 5143500"/>
              <a:gd name="connsiteY60" fmla="*/ 5183246 h 6849340"/>
              <a:gd name="connsiteX61" fmla="*/ 3560419 w 5143500"/>
              <a:gd name="connsiteY61" fmla="*/ 5191775 h 6849340"/>
              <a:gd name="connsiteX62" fmla="*/ 3577478 w 5143500"/>
              <a:gd name="connsiteY62" fmla="*/ 5200304 h 6849340"/>
              <a:gd name="connsiteX63" fmla="*/ 3602286 w 5143500"/>
              <a:gd name="connsiteY63" fmla="*/ 5208833 h 6849340"/>
              <a:gd name="connsiteX64" fmla="*/ 3635623 w 5143500"/>
              <a:gd name="connsiteY64" fmla="*/ 5225892 h 6849340"/>
              <a:gd name="connsiteX65" fmla="*/ 4255129 w 5143500"/>
              <a:gd name="connsiteY65" fmla="*/ 5276288 h 6849340"/>
              <a:gd name="connsiteX66" fmla="*/ 4288467 w 5143500"/>
              <a:gd name="connsiteY66" fmla="*/ 5267758 h 6849340"/>
              <a:gd name="connsiteX67" fmla="*/ 4305525 w 5143500"/>
              <a:gd name="connsiteY67" fmla="*/ 5259229 h 6849340"/>
              <a:gd name="connsiteX68" fmla="*/ 4330334 w 5143500"/>
              <a:gd name="connsiteY68" fmla="*/ 5250700 h 6849340"/>
              <a:gd name="connsiteX69" fmla="*/ 4405546 w 5143500"/>
              <a:gd name="connsiteY69" fmla="*/ 5217363 h 6849340"/>
              <a:gd name="connsiteX70" fmla="*/ 4472230 w 5143500"/>
              <a:gd name="connsiteY70" fmla="*/ 5175496 h 6849340"/>
              <a:gd name="connsiteX71" fmla="*/ 4538914 w 5143500"/>
              <a:gd name="connsiteY71" fmla="*/ 5125100 h 6849340"/>
              <a:gd name="connsiteX72" fmla="*/ 4739736 w 5143500"/>
              <a:gd name="connsiteY72" fmla="*/ 4061304 h 6849340"/>
              <a:gd name="connsiteX73" fmla="*/ 3207639 w 5143500"/>
              <a:gd name="connsiteY73" fmla="*/ 6062490 h 6849340"/>
              <a:gd name="connsiteX74" fmla="*/ 3207639 w 5143500"/>
              <a:gd name="connsiteY74" fmla="*/ 5467792 h 6849340"/>
              <a:gd name="connsiteX75" fmla="*/ 1055257 w 5143500"/>
              <a:gd name="connsiteY75" fmla="*/ 5467792 h 6849340"/>
              <a:gd name="connsiteX76" fmla="*/ 904840 w 5143500"/>
              <a:gd name="connsiteY76" fmla="*/ 5317375 h 6849340"/>
              <a:gd name="connsiteX77" fmla="*/ 1055257 w 5143500"/>
              <a:gd name="connsiteY77" fmla="*/ 5166958 h 6849340"/>
              <a:gd name="connsiteX78" fmla="*/ 3073501 w 5143500"/>
              <a:gd name="connsiteY78" fmla="*/ 5166958 h 6849340"/>
              <a:gd name="connsiteX79" fmla="*/ 3073501 w 5143500"/>
              <a:gd name="connsiteY79" fmla="*/ 5166958 h 6849340"/>
              <a:gd name="connsiteX80" fmla="*/ 3040164 w 5143500"/>
              <a:gd name="connsiteY80" fmla="*/ 5125091 h 6849340"/>
              <a:gd name="connsiteX81" fmla="*/ 3023105 w 5143500"/>
              <a:gd name="connsiteY81" fmla="*/ 5100282 h 6849340"/>
              <a:gd name="connsiteX82" fmla="*/ 2981239 w 5143500"/>
              <a:gd name="connsiteY82" fmla="*/ 5033599 h 6849340"/>
              <a:gd name="connsiteX83" fmla="*/ 2972709 w 5143500"/>
              <a:gd name="connsiteY83" fmla="*/ 5025070 h 6849340"/>
              <a:gd name="connsiteX84" fmla="*/ 2922313 w 5143500"/>
              <a:gd name="connsiteY84" fmla="*/ 4916519 h 6849340"/>
              <a:gd name="connsiteX85" fmla="*/ 2922313 w 5143500"/>
              <a:gd name="connsiteY85" fmla="*/ 4916519 h 6849340"/>
              <a:gd name="connsiteX86" fmla="*/ 2847101 w 5143500"/>
              <a:gd name="connsiteY86" fmla="*/ 4640493 h 6849340"/>
              <a:gd name="connsiteX87" fmla="*/ 1055257 w 5143500"/>
              <a:gd name="connsiteY87" fmla="*/ 4640493 h 6849340"/>
              <a:gd name="connsiteX88" fmla="*/ 904840 w 5143500"/>
              <a:gd name="connsiteY88" fmla="*/ 4490077 h 6849340"/>
              <a:gd name="connsiteX89" fmla="*/ 1055257 w 5143500"/>
              <a:gd name="connsiteY89" fmla="*/ 4339660 h 6849340"/>
              <a:gd name="connsiteX90" fmla="*/ 2847101 w 5143500"/>
              <a:gd name="connsiteY90" fmla="*/ 4339660 h 6849340"/>
              <a:gd name="connsiteX91" fmla="*/ 2880438 w 5143500"/>
              <a:gd name="connsiteY91" fmla="*/ 4163655 h 6849340"/>
              <a:gd name="connsiteX92" fmla="*/ 3056443 w 5143500"/>
              <a:gd name="connsiteY92" fmla="*/ 3820174 h 6849340"/>
              <a:gd name="connsiteX93" fmla="*/ 1055257 w 5143500"/>
              <a:gd name="connsiteY93" fmla="*/ 3820174 h 6849340"/>
              <a:gd name="connsiteX94" fmla="*/ 904840 w 5143500"/>
              <a:gd name="connsiteY94" fmla="*/ 3669757 h 6849340"/>
              <a:gd name="connsiteX95" fmla="*/ 1055257 w 5143500"/>
              <a:gd name="connsiteY95" fmla="*/ 3519341 h 6849340"/>
              <a:gd name="connsiteX96" fmla="*/ 3391394 w 5143500"/>
              <a:gd name="connsiteY96" fmla="*/ 3519341 h 6849340"/>
              <a:gd name="connsiteX97" fmla="*/ 3441790 w 5143500"/>
              <a:gd name="connsiteY97" fmla="*/ 3486003 h 6849340"/>
              <a:gd name="connsiteX98" fmla="*/ 3550340 w 5143500"/>
              <a:gd name="connsiteY98" fmla="*/ 3435607 h 6849340"/>
              <a:gd name="connsiteX99" fmla="*/ 3558869 w 5143500"/>
              <a:gd name="connsiteY99" fmla="*/ 3435607 h 6849340"/>
              <a:gd name="connsiteX100" fmla="*/ 3994620 w 5143500"/>
              <a:gd name="connsiteY100" fmla="*/ 3351865 h 6849340"/>
              <a:gd name="connsiteX101" fmla="*/ 4396255 w 5143500"/>
              <a:gd name="connsiteY101" fmla="*/ 3427078 h 6849340"/>
              <a:gd name="connsiteX102" fmla="*/ 4396255 w 5143500"/>
              <a:gd name="connsiteY102" fmla="*/ 3427078 h 6849340"/>
              <a:gd name="connsiteX103" fmla="*/ 4396255 w 5143500"/>
              <a:gd name="connsiteY103" fmla="*/ 410164 h 6849340"/>
              <a:gd name="connsiteX104" fmla="*/ 4295464 w 5143500"/>
              <a:gd name="connsiteY104" fmla="*/ 309372 h 6849340"/>
              <a:gd name="connsiteX105" fmla="*/ 410164 w 5143500"/>
              <a:gd name="connsiteY105" fmla="*/ 309372 h 6849340"/>
              <a:gd name="connsiteX106" fmla="*/ 309372 w 5143500"/>
              <a:gd name="connsiteY106" fmla="*/ 410164 h 6849340"/>
              <a:gd name="connsiteX107" fmla="*/ 309372 w 5143500"/>
              <a:gd name="connsiteY107" fmla="*/ 5953939 h 6849340"/>
              <a:gd name="connsiteX108" fmla="*/ 410164 w 5143500"/>
              <a:gd name="connsiteY108" fmla="*/ 6054731 h 6849340"/>
              <a:gd name="connsiteX109" fmla="*/ 3206860 w 5143500"/>
              <a:gd name="connsiteY109" fmla="*/ 6054731 h 6849340"/>
              <a:gd name="connsiteX110" fmla="*/ 3206860 w 5143500"/>
              <a:gd name="connsiteY110" fmla="*/ 6062481 h 6849340"/>
              <a:gd name="connsiteX111" fmla="*/ 3207639 w 5143500"/>
              <a:gd name="connsiteY111" fmla="*/ 6062481 h 6849340"/>
              <a:gd name="connsiteX112" fmla="*/ 4479989 w 5143500"/>
              <a:gd name="connsiteY112" fmla="*/ 5518188 h 6849340"/>
              <a:gd name="connsiteX113" fmla="*/ 4462930 w 5143500"/>
              <a:gd name="connsiteY113" fmla="*/ 5526717 h 6849340"/>
              <a:gd name="connsiteX114" fmla="*/ 4454401 w 5143500"/>
              <a:gd name="connsiteY114" fmla="*/ 5535246 h 6849340"/>
              <a:gd name="connsiteX115" fmla="*/ 4445872 w 5143500"/>
              <a:gd name="connsiteY115" fmla="*/ 5535246 h 6849340"/>
              <a:gd name="connsiteX116" fmla="*/ 4395476 w 5143500"/>
              <a:gd name="connsiteY116" fmla="*/ 5552305 h 6849340"/>
              <a:gd name="connsiteX117" fmla="*/ 4378417 w 5143500"/>
              <a:gd name="connsiteY117" fmla="*/ 5560834 h 6849340"/>
              <a:gd name="connsiteX118" fmla="*/ 4353609 w 5143500"/>
              <a:gd name="connsiteY118" fmla="*/ 5569363 h 6849340"/>
              <a:gd name="connsiteX119" fmla="*/ 4345080 w 5143500"/>
              <a:gd name="connsiteY119" fmla="*/ 5569363 h 6849340"/>
              <a:gd name="connsiteX120" fmla="*/ 4336551 w 5143500"/>
              <a:gd name="connsiteY120" fmla="*/ 5569363 h 6849340"/>
              <a:gd name="connsiteX121" fmla="*/ 4319492 w 5143500"/>
              <a:gd name="connsiteY121" fmla="*/ 5577892 h 6849340"/>
              <a:gd name="connsiteX122" fmla="*/ 4310963 w 5143500"/>
              <a:gd name="connsiteY122" fmla="*/ 5577892 h 6849340"/>
              <a:gd name="connsiteX123" fmla="*/ 4286155 w 5143500"/>
              <a:gd name="connsiteY123" fmla="*/ 5586421 h 6849340"/>
              <a:gd name="connsiteX124" fmla="*/ 4244288 w 5143500"/>
              <a:gd name="connsiteY124" fmla="*/ 5594950 h 6849340"/>
              <a:gd name="connsiteX125" fmla="*/ 4210951 w 5143500"/>
              <a:gd name="connsiteY125" fmla="*/ 5603480 h 6849340"/>
              <a:gd name="connsiteX126" fmla="*/ 4210951 w 5143500"/>
              <a:gd name="connsiteY126" fmla="*/ 5603480 h 6849340"/>
              <a:gd name="connsiteX127" fmla="*/ 4210951 w 5143500"/>
              <a:gd name="connsiteY127" fmla="*/ 5603480 h 6849340"/>
              <a:gd name="connsiteX128" fmla="*/ 4152026 w 5143500"/>
              <a:gd name="connsiteY128" fmla="*/ 5612009 h 6849340"/>
              <a:gd name="connsiteX129" fmla="*/ 4118688 w 5143500"/>
              <a:gd name="connsiteY129" fmla="*/ 5620538 h 6849340"/>
              <a:gd name="connsiteX130" fmla="*/ 4110159 w 5143500"/>
              <a:gd name="connsiteY130" fmla="*/ 5620538 h 6849340"/>
              <a:gd name="connsiteX131" fmla="*/ 4093101 w 5143500"/>
              <a:gd name="connsiteY131" fmla="*/ 5620538 h 6849340"/>
              <a:gd name="connsiteX132" fmla="*/ 4093101 w 5143500"/>
              <a:gd name="connsiteY132" fmla="*/ 5620538 h 6849340"/>
              <a:gd name="connsiteX133" fmla="*/ 4076042 w 5143500"/>
              <a:gd name="connsiteY133" fmla="*/ 5620538 h 6849340"/>
              <a:gd name="connsiteX134" fmla="*/ 4009358 w 5143500"/>
              <a:gd name="connsiteY134" fmla="*/ 5620538 h 6849340"/>
              <a:gd name="connsiteX135" fmla="*/ 4009358 w 5143500"/>
              <a:gd name="connsiteY135" fmla="*/ 5620538 h 6849340"/>
              <a:gd name="connsiteX136" fmla="*/ 4009358 w 5143500"/>
              <a:gd name="connsiteY136" fmla="*/ 5620538 h 6849340"/>
              <a:gd name="connsiteX137" fmla="*/ 3992300 w 5143500"/>
              <a:gd name="connsiteY137" fmla="*/ 5620538 h 6849340"/>
              <a:gd name="connsiteX138" fmla="*/ 3975242 w 5143500"/>
              <a:gd name="connsiteY138" fmla="*/ 5620538 h 6849340"/>
              <a:gd name="connsiteX139" fmla="*/ 3975242 w 5143500"/>
              <a:gd name="connsiteY139" fmla="*/ 5620538 h 6849340"/>
              <a:gd name="connsiteX140" fmla="*/ 3975242 w 5143500"/>
              <a:gd name="connsiteY140" fmla="*/ 5620538 h 6849340"/>
              <a:gd name="connsiteX141" fmla="*/ 3891499 w 5143500"/>
              <a:gd name="connsiteY141" fmla="*/ 5612009 h 6849340"/>
              <a:gd name="connsiteX142" fmla="*/ 3891499 w 5143500"/>
              <a:gd name="connsiteY142" fmla="*/ 5612009 h 6849340"/>
              <a:gd name="connsiteX143" fmla="*/ 3891499 w 5143500"/>
              <a:gd name="connsiteY143" fmla="*/ 5612009 h 6849340"/>
              <a:gd name="connsiteX144" fmla="*/ 3891499 w 5143500"/>
              <a:gd name="connsiteY144" fmla="*/ 5612009 h 6849340"/>
              <a:gd name="connsiteX145" fmla="*/ 3882970 w 5143500"/>
              <a:gd name="connsiteY145" fmla="*/ 5612009 h 6849340"/>
              <a:gd name="connsiteX146" fmla="*/ 3874441 w 5143500"/>
              <a:gd name="connsiteY146" fmla="*/ 5612009 h 6849340"/>
              <a:gd name="connsiteX147" fmla="*/ 3564298 w 5143500"/>
              <a:gd name="connsiteY147" fmla="*/ 5528267 h 6849340"/>
              <a:gd name="connsiteX148" fmla="*/ 3564298 w 5143500"/>
              <a:gd name="connsiteY148" fmla="*/ 5528267 h 6849340"/>
              <a:gd name="connsiteX149" fmla="*/ 3564298 w 5143500"/>
              <a:gd name="connsiteY149" fmla="*/ 5528267 h 6849340"/>
              <a:gd name="connsiteX150" fmla="*/ 3530961 w 5143500"/>
              <a:gd name="connsiteY150" fmla="*/ 5511209 h 6849340"/>
              <a:gd name="connsiteX151" fmla="*/ 3530961 w 5143500"/>
              <a:gd name="connsiteY151" fmla="*/ 5511209 h 6849340"/>
              <a:gd name="connsiteX152" fmla="*/ 3522432 w 5143500"/>
              <a:gd name="connsiteY152" fmla="*/ 6423799 h 6849340"/>
              <a:gd name="connsiteX153" fmla="*/ 3899249 w 5143500"/>
              <a:gd name="connsiteY153" fmla="*/ 6105906 h 6849340"/>
              <a:gd name="connsiteX154" fmla="*/ 4000050 w 5143500"/>
              <a:gd name="connsiteY154" fmla="*/ 6072569 h 6849340"/>
              <a:gd name="connsiteX155" fmla="*/ 4100850 w 5143500"/>
              <a:gd name="connsiteY155" fmla="*/ 6105906 h 6849340"/>
              <a:gd name="connsiteX156" fmla="*/ 4477668 w 5143500"/>
              <a:gd name="connsiteY156" fmla="*/ 6423799 h 6849340"/>
              <a:gd name="connsiteX157" fmla="*/ 4479989 w 5143500"/>
              <a:gd name="connsiteY157" fmla="*/ 551818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5143500" h="6849340">
                <a:moveTo>
                  <a:pt x="3759691" y="2796696"/>
                </a:moveTo>
                <a:cubicBezTo>
                  <a:pt x="3759691" y="2880438"/>
                  <a:pt x="3693007" y="2947113"/>
                  <a:pt x="3609274" y="2947113"/>
                </a:cubicBezTo>
                <a:lnTo>
                  <a:pt x="1055257" y="2947113"/>
                </a:lnTo>
                <a:cubicBezTo>
                  <a:pt x="971515" y="2947113"/>
                  <a:pt x="904840" y="2880429"/>
                  <a:pt x="904840" y="2796696"/>
                </a:cubicBezTo>
                <a:cubicBezTo>
                  <a:pt x="904840" y="2712963"/>
                  <a:pt x="971524" y="2646279"/>
                  <a:pt x="1055257" y="2646279"/>
                </a:cubicBezTo>
                <a:lnTo>
                  <a:pt x="3600744" y="2646279"/>
                </a:lnTo>
                <a:cubicBezTo>
                  <a:pt x="3684478" y="2637750"/>
                  <a:pt x="3759691" y="2704433"/>
                  <a:pt x="3759691" y="2796696"/>
                </a:cubicBezTo>
                <a:close/>
                <a:moveTo>
                  <a:pt x="854436" y="1859297"/>
                </a:moveTo>
                <a:lnTo>
                  <a:pt x="854436" y="1180866"/>
                </a:lnTo>
                <a:cubicBezTo>
                  <a:pt x="854436" y="1046728"/>
                  <a:pt x="962986" y="929649"/>
                  <a:pt x="1105653" y="929649"/>
                </a:cubicBezTo>
                <a:lnTo>
                  <a:pt x="3525532" y="929649"/>
                </a:lnTo>
                <a:cubicBezTo>
                  <a:pt x="3659669" y="929649"/>
                  <a:pt x="3776749" y="1038199"/>
                  <a:pt x="3776749" y="1180866"/>
                </a:cubicBezTo>
                <a:lnTo>
                  <a:pt x="3776749" y="1859297"/>
                </a:lnTo>
                <a:cubicBezTo>
                  <a:pt x="3776749" y="1993435"/>
                  <a:pt x="3668199" y="2110515"/>
                  <a:pt x="3525532" y="2110515"/>
                </a:cubicBezTo>
                <a:lnTo>
                  <a:pt x="1105653" y="2110515"/>
                </a:lnTo>
                <a:cubicBezTo>
                  <a:pt x="962986" y="2110515"/>
                  <a:pt x="854436" y="2001185"/>
                  <a:pt x="854436" y="1859297"/>
                </a:cubicBezTo>
                <a:close/>
                <a:moveTo>
                  <a:pt x="1163808" y="1800372"/>
                </a:moveTo>
                <a:lnTo>
                  <a:pt x="3466607" y="1800372"/>
                </a:lnTo>
                <a:lnTo>
                  <a:pt x="3466607" y="1239021"/>
                </a:lnTo>
                <a:lnTo>
                  <a:pt x="1163808" y="1239021"/>
                </a:lnTo>
                <a:lnTo>
                  <a:pt x="1163808" y="1800372"/>
                </a:lnTo>
                <a:lnTo>
                  <a:pt x="1163808" y="1800372"/>
                </a:lnTo>
                <a:close/>
                <a:moveTo>
                  <a:pt x="4790131" y="5300316"/>
                </a:moveTo>
                <a:lnTo>
                  <a:pt x="4781602" y="6573445"/>
                </a:lnTo>
                <a:cubicBezTo>
                  <a:pt x="4781602" y="6833192"/>
                  <a:pt x="4605597" y="6849471"/>
                  <a:pt x="4572260" y="6849471"/>
                </a:cubicBezTo>
                <a:cubicBezTo>
                  <a:pt x="4521864" y="6849471"/>
                  <a:pt x="4463710" y="6832412"/>
                  <a:pt x="4413314" y="6790546"/>
                </a:cubicBezTo>
                <a:lnTo>
                  <a:pt x="3994620" y="6438536"/>
                </a:lnTo>
                <a:lnTo>
                  <a:pt x="3592986" y="6773487"/>
                </a:lnTo>
                <a:cubicBezTo>
                  <a:pt x="3551119" y="6806825"/>
                  <a:pt x="3484436" y="6857230"/>
                  <a:pt x="3408452" y="6857230"/>
                </a:cubicBezTo>
                <a:cubicBezTo>
                  <a:pt x="3316181" y="6857230"/>
                  <a:pt x="3223918" y="6790546"/>
                  <a:pt x="3207639" y="6656416"/>
                </a:cubicBezTo>
                <a:cubicBezTo>
                  <a:pt x="3207639" y="6647887"/>
                  <a:pt x="3207639" y="6647887"/>
                  <a:pt x="3207639" y="6639358"/>
                </a:cubicBezTo>
                <a:lnTo>
                  <a:pt x="3207639" y="6388920"/>
                </a:lnTo>
                <a:lnTo>
                  <a:pt x="410164" y="6388920"/>
                </a:lnTo>
                <a:cubicBezTo>
                  <a:pt x="183763" y="6388920"/>
                  <a:pt x="0" y="6204386"/>
                  <a:pt x="0" y="5978756"/>
                </a:cubicBezTo>
                <a:lnTo>
                  <a:pt x="0" y="410164"/>
                </a:lnTo>
                <a:cubicBezTo>
                  <a:pt x="0" y="183755"/>
                  <a:pt x="184534" y="0"/>
                  <a:pt x="410164" y="0"/>
                </a:cubicBezTo>
                <a:lnTo>
                  <a:pt x="4303993" y="0"/>
                </a:lnTo>
                <a:cubicBezTo>
                  <a:pt x="4530393" y="0"/>
                  <a:pt x="4714156" y="184534"/>
                  <a:pt x="4714156" y="410164"/>
                </a:cubicBezTo>
                <a:lnTo>
                  <a:pt x="4714156" y="3550349"/>
                </a:lnTo>
                <a:cubicBezTo>
                  <a:pt x="4839766" y="3642620"/>
                  <a:pt x="4940557" y="3768220"/>
                  <a:pt x="5015770" y="3910117"/>
                </a:cubicBezTo>
                <a:cubicBezTo>
                  <a:pt x="5266970" y="4379197"/>
                  <a:pt x="5158428" y="4957607"/>
                  <a:pt x="4790131" y="5300316"/>
                </a:cubicBezTo>
                <a:close/>
                <a:moveTo>
                  <a:pt x="4739736" y="4061304"/>
                </a:moveTo>
                <a:cubicBezTo>
                  <a:pt x="4673052" y="3935695"/>
                  <a:pt x="4572260" y="3827145"/>
                  <a:pt x="4455181" y="3751161"/>
                </a:cubicBezTo>
                <a:cubicBezTo>
                  <a:pt x="4430372" y="3734103"/>
                  <a:pt x="4404785" y="3726353"/>
                  <a:pt x="4388497" y="3709295"/>
                </a:cubicBezTo>
                <a:cubicBezTo>
                  <a:pt x="4379968" y="3709295"/>
                  <a:pt x="4371438" y="3700766"/>
                  <a:pt x="4363688" y="3700766"/>
                </a:cubicBezTo>
                <a:cubicBezTo>
                  <a:pt x="4330351" y="3683707"/>
                  <a:pt x="4304763" y="3675957"/>
                  <a:pt x="4271417" y="3658899"/>
                </a:cubicBezTo>
                <a:cubicBezTo>
                  <a:pt x="4271417" y="3658899"/>
                  <a:pt x="4271417" y="3658899"/>
                  <a:pt x="4262888" y="3658899"/>
                </a:cubicBezTo>
                <a:cubicBezTo>
                  <a:pt x="4086883" y="3599974"/>
                  <a:pt x="3886070" y="3599974"/>
                  <a:pt x="3710057" y="3667428"/>
                </a:cubicBezTo>
                <a:lnTo>
                  <a:pt x="3701528" y="3667428"/>
                </a:lnTo>
                <a:cubicBezTo>
                  <a:pt x="3668190" y="3684487"/>
                  <a:pt x="3634844" y="3692236"/>
                  <a:pt x="3600736" y="3717824"/>
                </a:cubicBezTo>
                <a:cubicBezTo>
                  <a:pt x="3316181" y="3868241"/>
                  <a:pt x="3157235" y="4161325"/>
                  <a:pt x="3157235" y="4462939"/>
                </a:cubicBezTo>
                <a:lnTo>
                  <a:pt x="3157235" y="4462939"/>
                </a:lnTo>
                <a:lnTo>
                  <a:pt x="3157235" y="4462939"/>
                </a:lnTo>
                <a:cubicBezTo>
                  <a:pt x="3157235" y="4597077"/>
                  <a:pt x="3190572" y="4731215"/>
                  <a:pt x="3258026" y="4864574"/>
                </a:cubicBezTo>
                <a:cubicBezTo>
                  <a:pt x="3275085" y="4897911"/>
                  <a:pt x="3291364" y="4923499"/>
                  <a:pt x="3316951" y="4956845"/>
                </a:cubicBezTo>
                <a:cubicBezTo>
                  <a:pt x="3325481" y="4965374"/>
                  <a:pt x="3325481" y="4973903"/>
                  <a:pt x="3334010" y="4981653"/>
                </a:cubicBezTo>
                <a:cubicBezTo>
                  <a:pt x="3351068" y="5006462"/>
                  <a:pt x="3367347" y="5023520"/>
                  <a:pt x="3384406" y="5040578"/>
                </a:cubicBezTo>
                <a:cubicBezTo>
                  <a:pt x="3392935" y="5049107"/>
                  <a:pt x="3392935" y="5049107"/>
                  <a:pt x="3401464" y="5057637"/>
                </a:cubicBezTo>
                <a:cubicBezTo>
                  <a:pt x="3426272" y="5082445"/>
                  <a:pt x="3451860" y="5108033"/>
                  <a:pt x="3476677" y="5124320"/>
                </a:cubicBezTo>
                <a:lnTo>
                  <a:pt x="3485206" y="5132850"/>
                </a:lnTo>
                <a:cubicBezTo>
                  <a:pt x="3510015" y="5149908"/>
                  <a:pt x="3527073" y="5166187"/>
                  <a:pt x="3551890" y="5183246"/>
                </a:cubicBezTo>
                <a:lnTo>
                  <a:pt x="3560419" y="5191775"/>
                </a:lnTo>
                <a:cubicBezTo>
                  <a:pt x="3568948" y="5191775"/>
                  <a:pt x="3568948" y="5200304"/>
                  <a:pt x="3577478" y="5200304"/>
                </a:cubicBezTo>
                <a:cubicBezTo>
                  <a:pt x="3586007" y="5200304"/>
                  <a:pt x="3594536" y="5208833"/>
                  <a:pt x="3602286" y="5208833"/>
                </a:cubicBezTo>
                <a:cubicBezTo>
                  <a:pt x="3610815" y="5217363"/>
                  <a:pt x="3627094" y="5217363"/>
                  <a:pt x="3635623" y="5225892"/>
                </a:cubicBezTo>
                <a:cubicBezTo>
                  <a:pt x="3827907" y="5318163"/>
                  <a:pt x="4045787" y="5334442"/>
                  <a:pt x="4255129" y="5276288"/>
                </a:cubicBezTo>
                <a:cubicBezTo>
                  <a:pt x="4263659" y="5276288"/>
                  <a:pt x="4279938" y="5267758"/>
                  <a:pt x="4288467" y="5267758"/>
                </a:cubicBezTo>
                <a:cubicBezTo>
                  <a:pt x="4296996" y="5267758"/>
                  <a:pt x="4296996" y="5267758"/>
                  <a:pt x="4305525" y="5259229"/>
                </a:cubicBezTo>
                <a:cubicBezTo>
                  <a:pt x="4314055" y="5259229"/>
                  <a:pt x="4322584" y="5250700"/>
                  <a:pt x="4330334" y="5250700"/>
                </a:cubicBezTo>
                <a:cubicBezTo>
                  <a:pt x="4355142" y="5242171"/>
                  <a:pt x="4380730" y="5225892"/>
                  <a:pt x="4405546" y="5217363"/>
                </a:cubicBezTo>
                <a:cubicBezTo>
                  <a:pt x="4430355" y="5200304"/>
                  <a:pt x="4455942" y="5192554"/>
                  <a:pt x="4472230" y="5175496"/>
                </a:cubicBezTo>
                <a:cubicBezTo>
                  <a:pt x="4497039" y="5158437"/>
                  <a:pt x="4514097" y="5142158"/>
                  <a:pt x="4538914" y="5125100"/>
                </a:cubicBezTo>
                <a:cubicBezTo>
                  <a:pt x="4840527" y="4865344"/>
                  <a:pt x="4940549" y="4421064"/>
                  <a:pt x="4739736" y="4061304"/>
                </a:cubicBezTo>
                <a:close/>
                <a:moveTo>
                  <a:pt x="3207639" y="6062490"/>
                </a:moveTo>
                <a:lnTo>
                  <a:pt x="3207639" y="5467792"/>
                </a:lnTo>
                <a:lnTo>
                  <a:pt x="1055257" y="5467792"/>
                </a:lnTo>
                <a:cubicBezTo>
                  <a:pt x="971515" y="5467792"/>
                  <a:pt x="904840" y="5401108"/>
                  <a:pt x="904840" y="5317375"/>
                </a:cubicBezTo>
                <a:cubicBezTo>
                  <a:pt x="904840" y="5233633"/>
                  <a:pt x="971524" y="5166958"/>
                  <a:pt x="1055257" y="5166958"/>
                </a:cubicBezTo>
                <a:lnTo>
                  <a:pt x="3073501" y="5166958"/>
                </a:lnTo>
                <a:lnTo>
                  <a:pt x="3073501" y="5166958"/>
                </a:lnTo>
                <a:cubicBezTo>
                  <a:pt x="3064972" y="5149899"/>
                  <a:pt x="3056443" y="5142149"/>
                  <a:pt x="3040164" y="5125091"/>
                </a:cubicBezTo>
                <a:cubicBezTo>
                  <a:pt x="3031635" y="5116562"/>
                  <a:pt x="3023105" y="5108033"/>
                  <a:pt x="3023105" y="5100282"/>
                </a:cubicBezTo>
                <a:cubicBezTo>
                  <a:pt x="3006047" y="5083224"/>
                  <a:pt x="2998297" y="5058416"/>
                  <a:pt x="2981239" y="5033599"/>
                </a:cubicBezTo>
                <a:lnTo>
                  <a:pt x="2972709" y="5025070"/>
                </a:lnTo>
                <a:cubicBezTo>
                  <a:pt x="2955651" y="4991733"/>
                  <a:pt x="2939372" y="4958386"/>
                  <a:pt x="2922313" y="4916519"/>
                </a:cubicBezTo>
                <a:lnTo>
                  <a:pt x="2922313" y="4916519"/>
                </a:lnTo>
                <a:cubicBezTo>
                  <a:pt x="2888976" y="4824248"/>
                  <a:pt x="2863388" y="4731986"/>
                  <a:pt x="2847101" y="4640493"/>
                </a:cubicBezTo>
                <a:lnTo>
                  <a:pt x="1055257" y="4640493"/>
                </a:lnTo>
                <a:cubicBezTo>
                  <a:pt x="971515" y="4640493"/>
                  <a:pt x="904840" y="4573810"/>
                  <a:pt x="904840" y="4490077"/>
                </a:cubicBezTo>
                <a:cubicBezTo>
                  <a:pt x="904840" y="4406335"/>
                  <a:pt x="971524" y="4339660"/>
                  <a:pt x="1055257" y="4339660"/>
                </a:cubicBezTo>
                <a:lnTo>
                  <a:pt x="2847101" y="4339660"/>
                </a:lnTo>
                <a:cubicBezTo>
                  <a:pt x="2855630" y="4280734"/>
                  <a:pt x="2864159" y="4222580"/>
                  <a:pt x="2880438" y="4163655"/>
                </a:cubicBezTo>
                <a:cubicBezTo>
                  <a:pt x="2922305" y="4038046"/>
                  <a:pt x="2981230" y="3920966"/>
                  <a:pt x="3056443" y="3820174"/>
                </a:cubicBezTo>
                <a:lnTo>
                  <a:pt x="1055257" y="3820174"/>
                </a:lnTo>
                <a:cubicBezTo>
                  <a:pt x="971515" y="3820174"/>
                  <a:pt x="904840" y="3753491"/>
                  <a:pt x="904840" y="3669757"/>
                </a:cubicBezTo>
                <a:cubicBezTo>
                  <a:pt x="904840" y="3586024"/>
                  <a:pt x="971524" y="3519341"/>
                  <a:pt x="1055257" y="3519341"/>
                </a:cubicBezTo>
                <a:lnTo>
                  <a:pt x="3391394" y="3519341"/>
                </a:lnTo>
                <a:cubicBezTo>
                  <a:pt x="3408452" y="3510811"/>
                  <a:pt x="3424731" y="3502282"/>
                  <a:pt x="3441790" y="3486003"/>
                </a:cubicBezTo>
                <a:cubicBezTo>
                  <a:pt x="3475127" y="3468945"/>
                  <a:pt x="3508473" y="3452665"/>
                  <a:pt x="3550340" y="3435607"/>
                </a:cubicBezTo>
                <a:lnTo>
                  <a:pt x="3558869" y="3435607"/>
                </a:lnTo>
                <a:cubicBezTo>
                  <a:pt x="3693007" y="3376682"/>
                  <a:pt x="3843424" y="3351865"/>
                  <a:pt x="3994620" y="3351865"/>
                </a:cubicBezTo>
                <a:cubicBezTo>
                  <a:pt x="4137288" y="3351865"/>
                  <a:pt x="4270646" y="3376673"/>
                  <a:pt x="4396255" y="3427078"/>
                </a:cubicBezTo>
                <a:lnTo>
                  <a:pt x="4396255" y="3427078"/>
                </a:lnTo>
                <a:lnTo>
                  <a:pt x="4396255" y="410164"/>
                </a:lnTo>
                <a:cubicBezTo>
                  <a:pt x="4396255" y="351239"/>
                  <a:pt x="4354389" y="309372"/>
                  <a:pt x="4295464" y="309372"/>
                </a:cubicBezTo>
                <a:lnTo>
                  <a:pt x="410164" y="309372"/>
                </a:lnTo>
                <a:cubicBezTo>
                  <a:pt x="351239" y="309372"/>
                  <a:pt x="309372" y="351239"/>
                  <a:pt x="309372" y="410164"/>
                </a:cubicBezTo>
                <a:lnTo>
                  <a:pt x="309372" y="5953939"/>
                </a:lnTo>
                <a:cubicBezTo>
                  <a:pt x="309372" y="6012864"/>
                  <a:pt x="351239" y="6054731"/>
                  <a:pt x="410164" y="6054731"/>
                </a:cubicBezTo>
                <a:lnTo>
                  <a:pt x="3206860" y="6054731"/>
                </a:lnTo>
                <a:lnTo>
                  <a:pt x="3206860" y="6062481"/>
                </a:lnTo>
                <a:lnTo>
                  <a:pt x="3207639" y="6062481"/>
                </a:lnTo>
                <a:close/>
                <a:moveTo>
                  <a:pt x="4479989" y="5518188"/>
                </a:moveTo>
                <a:cubicBezTo>
                  <a:pt x="4471459" y="5518188"/>
                  <a:pt x="4471459" y="5518188"/>
                  <a:pt x="4462930" y="5526717"/>
                </a:cubicBezTo>
                <a:cubicBezTo>
                  <a:pt x="4462930" y="5526717"/>
                  <a:pt x="4454401" y="5526717"/>
                  <a:pt x="4454401" y="5535246"/>
                </a:cubicBezTo>
                <a:lnTo>
                  <a:pt x="4445872" y="5535246"/>
                </a:lnTo>
                <a:cubicBezTo>
                  <a:pt x="4428813" y="5543776"/>
                  <a:pt x="4412534" y="5543776"/>
                  <a:pt x="4395476" y="5552305"/>
                </a:cubicBezTo>
                <a:cubicBezTo>
                  <a:pt x="4386947" y="5552305"/>
                  <a:pt x="4386947" y="5552305"/>
                  <a:pt x="4378417" y="5560834"/>
                </a:cubicBezTo>
                <a:cubicBezTo>
                  <a:pt x="4369888" y="5560834"/>
                  <a:pt x="4361359" y="5569363"/>
                  <a:pt x="4353609" y="5569363"/>
                </a:cubicBezTo>
                <a:cubicBezTo>
                  <a:pt x="4353609" y="5569363"/>
                  <a:pt x="4353609" y="5569363"/>
                  <a:pt x="4345080" y="5569363"/>
                </a:cubicBezTo>
                <a:cubicBezTo>
                  <a:pt x="4345080" y="5569363"/>
                  <a:pt x="4345080" y="5569363"/>
                  <a:pt x="4336551" y="5569363"/>
                </a:cubicBezTo>
                <a:cubicBezTo>
                  <a:pt x="4328022" y="5569363"/>
                  <a:pt x="4328022" y="5569363"/>
                  <a:pt x="4319492" y="5577892"/>
                </a:cubicBezTo>
                <a:lnTo>
                  <a:pt x="4310963" y="5577892"/>
                </a:lnTo>
                <a:cubicBezTo>
                  <a:pt x="4302434" y="5577892"/>
                  <a:pt x="4293905" y="5577892"/>
                  <a:pt x="4286155" y="5586421"/>
                </a:cubicBezTo>
                <a:cubicBezTo>
                  <a:pt x="4277626" y="5586421"/>
                  <a:pt x="4261347" y="5594950"/>
                  <a:pt x="4244288" y="5594950"/>
                </a:cubicBezTo>
                <a:cubicBezTo>
                  <a:pt x="4235759" y="5594950"/>
                  <a:pt x="4219480" y="5603480"/>
                  <a:pt x="4210951" y="5603480"/>
                </a:cubicBezTo>
                <a:lnTo>
                  <a:pt x="4210951" y="5603480"/>
                </a:lnTo>
                <a:lnTo>
                  <a:pt x="4210951" y="5603480"/>
                </a:lnTo>
                <a:cubicBezTo>
                  <a:pt x="4193892" y="5603480"/>
                  <a:pt x="4177613" y="5612009"/>
                  <a:pt x="4152026" y="5612009"/>
                </a:cubicBezTo>
                <a:cubicBezTo>
                  <a:pt x="4143496" y="5612009"/>
                  <a:pt x="4127217" y="5612009"/>
                  <a:pt x="4118688" y="5620538"/>
                </a:cubicBezTo>
                <a:lnTo>
                  <a:pt x="4110159" y="5620538"/>
                </a:lnTo>
                <a:cubicBezTo>
                  <a:pt x="4101630" y="5620538"/>
                  <a:pt x="4101630" y="5620538"/>
                  <a:pt x="4093101" y="5620538"/>
                </a:cubicBezTo>
                <a:lnTo>
                  <a:pt x="4093101" y="5620538"/>
                </a:lnTo>
                <a:cubicBezTo>
                  <a:pt x="4084571" y="5620538"/>
                  <a:pt x="4084571" y="5620538"/>
                  <a:pt x="4076042" y="5620538"/>
                </a:cubicBezTo>
                <a:cubicBezTo>
                  <a:pt x="4051234" y="5620538"/>
                  <a:pt x="4025646" y="5620538"/>
                  <a:pt x="4009358" y="5620538"/>
                </a:cubicBezTo>
                <a:lnTo>
                  <a:pt x="4009358" y="5620538"/>
                </a:lnTo>
                <a:lnTo>
                  <a:pt x="4009358" y="5620538"/>
                </a:lnTo>
                <a:cubicBezTo>
                  <a:pt x="4000829" y="5620538"/>
                  <a:pt x="4000829" y="5620538"/>
                  <a:pt x="3992300" y="5620538"/>
                </a:cubicBezTo>
                <a:cubicBezTo>
                  <a:pt x="3983771" y="5620538"/>
                  <a:pt x="3983771" y="5620538"/>
                  <a:pt x="3975242" y="5620538"/>
                </a:cubicBezTo>
                <a:lnTo>
                  <a:pt x="3975242" y="5620538"/>
                </a:lnTo>
                <a:lnTo>
                  <a:pt x="3975242" y="5620538"/>
                </a:lnTo>
                <a:cubicBezTo>
                  <a:pt x="3950433" y="5620538"/>
                  <a:pt x="3916317" y="5620538"/>
                  <a:pt x="3891499" y="5612009"/>
                </a:cubicBezTo>
                <a:lnTo>
                  <a:pt x="3891499" y="5612009"/>
                </a:lnTo>
                <a:lnTo>
                  <a:pt x="3891499" y="5612009"/>
                </a:lnTo>
                <a:lnTo>
                  <a:pt x="3891499" y="5612009"/>
                </a:lnTo>
                <a:lnTo>
                  <a:pt x="3882970" y="5612009"/>
                </a:lnTo>
                <a:lnTo>
                  <a:pt x="3874441" y="5612009"/>
                </a:lnTo>
                <a:cubicBezTo>
                  <a:pt x="3765891" y="5603480"/>
                  <a:pt x="3656570" y="5570142"/>
                  <a:pt x="3564298" y="5528267"/>
                </a:cubicBezTo>
                <a:lnTo>
                  <a:pt x="3564298" y="5528267"/>
                </a:lnTo>
                <a:lnTo>
                  <a:pt x="3564298" y="5528267"/>
                </a:lnTo>
                <a:cubicBezTo>
                  <a:pt x="3555769" y="5519738"/>
                  <a:pt x="3539490" y="5519738"/>
                  <a:pt x="3530961" y="5511209"/>
                </a:cubicBezTo>
                <a:lnTo>
                  <a:pt x="3530961" y="5511209"/>
                </a:lnTo>
                <a:lnTo>
                  <a:pt x="3522432" y="6423799"/>
                </a:lnTo>
                <a:lnTo>
                  <a:pt x="3899249" y="6105906"/>
                </a:lnTo>
                <a:cubicBezTo>
                  <a:pt x="3924058" y="6081098"/>
                  <a:pt x="3965933" y="6072569"/>
                  <a:pt x="4000050" y="6072569"/>
                </a:cubicBezTo>
                <a:cubicBezTo>
                  <a:pt x="4034167" y="6072569"/>
                  <a:pt x="4075263" y="6081098"/>
                  <a:pt x="4100850" y="6105906"/>
                </a:cubicBezTo>
                <a:lnTo>
                  <a:pt x="4477668" y="6423799"/>
                </a:lnTo>
                <a:lnTo>
                  <a:pt x="4479989" y="551818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1" name="Forma libre 370">
            <a:extLst>
              <a:ext uri="{FF2B5EF4-FFF2-40B4-BE49-F238E27FC236}">
                <a16:creationId xmlns:a16="http://schemas.microsoft.com/office/drawing/2014/main" id="{CD494928-9588-A449-9570-B896E5B31D17}"/>
              </a:ext>
            </a:extLst>
          </p:cNvPr>
          <p:cNvSpPr/>
          <p:nvPr/>
        </p:nvSpPr>
        <p:spPr>
          <a:xfrm>
            <a:off x="5719647" y="4641866"/>
            <a:ext cx="301185" cy="322381"/>
          </a:xfrm>
          <a:custGeom>
            <a:avLst/>
            <a:gdLst>
              <a:gd name="connsiteX0" fmla="*/ 4017333 w 5816813"/>
              <a:gd name="connsiteY0" fmla="*/ 717429 h 6226179"/>
              <a:gd name="connsiteX1" fmla="*/ 4184079 w 5816813"/>
              <a:gd name="connsiteY1" fmla="*/ 437184 h 6226179"/>
              <a:gd name="connsiteX2" fmla="*/ 4373244 w 5816813"/>
              <a:gd name="connsiteY2" fmla="*/ 383938 h 6226179"/>
              <a:gd name="connsiteX3" fmla="*/ 4426491 w 5816813"/>
              <a:gd name="connsiteY3" fmla="*/ 573104 h 6226179"/>
              <a:gd name="connsiteX4" fmla="*/ 4259745 w 5816813"/>
              <a:gd name="connsiteY4" fmla="*/ 853348 h 6226179"/>
              <a:gd name="connsiteX5" fmla="*/ 4138534 w 5816813"/>
              <a:gd name="connsiteY5" fmla="*/ 921313 h 6226179"/>
              <a:gd name="connsiteX6" fmla="*/ 4070579 w 5816813"/>
              <a:gd name="connsiteY6" fmla="*/ 905900 h 6226179"/>
              <a:gd name="connsiteX7" fmla="*/ 4017333 w 5816813"/>
              <a:gd name="connsiteY7" fmla="*/ 717429 h 6226179"/>
              <a:gd name="connsiteX8" fmla="*/ 1565875 w 5816813"/>
              <a:gd name="connsiteY8" fmla="*/ 854053 h 6226179"/>
              <a:gd name="connsiteX9" fmla="*/ 1687085 w 5816813"/>
              <a:gd name="connsiteY9" fmla="*/ 922017 h 6226179"/>
              <a:gd name="connsiteX10" fmla="*/ 1755050 w 5816813"/>
              <a:gd name="connsiteY10" fmla="*/ 906604 h 6226179"/>
              <a:gd name="connsiteX11" fmla="*/ 1808296 w 5816813"/>
              <a:gd name="connsiteY11" fmla="*/ 717439 h 6226179"/>
              <a:gd name="connsiteX12" fmla="*/ 1641550 w 5816813"/>
              <a:gd name="connsiteY12" fmla="*/ 437194 h 6226179"/>
              <a:gd name="connsiteX13" fmla="*/ 1452385 w 5816813"/>
              <a:gd name="connsiteY13" fmla="*/ 383948 h 6226179"/>
              <a:gd name="connsiteX14" fmla="*/ 1399139 w 5816813"/>
              <a:gd name="connsiteY14" fmla="*/ 573113 h 6226179"/>
              <a:gd name="connsiteX15" fmla="*/ 1565875 w 5816813"/>
              <a:gd name="connsiteY15" fmla="*/ 854053 h 6226179"/>
              <a:gd name="connsiteX16" fmla="*/ 2912462 w 5816813"/>
              <a:gd name="connsiteY16" fmla="*/ 596923 h 6226179"/>
              <a:gd name="connsiteX17" fmla="*/ 3048381 w 5816813"/>
              <a:gd name="connsiteY17" fmla="*/ 461004 h 6226179"/>
              <a:gd name="connsiteX18" fmla="*/ 3048381 w 5816813"/>
              <a:gd name="connsiteY18" fmla="*/ 135919 h 6226179"/>
              <a:gd name="connsiteX19" fmla="*/ 2912462 w 5816813"/>
              <a:gd name="connsiteY19" fmla="*/ 0 h 6226179"/>
              <a:gd name="connsiteX20" fmla="*/ 2776543 w 5816813"/>
              <a:gd name="connsiteY20" fmla="*/ 135919 h 6226179"/>
              <a:gd name="connsiteX21" fmla="*/ 2776543 w 5816813"/>
              <a:gd name="connsiteY21" fmla="*/ 461004 h 6226179"/>
              <a:gd name="connsiteX22" fmla="*/ 2912462 w 5816813"/>
              <a:gd name="connsiteY22" fmla="*/ 596923 h 6226179"/>
              <a:gd name="connsiteX23" fmla="*/ 461004 w 5816813"/>
              <a:gd name="connsiteY23" fmla="*/ 2768137 h 6226179"/>
              <a:gd name="connsiteX24" fmla="*/ 135919 w 5816813"/>
              <a:gd name="connsiteY24" fmla="*/ 2768137 h 6226179"/>
              <a:gd name="connsiteX25" fmla="*/ 0 w 5816813"/>
              <a:gd name="connsiteY25" fmla="*/ 2904056 h 6226179"/>
              <a:gd name="connsiteX26" fmla="*/ 135919 w 5816813"/>
              <a:gd name="connsiteY26" fmla="*/ 3039975 h 6226179"/>
              <a:gd name="connsiteX27" fmla="*/ 461004 w 5816813"/>
              <a:gd name="connsiteY27" fmla="*/ 3039975 h 6226179"/>
              <a:gd name="connsiteX28" fmla="*/ 596923 w 5816813"/>
              <a:gd name="connsiteY28" fmla="*/ 2904056 h 6226179"/>
              <a:gd name="connsiteX29" fmla="*/ 461004 w 5816813"/>
              <a:gd name="connsiteY29" fmla="*/ 2768137 h 6226179"/>
              <a:gd name="connsiteX30" fmla="*/ 5689710 w 5816813"/>
              <a:gd name="connsiteY30" fmla="*/ 2768137 h 6226179"/>
              <a:gd name="connsiteX31" fmla="*/ 5364626 w 5816813"/>
              <a:gd name="connsiteY31" fmla="*/ 2768137 h 6226179"/>
              <a:gd name="connsiteX32" fmla="*/ 5228706 w 5816813"/>
              <a:gd name="connsiteY32" fmla="*/ 2904056 h 6226179"/>
              <a:gd name="connsiteX33" fmla="*/ 5364626 w 5816813"/>
              <a:gd name="connsiteY33" fmla="*/ 3039975 h 6226179"/>
              <a:gd name="connsiteX34" fmla="*/ 5689710 w 5816813"/>
              <a:gd name="connsiteY34" fmla="*/ 3039975 h 6226179"/>
              <a:gd name="connsiteX35" fmla="*/ 5825629 w 5816813"/>
              <a:gd name="connsiteY35" fmla="*/ 2904056 h 6226179"/>
              <a:gd name="connsiteX36" fmla="*/ 5689710 w 5816813"/>
              <a:gd name="connsiteY36" fmla="*/ 2768137 h 6226179"/>
              <a:gd name="connsiteX37" fmla="*/ 5439587 w 5816813"/>
              <a:gd name="connsiteY37" fmla="*/ 1451681 h 6226179"/>
              <a:gd name="connsiteX38" fmla="*/ 5250422 w 5816813"/>
              <a:gd name="connsiteY38" fmla="*/ 1398434 h 6226179"/>
              <a:gd name="connsiteX39" fmla="*/ 4970177 w 5816813"/>
              <a:gd name="connsiteY39" fmla="*/ 1565180 h 6226179"/>
              <a:gd name="connsiteX40" fmla="*/ 4916931 w 5816813"/>
              <a:gd name="connsiteY40" fmla="*/ 1754345 h 6226179"/>
              <a:gd name="connsiteX41" fmla="*/ 5038141 w 5816813"/>
              <a:gd name="connsiteY41" fmla="*/ 1822310 h 6226179"/>
              <a:gd name="connsiteX42" fmla="*/ 5106096 w 5816813"/>
              <a:gd name="connsiteY42" fmla="*/ 1806896 h 6226179"/>
              <a:gd name="connsiteX43" fmla="*/ 5386341 w 5816813"/>
              <a:gd name="connsiteY43" fmla="*/ 1640151 h 6226179"/>
              <a:gd name="connsiteX44" fmla="*/ 5439587 w 5816813"/>
              <a:gd name="connsiteY44" fmla="*/ 1451681 h 6226179"/>
              <a:gd name="connsiteX45" fmla="*/ 4698339 w 5816813"/>
              <a:gd name="connsiteY45" fmla="*/ 2889347 h 6226179"/>
              <a:gd name="connsiteX46" fmla="*/ 4463629 w 5816813"/>
              <a:gd name="connsiteY46" fmla="*/ 3774931 h 6226179"/>
              <a:gd name="connsiteX47" fmla="*/ 4433497 w 5816813"/>
              <a:gd name="connsiteY47" fmla="*/ 3828177 h 6226179"/>
              <a:gd name="connsiteX48" fmla="*/ 4418084 w 5816813"/>
              <a:gd name="connsiteY48" fmla="*/ 3850597 h 6226179"/>
              <a:gd name="connsiteX49" fmla="*/ 4221207 w 5816813"/>
              <a:gd name="connsiteY49" fmla="*/ 4107727 h 6226179"/>
              <a:gd name="connsiteX50" fmla="*/ 3827463 w 5816813"/>
              <a:gd name="connsiteY50" fmla="*/ 5000317 h 6226179"/>
              <a:gd name="connsiteX51" fmla="*/ 3827463 w 5816813"/>
              <a:gd name="connsiteY51" fmla="*/ 5008029 h 6226179"/>
              <a:gd name="connsiteX52" fmla="*/ 3835175 w 5816813"/>
              <a:gd name="connsiteY52" fmla="*/ 5068282 h 6226179"/>
              <a:gd name="connsiteX53" fmla="*/ 3835175 w 5816813"/>
              <a:gd name="connsiteY53" fmla="*/ 5719156 h 6226179"/>
              <a:gd name="connsiteX54" fmla="*/ 3320925 w 5816813"/>
              <a:gd name="connsiteY54" fmla="*/ 6233406 h 6226179"/>
              <a:gd name="connsiteX55" fmla="*/ 2481590 w 5816813"/>
              <a:gd name="connsiteY55" fmla="*/ 6233406 h 6226179"/>
              <a:gd name="connsiteX56" fmla="*/ 1967340 w 5816813"/>
              <a:gd name="connsiteY56" fmla="*/ 5719156 h 6226179"/>
              <a:gd name="connsiteX57" fmla="*/ 1967340 w 5816813"/>
              <a:gd name="connsiteY57" fmla="*/ 5068282 h 6226179"/>
              <a:gd name="connsiteX58" fmla="*/ 1967340 w 5816813"/>
              <a:gd name="connsiteY58" fmla="*/ 5030449 h 6226179"/>
              <a:gd name="connsiteX59" fmla="*/ 1967340 w 5816813"/>
              <a:gd name="connsiteY59" fmla="*/ 5000327 h 6226179"/>
              <a:gd name="connsiteX60" fmla="*/ 1589009 w 5816813"/>
              <a:gd name="connsiteY60" fmla="*/ 4130157 h 6226179"/>
              <a:gd name="connsiteX61" fmla="*/ 1362010 w 5816813"/>
              <a:gd name="connsiteY61" fmla="*/ 3827492 h 6226179"/>
              <a:gd name="connsiteX62" fmla="*/ 1339590 w 5816813"/>
              <a:gd name="connsiteY62" fmla="*/ 3789659 h 6226179"/>
              <a:gd name="connsiteX63" fmla="*/ 1097179 w 5816813"/>
              <a:gd name="connsiteY63" fmla="*/ 2897068 h 6226179"/>
              <a:gd name="connsiteX64" fmla="*/ 2897763 w 5816813"/>
              <a:gd name="connsiteY64" fmla="*/ 1096484 h 6226179"/>
              <a:gd name="connsiteX65" fmla="*/ 4698339 w 5816813"/>
              <a:gd name="connsiteY65" fmla="*/ 2889347 h 6226179"/>
              <a:gd name="connsiteX66" fmla="*/ 3555625 w 5816813"/>
              <a:gd name="connsiteY66" fmla="*/ 5143929 h 6226179"/>
              <a:gd name="connsiteX67" fmla="*/ 2246880 w 5816813"/>
              <a:gd name="connsiteY67" fmla="*/ 5143929 h 6226179"/>
              <a:gd name="connsiteX68" fmla="*/ 2246880 w 5816813"/>
              <a:gd name="connsiteY68" fmla="*/ 5401059 h 6226179"/>
              <a:gd name="connsiteX69" fmla="*/ 3555625 w 5816813"/>
              <a:gd name="connsiteY69" fmla="*/ 5401059 h 6226179"/>
              <a:gd name="connsiteX70" fmla="*/ 3555625 w 5816813"/>
              <a:gd name="connsiteY70" fmla="*/ 5143929 h 6226179"/>
              <a:gd name="connsiteX71" fmla="*/ 3555625 w 5816813"/>
              <a:gd name="connsiteY71" fmla="*/ 5143929 h 6226179"/>
              <a:gd name="connsiteX72" fmla="*/ 3555625 w 5816813"/>
              <a:gd name="connsiteY72" fmla="*/ 5734550 h 6226179"/>
              <a:gd name="connsiteX73" fmla="*/ 3555625 w 5816813"/>
              <a:gd name="connsiteY73" fmla="*/ 5681304 h 6226179"/>
              <a:gd name="connsiteX74" fmla="*/ 2246880 w 5816813"/>
              <a:gd name="connsiteY74" fmla="*/ 5681304 h 6226179"/>
              <a:gd name="connsiteX75" fmla="*/ 2246880 w 5816813"/>
              <a:gd name="connsiteY75" fmla="*/ 5734550 h 6226179"/>
              <a:gd name="connsiteX76" fmla="*/ 2481590 w 5816813"/>
              <a:gd name="connsiteY76" fmla="*/ 5946135 h 6226179"/>
              <a:gd name="connsiteX77" fmla="*/ 3321629 w 5816813"/>
              <a:gd name="connsiteY77" fmla="*/ 5946135 h 6226179"/>
              <a:gd name="connsiteX78" fmla="*/ 3555625 w 5816813"/>
              <a:gd name="connsiteY78" fmla="*/ 5734550 h 6226179"/>
              <a:gd name="connsiteX79" fmla="*/ 4418084 w 5816813"/>
              <a:gd name="connsiteY79" fmla="*/ 2889347 h 6226179"/>
              <a:gd name="connsiteX80" fmla="*/ 2897040 w 5816813"/>
              <a:gd name="connsiteY80" fmla="*/ 1368303 h 6226179"/>
              <a:gd name="connsiteX81" fmla="*/ 1376005 w 5816813"/>
              <a:gd name="connsiteY81" fmla="*/ 2889347 h 6226179"/>
              <a:gd name="connsiteX82" fmla="*/ 1587590 w 5816813"/>
              <a:gd name="connsiteY82" fmla="*/ 3661432 h 6226179"/>
              <a:gd name="connsiteX83" fmla="*/ 1587590 w 5816813"/>
              <a:gd name="connsiteY83" fmla="*/ 3661432 h 6226179"/>
              <a:gd name="connsiteX84" fmla="*/ 1587590 w 5816813"/>
              <a:gd name="connsiteY84" fmla="*/ 3669134 h 6226179"/>
              <a:gd name="connsiteX85" fmla="*/ 1792169 w 5816813"/>
              <a:gd name="connsiteY85" fmla="*/ 3941677 h 6226179"/>
              <a:gd name="connsiteX86" fmla="*/ 1807582 w 5816813"/>
              <a:gd name="connsiteY86" fmla="*/ 3957090 h 6226179"/>
              <a:gd name="connsiteX87" fmla="*/ 2239159 w 5816813"/>
              <a:gd name="connsiteY87" fmla="*/ 4865093 h 6226179"/>
              <a:gd name="connsiteX88" fmla="*/ 3563336 w 5816813"/>
              <a:gd name="connsiteY88" fmla="*/ 4865093 h 6226179"/>
              <a:gd name="connsiteX89" fmla="*/ 4009631 w 5816813"/>
              <a:gd name="connsiteY89" fmla="*/ 3934670 h 6226179"/>
              <a:gd name="connsiteX90" fmla="*/ 4025045 w 5816813"/>
              <a:gd name="connsiteY90" fmla="*/ 3919257 h 6226179"/>
              <a:gd name="connsiteX91" fmla="*/ 4198797 w 5816813"/>
              <a:gd name="connsiteY91" fmla="*/ 3684547 h 6226179"/>
              <a:gd name="connsiteX92" fmla="*/ 4206508 w 5816813"/>
              <a:gd name="connsiteY92" fmla="*/ 3669134 h 6226179"/>
              <a:gd name="connsiteX93" fmla="*/ 4214220 w 5816813"/>
              <a:gd name="connsiteY93" fmla="*/ 3653720 h 6226179"/>
              <a:gd name="connsiteX94" fmla="*/ 4418084 w 5816813"/>
              <a:gd name="connsiteY94" fmla="*/ 2889347 h 6226179"/>
              <a:gd name="connsiteX95" fmla="*/ 854748 w 5816813"/>
              <a:gd name="connsiteY95" fmla="*/ 1565180 h 6226179"/>
              <a:gd name="connsiteX96" fmla="*/ 574503 w 5816813"/>
              <a:gd name="connsiteY96" fmla="*/ 1398434 h 6226179"/>
              <a:gd name="connsiteX97" fmla="*/ 385338 w 5816813"/>
              <a:gd name="connsiteY97" fmla="*/ 1451681 h 6226179"/>
              <a:gd name="connsiteX98" fmla="*/ 438584 w 5816813"/>
              <a:gd name="connsiteY98" fmla="*/ 1640846 h 6226179"/>
              <a:gd name="connsiteX99" fmla="*/ 718829 w 5816813"/>
              <a:gd name="connsiteY99" fmla="*/ 1807591 h 6226179"/>
              <a:gd name="connsiteX100" fmla="*/ 786793 w 5816813"/>
              <a:gd name="connsiteY100" fmla="*/ 1823005 h 6226179"/>
              <a:gd name="connsiteX101" fmla="*/ 908004 w 5816813"/>
              <a:gd name="connsiteY101" fmla="*/ 1755040 h 6226179"/>
              <a:gd name="connsiteX102" fmla="*/ 854748 w 5816813"/>
              <a:gd name="connsiteY102" fmla="*/ 1565180 h 622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816813" h="6226179">
                <a:moveTo>
                  <a:pt x="4017333" y="717429"/>
                </a:moveTo>
                <a:lnTo>
                  <a:pt x="4184079" y="437184"/>
                </a:lnTo>
                <a:cubicBezTo>
                  <a:pt x="4221912" y="369220"/>
                  <a:pt x="4305289" y="346105"/>
                  <a:pt x="4373244" y="383938"/>
                </a:cubicBezTo>
                <a:cubicBezTo>
                  <a:pt x="4441199" y="421771"/>
                  <a:pt x="4464324" y="505149"/>
                  <a:pt x="4426491" y="573104"/>
                </a:cubicBezTo>
                <a:lnTo>
                  <a:pt x="4259745" y="853348"/>
                </a:lnTo>
                <a:cubicBezTo>
                  <a:pt x="4237325" y="898893"/>
                  <a:pt x="4184079" y="921313"/>
                  <a:pt x="4138534" y="921313"/>
                </a:cubicBezTo>
                <a:cubicBezTo>
                  <a:pt x="4116114" y="921313"/>
                  <a:pt x="4092990" y="913601"/>
                  <a:pt x="4070579" y="905900"/>
                </a:cubicBezTo>
                <a:cubicBezTo>
                  <a:pt x="4001920" y="868762"/>
                  <a:pt x="3979500" y="786089"/>
                  <a:pt x="4017333" y="717429"/>
                </a:cubicBezTo>
                <a:close/>
                <a:moveTo>
                  <a:pt x="1565875" y="854053"/>
                </a:moveTo>
                <a:cubicBezTo>
                  <a:pt x="1588295" y="899597"/>
                  <a:pt x="1641541" y="922017"/>
                  <a:pt x="1687085" y="922017"/>
                </a:cubicBezTo>
                <a:cubicBezTo>
                  <a:pt x="1709505" y="922017"/>
                  <a:pt x="1732630" y="914306"/>
                  <a:pt x="1755050" y="906604"/>
                </a:cubicBezTo>
                <a:cubicBezTo>
                  <a:pt x="1823014" y="868771"/>
                  <a:pt x="1846129" y="785394"/>
                  <a:pt x="1808296" y="717439"/>
                </a:cubicBezTo>
                <a:lnTo>
                  <a:pt x="1641550" y="437194"/>
                </a:lnTo>
                <a:cubicBezTo>
                  <a:pt x="1603717" y="369230"/>
                  <a:pt x="1520340" y="346115"/>
                  <a:pt x="1452385" y="383948"/>
                </a:cubicBezTo>
                <a:cubicBezTo>
                  <a:pt x="1384430" y="421781"/>
                  <a:pt x="1361306" y="505158"/>
                  <a:pt x="1399139" y="573113"/>
                </a:cubicBezTo>
                <a:lnTo>
                  <a:pt x="1565875" y="854053"/>
                </a:lnTo>
                <a:close/>
                <a:moveTo>
                  <a:pt x="2912462" y="596923"/>
                </a:moveTo>
                <a:cubicBezTo>
                  <a:pt x="2988129" y="596923"/>
                  <a:pt x="3048381" y="536670"/>
                  <a:pt x="3048381" y="461004"/>
                </a:cubicBezTo>
                <a:lnTo>
                  <a:pt x="3048381" y="135919"/>
                </a:lnTo>
                <a:cubicBezTo>
                  <a:pt x="3048381" y="60253"/>
                  <a:pt x="2988129" y="0"/>
                  <a:pt x="2912462" y="0"/>
                </a:cubicBezTo>
                <a:cubicBezTo>
                  <a:pt x="2836796" y="0"/>
                  <a:pt x="2776543" y="60253"/>
                  <a:pt x="2776543" y="135919"/>
                </a:cubicBezTo>
                <a:lnTo>
                  <a:pt x="2776543" y="461004"/>
                </a:lnTo>
                <a:cubicBezTo>
                  <a:pt x="2768832" y="535975"/>
                  <a:pt x="2829085" y="596923"/>
                  <a:pt x="2912462" y="596923"/>
                </a:cubicBezTo>
                <a:close/>
                <a:moveTo>
                  <a:pt x="461004" y="2768137"/>
                </a:moveTo>
                <a:lnTo>
                  <a:pt x="135919" y="2768137"/>
                </a:lnTo>
                <a:cubicBezTo>
                  <a:pt x="60253" y="2768137"/>
                  <a:pt x="0" y="2828390"/>
                  <a:pt x="0" y="2904056"/>
                </a:cubicBezTo>
                <a:cubicBezTo>
                  <a:pt x="0" y="2979722"/>
                  <a:pt x="60253" y="3039975"/>
                  <a:pt x="135919" y="3039975"/>
                </a:cubicBezTo>
                <a:lnTo>
                  <a:pt x="461004" y="3039975"/>
                </a:lnTo>
                <a:cubicBezTo>
                  <a:pt x="536670" y="3039975"/>
                  <a:pt x="596923" y="2979722"/>
                  <a:pt x="596923" y="2904056"/>
                </a:cubicBezTo>
                <a:cubicBezTo>
                  <a:pt x="596923" y="2828390"/>
                  <a:pt x="536670" y="2768137"/>
                  <a:pt x="461004" y="2768137"/>
                </a:cubicBezTo>
                <a:close/>
                <a:moveTo>
                  <a:pt x="5689710" y="2768137"/>
                </a:moveTo>
                <a:lnTo>
                  <a:pt x="5364626" y="2768137"/>
                </a:lnTo>
                <a:cubicBezTo>
                  <a:pt x="5288959" y="2768137"/>
                  <a:pt x="5228706" y="2828390"/>
                  <a:pt x="5228706" y="2904056"/>
                </a:cubicBezTo>
                <a:cubicBezTo>
                  <a:pt x="5228706" y="2979722"/>
                  <a:pt x="5288959" y="3039975"/>
                  <a:pt x="5364626" y="3039975"/>
                </a:cubicBezTo>
                <a:lnTo>
                  <a:pt x="5689710" y="3039975"/>
                </a:lnTo>
                <a:cubicBezTo>
                  <a:pt x="5765376" y="3039975"/>
                  <a:pt x="5825629" y="2979722"/>
                  <a:pt x="5825629" y="2904056"/>
                </a:cubicBezTo>
                <a:cubicBezTo>
                  <a:pt x="5825629" y="2828390"/>
                  <a:pt x="5765376" y="2768137"/>
                  <a:pt x="5689710" y="2768137"/>
                </a:cubicBezTo>
                <a:close/>
                <a:moveTo>
                  <a:pt x="5439587" y="1451681"/>
                </a:moveTo>
                <a:cubicBezTo>
                  <a:pt x="5401754" y="1383716"/>
                  <a:pt x="5318376" y="1360601"/>
                  <a:pt x="5250422" y="1398434"/>
                </a:cubicBezTo>
                <a:lnTo>
                  <a:pt x="4970177" y="1565180"/>
                </a:lnTo>
                <a:cubicBezTo>
                  <a:pt x="4902222" y="1603013"/>
                  <a:pt x="4879098" y="1686390"/>
                  <a:pt x="4916931" y="1754345"/>
                </a:cubicBezTo>
                <a:cubicBezTo>
                  <a:pt x="4939351" y="1799890"/>
                  <a:pt x="4992597" y="1822310"/>
                  <a:pt x="5038141" y="1822310"/>
                </a:cubicBezTo>
                <a:cubicBezTo>
                  <a:pt x="5060561" y="1822310"/>
                  <a:pt x="5083686" y="1814598"/>
                  <a:pt x="5106096" y="1806896"/>
                </a:cubicBezTo>
                <a:lnTo>
                  <a:pt x="5386341" y="1640151"/>
                </a:lnTo>
                <a:cubicBezTo>
                  <a:pt x="5455000" y="1603013"/>
                  <a:pt x="5477420" y="1519635"/>
                  <a:pt x="5439587" y="1451681"/>
                </a:cubicBezTo>
                <a:close/>
                <a:moveTo>
                  <a:pt x="4698339" y="2889347"/>
                </a:moveTo>
                <a:cubicBezTo>
                  <a:pt x="4698339" y="3199723"/>
                  <a:pt x="4614961" y="3502388"/>
                  <a:pt x="4463629" y="3774931"/>
                </a:cubicBezTo>
                <a:cubicBezTo>
                  <a:pt x="4455927" y="3797351"/>
                  <a:pt x="4448215" y="3812764"/>
                  <a:pt x="4433497" y="3828177"/>
                </a:cubicBezTo>
                <a:lnTo>
                  <a:pt x="4418084" y="3850597"/>
                </a:lnTo>
                <a:cubicBezTo>
                  <a:pt x="4357831" y="3941677"/>
                  <a:pt x="4296873" y="4032061"/>
                  <a:pt x="4221207" y="4107727"/>
                </a:cubicBezTo>
                <a:cubicBezTo>
                  <a:pt x="3956376" y="4478356"/>
                  <a:pt x="3820456" y="4796434"/>
                  <a:pt x="3827463" y="5000317"/>
                </a:cubicBezTo>
                <a:lnTo>
                  <a:pt x="3827463" y="5008029"/>
                </a:lnTo>
                <a:cubicBezTo>
                  <a:pt x="3827463" y="5023442"/>
                  <a:pt x="3835175" y="5045862"/>
                  <a:pt x="3835175" y="5068282"/>
                </a:cubicBezTo>
                <a:lnTo>
                  <a:pt x="3835175" y="5719156"/>
                </a:lnTo>
                <a:cubicBezTo>
                  <a:pt x="3835175" y="6006407"/>
                  <a:pt x="3600465" y="6233406"/>
                  <a:pt x="3320925" y="6233406"/>
                </a:cubicBezTo>
                <a:lnTo>
                  <a:pt x="2481590" y="6233406"/>
                </a:lnTo>
                <a:cubicBezTo>
                  <a:pt x="2194338" y="6233406"/>
                  <a:pt x="1967340" y="5998696"/>
                  <a:pt x="1967340" y="5719156"/>
                </a:cubicBezTo>
                <a:lnTo>
                  <a:pt x="1967340" y="5068282"/>
                </a:lnTo>
                <a:cubicBezTo>
                  <a:pt x="1967340" y="5052869"/>
                  <a:pt x="1967340" y="5045862"/>
                  <a:pt x="1967340" y="5030449"/>
                </a:cubicBezTo>
                <a:cubicBezTo>
                  <a:pt x="1967340" y="5022738"/>
                  <a:pt x="1967340" y="5008029"/>
                  <a:pt x="1967340" y="5000327"/>
                </a:cubicBezTo>
                <a:cubicBezTo>
                  <a:pt x="1975051" y="4803450"/>
                  <a:pt x="1838427" y="4493084"/>
                  <a:pt x="1589009" y="4130157"/>
                </a:cubicBezTo>
                <a:cubicBezTo>
                  <a:pt x="1505631" y="4039077"/>
                  <a:pt x="1422263" y="3940991"/>
                  <a:pt x="1362010" y="3827492"/>
                </a:cubicBezTo>
                <a:cubicBezTo>
                  <a:pt x="1354308" y="3812079"/>
                  <a:pt x="1346597" y="3805072"/>
                  <a:pt x="1339590" y="3789659"/>
                </a:cubicBezTo>
                <a:cubicBezTo>
                  <a:pt x="1180547" y="3517116"/>
                  <a:pt x="1097179" y="3206749"/>
                  <a:pt x="1097179" y="2897068"/>
                </a:cubicBezTo>
                <a:cubicBezTo>
                  <a:pt x="1097179" y="1905697"/>
                  <a:pt x="1907096" y="1096484"/>
                  <a:pt x="2897763" y="1096484"/>
                </a:cubicBezTo>
                <a:cubicBezTo>
                  <a:pt x="3888421" y="1088763"/>
                  <a:pt x="4698339" y="1897976"/>
                  <a:pt x="4698339" y="2889347"/>
                </a:cubicBezTo>
                <a:close/>
                <a:moveTo>
                  <a:pt x="3555625" y="5143929"/>
                </a:moveTo>
                <a:lnTo>
                  <a:pt x="2246880" y="5143929"/>
                </a:lnTo>
                <a:lnTo>
                  <a:pt x="2246880" y="5401059"/>
                </a:lnTo>
                <a:lnTo>
                  <a:pt x="3555625" y="5401059"/>
                </a:lnTo>
                <a:lnTo>
                  <a:pt x="3555625" y="5143929"/>
                </a:lnTo>
                <a:lnTo>
                  <a:pt x="3555625" y="5143929"/>
                </a:lnTo>
                <a:close/>
                <a:moveTo>
                  <a:pt x="3555625" y="5734550"/>
                </a:moveTo>
                <a:lnTo>
                  <a:pt x="3555625" y="5681304"/>
                </a:lnTo>
                <a:lnTo>
                  <a:pt x="2246880" y="5681304"/>
                </a:lnTo>
                <a:lnTo>
                  <a:pt x="2246880" y="5734550"/>
                </a:lnTo>
                <a:cubicBezTo>
                  <a:pt x="2262293" y="5855761"/>
                  <a:pt x="2360379" y="5946135"/>
                  <a:pt x="2481590" y="5946135"/>
                </a:cubicBezTo>
                <a:lnTo>
                  <a:pt x="3321629" y="5946135"/>
                </a:lnTo>
                <a:cubicBezTo>
                  <a:pt x="3442126" y="5946135"/>
                  <a:pt x="3540916" y="5855761"/>
                  <a:pt x="3555625" y="5734550"/>
                </a:cubicBezTo>
                <a:close/>
                <a:moveTo>
                  <a:pt x="4418084" y="2889347"/>
                </a:moveTo>
                <a:cubicBezTo>
                  <a:pt x="4418084" y="2049308"/>
                  <a:pt x="3737088" y="1368303"/>
                  <a:pt x="2897040" y="1368303"/>
                </a:cubicBezTo>
                <a:cubicBezTo>
                  <a:pt x="2056991" y="1368303"/>
                  <a:pt x="1376005" y="2049308"/>
                  <a:pt x="1376005" y="2889347"/>
                </a:cubicBezTo>
                <a:cubicBezTo>
                  <a:pt x="1376005" y="3161890"/>
                  <a:pt x="1451671" y="3426722"/>
                  <a:pt x="1587590" y="3661432"/>
                </a:cubicBezTo>
                <a:lnTo>
                  <a:pt x="1587590" y="3661432"/>
                </a:lnTo>
                <a:cubicBezTo>
                  <a:pt x="1587590" y="3661432"/>
                  <a:pt x="1587590" y="3661432"/>
                  <a:pt x="1587590" y="3669134"/>
                </a:cubicBezTo>
                <a:cubicBezTo>
                  <a:pt x="1647843" y="3767220"/>
                  <a:pt x="1716503" y="3858299"/>
                  <a:pt x="1792169" y="3941677"/>
                </a:cubicBezTo>
                <a:cubicBezTo>
                  <a:pt x="1799880" y="3949388"/>
                  <a:pt x="1799880" y="3949388"/>
                  <a:pt x="1807582" y="3957090"/>
                </a:cubicBezTo>
                <a:cubicBezTo>
                  <a:pt x="2057000" y="4313001"/>
                  <a:pt x="2201326" y="4615665"/>
                  <a:pt x="2239159" y="4865093"/>
                </a:cubicBezTo>
                <a:lnTo>
                  <a:pt x="3563336" y="4865093"/>
                </a:lnTo>
                <a:cubicBezTo>
                  <a:pt x="3608880" y="4554717"/>
                  <a:pt x="3820466" y="4199511"/>
                  <a:pt x="4009631" y="3934670"/>
                </a:cubicBezTo>
                <a:cubicBezTo>
                  <a:pt x="4009631" y="3926959"/>
                  <a:pt x="4017343" y="3926959"/>
                  <a:pt x="4025045" y="3919257"/>
                </a:cubicBezTo>
                <a:cubicBezTo>
                  <a:pt x="4093009" y="3851292"/>
                  <a:pt x="4153957" y="3767924"/>
                  <a:pt x="4198797" y="3684547"/>
                </a:cubicBezTo>
                <a:cubicBezTo>
                  <a:pt x="4198797" y="3676835"/>
                  <a:pt x="4206508" y="3676835"/>
                  <a:pt x="4206508" y="3669134"/>
                </a:cubicBezTo>
                <a:cubicBezTo>
                  <a:pt x="4206508" y="3661422"/>
                  <a:pt x="4214220" y="3661432"/>
                  <a:pt x="4214220" y="3653720"/>
                </a:cubicBezTo>
                <a:cubicBezTo>
                  <a:pt x="4350129" y="3426722"/>
                  <a:pt x="4418084" y="3161890"/>
                  <a:pt x="4418084" y="2889347"/>
                </a:cubicBezTo>
                <a:close/>
                <a:moveTo>
                  <a:pt x="854748" y="1565180"/>
                </a:moveTo>
                <a:lnTo>
                  <a:pt x="574503" y="1398434"/>
                </a:lnTo>
                <a:cubicBezTo>
                  <a:pt x="506539" y="1360601"/>
                  <a:pt x="423171" y="1383021"/>
                  <a:pt x="385338" y="1451681"/>
                </a:cubicBezTo>
                <a:cubicBezTo>
                  <a:pt x="347505" y="1519645"/>
                  <a:pt x="369925" y="1603013"/>
                  <a:pt x="438584" y="1640846"/>
                </a:cubicBezTo>
                <a:lnTo>
                  <a:pt x="718829" y="1807591"/>
                </a:lnTo>
                <a:cubicBezTo>
                  <a:pt x="741249" y="1823005"/>
                  <a:pt x="764373" y="1823005"/>
                  <a:pt x="786793" y="1823005"/>
                </a:cubicBezTo>
                <a:cubicBezTo>
                  <a:pt x="832337" y="1823005"/>
                  <a:pt x="884879" y="1800585"/>
                  <a:pt x="908004" y="1755040"/>
                </a:cubicBezTo>
                <a:cubicBezTo>
                  <a:pt x="945132" y="1686390"/>
                  <a:pt x="922712" y="1603013"/>
                  <a:pt x="854748" y="156518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3" name="Forma libre 372">
            <a:extLst>
              <a:ext uri="{FF2B5EF4-FFF2-40B4-BE49-F238E27FC236}">
                <a16:creationId xmlns:a16="http://schemas.microsoft.com/office/drawing/2014/main" id="{7CCBC924-E161-5640-8449-431956697D76}"/>
              </a:ext>
            </a:extLst>
          </p:cNvPr>
          <p:cNvSpPr/>
          <p:nvPr/>
        </p:nvSpPr>
        <p:spPr>
          <a:xfrm>
            <a:off x="480591" y="5340958"/>
            <a:ext cx="301338" cy="261390"/>
          </a:xfrm>
          <a:custGeom>
            <a:avLst/>
            <a:gdLst>
              <a:gd name="connsiteX0" fmla="*/ 1744866 w 5819775"/>
              <a:gd name="connsiteY0" fmla="*/ 4060879 h 5048250"/>
              <a:gd name="connsiteX1" fmla="*/ 2324529 w 5819775"/>
              <a:gd name="connsiteY1" fmla="*/ 3481216 h 5048250"/>
              <a:gd name="connsiteX2" fmla="*/ 2190407 w 5819775"/>
              <a:gd name="connsiteY2" fmla="*/ 3106988 h 5048250"/>
              <a:gd name="connsiteX3" fmla="*/ 3250283 w 5819775"/>
              <a:gd name="connsiteY3" fmla="*/ 1686630 h 5048250"/>
              <a:gd name="connsiteX4" fmla="*/ 3483197 w 5819775"/>
              <a:gd name="connsiteY4" fmla="*/ 1736350 h 5048250"/>
              <a:gd name="connsiteX5" fmla="*/ 3850881 w 5819775"/>
              <a:gd name="connsiteY5" fmla="*/ 1602229 h 5048250"/>
              <a:gd name="connsiteX6" fmla="*/ 4684386 w 5819775"/>
              <a:gd name="connsiteY6" fmla="*/ 2238156 h 5048250"/>
              <a:gd name="connsiteX7" fmla="*/ 4634665 w 5819775"/>
              <a:gd name="connsiteY7" fmla="*/ 2478262 h 5048250"/>
              <a:gd name="connsiteX8" fmla="*/ 5214328 w 5819775"/>
              <a:gd name="connsiteY8" fmla="*/ 3057925 h 5048250"/>
              <a:gd name="connsiteX9" fmla="*/ 5793991 w 5819775"/>
              <a:gd name="connsiteY9" fmla="*/ 2478262 h 5048250"/>
              <a:gd name="connsiteX10" fmla="*/ 5214328 w 5819775"/>
              <a:gd name="connsiteY10" fmla="*/ 1898599 h 5048250"/>
              <a:gd name="connsiteX11" fmla="*/ 4846644 w 5819775"/>
              <a:gd name="connsiteY11" fmla="*/ 2032721 h 5048250"/>
              <a:gd name="connsiteX12" fmla="*/ 4013140 w 5819775"/>
              <a:gd name="connsiteY12" fmla="*/ 1396794 h 5048250"/>
              <a:gd name="connsiteX13" fmla="*/ 4062860 w 5819775"/>
              <a:gd name="connsiteY13" fmla="*/ 1156687 h 5048250"/>
              <a:gd name="connsiteX14" fmla="*/ 3483197 w 5819775"/>
              <a:gd name="connsiteY14" fmla="*/ 577025 h 5048250"/>
              <a:gd name="connsiteX15" fmla="*/ 2903535 w 5819775"/>
              <a:gd name="connsiteY15" fmla="*/ 1156687 h 5048250"/>
              <a:gd name="connsiteX16" fmla="*/ 3037656 w 5819775"/>
              <a:gd name="connsiteY16" fmla="*/ 1530915 h 5048250"/>
              <a:gd name="connsiteX17" fmla="*/ 1977771 w 5819775"/>
              <a:gd name="connsiteY17" fmla="*/ 2958484 h 5048250"/>
              <a:gd name="connsiteX18" fmla="*/ 1744866 w 5819775"/>
              <a:gd name="connsiteY18" fmla="*/ 2908764 h 5048250"/>
              <a:gd name="connsiteX19" fmla="*/ 1165203 w 5819775"/>
              <a:gd name="connsiteY19" fmla="*/ 3488427 h 5048250"/>
              <a:gd name="connsiteX20" fmla="*/ 1744866 w 5819775"/>
              <a:gd name="connsiteY20" fmla="*/ 4060879 h 5048250"/>
              <a:gd name="connsiteX21" fmla="*/ 5517880 w 5819775"/>
              <a:gd name="connsiteY21" fmla="*/ 2485463 h 5048250"/>
              <a:gd name="connsiteX22" fmla="*/ 5199917 w 5819775"/>
              <a:gd name="connsiteY22" fmla="*/ 2803427 h 5048250"/>
              <a:gd name="connsiteX23" fmla="*/ 4881953 w 5819775"/>
              <a:gd name="connsiteY23" fmla="*/ 2485463 h 5048250"/>
              <a:gd name="connsiteX24" fmla="*/ 5199917 w 5819775"/>
              <a:gd name="connsiteY24" fmla="*/ 2167499 h 5048250"/>
              <a:gd name="connsiteX25" fmla="*/ 5517880 w 5819775"/>
              <a:gd name="connsiteY25" fmla="*/ 2485463 h 5048250"/>
              <a:gd name="connsiteX26" fmla="*/ 3482531 w 5819775"/>
              <a:gd name="connsiteY26" fmla="*/ 845934 h 5048250"/>
              <a:gd name="connsiteX27" fmla="*/ 3800494 w 5819775"/>
              <a:gd name="connsiteY27" fmla="*/ 1163898 h 5048250"/>
              <a:gd name="connsiteX28" fmla="*/ 3482531 w 5819775"/>
              <a:gd name="connsiteY28" fmla="*/ 1481861 h 5048250"/>
              <a:gd name="connsiteX29" fmla="*/ 3164567 w 5819775"/>
              <a:gd name="connsiteY29" fmla="*/ 1163898 h 5048250"/>
              <a:gd name="connsiteX30" fmla="*/ 3482531 w 5819775"/>
              <a:gd name="connsiteY30" fmla="*/ 845934 h 5048250"/>
              <a:gd name="connsiteX31" fmla="*/ 1744866 w 5819775"/>
              <a:gd name="connsiteY31" fmla="*/ 3170453 h 5048250"/>
              <a:gd name="connsiteX32" fmla="*/ 2062829 w 5819775"/>
              <a:gd name="connsiteY32" fmla="*/ 3488417 h 5048250"/>
              <a:gd name="connsiteX33" fmla="*/ 1744866 w 5819775"/>
              <a:gd name="connsiteY33" fmla="*/ 3806381 h 5048250"/>
              <a:gd name="connsiteX34" fmla="*/ 1426902 w 5819775"/>
              <a:gd name="connsiteY34" fmla="*/ 3488417 h 5048250"/>
              <a:gd name="connsiteX35" fmla="*/ 1744866 w 5819775"/>
              <a:gd name="connsiteY35" fmla="*/ 3170453 h 5048250"/>
              <a:gd name="connsiteX36" fmla="*/ 5828643 w 5819775"/>
              <a:gd name="connsiteY36" fmla="*/ 4930369 h 5048250"/>
              <a:gd name="connsiteX37" fmla="*/ 5701723 w 5819775"/>
              <a:gd name="connsiteY37" fmla="*/ 5057289 h 5048250"/>
              <a:gd name="connsiteX38" fmla="*/ 797519 w 5819775"/>
              <a:gd name="connsiteY38" fmla="*/ 5057289 h 5048250"/>
              <a:gd name="connsiteX39" fmla="*/ 776583 w 5819775"/>
              <a:gd name="connsiteY39" fmla="*/ 5057289 h 5048250"/>
              <a:gd name="connsiteX40" fmla="*/ 529276 w 5819775"/>
              <a:gd name="connsiteY40" fmla="*/ 4965697 h 5048250"/>
              <a:gd name="connsiteX41" fmla="*/ 402355 w 5819775"/>
              <a:gd name="connsiteY41" fmla="*/ 4626798 h 5048250"/>
              <a:gd name="connsiteX42" fmla="*/ 402355 w 5819775"/>
              <a:gd name="connsiteY42" fmla="*/ 4429221 h 5048250"/>
              <a:gd name="connsiteX43" fmla="*/ 126921 w 5819775"/>
              <a:gd name="connsiteY43" fmla="*/ 4429221 h 5048250"/>
              <a:gd name="connsiteX44" fmla="*/ 0 w 5819775"/>
              <a:gd name="connsiteY44" fmla="*/ 4302300 h 5048250"/>
              <a:gd name="connsiteX45" fmla="*/ 126921 w 5819775"/>
              <a:gd name="connsiteY45" fmla="*/ 4175379 h 5048250"/>
              <a:gd name="connsiteX46" fmla="*/ 402355 w 5819775"/>
              <a:gd name="connsiteY46" fmla="*/ 4175379 h 5048250"/>
              <a:gd name="connsiteX47" fmla="*/ 402355 w 5819775"/>
              <a:gd name="connsiteY47" fmla="*/ 3602917 h 5048250"/>
              <a:gd name="connsiteX48" fmla="*/ 126921 w 5819775"/>
              <a:gd name="connsiteY48" fmla="*/ 3602917 h 5048250"/>
              <a:gd name="connsiteX49" fmla="*/ 0 w 5819775"/>
              <a:gd name="connsiteY49" fmla="*/ 3475987 h 5048250"/>
              <a:gd name="connsiteX50" fmla="*/ 126921 w 5819775"/>
              <a:gd name="connsiteY50" fmla="*/ 3349066 h 5048250"/>
              <a:gd name="connsiteX51" fmla="*/ 402355 w 5819775"/>
              <a:gd name="connsiteY51" fmla="*/ 3349066 h 5048250"/>
              <a:gd name="connsiteX52" fmla="*/ 402355 w 5819775"/>
              <a:gd name="connsiteY52" fmla="*/ 2775299 h 5048250"/>
              <a:gd name="connsiteX53" fmla="*/ 126921 w 5819775"/>
              <a:gd name="connsiteY53" fmla="*/ 2775299 h 5048250"/>
              <a:gd name="connsiteX54" fmla="*/ 0 w 5819775"/>
              <a:gd name="connsiteY54" fmla="*/ 2648369 h 5048250"/>
              <a:gd name="connsiteX55" fmla="*/ 126921 w 5819775"/>
              <a:gd name="connsiteY55" fmla="*/ 2521449 h 5048250"/>
              <a:gd name="connsiteX56" fmla="*/ 402355 w 5819775"/>
              <a:gd name="connsiteY56" fmla="*/ 2521449 h 5048250"/>
              <a:gd name="connsiteX57" fmla="*/ 402355 w 5819775"/>
              <a:gd name="connsiteY57" fmla="*/ 1948986 h 5048250"/>
              <a:gd name="connsiteX58" fmla="*/ 126921 w 5819775"/>
              <a:gd name="connsiteY58" fmla="*/ 1948986 h 5048250"/>
              <a:gd name="connsiteX59" fmla="*/ 0 w 5819775"/>
              <a:gd name="connsiteY59" fmla="*/ 1822066 h 5048250"/>
              <a:gd name="connsiteX60" fmla="*/ 126921 w 5819775"/>
              <a:gd name="connsiteY60" fmla="*/ 1695145 h 5048250"/>
              <a:gd name="connsiteX61" fmla="*/ 402355 w 5819775"/>
              <a:gd name="connsiteY61" fmla="*/ 1695145 h 5048250"/>
              <a:gd name="connsiteX62" fmla="*/ 402355 w 5819775"/>
              <a:gd name="connsiteY62" fmla="*/ 1122683 h 5048250"/>
              <a:gd name="connsiteX63" fmla="*/ 126921 w 5819775"/>
              <a:gd name="connsiteY63" fmla="*/ 1122683 h 5048250"/>
              <a:gd name="connsiteX64" fmla="*/ 0 w 5819775"/>
              <a:gd name="connsiteY64" fmla="*/ 995753 h 5048250"/>
              <a:gd name="connsiteX65" fmla="*/ 126921 w 5819775"/>
              <a:gd name="connsiteY65" fmla="*/ 868832 h 5048250"/>
              <a:gd name="connsiteX66" fmla="*/ 402355 w 5819775"/>
              <a:gd name="connsiteY66" fmla="*/ 868832 h 5048250"/>
              <a:gd name="connsiteX67" fmla="*/ 402355 w 5819775"/>
              <a:gd name="connsiteY67" fmla="*/ 253841 h 5048250"/>
              <a:gd name="connsiteX68" fmla="*/ 126921 w 5819775"/>
              <a:gd name="connsiteY68" fmla="*/ 253841 h 5048250"/>
              <a:gd name="connsiteX69" fmla="*/ 0 w 5819775"/>
              <a:gd name="connsiteY69" fmla="*/ 126921 h 5048250"/>
              <a:gd name="connsiteX70" fmla="*/ 126921 w 5819775"/>
              <a:gd name="connsiteY70" fmla="*/ 0 h 5048250"/>
              <a:gd name="connsiteX71" fmla="*/ 529933 w 5819775"/>
              <a:gd name="connsiteY71" fmla="*/ 0 h 5048250"/>
              <a:gd name="connsiteX72" fmla="*/ 656854 w 5819775"/>
              <a:gd name="connsiteY72" fmla="*/ 126921 h 5048250"/>
              <a:gd name="connsiteX73" fmla="*/ 656854 w 5819775"/>
              <a:gd name="connsiteY73" fmla="*/ 4634646 h 5048250"/>
              <a:gd name="connsiteX74" fmla="*/ 699383 w 5819775"/>
              <a:gd name="connsiteY74" fmla="*/ 4775959 h 5048250"/>
              <a:gd name="connsiteX75" fmla="*/ 784431 w 5819775"/>
              <a:gd name="connsiteY75" fmla="*/ 4804096 h 5048250"/>
              <a:gd name="connsiteX76" fmla="*/ 798824 w 5819775"/>
              <a:gd name="connsiteY76" fmla="*/ 4804096 h 5048250"/>
              <a:gd name="connsiteX77" fmla="*/ 5701713 w 5819775"/>
              <a:gd name="connsiteY77" fmla="*/ 4804096 h 5048250"/>
              <a:gd name="connsiteX78" fmla="*/ 5828643 w 5819775"/>
              <a:gd name="connsiteY78" fmla="*/ 4930369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819775" h="5048250">
                <a:moveTo>
                  <a:pt x="1744866" y="4060879"/>
                </a:moveTo>
                <a:cubicBezTo>
                  <a:pt x="2062829" y="4060879"/>
                  <a:pt x="2324529" y="3799180"/>
                  <a:pt x="2324529" y="3481216"/>
                </a:cubicBezTo>
                <a:cubicBezTo>
                  <a:pt x="2324529" y="3339903"/>
                  <a:pt x="2274808" y="3212973"/>
                  <a:pt x="2190407" y="3106988"/>
                </a:cubicBezTo>
                <a:lnTo>
                  <a:pt x="3250283" y="1686630"/>
                </a:lnTo>
                <a:cubicBezTo>
                  <a:pt x="3320939" y="1714767"/>
                  <a:pt x="3398796" y="1736350"/>
                  <a:pt x="3483197" y="1736350"/>
                </a:cubicBezTo>
                <a:cubicBezTo>
                  <a:pt x="3624510" y="1736350"/>
                  <a:pt x="3751440" y="1686630"/>
                  <a:pt x="3850881" y="1602229"/>
                </a:cubicBezTo>
                <a:lnTo>
                  <a:pt x="4684386" y="2238156"/>
                </a:lnTo>
                <a:cubicBezTo>
                  <a:pt x="4649057" y="2308812"/>
                  <a:pt x="4634665" y="2393861"/>
                  <a:pt x="4634665" y="2478262"/>
                </a:cubicBezTo>
                <a:cubicBezTo>
                  <a:pt x="4634665" y="2796226"/>
                  <a:pt x="4896365" y="3057925"/>
                  <a:pt x="5214328" y="3057925"/>
                </a:cubicBezTo>
                <a:cubicBezTo>
                  <a:pt x="5532292" y="3057925"/>
                  <a:pt x="5793991" y="2796226"/>
                  <a:pt x="5793991" y="2478262"/>
                </a:cubicBezTo>
                <a:cubicBezTo>
                  <a:pt x="5793991" y="2160299"/>
                  <a:pt x="5532292" y="1898599"/>
                  <a:pt x="5214328" y="1898599"/>
                </a:cubicBezTo>
                <a:cubicBezTo>
                  <a:pt x="5073015" y="1898599"/>
                  <a:pt x="4946085" y="1948320"/>
                  <a:pt x="4846644" y="2032721"/>
                </a:cubicBezTo>
                <a:lnTo>
                  <a:pt x="4013140" y="1396794"/>
                </a:lnTo>
                <a:cubicBezTo>
                  <a:pt x="4048468" y="1326137"/>
                  <a:pt x="4062860" y="1241089"/>
                  <a:pt x="4062860" y="1156687"/>
                </a:cubicBezTo>
                <a:cubicBezTo>
                  <a:pt x="4062860" y="838724"/>
                  <a:pt x="3801161" y="577025"/>
                  <a:pt x="3483197" y="577025"/>
                </a:cubicBezTo>
                <a:cubicBezTo>
                  <a:pt x="3165234" y="577025"/>
                  <a:pt x="2903535" y="838724"/>
                  <a:pt x="2903535" y="1156687"/>
                </a:cubicBezTo>
                <a:cubicBezTo>
                  <a:pt x="2903535" y="1298000"/>
                  <a:pt x="2953255" y="1424930"/>
                  <a:pt x="3037656" y="1530915"/>
                </a:cubicBezTo>
                <a:lnTo>
                  <a:pt x="1977771" y="2958484"/>
                </a:lnTo>
                <a:cubicBezTo>
                  <a:pt x="1907115" y="2930347"/>
                  <a:pt x="1829257" y="2908764"/>
                  <a:pt x="1744866" y="2908764"/>
                </a:cubicBezTo>
                <a:cubicBezTo>
                  <a:pt x="1426902" y="2908764"/>
                  <a:pt x="1165203" y="3170463"/>
                  <a:pt x="1165203" y="3488427"/>
                </a:cubicBezTo>
                <a:cubicBezTo>
                  <a:pt x="1165203" y="3799837"/>
                  <a:pt x="1426902" y="4060879"/>
                  <a:pt x="1744866" y="4060879"/>
                </a:cubicBezTo>
                <a:close/>
                <a:moveTo>
                  <a:pt x="5517880" y="2485463"/>
                </a:moveTo>
                <a:cubicBezTo>
                  <a:pt x="5517880" y="2662104"/>
                  <a:pt x="5376567" y="2803427"/>
                  <a:pt x="5199917" y="2803427"/>
                </a:cubicBezTo>
                <a:cubicBezTo>
                  <a:pt x="5023266" y="2803427"/>
                  <a:pt x="4881953" y="2662114"/>
                  <a:pt x="4881953" y="2485463"/>
                </a:cubicBezTo>
                <a:cubicBezTo>
                  <a:pt x="4881953" y="2308822"/>
                  <a:pt x="5023266" y="2167499"/>
                  <a:pt x="5199917" y="2167499"/>
                </a:cubicBezTo>
                <a:cubicBezTo>
                  <a:pt x="5376567" y="2167499"/>
                  <a:pt x="5517880" y="2308822"/>
                  <a:pt x="5517880" y="2485463"/>
                </a:cubicBezTo>
                <a:close/>
                <a:moveTo>
                  <a:pt x="3482531" y="845934"/>
                </a:moveTo>
                <a:cubicBezTo>
                  <a:pt x="3659172" y="845934"/>
                  <a:pt x="3800494" y="987247"/>
                  <a:pt x="3800494" y="1163898"/>
                </a:cubicBezTo>
                <a:cubicBezTo>
                  <a:pt x="3800494" y="1340549"/>
                  <a:pt x="3659181" y="1481861"/>
                  <a:pt x="3482531" y="1481861"/>
                </a:cubicBezTo>
                <a:cubicBezTo>
                  <a:pt x="3305890" y="1481861"/>
                  <a:pt x="3164567" y="1340549"/>
                  <a:pt x="3164567" y="1163898"/>
                </a:cubicBezTo>
                <a:cubicBezTo>
                  <a:pt x="3164567" y="987247"/>
                  <a:pt x="3305890" y="845934"/>
                  <a:pt x="3482531" y="845934"/>
                </a:cubicBezTo>
                <a:close/>
                <a:moveTo>
                  <a:pt x="1744866" y="3170453"/>
                </a:moveTo>
                <a:cubicBezTo>
                  <a:pt x="1921507" y="3170453"/>
                  <a:pt x="2062829" y="3311767"/>
                  <a:pt x="2062829" y="3488417"/>
                </a:cubicBezTo>
                <a:cubicBezTo>
                  <a:pt x="2062829" y="3665058"/>
                  <a:pt x="1921516" y="3806381"/>
                  <a:pt x="1744866" y="3806381"/>
                </a:cubicBezTo>
                <a:cubicBezTo>
                  <a:pt x="1568215" y="3806381"/>
                  <a:pt x="1426902" y="3665068"/>
                  <a:pt x="1426902" y="3488417"/>
                </a:cubicBezTo>
                <a:cubicBezTo>
                  <a:pt x="1426902" y="3311776"/>
                  <a:pt x="1568215" y="3170453"/>
                  <a:pt x="1744866" y="3170453"/>
                </a:cubicBezTo>
                <a:close/>
                <a:moveTo>
                  <a:pt x="5828643" y="4930369"/>
                </a:moveTo>
                <a:cubicBezTo>
                  <a:pt x="5828643" y="5001025"/>
                  <a:pt x="5772379" y="5057289"/>
                  <a:pt x="5701723" y="5057289"/>
                </a:cubicBezTo>
                <a:lnTo>
                  <a:pt x="797519" y="5057289"/>
                </a:lnTo>
                <a:cubicBezTo>
                  <a:pt x="790318" y="5057289"/>
                  <a:pt x="783127" y="5057289"/>
                  <a:pt x="776583" y="5057289"/>
                </a:cubicBezTo>
                <a:cubicBezTo>
                  <a:pt x="720319" y="5057289"/>
                  <a:pt x="614334" y="5042897"/>
                  <a:pt x="529276" y="4965697"/>
                </a:cubicBezTo>
                <a:cubicBezTo>
                  <a:pt x="444227" y="4887840"/>
                  <a:pt x="402355" y="4774654"/>
                  <a:pt x="402355" y="4626798"/>
                </a:cubicBezTo>
                <a:lnTo>
                  <a:pt x="402355" y="4429221"/>
                </a:lnTo>
                <a:lnTo>
                  <a:pt x="126921" y="4429221"/>
                </a:lnTo>
                <a:cubicBezTo>
                  <a:pt x="56264" y="4429221"/>
                  <a:pt x="0" y="4372956"/>
                  <a:pt x="0" y="4302300"/>
                </a:cubicBezTo>
                <a:cubicBezTo>
                  <a:pt x="0" y="4231643"/>
                  <a:pt x="56264" y="4175379"/>
                  <a:pt x="126921" y="4175379"/>
                </a:cubicBezTo>
                <a:lnTo>
                  <a:pt x="402355" y="4175379"/>
                </a:lnTo>
                <a:lnTo>
                  <a:pt x="402355" y="3602917"/>
                </a:lnTo>
                <a:lnTo>
                  <a:pt x="126921" y="3602917"/>
                </a:lnTo>
                <a:cubicBezTo>
                  <a:pt x="56264" y="3602907"/>
                  <a:pt x="0" y="3546643"/>
                  <a:pt x="0" y="3475987"/>
                </a:cubicBezTo>
                <a:cubicBezTo>
                  <a:pt x="0" y="3405331"/>
                  <a:pt x="56264" y="3349066"/>
                  <a:pt x="126921" y="3349066"/>
                </a:cubicBezTo>
                <a:lnTo>
                  <a:pt x="402355" y="3349066"/>
                </a:lnTo>
                <a:lnTo>
                  <a:pt x="402355" y="2775299"/>
                </a:lnTo>
                <a:lnTo>
                  <a:pt x="126921" y="2775299"/>
                </a:lnTo>
                <a:cubicBezTo>
                  <a:pt x="56264" y="2775299"/>
                  <a:pt x="0" y="2719035"/>
                  <a:pt x="0" y="2648369"/>
                </a:cubicBezTo>
                <a:cubicBezTo>
                  <a:pt x="0" y="2577703"/>
                  <a:pt x="56264" y="2521449"/>
                  <a:pt x="126921" y="2521449"/>
                </a:cubicBezTo>
                <a:lnTo>
                  <a:pt x="402355" y="2521449"/>
                </a:lnTo>
                <a:lnTo>
                  <a:pt x="402355" y="1948986"/>
                </a:lnTo>
                <a:lnTo>
                  <a:pt x="126921" y="1948986"/>
                </a:lnTo>
                <a:cubicBezTo>
                  <a:pt x="56264" y="1948986"/>
                  <a:pt x="0" y="1892722"/>
                  <a:pt x="0" y="1822066"/>
                </a:cubicBezTo>
                <a:cubicBezTo>
                  <a:pt x="0" y="1751409"/>
                  <a:pt x="56264" y="1695145"/>
                  <a:pt x="126921" y="1695145"/>
                </a:cubicBezTo>
                <a:lnTo>
                  <a:pt x="402355" y="1695145"/>
                </a:lnTo>
                <a:lnTo>
                  <a:pt x="402355" y="1122683"/>
                </a:lnTo>
                <a:lnTo>
                  <a:pt x="126921" y="1122683"/>
                </a:lnTo>
                <a:cubicBezTo>
                  <a:pt x="56264" y="1122683"/>
                  <a:pt x="0" y="1066409"/>
                  <a:pt x="0" y="995753"/>
                </a:cubicBezTo>
                <a:cubicBezTo>
                  <a:pt x="0" y="925097"/>
                  <a:pt x="56264" y="868832"/>
                  <a:pt x="126921" y="868832"/>
                </a:cubicBezTo>
                <a:lnTo>
                  <a:pt x="402355" y="868832"/>
                </a:lnTo>
                <a:lnTo>
                  <a:pt x="402355" y="253841"/>
                </a:lnTo>
                <a:lnTo>
                  <a:pt x="126921" y="253841"/>
                </a:lnTo>
                <a:cubicBezTo>
                  <a:pt x="56264" y="253841"/>
                  <a:pt x="0" y="197577"/>
                  <a:pt x="0" y="126921"/>
                </a:cubicBezTo>
                <a:cubicBezTo>
                  <a:pt x="0" y="56264"/>
                  <a:pt x="56264" y="0"/>
                  <a:pt x="126921" y="0"/>
                </a:cubicBezTo>
                <a:lnTo>
                  <a:pt x="529933" y="0"/>
                </a:lnTo>
                <a:cubicBezTo>
                  <a:pt x="600589" y="0"/>
                  <a:pt x="656854" y="56264"/>
                  <a:pt x="656854" y="126921"/>
                </a:cubicBezTo>
                <a:lnTo>
                  <a:pt x="656854" y="4634646"/>
                </a:lnTo>
                <a:cubicBezTo>
                  <a:pt x="656854" y="4684367"/>
                  <a:pt x="664054" y="4747832"/>
                  <a:pt x="699383" y="4775959"/>
                </a:cubicBezTo>
                <a:cubicBezTo>
                  <a:pt x="734711" y="4804086"/>
                  <a:pt x="784431" y="4804096"/>
                  <a:pt x="784431" y="4804096"/>
                </a:cubicBezTo>
                <a:cubicBezTo>
                  <a:pt x="784431" y="4804096"/>
                  <a:pt x="791632" y="4804096"/>
                  <a:pt x="798824" y="4804096"/>
                </a:cubicBezTo>
                <a:lnTo>
                  <a:pt x="5701713" y="4804096"/>
                </a:lnTo>
                <a:cubicBezTo>
                  <a:pt x="5772379" y="4802791"/>
                  <a:pt x="5828643" y="4859713"/>
                  <a:pt x="5828643" y="493036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5" name="Forma libre 374">
            <a:extLst>
              <a:ext uri="{FF2B5EF4-FFF2-40B4-BE49-F238E27FC236}">
                <a16:creationId xmlns:a16="http://schemas.microsoft.com/office/drawing/2014/main" id="{6B2C0B81-236A-F143-92ED-A7E7E2B8BD94}"/>
              </a:ext>
            </a:extLst>
          </p:cNvPr>
          <p:cNvSpPr/>
          <p:nvPr/>
        </p:nvSpPr>
        <p:spPr>
          <a:xfrm>
            <a:off x="7236684" y="3986379"/>
            <a:ext cx="301831" cy="301338"/>
          </a:xfrm>
          <a:custGeom>
            <a:avLst/>
            <a:gdLst>
              <a:gd name="connsiteX0" fmla="*/ 5361518 w 5829300"/>
              <a:gd name="connsiteY0" fmla="*/ 0 h 5819775"/>
              <a:gd name="connsiteX1" fmla="*/ 2389556 w 5829300"/>
              <a:gd name="connsiteY1" fmla="*/ 0 h 5819775"/>
              <a:gd name="connsiteX2" fmla="*/ 1921774 w 5829300"/>
              <a:gd name="connsiteY2" fmla="*/ 467782 h 5819775"/>
              <a:gd name="connsiteX3" fmla="*/ 1921774 w 5829300"/>
              <a:gd name="connsiteY3" fmla="*/ 1914449 h 5819775"/>
              <a:gd name="connsiteX4" fmla="*/ 467782 w 5829300"/>
              <a:gd name="connsiteY4" fmla="*/ 1914449 h 5819775"/>
              <a:gd name="connsiteX5" fmla="*/ 0 w 5829300"/>
              <a:gd name="connsiteY5" fmla="*/ 2382231 h 5819775"/>
              <a:gd name="connsiteX6" fmla="*/ 0 w 5829300"/>
              <a:gd name="connsiteY6" fmla="*/ 5354184 h 5819775"/>
              <a:gd name="connsiteX7" fmla="*/ 467782 w 5829300"/>
              <a:gd name="connsiteY7" fmla="*/ 5821966 h 5819775"/>
              <a:gd name="connsiteX8" fmla="*/ 3447069 w 5829300"/>
              <a:gd name="connsiteY8" fmla="*/ 5821966 h 5819775"/>
              <a:gd name="connsiteX9" fmla="*/ 3914851 w 5829300"/>
              <a:gd name="connsiteY9" fmla="*/ 5354184 h 5819775"/>
              <a:gd name="connsiteX10" fmla="*/ 3914851 w 5829300"/>
              <a:gd name="connsiteY10" fmla="*/ 3907517 h 5819775"/>
              <a:gd name="connsiteX11" fmla="*/ 5361518 w 5829300"/>
              <a:gd name="connsiteY11" fmla="*/ 3907517 h 5819775"/>
              <a:gd name="connsiteX12" fmla="*/ 5829300 w 5829300"/>
              <a:gd name="connsiteY12" fmla="*/ 3439735 h 5819775"/>
              <a:gd name="connsiteX13" fmla="*/ 5829300 w 5829300"/>
              <a:gd name="connsiteY13" fmla="*/ 467782 h 5819775"/>
              <a:gd name="connsiteX14" fmla="*/ 5361518 w 5829300"/>
              <a:gd name="connsiteY14" fmla="*/ 0 h 5819775"/>
              <a:gd name="connsiteX15" fmla="*/ 3439744 w 5829300"/>
              <a:gd name="connsiteY15" fmla="*/ 1914449 h 5819775"/>
              <a:gd name="connsiteX16" fmla="*/ 3036599 w 5829300"/>
              <a:gd name="connsiteY16" fmla="*/ 1914449 h 5819775"/>
              <a:gd name="connsiteX17" fmla="*/ 3036599 w 5829300"/>
              <a:gd name="connsiteY17" fmla="*/ 1122817 h 5819775"/>
              <a:gd name="connsiteX18" fmla="*/ 4706493 w 5829300"/>
              <a:gd name="connsiteY18" fmla="*/ 1122817 h 5819775"/>
              <a:gd name="connsiteX19" fmla="*/ 4706493 w 5829300"/>
              <a:gd name="connsiteY19" fmla="*/ 2792711 h 5819775"/>
              <a:gd name="connsiteX20" fmla="*/ 3907527 w 5829300"/>
              <a:gd name="connsiteY20" fmla="*/ 2792711 h 5819775"/>
              <a:gd name="connsiteX21" fmla="*/ 3907527 w 5829300"/>
              <a:gd name="connsiteY21" fmla="*/ 2382231 h 5819775"/>
              <a:gd name="connsiteX22" fmla="*/ 3439744 w 5829300"/>
              <a:gd name="connsiteY22" fmla="*/ 1914449 h 5819775"/>
              <a:gd name="connsiteX23" fmla="*/ 2389556 w 5829300"/>
              <a:gd name="connsiteY23" fmla="*/ 3907517 h 5819775"/>
              <a:gd name="connsiteX24" fmla="*/ 2792701 w 5829300"/>
              <a:gd name="connsiteY24" fmla="*/ 3907517 h 5819775"/>
              <a:gd name="connsiteX25" fmla="*/ 2792701 w 5829300"/>
              <a:gd name="connsiteY25" fmla="*/ 4699150 h 5819775"/>
              <a:gd name="connsiteX26" fmla="*/ 1122817 w 5829300"/>
              <a:gd name="connsiteY26" fmla="*/ 4699150 h 5819775"/>
              <a:gd name="connsiteX27" fmla="*/ 1122817 w 5829300"/>
              <a:gd name="connsiteY27" fmla="*/ 3029931 h 5819775"/>
              <a:gd name="connsiteX28" fmla="*/ 1929108 w 5829300"/>
              <a:gd name="connsiteY28" fmla="*/ 3029931 h 5819775"/>
              <a:gd name="connsiteX29" fmla="*/ 1929108 w 5829300"/>
              <a:gd name="connsiteY29" fmla="*/ 3440411 h 5819775"/>
              <a:gd name="connsiteX30" fmla="*/ 2389556 w 5829300"/>
              <a:gd name="connsiteY30" fmla="*/ 3907517 h 5819775"/>
              <a:gd name="connsiteX31" fmla="*/ 3641646 w 5829300"/>
              <a:gd name="connsiteY31" fmla="*/ 5354184 h 5819775"/>
              <a:gd name="connsiteX32" fmla="*/ 3440401 w 5829300"/>
              <a:gd name="connsiteY32" fmla="*/ 5555428 h 5819775"/>
              <a:gd name="connsiteX33" fmla="*/ 468449 w 5829300"/>
              <a:gd name="connsiteY33" fmla="*/ 5555428 h 5819775"/>
              <a:gd name="connsiteX34" fmla="*/ 267205 w 5829300"/>
              <a:gd name="connsiteY34" fmla="*/ 5354184 h 5819775"/>
              <a:gd name="connsiteX35" fmla="*/ 267205 w 5829300"/>
              <a:gd name="connsiteY35" fmla="*/ 2374897 h 5819775"/>
              <a:gd name="connsiteX36" fmla="*/ 468449 w 5829300"/>
              <a:gd name="connsiteY36" fmla="*/ 2173653 h 5819775"/>
              <a:gd name="connsiteX37" fmla="*/ 1928441 w 5829300"/>
              <a:gd name="connsiteY37" fmla="*/ 2173653 h 5819775"/>
              <a:gd name="connsiteX38" fmla="*/ 1928441 w 5829300"/>
              <a:gd name="connsiteY38" fmla="*/ 2764050 h 5819775"/>
              <a:gd name="connsiteX39" fmla="*/ 1108158 w 5829300"/>
              <a:gd name="connsiteY39" fmla="*/ 2764050 h 5819775"/>
              <a:gd name="connsiteX40" fmla="*/ 856279 w 5829300"/>
              <a:gd name="connsiteY40" fmla="*/ 3015930 h 5819775"/>
              <a:gd name="connsiteX41" fmla="*/ 856279 w 5829300"/>
              <a:gd name="connsiteY41" fmla="*/ 4706484 h 5819775"/>
              <a:gd name="connsiteX42" fmla="*/ 1108158 w 5829300"/>
              <a:gd name="connsiteY42" fmla="*/ 4958363 h 5819775"/>
              <a:gd name="connsiteX43" fmla="*/ 2799379 w 5829300"/>
              <a:gd name="connsiteY43" fmla="*/ 4958363 h 5819775"/>
              <a:gd name="connsiteX44" fmla="*/ 3051258 w 5829300"/>
              <a:gd name="connsiteY44" fmla="*/ 4706484 h 5819775"/>
              <a:gd name="connsiteX45" fmla="*/ 3051258 w 5829300"/>
              <a:gd name="connsiteY45" fmla="*/ 3770919 h 5819775"/>
              <a:gd name="connsiteX46" fmla="*/ 3051258 w 5829300"/>
              <a:gd name="connsiteY46" fmla="*/ 2850013 h 5819775"/>
              <a:gd name="connsiteX47" fmla="*/ 3051258 w 5829300"/>
              <a:gd name="connsiteY47" fmla="*/ 2172995 h 5819775"/>
              <a:gd name="connsiteX48" fmla="*/ 3439744 w 5829300"/>
              <a:gd name="connsiteY48" fmla="*/ 2172995 h 5819775"/>
              <a:gd name="connsiteX49" fmla="*/ 3640989 w 5829300"/>
              <a:gd name="connsiteY49" fmla="*/ 2374240 h 5819775"/>
              <a:gd name="connsiteX50" fmla="*/ 3640989 w 5829300"/>
              <a:gd name="connsiteY50" fmla="*/ 2921318 h 5819775"/>
              <a:gd name="connsiteX51" fmla="*/ 3640989 w 5829300"/>
              <a:gd name="connsiteY51" fmla="*/ 3770262 h 5819775"/>
              <a:gd name="connsiteX52" fmla="*/ 3640989 w 5829300"/>
              <a:gd name="connsiteY52" fmla="*/ 5354193 h 5819775"/>
              <a:gd name="connsiteX53" fmla="*/ 3641646 w 5829300"/>
              <a:gd name="connsiteY53" fmla="*/ 5354193 h 5819775"/>
              <a:gd name="connsiteX54" fmla="*/ 5562753 w 5829300"/>
              <a:gd name="connsiteY54" fmla="*/ 3439735 h 5819775"/>
              <a:gd name="connsiteX55" fmla="*/ 5361508 w 5829300"/>
              <a:gd name="connsiteY55" fmla="*/ 3640979 h 5819775"/>
              <a:gd name="connsiteX56" fmla="*/ 3907517 w 5829300"/>
              <a:gd name="connsiteY56" fmla="*/ 3640979 h 5819775"/>
              <a:gd name="connsiteX57" fmla="*/ 3907517 w 5829300"/>
              <a:gd name="connsiteY57" fmla="*/ 3050581 h 5819775"/>
              <a:gd name="connsiteX58" fmla="*/ 4720476 w 5829300"/>
              <a:gd name="connsiteY58" fmla="*/ 3050581 h 5819775"/>
              <a:gd name="connsiteX59" fmla="*/ 4972355 w 5829300"/>
              <a:gd name="connsiteY59" fmla="*/ 2798702 h 5819775"/>
              <a:gd name="connsiteX60" fmla="*/ 4972355 w 5829300"/>
              <a:gd name="connsiteY60" fmla="*/ 1108148 h 5819775"/>
              <a:gd name="connsiteX61" fmla="*/ 4720476 w 5829300"/>
              <a:gd name="connsiteY61" fmla="*/ 856269 h 5819775"/>
              <a:gd name="connsiteX62" fmla="*/ 3029931 w 5829300"/>
              <a:gd name="connsiteY62" fmla="*/ 856269 h 5819775"/>
              <a:gd name="connsiteX63" fmla="*/ 2778052 w 5829300"/>
              <a:gd name="connsiteY63" fmla="*/ 1108148 h 5819775"/>
              <a:gd name="connsiteX64" fmla="*/ 2778052 w 5829300"/>
              <a:gd name="connsiteY64" fmla="*/ 2799369 h 5819775"/>
              <a:gd name="connsiteX65" fmla="*/ 2792711 w 5829300"/>
              <a:gd name="connsiteY65" fmla="*/ 2878665 h 5819775"/>
              <a:gd name="connsiteX66" fmla="*/ 2792711 w 5829300"/>
              <a:gd name="connsiteY66" fmla="*/ 3641646 h 5819775"/>
              <a:gd name="connsiteX67" fmla="*/ 2389565 w 5829300"/>
              <a:gd name="connsiteY67" fmla="*/ 3641646 h 5819775"/>
              <a:gd name="connsiteX68" fmla="*/ 2188321 w 5829300"/>
              <a:gd name="connsiteY68" fmla="*/ 3440402 h 5819775"/>
              <a:gd name="connsiteX69" fmla="*/ 2188321 w 5829300"/>
              <a:gd name="connsiteY69" fmla="*/ 2893324 h 5819775"/>
              <a:gd name="connsiteX70" fmla="*/ 2188321 w 5829300"/>
              <a:gd name="connsiteY70" fmla="*/ 2043713 h 5819775"/>
              <a:gd name="connsiteX71" fmla="*/ 2188321 w 5829300"/>
              <a:gd name="connsiteY71" fmla="*/ 467782 h 5819775"/>
              <a:gd name="connsiteX72" fmla="*/ 2389565 w 5829300"/>
              <a:gd name="connsiteY72" fmla="*/ 266538 h 5819775"/>
              <a:gd name="connsiteX73" fmla="*/ 5361518 w 5829300"/>
              <a:gd name="connsiteY73" fmla="*/ 266538 h 5819775"/>
              <a:gd name="connsiteX74" fmla="*/ 5562762 w 5829300"/>
              <a:gd name="connsiteY74" fmla="*/ 467782 h 5819775"/>
              <a:gd name="connsiteX75" fmla="*/ 5562753 w 5829300"/>
              <a:gd name="connsiteY75" fmla="*/ 3439735 h 5819775"/>
              <a:gd name="connsiteX76" fmla="*/ 5562753 w 5829300"/>
              <a:gd name="connsiteY76" fmla="*/ 3439735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29300" h="5819775">
                <a:moveTo>
                  <a:pt x="5361518" y="0"/>
                </a:moveTo>
                <a:lnTo>
                  <a:pt x="2389556" y="0"/>
                </a:lnTo>
                <a:cubicBezTo>
                  <a:pt x="2130343" y="0"/>
                  <a:pt x="1921774" y="208569"/>
                  <a:pt x="1921774" y="467782"/>
                </a:cubicBezTo>
                <a:lnTo>
                  <a:pt x="1921774" y="1914449"/>
                </a:lnTo>
                <a:lnTo>
                  <a:pt x="467782" y="1914449"/>
                </a:lnTo>
                <a:cubicBezTo>
                  <a:pt x="208569" y="1914449"/>
                  <a:pt x="0" y="2123018"/>
                  <a:pt x="0" y="2382231"/>
                </a:cubicBezTo>
                <a:lnTo>
                  <a:pt x="0" y="5354184"/>
                </a:lnTo>
                <a:cubicBezTo>
                  <a:pt x="0" y="5613397"/>
                  <a:pt x="208569" y="5821966"/>
                  <a:pt x="467782" y="5821966"/>
                </a:cubicBezTo>
                <a:lnTo>
                  <a:pt x="3447069" y="5821966"/>
                </a:lnTo>
                <a:cubicBezTo>
                  <a:pt x="3706282" y="5821966"/>
                  <a:pt x="3914851" y="5613397"/>
                  <a:pt x="3914851" y="5354184"/>
                </a:cubicBezTo>
                <a:lnTo>
                  <a:pt x="3914851" y="3907517"/>
                </a:lnTo>
                <a:lnTo>
                  <a:pt x="5361518" y="3907517"/>
                </a:lnTo>
                <a:cubicBezTo>
                  <a:pt x="5620732" y="3907517"/>
                  <a:pt x="5829300" y="3698948"/>
                  <a:pt x="5829300" y="3439735"/>
                </a:cubicBezTo>
                <a:lnTo>
                  <a:pt x="5829300" y="467782"/>
                </a:lnTo>
                <a:cubicBezTo>
                  <a:pt x="5829300" y="208569"/>
                  <a:pt x="5620732" y="0"/>
                  <a:pt x="5361518" y="0"/>
                </a:cubicBezTo>
                <a:close/>
                <a:moveTo>
                  <a:pt x="3439744" y="1914449"/>
                </a:moveTo>
                <a:lnTo>
                  <a:pt x="3036599" y="1914449"/>
                </a:lnTo>
                <a:lnTo>
                  <a:pt x="3036599" y="1122817"/>
                </a:lnTo>
                <a:lnTo>
                  <a:pt x="4706493" y="1122817"/>
                </a:lnTo>
                <a:lnTo>
                  <a:pt x="4706493" y="2792711"/>
                </a:lnTo>
                <a:lnTo>
                  <a:pt x="3907527" y="2792711"/>
                </a:lnTo>
                <a:lnTo>
                  <a:pt x="3907527" y="2382231"/>
                </a:lnTo>
                <a:cubicBezTo>
                  <a:pt x="3907527" y="2123018"/>
                  <a:pt x="3698958" y="1914449"/>
                  <a:pt x="3439744" y="1914449"/>
                </a:cubicBezTo>
                <a:close/>
                <a:moveTo>
                  <a:pt x="2389556" y="3907517"/>
                </a:moveTo>
                <a:lnTo>
                  <a:pt x="2792701" y="3907517"/>
                </a:lnTo>
                <a:lnTo>
                  <a:pt x="2792701" y="4699150"/>
                </a:lnTo>
                <a:lnTo>
                  <a:pt x="1122817" y="4699150"/>
                </a:lnTo>
                <a:lnTo>
                  <a:pt x="1122817" y="3029931"/>
                </a:lnTo>
                <a:lnTo>
                  <a:pt x="1929108" y="3029931"/>
                </a:lnTo>
                <a:lnTo>
                  <a:pt x="1929108" y="3440411"/>
                </a:lnTo>
                <a:cubicBezTo>
                  <a:pt x="1921774" y="3698948"/>
                  <a:pt x="2130343" y="3907517"/>
                  <a:pt x="2389556" y="3907517"/>
                </a:cubicBezTo>
                <a:close/>
                <a:moveTo>
                  <a:pt x="3641646" y="5354184"/>
                </a:moveTo>
                <a:cubicBezTo>
                  <a:pt x="3641646" y="5462130"/>
                  <a:pt x="3555016" y="5555428"/>
                  <a:pt x="3440401" y="5555428"/>
                </a:cubicBezTo>
                <a:lnTo>
                  <a:pt x="468449" y="5555428"/>
                </a:lnTo>
                <a:cubicBezTo>
                  <a:pt x="360502" y="5555428"/>
                  <a:pt x="267205" y="5468798"/>
                  <a:pt x="267205" y="5354184"/>
                </a:cubicBezTo>
                <a:lnTo>
                  <a:pt x="267205" y="2374897"/>
                </a:lnTo>
                <a:cubicBezTo>
                  <a:pt x="267205" y="2266950"/>
                  <a:pt x="353835" y="2173653"/>
                  <a:pt x="468449" y="2173653"/>
                </a:cubicBezTo>
                <a:lnTo>
                  <a:pt x="1928441" y="2173653"/>
                </a:lnTo>
                <a:lnTo>
                  <a:pt x="1928441" y="2764050"/>
                </a:lnTo>
                <a:lnTo>
                  <a:pt x="1108158" y="2764050"/>
                </a:lnTo>
                <a:cubicBezTo>
                  <a:pt x="964225" y="2764050"/>
                  <a:pt x="856279" y="2879331"/>
                  <a:pt x="856279" y="3015930"/>
                </a:cubicBezTo>
                <a:lnTo>
                  <a:pt x="856279" y="4706484"/>
                </a:lnTo>
                <a:cubicBezTo>
                  <a:pt x="856279" y="4850416"/>
                  <a:pt x="971560" y="4958363"/>
                  <a:pt x="1108158" y="4958363"/>
                </a:cubicBezTo>
                <a:lnTo>
                  <a:pt x="2799379" y="4958363"/>
                </a:lnTo>
                <a:cubicBezTo>
                  <a:pt x="2943311" y="4958363"/>
                  <a:pt x="3051258" y="4843082"/>
                  <a:pt x="3051258" y="4706484"/>
                </a:cubicBezTo>
                <a:lnTo>
                  <a:pt x="3051258" y="3770919"/>
                </a:lnTo>
                <a:lnTo>
                  <a:pt x="3051258" y="2850013"/>
                </a:lnTo>
                <a:lnTo>
                  <a:pt x="3051258" y="2172995"/>
                </a:lnTo>
                <a:lnTo>
                  <a:pt x="3439744" y="2172995"/>
                </a:lnTo>
                <a:cubicBezTo>
                  <a:pt x="3547691" y="2172995"/>
                  <a:pt x="3640989" y="2259625"/>
                  <a:pt x="3640989" y="2374240"/>
                </a:cubicBezTo>
                <a:lnTo>
                  <a:pt x="3640989" y="2921318"/>
                </a:lnTo>
                <a:lnTo>
                  <a:pt x="3640989" y="3770262"/>
                </a:lnTo>
                <a:lnTo>
                  <a:pt x="3640989" y="5354193"/>
                </a:lnTo>
                <a:lnTo>
                  <a:pt x="3641646" y="5354193"/>
                </a:lnTo>
                <a:close/>
                <a:moveTo>
                  <a:pt x="5562753" y="3439735"/>
                </a:moveTo>
                <a:cubicBezTo>
                  <a:pt x="5562753" y="3547682"/>
                  <a:pt x="5476123" y="3640979"/>
                  <a:pt x="5361508" y="3640979"/>
                </a:cubicBezTo>
                <a:lnTo>
                  <a:pt x="3907517" y="3640979"/>
                </a:lnTo>
                <a:lnTo>
                  <a:pt x="3907517" y="3050581"/>
                </a:lnTo>
                <a:lnTo>
                  <a:pt x="4720476" y="3050581"/>
                </a:lnTo>
                <a:cubicBezTo>
                  <a:pt x="4864408" y="3050581"/>
                  <a:pt x="4972355" y="2935300"/>
                  <a:pt x="4972355" y="2798702"/>
                </a:cubicBezTo>
                <a:lnTo>
                  <a:pt x="4972355" y="1108148"/>
                </a:lnTo>
                <a:cubicBezTo>
                  <a:pt x="4972355" y="964216"/>
                  <a:pt x="4857074" y="856269"/>
                  <a:pt x="4720476" y="856269"/>
                </a:cubicBezTo>
                <a:lnTo>
                  <a:pt x="3029931" y="856269"/>
                </a:lnTo>
                <a:cubicBezTo>
                  <a:pt x="2885999" y="856269"/>
                  <a:pt x="2778052" y="971550"/>
                  <a:pt x="2778052" y="1108148"/>
                </a:cubicBezTo>
                <a:lnTo>
                  <a:pt x="2778052" y="2799369"/>
                </a:lnTo>
                <a:cubicBezTo>
                  <a:pt x="2778052" y="2828020"/>
                  <a:pt x="2785386" y="2850013"/>
                  <a:pt x="2792711" y="2878665"/>
                </a:cubicBezTo>
                <a:lnTo>
                  <a:pt x="2792711" y="3641646"/>
                </a:lnTo>
                <a:lnTo>
                  <a:pt x="2389565" y="3641646"/>
                </a:lnTo>
                <a:cubicBezTo>
                  <a:pt x="2281619" y="3641646"/>
                  <a:pt x="2188321" y="3555016"/>
                  <a:pt x="2188321" y="3440402"/>
                </a:cubicBezTo>
                <a:lnTo>
                  <a:pt x="2188321" y="2893324"/>
                </a:lnTo>
                <a:lnTo>
                  <a:pt x="2188321" y="2043713"/>
                </a:lnTo>
                <a:lnTo>
                  <a:pt x="2188321" y="467782"/>
                </a:lnTo>
                <a:cubicBezTo>
                  <a:pt x="2188321" y="359835"/>
                  <a:pt x="2274951" y="266538"/>
                  <a:pt x="2389565" y="266538"/>
                </a:cubicBezTo>
                <a:lnTo>
                  <a:pt x="5361518" y="266538"/>
                </a:lnTo>
                <a:cubicBezTo>
                  <a:pt x="5469465" y="266538"/>
                  <a:pt x="5562762" y="353168"/>
                  <a:pt x="5562762" y="467782"/>
                </a:cubicBezTo>
                <a:lnTo>
                  <a:pt x="5562753" y="3439735"/>
                </a:lnTo>
                <a:lnTo>
                  <a:pt x="5562753" y="343973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7" name="Forma libre 376">
            <a:extLst>
              <a:ext uri="{FF2B5EF4-FFF2-40B4-BE49-F238E27FC236}">
                <a16:creationId xmlns:a16="http://schemas.microsoft.com/office/drawing/2014/main" id="{0583F117-C987-A141-923F-25BF237FCEF6}"/>
              </a:ext>
            </a:extLst>
          </p:cNvPr>
          <p:cNvSpPr/>
          <p:nvPr/>
        </p:nvSpPr>
        <p:spPr>
          <a:xfrm>
            <a:off x="2782649" y="5934139"/>
            <a:ext cx="261838" cy="354647"/>
          </a:xfrm>
          <a:custGeom>
            <a:avLst/>
            <a:gdLst>
              <a:gd name="connsiteX0" fmla="*/ 4657838 w 5056909"/>
              <a:gd name="connsiteY0" fmla="*/ 0 h 6849340"/>
              <a:gd name="connsiteX1" fmla="*/ 406666 w 5056909"/>
              <a:gd name="connsiteY1" fmla="*/ 0 h 6849340"/>
              <a:gd name="connsiteX2" fmla="*/ 0 w 5056909"/>
              <a:gd name="connsiteY2" fmla="*/ 406666 h 6849340"/>
              <a:gd name="connsiteX3" fmla="*/ 0 w 5056909"/>
              <a:gd name="connsiteY3" fmla="*/ 6450564 h 6849340"/>
              <a:gd name="connsiteX4" fmla="*/ 406666 w 5056909"/>
              <a:gd name="connsiteY4" fmla="*/ 6857230 h 6849340"/>
              <a:gd name="connsiteX5" fmla="*/ 4657838 w 5056909"/>
              <a:gd name="connsiteY5" fmla="*/ 6857230 h 6849340"/>
              <a:gd name="connsiteX6" fmla="*/ 5064503 w 5056909"/>
              <a:gd name="connsiteY6" fmla="*/ 6450564 h 6849340"/>
              <a:gd name="connsiteX7" fmla="*/ 5064503 w 5056909"/>
              <a:gd name="connsiteY7" fmla="*/ 406666 h 6849340"/>
              <a:gd name="connsiteX8" fmla="*/ 4657838 w 5056909"/>
              <a:gd name="connsiteY8" fmla="*/ 0 h 6849340"/>
              <a:gd name="connsiteX9" fmla="*/ 4757781 w 5056909"/>
              <a:gd name="connsiteY9" fmla="*/ 6451335 h 6849340"/>
              <a:gd name="connsiteX10" fmla="*/ 4657847 w 5056909"/>
              <a:gd name="connsiteY10" fmla="*/ 6551270 h 6849340"/>
              <a:gd name="connsiteX11" fmla="*/ 406666 w 5056909"/>
              <a:gd name="connsiteY11" fmla="*/ 6551270 h 6849340"/>
              <a:gd name="connsiteX12" fmla="*/ 306731 w 5056909"/>
              <a:gd name="connsiteY12" fmla="*/ 6451335 h 6849340"/>
              <a:gd name="connsiteX13" fmla="*/ 306731 w 5056909"/>
              <a:gd name="connsiteY13" fmla="*/ 406666 h 6849340"/>
              <a:gd name="connsiteX14" fmla="*/ 406666 w 5056909"/>
              <a:gd name="connsiteY14" fmla="*/ 306731 h 6849340"/>
              <a:gd name="connsiteX15" fmla="*/ 4657838 w 5056909"/>
              <a:gd name="connsiteY15" fmla="*/ 306731 h 6849340"/>
              <a:gd name="connsiteX16" fmla="*/ 4757772 w 5056909"/>
              <a:gd name="connsiteY16" fmla="*/ 406666 h 6849340"/>
              <a:gd name="connsiteX17" fmla="*/ 4757772 w 5056909"/>
              <a:gd name="connsiteY17" fmla="*/ 6451335 h 6849340"/>
              <a:gd name="connsiteX18" fmla="*/ 4052065 w 5056909"/>
              <a:gd name="connsiteY18" fmla="*/ 4815433 h 6849340"/>
              <a:gd name="connsiteX19" fmla="*/ 3902930 w 5056909"/>
              <a:gd name="connsiteY19" fmla="*/ 4964569 h 6849340"/>
              <a:gd name="connsiteX20" fmla="*/ 1992595 w 5056909"/>
              <a:gd name="connsiteY20" fmla="*/ 4964569 h 6849340"/>
              <a:gd name="connsiteX21" fmla="*/ 1843460 w 5056909"/>
              <a:gd name="connsiteY21" fmla="*/ 4815433 h 6849340"/>
              <a:gd name="connsiteX22" fmla="*/ 1992595 w 5056909"/>
              <a:gd name="connsiteY22" fmla="*/ 4666298 h 6849340"/>
              <a:gd name="connsiteX23" fmla="*/ 3902159 w 5056909"/>
              <a:gd name="connsiteY23" fmla="*/ 4666298 h 6849340"/>
              <a:gd name="connsiteX24" fmla="*/ 4052065 w 5056909"/>
              <a:gd name="connsiteY24" fmla="*/ 4815433 h 6849340"/>
              <a:gd name="connsiteX25" fmla="*/ 4052065 w 5056909"/>
              <a:gd name="connsiteY25" fmla="*/ 5737168 h 6849340"/>
              <a:gd name="connsiteX26" fmla="*/ 3902930 w 5056909"/>
              <a:gd name="connsiteY26" fmla="*/ 5886303 h 6849340"/>
              <a:gd name="connsiteX27" fmla="*/ 1992595 w 5056909"/>
              <a:gd name="connsiteY27" fmla="*/ 5886303 h 6849340"/>
              <a:gd name="connsiteX28" fmla="*/ 1843460 w 5056909"/>
              <a:gd name="connsiteY28" fmla="*/ 5737168 h 6849340"/>
              <a:gd name="connsiteX29" fmla="*/ 1992595 w 5056909"/>
              <a:gd name="connsiteY29" fmla="*/ 5588032 h 6849340"/>
              <a:gd name="connsiteX30" fmla="*/ 3902159 w 5056909"/>
              <a:gd name="connsiteY30" fmla="*/ 5588032 h 6849340"/>
              <a:gd name="connsiteX31" fmla="*/ 4052065 w 5056909"/>
              <a:gd name="connsiteY31" fmla="*/ 5737168 h 6849340"/>
              <a:gd name="connsiteX32" fmla="*/ 4052065 w 5056909"/>
              <a:gd name="connsiteY32" fmla="*/ 3902168 h 6849340"/>
              <a:gd name="connsiteX33" fmla="*/ 3902930 w 5056909"/>
              <a:gd name="connsiteY33" fmla="*/ 4051303 h 6849340"/>
              <a:gd name="connsiteX34" fmla="*/ 1992595 w 5056909"/>
              <a:gd name="connsiteY34" fmla="*/ 4051303 h 6849340"/>
              <a:gd name="connsiteX35" fmla="*/ 1843460 w 5056909"/>
              <a:gd name="connsiteY35" fmla="*/ 3902168 h 6849340"/>
              <a:gd name="connsiteX36" fmla="*/ 1992595 w 5056909"/>
              <a:gd name="connsiteY36" fmla="*/ 3753032 h 6849340"/>
              <a:gd name="connsiteX37" fmla="*/ 3902159 w 5056909"/>
              <a:gd name="connsiteY37" fmla="*/ 3753032 h 6849340"/>
              <a:gd name="connsiteX38" fmla="*/ 4052065 w 5056909"/>
              <a:gd name="connsiteY38" fmla="*/ 3902168 h 6849340"/>
              <a:gd name="connsiteX39" fmla="*/ 4052065 w 5056909"/>
              <a:gd name="connsiteY39" fmla="*/ 2997344 h 6849340"/>
              <a:gd name="connsiteX40" fmla="*/ 3902930 w 5056909"/>
              <a:gd name="connsiteY40" fmla="*/ 3146480 h 6849340"/>
              <a:gd name="connsiteX41" fmla="*/ 1992595 w 5056909"/>
              <a:gd name="connsiteY41" fmla="*/ 3146480 h 6849340"/>
              <a:gd name="connsiteX42" fmla="*/ 1843460 w 5056909"/>
              <a:gd name="connsiteY42" fmla="*/ 2997344 h 6849340"/>
              <a:gd name="connsiteX43" fmla="*/ 1992595 w 5056909"/>
              <a:gd name="connsiteY43" fmla="*/ 2848209 h 6849340"/>
              <a:gd name="connsiteX44" fmla="*/ 3902159 w 5056909"/>
              <a:gd name="connsiteY44" fmla="*/ 2848209 h 6849340"/>
              <a:gd name="connsiteX45" fmla="*/ 4052065 w 5056909"/>
              <a:gd name="connsiteY45" fmla="*/ 2997344 h 6849340"/>
              <a:gd name="connsiteX46" fmla="*/ 1835000 w 5056909"/>
              <a:gd name="connsiteY46" fmla="*/ 2092530 h 6849340"/>
              <a:gd name="connsiteX47" fmla="*/ 1984136 w 5056909"/>
              <a:gd name="connsiteY47" fmla="*/ 1943395 h 6849340"/>
              <a:gd name="connsiteX48" fmla="*/ 3876797 w 5056909"/>
              <a:gd name="connsiteY48" fmla="*/ 1943395 h 6849340"/>
              <a:gd name="connsiteX49" fmla="*/ 4025932 w 5056909"/>
              <a:gd name="connsiteY49" fmla="*/ 2092530 h 6849340"/>
              <a:gd name="connsiteX50" fmla="*/ 3876797 w 5056909"/>
              <a:gd name="connsiteY50" fmla="*/ 2241666 h 6849340"/>
              <a:gd name="connsiteX51" fmla="*/ 1984906 w 5056909"/>
              <a:gd name="connsiteY51" fmla="*/ 2241666 h 6849340"/>
              <a:gd name="connsiteX52" fmla="*/ 1835000 w 5056909"/>
              <a:gd name="connsiteY52" fmla="*/ 2092530 h 6849340"/>
              <a:gd name="connsiteX53" fmla="*/ 1835000 w 5056909"/>
              <a:gd name="connsiteY53" fmla="*/ 1179256 h 6849340"/>
              <a:gd name="connsiteX54" fmla="*/ 1984136 w 5056909"/>
              <a:gd name="connsiteY54" fmla="*/ 1030120 h 6849340"/>
              <a:gd name="connsiteX55" fmla="*/ 3876797 w 5056909"/>
              <a:gd name="connsiteY55" fmla="*/ 1030120 h 6849340"/>
              <a:gd name="connsiteX56" fmla="*/ 4025932 w 5056909"/>
              <a:gd name="connsiteY56" fmla="*/ 1179256 h 6849340"/>
              <a:gd name="connsiteX57" fmla="*/ 3876797 w 5056909"/>
              <a:gd name="connsiteY57" fmla="*/ 1328391 h 6849340"/>
              <a:gd name="connsiteX58" fmla="*/ 1984906 w 5056909"/>
              <a:gd name="connsiteY58" fmla="*/ 1328391 h 6849340"/>
              <a:gd name="connsiteX59" fmla="*/ 1835000 w 5056909"/>
              <a:gd name="connsiteY59" fmla="*/ 1179256 h 6849340"/>
              <a:gd name="connsiteX60" fmla="*/ 1286879 w 5056909"/>
              <a:gd name="connsiteY60" fmla="*/ 1179256 h 6849340"/>
              <a:gd name="connsiteX61" fmla="*/ 1120833 w 5056909"/>
              <a:gd name="connsiteY61" fmla="*/ 1345302 h 6849340"/>
              <a:gd name="connsiteX62" fmla="*/ 954786 w 5056909"/>
              <a:gd name="connsiteY62" fmla="*/ 1179256 h 6849340"/>
              <a:gd name="connsiteX63" fmla="*/ 1120833 w 5056909"/>
              <a:gd name="connsiteY63" fmla="*/ 1013209 h 6849340"/>
              <a:gd name="connsiteX64" fmla="*/ 1286879 w 5056909"/>
              <a:gd name="connsiteY64" fmla="*/ 1179256 h 6849340"/>
              <a:gd name="connsiteX65" fmla="*/ 1286879 w 5056909"/>
              <a:gd name="connsiteY65" fmla="*/ 2092530 h 6849340"/>
              <a:gd name="connsiteX66" fmla="*/ 1120833 w 5056909"/>
              <a:gd name="connsiteY66" fmla="*/ 2258577 h 6849340"/>
              <a:gd name="connsiteX67" fmla="*/ 954786 w 5056909"/>
              <a:gd name="connsiteY67" fmla="*/ 2092530 h 6849340"/>
              <a:gd name="connsiteX68" fmla="*/ 1120833 w 5056909"/>
              <a:gd name="connsiteY68" fmla="*/ 1926483 h 6849340"/>
              <a:gd name="connsiteX69" fmla="*/ 1286879 w 5056909"/>
              <a:gd name="connsiteY69" fmla="*/ 2092530 h 6849340"/>
              <a:gd name="connsiteX70" fmla="*/ 1286879 w 5056909"/>
              <a:gd name="connsiteY70" fmla="*/ 2980433 h 6849340"/>
              <a:gd name="connsiteX71" fmla="*/ 1120833 w 5056909"/>
              <a:gd name="connsiteY71" fmla="*/ 3146480 h 6849340"/>
              <a:gd name="connsiteX72" fmla="*/ 954786 w 5056909"/>
              <a:gd name="connsiteY72" fmla="*/ 2980433 h 6849340"/>
              <a:gd name="connsiteX73" fmla="*/ 1120833 w 5056909"/>
              <a:gd name="connsiteY73" fmla="*/ 2814386 h 6849340"/>
              <a:gd name="connsiteX74" fmla="*/ 1286879 w 5056909"/>
              <a:gd name="connsiteY74" fmla="*/ 2980433 h 6849340"/>
              <a:gd name="connsiteX75" fmla="*/ 1286879 w 5056909"/>
              <a:gd name="connsiteY75" fmla="*/ 3886018 h 6849340"/>
              <a:gd name="connsiteX76" fmla="*/ 1120833 w 5056909"/>
              <a:gd name="connsiteY76" fmla="*/ 4052065 h 6849340"/>
              <a:gd name="connsiteX77" fmla="*/ 954786 w 5056909"/>
              <a:gd name="connsiteY77" fmla="*/ 3886018 h 6849340"/>
              <a:gd name="connsiteX78" fmla="*/ 1120833 w 5056909"/>
              <a:gd name="connsiteY78" fmla="*/ 3719972 h 6849340"/>
              <a:gd name="connsiteX79" fmla="*/ 1286879 w 5056909"/>
              <a:gd name="connsiteY79" fmla="*/ 3886018 h 6849340"/>
              <a:gd name="connsiteX80" fmla="*/ 1286879 w 5056909"/>
              <a:gd name="connsiteY80" fmla="*/ 4823893 h 6849340"/>
              <a:gd name="connsiteX81" fmla="*/ 1120833 w 5056909"/>
              <a:gd name="connsiteY81" fmla="*/ 4989940 h 6849340"/>
              <a:gd name="connsiteX82" fmla="*/ 954786 w 5056909"/>
              <a:gd name="connsiteY82" fmla="*/ 4823893 h 6849340"/>
              <a:gd name="connsiteX83" fmla="*/ 1120833 w 5056909"/>
              <a:gd name="connsiteY83" fmla="*/ 4657846 h 6849340"/>
              <a:gd name="connsiteX84" fmla="*/ 1286879 w 5056909"/>
              <a:gd name="connsiteY84" fmla="*/ 4823893 h 6849340"/>
              <a:gd name="connsiteX85" fmla="*/ 1286879 w 5056909"/>
              <a:gd name="connsiteY85" fmla="*/ 5737168 h 6849340"/>
              <a:gd name="connsiteX86" fmla="*/ 1120833 w 5056909"/>
              <a:gd name="connsiteY86" fmla="*/ 5903214 h 6849340"/>
              <a:gd name="connsiteX87" fmla="*/ 954786 w 5056909"/>
              <a:gd name="connsiteY87" fmla="*/ 5737168 h 6849340"/>
              <a:gd name="connsiteX88" fmla="*/ 1120833 w 5056909"/>
              <a:gd name="connsiteY88" fmla="*/ 5571121 h 6849340"/>
              <a:gd name="connsiteX89" fmla="*/ 1286879 w 5056909"/>
              <a:gd name="connsiteY89" fmla="*/ 573716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056909" h="6849340">
                <a:moveTo>
                  <a:pt x="4657838" y="0"/>
                </a:moveTo>
                <a:lnTo>
                  <a:pt x="406666" y="0"/>
                </a:lnTo>
                <a:cubicBezTo>
                  <a:pt x="182187" y="0"/>
                  <a:pt x="0" y="182958"/>
                  <a:pt x="0" y="406666"/>
                </a:cubicBezTo>
                <a:lnTo>
                  <a:pt x="0" y="6450564"/>
                </a:lnTo>
                <a:cubicBezTo>
                  <a:pt x="0" y="6675042"/>
                  <a:pt x="182958" y="6857230"/>
                  <a:pt x="406666" y="6857230"/>
                </a:cubicBezTo>
                <a:lnTo>
                  <a:pt x="4657838" y="6857230"/>
                </a:lnTo>
                <a:cubicBezTo>
                  <a:pt x="4882316" y="6857230"/>
                  <a:pt x="5064503" y="6674263"/>
                  <a:pt x="5064503" y="6450564"/>
                </a:cubicBezTo>
                <a:lnTo>
                  <a:pt x="5064503" y="406666"/>
                </a:lnTo>
                <a:cubicBezTo>
                  <a:pt x="5064512" y="182958"/>
                  <a:pt x="4882316" y="0"/>
                  <a:pt x="4657838" y="0"/>
                </a:cubicBezTo>
                <a:close/>
                <a:moveTo>
                  <a:pt x="4757781" y="6451335"/>
                </a:moveTo>
                <a:cubicBezTo>
                  <a:pt x="4757781" y="6509758"/>
                  <a:pt x="4716269" y="6551270"/>
                  <a:pt x="4657847" y="6551270"/>
                </a:cubicBezTo>
                <a:lnTo>
                  <a:pt x="406666" y="6551270"/>
                </a:lnTo>
                <a:cubicBezTo>
                  <a:pt x="348243" y="6551270"/>
                  <a:pt x="306731" y="6509758"/>
                  <a:pt x="306731" y="6451335"/>
                </a:cubicBezTo>
                <a:lnTo>
                  <a:pt x="306731" y="406666"/>
                </a:lnTo>
                <a:cubicBezTo>
                  <a:pt x="306731" y="348243"/>
                  <a:pt x="348243" y="306731"/>
                  <a:pt x="406666" y="306731"/>
                </a:cubicBezTo>
                <a:lnTo>
                  <a:pt x="4657838" y="306731"/>
                </a:lnTo>
                <a:cubicBezTo>
                  <a:pt x="4716261" y="306731"/>
                  <a:pt x="4757772" y="348243"/>
                  <a:pt x="4757772" y="406666"/>
                </a:cubicBezTo>
                <a:lnTo>
                  <a:pt x="4757772" y="6451335"/>
                </a:lnTo>
                <a:close/>
                <a:moveTo>
                  <a:pt x="4052065" y="4815433"/>
                </a:moveTo>
                <a:cubicBezTo>
                  <a:pt x="4052065" y="4898457"/>
                  <a:pt x="3985953" y="4964569"/>
                  <a:pt x="3902930" y="4964569"/>
                </a:cubicBezTo>
                <a:lnTo>
                  <a:pt x="1992595" y="4964569"/>
                </a:lnTo>
                <a:cubicBezTo>
                  <a:pt x="1909572" y="4964569"/>
                  <a:pt x="1843460" y="4898457"/>
                  <a:pt x="1843460" y="4815433"/>
                </a:cubicBezTo>
                <a:cubicBezTo>
                  <a:pt x="1843460" y="4732410"/>
                  <a:pt x="1909572" y="4666298"/>
                  <a:pt x="1992595" y="4666298"/>
                </a:cubicBezTo>
                <a:lnTo>
                  <a:pt x="3902159" y="4666298"/>
                </a:lnTo>
                <a:cubicBezTo>
                  <a:pt x="3977502" y="4657846"/>
                  <a:pt x="4052065" y="4732410"/>
                  <a:pt x="4052065" y="4815433"/>
                </a:cubicBezTo>
                <a:close/>
                <a:moveTo>
                  <a:pt x="4052065" y="5737168"/>
                </a:moveTo>
                <a:cubicBezTo>
                  <a:pt x="4052065" y="5820191"/>
                  <a:pt x="3985953" y="5886303"/>
                  <a:pt x="3902930" y="5886303"/>
                </a:cubicBezTo>
                <a:lnTo>
                  <a:pt x="1992595" y="5886303"/>
                </a:lnTo>
                <a:cubicBezTo>
                  <a:pt x="1909572" y="5886303"/>
                  <a:pt x="1843460" y="5820191"/>
                  <a:pt x="1843460" y="5737168"/>
                </a:cubicBezTo>
                <a:cubicBezTo>
                  <a:pt x="1843460" y="5654144"/>
                  <a:pt x="1909572" y="5588032"/>
                  <a:pt x="1992595" y="5588032"/>
                </a:cubicBezTo>
                <a:lnTo>
                  <a:pt x="3902159" y="5588032"/>
                </a:lnTo>
                <a:cubicBezTo>
                  <a:pt x="3977502" y="5579572"/>
                  <a:pt x="4052065" y="5654144"/>
                  <a:pt x="4052065" y="5737168"/>
                </a:cubicBezTo>
                <a:close/>
                <a:moveTo>
                  <a:pt x="4052065" y="3902168"/>
                </a:moveTo>
                <a:cubicBezTo>
                  <a:pt x="4052065" y="3985191"/>
                  <a:pt x="3985953" y="4051303"/>
                  <a:pt x="3902930" y="4051303"/>
                </a:cubicBezTo>
                <a:lnTo>
                  <a:pt x="1992595" y="4051303"/>
                </a:lnTo>
                <a:cubicBezTo>
                  <a:pt x="1909572" y="4051303"/>
                  <a:pt x="1843460" y="3985191"/>
                  <a:pt x="1843460" y="3902168"/>
                </a:cubicBezTo>
                <a:cubicBezTo>
                  <a:pt x="1843460" y="3819144"/>
                  <a:pt x="1909572" y="3753032"/>
                  <a:pt x="1992595" y="3753032"/>
                </a:cubicBezTo>
                <a:lnTo>
                  <a:pt x="3902159" y="3753032"/>
                </a:lnTo>
                <a:cubicBezTo>
                  <a:pt x="3977502" y="3753023"/>
                  <a:pt x="4052065" y="3819144"/>
                  <a:pt x="4052065" y="3902168"/>
                </a:cubicBezTo>
                <a:close/>
                <a:moveTo>
                  <a:pt x="4052065" y="2997344"/>
                </a:moveTo>
                <a:cubicBezTo>
                  <a:pt x="4052065" y="3080368"/>
                  <a:pt x="3985953" y="3146480"/>
                  <a:pt x="3902930" y="3146480"/>
                </a:cubicBezTo>
                <a:lnTo>
                  <a:pt x="1992595" y="3146480"/>
                </a:lnTo>
                <a:cubicBezTo>
                  <a:pt x="1909572" y="3146480"/>
                  <a:pt x="1843460" y="3080368"/>
                  <a:pt x="1843460" y="2997344"/>
                </a:cubicBezTo>
                <a:cubicBezTo>
                  <a:pt x="1843460" y="2914321"/>
                  <a:pt x="1909572" y="2848209"/>
                  <a:pt x="1992595" y="2848209"/>
                </a:cubicBezTo>
                <a:lnTo>
                  <a:pt x="3902159" y="2848209"/>
                </a:lnTo>
                <a:cubicBezTo>
                  <a:pt x="3977502" y="2848209"/>
                  <a:pt x="4052065" y="2914321"/>
                  <a:pt x="4052065" y="2997344"/>
                </a:cubicBezTo>
                <a:close/>
                <a:moveTo>
                  <a:pt x="1835000" y="2092530"/>
                </a:moveTo>
                <a:cubicBezTo>
                  <a:pt x="1835000" y="2009507"/>
                  <a:pt x="1901112" y="1943395"/>
                  <a:pt x="1984136" y="1943395"/>
                </a:cubicBezTo>
                <a:lnTo>
                  <a:pt x="3876797" y="1943395"/>
                </a:lnTo>
                <a:cubicBezTo>
                  <a:pt x="3959819" y="1943395"/>
                  <a:pt x="4025932" y="2009507"/>
                  <a:pt x="4025932" y="2092530"/>
                </a:cubicBezTo>
                <a:cubicBezTo>
                  <a:pt x="4025932" y="2175553"/>
                  <a:pt x="3959819" y="2241666"/>
                  <a:pt x="3876797" y="2241666"/>
                </a:cubicBezTo>
                <a:lnTo>
                  <a:pt x="1984906" y="2241666"/>
                </a:lnTo>
                <a:cubicBezTo>
                  <a:pt x="1901883" y="2241666"/>
                  <a:pt x="1835000" y="2175553"/>
                  <a:pt x="1835000" y="2092530"/>
                </a:cubicBezTo>
                <a:close/>
                <a:moveTo>
                  <a:pt x="1835000" y="1179256"/>
                </a:moveTo>
                <a:cubicBezTo>
                  <a:pt x="1835000" y="1096232"/>
                  <a:pt x="1901112" y="1030120"/>
                  <a:pt x="1984136" y="1030120"/>
                </a:cubicBezTo>
                <a:lnTo>
                  <a:pt x="3876797" y="1030120"/>
                </a:lnTo>
                <a:cubicBezTo>
                  <a:pt x="3959819" y="1030120"/>
                  <a:pt x="4025932" y="1096232"/>
                  <a:pt x="4025932" y="1179256"/>
                </a:cubicBezTo>
                <a:cubicBezTo>
                  <a:pt x="4025932" y="1262279"/>
                  <a:pt x="3959819" y="1328391"/>
                  <a:pt x="3876797" y="1328391"/>
                </a:cubicBezTo>
                <a:lnTo>
                  <a:pt x="1984906" y="1328391"/>
                </a:lnTo>
                <a:cubicBezTo>
                  <a:pt x="1901883" y="1336851"/>
                  <a:pt x="1835000" y="1262288"/>
                  <a:pt x="1835000" y="1179256"/>
                </a:cubicBezTo>
                <a:close/>
                <a:moveTo>
                  <a:pt x="1286879" y="1179256"/>
                </a:moveTo>
                <a:cubicBezTo>
                  <a:pt x="1286879" y="1270739"/>
                  <a:pt x="1212307" y="1345302"/>
                  <a:pt x="1120833" y="1345302"/>
                </a:cubicBezTo>
                <a:cubicBezTo>
                  <a:pt x="1029349" y="1345302"/>
                  <a:pt x="954786" y="1270730"/>
                  <a:pt x="954786" y="1179256"/>
                </a:cubicBezTo>
                <a:cubicBezTo>
                  <a:pt x="954786" y="1087772"/>
                  <a:pt x="1029358" y="1013209"/>
                  <a:pt x="1120833" y="1013209"/>
                </a:cubicBezTo>
                <a:cubicBezTo>
                  <a:pt x="1212316" y="1013209"/>
                  <a:pt x="1286879" y="1087781"/>
                  <a:pt x="1286879" y="1179256"/>
                </a:cubicBezTo>
                <a:close/>
                <a:moveTo>
                  <a:pt x="1286879" y="2092530"/>
                </a:moveTo>
                <a:cubicBezTo>
                  <a:pt x="1286879" y="2184013"/>
                  <a:pt x="1212307" y="2258577"/>
                  <a:pt x="1120833" y="2258577"/>
                </a:cubicBezTo>
                <a:cubicBezTo>
                  <a:pt x="1029349" y="2258577"/>
                  <a:pt x="954786" y="2184005"/>
                  <a:pt x="954786" y="2092530"/>
                </a:cubicBezTo>
                <a:cubicBezTo>
                  <a:pt x="954786" y="2001055"/>
                  <a:pt x="1029358" y="1926483"/>
                  <a:pt x="1120833" y="1926483"/>
                </a:cubicBezTo>
                <a:cubicBezTo>
                  <a:pt x="1212316" y="1918023"/>
                  <a:pt x="1286879" y="1992595"/>
                  <a:pt x="1286879" y="2092530"/>
                </a:cubicBezTo>
                <a:close/>
                <a:moveTo>
                  <a:pt x="1286879" y="2980433"/>
                </a:moveTo>
                <a:cubicBezTo>
                  <a:pt x="1286879" y="3071916"/>
                  <a:pt x="1212307" y="3146480"/>
                  <a:pt x="1120833" y="3146480"/>
                </a:cubicBezTo>
                <a:cubicBezTo>
                  <a:pt x="1029349" y="3146480"/>
                  <a:pt x="954786" y="3071908"/>
                  <a:pt x="954786" y="2980433"/>
                </a:cubicBezTo>
                <a:cubicBezTo>
                  <a:pt x="954786" y="2888959"/>
                  <a:pt x="1029358" y="2814386"/>
                  <a:pt x="1120833" y="2814386"/>
                </a:cubicBezTo>
                <a:cubicBezTo>
                  <a:pt x="1212316" y="2806697"/>
                  <a:pt x="1286879" y="2881269"/>
                  <a:pt x="1286879" y="2980433"/>
                </a:cubicBezTo>
                <a:close/>
                <a:moveTo>
                  <a:pt x="1286879" y="3886018"/>
                </a:moveTo>
                <a:cubicBezTo>
                  <a:pt x="1286879" y="3977502"/>
                  <a:pt x="1212307" y="4052065"/>
                  <a:pt x="1120833" y="4052065"/>
                </a:cubicBezTo>
                <a:cubicBezTo>
                  <a:pt x="1029349" y="4052065"/>
                  <a:pt x="954786" y="3977493"/>
                  <a:pt x="954786" y="3886018"/>
                </a:cubicBezTo>
                <a:cubicBezTo>
                  <a:pt x="954786" y="3794535"/>
                  <a:pt x="1029358" y="3719972"/>
                  <a:pt x="1120833" y="3719972"/>
                </a:cubicBezTo>
                <a:cubicBezTo>
                  <a:pt x="1212316" y="3719972"/>
                  <a:pt x="1286879" y="3794544"/>
                  <a:pt x="1286879" y="3886018"/>
                </a:cubicBezTo>
                <a:close/>
                <a:moveTo>
                  <a:pt x="1286879" y="4823893"/>
                </a:moveTo>
                <a:cubicBezTo>
                  <a:pt x="1286879" y="4915377"/>
                  <a:pt x="1212307" y="4989940"/>
                  <a:pt x="1120833" y="4989940"/>
                </a:cubicBezTo>
                <a:cubicBezTo>
                  <a:pt x="1029349" y="4989940"/>
                  <a:pt x="954786" y="4915368"/>
                  <a:pt x="954786" y="4823893"/>
                </a:cubicBezTo>
                <a:cubicBezTo>
                  <a:pt x="954786" y="4732410"/>
                  <a:pt x="1029358" y="4657846"/>
                  <a:pt x="1120833" y="4657846"/>
                </a:cubicBezTo>
                <a:cubicBezTo>
                  <a:pt x="1212316" y="4657846"/>
                  <a:pt x="1286879" y="4732410"/>
                  <a:pt x="1286879" y="4823893"/>
                </a:cubicBezTo>
                <a:close/>
                <a:moveTo>
                  <a:pt x="1286879" y="5737168"/>
                </a:moveTo>
                <a:cubicBezTo>
                  <a:pt x="1286879" y="5828651"/>
                  <a:pt x="1212307" y="5903214"/>
                  <a:pt x="1120833" y="5903214"/>
                </a:cubicBezTo>
                <a:cubicBezTo>
                  <a:pt x="1029349" y="5903214"/>
                  <a:pt x="954786" y="5828642"/>
                  <a:pt x="954786" y="5737168"/>
                </a:cubicBezTo>
                <a:cubicBezTo>
                  <a:pt x="954786" y="5645684"/>
                  <a:pt x="1029358" y="5571121"/>
                  <a:pt x="1120833" y="5571121"/>
                </a:cubicBezTo>
                <a:cubicBezTo>
                  <a:pt x="1212316" y="5562661"/>
                  <a:pt x="1286879" y="5645684"/>
                  <a:pt x="1286879" y="573716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9" name="Forma libre 378">
            <a:extLst>
              <a:ext uri="{FF2B5EF4-FFF2-40B4-BE49-F238E27FC236}">
                <a16:creationId xmlns:a16="http://schemas.microsoft.com/office/drawing/2014/main" id="{2E5FD926-5357-184A-B2E1-94388DB348FA}"/>
              </a:ext>
            </a:extLst>
          </p:cNvPr>
          <p:cNvSpPr/>
          <p:nvPr/>
        </p:nvSpPr>
        <p:spPr>
          <a:xfrm>
            <a:off x="8805216" y="3919484"/>
            <a:ext cx="263631" cy="355095"/>
          </a:xfrm>
          <a:custGeom>
            <a:avLst/>
            <a:gdLst>
              <a:gd name="connsiteX0" fmla="*/ 4801362 w 5091545"/>
              <a:gd name="connsiteY0" fmla="*/ 2449614 h 6858000"/>
              <a:gd name="connsiteX1" fmla="*/ 4801362 w 5091545"/>
              <a:gd name="connsiteY1" fmla="*/ 2253130 h 6858000"/>
              <a:gd name="connsiteX2" fmla="*/ 2548232 w 5091545"/>
              <a:gd name="connsiteY2" fmla="*/ 0 h 6858000"/>
              <a:gd name="connsiteX3" fmla="*/ 303449 w 5091545"/>
              <a:gd name="connsiteY3" fmla="*/ 2253130 h 6858000"/>
              <a:gd name="connsiteX4" fmla="*/ 303449 w 5091545"/>
              <a:gd name="connsiteY4" fmla="*/ 2449614 h 6858000"/>
              <a:gd name="connsiteX5" fmla="*/ 0 w 5091545"/>
              <a:gd name="connsiteY5" fmla="*/ 2826648 h 6858000"/>
              <a:gd name="connsiteX6" fmla="*/ 0 w 5091545"/>
              <a:gd name="connsiteY6" fmla="*/ 5784541 h 6858000"/>
              <a:gd name="connsiteX7" fmla="*/ 1073459 w 5091545"/>
              <a:gd name="connsiteY7" fmla="*/ 6858000 h 6858000"/>
              <a:gd name="connsiteX8" fmla="*/ 4023005 w 5091545"/>
              <a:gd name="connsiteY8" fmla="*/ 6858000 h 6858000"/>
              <a:gd name="connsiteX9" fmla="*/ 5096464 w 5091545"/>
              <a:gd name="connsiteY9" fmla="*/ 5784541 h 6858000"/>
              <a:gd name="connsiteX10" fmla="*/ 5096464 w 5091545"/>
              <a:gd name="connsiteY10" fmla="*/ 2826648 h 6858000"/>
              <a:gd name="connsiteX11" fmla="*/ 4801362 w 5091545"/>
              <a:gd name="connsiteY11" fmla="*/ 2449614 h 6858000"/>
              <a:gd name="connsiteX12" fmla="*/ 606145 w 5091545"/>
              <a:gd name="connsiteY12" fmla="*/ 2253130 h 6858000"/>
              <a:gd name="connsiteX13" fmla="*/ 2548232 w 5091545"/>
              <a:gd name="connsiteY13" fmla="*/ 303458 h 6858000"/>
              <a:gd name="connsiteX14" fmla="*/ 4497904 w 5091545"/>
              <a:gd name="connsiteY14" fmla="*/ 2253130 h 6858000"/>
              <a:gd name="connsiteX15" fmla="*/ 4497904 w 5091545"/>
              <a:gd name="connsiteY15" fmla="*/ 2441266 h 6858000"/>
              <a:gd name="connsiteX16" fmla="*/ 3949411 w 5091545"/>
              <a:gd name="connsiteY16" fmla="*/ 2441266 h 6858000"/>
              <a:gd name="connsiteX17" fmla="*/ 3949411 w 5091545"/>
              <a:gd name="connsiteY17" fmla="*/ 2236435 h 6858000"/>
              <a:gd name="connsiteX18" fmla="*/ 2564918 w 5091545"/>
              <a:gd name="connsiteY18" fmla="*/ 851942 h 6858000"/>
              <a:gd name="connsiteX19" fmla="*/ 1180425 w 5091545"/>
              <a:gd name="connsiteY19" fmla="*/ 2236435 h 6858000"/>
              <a:gd name="connsiteX20" fmla="*/ 1180425 w 5091545"/>
              <a:gd name="connsiteY20" fmla="*/ 2441266 h 6858000"/>
              <a:gd name="connsiteX21" fmla="*/ 606898 w 5091545"/>
              <a:gd name="connsiteY21" fmla="*/ 2441266 h 6858000"/>
              <a:gd name="connsiteX22" fmla="*/ 606145 w 5091545"/>
              <a:gd name="connsiteY22" fmla="*/ 2253130 h 6858000"/>
              <a:gd name="connsiteX23" fmla="*/ 606145 w 5091545"/>
              <a:gd name="connsiteY23" fmla="*/ 2253130 h 6858000"/>
              <a:gd name="connsiteX24" fmla="*/ 3645971 w 5091545"/>
              <a:gd name="connsiteY24" fmla="*/ 2228088 h 6858000"/>
              <a:gd name="connsiteX25" fmla="*/ 3645971 w 5091545"/>
              <a:gd name="connsiteY25" fmla="*/ 2432919 h 6858000"/>
              <a:gd name="connsiteX26" fmla="*/ 1483120 w 5091545"/>
              <a:gd name="connsiteY26" fmla="*/ 2432919 h 6858000"/>
              <a:gd name="connsiteX27" fmla="*/ 1483120 w 5091545"/>
              <a:gd name="connsiteY27" fmla="*/ 2228088 h 6858000"/>
              <a:gd name="connsiteX28" fmla="*/ 2564927 w 5091545"/>
              <a:gd name="connsiteY28" fmla="*/ 1146282 h 6858000"/>
              <a:gd name="connsiteX29" fmla="*/ 3645971 w 5091545"/>
              <a:gd name="connsiteY29" fmla="*/ 2228088 h 6858000"/>
              <a:gd name="connsiteX30" fmla="*/ 4793015 w 5091545"/>
              <a:gd name="connsiteY30" fmla="*/ 5792127 h 6858000"/>
              <a:gd name="connsiteX31" fmla="*/ 4023005 w 5091545"/>
              <a:gd name="connsiteY31" fmla="*/ 6562136 h 6858000"/>
              <a:gd name="connsiteX32" fmla="*/ 1073459 w 5091545"/>
              <a:gd name="connsiteY32" fmla="*/ 6562136 h 6858000"/>
              <a:gd name="connsiteX33" fmla="*/ 303449 w 5091545"/>
              <a:gd name="connsiteY33" fmla="*/ 5792127 h 6858000"/>
              <a:gd name="connsiteX34" fmla="*/ 303449 w 5091545"/>
              <a:gd name="connsiteY34" fmla="*/ 2825894 h 6858000"/>
              <a:gd name="connsiteX35" fmla="*/ 393729 w 5091545"/>
              <a:gd name="connsiteY35" fmla="*/ 2735615 h 6858000"/>
              <a:gd name="connsiteX36" fmla="*/ 451381 w 5091545"/>
              <a:gd name="connsiteY36" fmla="*/ 2735615 h 6858000"/>
              <a:gd name="connsiteX37" fmla="*/ 1328356 w 5091545"/>
              <a:gd name="connsiteY37" fmla="*/ 2735615 h 6858000"/>
              <a:gd name="connsiteX38" fmla="*/ 3794656 w 5091545"/>
              <a:gd name="connsiteY38" fmla="*/ 2735615 h 6858000"/>
              <a:gd name="connsiteX39" fmla="*/ 4646598 w 5091545"/>
              <a:gd name="connsiteY39" fmla="*/ 2735615 h 6858000"/>
              <a:gd name="connsiteX40" fmla="*/ 4695912 w 5091545"/>
              <a:gd name="connsiteY40" fmla="*/ 2735615 h 6858000"/>
              <a:gd name="connsiteX41" fmla="*/ 4786192 w 5091545"/>
              <a:gd name="connsiteY41" fmla="*/ 2825894 h 6858000"/>
              <a:gd name="connsiteX42" fmla="*/ 4786192 w 5091545"/>
              <a:gd name="connsiteY42" fmla="*/ 5792136 h 6858000"/>
              <a:gd name="connsiteX43" fmla="*/ 4793015 w 5091545"/>
              <a:gd name="connsiteY43" fmla="*/ 5792136 h 6858000"/>
              <a:gd name="connsiteX44" fmla="*/ 2523199 w 5091545"/>
              <a:gd name="connsiteY44" fmla="*/ 3400174 h 6858000"/>
              <a:gd name="connsiteX45" fmla="*/ 1810088 w 5091545"/>
              <a:gd name="connsiteY45" fmla="*/ 4113285 h 6858000"/>
              <a:gd name="connsiteX46" fmla="*/ 1998224 w 5091545"/>
              <a:gd name="connsiteY46" fmla="*/ 4596532 h 6858000"/>
              <a:gd name="connsiteX47" fmla="*/ 1998224 w 5091545"/>
              <a:gd name="connsiteY47" fmla="*/ 5563024 h 6858000"/>
              <a:gd name="connsiteX48" fmla="*/ 2350225 w 5091545"/>
              <a:gd name="connsiteY48" fmla="*/ 5915025 h 6858000"/>
              <a:gd name="connsiteX49" fmla="*/ 2686293 w 5091545"/>
              <a:gd name="connsiteY49" fmla="*/ 5915025 h 6858000"/>
              <a:gd name="connsiteX50" fmla="*/ 3038293 w 5091545"/>
              <a:gd name="connsiteY50" fmla="*/ 5563024 h 6858000"/>
              <a:gd name="connsiteX51" fmla="*/ 3038293 w 5091545"/>
              <a:gd name="connsiteY51" fmla="*/ 4588184 h 6858000"/>
              <a:gd name="connsiteX52" fmla="*/ 3226429 w 5091545"/>
              <a:gd name="connsiteY52" fmla="*/ 4104937 h 6858000"/>
              <a:gd name="connsiteX53" fmla="*/ 2523199 w 5091545"/>
              <a:gd name="connsiteY53" fmla="*/ 3400174 h 6858000"/>
              <a:gd name="connsiteX54" fmla="*/ 2785682 w 5091545"/>
              <a:gd name="connsiteY54" fmla="*/ 4407633 h 6858000"/>
              <a:gd name="connsiteX55" fmla="*/ 2736368 w 5091545"/>
              <a:gd name="connsiteY55" fmla="*/ 4522185 h 6858000"/>
              <a:gd name="connsiteX56" fmla="*/ 2736368 w 5091545"/>
              <a:gd name="connsiteY56" fmla="*/ 5546330 h 6858000"/>
              <a:gd name="connsiteX57" fmla="*/ 2687055 w 5091545"/>
              <a:gd name="connsiteY57" fmla="*/ 5595643 h 6858000"/>
              <a:gd name="connsiteX58" fmla="*/ 2350987 w 5091545"/>
              <a:gd name="connsiteY58" fmla="*/ 5595643 h 6858000"/>
              <a:gd name="connsiteX59" fmla="*/ 2301673 w 5091545"/>
              <a:gd name="connsiteY59" fmla="*/ 5546330 h 6858000"/>
              <a:gd name="connsiteX60" fmla="*/ 2301673 w 5091545"/>
              <a:gd name="connsiteY60" fmla="*/ 4522185 h 6858000"/>
              <a:gd name="connsiteX61" fmla="*/ 2252359 w 5091545"/>
              <a:gd name="connsiteY61" fmla="*/ 4407633 h 6858000"/>
              <a:gd name="connsiteX62" fmla="*/ 2112775 w 5091545"/>
              <a:gd name="connsiteY62" fmla="*/ 4104184 h 6858000"/>
              <a:gd name="connsiteX63" fmla="*/ 2522437 w 5091545"/>
              <a:gd name="connsiteY63" fmla="*/ 3694523 h 6858000"/>
              <a:gd name="connsiteX64" fmla="*/ 2932098 w 5091545"/>
              <a:gd name="connsiteY64" fmla="*/ 4104184 h 6858000"/>
              <a:gd name="connsiteX65" fmla="*/ 2785682 w 5091545"/>
              <a:gd name="connsiteY65" fmla="*/ 44076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091545" h="6858000">
                <a:moveTo>
                  <a:pt x="4801362" y="2449614"/>
                </a:moveTo>
                <a:lnTo>
                  <a:pt x="4801362" y="2253130"/>
                </a:lnTo>
                <a:cubicBezTo>
                  <a:pt x="4801362" y="1007459"/>
                  <a:pt x="3793903" y="0"/>
                  <a:pt x="2548232" y="0"/>
                </a:cubicBezTo>
                <a:cubicBezTo>
                  <a:pt x="1302561" y="0"/>
                  <a:pt x="303449" y="1007459"/>
                  <a:pt x="303449" y="2253130"/>
                </a:cubicBezTo>
                <a:lnTo>
                  <a:pt x="303449" y="2449614"/>
                </a:lnTo>
                <a:cubicBezTo>
                  <a:pt x="131237" y="2490580"/>
                  <a:pt x="0" y="2646097"/>
                  <a:pt x="0" y="2826648"/>
                </a:cubicBezTo>
                <a:lnTo>
                  <a:pt x="0" y="5784541"/>
                </a:lnTo>
                <a:cubicBezTo>
                  <a:pt x="0" y="6374754"/>
                  <a:pt x="483247" y="6858000"/>
                  <a:pt x="1073459" y="6858000"/>
                </a:cubicBezTo>
                <a:lnTo>
                  <a:pt x="4023005" y="6858000"/>
                </a:lnTo>
                <a:cubicBezTo>
                  <a:pt x="4613218" y="6858000"/>
                  <a:pt x="5096464" y="6374754"/>
                  <a:pt x="5096464" y="5784541"/>
                </a:cubicBezTo>
                <a:lnTo>
                  <a:pt x="5096464" y="2826648"/>
                </a:lnTo>
                <a:cubicBezTo>
                  <a:pt x="5096464" y="2646097"/>
                  <a:pt x="4973566" y="2490580"/>
                  <a:pt x="4801362" y="2449614"/>
                </a:cubicBezTo>
                <a:close/>
                <a:moveTo>
                  <a:pt x="606145" y="2253130"/>
                </a:moveTo>
                <a:cubicBezTo>
                  <a:pt x="606145" y="1171324"/>
                  <a:pt x="1474773" y="303458"/>
                  <a:pt x="2548232" y="303458"/>
                </a:cubicBezTo>
                <a:cubicBezTo>
                  <a:pt x="3621691" y="303458"/>
                  <a:pt x="4497904" y="1180433"/>
                  <a:pt x="4497904" y="2253130"/>
                </a:cubicBezTo>
                <a:lnTo>
                  <a:pt x="4497904" y="2441266"/>
                </a:lnTo>
                <a:lnTo>
                  <a:pt x="3949411" y="2441266"/>
                </a:lnTo>
                <a:lnTo>
                  <a:pt x="3949411" y="2236435"/>
                </a:lnTo>
                <a:cubicBezTo>
                  <a:pt x="3949411" y="1474773"/>
                  <a:pt x="3326580" y="851942"/>
                  <a:pt x="2564918" y="851942"/>
                </a:cubicBezTo>
                <a:cubicBezTo>
                  <a:pt x="1803256" y="851942"/>
                  <a:pt x="1180425" y="1474773"/>
                  <a:pt x="1180425" y="2236435"/>
                </a:cubicBezTo>
                <a:lnTo>
                  <a:pt x="1180425" y="2441266"/>
                </a:lnTo>
                <a:lnTo>
                  <a:pt x="606898" y="2441266"/>
                </a:lnTo>
                <a:lnTo>
                  <a:pt x="606145" y="2253130"/>
                </a:lnTo>
                <a:lnTo>
                  <a:pt x="606145" y="2253130"/>
                </a:lnTo>
                <a:close/>
                <a:moveTo>
                  <a:pt x="3645971" y="2228088"/>
                </a:moveTo>
                <a:lnTo>
                  <a:pt x="3645971" y="2432919"/>
                </a:lnTo>
                <a:lnTo>
                  <a:pt x="1483120" y="2432919"/>
                </a:lnTo>
                <a:lnTo>
                  <a:pt x="1483120" y="2228088"/>
                </a:lnTo>
                <a:cubicBezTo>
                  <a:pt x="1483120" y="1630290"/>
                  <a:pt x="1966367" y="1146282"/>
                  <a:pt x="2564927" y="1146282"/>
                </a:cubicBezTo>
                <a:cubicBezTo>
                  <a:pt x="3163486" y="1146282"/>
                  <a:pt x="3645971" y="1630290"/>
                  <a:pt x="3645971" y="2228088"/>
                </a:cubicBezTo>
                <a:close/>
                <a:moveTo>
                  <a:pt x="4793015" y="5792127"/>
                </a:moveTo>
                <a:cubicBezTo>
                  <a:pt x="4793015" y="6218474"/>
                  <a:pt x="4448600" y="6562136"/>
                  <a:pt x="4023005" y="6562136"/>
                </a:cubicBezTo>
                <a:lnTo>
                  <a:pt x="1073459" y="6562136"/>
                </a:lnTo>
                <a:cubicBezTo>
                  <a:pt x="647111" y="6562136"/>
                  <a:pt x="303449" y="6217721"/>
                  <a:pt x="303449" y="5792127"/>
                </a:cubicBezTo>
                <a:lnTo>
                  <a:pt x="303449" y="2825894"/>
                </a:lnTo>
                <a:cubicBezTo>
                  <a:pt x="303449" y="2776581"/>
                  <a:pt x="344415" y="2735615"/>
                  <a:pt x="393729" y="2735615"/>
                </a:cubicBezTo>
                <a:lnTo>
                  <a:pt x="451381" y="2735615"/>
                </a:lnTo>
                <a:lnTo>
                  <a:pt x="1328356" y="2735615"/>
                </a:lnTo>
                <a:lnTo>
                  <a:pt x="3794656" y="2735615"/>
                </a:lnTo>
                <a:lnTo>
                  <a:pt x="4646598" y="2735615"/>
                </a:lnTo>
                <a:lnTo>
                  <a:pt x="4695912" y="2735615"/>
                </a:lnTo>
                <a:cubicBezTo>
                  <a:pt x="4745225" y="2735615"/>
                  <a:pt x="4786192" y="2776581"/>
                  <a:pt x="4786192" y="2825894"/>
                </a:cubicBezTo>
                <a:lnTo>
                  <a:pt x="4786192" y="5792136"/>
                </a:lnTo>
                <a:lnTo>
                  <a:pt x="4793015" y="5792136"/>
                </a:lnTo>
                <a:close/>
                <a:moveTo>
                  <a:pt x="2523199" y="3400174"/>
                </a:moveTo>
                <a:cubicBezTo>
                  <a:pt x="2130232" y="3400174"/>
                  <a:pt x="1810088" y="3719556"/>
                  <a:pt x="1810088" y="4113285"/>
                </a:cubicBezTo>
                <a:cubicBezTo>
                  <a:pt x="1810088" y="4293836"/>
                  <a:pt x="1875325" y="4465286"/>
                  <a:pt x="1998224" y="4596532"/>
                </a:cubicBezTo>
                <a:lnTo>
                  <a:pt x="1998224" y="5563024"/>
                </a:lnTo>
                <a:cubicBezTo>
                  <a:pt x="1998224" y="5759508"/>
                  <a:pt x="2153741" y="5915025"/>
                  <a:pt x="2350225" y="5915025"/>
                </a:cubicBezTo>
                <a:lnTo>
                  <a:pt x="2686293" y="5915025"/>
                </a:lnTo>
                <a:cubicBezTo>
                  <a:pt x="2882776" y="5915025"/>
                  <a:pt x="3038293" y="5759508"/>
                  <a:pt x="3038293" y="5563024"/>
                </a:cubicBezTo>
                <a:lnTo>
                  <a:pt x="3038293" y="4588184"/>
                </a:lnTo>
                <a:cubicBezTo>
                  <a:pt x="3161192" y="4456938"/>
                  <a:pt x="3226429" y="4284735"/>
                  <a:pt x="3226429" y="4104937"/>
                </a:cubicBezTo>
                <a:cubicBezTo>
                  <a:pt x="3236309" y="3711209"/>
                  <a:pt x="2916928" y="3400174"/>
                  <a:pt x="2523199" y="3400174"/>
                </a:cubicBezTo>
                <a:close/>
                <a:moveTo>
                  <a:pt x="2785682" y="4407633"/>
                </a:moveTo>
                <a:cubicBezTo>
                  <a:pt x="2753063" y="4440252"/>
                  <a:pt x="2736368" y="4481218"/>
                  <a:pt x="2736368" y="4522185"/>
                </a:cubicBezTo>
                <a:lnTo>
                  <a:pt x="2736368" y="5546330"/>
                </a:lnTo>
                <a:cubicBezTo>
                  <a:pt x="2736368" y="5570610"/>
                  <a:pt x="2712088" y="5595643"/>
                  <a:pt x="2687055" y="5595643"/>
                </a:cubicBezTo>
                <a:lnTo>
                  <a:pt x="2350987" y="5595643"/>
                </a:lnTo>
                <a:cubicBezTo>
                  <a:pt x="2326706" y="5595643"/>
                  <a:pt x="2301673" y="5571363"/>
                  <a:pt x="2301673" y="5546330"/>
                </a:cubicBezTo>
                <a:lnTo>
                  <a:pt x="2301673" y="4522185"/>
                </a:lnTo>
                <a:cubicBezTo>
                  <a:pt x="2301673" y="4481218"/>
                  <a:pt x="2284987" y="4440252"/>
                  <a:pt x="2252359" y="4407633"/>
                </a:cubicBezTo>
                <a:cubicBezTo>
                  <a:pt x="2162080" y="4334048"/>
                  <a:pt x="2112775" y="4219497"/>
                  <a:pt x="2112775" y="4104184"/>
                </a:cubicBezTo>
                <a:cubicBezTo>
                  <a:pt x="2112775" y="3882667"/>
                  <a:pt x="2293326" y="3694523"/>
                  <a:pt x="2522437" y="3694523"/>
                </a:cubicBezTo>
                <a:cubicBezTo>
                  <a:pt x="2751539" y="3694523"/>
                  <a:pt x="2932098" y="3875073"/>
                  <a:pt x="2932098" y="4104184"/>
                </a:cubicBezTo>
                <a:cubicBezTo>
                  <a:pt x="2932860" y="4219489"/>
                  <a:pt x="2875961" y="4334040"/>
                  <a:pt x="2785682" y="440763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1" name="Forma libre 380">
            <a:extLst>
              <a:ext uri="{FF2B5EF4-FFF2-40B4-BE49-F238E27FC236}">
                <a16:creationId xmlns:a16="http://schemas.microsoft.com/office/drawing/2014/main" id="{433DCE2B-0102-E94A-994F-6C9C6F040337}"/>
              </a:ext>
            </a:extLst>
          </p:cNvPr>
          <p:cNvSpPr/>
          <p:nvPr/>
        </p:nvSpPr>
        <p:spPr>
          <a:xfrm>
            <a:off x="7284968" y="2727959"/>
            <a:ext cx="261838" cy="355095"/>
          </a:xfrm>
          <a:custGeom>
            <a:avLst/>
            <a:gdLst>
              <a:gd name="connsiteX0" fmla="*/ 4657846 w 5056909"/>
              <a:gd name="connsiteY0" fmla="*/ 6858000 h 6858000"/>
              <a:gd name="connsiteX1" fmla="*/ 406666 w 5056909"/>
              <a:gd name="connsiteY1" fmla="*/ 6858000 h 6858000"/>
              <a:gd name="connsiteX2" fmla="*/ 0 w 5056909"/>
              <a:gd name="connsiteY2" fmla="*/ 6451335 h 6858000"/>
              <a:gd name="connsiteX3" fmla="*/ 0 w 5056909"/>
              <a:gd name="connsiteY3" fmla="*/ 406666 h 6858000"/>
              <a:gd name="connsiteX4" fmla="*/ 406666 w 5056909"/>
              <a:gd name="connsiteY4" fmla="*/ 0 h 6858000"/>
              <a:gd name="connsiteX5" fmla="*/ 4657838 w 5056909"/>
              <a:gd name="connsiteY5" fmla="*/ 0 h 6858000"/>
              <a:gd name="connsiteX6" fmla="*/ 5064503 w 5056909"/>
              <a:gd name="connsiteY6" fmla="*/ 406666 h 6858000"/>
              <a:gd name="connsiteX7" fmla="*/ 5064503 w 5056909"/>
              <a:gd name="connsiteY7" fmla="*/ 6450564 h 6858000"/>
              <a:gd name="connsiteX8" fmla="*/ 4657846 w 5056909"/>
              <a:gd name="connsiteY8" fmla="*/ 6858000 h 6858000"/>
              <a:gd name="connsiteX9" fmla="*/ 406666 w 5056909"/>
              <a:gd name="connsiteY9" fmla="*/ 307502 h 6858000"/>
              <a:gd name="connsiteX10" fmla="*/ 306731 w 5056909"/>
              <a:gd name="connsiteY10" fmla="*/ 407436 h 6858000"/>
              <a:gd name="connsiteX11" fmla="*/ 306731 w 5056909"/>
              <a:gd name="connsiteY11" fmla="*/ 6451335 h 6858000"/>
              <a:gd name="connsiteX12" fmla="*/ 406666 w 5056909"/>
              <a:gd name="connsiteY12" fmla="*/ 6551270 h 6858000"/>
              <a:gd name="connsiteX13" fmla="*/ 4657838 w 5056909"/>
              <a:gd name="connsiteY13" fmla="*/ 6551270 h 6858000"/>
              <a:gd name="connsiteX14" fmla="*/ 4757773 w 5056909"/>
              <a:gd name="connsiteY14" fmla="*/ 6451335 h 6858000"/>
              <a:gd name="connsiteX15" fmla="*/ 4757773 w 5056909"/>
              <a:gd name="connsiteY15" fmla="*/ 406666 h 6858000"/>
              <a:gd name="connsiteX16" fmla="*/ 4657838 w 5056909"/>
              <a:gd name="connsiteY16" fmla="*/ 306731 h 6858000"/>
              <a:gd name="connsiteX17" fmla="*/ 406666 w 5056909"/>
              <a:gd name="connsiteY17" fmla="*/ 306731 h 6858000"/>
              <a:gd name="connsiteX18" fmla="*/ 406666 w 5056909"/>
              <a:gd name="connsiteY18" fmla="*/ 307502 h 6858000"/>
              <a:gd name="connsiteX19" fmla="*/ 4052074 w 5056909"/>
              <a:gd name="connsiteY19" fmla="*/ 4815433 h 6858000"/>
              <a:gd name="connsiteX20" fmla="*/ 3902938 w 5056909"/>
              <a:gd name="connsiteY20" fmla="*/ 4666298 h 6858000"/>
              <a:gd name="connsiteX21" fmla="*/ 2117130 w 5056909"/>
              <a:gd name="connsiteY21" fmla="*/ 4666298 h 6858000"/>
              <a:gd name="connsiteX22" fmla="*/ 1967995 w 5056909"/>
              <a:gd name="connsiteY22" fmla="*/ 4815433 h 6858000"/>
              <a:gd name="connsiteX23" fmla="*/ 2117130 w 5056909"/>
              <a:gd name="connsiteY23" fmla="*/ 4964569 h 6858000"/>
              <a:gd name="connsiteX24" fmla="*/ 3893708 w 5056909"/>
              <a:gd name="connsiteY24" fmla="*/ 4964569 h 6858000"/>
              <a:gd name="connsiteX25" fmla="*/ 4052074 w 5056909"/>
              <a:gd name="connsiteY25" fmla="*/ 4815433 h 6858000"/>
              <a:gd name="connsiteX26" fmla="*/ 4052074 w 5056909"/>
              <a:gd name="connsiteY26" fmla="*/ 5737168 h 6858000"/>
              <a:gd name="connsiteX27" fmla="*/ 3902938 w 5056909"/>
              <a:gd name="connsiteY27" fmla="*/ 5588032 h 6858000"/>
              <a:gd name="connsiteX28" fmla="*/ 2117130 w 5056909"/>
              <a:gd name="connsiteY28" fmla="*/ 5588032 h 6858000"/>
              <a:gd name="connsiteX29" fmla="*/ 1967995 w 5056909"/>
              <a:gd name="connsiteY29" fmla="*/ 5737168 h 6858000"/>
              <a:gd name="connsiteX30" fmla="*/ 2117130 w 5056909"/>
              <a:gd name="connsiteY30" fmla="*/ 5886303 h 6858000"/>
              <a:gd name="connsiteX31" fmla="*/ 3893708 w 5056909"/>
              <a:gd name="connsiteY31" fmla="*/ 5886303 h 6858000"/>
              <a:gd name="connsiteX32" fmla="*/ 4052074 w 5056909"/>
              <a:gd name="connsiteY32" fmla="*/ 5737168 h 6858000"/>
              <a:gd name="connsiteX33" fmla="*/ 4052074 w 5056909"/>
              <a:gd name="connsiteY33" fmla="*/ 3902168 h 6858000"/>
              <a:gd name="connsiteX34" fmla="*/ 3902938 w 5056909"/>
              <a:gd name="connsiteY34" fmla="*/ 3753032 h 6858000"/>
              <a:gd name="connsiteX35" fmla="*/ 2117130 w 5056909"/>
              <a:gd name="connsiteY35" fmla="*/ 3753032 h 6858000"/>
              <a:gd name="connsiteX36" fmla="*/ 1967995 w 5056909"/>
              <a:gd name="connsiteY36" fmla="*/ 3902168 h 6858000"/>
              <a:gd name="connsiteX37" fmla="*/ 2117130 w 5056909"/>
              <a:gd name="connsiteY37" fmla="*/ 4051303 h 6858000"/>
              <a:gd name="connsiteX38" fmla="*/ 3893708 w 5056909"/>
              <a:gd name="connsiteY38" fmla="*/ 4051303 h 6858000"/>
              <a:gd name="connsiteX39" fmla="*/ 4052074 w 5056909"/>
              <a:gd name="connsiteY39" fmla="*/ 3902168 h 6858000"/>
              <a:gd name="connsiteX40" fmla="*/ 4052074 w 5056909"/>
              <a:gd name="connsiteY40" fmla="*/ 2997344 h 6858000"/>
              <a:gd name="connsiteX41" fmla="*/ 3902938 w 5056909"/>
              <a:gd name="connsiteY41" fmla="*/ 2848209 h 6858000"/>
              <a:gd name="connsiteX42" fmla="*/ 2117130 w 5056909"/>
              <a:gd name="connsiteY42" fmla="*/ 2848209 h 6858000"/>
              <a:gd name="connsiteX43" fmla="*/ 1967995 w 5056909"/>
              <a:gd name="connsiteY43" fmla="*/ 2997344 h 6858000"/>
              <a:gd name="connsiteX44" fmla="*/ 2117130 w 5056909"/>
              <a:gd name="connsiteY44" fmla="*/ 3146480 h 6858000"/>
              <a:gd name="connsiteX45" fmla="*/ 3893708 w 5056909"/>
              <a:gd name="connsiteY45" fmla="*/ 3146480 h 6858000"/>
              <a:gd name="connsiteX46" fmla="*/ 4052074 w 5056909"/>
              <a:gd name="connsiteY46" fmla="*/ 2997344 h 6858000"/>
              <a:gd name="connsiteX47" fmla="*/ 4035163 w 5056909"/>
              <a:gd name="connsiteY47" fmla="*/ 2092530 h 6858000"/>
              <a:gd name="connsiteX48" fmla="*/ 3886027 w 5056909"/>
              <a:gd name="connsiteY48" fmla="*/ 1943395 h 6858000"/>
              <a:gd name="connsiteX49" fmla="*/ 2117901 w 5056909"/>
              <a:gd name="connsiteY49" fmla="*/ 1943395 h 6858000"/>
              <a:gd name="connsiteX50" fmla="*/ 1968766 w 5056909"/>
              <a:gd name="connsiteY50" fmla="*/ 2092530 h 6858000"/>
              <a:gd name="connsiteX51" fmla="*/ 2117901 w 5056909"/>
              <a:gd name="connsiteY51" fmla="*/ 2241666 h 6858000"/>
              <a:gd name="connsiteX52" fmla="*/ 3886019 w 5056909"/>
              <a:gd name="connsiteY52" fmla="*/ 2241666 h 6858000"/>
              <a:gd name="connsiteX53" fmla="*/ 4035163 w 5056909"/>
              <a:gd name="connsiteY53" fmla="*/ 2092530 h 6858000"/>
              <a:gd name="connsiteX54" fmla="*/ 4035163 w 5056909"/>
              <a:gd name="connsiteY54" fmla="*/ 1179256 h 6858000"/>
              <a:gd name="connsiteX55" fmla="*/ 3886027 w 5056909"/>
              <a:gd name="connsiteY55" fmla="*/ 1030120 h 6858000"/>
              <a:gd name="connsiteX56" fmla="*/ 2117901 w 5056909"/>
              <a:gd name="connsiteY56" fmla="*/ 1030120 h 6858000"/>
              <a:gd name="connsiteX57" fmla="*/ 1968766 w 5056909"/>
              <a:gd name="connsiteY57" fmla="*/ 1179256 h 6858000"/>
              <a:gd name="connsiteX58" fmla="*/ 2117901 w 5056909"/>
              <a:gd name="connsiteY58" fmla="*/ 1328391 h 6858000"/>
              <a:gd name="connsiteX59" fmla="*/ 3886019 w 5056909"/>
              <a:gd name="connsiteY59" fmla="*/ 1328391 h 6858000"/>
              <a:gd name="connsiteX60" fmla="*/ 4035163 w 5056909"/>
              <a:gd name="connsiteY60" fmla="*/ 1179256 h 6858000"/>
              <a:gd name="connsiteX61" fmla="*/ 1170804 w 5056909"/>
              <a:gd name="connsiteY61" fmla="*/ 1452935 h 6858000"/>
              <a:gd name="connsiteX62" fmla="*/ 1552869 w 5056909"/>
              <a:gd name="connsiteY62" fmla="*/ 1070870 h 6858000"/>
              <a:gd name="connsiteX63" fmla="*/ 1552869 w 5056909"/>
              <a:gd name="connsiteY63" fmla="*/ 854851 h 6858000"/>
              <a:gd name="connsiteX64" fmla="*/ 1336851 w 5056909"/>
              <a:gd name="connsiteY64" fmla="*/ 854851 h 6858000"/>
              <a:gd name="connsiteX65" fmla="*/ 1063181 w 5056909"/>
              <a:gd name="connsiteY65" fmla="*/ 1129293 h 6858000"/>
              <a:gd name="connsiteX66" fmla="*/ 1013209 w 5056909"/>
              <a:gd name="connsiteY66" fmla="*/ 1079321 h 6858000"/>
              <a:gd name="connsiteX67" fmla="*/ 797191 w 5056909"/>
              <a:gd name="connsiteY67" fmla="*/ 1079321 h 6858000"/>
              <a:gd name="connsiteX68" fmla="*/ 797191 w 5056909"/>
              <a:gd name="connsiteY68" fmla="*/ 1295339 h 6858000"/>
              <a:gd name="connsiteX69" fmla="*/ 954786 w 5056909"/>
              <a:gd name="connsiteY69" fmla="*/ 1452935 h 6858000"/>
              <a:gd name="connsiteX70" fmla="*/ 1062410 w 5056909"/>
              <a:gd name="connsiteY70" fmla="*/ 1494447 h 6858000"/>
              <a:gd name="connsiteX71" fmla="*/ 1170804 w 5056909"/>
              <a:gd name="connsiteY71" fmla="*/ 1452935 h 6858000"/>
              <a:gd name="connsiteX72" fmla="*/ 1170804 w 5056909"/>
              <a:gd name="connsiteY72" fmla="*/ 2391572 h 6858000"/>
              <a:gd name="connsiteX73" fmla="*/ 1552869 w 5056909"/>
              <a:gd name="connsiteY73" fmla="*/ 2009507 h 6858000"/>
              <a:gd name="connsiteX74" fmla="*/ 1552869 w 5056909"/>
              <a:gd name="connsiteY74" fmla="*/ 1793488 h 6858000"/>
              <a:gd name="connsiteX75" fmla="*/ 1336851 w 5056909"/>
              <a:gd name="connsiteY75" fmla="*/ 1793488 h 6858000"/>
              <a:gd name="connsiteX76" fmla="*/ 1063181 w 5056909"/>
              <a:gd name="connsiteY76" fmla="*/ 2067159 h 6858000"/>
              <a:gd name="connsiteX77" fmla="*/ 1013209 w 5056909"/>
              <a:gd name="connsiteY77" fmla="*/ 2017187 h 6858000"/>
              <a:gd name="connsiteX78" fmla="*/ 797191 w 5056909"/>
              <a:gd name="connsiteY78" fmla="*/ 2017187 h 6858000"/>
              <a:gd name="connsiteX79" fmla="*/ 797191 w 5056909"/>
              <a:gd name="connsiteY79" fmla="*/ 2233206 h 6858000"/>
              <a:gd name="connsiteX80" fmla="*/ 954786 w 5056909"/>
              <a:gd name="connsiteY80" fmla="*/ 2390801 h 6858000"/>
              <a:gd name="connsiteX81" fmla="*/ 1062410 w 5056909"/>
              <a:gd name="connsiteY81" fmla="*/ 2432313 h 6858000"/>
              <a:gd name="connsiteX82" fmla="*/ 1062410 w 5056909"/>
              <a:gd name="connsiteY82" fmla="*/ 2432313 h 6858000"/>
              <a:gd name="connsiteX83" fmla="*/ 1170804 w 5056909"/>
              <a:gd name="connsiteY83" fmla="*/ 2391572 h 6858000"/>
              <a:gd name="connsiteX84" fmla="*/ 1170804 w 5056909"/>
              <a:gd name="connsiteY84" fmla="*/ 3296395 h 6858000"/>
              <a:gd name="connsiteX85" fmla="*/ 1552869 w 5056909"/>
              <a:gd name="connsiteY85" fmla="*/ 2914330 h 6858000"/>
              <a:gd name="connsiteX86" fmla="*/ 1552869 w 5056909"/>
              <a:gd name="connsiteY86" fmla="*/ 2698311 h 6858000"/>
              <a:gd name="connsiteX87" fmla="*/ 1336851 w 5056909"/>
              <a:gd name="connsiteY87" fmla="*/ 2698311 h 6858000"/>
              <a:gd name="connsiteX88" fmla="*/ 1063181 w 5056909"/>
              <a:gd name="connsiteY88" fmla="*/ 2971982 h 6858000"/>
              <a:gd name="connsiteX89" fmla="*/ 1013209 w 5056909"/>
              <a:gd name="connsiteY89" fmla="*/ 2922010 h 6858000"/>
              <a:gd name="connsiteX90" fmla="*/ 797191 w 5056909"/>
              <a:gd name="connsiteY90" fmla="*/ 2922010 h 6858000"/>
              <a:gd name="connsiteX91" fmla="*/ 797191 w 5056909"/>
              <a:gd name="connsiteY91" fmla="*/ 3138029 h 6858000"/>
              <a:gd name="connsiteX92" fmla="*/ 954786 w 5056909"/>
              <a:gd name="connsiteY92" fmla="*/ 3295624 h 6858000"/>
              <a:gd name="connsiteX93" fmla="*/ 1062410 w 5056909"/>
              <a:gd name="connsiteY93" fmla="*/ 3337136 h 6858000"/>
              <a:gd name="connsiteX94" fmla="*/ 1062410 w 5056909"/>
              <a:gd name="connsiteY94" fmla="*/ 3337136 h 6858000"/>
              <a:gd name="connsiteX95" fmla="*/ 1170804 w 5056909"/>
              <a:gd name="connsiteY95" fmla="*/ 3296395 h 6858000"/>
              <a:gd name="connsiteX96" fmla="*/ 1170804 w 5056909"/>
              <a:gd name="connsiteY96" fmla="*/ 4201209 h 6858000"/>
              <a:gd name="connsiteX97" fmla="*/ 1552869 w 5056909"/>
              <a:gd name="connsiteY97" fmla="*/ 3819144 h 6858000"/>
              <a:gd name="connsiteX98" fmla="*/ 1552869 w 5056909"/>
              <a:gd name="connsiteY98" fmla="*/ 3603126 h 6858000"/>
              <a:gd name="connsiteX99" fmla="*/ 1336851 w 5056909"/>
              <a:gd name="connsiteY99" fmla="*/ 3603126 h 6858000"/>
              <a:gd name="connsiteX100" fmla="*/ 1063181 w 5056909"/>
              <a:gd name="connsiteY100" fmla="*/ 3876796 h 6858000"/>
              <a:gd name="connsiteX101" fmla="*/ 1004758 w 5056909"/>
              <a:gd name="connsiteY101" fmla="*/ 3826825 h 6858000"/>
              <a:gd name="connsiteX102" fmla="*/ 788739 w 5056909"/>
              <a:gd name="connsiteY102" fmla="*/ 3826825 h 6858000"/>
              <a:gd name="connsiteX103" fmla="*/ 788739 w 5056909"/>
              <a:gd name="connsiteY103" fmla="*/ 4042843 h 6858000"/>
              <a:gd name="connsiteX104" fmla="*/ 946335 w 5056909"/>
              <a:gd name="connsiteY104" fmla="*/ 4200439 h 6858000"/>
              <a:gd name="connsiteX105" fmla="*/ 1053959 w 5056909"/>
              <a:gd name="connsiteY105" fmla="*/ 4241950 h 6858000"/>
              <a:gd name="connsiteX106" fmla="*/ 1053959 w 5056909"/>
              <a:gd name="connsiteY106" fmla="*/ 4241950 h 6858000"/>
              <a:gd name="connsiteX107" fmla="*/ 1170804 w 5056909"/>
              <a:gd name="connsiteY107" fmla="*/ 4201209 h 6858000"/>
              <a:gd name="connsiteX108" fmla="*/ 1170804 w 5056909"/>
              <a:gd name="connsiteY108" fmla="*/ 5114484 h 6858000"/>
              <a:gd name="connsiteX109" fmla="*/ 1552869 w 5056909"/>
              <a:gd name="connsiteY109" fmla="*/ 4732419 h 6858000"/>
              <a:gd name="connsiteX110" fmla="*/ 1552869 w 5056909"/>
              <a:gd name="connsiteY110" fmla="*/ 4516400 h 6858000"/>
              <a:gd name="connsiteX111" fmla="*/ 1336851 w 5056909"/>
              <a:gd name="connsiteY111" fmla="*/ 4516400 h 6858000"/>
              <a:gd name="connsiteX112" fmla="*/ 1063181 w 5056909"/>
              <a:gd name="connsiteY112" fmla="*/ 4790071 h 6858000"/>
              <a:gd name="connsiteX113" fmla="*/ 1013209 w 5056909"/>
              <a:gd name="connsiteY113" fmla="*/ 4740099 h 6858000"/>
              <a:gd name="connsiteX114" fmla="*/ 797191 w 5056909"/>
              <a:gd name="connsiteY114" fmla="*/ 4740099 h 6858000"/>
              <a:gd name="connsiteX115" fmla="*/ 797191 w 5056909"/>
              <a:gd name="connsiteY115" fmla="*/ 4956117 h 6858000"/>
              <a:gd name="connsiteX116" fmla="*/ 954786 w 5056909"/>
              <a:gd name="connsiteY116" fmla="*/ 5113713 h 6858000"/>
              <a:gd name="connsiteX117" fmla="*/ 1062410 w 5056909"/>
              <a:gd name="connsiteY117" fmla="*/ 5155225 h 6858000"/>
              <a:gd name="connsiteX118" fmla="*/ 1062410 w 5056909"/>
              <a:gd name="connsiteY118" fmla="*/ 5155225 h 6858000"/>
              <a:gd name="connsiteX119" fmla="*/ 1170804 w 5056909"/>
              <a:gd name="connsiteY119" fmla="*/ 5114484 h 6858000"/>
              <a:gd name="connsiteX120" fmla="*/ 1170804 w 5056909"/>
              <a:gd name="connsiteY120" fmla="*/ 6027749 h 6858000"/>
              <a:gd name="connsiteX121" fmla="*/ 1552869 w 5056909"/>
              <a:gd name="connsiteY121" fmla="*/ 5645684 h 6858000"/>
              <a:gd name="connsiteX122" fmla="*/ 1552869 w 5056909"/>
              <a:gd name="connsiteY122" fmla="*/ 5429666 h 6858000"/>
              <a:gd name="connsiteX123" fmla="*/ 1336851 w 5056909"/>
              <a:gd name="connsiteY123" fmla="*/ 5429666 h 6858000"/>
              <a:gd name="connsiteX124" fmla="*/ 1063181 w 5056909"/>
              <a:gd name="connsiteY124" fmla="*/ 5703337 h 6858000"/>
              <a:gd name="connsiteX125" fmla="*/ 1004758 w 5056909"/>
              <a:gd name="connsiteY125" fmla="*/ 5653365 h 6858000"/>
              <a:gd name="connsiteX126" fmla="*/ 788739 w 5056909"/>
              <a:gd name="connsiteY126" fmla="*/ 5653365 h 6858000"/>
              <a:gd name="connsiteX127" fmla="*/ 788739 w 5056909"/>
              <a:gd name="connsiteY127" fmla="*/ 5869383 h 6858000"/>
              <a:gd name="connsiteX128" fmla="*/ 946335 w 5056909"/>
              <a:gd name="connsiteY128" fmla="*/ 6026979 h 6858000"/>
              <a:gd name="connsiteX129" fmla="*/ 1053959 w 5056909"/>
              <a:gd name="connsiteY129" fmla="*/ 6068490 h 6858000"/>
              <a:gd name="connsiteX130" fmla="*/ 1170804 w 5056909"/>
              <a:gd name="connsiteY130" fmla="*/ 60277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056909" h="6858000">
                <a:moveTo>
                  <a:pt x="4657846" y="6858000"/>
                </a:moveTo>
                <a:lnTo>
                  <a:pt x="406666" y="6858000"/>
                </a:lnTo>
                <a:cubicBezTo>
                  <a:pt x="182187" y="6858000"/>
                  <a:pt x="0" y="6675042"/>
                  <a:pt x="0" y="6451335"/>
                </a:cubicBezTo>
                <a:lnTo>
                  <a:pt x="0" y="406666"/>
                </a:lnTo>
                <a:cubicBezTo>
                  <a:pt x="0" y="182196"/>
                  <a:pt x="182958" y="0"/>
                  <a:pt x="406666" y="0"/>
                </a:cubicBezTo>
                <a:lnTo>
                  <a:pt x="4657838" y="0"/>
                </a:lnTo>
                <a:cubicBezTo>
                  <a:pt x="4882316" y="0"/>
                  <a:pt x="5064503" y="182958"/>
                  <a:pt x="5064503" y="406666"/>
                </a:cubicBezTo>
                <a:lnTo>
                  <a:pt x="5064503" y="6450564"/>
                </a:lnTo>
                <a:cubicBezTo>
                  <a:pt x="5064512" y="6675042"/>
                  <a:pt x="4882316" y="6858000"/>
                  <a:pt x="4657846" y="6858000"/>
                </a:cubicBezTo>
                <a:close/>
                <a:moveTo>
                  <a:pt x="406666" y="307502"/>
                </a:moveTo>
                <a:cubicBezTo>
                  <a:pt x="348243" y="307502"/>
                  <a:pt x="306731" y="349013"/>
                  <a:pt x="306731" y="407436"/>
                </a:cubicBezTo>
                <a:lnTo>
                  <a:pt x="306731" y="6451335"/>
                </a:lnTo>
                <a:cubicBezTo>
                  <a:pt x="306731" y="6509758"/>
                  <a:pt x="348243" y="6551270"/>
                  <a:pt x="406666" y="6551270"/>
                </a:cubicBezTo>
                <a:lnTo>
                  <a:pt x="4657838" y="6551270"/>
                </a:lnTo>
                <a:cubicBezTo>
                  <a:pt x="4716261" y="6551270"/>
                  <a:pt x="4757773" y="6509758"/>
                  <a:pt x="4757773" y="6451335"/>
                </a:cubicBezTo>
                <a:lnTo>
                  <a:pt x="4757773" y="406666"/>
                </a:lnTo>
                <a:cubicBezTo>
                  <a:pt x="4757773" y="348243"/>
                  <a:pt x="4716261" y="306731"/>
                  <a:pt x="4657838" y="306731"/>
                </a:cubicBezTo>
                <a:lnTo>
                  <a:pt x="406666" y="306731"/>
                </a:lnTo>
                <a:lnTo>
                  <a:pt x="406666" y="307502"/>
                </a:lnTo>
                <a:close/>
                <a:moveTo>
                  <a:pt x="4052074" y="4815433"/>
                </a:moveTo>
                <a:cubicBezTo>
                  <a:pt x="4052074" y="4732410"/>
                  <a:pt x="3985962" y="4666298"/>
                  <a:pt x="3902938" y="4666298"/>
                </a:cubicBezTo>
                <a:lnTo>
                  <a:pt x="2117130" y="4666298"/>
                </a:lnTo>
                <a:cubicBezTo>
                  <a:pt x="2034107" y="4666298"/>
                  <a:pt x="1967995" y="4732410"/>
                  <a:pt x="1967995" y="4815433"/>
                </a:cubicBezTo>
                <a:cubicBezTo>
                  <a:pt x="1967995" y="4898457"/>
                  <a:pt x="2034107" y="4964569"/>
                  <a:pt x="2117130" y="4964569"/>
                </a:cubicBezTo>
                <a:lnTo>
                  <a:pt x="3893708" y="4964569"/>
                </a:lnTo>
                <a:cubicBezTo>
                  <a:pt x="3976731" y="4965339"/>
                  <a:pt x="4052074" y="4898466"/>
                  <a:pt x="4052074" y="4815433"/>
                </a:cubicBezTo>
                <a:close/>
                <a:moveTo>
                  <a:pt x="4052074" y="5737168"/>
                </a:moveTo>
                <a:cubicBezTo>
                  <a:pt x="4052074" y="5654144"/>
                  <a:pt x="3985962" y="5588032"/>
                  <a:pt x="3902938" y="5588032"/>
                </a:cubicBezTo>
                <a:lnTo>
                  <a:pt x="2117130" y="5588032"/>
                </a:lnTo>
                <a:cubicBezTo>
                  <a:pt x="2034107" y="5588032"/>
                  <a:pt x="1967995" y="5654144"/>
                  <a:pt x="1967995" y="5737168"/>
                </a:cubicBezTo>
                <a:cubicBezTo>
                  <a:pt x="1967995" y="5820191"/>
                  <a:pt x="2034107" y="5886303"/>
                  <a:pt x="2117130" y="5886303"/>
                </a:cubicBezTo>
                <a:lnTo>
                  <a:pt x="3893708" y="5886303"/>
                </a:lnTo>
                <a:cubicBezTo>
                  <a:pt x="3976731" y="5886303"/>
                  <a:pt x="4052074" y="5820191"/>
                  <a:pt x="4052074" y="5737168"/>
                </a:cubicBezTo>
                <a:close/>
                <a:moveTo>
                  <a:pt x="4052074" y="3902168"/>
                </a:moveTo>
                <a:cubicBezTo>
                  <a:pt x="4052074" y="3819144"/>
                  <a:pt x="3985962" y="3753032"/>
                  <a:pt x="3902938" y="3753032"/>
                </a:cubicBezTo>
                <a:lnTo>
                  <a:pt x="2117130" y="3753032"/>
                </a:lnTo>
                <a:cubicBezTo>
                  <a:pt x="2034107" y="3753032"/>
                  <a:pt x="1967995" y="3819144"/>
                  <a:pt x="1967995" y="3902168"/>
                </a:cubicBezTo>
                <a:cubicBezTo>
                  <a:pt x="1967995" y="3985191"/>
                  <a:pt x="2034107" y="4051303"/>
                  <a:pt x="2117130" y="4051303"/>
                </a:cubicBezTo>
                <a:lnTo>
                  <a:pt x="3893708" y="4051303"/>
                </a:lnTo>
                <a:cubicBezTo>
                  <a:pt x="3976731" y="4059754"/>
                  <a:pt x="4052074" y="3993642"/>
                  <a:pt x="4052074" y="3902168"/>
                </a:cubicBezTo>
                <a:close/>
                <a:moveTo>
                  <a:pt x="4052074" y="2997344"/>
                </a:moveTo>
                <a:cubicBezTo>
                  <a:pt x="4052074" y="2914321"/>
                  <a:pt x="3985962" y="2848209"/>
                  <a:pt x="3902938" y="2848209"/>
                </a:cubicBezTo>
                <a:lnTo>
                  <a:pt x="2117130" y="2848209"/>
                </a:lnTo>
                <a:cubicBezTo>
                  <a:pt x="2034107" y="2848209"/>
                  <a:pt x="1967995" y="2914321"/>
                  <a:pt x="1967995" y="2997344"/>
                </a:cubicBezTo>
                <a:cubicBezTo>
                  <a:pt x="1967995" y="3080368"/>
                  <a:pt x="2034107" y="3146480"/>
                  <a:pt x="2117130" y="3146480"/>
                </a:cubicBezTo>
                <a:lnTo>
                  <a:pt x="3893708" y="3146480"/>
                </a:lnTo>
                <a:cubicBezTo>
                  <a:pt x="3976731" y="3146489"/>
                  <a:pt x="4052074" y="3080377"/>
                  <a:pt x="4052074" y="2997344"/>
                </a:cubicBezTo>
                <a:close/>
                <a:moveTo>
                  <a:pt x="4035163" y="2092530"/>
                </a:moveTo>
                <a:cubicBezTo>
                  <a:pt x="4035163" y="2009507"/>
                  <a:pt x="3969050" y="1943395"/>
                  <a:pt x="3886027" y="1943395"/>
                </a:cubicBezTo>
                <a:lnTo>
                  <a:pt x="2117901" y="1943395"/>
                </a:lnTo>
                <a:cubicBezTo>
                  <a:pt x="2034878" y="1943395"/>
                  <a:pt x="1968766" y="2009507"/>
                  <a:pt x="1968766" y="2092530"/>
                </a:cubicBezTo>
                <a:cubicBezTo>
                  <a:pt x="1968766" y="2175553"/>
                  <a:pt x="2034878" y="2241666"/>
                  <a:pt x="2117901" y="2241666"/>
                </a:cubicBezTo>
                <a:lnTo>
                  <a:pt x="3886019" y="2241666"/>
                </a:lnTo>
                <a:cubicBezTo>
                  <a:pt x="3969050" y="2241666"/>
                  <a:pt x="4035163" y="2175553"/>
                  <a:pt x="4035163" y="2092530"/>
                </a:cubicBezTo>
                <a:close/>
                <a:moveTo>
                  <a:pt x="4035163" y="1179256"/>
                </a:moveTo>
                <a:cubicBezTo>
                  <a:pt x="4035163" y="1096232"/>
                  <a:pt x="3969050" y="1030120"/>
                  <a:pt x="3886027" y="1030120"/>
                </a:cubicBezTo>
                <a:lnTo>
                  <a:pt x="2117901" y="1030120"/>
                </a:lnTo>
                <a:cubicBezTo>
                  <a:pt x="2034878" y="1030120"/>
                  <a:pt x="1968766" y="1096232"/>
                  <a:pt x="1968766" y="1179256"/>
                </a:cubicBezTo>
                <a:cubicBezTo>
                  <a:pt x="1968766" y="1262279"/>
                  <a:pt x="2034878" y="1328391"/>
                  <a:pt x="2117901" y="1328391"/>
                </a:cubicBezTo>
                <a:lnTo>
                  <a:pt x="3886019" y="1328391"/>
                </a:lnTo>
                <a:cubicBezTo>
                  <a:pt x="3969050" y="1336851"/>
                  <a:pt x="4035163" y="1262288"/>
                  <a:pt x="4035163" y="1179256"/>
                </a:cubicBezTo>
                <a:close/>
                <a:moveTo>
                  <a:pt x="1170804" y="1452935"/>
                </a:moveTo>
                <a:lnTo>
                  <a:pt x="1552869" y="1070870"/>
                </a:lnTo>
                <a:cubicBezTo>
                  <a:pt x="1611292" y="1012447"/>
                  <a:pt x="1611292" y="913274"/>
                  <a:pt x="1552869" y="854851"/>
                </a:cubicBezTo>
                <a:cubicBezTo>
                  <a:pt x="1494447" y="796429"/>
                  <a:pt x="1395274" y="796429"/>
                  <a:pt x="1336851" y="854851"/>
                </a:cubicBezTo>
                <a:lnTo>
                  <a:pt x="1063181" y="1129293"/>
                </a:lnTo>
                <a:lnTo>
                  <a:pt x="1013209" y="1079321"/>
                </a:lnTo>
                <a:cubicBezTo>
                  <a:pt x="954786" y="1020898"/>
                  <a:pt x="855613" y="1020898"/>
                  <a:pt x="797191" y="1079321"/>
                </a:cubicBezTo>
                <a:cubicBezTo>
                  <a:pt x="738768" y="1137744"/>
                  <a:pt x="738768" y="1236917"/>
                  <a:pt x="797191" y="1295339"/>
                </a:cubicBezTo>
                <a:lnTo>
                  <a:pt x="954786" y="1452935"/>
                </a:lnTo>
                <a:cubicBezTo>
                  <a:pt x="987847" y="1485995"/>
                  <a:pt x="1020898" y="1494447"/>
                  <a:pt x="1062410" y="1494447"/>
                </a:cubicBezTo>
                <a:cubicBezTo>
                  <a:pt x="1096232" y="1494447"/>
                  <a:pt x="1137744" y="1478306"/>
                  <a:pt x="1170804" y="1452935"/>
                </a:cubicBezTo>
                <a:close/>
                <a:moveTo>
                  <a:pt x="1170804" y="2391572"/>
                </a:moveTo>
                <a:lnTo>
                  <a:pt x="1552869" y="2009507"/>
                </a:lnTo>
                <a:cubicBezTo>
                  <a:pt x="1611292" y="1951084"/>
                  <a:pt x="1611292" y="1851911"/>
                  <a:pt x="1552869" y="1793488"/>
                </a:cubicBezTo>
                <a:cubicBezTo>
                  <a:pt x="1494447" y="1735065"/>
                  <a:pt x="1395274" y="1735065"/>
                  <a:pt x="1336851" y="1793488"/>
                </a:cubicBezTo>
                <a:lnTo>
                  <a:pt x="1063181" y="2067159"/>
                </a:lnTo>
                <a:lnTo>
                  <a:pt x="1013209" y="2017187"/>
                </a:lnTo>
                <a:cubicBezTo>
                  <a:pt x="954786" y="1958764"/>
                  <a:pt x="855613" y="1958764"/>
                  <a:pt x="797191" y="2017187"/>
                </a:cubicBezTo>
                <a:cubicBezTo>
                  <a:pt x="738768" y="2075610"/>
                  <a:pt x="738768" y="2174783"/>
                  <a:pt x="797191" y="2233206"/>
                </a:cubicBezTo>
                <a:lnTo>
                  <a:pt x="954786" y="2390801"/>
                </a:lnTo>
                <a:cubicBezTo>
                  <a:pt x="979387" y="2415402"/>
                  <a:pt x="1020898" y="2432313"/>
                  <a:pt x="1062410" y="2432313"/>
                </a:cubicBezTo>
                <a:lnTo>
                  <a:pt x="1062410" y="2432313"/>
                </a:lnTo>
                <a:cubicBezTo>
                  <a:pt x="1096232" y="2433083"/>
                  <a:pt x="1137744" y="2416172"/>
                  <a:pt x="1170804" y="2391572"/>
                </a:cubicBezTo>
                <a:close/>
                <a:moveTo>
                  <a:pt x="1170804" y="3296395"/>
                </a:moveTo>
                <a:lnTo>
                  <a:pt x="1552869" y="2914330"/>
                </a:lnTo>
                <a:cubicBezTo>
                  <a:pt x="1611292" y="2855907"/>
                  <a:pt x="1611292" y="2756734"/>
                  <a:pt x="1552869" y="2698311"/>
                </a:cubicBezTo>
                <a:cubicBezTo>
                  <a:pt x="1494447" y="2639888"/>
                  <a:pt x="1395274" y="2639888"/>
                  <a:pt x="1336851" y="2698311"/>
                </a:cubicBezTo>
                <a:lnTo>
                  <a:pt x="1063181" y="2971982"/>
                </a:lnTo>
                <a:lnTo>
                  <a:pt x="1013209" y="2922010"/>
                </a:lnTo>
                <a:cubicBezTo>
                  <a:pt x="954786" y="2863587"/>
                  <a:pt x="855613" y="2863587"/>
                  <a:pt x="797191" y="2922010"/>
                </a:cubicBezTo>
                <a:cubicBezTo>
                  <a:pt x="738768" y="2980433"/>
                  <a:pt x="738768" y="3079606"/>
                  <a:pt x="797191" y="3138029"/>
                </a:cubicBezTo>
                <a:lnTo>
                  <a:pt x="954786" y="3295624"/>
                </a:lnTo>
                <a:cubicBezTo>
                  <a:pt x="979387" y="3320225"/>
                  <a:pt x="1020898" y="3337136"/>
                  <a:pt x="1062410" y="3337136"/>
                </a:cubicBezTo>
                <a:lnTo>
                  <a:pt x="1062410" y="3337136"/>
                </a:lnTo>
                <a:cubicBezTo>
                  <a:pt x="1096232" y="3337907"/>
                  <a:pt x="1137744" y="3329446"/>
                  <a:pt x="1170804" y="3296395"/>
                </a:cubicBezTo>
                <a:close/>
                <a:moveTo>
                  <a:pt x="1170804" y="4201209"/>
                </a:moveTo>
                <a:lnTo>
                  <a:pt x="1552869" y="3819144"/>
                </a:lnTo>
                <a:cubicBezTo>
                  <a:pt x="1611292" y="3760721"/>
                  <a:pt x="1611292" y="3661549"/>
                  <a:pt x="1552869" y="3603126"/>
                </a:cubicBezTo>
                <a:cubicBezTo>
                  <a:pt x="1494447" y="3544703"/>
                  <a:pt x="1395274" y="3544703"/>
                  <a:pt x="1336851" y="3603126"/>
                </a:cubicBezTo>
                <a:lnTo>
                  <a:pt x="1063181" y="3876796"/>
                </a:lnTo>
                <a:lnTo>
                  <a:pt x="1004758" y="3826825"/>
                </a:lnTo>
                <a:cubicBezTo>
                  <a:pt x="946335" y="3768402"/>
                  <a:pt x="847162" y="3768402"/>
                  <a:pt x="788739" y="3826825"/>
                </a:cubicBezTo>
                <a:cubicBezTo>
                  <a:pt x="730316" y="3885248"/>
                  <a:pt x="730316" y="3984420"/>
                  <a:pt x="788739" y="4042843"/>
                </a:cubicBezTo>
                <a:lnTo>
                  <a:pt x="946335" y="4200439"/>
                </a:lnTo>
                <a:cubicBezTo>
                  <a:pt x="970935" y="4225039"/>
                  <a:pt x="1012447" y="4241950"/>
                  <a:pt x="1053959" y="4241950"/>
                </a:cubicBezTo>
                <a:lnTo>
                  <a:pt x="1053959" y="4241950"/>
                </a:lnTo>
                <a:cubicBezTo>
                  <a:pt x="1096232" y="4251172"/>
                  <a:pt x="1137744" y="4234261"/>
                  <a:pt x="1170804" y="4201209"/>
                </a:cubicBezTo>
                <a:close/>
                <a:moveTo>
                  <a:pt x="1170804" y="5114484"/>
                </a:moveTo>
                <a:lnTo>
                  <a:pt x="1552869" y="4732419"/>
                </a:lnTo>
                <a:cubicBezTo>
                  <a:pt x="1611292" y="4673996"/>
                  <a:pt x="1611292" y="4574823"/>
                  <a:pt x="1552869" y="4516400"/>
                </a:cubicBezTo>
                <a:cubicBezTo>
                  <a:pt x="1494447" y="4457977"/>
                  <a:pt x="1395274" y="4457977"/>
                  <a:pt x="1336851" y="4516400"/>
                </a:cubicBezTo>
                <a:lnTo>
                  <a:pt x="1063181" y="4790071"/>
                </a:lnTo>
                <a:lnTo>
                  <a:pt x="1013209" y="4740099"/>
                </a:lnTo>
                <a:cubicBezTo>
                  <a:pt x="954786" y="4681676"/>
                  <a:pt x="855613" y="4681676"/>
                  <a:pt x="797191" y="4740099"/>
                </a:cubicBezTo>
                <a:cubicBezTo>
                  <a:pt x="738768" y="4798522"/>
                  <a:pt x="738768" y="4897694"/>
                  <a:pt x="797191" y="4956117"/>
                </a:cubicBezTo>
                <a:lnTo>
                  <a:pt x="954786" y="5113713"/>
                </a:lnTo>
                <a:cubicBezTo>
                  <a:pt x="979387" y="5138313"/>
                  <a:pt x="1020898" y="5155225"/>
                  <a:pt x="1062410" y="5155225"/>
                </a:cubicBezTo>
                <a:lnTo>
                  <a:pt x="1062410" y="5155225"/>
                </a:lnTo>
                <a:cubicBezTo>
                  <a:pt x="1096232" y="5155995"/>
                  <a:pt x="1137744" y="5139084"/>
                  <a:pt x="1170804" y="5114484"/>
                </a:cubicBezTo>
                <a:close/>
                <a:moveTo>
                  <a:pt x="1170804" y="6027749"/>
                </a:moveTo>
                <a:lnTo>
                  <a:pt x="1552869" y="5645684"/>
                </a:lnTo>
                <a:cubicBezTo>
                  <a:pt x="1611292" y="5587261"/>
                  <a:pt x="1611292" y="5488089"/>
                  <a:pt x="1552869" y="5429666"/>
                </a:cubicBezTo>
                <a:cubicBezTo>
                  <a:pt x="1494447" y="5371243"/>
                  <a:pt x="1395274" y="5371243"/>
                  <a:pt x="1336851" y="5429666"/>
                </a:cubicBezTo>
                <a:lnTo>
                  <a:pt x="1063181" y="5703337"/>
                </a:lnTo>
                <a:lnTo>
                  <a:pt x="1004758" y="5653365"/>
                </a:lnTo>
                <a:cubicBezTo>
                  <a:pt x="946335" y="5594942"/>
                  <a:pt x="847162" y="5594942"/>
                  <a:pt x="788739" y="5653365"/>
                </a:cubicBezTo>
                <a:cubicBezTo>
                  <a:pt x="730316" y="5711788"/>
                  <a:pt x="730316" y="5810960"/>
                  <a:pt x="788739" y="5869383"/>
                </a:cubicBezTo>
                <a:lnTo>
                  <a:pt x="946335" y="6026979"/>
                </a:lnTo>
                <a:cubicBezTo>
                  <a:pt x="979387" y="6060039"/>
                  <a:pt x="1012447" y="6068490"/>
                  <a:pt x="1053959" y="6068490"/>
                </a:cubicBezTo>
                <a:cubicBezTo>
                  <a:pt x="1096232" y="6077721"/>
                  <a:pt x="1137744" y="6060809"/>
                  <a:pt x="1170804" y="602774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3" name="Forma libre 382">
            <a:extLst>
              <a:ext uri="{FF2B5EF4-FFF2-40B4-BE49-F238E27FC236}">
                <a16:creationId xmlns:a16="http://schemas.microsoft.com/office/drawing/2014/main" id="{5909C8BF-9265-1847-83EE-D153448D9C81}"/>
              </a:ext>
            </a:extLst>
          </p:cNvPr>
          <p:cNvSpPr/>
          <p:nvPr/>
        </p:nvSpPr>
        <p:spPr>
          <a:xfrm>
            <a:off x="5038879" y="2734515"/>
            <a:ext cx="219293" cy="311419"/>
          </a:xfrm>
          <a:custGeom>
            <a:avLst/>
            <a:gdLst>
              <a:gd name="connsiteX0" fmla="*/ 4773515 w 4823113"/>
              <a:gd name="connsiteY0" fmla="*/ 1936441 h 6849340"/>
              <a:gd name="connsiteX1" fmla="*/ 2421628 w 4823113"/>
              <a:gd name="connsiteY1" fmla="*/ 0 h 6849340"/>
              <a:gd name="connsiteX2" fmla="*/ 1939707 w 4823113"/>
              <a:gd name="connsiteY2" fmla="*/ 47227 h 6849340"/>
              <a:gd name="connsiteX3" fmla="*/ 409100 w 4823113"/>
              <a:gd name="connsiteY3" fmla="*/ 1067051 h 6849340"/>
              <a:gd name="connsiteX4" fmla="*/ 50501 w 4823113"/>
              <a:gd name="connsiteY4" fmla="*/ 2889790 h 6849340"/>
              <a:gd name="connsiteX5" fmla="*/ 465955 w 4823113"/>
              <a:gd name="connsiteY5" fmla="*/ 4042557 h 6849340"/>
              <a:gd name="connsiteX6" fmla="*/ 1741171 w 4823113"/>
              <a:gd name="connsiteY6" fmla="*/ 6167914 h 6849340"/>
              <a:gd name="connsiteX7" fmla="*/ 2119010 w 4823113"/>
              <a:gd name="connsiteY7" fmla="*/ 6677822 h 6849340"/>
              <a:gd name="connsiteX8" fmla="*/ 2119010 w 4823113"/>
              <a:gd name="connsiteY8" fmla="*/ 6687442 h 6849340"/>
              <a:gd name="connsiteX9" fmla="*/ 2146997 w 4823113"/>
              <a:gd name="connsiteY9" fmla="*/ 6725049 h 6849340"/>
              <a:gd name="connsiteX10" fmla="*/ 2156617 w 4823113"/>
              <a:gd name="connsiteY10" fmla="*/ 6734669 h 6849340"/>
              <a:gd name="connsiteX11" fmla="*/ 2412008 w 4823113"/>
              <a:gd name="connsiteY11" fmla="*/ 6857117 h 6849340"/>
              <a:gd name="connsiteX12" fmla="*/ 2695386 w 4823113"/>
              <a:gd name="connsiteY12" fmla="*/ 6705808 h 6849340"/>
              <a:gd name="connsiteX13" fmla="*/ 3696844 w 4823113"/>
              <a:gd name="connsiteY13" fmla="*/ 5251297 h 6849340"/>
              <a:gd name="connsiteX14" fmla="*/ 4707923 w 4823113"/>
              <a:gd name="connsiteY14" fmla="*/ 3163547 h 6849340"/>
              <a:gd name="connsiteX15" fmla="*/ 4773515 w 4823113"/>
              <a:gd name="connsiteY15" fmla="*/ 1936441 h 6849340"/>
              <a:gd name="connsiteX16" fmla="*/ 4366816 w 4823113"/>
              <a:gd name="connsiteY16" fmla="*/ 3060339 h 6849340"/>
              <a:gd name="connsiteX17" fmla="*/ 3394226 w 4823113"/>
              <a:gd name="connsiteY17" fmla="*/ 5063248 h 6849340"/>
              <a:gd name="connsiteX18" fmla="*/ 2421637 w 4823113"/>
              <a:gd name="connsiteY18" fmla="*/ 6480152 h 6849340"/>
              <a:gd name="connsiteX19" fmla="*/ 2412017 w 4823113"/>
              <a:gd name="connsiteY19" fmla="*/ 6489772 h 6849340"/>
              <a:gd name="connsiteX20" fmla="*/ 2402396 w 4823113"/>
              <a:gd name="connsiteY20" fmla="*/ 6470532 h 6849340"/>
              <a:gd name="connsiteX21" fmla="*/ 2392776 w 4823113"/>
              <a:gd name="connsiteY21" fmla="*/ 6460912 h 6849340"/>
              <a:gd name="connsiteX22" fmla="*/ 2392776 w 4823113"/>
              <a:gd name="connsiteY22" fmla="*/ 6460912 h 6849340"/>
              <a:gd name="connsiteX23" fmla="*/ 2024557 w 4823113"/>
              <a:gd name="connsiteY23" fmla="*/ 5951004 h 6849340"/>
              <a:gd name="connsiteX24" fmla="*/ 777328 w 4823113"/>
              <a:gd name="connsiteY24" fmla="*/ 3882494 h 6849340"/>
              <a:gd name="connsiteX25" fmla="*/ 389868 w 4823113"/>
              <a:gd name="connsiteY25" fmla="*/ 2805823 h 6849340"/>
              <a:gd name="connsiteX26" fmla="*/ 692495 w 4823113"/>
              <a:gd name="connsiteY26" fmla="*/ 1247230 h 6849340"/>
              <a:gd name="connsiteX27" fmla="*/ 2005316 w 4823113"/>
              <a:gd name="connsiteY27" fmla="*/ 377848 h 6849340"/>
              <a:gd name="connsiteX28" fmla="*/ 2420771 w 4823113"/>
              <a:gd name="connsiteY28" fmla="*/ 340242 h 6849340"/>
              <a:gd name="connsiteX29" fmla="*/ 4432425 w 4823113"/>
              <a:gd name="connsiteY29" fmla="*/ 2002917 h 6849340"/>
              <a:gd name="connsiteX30" fmla="*/ 4366816 w 4823113"/>
              <a:gd name="connsiteY30" fmla="*/ 3060339 h 6849340"/>
              <a:gd name="connsiteX31" fmla="*/ 2392768 w 4823113"/>
              <a:gd name="connsiteY31" fmla="*/ 1265596 h 6849340"/>
              <a:gd name="connsiteX32" fmla="*/ 1278481 w 4823113"/>
              <a:gd name="connsiteY32" fmla="*/ 2379882 h 6849340"/>
              <a:gd name="connsiteX33" fmla="*/ 2392768 w 4823113"/>
              <a:gd name="connsiteY33" fmla="*/ 3494168 h 6849340"/>
              <a:gd name="connsiteX34" fmla="*/ 3507054 w 4823113"/>
              <a:gd name="connsiteY34" fmla="*/ 2379882 h 6849340"/>
              <a:gd name="connsiteX35" fmla="*/ 2392768 w 4823113"/>
              <a:gd name="connsiteY35" fmla="*/ 1265596 h 6849340"/>
              <a:gd name="connsiteX36" fmla="*/ 2392768 w 4823113"/>
              <a:gd name="connsiteY36" fmla="*/ 3145181 h 6849340"/>
              <a:gd name="connsiteX37" fmla="*/ 1627460 w 4823113"/>
              <a:gd name="connsiteY37" fmla="*/ 2379873 h 6849340"/>
              <a:gd name="connsiteX38" fmla="*/ 2392768 w 4823113"/>
              <a:gd name="connsiteY38" fmla="*/ 1614565 h 6849340"/>
              <a:gd name="connsiteX39" fmla="*/ 3158075 w 4823113"/>
              <a:gd name="connsiteY39" fmla="*/ 2379873 h 6849340"/>
              <a:gd name="connsiteX40" fmla="*/ 2392768 w 4823113"/>
              <a:gd name="connsiteY40" fmla="*/ 3145181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823113" h="6849340">
                <a:moveTo>
                  <a:pt x="4773515" y="1936441"/>
                </a:moveTo>
                <a:cubicBezTo>
                  <a:pt x="4537365" y="793294"/>
                  <a:pt x="3564776" y="0"/>
                  <a:pt x="2421628" y="0"/>
                </a:cubicBezTo>
                <a:cubicBezTo>
                  <a:pt x="2260699" y="0"/>
                  <a:pt x="2100636" y="19240"/>
                  <a:pt x="1939707" y="47227"/>
                </a:cubicBezTo>
                <a:cubicBezTo>
                  <a:pt x="1306467" y="169675"/>
                  <a:pt x="768573" y="529157"/>
                  <a:pt x="409100" y="1067051"/>
                </a:cubicBezTo>
                <a:cubicBezTo>
                  <a:pt x="50501" y="1605828"/>
                  <a:pt x="-82442" y="2247805"/>
                  <a:pt x="50501" y="2889790"/>
                </a:cubicBezTo>
                <a:cubicBezTo>
                  <a:pt x="135343" y="3314865"/>
                  <a:pt x="305892" y="3711945"/>
                  <a:pt x="465955" y="4042557"/>
                </a:cubicBezTo>
                <a:cubicBezTo>
                  <a:pt x="777328" y="4703783"/>
                  <a:pt x="1184028" y="5374620"/>
                  <a:pt x="1741171" y="6167914"/>
                </a:cubicBezTo>
                <a:cubicBezTo>
                  <a:pt x="1863619" y="6337598"/>
                  <a:pt x="1986942" y="6508147"/>
                  <a:pt x="2119010" y="6677822"/>
                </a:cubicBezTo>
                <a:cubicBezTo>
                  <a:pt x="2119010" y="6677822"/>
                  <a:pt x="2119010" y="6677822"/>
                  <a:pt x="2119010" y="6687442"/>
                </a:cubicBezTo>
                <a:lnTo>
                  <a:pt x="2146997" y="6725049"/>
                </a:lnTo>
                <a:lnTo>
                  <a:pt x="2156617" y="6734669"/>
                </a:lnTo>
                <a:cubicBezTo>
                  <a:pt x="2223093" y="6819511"/>
                  <a:pt x="2317546" y="6857117"/>
                  <a:pt x="2412008" y="6857117"/>
                </a:cubicBezTo>
                <a:cubicBezTo>
                  <a:pt x="2478484" y="6857117"/>
                  <a:pt x="2591312" y="6829131"/>
                  <a:pt x="2695386" y="6705808"/>
                </a:cubicBezTo>
                <a:cubicBezTo>
                  <a:pt x="3073225" y="6214266"/>
                  <a:pt x="3394218" y="5733219"/>
                  <a:pt x="3696844" y="5251297"/>
                </a:cubicBezTo>
                <a:cubicBezTo>
                  <a:pt x="4037077" y="4703774"/>
                  <a:pt x="4452532" y="3976081"/>
                  <a:pt x="4707923" y="3163547"/>
                </a:cubicBezTo>
                <a:cubicBezTo>
                  <a:pt x="4839117" y="2748101"/>
                  <a:pt x="4858357" y="2332647"/>
                  <a:pt x="4773515" y="1936441"/>
                </a:cubicBezTo>
                <a:close/>
                <a:moveTo>
                  <a:pt x="4366816" y="3060339"/>
                </a:moveTo>
                <a:cubicBezTo>
                  <a:pt x="4121044" y="3835267"/>
                  <a:pt x="3715210" y="4534099"/>
                  <a:pt x="3394226" y="5063248"/>
                </a:cubicBezTo>
                <a:cubicBezTo>
                  <a:pt x="3101220" y="5535549"/>
                  <a:pt x="2780236" y="5998230"/>
                  <a:pt x="2421637" y="6480152"/>
                </a:cubicBezTo>
                <a:cubicBezTo>
                  <a:pt x="2421637" y="6480152"/>
                  <a:pt x="2421637" y="6489772"/>
                  <a:pt x="2412017" y="6489772"/>
                </a:cubicBezTo>
                <a:lnTo>
                  <a:pt x="2402396" y="6470532"/>
                </a:lnTo>
                <a:cubicBezTo>
                  <a:pt x="2402396" y="6470532"/>
                  <a:pt x="2402396" y="6460912"/>
                  <a:pt x="2392776" y="6460912"/>
                </a:cubicBezTo>
                <a:lnTo>
                  <a:pt x="2392776" y="6460912"/>
                </a:lnTo>
                <a:cubicBezTo>
                  <a:pt x="2270328" y="6291237"/>
                  <a:pt x="2147005" y="6120678"/>
                  <a:pt x="2024557" y="5951004"/>
                </a:cubicBezTo>
                <a:cubicBezTo>
                  <a:pt x="1477034" y="5176076"/>
                  <a:pt x="1079954" y="4524479"/>
                  <a:pt x="777328" y="3882494"/>
                </a:cubicBezTo>
                <a:cubicBezTo>
                  <a:pt x="626019" y="3571122"/>
                  <a:pt x="465955" y="3202028"/>
                  <a:pt x="389868" y="2805823"/>
                </a:cubicBezTo>
                <a:cubicBezTo>
                  <a:pt x="276165" y="2258300"/>
                  <a:pt x="389868" y="1700282"/>
                  <a:pt x="692495" y="1247230"/>
                </a:cubicBezTo>
                <a:cubicBezTo>
                  <a:pt x="995121" y="794177"/>
                  <a:pt x="1467423" y="481922"/>
                  <a:pt x="2005316" y="377848"/>
                </a:cubicBezTo>
                <a:cubicBezTo>
                  <a:pt x="2147005" y="349862"/>
                  <a:pt x="2279074" y="340242"/>
                  <a:pt x="2420771" y="340242"/>
                </a:cubicBezTo>
                <a:cubicBezTo>
                  <a:pt x="3402989" y="340242"/>
                  <a:pt x="4225144" y="1020708"/>
                  <a:pt x="4432425" y="2002917"/>
                </a:cubicBezTo>
                <a:cubicBezTo>
                  <a:pt x="4508504" y="2342267"/>
                  <a:pt x="4480518" y="2700866"/>
                  <a:pt x="4366816" y="3060339"/>
                </a:cubicBezTo>
                <a:close/>
                <a:moveTo>
                  <a:pt x="2392768" y="1265596"/>
                </a:moveTo>
                <a:cubicBezTo>
                  <a:pt x="1778777" y="1265596"/>
                  <a:pt x="1278481" y="1765883"/>
                  <a:pt x="1278481" y="2379882"/>
                </a:cubicBezTo>
                <a:cubicBezTo>
                  <a:pt x="1278481" y="2993881"/>
                  <a:pt x="1778769" y="3494168"/>
                  <a:pt x="2392768" y="3494168"/>
                </a:cubicBezTo>
                <a:cubicBezTo>
                  <a:pt x="3006767" y="3494168"/>
                  <a:pt x="3507054" y="2993881"/>
                  <a:pt x="3507054" y="2379882"/>
                </a:cubicBezTo>
                <a:cubicBezTo>
                  <a:pt x="3507054" y="1765883"/>
                  <a:pt x="3006758" y="1265596"/>
                  <a:pt x="2392768" y="1265596"/>
                </a:cubicBezTo>
                <a:close/>
                <a:moveTo>
                  <a:pt x="2392768" y="3145181"/>
                </a:moveTo>
                <a:cubicBezTo>
                  <a:pt x="1967693" y="3145181"/>
                  <a:pt x="1627460" y="2804948"/>
                  <a:pt x="1627460" y="2379873"/>
                </a:cubicBezTo>
                <a:cubicBezTo>
                  <a:pt x="1627460" y="1954799"/>
                  <a:pt x="1967693" y="1614565"/>
                  <a:pt x="2392768" y="1614565"/>
                </a:cubicBezTo>
                <a:cubicBezTo>
                  <a:pt x="2817843" y="1614565"/>
                  <a:pt x="3158075" y="1954799"/>
                  <a:pt x="3158075" y="2379873"/>
                </a:cubicBezTo>
                <a:cubicBezTo>
                  <a:pt x="3158075" y="2804948"/>
                  <a:pt x="2817834" y="3145181"/>
                  <a:pt x="2392768" y="31451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5" name="Forma libre 384">
            <a:extLst>
              <a:ext uri="{FF2B5EF4-FFF2-40B4-BE49-F238E27FC236}">
                <a16:creationId xmlns:a16="http://schemas.microsoft.com/office/drawing/2014/main" id="{B353A01F-E69D-B147-AC4A-D5651AD847D0}"/>
              </a:ext>
            </a:extLst>
          </p:cNvPr>
          <p:cNvSpPr/>
          <p:nvPr/>
        </p:nvSpPr>
        <p:spPr>
          <a:xfrm>
            <a:off x="2861016" y="2735892"/>
            <a:ext cx="301831" cy="236730"/>
          </a:xfrm>
          <a:custGeom>
            <a:avLst/>
            <a:gdLst>
              <a:gd name="connsiteX0" fmla="*/ 5792543 w 5829300"/>
              <a:gd name="connsiteY0" fmla="*/ 2658628 h 4572000"/>
              <a:gd name="connsiteX1" fmla="*/ 5792543 w 5829300"/>
              <a:gd name="connsiteY1" fmla="*/ 2843089 h 4572000"/>
              <a:gd name="connsiteX2" fmla="*/ 5700637 w 5829300"/>
              <a:gd name="connsiteY2" fmla="*/ 2878541 h 4572000"/>
              <a:gd name="connsiteX3" fmla="*/ 5608730 w 5829300"/>
              <a:gd name="connsiteY3" fmla="*/ 2843089 h 4572000"/>
              <a:gd name="connsiteX4" fmla="*/ 5162341 w 5829300"/>
              <a:gd name="connsiteY4" fmla="*/ 2396700 h 4572000"/>
              <a:gd name="connsiteX5" fmla="*/ 4715952 w 5829300"/>
              <a:gd name="connsiteY5" fmla="*/ 2843089 h 4572000"/>
              <a:gd name="connsiteX6" fmla="*/ 4624045 w 5829300"/>
              <a:gd name="connsiteY6" fmla="*/ 2878541 h 4572000"/>
              <a:gd name="connsiteX7" fmla="*/ 4532138 w 5829300"/>
              <a:gd name="connsiteY7" fmla="*/ 2843089 h 4572000"/>
              <a:gd name="connsiteX8" fmla="*/ 4532138 w 5829300"/>
              <a:gd name="connsiteY8" fmla="*/ 2658628 h 4572000"/>
              <a:gd name="connsiteX9" fmla="*/ 4978527 w 5829300"/>
              <a:gd name="connsiteY9" fmla="*/ 2212239 h 4572000"/>
              <a:gd name="connsiteX10" fmla="*/ 4532138 w 5829300"/>
              <a:gd name="connsiteY10" fmla="*/ 1765849 h 4572000"/>
              <a:gd name="connsiteX11" fmla="*/ 4532138 w 5829300"/>
              <a:gd name="connsiteY11" fmla="*/ 1581388 h 4572000"/>
              <a:gd name="connsiteX12" fmla="*/ 4716599 w 5829300"/>
              <a:gd name="connsiteY12" fmla="*/ 1581388 h 4572000"/>
              <a:gd name="connsiteX13" fmla="*/ 5162989 w 5829300"/>
              <a:gd name="connsiteY13" fmla="*/ 2027777 h 4572000"/>
              <a:gd name="connsiteX14" fmla="*/ 5609378 w 5829300"/>
              <a:gd name="connsiteY14" fmla="*/ 1581388 h 4572000"/>
              <a:gd name="connsiteX15" fmla="*/ 5793838 w 5829300"/>
              <a:gd name="connsiteY15" fmla="*/ 1581388 h 4572000"/>
              <a:gd name="connsiteX16" fmla="*/ 5793838 w 5829300"/>
              <a:gd name="connsiteY16" fmla="*/ 1765849 h 4572000"/>
              <a:gd name="connsiteX17" fmla="*/ 5347449 w 5829300"/>
              <a:gd name="connsiteY17" fmla="*/ 2212239 h 4572000"/>
              <a:gd name="connsiteX18" fmla="*/ 5792543 w 5829300"/>
              <a:gd name="connsiteY18" fmla="*/ 2658628 h 4572000"/>
              <a:gd name="connsiteX19" fmla="*/ 3899983 w 5829300"/>
              <a:gd name="connsiteY19" fmla="*/ 241564 h 4572000"/>
              <a:gd name="connsiteX20" fmla="*/ 3899983 w 5829300"/>
              <a:gd name="connsiteY20" fmla="*/ 4055555 h 4572000"/>
              <a:gd name="connsiteX21" fmla="*/ 3899983 w 5829300"/>
              <a:gd name="connsiteY21" fmla="*/ 4062774 h 4572000"/>
              <a:gd name="connsiteX22" fmla="*/ 3715522 w 5829300"/>
              <a:gd name="connsiteY22" fmla="*/ 4254456 h 4572000"/>
              <a:gd name="connsiteX23" fmla="*/ 3715522 w 5829300"/>
              <a:gd name="connsiteY23" fmla="*/ 4254456 h 4572000"/>
              <a:gd name="connsiteX24" fmla="*/ 3531060 w 5829300"/>
              <a:gd name="connsiteY24" fmla="*/ 4176341 h 4572000"/>
              <a:gd name="connsiteX25" fmla="*/ 2424941 w 5829300"/>
              <a:gd name="connsiteY25" fmla="*/ 3296698 h 4572000"/>
              <a:gd name="connsiteX26" fmla="*/ 1992335 w 5829300"/>
              <a:gd name="connsiteY26" fmla="*/ 3296698 h 4572000"/>
              <a:gd name="connsiteX27" fmla="*/ 1992335 w 5829300"/>
              <a:gd name="connsiteY27" fmla="*/ 4140899 h 4572000"/>
              <a:gd name="connsiteX28" fmla="*/ 1559728 w 5829300"/>
              <a:gd name="connsiteY28" fmla="*/ 4573505 h 4572000"/>
              <a:gd name="connsiteX29" fmla="*/ 1177014 w 5829300"/>
              <a:gd name="connsiteY29" fmla="*/ 4573505 h 4572000"/>
              <a:gd name="connsiteX30" fmla="*/ 744407 w 5829300"/>
              <a:gd name="connsiteY30" fmla="*/ 4140899 h 4572000"/>
              <a:gd name="connsiteX31" fmla="*/ 744407 w 5829300"/>
              <a:gd name="connsiteY31" fmla="*/ 3296698 h 4572000"/>
              <a:gd name="connsiteX32" fmla="*/ 425377 w 5829300"/>
              <a:gd name="connsiteY32" fmla="*/ 3296698 h 4572000"/>
              <a:gd name="connsiteX33" fmla="*/ 0 w 5829300"/>
              <a:gd name="connsiteY33" fmla="*/ 2871321 h 4572000"/>
              <a:gd name="connsiteX34" fmla="*/ 0 w 5829300"/>
              <a:gd name="connsiteY34" fmla="*/ 1333252 h 4572000"/>
              <a:gd name="connsiteX35" fmla="*/ 425377 w 5829300"/>
              <a:gd name="connsiteY35" fmla="*/ 907875 h 4572000"/>
              <a:gd name="connsiteX36" fmla="*/ 2432152 w 5829300"/>
              <a:gd name="connsiteY36" fmla="*/ 907875 h 4572000"/>
              <a:gd name="connsiteX37" fmla="*/ 3502828 w 5829300"/>
              <a:gd name="connsiteY37" fmla="*/ 49892 h 4572000"/>
              <a:gd name="connsiteX38" fmla="*/ 3523831 w 5829300"/>
              <a:gd name="connsiteY38" fmla="*/ 35452 h 4572000"/>
              <a:gd name="connsiteX39" fmla="*/ 3672850 w 5829300"/>
              <a:gd name="connsiteY39" fmla="*/ 0 h 4572000"/>
              <a:gd name="connsiteX40" fmla="*/ 3899983 w 5829300"/>
              <a:gd name="connsiteY40" fmla="*/ 241564 h 4572000"/>
              <a:gd name="connsiteX41" fmla="*/ 426034 w 5829300"/>
              <a:gd name="connsiteY41" fmla="*/ 3034770 h 4572000"/>
              <a:gd name="connsiteX42" fmla="*/ 879643 w 5829300"/>
              <a:gd name="connsiteY42" fmla="*/ 3034770 h 4572000"/>
              <a:gd name="connsiteX43" fmla="*/ 1864976 w 5829300"/>
              <a:gd name="connsiteY43" fmla="*/ 3034770 h 4572000"/>
              <a:gd name="connsiteX44" fmla="*/ 2346817 w 5829300"/>
              <a:gd name="connsiteY44" fmla="*/ 3034770 h 4572000"/>
              <a:gd name="connsiteX45" fmla="*/ 2346817 w 5829300"/>
              <a:gd name="connsiteY45" fmla="*/ 1170442 h 4572000"/>
              <a:gd name="connsiteX46" fmla="*/ 426034 w 5829300"/>
              <a:gd name="connsiteY46" fmla="*/ 1170442 h 4572000"/>
              <a:gd name="connsiteX47" fmla="*/ 263233 w 5829300"/>
              <a:gd name="connsiteY47" fmla="*/ 1333243 h 4572000"/>
              <a:gd name="connsiteX48" fmla="*/ 263233 w 5829300"/>
              <a:gd name="connsiteY48" fmla="*/ 2871969 h 4572000"/>
              <a:gd name="connsiteX49" fmla="*/ 426034 w 5829300"/>
              <a:gd name="connsiteY49" fmla="*/ 3034770 h 4572000"/>
              <a:gd name="connsiteX50" fmla="*/ 1730407 w 5829300"/>
              <a:gd name="connsiteY50" fmla="*/ 3296698 h 4572000"/>
              <a:gd name="connsiteX51" fmla="*/ 1006993 w 5829300"/>
              <a:gd name="connsiteY51" fmla="*/ 3296698 h 4572000"/>
              <a:gd name="connsiteX52" fmla="*/ 1006993 w 5829300"/>
              <a:gd name="connsiteY52" fmla="*/ 4140899 h 4572000"/>
              <a:gd name="connsiteX53" fmla="*/ 1177014 w 5829300"/>
              <a:gd name="connsiteY53" fmla="*/ 4310920 h 4572000"/>
              <a:gd name="connsiteX54" fmla="*/ 1559728 w 5829300"/>
              <a:gd name="connsiteY54" fmla="*/ 4310920 h 4572000"/>
              <a:gd name="connsiteX55" fmla="*/ 1729750 w 5829300"/>
              <a:gd name="connsiteY55" fmla="*/ 4140899 h 4572000"/>
              <a:gd name="connsiteX56" fmla="*/ 1729750 w 5829300"/>
              <a:gd name="connsiteY56" fmla="*/ 3296698 h 4572000"/>
              <a:gd name="connsiteX57" fmla="*/ 1730407 w 5829300"/>
              <a:gd name="connsiteY57" fmla="*/ 3296698 h 4572000"/>
              <a:gd name="connsiteX58" fmla="*/ 3637407 w 5829300"/>
              <a:gd name="connsiteY58" fmla="*/ 277016 h 4572000"/>
              <a:gd name="connsiteX59" fmla="*/ 2602183 w 5829300"/>
              <a:gd name="connsiteY59" fmla="*/ 1106119 h 4572000"/>
              <a:gd name="connsiteX60" fmla="*/ 2602183 w 5829300"/>
              <a:gd name="connsiteY60" fmla="*/ 3105674 h 4572000"/>
              <a:gd name="connsiteX61" fmla="*/ 3630187 w 5829300"/>
              <a:gd name="connsiteY61" fmla="*/ 3928205 h 4572000"/>
              <a:gd name="connsiteX62" fmla="*/ 3630187 w 5829300"/>
              <a:gd name="connsiteY62" fmla="*/ 277016 h 4572000"/>
              <a:gd name="connsiteX63" fmla="*/ 3637407 w 5829300"/>
              <a:gd name="connsiteY63" fmla="*/ 277016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829300" h="4572000">
                <a:moveTo>
                  <a:pt x="5792543" y="2658628"/>
                </a:moveTo>
                <a:cubicBezTo>
                  <a:pt x="5842435" y="2708520"/>
                  <a:pt x="5842435" y="2793197"/>
                  <a:pt x="5792543" y="2843089"/>
                </a:cubicBezTo>
                <a:cubicBezTo>
                  <a:pt x="5764311" y="2871321"/>
                  <a:pt x="5736088" y="2878541"/>
                  <a:pt x="5700637" y="2878541"/>
                </a:cubicBezTo>
                <a:cubicBezTo>
                  <a:pt x="5665185" y="2878541"/>
                  <a:pt x="5636962" y="2864101"/>
                  <a:pt x="5608730" y="2843089"/>
                </a:cubicBezTo>
                <a:lnTo>
                  <a:pt x="5162341" y="2396700"/>
                </a:lnTo>
                <a:lnTo>
                  <a:pt x="4715952" y="2843089"/>
                </a:lnTo>
                <a:cubicBezTo>
                  <a:pt x="4687719" y="2871321"/>
                  <a:pt x="4659497" y="2878541"/>
                  <a:pt x="4624045" y="2878541"/>
                </a:cubicBezTo>
                <a:cubicBezTo>
                  <a:pt x="4588593" y="2878541"/>
                  <a:pt x="4560370" y="2864101"/>
                  <a:pt x="4532138" y="2843089"/>
                </a:cubicBezTo>
                <a:cubicBezTo>
                  <a:pt x="4482246" y="2793197"/>
                  <a:pt x="4482246" y="2708520"/>
                  <a:pt x="4532138" y="2658628"/>
                </a:cubicBezTo>
                <a:lnTo>
                  <a:pt x="4978527" y="2212239"/>
                </a:lnTo>
                <a:lnTo>
                  <a:pt x="4532138" y="1765849"/>
                </a:lnTo>
                <a:cubicBezTo>
                  <a:pt x="4482246" y="1715957"/>
                  <a:pt x="4482246" y="1631280"/>
                  <a:pt x="4532138" y="1581388"/>
                </a:cubicBezTo>
                <a:cubicBezTo>
                  <a:pt x="4582030" y="1531496"/>
                  <a:pt x="4666707" y="1531496"/>
                  <a:pt x="4716599" y="1581388"/>
                </a:cubicBezTo>
                <a:lnTo>
                  <a:pt x="5162989" y="2027777"/>
                </a:lnTo>
                <a:lnTo>
                  <a:pt x="5609378" y="1581388"/>
                </a:lnTo>
                <a:cubicBezTo>
                  <a:pt x="5659269" y="1531496"/>
                  <a:pt x="5743947" y="1531496"/>
                  <a:pt x="5793838" y="1581388"/>
                </a:cubicBezTo>
                <a:cubicBezTo>
                  <a:pt x="5843731" y="1631280"/>
                  <a:pt x="5843731" y="1715957"/>
                  <a:pt x="5793838" y="1765849"/>
                </a:cubicBezTo>
                <a:lnTo>
                  <a:pt x="5347449" y="2212239"/>
                </a:lnTo>
                <a:lnTo>
                  <a:pt x="5792543" y="2658628"/>
                </a:lnTo>
                <a:close/>
                <a:moveTo>
                  <a:pt x="3899983" y="241564"/>
                </a:moveTo>
                <a:lnTo>
                  <a:pt x="3899983" y="4055555"/>
                </a:lnTo>
                <a:lnTo>
                  <a:pt x="3899983" y="4062774"/>
                </a:lnTo>
                <a:cubicBezTo>
                  <a:pt x="3892763" y="4197344"/>
                  <a:pt x="3800856" y="4254456"/>
                  <a:pt x="3715522" y="4254456"/>
                </a:cubicBezTo>
                <a:lnTo>
                  <a:pt x="3715522" y="4254456"/>
                </a:lnTo>
                <a:cubicBezTo>
                  <a:pt x="3659067" y="4254456"/>
                  <a:pt x="3601955" y="4226224"/>
                  <a:pt x="3531060" y="4176341"/>
                </a:cubicBezTo>
                <a:lnTo>
                  <a:pt x="2424941" y="3296698"/>
                </a:lnTo>
                <a:lnTo>
                  <a:pt x="1992335" y="3296698"/>
                </a:lnTo>
                <a:lnTo>
                  <a:pt x="1992335" y="4140899"/>
                </a:lnTo>
                <a:cubicBezTo>
                  <a:pt x="1992335" y="4381814"/>
                  <a:pt x="1800654" y="4573505"/>
                  <a:pt x="1559728" y="4573505"/>
                </a:cubicBezTo>
                <a:lnTo>
                  <a:pt x="1177014" y="4573505"/>
                </a:lnTo>
                <a:cubicBezTo>
                  <a:pt x="936098" y="4573505"/>
                  <a:pt x="744407" y="4381824"/>
                  <a:pt x="744407" y="4140899"/>
                </a:cubicBezTo>
                <a:lnTo>
                  <a:pt x="744407" y="3296698"/>
                </a:lnTo>
                <a:lnTo>
                  <a:pt x="425377" y="3296698"/>
                </a:lnTo>
                <a:cubicBezTo>
                  <a:pt x="191681" y="3296698"/>
                  <a:pt x="0" y="3105017"/>
                  <a:pt x="0" y="2871321"/>
                </a:cubicBezTo>
                <a:lnTo>
                  <a:pt x="0" y="1333252"/>
                </a:lnTo>
                <a:cubicBezTo>
                  <a:pt x="0" y="1099557"/>
                  <a:pt x="191681" y="907875"/>
                  <a:pt x="425377" y="907875"/>
                </a:cubicBezTo>
                <a:lnTo>
                  <a:pt x="2432152" y="907875"/>
                </a:lnTo>
                <a:lnTo>
                  <a:pt x="3502828" y="49892"/>
                </a:lnTo>
                <a:cubicBezTo>
                  <a:pt x="3510048" y="42672"/>
                  <a:pt x="3517268" y="35452"/>
                  <a:pt x="3523831" y="35452"/>
                </a:cubicBezTo>
                <a:cubicBezTo>
                  <a:pt x="3523831" y="35452"/>
                  <a:pt x="3594725" y="0"/>
                  <a:pt x="3672850" y="0"/>
                </a:cubicBezTo>
                <a:cubicBezTo>
                  <a:pt x="3807428" y="-10"/>
                  <a:pt x="3899983" y="99774"/>
                  <a:pt x="3899983" y="241564"/>
                </a:cubicBezTo>
                <a:close/>
                <a:moveTo>
                  <a:pt x="426034" y="3034770"/>
                </a:moveTo>
                <a:lnTo>
                  <a:pt x="879643" y="3034770"/>
                </a:lnTo>
                <a:lnTo>
                  <a:pt x="1864976" y="3034770"/>
                </a:lnTo>
                <a:lnTo>
                  <a:pt x="2346817" y="3034770"/>
                </a:lnTo>
                <a:lnTo>
                  <a:pt x="2346817" y="1170442"/>
                </a:lnTo>
                <a:lnTo>
                  <a:pt x="426034" y="1170442"/>
                </a:lnTo>
                <a:cubicBezTo>
                  <a:pt x="340700" y="1170442"/>
                  <a:pt x="263233" y="1241336"/>
                  <a:pt x="263233" y="1333243"/>
                </a:cubicBezTo>
                <a:lnTo>
                  <a:pt x="263233" y="2871969"/>
                </a:lnTo>
                <a:cubicBezTo>
                  <a:pt x="262585" y="2963875"/>
                  <a:pt x="333480" y="3034770"/>
                  <a:pt x="426034" y="3034770"/>
                </a:cubicBezTo>
                <a:close/>
                <a:moveTo>
                  <a:pt x="1730407" y="3296698"/>
                </a:moveTo>
                <a:lnTo>
                  <a:pt x="1006993" y="3296698"/>
                </a:lnTo>
                <a:lnTo>
                  <a:pt x="1006993" y="4140899"/>
                </a:lnTo>
                <a:cubicBezTo>
                  <a:pt x="1006993" y="4232805"/>
                  <a:pt x="1085107" y="4310920"/>
                  <a:pt x="1177014" y="4310920"/>
                </a:cubicBezTo>
                <a:lnTo>
                  <a:pt x="1559728" y="4310920"/>
                </a:lnTo>
                <a:cubicBezTo>
                  <a:pt x="1651635" y="4310920"/>
                  <a:pt x="1729750" y="4232805"/>
                  <a:pt x="1729750" y="4140899"/>
                </a:cubicBezTo>
                <a:lnTo>
                  <a:pt x="1729750" y="3296698"/>
                </a:lnTo>
                <a:lnTo>
                  <a:pt x="1730407" y="3296698"/>
                </a:lnTo>
                <a:close/>
                <a:moveTo>
                  <a:pt x="3637407" y="277016"/>
                </a:moveTo>
                <a:lnTo>
                  <a:pt x="2602183" y="1106119"/>
                </a:lnTo>
                <a:lnTo>
                  <a:pt x="2602183" y="3105674"/>
                </a:lnTo>
                <a:lnTo>
                  <a:pt x="3630187" y="3928205"/>
                </a:lnTo>
                <a:lnTo>
                  <a:pt x="3630187" y="277016"/>
                </a:lnTo>
                <a:lnTo>
                  <a:pt x="3637407" y="27701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7" name="Forma libre 386">
            <a:extLst>
              <a:ext uri="{FF2B5EF4-FFF2-40B4-BE49-F238E27FC236}">
                <a16:creationId xmlns:a16="http://schemas.microsoft.com/office/drawing/2014/main" id="{86438B64-16E1-0649-938E-792B20BB091B}"/>
              </a:ext>
            </a:extLst>
          </p:cNvPr>
          <p:cNvSpPr/>
          <p:nvPr/>
        </p:nvSpPr>
        <p:spPr>
          <a:xfrm>
            <a:off x="5746736" y="3430113"/>
            <a:ext cx="301831" cy="239196"/>
          </a:xfrm>
          <a:custGeom>
            <a:avLst/>
            <a:gdLst>
              <a:gd name="connsiteX0" fmla="*/ 4775645 w 5829300"/>
              <a:gd name="connsiteY0" fmla="*/ 1269435 h 4619625"/>
              <a:gd name="connsiteX1" fmla="*/ 4782950 w 5829300"/>
              <a:gd name="connsiteY1" fmla="*/ 3011586 h 4619625"/>
              <a:gd name="connsiteX2" fmla="*/ 4660783 w 5829300"/>
              <a:gd name="connsiteY2" fmla="*/ 3083290 h 4619625"/>
              <a:gd name="connsiteX3" fmla="*/ 4603680 w 5829300"/>
              <a:gd name="connsiteY3" fmla="*/ 3068688 h 4619625"/>
              <a:gd name="connsiteX4" fmla="*/ 4539282 w 5829300"/>
              <a:gd name="connsiteY4" fmla="*/ 2889428 h 4619625"/>
              <a:gd name="connsiteX5" fmla="*/ 4546588 w 5829300"/>
              <a:gd name="connsiteY5" fmla="*/ 1390936 h 4619625"/>
              <a:gd name="connsiteX6" fmla="*/ 4597041 w 5829300"/>
              <a:gd name="connsiteY6" fmla="*/ 1211675 h 4619625"/>
              <a:gd name="connsiteX7" fmla="*/ 4775645 w 5829300"/>
              <a:gd name="connsiteY7" fmla="*/ 1269435 h 4619625"/>
              <a:gd name="connsiteX8" fmla="*/ 5464141 w 5829300"/>
              <a:gd name="connsiteY8" fmla="*/ 588245 h 4619625"/>
              <a:gd name="connsiteX9" fmla="*/ 5284880 w 5829300"/>
              <a:gd name="connsiteY9" fmla="*/ 537782 h 4619625"/>
              <a:gd name="connsiteX10" fmla="*/ 5234426 w 5829300"/>
              <a:gd name="connsiteY10" fmla="*/ 717042 h 4619625"/>
              <a:gd name="connsiteX11" fmla="*/ 5227120 w 5829300"/>
              <a:gd name="connsiteY11" fmla="*/ 3570608 h 4619625"/>
              <a:gd name="connsiteX12" fmla="*/ 5291519 w 5829300"/>
              <a:gd name="connsiteY12" fmla="*/ 3749869 h 4619625"/>
              <a:gd name="connsiteX13" fmla="*/ 5348621 w 5829300"/>
              <a:gd name="connsiteY13" fmla="*/ 3764471 h 4619625"/>
              <a:gd name="connsiteX14" fmla="*/ 5470789 w 5829300"/>
              <a:gd name="connsiteY14" fmla="*/ 3692766 h 4619625"/>
              <a:gd name="connsiteX15" fmla="*/ 5464141 w 5829300"/>
              <a:gd name="connsiteY15" fmla="*/ 588245 h 4619625"/>
              <a:gd name="connsiteX16" fmla="*/ 3937102 w 5829300"/>
              <a:gd name="connsiteY16" fmla="*/ 243659 h 4619625"/>
              <a:gd name="connsiteX17" fmla="*/ 3937102 w 5829300"/>
              <a:gd name="connsiteY17" fmla="*/ 4101084 h 4619625"/>
              <a:gd name="connsiteX18" fmla="*/ 3937102 w 5829300"/>
              <a:gd name="connsiteY18" fmla="*/ 4108390 h 4619625"/>
              <a:gd name="connsiteX19" fmla="*/ 3750535 w 5829300"/>
              <a:gd name="connsiteY19" fmla="*/ 4302262 h 4619625"/>
              <a:gd name="connsiteX20" fmla="*/ 3563970 w 5829300"/>
              <a:gd name="connsiteY20" fmla="*/ 4223252 h 4619625"/>
              <a:gd name="connsiteX21" fmla="*/ 2452554 w 5829300"/>
              <a:gd name="connsiteY21" fmla="*/ 3334255 h 4619625"/>
              <a:gd name="connsiteX22" fmla="*/ 2015023 w 5829300"/>
              <a:gd name="connsiteY22" fmla="*/ 3334255 h 4619625"/>
              <a:gd name="connsiteX23" fmla="*/ 2015023 w 5829300"/>
              <a:gd name="connsiteY23" fmla="*/ 4187400 h 4619625"/>
              <a:gd name="connsiteX24" fmla="*/ 1577492 w 5829300"/>
              <a:gd name="connsiteY24" fmla="*/ 4624931 h 4619625"/>
              <a:gd name="connsiteX25" fmla="*/ 1190425 w 5829300"/>
              <a:gd name="connsiteY25" fmla="*/ 4624931 h 4619625"/>
              <a:gd name="connsiteX26" fmla="*/ 752894 w 5829300"/>
              <a:gd name="connsiteY26" fmla="*/ 4187400 h 4619625"/>
              <a:gd name="connsiteX27" fmla="*/ 752894 w 5829300"/>
              <a:gd name="connsiteY27" fmla="*/ 3334255 h 4619625"/>
              <a:gd name="connsiteX28" fmla="*/ 430225 w 5829300"/>
              <a:gd name="connsiteY28" fmla="*/ 3334255 h 4619625"/>
              <a:gd name="connsiteX29" fmla="*/ 0 w 5829300"/>
              <a:gd name="connsiteY29" fmla="*/ 2904030 h 4619625"/>
              <a:gd name="connsiteX30" fmla="*/ 0 w 5829300"/>
              <a:gd name="connsiteY30" fmla="*/ 1347778 h 4619625"/>
              <a:gd name="connsiteX31" fmla="*/ 430225 w 5829300"/>
              <a:gd name="connsiteY31" fmla="*/ 917553 h 4619625"/>
              <a:gd name="connsiteX32" fmla="*/ 2459193 w 5829300"/>
              <a:gd name="connsiteY32" fmla="*/ 917553 h 4619625"/>
              <a:gd name="connsiteX33" fmla="*/ 3534756 w 5829300"/>
              <a:gd name="connsiteY33" fmla="*/ 49797 h 4619625"/>
              <a:gd name="connsiteX34" fmla="*/ 3563303 w 5829300"/>
              <a:gd name="connsiteY34" fmla="*/ 28546 h 4619625"/>
              <a:gd name="connsiteX35" fmla="*/ 3706711 w 5829300"/>
              <a:gd name="connsiteY35" fmla="*/ 0 h 4619625"/>
              <a:gd name="connsiteX36" fmla="*/ 3937102 w 5829300"/>
              <a:gd name="connsiteY36" fmla="*/ 243659 h 4619625"/>
              <a:gd name="connsiteX37" fmla="*/ 423586 w 5829300"/>
              <a:gd name="connsiteY37" fmla="*/ 3068679 h 4619625"/>
              <a:gd name="connsiteX38" fmla="*/ 882358 w 5829300"/>
              <a:gd name="connsiteY38" fmla="*/ 3068679 h 4619625"/>
              <a:gd name="connsiteX39" fmla="*/ 1878921 w 5829300"/>
              <a:gd name="connsiteY39" fmla="*/ 3068679 h 4619625"/>
              <a:gd name="connsiteX40" fmla="*/ 2366248 w 5829300"/>
              <a:gd name="connsiteY40" fmla="*/ 3068679 h 4619625"/>
              <a:gd name="connsiteX41" fmla="*/ 2366248 w 5829300"/>
              <a:gd name="connsiteY41" fmla="*/ 1183119 h 4619625"/>
              <a:gd name="connsiteX42" fmla="*/ 423586 w 5829300"/>
              <a:gd name="connsiteY42" fmla="*/ 1183119 h 4619625"/>
              <a:gd name="connsiteX43" fmla="*/ 258928 w 5829300"/>
              <a:gd name="connsiteY43" fmla="*/ 1347778 h 4619625"/>
              <a:gd name="connsiteX44" fmla="*/ 258928 w 5829300"/>
              <a:gd name="connsiteY44" fmla="*/ 2904030 h 4619625"/>
              <a:gd name="connsiteX45" fmla="*/ 423586 w 5829300"/>
              <a:gd name="connsiteY45" fmla="*/ 3068679 h 4619625"/>
              <a:gd name="connsiteX46" fmla="*/ 1750114 w 5829300"/>
              <a:gd name="connsiteY46" fmla="*/ 3334255 h 4619625"/>
              <a:gd name="connsiteX47" fmla="*/ 1018461 w 5829300"/>
              <a:gd name="connsiteY47" fmla="*/ 3334255 h 4619625"/>
              <a:gd name="connsiteX48" fmla="*/ 1018461 w 5829300"/>
              <a:gd name="connsiteY48" fmla="*/ 4187400 h 4619625"/>
              <a:gd name="connsiteX49" fmla="*/ 1190415 w 5829300"/>
              <a:gd name="connsiteY49" fmla="*/ 4359355 h 4619625"/>
              <a:gd name="connsiteX50" fmla="*/ 1577483 w 5829300"/>
              <a:gd name="connsiteY50" fmla="*/ 4359355 h 4619625"/>
              <a:gd name="connsiteX51" fmla="*/ 1749438 w 5829300"/>
              <a:gd name="connsiteY51" fmla="*/ 4187400 h 4619625"/>
              <a:gd name="connsiteX52" fmla="*/ 1749438 w 5829300"/>
              <a:gd name="connsiteY52" fmla="*/ 3334255 h 4619625"/>
              <a:gd name="connsiteX53" fmla="*/ 1750114 w 5829300"/>
              <a:gd name="connsiteY53" fmla="*/ 3334255 h 4619625"/>
              <a:gd name="connsiteX54" fmla="*/ 3671526 w 5829300"/>
              <a:gd name="connsiteY54" fmla="*/ 279511 h 4619625"/>
              <a:gd name="connsiteX55" fmla="*/ 2631815 w 5829300"/>
              <a:gd name="connsiteY55" fmla="*/ 1111415 h 4619625"/>
              <a:gd name="connsiteX56" fmla="*/ 2631815 w 5829300"/>
              <a:gd name="connsiteY56" fmla="*/ 3133744 h 4619625"/>
              <a:gd name="connsiteX57" fmla="*/ 3671526 w 5829300"/>
              <a:gd name="connsiteY57" fmla="*/ 3965648 h 4619625"/>
              <a:gd name="connsiteX58" fmla="*/ 3671526 w 5829300"/>
              <a:gd name="connsiteY58" fmla="*/ 279511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29300" h="4619625">
                <a:moveTo>
                  <a:pt x="4775645" y="1269435"/>
                </a:moveTo>
                <a:cubicBezTo>
                  <a:pt x="4796885" y="1305287"/>
                  <a:pt x="5227120" y="2086727"/>
                  <a:pt x="4782950" y="3011586"/>
                </a:cubicBezTo>
                <a:cubicBezTo>
                  <a:pt x="4761710" y="3062040"/>
                  <a:pt x="4711246" y="3083290"/>
                  <a:pt x="4660783" y="3083290"/>
                </a:cubicBezTo>
                <a:cubicBezTo>
                  <a:pt x="4639542" y="3083290"/>
                  <a:pt x="4624931" y="3075985"/>
                  <a:pt x="4603680" y="3068688"/>
                </a:cubicBezTo>
                <a:cubicBezTo>
                  <a:pt x="4539282" y="3040142"/>
                  <a:pt x="4510726" y="2953826"/>
                  <a:pt x="4539282" y="2889428"/>
                </a:cubicBezTo>
                <a:cubicBezTo>
                  <a:pt x="4926350" y="2093376"/>
                  <a:pt x="4560523" y="1419492"/>
                  <a:pt x="4546588" y="1390936"/>
                </a:cubicBezTo>
                <a:cubicBezTo>
                  <a:pt x="4510735" y="1326537"/>
                  <a:pt x="4531986" y="1247527"/>
                  <a:pt x="4597041" y="1211675"/>
                </a:cubicBezTo>
                <a:cubicBezTo>
                  <a:pt x="4661449" y="1183119"/>
                  <a:pt x="4739793" y="1204370"/>
                  <a:pt x="4775645" y="1269435"/>
                </a:cubicBezTo>
                <a:close/>
                <a:moveTo>
                  <a:pt x="5464141" y="588245"/>
                </a:moveTo>
                <a:cubicBezTo>
                  <a:pt x="5428288" y="523846"/>
                  <a:pt x="5349278" y="501929"/>
                  <a:pt x="5284880" y="537782"/>
                </a:cubicBezTo>
                <a:cubicBezTo>
                  <a:pt x="5220481" y="573634"/>
                  <a:pt x="5198574" y="652644"/>
                  <a:pt x="5234426" y="717042"/>
                </a:cubicBezTo>
                <a:cubicBezTo>
                  <a:pt x="5241731" y="731644"/>
                  <a:pt x="5972718" y="2043570"/>
                  <a:pt x="5227120" y="3570608"/>
                </a:cubicBezTo>
                <a:cubicBezTo>
                  <a:pt x="5198574" y="3635007"/>
                  <a:pt x="5219815" y="3714017"/>
                  <a:pt x="5291519" y="3749869"/>
                </a:cubicBezTo>
                <a:cubicBezTo>
                  <a:pt x="5312760" y="3757174"/>
                  <a:pt x="5327371" y="3764471"/>
                  <a:pt x="5348621" y="3764471"/>
                </a:cubicBezTo>
                <a:cubicBezTo>
                  <a:pt x="5399075" y="3764471"/>
                  <a:pt x="5441576" y="3735924"/>
                  <a:pt x="5470789" y="3692766"/>
                </a:cubicBezTo>
                <a:cubicBezTo>
                  <a:pt x="6267498" y="2043570"/>
                  <a:pt x="5492686" y="645338"/>
                  <a:pt x="5464141" y="588245"/>
                </a:cubicBezTo>
                <a:close/>
                <a:moveTo>
                  <a:pt x="3937102" y="243659"/>
                </a:moveTo>
                <a:lnTo>
                  <a:pt x="3937102" y="4101084"/>
                </a:lnTo>
                <a:lnTo>
                  <a:pt x="3937102" y="4108390"/>
                </a:lnTo>
                <a:cubicBezTo>
                  <a:pt x="3929796" y="4244493"/>
                  <a:pt x="3836851" y="4302262"/>
                  <a:pt x="3750535" y="4302262"/>
                </a:cubicBezTo>
                <a:cubicBezTo>
                  <a:pt x="3693433" y="4302262"/>
                  <a:pt x="3635674" y="4273715"/>
                  <a:pt x="3563970" y="4223252"/>
                </a:cubicBezTo>
                <a:lnTo>
                  <a:pt x="2452554" y="3334255"/>
                </a:lnTo>
                <a:lnTo>
                  <a:pt x="2015023" y="3334255"/>
                </a:lnTo>
                <a:lnTo>
                  <a:pt x="2015023" y="4187400"/>
                </a:lnTo>
                <a:cubicBezTo>
                  <a:pt x="2015023" y="4431059"/>
                  <a:pt x="1821152" y="4624931"/>
                  <a:pt x="1577492" y="4624931"/>
                </a:cubicBezTo>
                <a:lnTo>
                  <a:pt x="1190425" y="4624931"/>
                </a:lnTo>
                <a:cubicBezTo>
                  <a:pt x="946766" y="4624931"/>
                  <a:pt x="752894" y="4431059"/>
                  <a:pt x="752894" y="4187400"/>
                </a:cubicBezTo>
                <a:lnTo>
                  <a:pt x="752894" y="3334255"/>
                </a:lnTo>
                <a:lnTo>
                  <a:pt x="430225" y="3334255"/>
                </a:lnTo>
                <a:cubicBezTo>
                  <a:pt x="193872" y="3334255"/>
                  <a:pt x="0" y="3140383"/>
                  <a:pt x="0" y="2904030"/>
                </a:cubicBezTo>
                <a:lnTo>
                  <a:pt x="0" y="1347778"/>
                </a:lnTo>
                <a:cubicBezTo>
                  <a:pt x="0" y="1111415"/>
                  <a:pt x="193872" y="917553"/>
                  <a:pt x="430225" y="917553"/>
                </a:cubicBezTo>
                <a:lnTo>
                  <a:pt x="2459193" y="917553"/>
                </a:lnTo>
                <a:lnTo>
                  <a:pt x="3534756" y="49797"/>
                </a:lnTo>
                <a:cubicBezTo>
                  <a:pt x="3542062" y="42491"/>
                  <a:pt x="3555997" y="35195"/>
                  <a:pt x="3563303" y="28546"/>
                </a:cubicBezTo>
                <a:cubicBezTo>
                  <a:pt x="3577904" y="21241"/>
                  <a:pt x="3642312" y="0"/>
                  <a:pt x="3706711" y="0"/>
                </a:cubicBezTo>
                <a:cubicBezTo>
                  <a:pt x="3843490" y="0"/>
                  <a:pt x="3937102" y="100251"/>
                  <a:pt x="3937102" y="243659"/>
                </a:cubicBezTo>
                <a:close/>
                <a:moveTo>
                  <a:pt x="423586" y="3068679"/>
                </a:moveTo>
                <a:lnTo>
                  <a:pt x="882358" y="3068679"/>
                </a:lnTo>
                <a:lnTo>
                  <a:pt x="1878921" y="3068679"/>
                </a:lnTo>
                <a:lnTo>
                  <a:pt x="2366248" y="3068679"/>
                </a:lnTo>
                <a:lnTo>
                  <a:pt x="2366248" y="1183119"/>
                </a:lnTo>
                <a:lnTo>
                  <a:pt x="423586" y="1183119"/>
                </a:lnTo>
                <a:cubicBezTo>
                  <a:pt x="337271" y="1183119"/>
                  <a:pt x="258928" y="1254824"/>
                  <a:pt x="258928" y="1347778"/>
                </a:cubicBezTo>
                <a:lnTo>
                  <a:pt x="258928" y="2904030"/>
                </a:lnTo>
                <a:cubicBezTo>
                  <a:pt x="265576" y="2996975"/>
                  <a:pt x="337280" y="3068679"/>
                  <a:pt x="423586" y="3068679"/>
                </a:cubicBezTo>
                <a:close/>
                <a:moveTo>
                  <a:pt x="1750114" y="3334255"/>
                </a:moveTo>
                <a:lnTo>
                  <a:pt x="1018461" y="3334255"/>
                </a:lnTo>
                <a:lnTo>
                  <a:pt x="1018461" y="4187400"/>
                </a:lnTo>
                <a:cubicBezTo>
                  <a:pt x="1018461" y="4280354"/>
                  <a:pt x="1097471" y="4359355"/>
                  <a:pt x="1190415" y="4359355"/>
                </a:cubicBezTo>
                <a:lnTo>
                  <a:pt x="1577483" y="4359355"/>
                </a:lnTo>
                <a:cubicBezTo>
                  <a:pt x="1670437" y="4359355"/>
                  <a:pt x="1749438" y="4280345"/>
                  <a:pt x="1749438" y="4187400"/>
                </a:cubicBezTo>
                <a:lnTo>
                  <a:pt x="1749438" y="3334255"/>
                </a:lnTo>
                <a:lnTo>
                  <a:pt x="1750114" y="3334255"/>
                </a:lnTo>
                <a:close/>
                <a:moveTo>
                  <a:pt x="3671526" y="279511"/>
                </a:moveTo>
                <a:lnTo>
                  <a:pt x="2631815" y="1111415"/>
                </a:lnTo>
                <a:lnTo>
                  <a:pt x="2631815" y="3133744"/>
                </a:lnTo>
                <a:lnTo>
                  <a:pt x="3671526" y="3965648"/>
                </a:lnTo>
                <a:lnTo>
                  <a:pt x="3671526" y="27951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9" name="Forma libre 388">
            <a:extLst>
              <a:ext uri="{FF2B5EF4-FFF2-40B4-BE49-F238E27FC236}">
                <a16:creationId xmlns:a16="http://schemas.microsoft.com/office/drawing/2014/main" id="{21580244-68FB-DB4B-A259-FFA4D82BB3B8}"/>
              </a:ext>
            </a:extLst>
          </p:cNvPr>
          <p:cNvSpPr/>
          <p:nvPr/>
        </p:nvSpPr>
        <p:spPr>
          <a:xfrm>
            <a:off x="2755364" y="4097112"/>
            <a:ext cx="301831" cy="245114"/>
          </a:xfrm>
          <a:custGeom>
            <a:avLst/>
            <a:gdLst>
              <a:gd name="connsiteX0" fmla="*/ 5152521 w 5829300"/>
              <a:gd name="connsiteY0" fmla="*/ 0 h 4733925"/>
              <a:gd name="connsiteX1" fmla="*/ 676780 w 5829300"/>
              <a:gd name="connsiteY1" fmla="*/ 0 h 4733925"/>
              <a:gd name="connsiteX2" fmla="*/ 0 w 5829300"/>
              <a:gd name="connsiteY2" fmla="*/ 676770 h 4733925"/>
              <a:gd name="connsiteX3" fmla="*/ 0 w 5829300"/>
              <a:gd name="connsiteY3" fmla="*/ 3362344 h 4733925"/>
              <a:gd name="connsiteX4" fmla="*/ 676780 w 5829300"/>
              <a:gd name="connsiteY4" fmla="*/ 4039124 h 4733925"/>
              <a:gd name="connsiteX5" fmla="*/ 1149287 w 5829300"/>
              <a:gd name="connsiteY5" fmla="*/ 4039124 h 4733925"/>
              <a:gd name="connsiteX6" fmla="*/ 1565015 w 5829300"/>
              <a:gd name="connsiteY6" fmla="*/ 4595822 h 4733925"/>
              <a:gd name="connsiteX7" fmla="*/ 1826066 w 5829300"/>
              <a:gd name="connsiteY7" fmla="*/ 4736792 h 4733925"/>
              <a:gd name="connsiteX8" fmla="*/ 2079936 w 5829300"/>
              <a:gd name="connsiteY8" fmla="*/ 4588640 h 4733925"/>
              <a:gd name="connsiteX9" fmla="*/ 2495664 w 5829300"/>
              <a:gd name="connsiteY9" fmla="*/ 4039124 h 4733925"/>
              <a:gd name="connsiteX10" fmla="*/ 5153178 w 5829300"/>
              <a:gd name="connsiteY10" fmla="*/ 4039124 h 4733925"/>
              <a:gd name="connsiteX11" fmla="*/ 5829957 w 5829300"/>
              <a:gd name="connsiteY11" fmla="*/ 3362344 h 4733925"/>
              <a:gd name="connsiteX12" fmla="*/ 5829957 w 5829300"/>
              <a:gd name="connsiteY12" fmla="*/ 683304 h 4733925"/>
              <a:gd name="connsiteX13" fmla="*/ 5152521 w 5829300"/>
              <a:gd name="connsiteY13" fmla="*/ 0 h 4733925"/>
              <a:gd name="connsiteX14" fmla="*/ 5568249 w 5829300"/>
              <a:gd name="connsiteY14" fmla="*/ 3368878 h 4733925"/>
              <a:gd name="connsiteX15" fmla="*/ 5152521 w 5829300"/>
              <a:gd name="connsiteY15" fmla="*/ 3784606 h 4733925"/>
              <a:gd name="connsiteX16" fmla="*/ 2424522 w 5829300"/>
              <a:gd name="connsiteY16" fmla="*/ 3784606 h 4733925"/>
              <a:gd name="connsiteX17" fmla="*/ 2318795 w 5829300"/>
              <a:gd name="connsiteY17" fmla="*/ 3834203 h 4733925"/>
              <a:gd name="connsiteX18" fmla="*/ 1867824 w 5829300"/>
              <a:gd name="connsiteY18" fmla="*/ 4440498 h 4733925"/>
              <a:gd name="connsiteX19" fmla="*/ 1825400 w 5829300"/>
              <a:gd name="connsiteY19" fmla="*/ 4482922 h 4733925"/>
              <a:gd name="connsiteX20" fmla="*/ 1775803 w 5829300"/>
              <a:gd name="connsiteY20" fmla="*/ 4440498 h 4733925"/>
              <a:gd name="connsiteX21" fmla="*/ 1324832 w 5829300"/>
              <a:gd name="connsiteY21" fmla="*/ 3834203 h 4733925"/>
              <a:gd name="connsiteX22" fmla="*/ 1219105 w 5829300"/>
              <a:gd name="connsiteY22" fmla="*/ 3784606 h 4733925"/>
              <a:gd name="connsiteX23" fmla="*/ 683304 w 5829300"/>
              <a:gd name="connsiteY23" fmla="*/ 3784606 h 4733925"/>
              <a:gd name="connsiteX24" fmla="*/ 267576 w 5829300"/>
              <a:gd name="connsiteY24" fmla="*/ 3368878 h 4733925"/>
              <a:gd name="connsiteX25" fmla="*/ 267576 w 5829300"/>
              <a:gd name="connsiteY25" fmla="*/ 683304 h 4733925"/>
              <a:gd name="connsiteX26" fmla="*/ 683304 w 5829300"/>
              <a:gd name="connsiteY26" fmla="*/ 267576 h 4733925"/>
              <a:gd name="connsiteX27" fmla="*/ 5159045 w 5829300"/>
              <a:gd name="connsiteY27" fmla="*/ 267576 h 4733925"/>
              <a:gd name="connsiteX28" fmla="*/ 5574773 w 5829300"/>
              <a:gd name="connsiteY28" fmla="*/ 683304 h 4733925"/>
              <a:gd name="connsiteX29" fmla="*/ 5574773 w 5829300"/>
              <a:gd name="connsiteY29" fmla="*/ 3368878 h 4733925"/>
              <a:gd name="connsiteX30" fmla="*/ 5568249 w 5829300"/>
              <a:gd name="connsiteY30" fmla="*/ 3368878 h 4733925"/>
              <a:gd name="connsiteX31" fmla="*/ 4750499 w 5829300"/>
              <a:gd name="connsiteY31" fmla="*/ 2050561 h 4733925"/>
              <a:gd name="connsiteX32" fmla="*/ 4623892 w 5829300"/>
              <a:gd name="connsiteY32" fmla="*/ 2177168 h 4733925"/>
              <a:gd name="connsiteX33" fmla="*/ 1191054 w 5829300"/>
              <a:gd name="connsiteY33" fmla="*/ 2177168 h 4733925"/>
              <a:gd name="connsiteX34" fmla="*/ 1064447 w 5829300"/>
              <a:gd name="connsiteY34" fmla="*/ 2050561 h 4733925"/>
              <a:gd name="connsiteX35" fmla="*/ 1191054 w 5829300"/>
              <a:gd name="connsiteY35" fmla="*/ 1923955 h 4733925"/>
              <a:gd name="connsiteX36" fmla="*/ 4623892 w 5829300"/>
              <a:gd name="connsiteY36" fmla="*/ 1923955 h 4733925"/>
              <a:gd name="connsiteX37" fmla="*/ 4750499 w 5829300"/>
              <a:gd name="connsiteY37" fmla="*/ 2050561 h 4733925"/>
              <a:gd name="connsiteX38" fmla="*/ 4750499 w 5829300"/>
              <a:gd name="connsiteY38" fmla="*/ 2833069 h 4733925"/>
              <a:gd name="connsiteX39" fmla="*/ 4623892 w 5829300"/>
              <a:gd name="connsiteY39" fmla="*/ 2959675 h 4733925"/>
              <a:gd name="connsiteX40" fmla="*/ 1191054 w 5829300"/>
              <a:gd name="connsiteY40" fmla="*/ 2959675 h 4733925"/>
              <a:gd name="connsiteX41" fmla="*/ 1064447 w 5829300"/>
              <a:gd name="connsiteY41" fmla="*/ 2833069 h 4733925"/>
              <a:gd name="connsiteX42" fmla="*/ 1191054 w 5829300"/>
              <a:gd name="connsiteY42" fmla="*/ 2706462 h 4733925"/>
              <a:gd name="connsiteX43" fmla="*/ 4623892 w 5829300"/>
              <a:gd name="connsiteY43" fmla="*/ 2706462 h 4733925"/>
              <a:gd name="connsiteX44" fmla="*/ 4750499 w 5829300"/>
              <a:gd name="connsiteY44" fmla="*/ 2833069 h 4733925"/>
              <a:gd name="connsiteX45" fmla="*/ 1057266 w 5829300"/>
              <a:gd name="connsiteY45" fmla="*/ 1275236 h 4733925"/>
              <a:gd name="connsiteX46" fmla="*/ 1183872 w 5829300"/>
              <a:gd name="connsiteY46" fmla="*/ 1148629 h 4733925"/>
              <a:gd name="connsiteX47" fmla="*/ 3248797 w 5829300"/>
              <a:gd name="connsiteY47" fmla="*/ 1148629 h 4733925"/>
              <a:gd name="connsiteX48" fmla="*/ 3375403 w 5829300"/>
              <a:gd name="connsiteY48" fmla="*/ 1275236 h 4733925"/>
              <a:gd name="connsiteX49" fmla="*/ 3248797 w 5829300"/>
              <a:gd name="connsiteY49" fmla="*/ 1401842 h 4733925"/>
              <a:gd name="connsiteX50" fmla="*/ 1191054 w 5829300"/>
              <a:gd name="connsiteY50" fmla="*/ 1401842 h 4733925"/>
              <a:gd name="connsiteX51" fmla="*/ 1057266 w 5829300"/>
              <a:gd name="connsiteY51" fmla="*/ 1275236 h 47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29300" h="4733925">
                <a:moveTo>
                  <a:pt x="5152521" y="0"/>
                </a:moveTo>
                <a:lnTo>
                  <a:pt x="676780" y="0"/>
                </a:lnTo>
                <a:cubicBezTo>
                  <a:pt x="303476" y="0"/>
                  <a:pt x="0" y="302819"/>
                  <a:pt x="0" y="676770"/>
                </a:cubicBezTo>
                <a:lnTo>
                  <a:pt x="0" y="3362344"/>
                </a:lnTo>
                <a:cubicBezTo>
                  <a:pt x="0" y="3735648"/>
                  <a:pt x="302819" y="4039124"/>
                  <a:pt x="676780" y="4039124"/>
                </a:cubicBezTo>
                <a:lnTo>
                  <a:pt x="1149287" y="4039124"/>
                </a:lnTo>
                <a:lnTo>
                  <a:pt x="1565015" y="4595822"/>
                </a:lnTo>
                <a:cubicBezTo>
                  <a:pt x="1593075" y="4631065"/>
                  <a:pt x="1685096" y="4736792"/>
                  <a:pt x="1826066" y="4736792"/>
                </a:cubicBezTo>
                <a:cubicBezTo>
                  <a:pt x="1889369" y="4736792"/>
                  <a:pt x="1987915" y="4708732"/>
                  <a:pt x="2079936" y="4588640"/>
                </a:cubicBezTo>
                <a:lnTo>
                  <a:pt x="2495664" y="4039124"/>
                </a:lnTo>
                <a:lnTo>
                  <a:pt x="5153178" y="4039124"/>
                </a:lnTo>
                <a:cubicBezTo>
                  <a:pt x="5526482" y="4039124"/>
                  <a:pt x="5829957" y="3736305"/>
                  <a:pt x="5829957" y="3362344"/>
                </a:cubicBezTo>
                <a:lnTo>
                  <a:pt x="5829957" y="683304"/>
                </a:lnTo>
                <a:cubicBezTo>
                  <a:pt x="5828653" y="309991"/>
                  <a:pt x="5525824" y="0"/>
                  <a:pt x="5152521" y="0"/>
                </a:cubicBezTo>
                <a:close/>
                <a:moveTo>
                  <a:pt x="5568249" y="3368878"/>
                </a:moveTo>
                <a:cubicBezTo>
                  <a:pt x="5568249" y="3601212"/>
                  <a:pt x="5377682" y="3784606"/>
                  <a:pt x="5152521" y="3784606"/>
                </a:cubicBezTo>
                <a:lnTo>
                  <a:pt x="2424522" y="3784606"/>
                </a:lnTo>
                <a:cubicBezTo>
                  <a:pt x="2382098" y="3784606"/>
                  <a:pt x="2346855" y="3805495"/>
                  <a:pt x="2318795" y="3834203"/>
                </a:cubicBezTo>
                <a:lnTo>
                  <a:pt x="1867824" y="4440498"/>
                </a:lnTo>
                <a:cubicBezTo>
                  <a:pt x="1839763" y="4475741"/>
                  <a:pt x="1825400" y="4482922"/>
                  <a:pt x="1825400" y="4482922"/>
                </a:cubicBezTo>
                <a:cubicBezTo>
                  <a:pt x="1818218" y="4482922"/>
                  <a:pt x="1790157" y="4462034"/>
                  <a:pt x="1775803" y="4440498"/>
                </a:cubicBezTo>
                <a:lnTo>
                  <a:pt x="1324832" y="3834203"/>
                </a:lnTo>
                <a:cubicBezTo>
                  <a:pt x="1303944" y="3798961"/>
                  <a:pt x="1261529" y="3784606"/>
                  <a:pt x="1219105" y="3784606"/>
                </a:cubicBezTo>
                <a:lnTo>
                  <a:pt x="683304" y="3784606"/>
                </a:lnTo>
                <a:cubicBezTo>
                  <a:pt x="450971" y="3784606"/>
                  <a:pt x="267576" y="3594040"/>
                  <a:pt x="267576" y="3368878"/>
                </a:cubicBezTo>
                <a:lnTo>
                  <a:pt x="267576" y="683304"/>
                </a:lnTo>
                <a:cubicBezTo>
                  <a:pt x="267576" y="450971"/>
                  <a:pt x="458143" y="267576"/>
                  <a:pt x="683304" y="267576"/>
                </a:cubicBezTo>
                <a:lnTo>
                  <a:pt x="5159045" y="267576"/>
                </a:lnTo>
                <a:cubicBezTo>
                  <a:pt x="5391379" y="267576"/>
                  <a:pt x="5574773" y="458143"/>
                  <a:pt x="5574773" y="683304"/>
                </a:cubicBezTo>
                <a:lnTo>
                  <a:pt x="5574773" y="3368878"/>
                </a:lnTo>
                <a:lnTo>
                  <a:pt x="5568249" y="3368878"/>
                </a:lnTo>
                <a:close/>
                <a:moveTo>
                  <a:pt x="4750499" y="2050561"/>
                </a:moveTo>
                <a:cubicBezTo>
                  <a:pt x="4750499" y="2121046"/>
                  <a:pt x="4694377" y="2177168"/>
                  <a:pt x="4623892" y="2177168"/>
                </a:cubicBezTo>
                <a:lnTo>
                  <a:pt x="1191054" y="2177168"/>
                </a:lnTo>
                <a:cubicBezTo>
                  <a:pt x="1120569" y="2177168"/>
                  <a:pt x="1064447" y="2121046"/>
                  <a:pt x="1064447" y="2050561"/>
                </a:cubicBezTo>
                <a:cubicBezTo>
                  <a:pt x="1064447" y="1980076"/>
                  <a:pt x="1120578" y="1923955"/>
                  <a:pt x="1191054" y="1923955"/>
                </a:cubicBezTo>
                <a:lnTo>
                  <a:pt x="4623892" y="1923955"/>
                </a:lnTo>
                <a:cubicBezTo>
                  <a:pt x="4694377" y="1916773"/>
                  <a:pt x="4750499" y="1973551"/>
                  <a:pt x="4750499" y="2050561"/>
                </a:cubicBezTo>
                <a:close/>
                <a:moveTo>
                  <a:pt x="4750499" y="2833069"/>
                </a:moveTo>
                <a:cubicBezTo>
                  <a:pt x="4750499" y="2903553"/>
                  <a:pt x="4694377" y="2959675"/>
                  <a:pt x="4623892" y="2959675"/>
                </a:cubicBezTo>
                <a:lnTo>
                  <a:pt x="1191054" y="2959675"/>
                </a:lnTo>
                <a:cubicBezTo>
                  <a:pt x="1120569" y="2959675"/>
                  <a:pt x="1064447" y="2903544"/>
                  <a:pt x="1064447" y="2833069"/>
                </a:cubicBezTo>
                <a:cubicBezTo>
                  <a:pt x="1064447" y="2762593"/>
                  <a:pt x="1120578" y="2706462"/>
                  <a:pt x="1191054" y="2706462"/>
                </a:cubicBezTo>
                <a:lnTo>
                  <a:pt x="4623892" y="2706462"/>
                </a:lnTo>
                <a:cubicBezTo>
                  <a:pt x="4694377" y="2699280"/>
                  <a:pt x="4750499" y="2755402"/>
                  <a:pt x="4750499" y="2833069"/>
                </a:cubicBezTo>
                <a:close/>
                <a:moveTo>
                  <a:pt x="1057266" y="1275236"/>
                </a:moveTo>
                <a:cubicBezTo>
                  <a:pt x="1057266" y="1204751"/>
                  <a:pt x="1113396" y="1148629"/>
                  <a:pt x="1183872" y="1148629"/>
                </a:cubicBezTo>
                <a:lnTo>
                  <a:pt x="3248797" y="1148629"/>
                </a:lnTo>
                <a:cubicBezTo>
                  <a:pt x="3319282" y="1148629"/>
                  <a:pt x="3375403" y="1204760"/>
                  <a:pt x="3375403" y="1275236"/>
                </a:cubicBezTo>
                <a:cubicBezTo>
                  <a:pt x="3375403" y="1345711"/>
                  <a:pt x="3319272" y="1401842"/>
                  <a:pt x="3248797" y="1401842"/>
                </a:cubicBezTo>
                <a:lnTo>
                  <a:pt x="1191054" y="1401842"/>
                </a:lnTo>
                <a:cubicBezTo>
                  <a:pt x="1120569" y="1409681"/>
                  <a:pt x="1057266" y="1345721"/>
                  <a:pt x="1057266" y="127523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1" name="Forma libre 390">
            <a:extLst>
              <a:ext uri="{FF2B5EF4-FFF2-40B4-BE49-F238E27FC236}">
                <a16:creationId xmlns:a16="http://schemas.microsoft.com/office/drawing/2014/main" id="{D539A507-22E5-9E40-A9C3-7D0A6A20534F}"/>
              </a:ext>
            </a:extLst>
          </p:cNvPr>
          <p:cNvSpPr/>
          <p:nvPr/>
        </p:nvSpPr>
        <p:spPr>
          <a:xfrm>
            <a:off x="4277078" y="4014821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09544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9192 h 5819790"/>
              <a:gd name="connsiteX8" fmla="*/ 5538358 w 5819790"/>
              <a:gd name="connsiteY8" fmla="*/ 2917303 h 5819790"/>
              <a:gd name="connsiteX9" fmla="*/ 2910247 w 5819790"/>
              <a:gd name="connsiteY9" fmla="*/ 5545414 h 5819790"/>
              <a:gd name="connsiteX10" fmla="*/ 4205255 w 5819790"/>
              <a:gd name="connsiteY10" fmla="*/ 2947629 h 5819790"/>
              <a:gd name="connsiteX11" fmla="*/ 4068414 w 5819790"/>
              <a:gd name="connsiteY11" fmla="*/ 3084470 h 5819790"/>
              <a:gd name="connsiteX12" fmla="*/ 1783110 w 5819790"/>
              <a:gd name="connsiteY12" fmla="*/ 3084470 h 5819790"/>
              <a:gd name="connsiteX13" fmla="*/ 1646269 w 5819790"/>
              <a:gd name="connsiteY13" fmla="*/ 2947629 h 5819790"/>
              <a:gd name="connsiteX14" fmla="*/ 1783110 w 5819790"/>
              <a:gd name="connsiteY14" fmla="*/ 2810788 h 5819790"/>
              <a:gd name="connsiteX15" fmla="*/ 4068424 w 5819790"/>
              <a:gd name="connsiteY15" fmla="*/ 2810788 h 5819790"/>
              <a:gd name="connsiteX16" fmla="*/ 4205255 w 5819790"/>
              <a:gd name="connsiteY16" fmla="*/ 2947629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064"/>
                  <a:pt x="0" y="2909544"/>
                </a:cubicBezTo>
                <a:cubicBezTo>
                  <a:pt x="0" y="4517023"/>
                  <a:pt x="1302768" y="5827550"/>
                  <a:pt x="2910247" y="5827550"/>
                </a:cubicBezTo>
                <a:cubicBezTo>
                  <a:pt x="4517727" y="5827550"/>
                  <a:pt x="5820495" y="4524783"/>
                  <a:pt x="5820495" y="2917303"/>
                </a:cubicBezTo>
                <a:cubicBezTo>
                  <a:pt x="5820495" y="1309824"/>
                  <a:pt x="4517023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9192"/>
                  <a:pt x="2910247" y="289192"/>
                </a:cubicBezTo>
                <a:cubicBezTo>
                  <a:pt x="4357616" y="289192"/>
                  <a:pt x="5538358" y="1469935"/>
                  <a:pt x="5538358" y="2917303"/>
                </a:cubicBezTo>
                <a:cubicBezTo>
                  <a:pt x="5538358" y="4364672"/>
                  <a:pt x="4357616" y="5545414"/>
                  <a:pt x="2910247" y="5545414"/>
                </a:cubicBezTo>
                <a:close/>
                <a:moveTo>
                  <a:pt x="4205255" y="2947629"/>
                </a:moveTo>
                <a:cubicBezTo>
                  <a:pt x="4205255" y="3023809"/>
                  <a:pt x="4144594" y="3084470"/>
                  <a:pt x="4068414" y="3084470"/>
                </a:cubicBezTo>
                <a:lnTo>
                  <a:pt x="1783110" y="3084470"/>
                </a:lnTo>
                <a:cubicBezTo>
                  <a:pt x="1706929" y="3084470"/>
                  <a:pt x="1646269" y="3023809"/>
                  <a:pt x="1646269" y="2947629"/>
                </a:cubicBezTo>
                <a:cubicBezTo>
                  <a:pt x="1646269" y="2871449"/>
                  <a:pt x="1706929" y="2810788"/>
                  <a:pt x="1783110" y="2810788"/>
                </a:cubicBezTo>
                <a:lnTo>
                  <a:pt x="4068424" y="2810788"/>
                </a:lnTo>
                <a:cubicBezTo>
                  <a:pt x="4143891" y="2810797"/>
                  <a:pt x="4205255" y="2871458"/>
                  <a:pt x="4205255" y="294762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3" name="Forma libre 392">
            <a:extLst>
              <a:ext uri="{FF2B5EF4-FFF2-40B4-BE49-F238E27FC236}">
                <a16:creationId xmlns:a16="http://schemas.microsoft.com/office/drawing/2014/main" id="{41A2EFD7-D1B6-D748-8373-833257252816}"/>
              </a:ext>
            </a:extLst>
          </p:cNvPr>
          <p:cNvSpPr/>
          <p:nvPr/>
        </p:nvSpPr>
        <p:spPr>
          <a:xfrm>
            <a:off x="481872" y="4108126"/>
            <a:ext cx="301831" cy="236730"/>
          </a:xfrm>
          <a:custGeom>
            <a:avLst/>
            <a:gdLst>
              <a:gd name="connsiteX0" fmla="*/ 3580143 w 5829300"/>
              <a:gd name="connsiteY0" fmla="*/ 1344120 h 4572000"/>
              <a:gd name="connsiteX1" fmla="*/ 3445040 w 5829300"/>
              <a:gd name="connsiteY1" fmla="*/ 1479223 h 4572000"/>
              <a:gd name="connsiteX2" fmla="*/ 3309938 w 5829300"/>
              <a:gd name="connsiteY2" fmla="*/ 1344120 h 4572000"/>
              <a:gd name="connsiteX3" fmla="*/ 3445040 w 5829300"/>
              <a:gd name="connsiteY3" fmla="*/ 1209018 h 4572000"/>
              <a:gd name="connsiteX4" fmla="*/ 3580143 w 5829300"/>
              <a:gd name="connsiteY4" fmla="*/ 1344120 h 4572000"/>
              <a:gd name="connsiteX5" fmla="*/ 2944673 w 5829300"/>
              <a:gd name="connsiteY5" fmla="*/ 1209018 h 4572000"/>
              <a:gd name="connsiteX6" fmla="*/ 2809570 w 5829300"/>
              <a:gd name="connsiteY6" fmla="*/ 1344120 h 4572000"/>
              <a:gd name="connsiteX7" fmla="*/ 2944673 w 5829300"/>
              <a:gd name="connsiteY7" fmla="*/ 1479223 h 4572000"/>
              <a:gd name="connsiteX8" fmla="*/ 3079776 w 5829300"/>
              <a:gd name="connsiteY8" fmla="*/ 1344120 h 4572000"/>
              <a:gd name="connsiteX9" fmla="*/ 2944673 w 5829300"/>
              <a:gd name="connsiteY9" fmla="*/ 1209018 h 4572000"/>
              <a:gd name="connsiteX10" fmla="*/ 5829300 w 5829300"/>
              <a:gd name="connsiteY10" fmla="*/ 1303468 h 4572000"/>
              <a:gd name="connsiteX11" fmla="*/ 5829300 w 5829300"/>
              <a:gd name="connsiteY11" fmla="*/ 2661342 h 4572000"/>
              <a:gd name="connsiteX12" fmla="*/ 5559105 w 5829300"/>
              <a:gd name="connsiteY12" fmla="*/ 2931538 h 4572000"/>
              <a:gd name="connsiteX13" fmla="*/ 5100019 w 5829300"/>
              <a:gd name="connsiteY13" fmla="*/ 2931538 h 4572000"/>
              <a:gd name="connsiteX14" fmla="*/ 4836700 w 5829300"/>
              <a:gd name="connsiteY14" fmla="*/ 2701995 h 4572000"/>
              <a:gd name="connsiteX15" fmla="*/ 4079891 w 5829300"/>
              <a:gd name="connsiteY15" fmla="*/ 2701995 h 4572000"/>
              <a:gd name="connsiteX16" fmla="*/ 4079891 w 5829300"/>
              <a:gd name="connsiteY16" fmla="*/ 2897762 h 4572000"/>
              <a:gd name="connsiteX17" fmla="*/ 3722132 w 5829300"/>
              <a:gd name="connsiteY17" fmla="*/ 3255531 h 4572000"/>
              <a:gd name="connsiteX18" fmla="*/ 2526240 w 5829300"/>
              <a:gd name="connsiteY18" fmla="*/ 3255531 h 4572000"/>
              <a:gd name="connsiteX19" fmla="*/ 2526240 w 5829300"/>
              <a:gd name="connsiteY19" fmla="*/ 4288793 h 4572000"/>
              <a:gd name="connsiteX20" fmla="*/ 2236023 w 5829300"/>
              <a:gd name="connsiteY20" fmla="*/ 4579010 h 4572000"/>
              <a:gd name="connsiteX21" fmla="*/ 1702508 w 5829300"/>
              <a:gd name="connsiteY21" fmla="*/ 4579010 h 4572000"/>
              <a:gd name="connsiteX22" fmla="*/ 1412291 w 5829300"/>
              <a:gd name="connsiteY22" fmla="*/ 4288793 h 4572000"/>
              <a:gd name="connsiteX23" fmla="*/ 1412291 w 5829300"/>
              <a:gd name="connsiteY23" fmla="*/ 3255531 h 4572000"/>
              <a:gd name="connsiteX24" fmla="*/ 357769 w 5829300"/>
              <a:gd name="connsiteY24" fmla="*/ 3255531 h 4572000"/>
              <a:gd name="connsiteX25" fmla="*/ 0 w 5829300"/>
              <a:gd name="connsiteY25" fmla="*/ 2897762 h 4572000"/>
              <a:gd name="connsiteX26" fmla="*/ 0 w 5829300"/>
              <a:gd name="connsiteY26" fmla="*/ 1060161 h 4572000"/>
              <a:gd name="connsiteX27" fmla="*/ 357769 w 5829300"/>
              <a:gd name="connsiteY27" fmla="*/ 702392 h 4572000"/>
              <a:gd name="connsiteX28" fmla="*/ 371532 w 5829300"/>
              <a:gd name="connsiteY28" fmla="*/ 702392 h 4572000"/>
              <a:gd name="connsiteX29" fmla="*/ 371532 w 5829300"/>
              <a:gd name="connsiteY29" fmla="*/ 290217 h 4572000"/>
              <a:gd name="connsiteX30" fmla="*/ 661749 w 5829300"/>
              <a:gd name="connsiteY30" fmla="*/ 0 h 4572000"/>
              <a:gd name="connsiteX31" fmla="*/ 3059763 w 5829300"/>
              <a:gd name="connsiteY31" fmla="*/ 0 h 4572000"/>
              <a:gd name="connsiteX32" fmla="*/ 3349981 w 5829300"/>
              <a:gd name="connsiteY32" fmla="*/ 290217 h 4572000"/>
              <a:gd name="connsiteX33" fmla="*/ 3349981 w 5829300"/>
              <a:gd name="connsiteY33" fmla="*/ 702392 h 4572000"/>
              <a:gd name="connsiteX34" fmla="*/ 3721503 w 5829300"/>
              <a:gd name="connsiteY34" fmla="*/ 702392 h 4572000"/>
              <a:gd name="connsiteX35" fmla="*/ 4079262 w 5829300"/>
              <a:gd name="connsiteY35" fmla="*/ 1060161 h 4572000"/>
              <a:gd name="connsiteX36" fmla="*/ 4079262 w 5829300"/>
              <a:gd name="connsiteY36" fmla="*/ 1255928 h 4572000"/>
              <a:gd name="connsiteX37" fmla="*/ 4836071 w 5829300"/>
              <a:gd name="connsiteY37" fmla="*/ 1255928 h 4572000"/>
              <a:gd name="connsiteX38" fmla="*/ 5099390 w 5829300"/>
              <a:gd name="connsiteY38" fmla="*/ 1033262 h 4572000"/>
              <a:gd name="connsiteX39" fmla="*/ 5558476 w 5829300"/>
              <a:gd name="connsiteY39" fmla="*/ 1033262 h 4572000"/>
              <a:gd name="connsiteX40" fmla="*/ 5829300 w 5829300"/>
              <a:gd name="connsiteY40" fmla="*/ 1303468 h 4572000"/>
              <a:gd name="connsiteX41" fmla="*/ 621087 w 5829300"/>
              <a:gd name="connsiteY41" fmla="*/ 702392 h 4572000"/>
              <a:gd name="connsiteX42" fmla="*/ 3100416 w 5829300"/>
              <a:gd name="connsiteY42" fmla="*/ 702392 h 4572000"/>
              <a:gd name="connsiteX43" fmla="*/ 3100416 w 5829300"/>
              <a:gd name="connsiteY43" fmla="*/ 290217 h 4572000"/>
              <a:gd name="connsiteX44" fmla="*/ 3059763 w 5829300"/>
              <a:gd name="connsiteY44" fmla="*/ 249564 h 4572000"/>
              <a:gd name="connsiteX45" fmla="*/ 661740 w 5829300"/>
              <a:gd name="connsiteY45" fmla="*/ 249564 h 4572000"/>
              <a:gd name="connsiteX46" fmla="*/ 621087 w 5829300"/>
              <a:gd name="connsiteY46" fmla="*/ 290217 h 4572000"/>
              <a:gd name="connsiteX47" fmla="*/ 621087 w 5829300"/>
              <a:gd name="connsiteY47" fmla="*/ 702392 h 4572000"/>
              <a:gd name="connsiteX48" fmla="*/ 2276056 w 5829300"/>
              <a:gd name="connsiteY48" fmla="*/ 3255531 h 4572000"/>
              <a:gd name="connsiteX49" fmla="*/ 1654969 w 5829300"/>
              <a:gd name="connsiteY49" fmla="*/ 3255531 h 4572000"/>
              <a:gd name="connsiteX50" fmla="*/ 1654969 w 5829300"/>
              <a:gd name="connsiteY50" fmla="*/ 4288793 h 4572000"/>
              <a:gd name="connsiteX51" fmla="*/ 1695622 w 5829300"/>
              <a:gd name="connsiteY51" fmla="*/ 4329446 h 4572000"/>
              <a:gd name="connsiteX52" fmla="*/ 2229136 w 5829300"/>
              <a:gd name="connsiteY52" fmla="*/ 4329446 h 4572000"/>
              <a:gd name="connsiteX53" fmla="*/ 2269789 w 5829300"/>
              <a:gd name="connsiteY53" fmla="*/ 4288793 h 4572000"/>
              <a:gd name="connsiteX54" fmla="*/ 2269789 w 5829300"/>
              <a:gd name="connsiteY54" fmla="*/ 3255531 h 4572000"/>
              <a:gd name="connsiteX55" fmla="*/ 2276056 w 5829300"/>
              <a:gd name="connsiteY55" fmla="*/ 3255531 h 4572000"/>
              <a:gd name="connsiteX56" fmla="*/ 3829698 w 5829300"/>
              <a:gd name="connsiteY56" fmla="*/ 2573150 h 4572000"/>
              <a:gd name="connsiteX57" fmla="*/ 3829698 w 5829300"/>
              <a:gd name="connsiteY57" fmla="*/ 1384154 h 4572000"/>
              <a:gd name="connsiteX58" fmla="*/ 3829698 w 5829300"/>
              <a:gd name="connsiteY58" fmla="*/ 1066419 h 4572000"/>
              <a:gd name="connsiteX59" fmla="*/ 3721494 w 5829300"/>
              <a:gd name="connsiteY59" fmla="*/ 958215 h 4572000"/>
              <a:gd name="connsiteX60" fmla="*/ 3228632 w 5829300"/>
              <a:gd name="connsiteY60" fmla="*/ 958215 h 4572000"/>
              <a:gd name="connsiteX61" fmla="*/ 499748 w 5829300"/>
              <a:gd name="connsiteY61" fmla="*/ 958215 h 4572000"/>
              <a:gd name="connsiteX62" fmla="*/ 357769 w 5829300"/>
              <a:gd name="connsiteY62" fmla="*/ 958215 h 4572000"/>
              <a:gd name="connsiteX63" fmla="*/ 249565 w 5829300"/>
              <a:gd name="connsiteY63" fmla="*/ 1066419 h 4572000"/>
              <a:gd name="connsiteX64" fmla="*/ 249565 w 5829300"/>
              <a:gd name="connsiteY64" fmla="*/ 2897143 h 4572000"/>
              <a:gd name="connsiteX65" fmla="*/ 357769 w 5829300"/>
              <a:gd name="connsiteY65" fmla="*/ 3005347 h 4572000"/>
              <a:gd name="connsiteX66" fmla="*/ 1533011 w 5829300"/>
              <a:gd name="connsiteY66" fmla="*/ 3005347 h 4572000"/>
              <a:gd name="connsiteX67" fmla="*/ 2404282 w 5829300"/>
              <a:gd name="connsiteY67" fmla="*/ 3005347 h 4572000"/>
              <a:gd name="connsiteX68" fmla="*/ 3721503 w 5829300"/>
              <a:gd name="connsiteY68" fmla="*/ 3005347 h 4572000"/>
              <a:gd name="connsiteX69" fmla="*/ 3829707 w 5829300"/>
              <a:gd name="connsiteY69" fmla="*/ 2897143 h 4572000"/>
              <a:gd name="connsiteX70" fmla="*/ 3829698 w 5829300"/>
              <a:gd name="connsiteY70" fmla="*/ 2573150 h 4572000"/>
              <a:gd name="connsiteX71" fmla="*/ 3829698 w 5829300"/>
              <a:gd name="connsiteY71" fmla="*/ 2573150 h 4572000"/>
              <a:gd name="connsiteX72" fmla="*/ 4079882 w 5829300"/>
              <a:gd name="connsiteY72" fmla="*/ 2451811 h 4572000"/>
              <a:gd name="connsiteX73" fmla="*/ 4836690 w 5829300"/>
              <a:gd name="connsiteY73" fmla="*/ 2451811 h 4572000"/>
              <a:gd name="connsiteX74" fmla="*/ 4836690 w 5829300"/>
              <a:gd name="connsiteY74" fmla="*/ 1506112 h 4572000"/>
              <a:gd name="connsiteX75" fmla="*/ 4079882 w 5829300"/>
              <a:gd name="connsiteY75" fmla="*/ 1506112 h 4572000"/>
              <a:gd name="connsiteX76" fmla="*/ 4079882 w 5829300"/>
              <a:gd name="connsiteY76" fmla="*/ 2451811 h 4572000"/>
              <a:gd name="connsiteX77" fmla="*/ 5579117 w 5829300"/>
              <a:gd name="connsiteY77" fmla="*/ 1303468 h 4572000"/>
              <a:gd name="connsiteX78" fmla="*/ 5559105 w 5829300"/>
              <a:gd name="connsiteY78" fmla="*/ 1283456 h 4572000"/>
              <a:gd name="connsiteX79" fmla="*/ 5100019 w 5829300"/>
              <a:gd name="connsiteY79" fmla="*/ 1283456 h 4572000"/>
              <a:gd name="connsiteX80" fmla="*/ 5080006 w 5829300"/>
              <a:gd name="connsiteY80" fmla="*/ 1303468 h 4572000"/>
              <a:gd name="connsiteX81" fmla="*/ 5080006 w 5829300"/>
              <a:gd name="connsiteY81" fmla="*/ 1323480 h 4572000"/>
              <a:gd name="connsiteX82" fmla="*/ 5093770 w 5829300"/>
              <a:gd name="connsiteY82" fmla="*/ 1377267 h 4572000"/>
              <a:gd name="connsiteX83" fmla="*/ 5093770 w 5829300"/>
              <a:gd name="connsiteY83" fmla="*/ 2573150 h 4572000"/>
              <a:gd name="connsiteX84" fmla="*/ 5080006 w 5829300"/>
              <a:gd name="connsiteY84" fmla="*/ 2626938 h 4572000"/>
              <a:gd name="connsiteX85" fmla="*/ 5080006 w 5829300"/>
              <a:gd name="connsiteY85" fmla="*/ 2653837 h 4572000"/>
              <a:gd name="connsiteX86" fmla="*/ 5100019 w 5829300"/>
              <a:gd name="connsiteY86" fmla="*/ 2673849 h 4572000"/>
              <a:gd name="connsiteX87" fmla="*/ 5559105 w 5829300"/>
              <a:gd name="connsiteY87" fmla="*/ 2673849 h 4572000"/>
              <a:gd name="connsiteX88" fmla="*/ 5579117 w 5829300"/>
              <a:gd name="connsiteY88" fmla="*/ 2653837 h 4572000"/>
              <a:gd name="connsiteX89" fmla="*/ 5579117 w 5829300"/>
              <a:gd name="connsiteY89" fmla="*/ 1303468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829300" h="4572000">
                <a:moveTo>
                  <a:pt x="3580143" y="1344120"/>
                </a:moveTo>
                <a:cubicBezTo>
                  <a:pt x="3580143" y="1418549"/>
                  <a:pt x="3519468" y="1479223"/>
                  <a:pt x="3445040" y="1479223"/>
                </a:cubicBezTo>
                <a:cubicBezTo>
                  <a:pt x="3370612" y="1479223"/>
                  <a:pt x="3309938" y="1418549"/>
                  <a:pt x="3309938" y="1344120"/>
                </a:cubicBezTo>
                <a:cubicBezTo>
                  <a:pt x="3309938" y="1269692"/>
                  <a:pt x="3370612" y="1209018"/>
                  <a:pt x="3445040" y="1209018"/>
                </a:cubicBezTo>
                <a:cubicBezTo>
                  <a:pt x="3519468" y="1209018"/>
                  <a:pt x="3580143" y="1269692"/>
                  <a:pt x="3580143" y="1344120"/>
                </a:cubicBezTo>
                <a:close/>
                <a:moveTo>
                  <a:pt x="2944673" y="1209018"/>
                </a:moveTo>
                <a:cubicBezTo>
                  <a:pt x="2870245" y="1209018"/>
                  <a:pt x="2809570" y="1269692"/>
                  <a:pt x="2809570" y="1344120"/>
                </a:cubicBezTo>
                <a:cubicBezTo>
                  <a:pt x="2809570" y="1418549"/>
                  <a:pt x="2870245" y="1479223"/>
                  <a:pt x="2944673" y="1479223"/>
                </a:cubicBezTo>
                <a:cubicBezTo>
                  <a:pt x="3019101" y="1479223"/>
                  <a:pt x="3079776" y="1418549"/>
                  <a:pt x="3079776" y="1344120"/>
                </a:cubicBezTo>
                <a:cubicBezTo>
                  <a:pt x="3079776" y="1269692"/>
                  <a:pt x="3019101" y="1209018"/>
                  <a:pt x="2944673" y="1209018"/>
                </a:cubicBezTo>
                <a:close/>
                <a:moveTo>
                  <a:pt x="5829300" y="1303468"/>
                </a:moveTo>
                <a:lnTo>
                  <a:pt x="5829300" y="2661342"/>
                </a:lnTo>
                <a:cubicBezTo>
                  <a:pt x="5829300" y="2810199"/>
                  <a:pt x="5707961" y="2931538"/>
                  <a:pt x="5559105" y="2931538"/>
                </a:cubicBezTo>
                <a:lnTo>
                  <a:pt x="5100019" y="2931538"/>
                </a:lnTo>
                <a:cubicBezTo>
                  <a:pt x="4964916" y="2931538"/>
                  <a:pt x="4856712" y="2830211"/>
                  <a:pt x="4836700" y="2701995"/>
                </a:cubicBezTo>
                <a:lnTo>
                  <a:pt x="4079891" y="2701995"/>
                </a:lnTo>
                <a:lnTo>
                  <a:pt x="4079891" y="2897762"/>
                </a:lnTo>
                <a:cubicBezTo>
                  <a:pt x="4079891" y="3093529"/>
                  <a:pt x="3917899" y="3255531"/>
                  <a:pt x="3722132" y="3255531"/>
                </a:cubicBezTo>
                <a:lnTo>
                  <a:pt x="2526240" y="3255531"/>
                </a:lnTo>
                <a:lnTo>
                  <a:pt x="2526240" y="4288793"/>
                </a:lnTo>
                <a:cubicBezTo>
                  <a:pt x="2526240" y="4450785"/>
                  <a:pt x="2398024" y="4579010"/>
                  <a:pt x="2236023" y="4579010"/>
                </a:cubicBezTo>
                <a:lnTo>
                  <a:pt x="1702508" y="4579010"/>
                </a:lnTo>
                <a:cubicBezTo>
                  <a:pt x="1540516" y="4579010"/>
                  <a:pt x="1412291" y="4450794"/>
                  <a:pt x="1412291" y="4288793"/>
                </a:cubicBezTo>
                <a:lnTo>
                  <a:pt x="1412291" y="3255531"/>
                </a:lnTo>
                <a:lnTo>
                  <a:pt x="357769" y="3255531"/>
                </a:lnTo>
                <a:cubicBezTo>
                  <a:pt x="161992" y="3255531"/>
                  <a:pt x="0" y="3093539"/>
                  <a:pt x="0" y="2897762"/>
                </a:cubicBezTo>
                <a:lnTo>
                  <a:pt x="0" y="1060161"/>
                </a:lnTo>
                <a:cubicBezTo>
                  <a:pt x="0" y="864394"/>
                  <a:pt x="161992" y="702392"/>
                  <a:pt x="357769" y="702392"/>
                </a:cubicBezTo>
                <a:lnTo>
                  <a:pt x="371532" y="702392"/>
                </a:lnTo>
                <a:lnTo>
                  <a:pt x="371532" y="290217"/>
                </a:lnTo>
                <a:cubicBezTo>
                  <a:pt x="371532" y="128226"/>
                  <a:pt x="499748" y="0"/>
                  <a:pt x="661749" y="0"/>
                </a:cubicBezTo>
                <a:lnTo>
                  <a:pt x="3059763" y="0"/>
                </a:lnTo>
                <a:cubicBezTo>
                  <a:pt x="3221755" y="0"/>
                  <a:pt x="3349981" y="128216"/>
                  <a:pt x="3349981" y="290217"/>
                </a:cubicBezTo>
                <a:lnTo>
                  <a:pt x="3349981" y="702392"/>
                </a:lnTo>
                <a:lnTo>
                  <a:pt x="3721503" y="702392"/>
                </a:lnTo>
                <a:cubicBezTo>
                  <a:pt x="3917271" y="702392"/>
                  <a:pt x="4079262" y="864384"/>
                  <a:pt x="4079262" y="1060161"/>
                </a:cubicBezTo>
                <a:lnTo>
                  <a:pt x="4079262" y="1255928"/>
                </a:lnTo>
                <a:lnTo>
                  <a:pt x="4836071" y="1255928"/>
                </a:lnTo>
                <a:cubicBezTo>
                  <a:pt x="4856083" y="1127712"/>
                  <a:pt x="4971174" y="1033262"/>
                  <a:pt x="5099390" y="1033262"/>
                </a:cubicBezTo>
                <a:lnTo>
                  <a:pt x="5558476" y="1033262"/>
                </a:lnTo>
                <a:cubicBezTo>
                  <a:pt x="5707961" y="1033262"/>
                  <a:pt x="5829300" y="1154602"/>
                  <a:pt x="5829300" y="1303468"/>
                </a:cubicBezTo>
                <a:close/>
                <a:moveTo>
                  <a:pt x="621087" y="702392"/>
                </a:moveTo>
                <a:lnTo>
                  <a:pt x="3100416" y="702392"/>
                </a:lnTo>
                <a:lnTo>
                  <a:pt x="3100416" y="290217"/>
                </a:lnTo>
                <a:cubicBezTo>
                  <a:pt x="3100416" y="270205"/>
                  <a:pt x="3080404" y="249564"/>
                  <a:pt x="3059763" y="249564"/>
                </a:cubicBezTo>
                <a:lnTo>
                  <a:pt x="661740" y="249564"/>
                </a:lnTo>
                <a:cubicBezTo>
                  <a:pt x="641728" y="249564"/>
                  <a:pt x="621087" y="269577"/>
                  <a:pt x="621087" y="290217"/>
                </a:cubicBezTo>
                <a:lnTo>
                  <a:pt x="621087" y="702392"/>
                </a:lnTo>
                <a:close/>
                <a:moveTo>
                  <a:pt x="2276056" y="3255531"/>
                </a:moveTo>
                <a:lnTo>
                  <a:pt x="1654969" y="3255531"/>
                </a:lnTo>
                <a:lnTo>
                  <a:pt x="1654969" y="4288793"/>
                </a:lnTo>
                <a:cubicBezTo>
                  <a:pt x="1654969" y="4315692"/>
                  <a:pt x="1674981" y="4329446"/>
                  <a:pt x="1695622" y="4329446"/>
                </a:cubicBezTo>
                <a:lnTo>
                  <a:pt x="2229136" y="4329446"/>
                </a:lnTo>
                <a:cubicBezTo>
                  <a:pt x="2256035" y="4329446"/>
                  <a:pt x="2269789" y="4309434"/>
                  <a:pt x="2269789" y="4288793"/>
                </a:cubicBezTo>
                <a:lnTo>
                  <a:pt x="2269789" y="3255531"/>
                </a:lnTo>
                <a:lnTo>
                  <a:pt x="2276056" y="3255531"/>
                </a:lnTo>
                <a:close/>
                <a:moveTo>
                  <a:pt x="3829698" y="2573150"/>
                </a:moveTo>
                <a:lnTo>
                  <a:pt x="3829698" y="1384154"/>
                </a:lnTo>
                <a:lnTo>
                  <a:pt x="3829698" y="1066419"/>
                </a:lnTo>
                <a:cubicBezTo>
                  <a:pt x="3829698" y="1005745"/>
                  <a:pt x="3782159" y="958215"/>
                  <a:pt x="3721494" y="958215"/>
                </a:cubicBezTo>
                <a:lnTo>
                  <a:pt x="3228632" y="958215"/>
                </a:lnTo>
                <a:lnTo>
                  <a:pt x="499748" y="958215"/>
                </a:lnTo>
                <a:lnTo>
                  <a:pt x="357769" y="958215"/>
                </a:lnTo>
                <a:cubicBezTo>
                  <a:pt x="297094" y="958215"/>
                  <a:pt x="249565" y="1005754"/>
                  <a:pt x="249565" y="1066419"/>
                </a:cubicBezTo>
                <a:lnTo>
                  <a:pt x="249565" y="2897143"/>
                </a:lnTo>
                <a:cubicBezTo>
                  <a:pt x="249565" y="2957817"/>
                  <a:pt x="297104" y="3005347"/>
                  <a:pt x="357769" y="3005347"/>
                </a:cubicBezTo>
                <a:lnTo>
                  <a:pt x="1533011" y="3005347"/>
                </a:lnTo>
                <a:lnTo>
                  <a:pt x="2404282" y="3005347"/>
                </a:lnTo>
                <a:lnTo>
                  <a:pt x="3721503" y="3005347"/>
                </a:lnTo>
                <a:cubicBezTo>
                  <a:pt x="3782168" y="3005347"/>
                  <a:pt x="3829707" y="2957808"/>
                  <a:pt x="3829707" y="2897143"/>
                </a:cubicBezTo>
                <a:lnTo>
                  <a:pt x="3829698" y="2573150"/>
                </a:lnTo>
                <a:lnTo>
                  <a:pt x="3829698" y="2573150"/>
                </a:lnTo>
                <a:close/>
                <a:moveTo>
                  <a:pt x="4079882" y="2451811"/>
                </a:moveTo>
                <a:lnTo>
                  <a:pt x="4836690" y="2451811"/>
                </a:lnTo>
                <a:lnTo>
                  <a:pt x="4836690" y="1506112"/>
                </a:lnTo>
                <a:lnTo>
                  <a:pt x="4079882" y="1506112"/>
                </a:lnTo>
                <a:lnTo>
                  <a:pt x="4079882" y="2451811"/>
                </a:lnTo>
                <a:close/>
                <a:moveTo>
                  <a:pt x="5579117" y="1303468"/>
                </a:moveTo>
                <a:cubicBezTo>
                  <a:pt x="5579117" y="1289704"/>
                  <a:pt x="5572240" y="1283456"/>
                  <a:pt x="5559105" y="1283456"/>
                </a:cubicBezTo>
                <a:lnTo>
                  <a:pt x="5100019" y="1283456"/>
                </a:lnTo>
                <a:cubicBezTo>
                  <a:pt x="5086255" y="1283456"/>
                  <a:pt x="5080006" y="1290333"/>
                  <a:pt x="5080006" y="1303468"/>
                </a:cubicBezTo>
                <a:lnTo>
                  <a:pt x="5080006" y="1323480"/>
                </a:lnTo>
                <a:cubicBezTo>
                  <a:pt x="5086884" y="1343492"/>
                  <a:pt x="5093770" y="1357255"/>
                  <a:pt x="5093770" y="1377267"/>
                </a:cubicBezTo>
                <a:lnTo>
                  <a:pt x="5093770" y="2573150"/>
                </a:lnTo>
                <a:cubicBezTo>
                  <a:pt x="5093770" y="2593162"/>
                  <a:pt x="5086893" y="2613803"/>
                  <a:pt x="5080006" y="2626938"/>
                </a:cubicBezTo>
                <a:lnTo>
                  <a:pt x="5080006" y="2653837"/>
                </a:lnTo>
                <a:cubicBezTo>
                  <a:pt x="5080006" y="2667600"/>
                  <a:pt x="5086884" y="2673849"/>
                  <a:pt x="5100019" y="2673849"/>
                </a:cubicBezTo>
                <a:lnTo>
                  <a:pt x="5559105" y="2673849"/>
                </a:lnTo>
                <a:cubicBezTo>
                  <a:pt x="5572868" y="2673849"/>
                  <a:pt x="5579117" y="2666971"/>
                  <a:pt x="5579117" y="2653837"/>
                </a:cubicBezTo>
                <a:lnTo>
                  <a:pt x="5579117" y="130346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5" name="Forma libre 394">
            <a:extLst>
              <a:ext uri="{FF2B5EF4-FFF2-40B4-BE49-F238E27FC236}">
                <a16:creationId xmlns:a16="http://schemas.microsoft.com/office/drawing/2014/main" id="{4D8B2F85-09F5-064F-B305-F700E4A46FDE}"/>
              </a:ext>
            </a:extLst>
          </p:cNvPr>
          <p:cNvSpPr/>
          <p:nvPr/>
        </p:nvSpPr>
        <p:spPr>
          <a:xfrm>
            <a:off x="1263071" y="4056121"/>
            <a:ext cx="301338" cy="255965"/>
          </a:xfrm>
          <a:custGeom>
            <a:avLst/>
            <a:gdLst>
              <a:gd name="connsiteX0" fmla="*/ 5702435 w 5819775"/>
              <a:gd name="connsiteY0" fmla="*/ 0 h 4943475"/>
              <a:gd name="connsiteX1" fmla="*/ 5322930 w 5819775"/>
              <a:gd name="connsiteY1" fmla="*/ 0 h 4943475"/>
              <a:gd name="connsiteX2" fmla="*/ 5076871 w 5819775"/>
              <a:gd name="connsiteY2" fmla="*/ 126282 h 4943475"/>
              <a:gd name="connsiteX3" fmla="*/ 5041723 w 5819775"/>
              <a:gd name="connsiteY3" fmla="*/ 246059 h 4943475"/>
              <a:gd name="connsiteX4" fmla="*/ 4985745 w 5819775"/>
              <a:gd name="connsiteY4" fmla="*/ 534429 h 4943475"/>
              <a:gd name="connsiteX5" fmla="*/ 275432 w 5819775"/>
              <a:gd name="connsiteY5" fmla="*/ 534429 h 4943475"/>
              <a:gd name="connsiteX6" fmla="*/ 57367 w 5819775"/>
              <a:gd name="connsiteY6" fmla="*/ 619049 h 4943475"/>
              <a:gd name="connsiteX7" fmla="*/ 1389 w 5819775"/>
              <a:gd name="connsiteY7" fmla="*/ 801967 h 4943475"/>
              <a:gd name="connsiteX8" fmla="*/ 1389 w 5819775"/>
              <a:gd name="connsiteY8" fmla="*/ 816293 h 4943475"/>
              <a:gd name="connsiteX9" fmla="*/ 528664 w 5819775"/>
              <a:gd name="connsiteY9" fmla="*/ 3002852 h 4943475"/>
              <a:gd name="connsiteX10" fmla="*/ 852190 w 5819775"/>
              <a:gd name="connsiteY10" fmla="*/ 3256074 h 4943475"/>
              <a:gd name="connsiteX11" fmla="*/ 4416817 w 5819775"/>
              <a:gd name="connsiteY11" fmla="*/ 3256074 h 4943475"/>
              <a:gd name="connsiteX12" fmla="*/ 4318519 w 5819775"/>
              <a:gd name="connsiteY12" fmla="*/ 3741039 h 4943475"/>
              <a:gd name="connsiteX13" fmla="*/ 4170748 w 5819775"/>
              <a:gd name="connsiteY13" fmla="*/ 3720208 h 4943475"/>
              <a:gd name="connsiteX14" fmla="*/ 3573168 w 5819775"/>
              <a:gd name="connsiteY14" fmla="*/ 4205173 h 4943475"/>
              <a:gd name="connsiteX15" fmla="*/ 1674331 w 5819775"/>
              <a:gd name="connsiteY15" fmla="*/ 4205173 h 4943475"/>
              <a:gd name="connsiteX16" fmla="*/ 1076752 w 5819775"/>
              <a:gd name="connsiteY16" fmla="*/ 3720208 h 4943475"/>
              <a:gd name="connsiteX17" fmla="*/ 464856 w 5819775"/>
              <a:gd name="connsiteY17" fmla="*/ 4332103 h 4943475"/>
              <a:gd name="connsiteX18" fmla="*/ 1076752 w 5819775"/>
              <a:gd name="connsiteY18" fmla="*/ 4943999 h 4943475"/>
              <a:gd name="connsiteX19" fmla="*/ 1674331 w 5819775"/>
              <a:gd name="connsiteY19" fmla="*/ 4459034 h 4943475"/>
              <a:gd name="connsiteX20" fmla="*/ 3565358 w 5819775"/>
              <a:gd name="connsiteY20" fmla="*/ 4459034 h 4943475"/>
              <a:gd name="connsiteX21" fmla="*/ 4162937 w 5819775"/>
              <a:gd name="connsiteY21" fmla="*/ 4943999 h 4943475"/>
              <a:gd name="connsiteX22" fmla="*/ 4774833 w 5819775"/>
              <a:gd name="connsiteY22" fmla="*/ 4332103 h 4943475"/>
              <a:gd name="connsiteX23" fmla="*/ 4556768 w 5819775"/>
              <a:gd name="connsiteY23" fmla="*/ 3860816 h 4943475"/>
              <a:gd name="connsiteX24" fmla="*/ 4753354 w 5819775"/>
              <a:gd name="connsiteY24" fmla="*/ 2897400 h 4943475"/>
              <a:gd name="connsiteX25" fmla="*/ 4753354 w 5819775"/>
              <a:gd name="connsiteY25" fmla="*/ 2897400 h 4943475"/>
              <a:gd name="connsiteX26" fmla="*/ 5224642 w 5819775"/>
              <a:gd name="connsiteY26" fmla="*/ 675694 h 4943475"/>
              <a:gd name="connsiteX27" fmla="*/ 5224642 w 5819775"/>
              <a:gd name="connsiteY27" fmla="*/ 675694 h 4943475"/>
              <a:gd name="connsiteX28" fmla="*/ 5224642 w 5819775"/>
              <a:gd name="connsiteY28" fmla="*/ 675694 h 4943475"/>
              <a:gd name="connsiteX29" fmla="*/ 5294946 w 5819775"/>
              <a:gd name="connsiteY29" fmla="*/ 268195 h 4943475"/>
              <a:gd name="connsiteX30" fmla="*/ 5294946 w 5819775"/>
              <a:gd name="connsiteY30" fmla="*/ 253870 h 4943475"/>
              <a:gd name="connsiteX31" fmla="*/ 5322940 w 5819775"/>
              <a:gd name="connsiteY31" fmla="*/ 246707 h 4943475"/>
              <a:gd name="connsiteX32" fmla="*/ 5702444 w 5819775"/>
              <a:gd name="connsiteY32" fmla="*/ 246707 h 4943475"/>
              <a:gd name="connsiteX33" fmla="*/ 5828726 w 5819775"/>
              <a:gd name="connsiteY33" fmla="*/ 120425 h 4943475"/>
              <a:gd name="connsiteX34" fmla="*/ 5702435 w 5819775"/>
              <a:gd name="connsiteY34" fmla="*/ 0 h 4943475"/>
              <a:gd name="connsiteX35" fmla="*/ 1076752 w 5819775"/>
              <a:gd name="connsiteY35" fmla="*/ 4696635 h 4943475"/>
              <a:gd name="connsiteX36" fmla="*/ 725231 w 5819775"/>
              <a:gd name="connsiteY36" fmla="*/ 4345115 h 4943475"/>
              <a:gd name="connsiteX37" fmla="*/ 1076752 w 5819775"/>
              <a:gd name="connsiteY37" fmla="*/ 3993594 h 4943475"/>
              <a:gd name="connsiteX38" fmla="*/ 1428272 w 5819775"/>
              <a:gd name="connsiteY38" fmla="*/ 4345115 h 4943475"/>
              <a:gd name="connsiteX39" fmla="*/ 1076752 w 5819775"/>
              <a:gd name="connsiteY39" fmla="*/ 4696635 h 4943475"/>
              <a:gd name="connsiteX40" fmla="*/ 4162928 w 5819775"/>
              <a:gd name="connsiteY40" fmla="*/ 4696635 h 4943475"/>
              <a:gd name="connsiteX41" fmla="*/ 3811408 w 5819775"/>
              <a:gd name="connsiteY41" fmla="*/ 4345115 h 4943475"/>
              <a:gd name="connsiteX42" fmla="*/ 4162928 w 5819775"/>
              <a:gd name="connsiteY42" fmla="*/ 3993594 h 4943475"/>
              <a:gd name="connsiteX43" fmla="*/ 4514448 w 5819775"/>
              <a:gd name="connsiteY43" fmla="*/ 4345115 h 4943475"/>
              <a:gd name="connsiteX44" fmla="*/ 4162928 w 5819775"/>
              <a:gd name="connsiteY44" fmla="*/ 4696635 h 4943475"/>
              <a:gd name="connsiteX45" fmla="*/ 275432 w 5819775"/>
              <a:gd name="connsiteY45" fmla="*/ 794814 h 4943475"/>
              <a:gd name="connsiteX46" fmla="*/ 4936272 w 5819775"/>
              <a:gd name="connsiteY46" fmla="*/ 794814 h 4943475"/>
              <a:gd name="connsiteX47" fmla="*/ 4837974 w 5819775"/>
              <a:gd name="connsiteY47" fmla="*/ 1266101 h 4943475"/>
              <a:gd name="connsiteX48" fmla="*/ 380884 w 5819775"/>
              <a:gd name="connsiteY48" fmla="*/ 1266101 h 4943475"/>
              <a:gd name="connsiteX49" fmla="*/ 268270 w 5819775"/>
              <a:gd name="connsiteY49" fmla="*/ 801976 h 4943475"/>
              <a:gd name="connsiteX50" fmla="*/ 268270 w 5819775"/>
              <a:gd name="connsiteY50" fmla="*/ 794814 h 4943475"/>
              <a:gd name="connsiteX51" fmla="*/ 275432 w 5819775"/>
              <a:gd name="connsiteY51" fmla="*/ 794814 h 4943475"/>
              <a:gd name="connsiteX52" fmla="*/ 781219 w 5819775"/>
              <a:gd name="connsiteY52" fmla="*/ 2945568 h 4943475"/>
              <a:gd name="connsiteX53" fmla="*/ 436862 w 5819775"/>
              <a:gd name="connsiteY53" fmla="*/ 1525191 h 4943475"/>
              <a:gd name="connsiteX54" fmla="*/ 4774824 w 5819775"/>
              <a:gd name="connsiteY54" fmla="*/ 1525191 h 4943475"/>
              <a:gd name="connsiteX55" fmla="*/ 4465623 w 5819775"/>
              <a:gd name="connsiteY55" fmla="*/ 2980725 h 4943475"/>
              <a:gd name="connsiteX56" fmla="*/ 4423313 w 5819775"/>
              <a:gd name="connsiteY56" fmla="*/ 3001556 h 4943475"/>
              <a:gd name="connsiteX57" fmla="*/ 858686 w 5819775"/>
              <a:gd name="connsiteY57" fmla="*/ 3001556 h 4943475"/>
              <a:gd name="connsiteX58" fmla="*/ 781219 w 5819775"/>
              <a:gd name="connsiteY58" fmla="*/ 2945568 h 49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19775" h="4943475">
                <a:moveTo>
                  <a:pt x="5702435" y="0"/>
                </a:moveTo>
                <a:lnTo>
                  <a:pt x="5322930" y="0"/>
                </a:lnTo>
                <a:cubicBezTo>
                  <a:pt x="5175159" y="0"/>
                  <a:pt x="5104865" y="77467"/>
                  <a:pt x="5076871" y="126282"/>
                </a:cubicBezTo>
                <a:cubicBezTo>
                  <a:pt x="5048877" y="175755"/>
                  <a:pt x="5041723" y="217418"/>
                  <a:pt x="5041723" y="246059"/>
                </a:cubicBezTo>
                <a:lnTo>
                  <a:pt x="4985745" y="534429"/>
                </a:lnTo>
                <a:lnTo>
                  <a:pt x="275432" y="534429"/>
                </a:lnTo>
                <a:cubicBezTo>
                  <a:pt x="177134" y="534429"/>
                  <a:pt x="106830" y="562423"/>
                  <a:pt x="57367" y="619049"/>
                </a:cubicBezTo>
                <a:cubicBezTo>
                  <a:pt x="15057" y="668522"/>
                  <a:pt x="-5774" y="731663"/>
                  <a:pt x="1389" y="801967"/>
                </a:cubicBezTo>
                <a:cubicBezTo>
                  <a:pt x="1389" y="809130"/>
                  <a:pt x="1389" y="816293"/>
                  <a:pt x="1389" y="816293"/>
                </a:cubicBezTo>
                <a:lnTo>
                  <a:pt x="528664" y="3002852"/>
                </a:lnTo>
                <a:cubicBezTo>
                  <a:pt x="556658" y="3122629"/>
                  <a:pt x="662109" y="3256074"/>
                  <a:pt x="852190" y="3256074"/>
                </a:cubicBezTo>
                <a:lnTo>
                  <a:pt x="4416817" y="3256074"/>
                </a:lnTo>
                <a:lnTo>
                  <a:pt x="4318519" y="3741039"/>
                </a:lnTo>
                <a:cubicBezTo>
                  <a:pt x="4269046" y="3726714"/>
                  <a:pt x="4220221" y="3720208"/>
                  <a:pt x="4170748" y="3720208"/>
                </a:cubicBezTo>
                <a:cubicBezTo>
                  <a:pt x="3875216" y="3720208"/>
                  <a:pt x="3629156" y="3923957"/>
                  <a:pt x="3573168" y="4205173"/>
                </a:cubicBezTo>
                <a:lnTo>
                  <a:pt x="1674331" y="4205173"/>
                </a:lnTo>
                <a:cubicBezTo>
                  <a:pt x="1611190" y="3931120"/>
                  <a:pt x="1372284" y="3720208"/>
                  <a:pt x="1076752" y="3720208"/>
                </a:cubicBezTo>
                <a:cubicBezTo>
                  <a:pt x="739557" y="3720208"/>
                  <a:pt x="464856" y="3994261"/>
                  <a:pt x="464856" y="4332103"/>
                </a:cubicBezTo>
                <a:cubicBezTo>
                  <a:pt x="464856" y="4669298"/>
                  <a:pt x="738909" y="4943999"/>
                  <a:pt x="1076752" y="4943999"/>
                </a:cubicBezTo>
                <a:cubicBezTo>
                  <a:pt x="1372284" y="4943999"/>
                  <a:pt x="1618343" y="4740250"/>
                  <a:pt x="1674331" y="4459034"/>
                </a:cubicBezTo>
                <a:lnTo>
                  <a:pt x="3565358" y="4459034"/>
                </a:lnTo>
                <a:cubicBezTo>
                  <a:pt x="3628499" y="4733087"/>
                  <a:pt x="3867405" y="4943999"/>
                  <a:pt x="4162937" y="4943999"/>
                </a:cubicBezTo>
                <a:cubicBezTo>
                  <a:pt x="4500132" y="4943999"/>
                  <a:pt x="4774833" y="4669946"/>
                  <a:pt x="4774833" y="4332103"/>
                </a:cubicBezTo>
                <a:cubicBezTo>
                  <a:pt x="4774833" y="4142023"/>
                  <a:pt x="4690213" y="3973430"/>
                  <a:pt x="4556768" y="3860816"/>
                </a:cubicBezTo>
                <a:lnTo>
                  <a:pt x="4753354" y="2897400"/>
                </a:lnTo>
                <a:lnTo>
                  <a:pt x="4753354" y="2897400"/>
                </a:lnTo>
                <a:lnTo>
                  <a:pt x="5224642" y="675694"/>
                </a:lnTo>
                <a:lnTo>
                  <a:pt x="5224642" y="675694"/>
                </a:lnTo>
                <a:lnTo>
                  <a:pt x="5224642" y="675694"/>
                </a:lnTo>
                <a:lnTo>
                  <a:pt x="5294946" y="268195"/>
                </a:lnTo>
                <a:cubicBezTo>
                  <a:pt x="5294946" y="253870"/>
                  <a:pt x="5294946" y="268195"/>
                  <a:pt x="5294946" y="253870"/>
                </a:cubicBezTo>
                <a:cubicBezTo>
                  <a:pt x="5294946" y="253870"/>
                  <a:pt x="5309262" y="246707"/>
                  <a:pt x="5322940" y="246707"/>
                </a:cubicBezTo>
                <a:lnTo>
                  <a:pt x="5702444" y="246707"/>
                </a:lnTo>
                <a:cubicBezTo>
                  <a:pt x="5772748" y="246707"/>
                  <a:pt x="5828726" y="190729"/>
                  <a:pt x="5828726" y="120425"/>
                </a:cubicBezTo>
                <a:cubicBezTo>
                  <a:pt x="5829374" y="56636"/>
                  <a:pt x="5772739" y="0"/>
                  <a:pt x="5702435" y="0"/>
                </a:cubicBezTo>
                <a:close/>
                <a:moveTo>
                  <a:pt x="1076752" y="4696635"/>
                </a:moveTo>
                <a:cubicBezTo>
                  <a:pt x="880165" y="4696635"/>
                  <a:pt x="725231" y="4541711"/>
                  <a:pt x="725231" y="4345115"/>
                </a:cubicBezTo>
                <a:cubicBezTo>
                  <a:pt x="725231" y="4148528"/>
                  <a:pt x="880156" y="3993594"/>
                  <a:pt x="1076752" y="3993594"/>
                </a:cubicBezTo>
                <a:cubicBezTo>
                  <a:pt x="1273348" y="3993594"/>
                  <a:pt x="1428272" y="4148519"/>
                  <a:pt x="1428272" y="4345115"/>
                </a:cubicBezTo>
                <a:cubicBezTo>
                  <a:pt x="1428272" y="4534548"/>
                  <a:pt x="1273338" y="4696635"/>
                  <a:pt x="1076752" y="4696635"/>
                </a:cubicBezTo>
                <a:close/>
                <a:moveTo>
                  <a:pt x="4162928" y="4696635"/>
                </a:moveTo>
                <a:cubicBezTo>
                  <a:pt x="3966341" y="4696635"/>
                  <a:pt x="3811408" y="4541711"/>
                  <a:pt x="3811408" y="4345115"/>
                </a:cubicBezTo>
                <a:cubicBezTo>
                  <a:pt x="3811408" y="4148528"/>
                  <a:pt x="3966332" y="3993594"/>
                  <a:pt x="4162928" y="3993594"/>
                </a:cubicBezTo>
                <a:cubicBezTo>
                  <a:pt x="4359524" y="3993594"/>
                  <a:pt x="4514448" y="4148519"/>
                  <a:pt x="4514448" y="4345115"/>
                </a:cubicBezTo>
                <a:cubicBezTo>
                  <a:pt x="4514448" y="4534548"/>
                  <a:pt x="4360172" y="4696635"/>
                  <a:pt x="4162928" y="4696635"/>
                </a:cubicBezTo>
                <a:close/>
                <a:moveTo>
                  <a:pt x="275432" y="794814"/>
                </a:moveTo>
                <a:lnTo>
                  <a:pt x="4936272" y="794814"/>
                </a:lnTo>
                <a:lnTo>
                  <a:pt x="4837974" y="1266101"/>
                </a:lnTo>
                <a:lnTo>
                  <a:pt x="380884" y="1266101"/>
                </a:lnTo>
                <a:lnTo>
                  <a:pt x="268270" y="801976"/>
                </a:lnTo>
                <a:lnTo>
                  <a:pt x="268270" y="794814"/>
                </a:lnTo>
                <a:cubicBezTo>
                  <a:pt x="268270" y="794814"/>
                  <a:pt x="268270" y="794814"/>
                  <a:pt x="275432" y="794814"/>
                </a:cubicBezTo>
                <a:close/>
                <a:moveTo>
                  <a:pt x="781219" y="2945568"/>
                </a:moveTo>
                <a:lnTo>
                  <a:pt x="436862" y="1525191"/>
                </a:lnTo>
                <a:lnTo>
                  <a:pt x="4774824" y="1525191"/>
                </a:lnTo>
                <a:lnTo>
                  <a:pt x="4465623" y="2980725"/>
                </a:lnTo>
                <a:cubicBezTo>
                  <a:pt x="4458460" y="3001556"/>
                  <a:pt x="4430476" y="3001556"/>
                  <a:pt x="4423313" y="3001556"/>
                </a:cubicBezTo>
                <a:lnTo>
                  <a:pt x="858686" y="3001556"/>
                </a:lnTo>
                <a:cubicBezTo>
                  <a:pt x="816367" y="3002204"/>
                  <a:pt x="795545" y="2980725"/>
                  <a:pt x="781219" y="294556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7" name="Forma libre 396">
            <a:extLst>
              <a:ext uri="{FF2B5EF4-FFF2-40B4-BE49-F238E27FC236}">
                <a16:creationId xmlns:a16="http://schemas.microsoft.com/office/drawing/2014/main" id="{D27F7B23-344D-2F48-9CF3-5CD83409E9DE}"/>
              </a:ext>
            </a:extLst>
          </p:cNvPr>
          <p:cNvSpPr/>
          <p:nvPr/>
        </p:nvSpPr>
        <p:spPr>
          <a:xfrm>
            <a:off x="2053237" y="3423225"/>
            <a:ext cx="301831" cy="244621"/>
          </a:xfrm>
          <a:custGeom>
            <a:avLst/>
            <a:gdLst>
              <a:gd name="connsiteX0" fmla="*/ 5481095 w 5829300"/>
              <a:gd name="connsiteY0" fmla="*/ 0 h 4724400"/>
              <a:gd name="connsiteX1" fmla="*/ 355444 w 5829300"/>
              <a:gd name="connsiteY1" fmla="*/ 0 h 4724400"/>
              <a:gd name="connsiteX2" fmla="*/ 0 w 5829300"/>
              <a:gd name="connsiteY2" fmla="*/ 355444 h 4724400"/>
              <a:gd name="connsiteX3" fmla="*/ 0 w 5829300"/>
              <a:gd name="connsiteY3" fmla="*/ 3995461 h 4724400"/>
              <a:gd name="connsiteX4" fmla="*/ 0 w 5829300"/>
              <a:gd name="connsiteY4" fmla="*/ 4016521 h 4724400"/>
              <a:gd name="connsiteX5" fmla="*/ 0 w 5829300"/>
              <a:gd name="connsiteY5" fmla="*/ 4400274 h 4724400"/>
              <a:gd name="connsiteX6" fmla="*/ 327146 w 5829300"/>
              <a:gd name="connsiteY6" fmla="*/ 4727419 h 4724400"/>
              <a:gd name="connsiteX7" fmla="*/ 2715863 w 5829300"/>
              <a:gd name="connsiteY7" fmla="*/ 4727419 h 4724400"/>
              <a:gd name="connsiteX8" fmla="*/ 2914650 w 5829300"/>
              <a:gd name="connsiteY8" fmla="*/ 4656335 h 4724400"/>
              <a:gd name="connsiteX9" fmla="*/ 3113437 w 5829300"/>
              <a:gd name="connsiteY9" fmla="*/ 4727419 h 4724400"/>
              <a:gd name="connsiteX10" fmla="*/ 5502821 w 5829300"/>
              <a:gd name="connsiteY10" fmla="*/ 4727419 h 4724400"/>
              <a:gd name="connsiteX11" fmla="*/ 5829967 w 5829300"/>
              <a:gd name="connsiteY11" fmla="*/ 4400274 h 4724400"/>
              <a:gd name="connsiteX12" fmla="*/ 5829967 w 5829300"/>
              <a:gd name="connsiteY12" fmla="*/ 3994804 h 4724400"/>
              <a:gd name="connsiteX13" fmla="*/ 5829967 w 5829300"/>
              <a:gd name="connsiteY13" fmla="*/ 354787 h 4724400"/>
              <a:gd name="connsiteX14" fmla="*/ 5481095 w 5829300"/>
              <a:gd name="connsiteY14" fmla="*/ 0 h 4724400"/>
              <a:gd name="connsiteX15" fmla="*/ 2786958 w 5829300"/>
              <a:gd name="connsiteY15" fmla="*/ 4393035 h 4724400"/>
              <a:gd name="connsiteX16" fmla="*/ 2723112 w 5829300"/>
              <a:gd name="connsiteY16" fmla="*/ 4456881 h 4724400"/>
              <a:gd name="connsiteX17" fmla="*/ 334385 w 5829300"/>
              <a:gd name="connsiteY17" fmla="*/ 4456881 h 4724400"/>
              <a:gd name="connsiteX18" fmla="*/ 270539 w 5829300"/>
              <a:gd name="connsiteY18" fmla="*/ 4393035 h 4724400"/>
              <a:gd name="connsiteX19" fmla="*/ 270539 w 5829300"/>
              <a:gd name="connsiteY19" fmla="*/ 4123163 h 4724400"/>
              <a:gd name="connsiteX20" fmla="*/ 2786958 w 5829300"/>
              <a:gd name="connsiteY20" fmla="*/ 4123163 h 4724400"/>
              <a:gd name="connsiteX21" fmla="*/ 2786958 w 5829300"/>
              <a:gd name="connsiteY21" fmla="*/ 4393035 h 4724400"/>
              <a:gd name="connsiteX22" fmla="*/ 2786958 w 5829300"/>
              <a:gd name="connsiteY22" fmla="*/ 4393035 h 4724400"/>
              <a:gd name="connsiteX23" fmla="*/ 2786958 w 5829300"/>
              <a:gd name="connsiteY23" fmla="*/ 3859864 h 4724400"/>
              <a:gd name="connsiteX24" fmla="*/ 270529 w 5829300"/>
              <a:gd name="connsiteY24" fmla="*/ 3859864 h 4724400"/>
              <a:gd name="connsiteX25" fmla="*/ 270529 w 5829300"/>
              <a:gd name="connsiteY25" fmla="*/ 355444 h 4724400"/>
              <a:gd name="connsiteX26" fmla="*/ 362683 w 5829300"/>
              <a:gd name="connsiteY26" fmla="*/ 263290 h 4724400"/>
              <a:gd name="connsiteX27" fmla="*/ 2786948 w 5829300"/>
              <a:gd name="connsiteY27" fmla="*/ 263290 h 4724400"/>
              <a:gd name="connsiteX28" fmla="*/ 2786958 w 5829300"/>
              <a:gd name="connsiteY28" fmla="*/ 3859864 h 4724400"/>
              <a:gd name="connsiteX29" fmla="*/ 2786958 w 5829300"/>
              <a:gd name="connsiteY29" fmla="*/ 3859864 h 4724400"/>
              <a:gd name="connsiteX30" fmla="*/ 5573907 w 5829300"/>
              <a:gd name="connsiteY30" fmla="*/ 4393035 h 4724400"/>
              <a:gd name="connsiteX31" fmla="*/ 5510060 w 5829300"/>
              <a:gd name="connsiteY31" fmla="*/ 4456881 h 4724400"/>
              <a:gd name="connsiteX32" fmla="*/ 3121333 w 5829300"/>
              <a:gd name="connsiteY32" fmla="*/ 4456881 h 4724400"/>
              <a:gd name="connsiteX33" fmla="*/ 3057487 w 5829300"/>
              <a:gd name="connsiteY33" fmla="*/ 4393035 h 4724400"/>
              <a:gd name="connsiteX34" fmla="*/ 3057487 w 5829300"/>
              <a:gd name="connsiteY34" fmla="*/ 4123163 h 4724400"/>
              <a:gd name="connsiteX35" fmla="*/ 5573907 w 5829300"/>
              <a:gd name="connsiteY35" fmla="*/ 4123163 h 4724400"/>
              <a:gd name="connsiteX36" fmla="*/ 5573907 w 5829300"/>
              <a:gd name="connsiteY36" fmla="*/ 4393035 h 4724400"/>
              <a:gd name="connsiteX37" fmla="*/ 5573907 w 5829300"/>
              <a:gd name="connsiteY37" fmla="*/ 3859864 h 4724400"/>
              <a:gd name="connsiteX38" fmla="*/ 3050248 w 5829300"/>
              <a:gd name="connsiteY38" fmla="*/ 3859864 h 4724400"/>
              <a:gd name="connsiteX39" fmla="*/ 3050248 w 5829300"/>
              <a:gd name="connsiteY39" fmla="*/ 262633 h 4724400"/>
              <a:gd name="connsiteX40" fmla="*/ 5481752 w 5829300"/>
              <a:gd name="connsiteY40" fmla="*/ 262633 h 4724400"/>
              <a:gd name="connsiteX41" fmla="*/ 5573907 w 5829300"/>
              <a:gd name="connsiteY41" fmla="*/ 354787 h 4724400"/>
              <a:gd name="connsiteX42" fmla="*/ 5573907 w 5829300"/>
              <a:gd name="connsiteY42" fmla="*/ 3859864 h 4724400"/>
              <a:gd name="connsiteX43" fmla="*/ 5573907 w 5829300"/>
              <a:gd name="connsiteY43" fmla="*/ 3859864 h 4724400"/>
              <a:gd name="connsiteX44" fmla="*/ 5076282 w 5829300"/>
              <a:gd name="connsiteY44" fmla="*/ 1691650 h 4724400"/>
              <a:gd name="connsiteX45" fmla="*/ 4948590 w 5829300"/>
              <a:gd name="connsiteY45" fmla="*/ 1819351 h 4724400"/>
              <a:gd name="connsiteX46" fmla="*/ 3661743 w 5829300"/>
              <a:gd name="connsiteY46" fmla="*/ 1819351 h 4724400"/>
              <a:gd name="connsiteX47" fmla="*/ 3534042 w 5829300"/>
              <a:gd name="connsiteY47" fmla="*/ 1691650 h 4724400"/>
              <a:gd name="connsiteX48" fmla="*/ 3661743 w 5829300"/>
              <a:gd name="connsiteY48" fmla="*/ 1563957 h 4724400"/>
              <a:gd name="connsiteX49" fmla="*/ 4948590 w 5829300"/>
              <a:gd name="connsiteY49" fmla="*/ 1563957 h 4724400"/>
              <a:gd name="connsiteX50" fmla="*/ 5076282 w 5829300"/>
              <a:gd name="connsiteY50" fmla="*/ 1691650 h 4724400"/>
              <a:gd name="connsiteX51" fmla="*/ 5076282 w 5829300"/>
              <a:gd name="connsiteY51" fmla="*/ 2402539 h 4724400"/>
              <a:gd name="connsiteX52" fmla="*/ 4948590 w 5829300"/>
              <a:gd name="connsiteY52" fmla="*/ 2530240 h 4724400"/>
              <a:gd name="connsiteX53" fmla="*/ 3661743 w 5829300"/>
              <a:gd name="connsiteY53" fmla="*/ 2530240 h 4724400"/>
              <a:gd name="connsiteX54" fmla="*/ 3534042 w 5829300"/>
              <a:gd name="connsiteY54" fmla="*/ 2402539 h 4724400"/>
              <a:gd name="connsiteX55" fmla="*/ 3661743 w 5829300"/>
              <a:gd name="connsiteY55" fmla="*/ 2274837 h 4724400"/>
              <a:gd name="connsiteX56" fmla="*/ 4948590 w 5829300"/>
              <a:gd name="connsiteY56" fmla="*/ 2274837 h 4724400"/>
              <a:gd name="connsiteX57" fmla="*/ 5076282 w 5829300"/>
              <a:gd name="connsiteY57" fmla="*/ 2402539 h 4724400"/>
              <a:gd name="connsiteX58" fmla="*/ 5076282 w 5829300"/>
              <a:gd name="connsiteY58" fmla="*/ 3141736 h 4724400"/>
              <a:gd name="connsiteX59" fmla="*/ 4948590 w 5829300"/>
              <a:gd name="connsiteY59" fmla="*/ 3269437 h 4724400"/>
              <a:gd name="connsiteX60" fmla="*/ 3661743 w 5829300"/>
              <a:gd name="connsiteY60" fmla="*/ 3269437 h 4724400"/>
              <a:gd name="connsiteX61" fmla="*/ 3534042 w 5829300"/>
              <a:gd name="connsiteY61" fmla="*/ 3141736 h 4724400"/>
              <a:gd name="connsiteX62" fmla="*/ 3661743 w 5829300"/>
              <a:gd name="connsiteY62" fmla="*/ 3014034 h 4724400"/>
              <a:gd name="connsiteX63" fmla="*/ 4948590 w 5829300"/>
              <a:gd name="connsiteY63" fmla="*/ 3014034 h 4724400"/>
              <a:gd name="connsiteX64" fmla="*/ 5076282 w 5829300"/>
              <a:gd name="connsiteY64" fmla="*/ 3141736 h 4724400"/>
              <a:gd name="connsiteX65" fmla="*/ 5076282 w 5829300"/>
              <a:gd name="connsiteY65" fmla="*/ 966940 h 4724400"/>
              <a:gd name="connsiteX66" fmla="*/ 4948590 w 5829300"/>
              <a:gd name="connsiteY66" fmla="*/ 1094632 h 4724400"/>
              <a:gd name="connsiteX67" fmla="*/ 3661743 w 5829300"/>
              <a:gd name="connsiteY67" fmla="*/ 1094632 h 4724400"/>
              <a:gd name="connsiteX68" fmla="*/ 3534042 w 5829300"/>
              <a:gd name="connsiteY68" fmla="*/ 966940 h 4724400"/>
              <a:gd name="connsiteX69" fmla="*/ 3661743 w 5829300"/>
              <a:gd name="connsiteY69" fmla="*/ 839238 h 4724400"/>
              <a:gd name="connsiteX70" fmla="*/ 4948590 w 5829300"/>
              <a:gd name="connsiteY70" fmla="*/ 839238 h 4724400"/>
              <a:gd name="connsiteX71" fmla="*/ 5076282 w 5829300"/>
              <a:gd name="connsiteY71" fmla="*/ 966940 h 4724400"/>
              <a:gd name="connsiteX72" fmla="*/ 746436 w 5829300"/>
              <a:gd name="connsiteY72" fmla="*/ 1691650 h 4724400"/>
              <a:gd name="connsiteX73" fmla="*/ 874138 w 5829300"/>
              <a:gd name="connsiteY73" fmla="*/ 1563957 h 4724400"/>
              <a:gd name="connsiteX74" fmla="*/ 2160985 w 5829300"/>
              <a:gd name="connsiteY74" fmla="*/ 1563957 h 4724400"/>
              <a:gd name="connsiteX75" fmla="*/ 2288686 w 5829300"/>
              <a:gd name="connsiteY75" fmla="*/ 1691650 h 4724400"/>
              <a:gd name="connsiteX76" fmla="*/ 2160985 w 5829300"/>
              <a:gd name="connsiteY76" fmla="*/ 1819351 h 4724400"/>
              <a:gd name="connsiteX77" fmla="*/ 874786 w 5829300"/>
              <a:gd name="connsiteY77" fmla="*/ 1819351 h 4724400"/>
              <a:gd name="connsiteX78" fmla="*/ 746436 w 5829300"/>
              <a:gd name="connsiteY78" fmla="*/ 1691650 h 4724400"/>
              <a:gd name="connsiteX79" fmla="*/ 746436 w 5829300"/>
              <a:gd name="connsiteY79" fmla="*/ 2402539 h 4724400"/>
              <a:gd name="connsiteX80" fmla="*/ 874138 w 5829300"/>
              <a:gd name="connsiteY80" fmla="*/ 2274837 h 4724400"/>
              <a:gd name="connsiteX81" fmla="*/ 2160985 w 5829300"/>
              <a:gd name="connsiteY81" fmla="*/ 2274837 h 4724400"/>
              <a:gd name="connsiteX82" fmla="*/ 2288686 w 5829300"/>
              <a:gd name="connsiteY82" fmla="*/ 2402539 h 4724400"/>
              <a:gd name="connsiteX83" fmla="*/ 2160985 w 5829300"/>
              <a:gd name="connsiteY83" fmla="*/ 2530240 h 4724400"/>
              <a:gd name="connsiteX84" fmla="*/ 874786 w 5829300"/>
              <a:gd name="connsiteY84" fmla="*/ 2530240 h 4724400"/>
              <a:gd name="connsiteX85" fmla="*/ 746436 w 5829300"/>
              <a:gd name="connsiteY85" fmla="*/ 2402539 h 4724400"/>
              <a:gd name="connsiteX86" fmla="*/ 746436 w 5829300"/>
              <a:gd name="connsiteY86" fmla="*/ 3141736 h 4724400"/>
              <a:gd name="connsiteX87" fmla="*/ 874138 w 5829300"/>
              <a:gd name="connsiteY87" fmla="*/ 3014034 h 4724400"/>
              <a:gd name="connsiteX88" fmla="*/ 2160985 w 5829300"/>
              <a:gd name="connsiteY88" fmla="*/ 3014034 h 4724400"/>
              <a:gd name="connsiteX89" fmla="*/ 2288686 w 5829300"/>
              <a:gd name="connsiteY89" fmla="*/ 3141736 h 4724400"/>
              <a:gd name="connsiteX90" fmla="*/ 2160985 w 5829300"/>
              <a:gd name="connsiteY90" fmla="*/ 3269437 h 4724400"/>
              <a:gd name="connsiteX91" fmla="*/ 874786 w 5829300"/>
              <a:gd name="connsiteY91" fmla="*/ 3269437 h 4724400"/>
              <a:gd name="connsiteX92" fmla="*/ 746436 w 5829300"/>
              <a:gd name="connsiteY92" fmla="*/ 3141736 h 4724400"/>
              <a:gd name="connsiteX93" fmla="*/ 746436 w 5829300"/>
              <a:gd name="connsiteY93" fmla="*/ 966940 h 4724400"/>
              <a:gd name="connsiteX94" fmla="*/ 874138 w 5829300"/>
              <a:gd name="connsiteY94" fmla="*/ 839238 h 4724400"/>
              <a:gd name="connsiteX95" fmla="*/ 2160985 w 5829300"/>
              <a:gd name="connsiteY95" fmla="*/ 839238 h 4724400"/>
              <a:gd name="connsiteX96" fmla="*/ 2288686 w 5829300"/>
              <a:gd name="connsiteY96" fmla="*/ 966940 h 4724400"/>
              <a:gd name="connsiteX97" fmla="*/ 2160985 w 5829300"/>
              <a:gd name="connsiteY97" fmla="*/ 1094632 h 4724400"/>
              <a:gd name="connsiteX98" fmla="*/ 874786 w 5829300"/>
              <a:gd name="connsiteY98" fmla="*/ 1094632 h 4724400"/>
              <a:gd name="connsiteX99" fmla="*/ 746436 w 5829300"/>
              <a:gd name="connsiteY99" fmla="*/ 96694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829300" h="4724400">
                <a:moveTo>
                  <a:pt x="5481095" y="0"/>
                </a:moveTo>
                <a:lnTo>
                  <a:pt x="355444" y="0"/>
                </a:lnTo>
                <a:cubicBezTo>
                  <a:pt x="156658" y="0"/>
                  <a:pt x="0" y="156658"/>
                  <a:pt x="0" y="355444"/>
                </a:cubicBezTo>
                <a:lnTo>
                  <a:pt x="0" y="3995461"/>
                </a:lnTo>
                <a:cubicBezTo>
                  <a:pt x="0" y="4002700"/>
                  <a:pt x="0" y="4009939"/>
                  <a:pt x="0" y="4016521"/>
                </a:cubicBezTo>
                <a:lnTo>
                  <a:pt x="0" y="4400274"/>
                </a:lnTo>
                <a:cubicBezTo>
                  <a:pt x="0" y="4578001"/>
                  <a:pt x="149419" y="4727419"/>
                  <a:pt x="327146" y="4727419"/>
                </a:cubicBezTo>
                <a:lnTo>
                  <a:pt x="2715863" y="4727419"/>
                </a:lnTo>
                <a:cubicBezTo>
                  <a:pt x="2794197" y="4727419"/>
                  <a:pt x="2858043" y="4699111"/>
                  <a:pt x="2914650" y="4656335"/>
                </a:cubicBezTo>
                <a:cubicBezTo>
                  <a:pt x="2971257" y="4699121"/>
                  <a:pt x="3035760" y="4727419"/>
                  <a:pt x="3113437" y="4727419"/>
                </a:cubicBezTo>
                <a:lnTo>
                  <a:pt x="5502821" y="4727419"/>
                </a:lnTo>
                <a:cubicBezTo>
                  <a:pt x="5680548" y="4727419"/>
                  <a:pt x="5829967" y="4578001"/>
                  <a:pt x="5829967" y="4400274"/>
                </a:cubicBezTo>
                <a:lnTo>
                  <a:pt x="5829967" y="3994804"/>
                </a:lnTo>
                <a:lnTo>
                  <a:pt x="5829967" y="354787"/>
                </a:lnTo>
                <a:cubicBezTo>
                  <a:pt x="5836539" y="156000"/>
                  <a:pt x="5680539" y="0"/>
                  <a:pt x="5481095" y="0"/>
                </a:cubicBezTo>
                <a:close/>
                <a:moveTo>
                  <a:pt x="2786958" y="4393035"/>
                </a:moveTo>
                <a:cubicBezTo>
                  <a:pt x="2786958" y="4428582"/>
                  <a:pt x="2758650" y="4456881"/>
                  <a:pt x="2723112" y="4456881"/>
                </a:cubicBezTo>
                <a:lnTo>
                  <a:pt x="334385" y="4456881"/>
                </a:lnTo>
                <a:cubicBezTo>
                  <a:pt x="298837" y="4456881"/>
                  <a:pt x="270539" y="4428573"/>
                  <a:pt x="270539" y="4393035"/>
                </a:cubicBezTo>
                <a:lnTo>
                  <a:pt x="270539" y="4123163"/>
                </a:lnTo>
                <a:lnTo>
                  <a:pt x="2786958" y="4123163"/>
                </a:lnTo>
                <a:lnTo>
                  <a:pt x="2786958" y="4393035"/>
                </a:lnTo>
                <a:lnTo>
                  <a:pt x="2786958" y="4393035"/>
                </a:lnTo>
                <a:close/>
                <a:moveTo>
                  <a:pt x="2786958" y="3859864"/>
                </a:moveTo>
                <a:lnTo>
                  <a:pt x="270529" y="3859864"/>
                </a:lnTo>
                <a:lnTo>
                  <a:pt x="270529" y="355444"/>
                </a:lnTo>
                <a:cubicBezTo>
                  <a:pt x="270529" y="305419"/>
                  <a:pt x="313315" y="263290"/>
                  <a:pt x="362683" y="263290"/>
                </a:cubicBezTo>
                <a:lnTo>
                  <a:pt x="2786948" y="263290"/>
                </a:lnTo>
                <a:lnTo>
                  <a:pt x="2786958" y="3859864"/>
                </a:lnTo>
                <a:lnTo>
                  <a:pt x="2786958" y="3859864"/>
                </a:lnTo>
                <a:close/>
                <a:moveTo>
                  <a:pt x="5573907" y="4393035"/>
                </a:moveTo>
                <a:cubicBezTo>
                  <a:pt x="5573907" y="4428582"/>
                  <a:pt x="5545598" y="4456881"/>
                  <a:pt x="5510060" y="4456881"/>
                </a:cubicBezTo>
                <a:lnTo>
                  <a:pt x="3121333" y="4456881"/>
                </a:lnTo>
                <a:cubicBezTo>
                  <a:pt x="3085786" y="4456881"/>
                  <a:pt x="3057487" y="4428573"/>
                  <a:pt x="3057487" y="4393035"/>
                </a:cubicBezTo>
                <a:lnTo>
                  <a:pt x="3057487" y="4123163"/>
                </a:lnTo>
                <a:lnTo>
                  <a:pt x="5573907" y="4123163"/>
                </a:lnTo>
                <a:lnTo>
                  <a:pt x="5573907" y="4393035"/>
                </a:lnTo>
                <a:close/>
                <a:moveTo>
                  <a:pt x="5573907" y="3859864"/>
                </a:moveTo>
                <a:lnTo>
                  <a:pt x="3050248" y="3859864"/>
                </a:lnTo>
                <a:lnTo>
                  <a:pt x="3050248" y="262633"/>
                </a:lnTo>
                <a:lnTo>
                  <a:pt x="5481752" y="262633"/>
                </a:lnTo>
                <a:cubicBezTo>
                  <a:pt x="5531777" y="262633"/>
                  <a:pt x="5573907" y="305419"/>
                  <a:pt x="5573907" y="354787"/>
                </a:cubicBezTo>
                <a:lnTo>
                  <a:pt x="5573907" y="3859864"/>
                </a:lnTo>
                <a:lnTo>
                  <a:pt x="5573907" y="3859864"/>
                </a:lnTo>
                <a:close/>
                <a:moveTo>
                  <a:pt x="5076282" y="1691650"/>
                </a:moveTo>
                <a:cubicBezTo>
                  <a:pt x="5076282" y="1762735"/>
                  <a:pt x="5019675" y="1819351"/>
                  <a:pt x="4948590" y="1819351"/>
                </a:cubicBezTo>
                <a:lnTo>
                  <a:pt x="3661743" y="1819351"/>
                </a:lnTo>
                <a:cubicBezTo>
                  <a:pt x="3590658" y="1819351"/>
                  <a:pt x="3534042" y="1762744"/>
                  <a:pt x="3534042" y="1691650"/>
                </a:cubicBezTo>
                <a:cubicBezTo>
                  <a:pt x="3534042" y="1620564"/>
                  <a:pt x="3590649" y="1563957"/>
                  <a:pt x="3661743" y="1563957"/>
                </a:cubicBezTo>
                <a:lnTo>
                  <a:pt x="4948590" y="1563957"/>
                </a:lnTo>
                <a:cubicBezTo>
                  <a:pt x="5019018" y="1563957"/>
                  <a:pt x="5076282" y="1620564"/>
                  <a:pt x="5076282" y="1691650"/>
                </a:cubicBezTo>
                <a:close/>
                <a:moveTo>
                  <a:pt x="5076282" y="2402539"/>
                </a:moveTo>
                <a:cubicBezTo>
                  <a:pt x="5076282" y="2473623"/>
                  <a:pt x="5019675" y="2530240"/>
                  <a:pt x="4948590" y="2530240"/>
                </a:cubicBezTo>
                <a:lnTo>
                  <a:pt x="3661743" y="2530240"/>
                </a:lnTo>
                <a:cubicBezTo>
                  <a:pt x="3590658" y="2530240"/>
                  <a:pt x="3534042" y="2473633"/>
                  <a:pt x="3534042" y="2402539"/>
                </a:cubicBezTo>
                <a:cubicBezTo>
                  <a:pt x="3534042" y="2331444"/>
                  <a:pt x="3590649" y="2274837"/>
                  <a:pt x="3661743" y="2274837"/>
                </a:cubicBezTo>
                <a:lnTo>
                  <a:pt x="4948590" y="2274837"/>
                </a:lnTo>
                <a:cubicBezTo>
                  <a:pt x="5019018" y="2274846"/>
                  <a:pt x="5076282" y="2331453"/>
                  <a:pt x="5076282" y="2402539"/>
                </a:cubicBezTo>
                <a:close/>
                <a:moveTo>
                  <a:pt x="5076282" y="3141736"/>
                </a:moveTo>
                <a:cubicBezTo>
                  <a:pt x="5076282" y="3212821"/>
                  <a:pt x="5019675" y="3269437"/>
                  <a:pt x="4948590" y="3269437"/>
                </a:cubicBezTo>
                <a:lnTo>
                  <a:pt x="3661743" y="3269437"/>
                </a:lnTo>
                <a:cubicBezTo>
                  <a:pt x="3590658" y="3269437"/>
                  <a:pt x="3534042" y="3212830"/>
                  <a:pt x="3534042" y="3141736"/>
                </a:cubicBezTo>
                <a:cubicBezTo>
                  <a:pt x="3534042" y="3070651"/>
                  <a:pt x="3590649" y="3014034"/>
                  <a:pt x="3661743" y="3014034"/>
                </a:cubicBezTo>
                <a:lnTo>
                  <a:pt x="4948590" y="3014034"/>
                </a:lnTo>
                <a:cubicBezTo>
                  <a:pt x="5019018" y="3014043"/>
                  <a:pt x="5076282" y="3070651"/>
                  <a:pt x="5076282" y="3141736"/>
                </a:cubicBezTo>
                <a:close/>
                <a:moveTo>
                  <a:pt x="5076282" y="966940"/>
                </a:moveTo>
                <a:cubicBezTo>
                  <a:pt x="5076282" y="1038025"/>
                  <a:pt x="5019675" y="1094632"/>
                  <a:pt x="4948590" y="1094632"/>
                </a:cubicBezTo>
                <a:lnTo>
                  <a:pt x="3661743" y="1094632"/>
                </a:lnTo>
                <a:cubicBezTo>
                  <a:pt x="3590658" y="1094632"/>
                  <a:pt x="3534042" y="1038025"/>
                  <a:pt x="3534042" y="966940"/>
                </a:cubicBezTo>
                <a:cubicBezTo>
                  <a:pt x="3534042" y="895855"/>
                  <a:pt x="3590649" y="839238"/>
                  <a:pt x="3661743" y="839238"/>
                </a:cubicBezTo>
                <a:lnTo>
                  <a:pt x="4948590" y="839238"/>
                </a:lnTo>
                <a:cubicBezTo>
                  <a:pt x="5019018" y="831342"/>
                  <a:pt x="5076282" y="888606"/>
                  <a:pt x="5076282" y="966940"/>
                </a:cubicBezTo>
                <a:close/>
                <a:moveTo>
                  <a:pt x="746436" y="1691650"/>
                </a:moveTo>
                <a:cubicBezTo>
                  <a:pt x="746436" y="1620564"/>
                  <a:pt x="803043" y="1563957"/>
                  <a:pt x="874138" y="1563957"/>
                </a:cubicBezTo>
                <a:lnTo>
                  <a:pt x="2160985" y="1563957"/>
                </a:lnTo>
                <a:cubicBezTo>
                  <a:pt x="2232070" y="1563957"/>
                  <a:pt x="2288686" y="1620564"/>
                  <a:pt x="2288686" y="1691650"/>
                </a:cubicBezTo>
                <a:cubicBezTo>
                  <a:pt x="2288686" y="1762735"/>
                  <a:pt x="2232079" y="1819351"/>
                  <a:pt x="2160985" y="1819351"/>
                </a:cubicBezTo>
                <a:lnTo>
                  <a:pt x="874786" y="1819351"/>
                </a:lnTo>
                <a:cubicBezTo>
                  <a:pt x="803700" y="1826590"/>
                  <a:pt x="746436" y="1769983"/>
                  <a:pt x="746436" y="1691650"/>
                </a:cubicBezTo>
                <a:close/>
                <a:moveTo>
                  <a:pt x="746436" y="2402539"/>
                </a:moveTo>
                <a:cubicBezTo>
                  <a:pt x="746436" y="2331453"/>
                  <a:pt x="803043" y="2274837"/>
                  <a:pt x="874138" y="2274837"/>
                </a:cubicBezTo>
                <a:lnTo>
                  <a:pt x="2160985" y="2274837"/>
                </a:lnTo>
                <a:cubicBezTo>
                  <a:pt x="2232070" y="2274837"/>
                  <a:pt x="2288686" y="2331444"/>
                  <a:pt x="2288686" y="2402539"/>
                </a:cubicBezTo>
                <a:cubicBezTo>
                  <a:pt x="2288686" y="2473633"/>
                  <a:pt x="2232079" y="2530240"/>
                  <a:pt x="2160985" y="2530240"/>
                </a:cubicBezTo>
                <a:lnTo>
                  <a:pt x="874786" y="2530240"/>
                </a:lnTo>
                <a:cubicBezTo>
                  <a:pt x="803700" y="2537479"/>
                  <a:pt x="746436" y="2473633"/>
                  <a:pt x="746436" y="2402539"/>
                </a:cubicBezTo>
                <a:close/>
                <a:moveTo>
                  <a:pt x="746436" y="3141736"/>
                </a:moveTo>
                <a:cubicBezTo>
                  <a:pt x="746436" y="3070651"/>
                  <a:pt x="803043" y="3014034"/>
                  <a:pt x="874138" y="3014034"/>
                </a:cubicBezTo>
                <a:lnTo>
                  <a:pt x="2160985" y="3014034"/>
                </a:lnTo>
                <a:cubicBezTo>
                  <a:pt x="2232070" y="3014034"/>
                  <a:pt x="2288686" y="3070641"/>
                  <a:pt x="2288686" y="3141736"/>
                </a:cubicBezTo>
                <a:cubicBezTo>
                  <a:pt x="2288686" y="3212821"/>
                  <a:pt x="2232079" y="3269437"/>
                  <a:pt x="2160985" y="3269437"/>
                </a:cubicBezTo>
                <a:lnTo>
                  <a:pt x="874786" y="3269437"/>
                </a:lnTo>
                <a:cubicBezTo>
                  <a:pt x="803700" y="3277333"/>
                  <a:pt x="746436" y="3220069"/>
                  <a:pt x="746436" y="3141736"/>
                </a:cubicBezTo>
                <a:close/>
                <a:moveTo>
                  <a:pt x="746436" y="966940"/>
                </a:moveTo>
                <a:cubicBezTo>
                  <a:pt x="746436" y="895855"/>
                  <a:pt x="803043" y="839238"/>
                  <a:pt x="874138" y="839238"/>
                </a:cubicBezTo>
                <a:lnTo>
                  <a:pt x="2160985" y="839238"/>
                </a:lnTo>
                <a:cubicBezTo>
                  <a:pt x="2232070" y="839238"/>
                  <a:pt x="2288686" y="895845"/>
                  <a:pt x="2288686" y="966940"/>
                </a:cubicBezTo>
                <a:cubicBezTo>
                  <a:pt x="2288686" y="1038025"/>
                  <a:pt x="2232079" y="1094632"/>
                  <a:pt x="2160985" y="1094632"/>
                </a:cubicBezTo>
                <a:lnTo>
                  <a:pt x="874786" y="1094632"/>
                </a:lnTo>
                <a:cubicBezTo>
                  <a:pt x="803700" y="1094632"/>
                  <a:pt x="746436" y="1038025"/>
                  <a:pt x="746436" y="96694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9" name="Forma libre 398">
            <a:extLst>
              <a:ext uri="{FF2B5EF4-FFF2-40B4-BE49-F238E27FC236}">
                <a16:creationId xmlns:a16="http://schemas.microsoft.com/office/drawing/2014/main" id="{D54033CA-5445-E247-A970-B33CBD8E346D}"/>
              </a:ext>
            </a:extLst>
          </p:cNvPr>
          <p:cNvSpPr/>
          <p:nvPr/>
        </p:nvSpPr>
        <p:spPr>
          <a:xfrm>
            <a:off x="2038048" y="4033217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12 h 5829300"/>
              <a:gd name="connsiteX2" fmla="*/ 2915002 w 5829300"/>
              <a:gd name="connsiteY2" fmla="*/ 5830015 h 5829300"/>
              <a:gd name="connsiteX3" fmla="*/ 5830005 w 5829300"/>
              <a:gd name="connsiteY3" fmla="*/ 2915012 h 5829300"/>
              <a:gd name="connsiteX4" fmla="*/ 2915002 w 5829300"/>
              <a:gd name="connsiteY4" fmla="*/ 0 h 5829300"/>
              <a:gd name="connsiteX5" fmla="*/ 2915002 w 5829300"/>
              <a:gd name="connsiteY5" fmla="*/ 5546703 h 5829300"/>
              <a:gd name="connsiteX6" fmla="*/ 282597 w 5829300"/>
              <a:gd name="connsiteY6" fmla="*/ 2914298 h 5829300"/>
              <a:gd name="connsiteX7" fmla="*/ 2915002 w 5829300"/>
              <a:gd name="connsiteY7" fmla="*/ 281892 h 5829300"/>
              <a:gd name="connsiteX8" fmla="*/ 5547408 w 5829300"/>
              <a:gd name="connsiteY8" fmla="*/ 2914298 h 5829300"/>
              <a:gd name="connsiteX9" fmla="*/ 2915002 w 5829300"/>
              <a:gd name="connsiteY9" fmla="*/ 5546703 h 5829300"/>
              <a:gd name="connsiteX10" fmla="*/ 4212127 w 5829300"/>
              <a:gd name="connsiteY10" fmla="*/ 2914298 h 5829300"/>
              <a:gd name="connsiteX11" fmla="*/ 4075062 w 5829300"/>
              <a:gd name="connsiteY11" fmla="*/ 3051362 h 5829300"/>
              <a:gd name="connsiteX12" fmla="*/ 1793091 w 5829300"/>
              <a:gd name="connsiteY12" fmla="*/ 3051362 h 5829300"/>
              <a:gd name="connsiteX13" fmla="*/ 1656026 w 5829300"/>
              <a:gd name="connsiteY13" fmla="*/ 2914298 h 5829300"/>
              <a:gd name="connsiteX14" fmla="*/ 1793091 w 5829300"/>
              <a:gd name="connsiteY14" fmla="*/ 2777233 h 5829300"/>
              <a:gd name="connsiteX15" fmla="*/ 4074367 w 5829300"/>
              <a:gd name="connsiteY15" fmla="*/ 2777233 h 5829300"/>
              <a:gd name="connsiteX16" fmla="*/ 4212127 w 5829300"/>
              <a:gd name="connsiteY16" fmla="*/ 2914298 h 5829300"/>
              <a:gd name="connsiteX17" fmla="*/ 4212127 w 5829300"/>
              <a:gd name="connsiteY17" fmla="*/ 1976076 h 5829300"/>
              <a:gd name="connsiteX18" fmla="*/ 4075062 w 5829300"/>
              <a:gd name="connsiteY18" fmla="*/ 2113140 h 5829300"/>
              <a:gd name="connsiteX19" fmla="*/ 1793091 w 5829300"/>
              <a:gd name="connsiteY19" fmla="*/ 2113140 h 5829300"/>
              <a:gd name="connsiteX20" fmla="*/ 1656026 w 5829300"/>
              <a:gd name="connsiteY20" fmla="*/ 1976076 h 5829300"/>
              <a:gd name="connsiteX21" fmla="*/ 1793091 w 5829300"/>
              <a:gd name="connsiteY21" fmla="*/ 1839011 h 5829300"/>
              <a:gd name="connsiteX22" fmla="*/ 4074367 w 5829300"/>
              <a:gd name="connsiteY22" fmla="*/ 1839011 h 5829300"/>
              <a:gd name="connsiteX23" fmla="*/ 4212127 w 5829300"/>
              <a:gd name="connsiteY23" fmla="*/ 1976076 h 5829300"/>
              <a:gd name="connsiteX24" fmla="*/ 4212127 w 5829300"/>
              <a:gd name="connsiteY24" fmla="*/ 3853234 h 5829300"/>
              <a:gd name="connsiteX25" fmla="*/ 4075062 w 5829300"/>
              <a:gd name="connsiteY25" fmla="*/ 3990299 h 5829300"/>
              <a:gd name="connsiteX26" fmla="*/ 1793091 w 5829300"/>
              <a:gd name="connsiteY26" fmla="*/ 3990299 h 5829300"/>
              <a:gd name="connsiteX27" fmla="*/ 1656026 w 5829300"/>
              <a:gd name="connsiteY27" fmla="*/ 3853234 h 5829300"/>
              <a:gd name="connsiteX28" fmla="*/ 1793091 w 5829300"/>
              <a:gd name="connsiteY28" fmla="*/ 3716169 h 5829300"/>
              <a:gd name="connsiteX29" fmla="*/ 4074367 w 5829300"/>
              <a:gd name="connsiteY29" fmla="*/ 3716169 h 5829300"/>
              <a:gd name="connsiteX30" fmla="*/ 4212127 w 5829300"/>
              <a:gd name="connsiteY30" fmla="*/ 3853234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12"/>
                </a:cubicBezTo>
                <a:cubicBezTo>
                  <a:pt x="0" y="4525118"/>
                  <a:pt x="1304896" y="5830015"/>
                  <a:pt x="2915002" y="5830015"/>
                </a:cubicBezTo>
                <a:cubicBezTo>
                  <a:pt x="4525109" y="5830015"/>
                  <a:pt x="5830005" y="4525118"/>
                  <a:pt x="5830005" y="2915012"/>
                </a:cubicBezTo>
                <a:cubicBezTo>
                  <a:pt x="5837072" y="1304192"/>
                  <a:pt x="4525109" y="0"/>
                  <a:pt x="2915002" y="0"/>
                </a:cubicBezTo>
                <a:close/>
                <a:moveTo>
                  <a:pt x="2915002" y="5546703"/>
                </a:moveTo>
                <a:cubicBezTo>
                  <a:pt x="1465269" y="5546703"/>
                  <a:pt x="282597" y="4364031"/>
                  <a:pt x="282597" y="2914298"/>
                </a:cubicBezTo>
                <a:cubicBezTo>
                  <a:pt x="282597" y="1464564"/>
                  <a:pt x="1465269" y="281892"/>
                  <a:pt x="2915002" y="281892"/>
                </a:cubicBezTo>
                <a:cubicBezTo>
                  <a:pt x="4364736" y="281892"/>
                  <a:pt x="5547408" y="1464564"/>
                  <a:pt x="5547408" y="2914298"/>
                </a:cubicBezTo>
                <a:cubicBezTo>
                  <a:pt x="5547408" y="4364031"/>
                  <a:pt x="4372509" y="5546703"/>
                  <a:pt x="2915002" y="5546703"/>
                </a:cubicBezTo>
                <a:close/>
                <a:moveTo>
                  <a:pt x="4212127" y="2914298"/>
                </a:moveTo>
                <a:cubicBezTo>
                  <a:pt x="4212127" y="2990603"/>
                  <a:pt x="4151366" y="3051362"/>
                  <a:pt x="4075062" y="3051362"/>
                </a:cubicBezTo>
                <a:lnTo>
                  <a:pt x="1793091" y="3051362"/>
                </a:lnTo>
                <a:cubicBezTo>
                  <a:pt x="1716786" y="3051362"/>
                  <a:pt x="1656026" y="2990603"/>
                  <a:pt x="1656026" y="2914298"/>
                </a:cubicBezTo>
                <a:cubicBezTo>
                  <a:pt x="1656026" y="2837993"/>
                  <a:pt x="1716786" y="2777233"/>
                  <a:pt x="1793091" y="2777233"/>
                </a:cubicBezTo>
                <a:lnTo>
                  <a:pt x="4074367" y="2777233"/>
                </a:lnTo>
                <a:cubicBezTo>
                  <a:pt x="4150662" y="2769470"/>
                  <a:pt x="4212127" y="2838003"/>
                  <a:pt x="4212127" y="2914298"/>
                </a:cubicBezTo>
                <a:close/>
                <a:moveTo>
                  <a:pt x="4212127" y="1976076"/>
                </a:moveTo>
                <a:cubicBezTo>
                  <a:pt x="4212127" y="2052380"/>
                  <a:pt x="4151366" y="2113140"/>
                  <a:pt x="4075062" y="2113140"/>
                </a:cubicBezTo>
                <a:lnTo>
                  <a:pt x="1793091" y="2113140"/>
                </a:lnTo>
                <a:cubicBezTo>
                  <a:pt x="1716786" y="2113140"/>
                  <a:pt x="1656026" y="2052380"/>
                  <a:pt x="1656026" y="1976076"/>
                </a:cubicBezTo>
                <a:cubicBezTo>
                  <a:pt x="1656026" y="1899771"/>
                  <a:pt x="1716786" y="1839011"/>
                  <a:pt x="1793091" y="1839011"/>
                </a:cubicBezTo>
                <a:lnTo>
                  <a:pt x="4074367" y="1839011"/>
                </a:lnTo>
                <a:cubicBezTo>
                  <a:pt x="4150662" y="1831238"/>
                  <a:pt x="4212127" y="1891998"/>
                  <a:pt x="4212127" y="1976076"/>
                </a:cubicBezTo>
                <a:close/>
                <a:moveTo>
                  <a:pt x="4212127" y="3853234"/>
                </a:moveTo>
                <a:cubicBezTo>
                  <a:pt x="4212127" y="3929539"/>
                  <a:pt x="4151366" y="3990299"/>
                  <a:pt x="4075062" y="3990299"/>
                </a:cubicBezTo>
                <a:lnTo>
                  <a:pt x="1793091" y="3990299"/>
                </a:lnTo>
                <a:cubicBezTo>
                  <a:pt x="1716786" y="3990299"/>
                  <a:pt x="1656026" y="3929539"/>
                  <a:pt x="1656026" y="3853234"/>
                </a:cubicBezTo>
                <a:cubicBezTo>
                  <a:pt x="1656026" y="3776929"/>
                  <a:pt x="1716786" y="3716169"/>
                  <a:pt x="1793091" y="3716169"/>
                </a:cubicBezTo>
                <a:lnTo>
                  <a:pt x="4074367" y="3716169"/>
                </a:lnTo>
                <a:cubicBezTo>
                  <a:pt x="4150662" y="3715464"/>
                  <a:pt x="4212127" y="3776929"/>
                  <a:pt x="4212127" y="385323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1" name="Forma libre 400">
            <a:extLst>
              <a:ext uri="{FF2B5EF4-FFF2-40B4-BE49-F238E27FC236}">
                <a16:creationId xmlns:a16="http://schemas.microsoft.com/office/drawing/2014/main" id="{6B7CB43D-3937-D645-BCA9-CD354239CA40}"/>
              </a:ext>
            </a:extLst>
          </p:cNvPr>
          <p:cNvSpPr/>
          <p:nvPr/>
        </p:nvSpPr>
        <p:spPr>
          <a:xfrm>
            <a:off x="3534125" y="2749650"/>
            <a:ext cx="301338" cy="267308"/>
          </a:xfrm>
          <a:custGeom>
            <a:avLst/>
            <a:gdLst>
              <a:gd name="connsiteX0" fmla="*/ 5809507 w 5819775"/>
              <a:gd name="connsiteY0" fmla="*/ 1377067 h 5162550"/>
              <a:gd name="connsiteX1" fmla="*/ 5001873 w 5819775"/>
              <a:gd name="connsiteY1" fmla="*/ 237449 h 5162550"/>
              <a:gd name="connsiteX2" fmla="*/ 4154672 w 5819775"/>
              <a:gd name="connsiteY2" fmla="*/ 0 h 5162550"/>
              <a:gd name="connsiteX3" fmla="*/ 3149165 w 5819775"/>
              <a:gd name="connsiteY3" fmla="*/ 387696 h 5162550"/>
              <a:gd name="connsiteX4" fmla="*/ 2911716 w 5819775"/>
              <a:gd name="connsiteY4" fmla="*/ 633212 h 5162550"/>
              <a:gd name="connsiteX5" fmla="*/ 2175910 w 5819775"/>
              <a:gd name="connsiteY5" fmla="*/ 87220 h 5162550"/>
              <a:gd name="connsiteX6" fmla="*/ 782707 w 5819775"/>
              <a:gd name="connsiteY6" fmla="*/ 268976 h 5162550"/>
              <a:gd name="connsiteX7" fmla="*/ 0 w 5819775"/>
              <a:gd name="connsiteY7" fmla="*/ 1661427 h 5162550"/>
              <a:gd name="connsiteX8" fmla="*/ 356178 w 5819775"/>
              <a:gd name="connsiteY8" fmla="*/ 2674258 h 5162550"/>
              <a:gd name="connsiteX9" fmla="*/ 1337501 w 5819775"/>
              <a:gd name="connsiteY9" fmla="*/ 3821945 h 5162550"/>
              <a:gd name="connsiteX10" fmla="*/ 2192036 w 5819775"/>
              <a:gd name="connsiteY10" fmla="*/ 4669146 h 5162550"/>
              <a:gd name="connsiteX11" fmla="*/ 2469061 w 5819775"/>
              <a:gd name="connsiteY11" fmla="*/ 4938113 h 5162550"/>
              <a:gd name="connsiteX12" fmla="*/ 2540146 w 5819775"/>
              <a:gd name="connsiteY12" fmla="*/ 5009198 h 5162550"/>
              <a:gd name="connsiteX13" fmla="*/ 2571664 w 5819775"/>
              <a:gd name="connsiteY13" fmla="*/ 5040716 h 5162550"/>
              <a:gd name="connsiteX14" fmla="*/ 2911716 w 5819775"/>
              <a:gd name="connsiteY14" fmla="*/ 5167503 h 5162550"/>
              <a:gd name="connsiteX15" fmla="*/ 3284020 w 5819775"/>
              <a:gd name="connsiteY15" fmla="*/ 5009198 h 5162550"/>
              <a:gd name="connsiteX16" fmla="*/ 4756366 w 5819775"/>
              <a:gd name="connsiteY16" fmla="*/ 3544910 h 5162550"/>
              <a:gd name="connsiteX17" fmla="*/ 5531749 w 5819775"/>
              <a:gd name="connsiteY17" fmla="*/ 2595106 h 5162550"/>
              <a:gd name="connsiteX18" fmla="*/ 5809507 w 5819775"/>
              <a:gd name="connsiteY18" fmla="*/ 1377067 h 5162550"/>
              <a:gd name="connsiteX19" fmla="*/ 5286975 w 5819775"/>
              <a:gd name="connsiteY19" fmla="*/ 2429475 h 5162550"/>
              <a:gd name="connsiteX20" fmla="*/ 4543101 w 5819775"/>
              <a:gd name="connsiteY20" fmla="*/ 3339703 h 5162550"/>
              <a:gd name="connsiteX21" fmla="*/ 3086872 w 5819775"/>
              <a:gd name="connsiteY21" fmla="*/ 4787865 h 5162550"/>
              <a:gd name="connsiteX22" fmla="*/ 2912450 w 5819775"/>
              <a:gd name="connsiteY22" fmla="*/ 4867018 h 5162550"/>
              <a:gd name="connsiteX23" fmla="*/ 2770270 w 5819775"/>
              <a:gd name="connsiteY23" fmla="*/ 4811316 h 5162550"/>
              <a:gd name="connsiteX24" fmla="*/ 2746820 w 5819775"/>
              <a:gd name="connsiteY24" fmla="*/ 4787865 h 5162550"/>
              <a:gd name="connsiteX25" fmla="*/ 2675734 w 5819775"/>
              <a:gd name="connsiteY25" fmla="*/ 4716780 h 5162550"/>
              <a:gd name="connsiteX26" fmla="*/ 2398709 w 5819775"/>
              <a:gd name="connsiteY26" fmla="*/ 4455881 h 5162550"/>
              <a:gd name="connsiteX27" fmla="*/ 1551508 w 5819775"/>
              <a:gd name="connsiteY27" fmla="*/ 3616738 h 5162550"/>
              <a:gd name="connsiteX28" fmla="*/ 593636 w 5819775"/>
              <a:gd name="connsiteY28" fmla="*/ 2508628 h 5162550"/>
              <a:gd name="connsiteX29" fmla="*/ 293160 w 5819775"/>
              <a:gd name="connsiteY29" fmla="*/ 1661427 h 5162550"/>
              <a:gd name="connsiteX30" fmla="*/ 934431 w 5819775"/>
              <a:gd name="connsiteY30" fmla="*/ 513740 h 5162550"/>
              <a:gd name="connsiteX31" fmla="*/ 1654845 w 5819775"/>
              <a:gd name="connsiteY31" fmla="*/ 292408 h 5162550"/>
              <a:gd name="connsiteX32" fmla="*/ 2082108 w 5819775"/>
              <a:gd name="connsiteY32" fmla="*/ 363493 h 5162550"/>
              <a:gd name="connsiteX33" fmla="*/ 2715311 w 5819775"/>
              <a:gd name="connsiteY33" fmla="*/ 846458 h 5162550"/>
              <a:gd name="connsiteX34" fmla="*/ 2921251 w 5819775"/>
              <a:gd name="connsiteY34" fmla="*/ 941737 h 5162550"/>
              <a:gd name="connsiteX35" fmla="*/ 3119123 w 5819775"/>
              <a:gd name="connsiteY35" fmla="*/ 846458 h 5162550"/>
              <a:gd name="connsiteX36" fmla="*/ 3127181 w 5819775"/>
              <a:gd name="connsiteY36" fmla="*/ 830332 h 5162550"/>
              <a:gd name="connsiteX37" fmla="*/ 3348514 w 5819775"/>
              <a:gd name="connsiteY37" fmla="*/ 592884 h 5162550"/>
              <a:gd name="connsiteX38" fmla="*/ 4156148 w 5819775"/>
              <a:gd name="connsiteY38" fmla="*/ 284340 h 5162550"/>
              <a:gd name="connsiteX39" fmla="*/ 4852378 w 5819775"/>
              <a:gd name="connsiteY39" fmla="*/ 482213 h 5162550"/>
              <a:gd name="connsiteX40" fmla="*/ 5517100 w 5819775"/>
              <a:gd name="connsiteY40" fmla="*/ 1415901 h 5162550"/>
              <a:gd name="connsiteX41" fmla="*/ 5286975 w 5819775"/>
              <a:gd name="connsiteY41" fmla="*/ 2429475 h 5162550"/>
              <a:gd name="connsiteX42" fmla="*/ 2033730 w 5819775"/>
              <a:gd name="connsiteY42" fmla="*/ 1115425 h 5162550"/>
              <a:gd name="connsiteX43" fmla="*/ 1835858 w 5819775"/>
              <a:gd name="connsiteY43" fmla="*/ 1186510 h 5162550"/>
              <a:gd name="connsiteX44" fmla="*/ 1614526 w 5819775"/>
              <a:gd name="connsiteY44" fmla="*/ 1138876 h 5162550"/>
              <a:gd name="connsiteX45" fmla="*/ 1083926 w 5819775"/>
              <a:gd name="connsiteY45" fmla="*/ 1669475 h 5162550"/>
              <a:gd name="connsiteX46" fmla="*/ 1171137 w 5819775"/>
              <a:gd name="connsiteY46" fmla="*/ 1962626 h 5162550"/>
              <a:gd name="connsiteX47" fmla="*/ 1131561 w 5819775"/>
              <a:gd name="connsiteY47" fmla="*/ 2168566 h 5162550"/>
              <a:gd name="connsiteX48" fmla="*/ 1052408 w 5819775"/>
              <a:gd name="connsiteY48" fmla="*/ 2192017 h 5162550"/>
              <a:gd name="connsiteX49" fmla="*/ 933679 w 5819775"/>
              <a:gd name="connsiteY49" fmla="*/ 2128990 h 5162550"/>
              <a:gd name="connsiteX50" fmla="*/ 798833 w 5819775"/>
              <a:gd name="connsiteY50" fmla="*/ 1670209 h 5162550"/>
              <a:gd name="connsiteX51" fmla="*/ 1621850 w 5819775"/>
              <a:gd name="connsiteY51" fmla="*/ 847192 h 5162550"/>
              <a:gd name="connsiteX52" fmla="*/ 1969970 w 5819775"/>
              <a:gd name="connsiteY52" fmla="*/ 926344 h 5162550"/>
              <a:gd name="connsiteX53" fmla="*/ 2033730 w 5819775"/>
              <a:gd name="connsiteY53" fmla="*/ 1115425 h 516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819775" h="5162550">
                <a:moveTo>
                  <a:pt x="5809507" y="1377067"/>
                </a:moveTo>
                <a:cubicBezTo>
                  <a:pt x="5730355" y="894102"/>
                  <a:pt x="5461388" y="506406"/>
                  <a:pt x="5001873" y="237449"/>
                </a:cubicBezTo>
                <a:cubicBezTo>
                  <a:pt x="4740974" y="79143"/>
                  <a:pt x="4447823" y="0"/>
                  <a:pt x="4154672" y="0"/>
                </a:cubicBezTo>
                <a:cubicBezTo>
                  <a:pt x="3775043" y="0"/>
                  <a:pt x="3418866" y="134845"/>
                  <a:pt x="3149165" y="387696"/>
                </a:cubicBezTo>
                <a:cubicBezTo>
                  <a:pt x="3061954" y="466849"/>
                  <a:pt x="2990860" y="546002"/>
                  <a:pt x="2911716" y="633212"/>
                </a:cubicBezTo>
                <a:cubicBezTo>
                  <a:pt x="2682326" y="348120"/>
                  <a:pt x="2444877" y="174431"/>
                  <a:pt x="2175910" y="87220"/>
                </a:cubicBezTo>
                <a:cubicBezTo>
                  <a:pt x="1692945" y="-71085"/>
                  <a:pt x="1218038" y="-8058"/>
                  <a:pt x="782707" y="268976"/>
                </a:cubicBezTo>
                <a:cubicBezTo>
                  <a:pt x="260899" y="600951"/>
                  <a:pt x="0" y="1067791"/>
                  <a:pt x="0" y="1661427"/>
                </a:cubicBezTo>
                <a:cubicBezTo>
                  <a:pt x="0" y="2009546"/>
                  <a:pt x="118729" y="2342274"/>
                  <a:pt x="356178" y="2674258"/>
                </a:cubicBezTo>
                <a:cubicBezTo>
                  <a:pt x="609752" y="3030436"/>
                  <a:pt x="926354" y="3394672"/>
                  <a:pt x="1337501" y="3821945"/>
                </a:cubicBezTo>
                <a:cubicBezTo>
                  <a:pt x="1622593" y="4107037"/>
                  <a:pt x="1907677" y="4392121"/>
                  <a:pt x="2192036" y="4669146"/>
                </a:cubicBezTo>
                <a:lnTo>
                  <a:pt x="2469061" y="4938113"/>
                </a:lnTo>
                <a:cubicBezTo>
                  <a:pt x="2492512" y="4961563"/>
                  <a:pt x="2516696" y="4985747"/>
                  <a:pt x="2540146" y="5009198"/>
                </a:cubicBezTo>
                <a:lnTo>
                  <a:pt x="2571664" y="5040716"/>
                </a:lnTo>
                <a:cubicBezTo>
                  <a:pt x="2627366" y="5088351"/>
                  <a:pt x="2753420" y="5167503"/>
                  <a:pt x="2911716" y="5167503"/>
                </a:cubicBezTo>
                <a:cubicBezTo>
                  <a:pt x="3046562" y="5167503"/>
                  <a:pt x="3172616" y="5111801"/>
                  <a:pt x="3284020" y="5009198"/>
                </a:cubicBezTo>
                <a:cubicBezTo>
                  <a:pt x="3758927" y="4557741"/>
                  <a:pt x="4273401" y="4067451"/>
                  <a:pt x="4756366" y="3544910"/>
                </a:cubicBezTo>
                <a:cubicBezTo>
                  <a:pt x="5009941" y="3275943"/>
                  <a:pt x="5294300" y="2951283"/>
                  <a:pt x="5531749" y="2595106"/>
                </a:cubicBezTo>
                <a:cubicBezTo>
                  <a:pt x="5785323" y="2208152"/>
                  <a:pt x="5872544" y="1796272"/>
                  <a:pt x="5809507" y="1377067"/>
                </a:cubicBezTo>
                <a:close/>
                <a:moveTo>
                  <a:pt x="5286975" y="2429475"/>
                </a:moveTo>
                <a:cubicBezTo>
                  <a:pt x="5065643" y="2769527"/>
                  <a:pt x="4795952" y="3062678"/>
                  <a:pt x="4543101" y="3339703"/>
                </a:cubicBezTo>
                <a:cubicBezTo>
                  <a:pt x="4060136" y="3854187"/>
                  <a:pt x="3561779" y="4345210"/>
                  <a:pt x="3086872" y="4787865"/>
                </a:cubicBezTo>
                <a:cubicBezTo>
                  <a:pt x="3023845" y="4843567"/>
                  <a:pt x="2968142" y="4867018"/>
                  <a:pt x="2912450" y="4867018"/>
                </a:cubicBezTo>
                <a:cubicBezTo>
                  <a:pt x="2841365" y="4867018"/>
                  <a:pt x="2785663" y="4827441"/>
                  <a:pt x="2770270" y="4811316"/>
                </a:cubicBezTo>
                <a:lnTo>
                  <a:pt x="2746820" y="4787865"/>
                </a:lnTo>
                <a:cubicBezTo>
                  <a:pt x="2723369" y="4764415"/>
                  <a:pt x="2699185" y="4740231"/>
                  <a:pt x="2675734" y="4716780"/>
                </a:cubicBezTo>
                <a:lnTo>
                  <a:pt x="2398709" y="4455881"/>
                </a:lnTo>
                <a:cubicBezTo>
                  <a:pt x="2121684" y="4178856"/>
                  <a:pt x="1828533" y="3901831"/>
                  <a:pt x="1551508" y="3616738"/>
                </a:cubicBezTo>
                <a:cubicBezTo>
                  <a:pt x="1139628" y="3197533"/>
                  <a:pt x="847211" y="2856748"/>
                  <a:pt x="593636" y="2508628"/>
                </a:cubicBezTo>
                <a:cubicBezTo>
                  <a:pt x="395764" y="2223535"/>
                  <a:pt x="293160" y="1946510"/>
                  <a:pt x="293160" y="1661427"/>
                </a:cubicBezTo>
                <a:cubicBezTo>
                  <a:pt x="293160" y="1170403"/>
                  <a:pt x="499100" y="790765"/>
                  <a:pt x="934431" y="513740"/>
                </a:cubicBezTo>
                <a:cubicBezTo>
                  <a:pt x="1163822" y="363503"/>
                  <a:pt x="1409338" y="292408"/>
                  <a:pt x="1654845" y="292408"/>
                </a:cubicBezTo>
                <a:cubicBezTo>
                  <a:pt x="1797025" y="292408"/>
                  <a:pt x="1939938" y="315859"/>
                  <a:pt x="2082108" y="363493"/>
                </a:cubicBezTo>
                <a:cubicBezTo>
                  <a:pt x="2311499" y="442646"/>
                  <a:pt x="2509371" y="592884"/>
                  <a:pt x="2715311" y="846458"/>
                </a:cubicBezTo>
                <a:cubicBezTo>
                  <a:pt x="2731437" y="862584"/>
                  <a:pt x="2802522" y="941737"/>
                  <a:pt x="2921251" y="941737"/>
                </a:cubicBezTo>
                <a:cubicBezTo>
                  <a:pt x="2968885" y="941737"/>
                  <a:pt x="3048038" y="925611"/>
                  <a:pt x="3119123" y="846458"/>
                </a:cubicBezTo>
                <a:lnTo>
                  <a:pt x="3127181" y="830332"/>
                </a:lnTo>
                <a:cubicBezTo>
                  <a:pt x="3206334" y="743121"/>
                  <a:pt x="3277419" y="663969"/>
                  <a:pt x="3348514" y="592884"/>
                </a:cubicBezTo>
                <a:cubicBezTo>
                  <a:pt x="3569846" y="386944"/>
                  <a:pt x="3846871" y="284340"/>
                  <a:pt x="4156148" y="284340"/>
                </a:cubicBezTo>
                <a:cubicBezTo>
                  <a:pt x="4401665" y="284340"/>
                  <a:pt x="4639113" y="355425"/>
                  <a:pt x="4852378" y="482213"/>
                </a:cubicBezTo>
                <a:cubicBezTo>
                  <a:pt x="5232006" y="711603"/>
                  <a:pt x="5454073" y="1012812"/>
                  <a:pt x="5517100" y="1415901"/>
                </a:cubicBezTo>
                <a:cubicBezTo>
                  <a:pt x="5572058" y="1772822"/>
                  <a:pt x="5500974" y="2104816"/>
                  <a:pt x="5286975" y="2429475"/>
                </a:cubicBezTo>
                <a:close/>
                <a:moveTo>
                  <a:pt x="2033730" y="1115425"/>
                </a:moveTo>
                <a:cubicBezTo>
                  <a:pt x="2002212" y="1186510"/>
                  <a:pt x="1915001" y="1218028"/>
                  <a:pt x="1835858" y="1186510"/>
                </a:cubicBezTo>
                <a:cubicBezTo>
                  <a:pt x="1764773" y="1154992"/>
                  <a:pt x="1693678" y="1138876"/>
                  <a:pt x="1614526" y="1138876"/>
                </a:cubicBezTo>
                <a:cubicBezTo>
                  <a:pt x="1321375" y="1138876"/>
                  <a:pt x="1083926" y="1376324"/>
                  <a:pt x="1083926" y="1669475"/>
                </a:cubicBezTo>
                <a:cubicBezTo>
                  <a:pt x="1083926" y="1772079"/>
                  <a:pt x="1115444" y="1875415"/>
                  <a:pt x="1171137" y="1962626"/>
                </a:cubicBezTo>
                <a:cubicBezTo>
                  <a:pt x="1218771" y="2025653"/>
                  <a:pt x="1194587" y="2120932"/>
                  <a:pt x="1131561" y="2168566"/>
                </a:cubicBezTo>
                <a:cubicBezTo>
                  <a:pt x="1108110" y="2184692"/>
                  <a:pt x="1075858" y="2192017"/>
                  <a:pt x="1052408" y="2192017"/>
                </a:cubicBezTo>
                <a:cubicBezTo>
                  <a:pt x="1004773" y="2192017"/>
                  <a:pt x="957129" y="2168566"/>
                  <a:pt x="933679" y="2128990"/>
                </a:cubicBezTo>
                <a:cubicBezTo>
                  <a:pt x="846468" y="1994144"/>
                  <a:pt x="798833" y="1835839"/>
                  <a:pt x="798833" y="1670209"/>
                </a:cubicBezTo>
                <a:cubicBezTo>
                  <a:pt x="798833" y="1218752"/>
                  <a:pt x="1171137" y="847192"/>
                  <a:pt x="1621850" y="847192"/>
                </a:cubicBezTo>
                <a:cubicBezTo>
                  <a:pt x="1740580" y="847192"/>
                  <a:pt x="1859299" y="870642"/>
                  <a:pt x="1969970" y="926344"/>
                </a:cubicBezTo>
                <a:cubicBezTo>
                  <a:pt x="2033730" y="957129"/>
                  <a:pt x="2065249" y="1044340"/>
                  <a:pt x="2033730" y="111542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3" name="Forma libre 402">
            <a:extLst>
              <a:ext uri="{FF2B5EF4-FFF2-40B4-BE49-F238E27FC236}">
                <a16:creationId xmlns:a16="http://schemas.microsoft.com/office/drawing/2014/main" id="{B33319A9-647D-D74C-9416-19A729E491A4}"/>
              </a:ext>
            </a:extLst>
          </p:cNvPr>
          <p:cNvSpPr/>
          <p:nvPr/>
        </p:nvSpPr>
        <p:spPr>
          <a:xfrm>
            <a:off x="3533811" y="3427406"/>
            <a:ext cx="301831" cy="224894"/>
          </a:xfrm>
          <a:custGeom>
            <a:avLst/>
            <a:gdLst>
              <a:gd name="connsiteX0" fmla="*/ 5286308 w 5829300"/>
              <a:gd name="connsiteY0" fmla="*/ 563880 h 4343400"/>
              <a:gd name="connsiteX1" fmla="*/ 1931137 w 5829300"/>
              <a:gd name="connsiteY1" fmla="*/ 563880 h 4343400"/>
              <a:gd name="connsiteX2" fmla="*/ 1931137 w 5829300"/>
              <a:gd name="connsiteY2" fmla="*/ 542992 h 4343400"/>
              <a:gd name="connsiteX3" fmla="*/ 1931137 w 5829300"/>
              <a:gd name="connsiteY3" fmla="*/ 281940 h 4343400"/>
              <a:gd name="connsiteX4" fmla="*/ 1649197 w 5829300"/>
              <a:gd name="connsiteY4" fmla="*/ 0 h 4343400"/>
              <a:gd name="connsiteX5" fmla="*/ 683304 w 5829300"/>
              <a:gd name="connsiteY5" fmla="*/ 0 h 4343400"/>
              <a:gd name="connsiteX6" fmla="*/ 401364 w 5829300"/>
              <a:gd name="connsiteY6" fmla="*/ 281940 h 4343400"/>
              <a:gd name="connsiteX7" fmla="*/ 401364 w 5829300"/>
              <a:gd name="connsiteY7" fmla="*/ 542992 h 4343400"/>
              <a:gd name="connsiteX8" fmla="*/ 408546 w 5829300"/>
              <a:gd name="connsiteY8" fmla="*/ 578234 h 4343400"/>
              <a:gd name="connsiteX9" fmla="*/ 0 w 5829300"/>
              <a:gd name="connsiteY9" fmla="*/ 1092518 h 4343400"/>
              <a:gd name="connsiteX10" fmla="*/ 0 w 5829300"/>
              <a:gd name="connsiteY10" fmla="*/ 3813334 h 4343400"/>
              <a:gd name="connsiteX11" fmla="*/ 535810 w 5829300"/>
              <a:gd name="connsiteY11" fmla="*/ 4349144 h 4343400"/>
              <a:gd name="connsiteX12" fmla="*/ 5293491 w 5829300"/>
              <a:gd name="connsiteY12" fmla="*/ 4349144 h 4343400"/>
              <a:gd name="connsiteX13" fmla="*/ 5829300 w 5829300"/>
              <a:gd name="connsiteY13" fmla="*/ 3813334 h 4343400"/>
              <a:gd name="connsiteX14" fmla="*/ 5829300 w 5829300"/>
              <a:gd name="connsiteY14" fmla="*/ 1092518 h 4343400"/>
              <a:gd name="connsiteX15" fmla="*/ 5286308 w 5829300"/>
              <a:gd name="connsiteY15" fmla="*/ 563880 h 4343400"/>
              <a:gd name="connsiteX16" fmla="*/ 662416 w 5829300"/>
              <a:gd name="connsiteY16" fmla="*/ 275425 h 4343400"/>
              <a:gd name="connsiteX17" fmla="*/ 683304 w 5829300"/>
              <a:gd name="connsiteY17" fmla="*/ 254537 h 4343400"/>
              <a:gd name="connsiteX18" fmla="*/ 1649197 w 5829300"/>
              <a:gd name="connsiteY18" fmla="*/ 254537 h 4343400"/>
              <a:gd name="connsiteX19" fmla="*/ 1670085 w 5829300"/>
              <a:gd name="connsiteY19" fmla="*/ 275425 h 4343400"/>
              <a:gd name="connsiteX20" fmla="*/ 1670085 w 5829300"/>
              <a:gd name="connsiteY20" fmla="*/ 536477 h 4343400"/>
              <a:gd name="connsiteX21" fmla="*/ 1649197 w 5829300"/>
              <a:gd name="connsiteY21" fmla="*/ 557365 h 4343400"/>
              <a:gd name="connsiteX22" fmla="*/ 683304 w 5829300"/>
              <a:gd name="connsiteY22" fmla="*/ 557365 h 4343400"/>
              <a:gd name="connsiteX23" fmla="*/ 662416 w 5829300"/>
              <a:gd name="connsiteY23" fmla="*/ 536477 h 4343400"/>
              <a:gd name="connsiteX24" fmla="*/ 662416 w 5829300"/>
              <a:gd name="connsiteY24" fmla="*/ 275425 h 4343400"/>
              <a:gd name="connsiteX25" fmla="*/ 535162 w 5829300"/>
              <a:gd name="connsiteY25" fmla="*/ 817759 h 4343400"/>
              <a:gd name="connsiteX26" fmla="*/ 690486 w 5829300"/>
              <a:gd name="connsiteY26" fmla="*/ 817759 h 4343400"/>
              <a:gd name="connsiteX27" fmla="*/ 1656378 w 5829300"/>
              <a:gd name="connsiteY27" fmla="*/ 817759 h 4343400"/>
              <a:gd name="connsiteX28" fmla="*/ 5292843 w 5829300"/>
              <a:gd name="connsiteY28" fmla="*/ 817759 h 4343400"/>
              <a:gd name="connsiteX29" fmla="*/ 5567601 w 5829300"/>
              <a:gd name="connsiteY29" fmla="*/ 1092518 h 4343400"/>
              <a:gd name="connsiteX30" fmla="*/ 5567601 w 5829300"/>
              <a:gd name="connsiteY30" fmla="*/ 2361229 h 4343400"/>
              <a:gd name="connsiteX31" fmla="*/ 4165092 w 5829300"/>
              <a:gd name="connsiteY31" fmla="*/ 2361229 h 4343400"/>
              <a:gd name="connsiteX32" fmla="*/ 2924442 w 5829300"/>
              <a:gd name="connsiteY32" fmla="*/ 1240660 h 4343400"/>
              <a:gd name="connsiteX33" fmla="*/ 1683791 w 5829300"/>
              <a:gd name="connsiteY33" fmla="*/ 2361229 h 4343400"/>
              <a:gd name="connsiteX34" fmla="*/ 260404 w 5829300"/>
              <a:gd name="connsiteY34" fmla="*/ 2361229 h 4343400"/>
              <a:gd name="connsiteX35" fmla="*/ 260404 w 5829300"/>
              <a:gd name="connsiteY35" fmla="*/ 1092518 h 4343400"/>
              <a:gd name="connsiteX36" fmla="*/ 535162 w 5829300"/>
              <a:gd name="connsiteY36" fmla="*/ 817759 h 4343400"/>
              <a:gd name="connsiteX37" fmla="*/ 3911870 w 5829300"/>
              <a:gd name="connsiteY37" fmla="*/ 2495674 h 4343400"/>
              <a:gd name="connsiteX38" fmla="*/ 2925090 w 5829300"/>
              <a:gd name="connsiteY38" fmla="*/ 3482454 h 4343400"/>
              <a:gd name="connsiteX39" fmla="*/ 1938309 w 5829300"/>
              <a:gd name="connsiteY39" fmla="*/ 2495674 h 4343400"/>
              <a:gd name="connsiteX40" fmla="*/ 2925090 w 5829300"/>
              <a:gd name="connsiteY40" fmla="*/ 1508893 h 4343400"/>
              <a:gd name="connsiteX41" fmla="*/ 3911870 w 5829300"/>
              <a:gd name="connsiteY41" fmla="*/ 2495674 h 4343400"/>
              <a:gd name="connsiteX42" fmla="*/ 5286308 w 5829300"/>
              <a:gd name="connsiteY42" fmla="*/ 4088092 h 4343400"/>
              <a:gd name="connsiteX43" fmla="*/ 535162 w 5829300"/>
              <a:gd name="connsiteY43" fmla="*/ 4088092 h 4343400"/>
              <a:gd name="connsiteX44" fmla="*/ 260404 w 5829300"/>
              <a:gd name="connsiteY44" fmla="*/ 3813334 h 4343400"/>
              <a:gd name="connsiteX45" fmla="*/ 260404 w 5829300"/>
              <a:gd name="connsiteY45" fmla="*/ 2622280 h 4343400"/>
              <a:gd name="connsiteX46" fmla="*/ 1677257 w 5829300"/>
              <a:gd name="connsiteY46" fmla="*/ 2622280 h 4343400"/>
              <a:gd name="connsiteX47" fmla="*/ 2917908 w 5829300"/>
              <a:gd name="connsiteY47" fmla="*/ 3742849 h 4343400"/>
              <a:gd name="connsiteX48" fmla="*/ 4158558 w 5829300"/>
              <a:gd name="connsiteY48" fmla="*/ 2622280 h 4343400"/>
              <a:gd name="connsiteX49" fmla="*/ 5553885 w 5829300"/>
              <a:gd name="connsiteY49" fmla="*/ 2622280 h 4343400"/>
              <a:gd name="connsiteX50" fmla="*/ 5553885 w 5829300"/>
              <a:gd name="connsiteY50" fmla="*/ 3813334 h 4343400"/>
              <a:gd name="connsiteX51" fmla="*/ 5286308 w 5829300"/>
              <a:gd name="connsiteY51" fmla="*/ 4088092 h 4343400"/>
              <a:gd name="connsiteX52" fmla="*/ 2925090 w 5829300"/>
              <a:gd name="connsiteY52" fmla="*/ 1861309 h 4343400"/>
              <a:gd name="connsiteX53" fmla="*/ 2297906 w 5829300"/>
              <a:gd name="connsiteY53" fmla="*/ 2488483 h 4343400"/>
              <a:gd name="connsiteX54" fmla="*/ 2925090 w 5829300"/>
              <a:gd name="connsiteY54" fmla="*/ 3115656 h 4343400"/>
              <a:gd name="connsiteX55" fmla="*/ 3552273 w 5829300"/>
              <a:gd name="connsiteY55" fmla="*/ 2488483 h 4343400"/>
              <a:gd name="connsiteX56" fmla="*/ 2925090 w 5829300"/>
              <a:gd name="connsiteY56" fmla="*/ 1861309 h 4343400"/>
              <a:gd name="connsiteX57" fmla="*/ 2925090 w 5829300"/>
              <a:gd name="connsiteY57" fmla="*/ 2861796 h 4343400"/>
              <a:gd name="connsiteX58" fmla="*/ 2558310 w 5829300"/>
              <a:gd name="connsiteY58" fmla="*/ 2495017 h 4343400"/>
              <a:gd name="connsiteX59" fmla="*/ 2925090 w 5829300"/>
              <a:gd name="connsiteY59" fmla="*/ 2128238 h 4343400"/>
              <a:gd name="connsiteX60" fmla="*/ 3291869 w 5829300"/>
              <a:gd name="connsiteY60" fmla="*/ 2495017 h 4343400"/>
              <a:gd name="connsiteX61" fmla="*/ 2925090 w 5829300"/>
              <a:gd name="connsiteY61" fmla="*/ 2861796 h 4343400"/>
              <a:gd name="connsiteX62" fmla="*/ 4933893 w 5829300"/>
              <a:gd name="connsiteY62" fmla="*/ 1318327 h 4343400"/>
              <a:gd name="connsiteX63" fmla="*/ 5074863 w 5829300"/>
              <a:gd name="connsiteY63" fmla="*/ 1177357 h 4343400"/>
              <a:gd name="connsiteX64" fmla="*/ 5215833 w 5829300"/>
              <a:gd name="connsiteY64" fmla="*/ 1318327 h 4343400"/>
              <a:gd name="connsiteX65" fmla="*/ 5074863 w 5829300"/>
              <a:gd name="connsiteY65" fmla="*/ 1459297 h 4343400"/>
              <a:gd name="connsiteX66" fmla="*/ 4933893 w 5829300"/>
              <a:gd name="connsiteY66" fmla="*/ 1318327 h 4343400"/>
              <a:gd name="connsiteX67" fmla="*/ 4411790 w 5829300"/>
              <a:gd name="connsiteY67" fmla="*/ 1318327 h 4343400"/>
              <a:gd name="connsiteX68" fmla="*/ 4552760 w 5829300"/>
              <a:gd name="connsiteY68" fmla="*/ 1177357 h 4343400"/>
              <a:gd name="connsiteX69" fmla="*/ 4693730 w 5829300"/>
              <a:gd name="connsiteY69" fmla="*/ 1318327 h 4343400"/>
              <a:gd name="connsiteX70" fmla="*/ 4552760 w 5829300"/>
              <a:gd name="connsiteY70" fmla="*/ 1459297 h 4343400"/>
              <a:gd name="connsiteX71" fmla="*/ 4411790 w 5829300"/>
              <a:gd name="connsiteY71" fmla="*/ 1318327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829300" h="4343400">
                <a:moveTo>
                  <a:pt x="5286308" y="563880"/>
                </a:moveTo>
                <a:lnTo>
                  <a:pt x="1931137" y="563880"/>
                </a:lnTo>
                <a:cubicBezTo>
                  <a:pt x="1931137" y="556698"/>
                  <a:pt x="1931137" y="549526"/>
                  <a:pt x="1931137" y="542992"/>
                </a:cubicBezTo>
                <a:lnTo>
                  <a:pt x="1931137" y="281940"/>
                </a:lnTo>
                <a:cubicBezTo>
                  <a:pt x="1931137" y="126616"/>
                  <a:pt x="1804530" y="0"/>
                  <a:pt x="1649197" y="0"/>
                </a:cubicBezTo>
                <a:lnTo>
                  <a:pt x="683304" y="0"/>
                </a:lnTo>
                <a:cubicBezTo>
                  <a:pt x="527980" y="0"/>
                  <a:pt x="401364" y="126606"/>
                  <a:pt x="401364" y="281940"/>
                </a:cubicBezTo>
                <a:lnTo>
                  <a:pt x="401364" y="542992"/>
                </a:lnTo>
                <a:cubicBezTo>
                  <a:pt x="401364" y="557346"/>
                  <a:pt x="401364" y="571052"/>
                  <a:pt x="408546" y="578234"/>
                </a:cubicBezTo>
                <a:cubicBezTo>
                  <a:pt x="176213" y="634365"/>
                  <a:pt x="0" y="845820"/>
                  <a:pt x="0" y="1092518"/>
                </a:cubicBezTo>
                <a:lnTo>
                  <a:pt x="0" y="3813334"/>
                </a:lnTo>
                <a:cubicBezTo>
                  <a:pt x="0" y="4109628"/>
                  <a:pt x="239516" y="4349144"/>
                  <a:pt x="535810" y="4349144"/>
                </a:cubicBezTo>
                <a:lnTo>
                  <a:pt x="5293491" y="4349144"/>
                </a:lnTo>
                <a:cubicBezTo>
                  <a:pt x="5589785" y="4349144"/>
                  <a:pt x="5829300" y="4109628"/>
                  <a:pt x="5829300" y="3813334"/>
                </a:cubicBezTo>
                <a:lnTo>
                  <a:pt x="5829300" y="1092518"/>
                </a:lnTo>
                <a:cubicBezTo>
                  <a:pt x="5821470" y="796871"/>
                  <a:pt x="5581955" y="563880"/>
                  <a:pt x="5286308" y="563880"/>
                </a:cubicBezTo>
                <a:close/>
                <a:moveTo>
                  <a:pt x="662416" y="275425"/>
                </a:moveTo>
                <a:cubicBezTo>
                  <a:pt x="662416" y="261071"/>
                  <a:pt x="669598" y="254537"/>
                  <a:pt x="683304" y="254537"/>
                </a:cubicBezTo>
                <a:lnTo>
                  <a:pt x="1649197" y="254537"/>
                </a:lnTo>
                <a:cubicBezTo>
                  <a:pt x="1663551" y="254537"/>
                  <a:pt x="1670085" y="261718"/>
                  <a:pt x="1670085" y="275425"/>
                </a:cubicBezTo>
                <a:lnTo>
                  <a:pt x="1670085" y="536477"/>
                </a:lnTo>
                <a:cubicBezTo>
                  <a:pt x="1670085" y="550831"/>
                  <a:pt x="1662903" y="557365"/>
                  <a:pt x="1649197" y="557365"/>
                </a:cubicBezTo>
                <a:lnTo>
                  <a:pt x="683304" y="557365"/>
                </a:lnTo>
                <a:cubicBezTo>
                  <a:pt x="668950" y="557365"/>
                  <a:pt x="662416" y="550183"/>
                  <a:pt x="662416" y="536477"/>
                </a:cubicBezTo>
                <a:lnTo>
                  <a:pt x="662416" y="275425"/>
                </a:lnTo>
                <a:close/>
                <a:moveTo>
                  <a:pt x="535162" y="817759"/>
                </a:moveTo>
                <a:lnTo>
                  <a:pt x="690486" y="817759"/>
                </a:lnTo>
                <a:lnTo>
                  <a:pt x="1656378" y="817759"/>
                </a:lnTo>
                <a:lnTo>
                  <a:pt x="5292843" y="817759"/>
                </a:lnTo>
                <a:cubicBezTo>
                  <a:pt x="5440985" y="817759"/>
                  <a:pt x="5567601" y="937841"/>
                  <a:pt x="5567601" y="1092518"/>
                </a:cubicBezTo>
                <a:lnTo>
                  <a:pt x="5567601" y="2361229"/>
                </a:lnTo>
                <a:lnTo>
                  <a:pt x="4165092" y="2361229"/>
                </a:lnTo>
                <a:cubicBezTo>
                  <a:pt x="4101789" y="1734055"/>
                  <a:pt x="3565979" y="1240660"/>
                  <a:pt x="2924442" y="1240660"/>
                </a:cubicBezTo>
                <a:cubicBezTo>
                  <a:pt x="2282905" y="1240660"/>
                  <a:pt x="1747095" y="1734045"/>
                  <a:pt x="1683791" y="2361229"/>
                </a:cubicBezTo>
                <a:lnTo>
                  <a:pt x="260404" y="2361229"/>
                </a:lnTo>
                <a:lnTo>
                  <a:pt x="260404" y="1092518"/>
                </a:lnTo>
                <a:cubicBezTo>
                  <a:pt x="260404" y="945023"/>
                  <a:pt x="380486" y="817759"/>
                  <a:pt x="535162" y="817759"/>
                </a:cubicBezTo>
                <a:close/>
                <a:moveTo>
                  <a:pt x="3911870" y="2495674"/>
                </a:moveTo>
                <a:cubicBezTo>
                  <a:pt x="3911870" y="3038666"/>
                  <a:pt x="3468081" y="3482454"/>
                  <a:pt x="2925090" y="3482454"/>
                </a:cubicBezTo>
                <a:cubicBezTo>
                  <a:pt x="2382098" y="3482454"/>
                  <a:pt x="1938309" y="3038008"/>
                  <a:pt x="1938309" y="2495674"/>
                </a:cubicBezTo>
                <a:cubicBezTo>
                  <a:pt x="1938309" y="1953340"/>
                  <a:pt x="2382098" y="1508893"/>
                  <a:pt x="2925090" y="1508893"/>
                </a:cubicBezTo>
                <a:cubicBezTo>
                  <a:pt x="3467434" y="1501712"/>
                  <a:pt x="3911870" y="1945500"/>
                  <a:pt x="3911870" y="2495674"/>
                </a:cubicBezTo>
                <a:close/>
                <a:moveTo>
                  <a:pt x="5286308" y="4088092"/>
                </a:moveTo>
                <a:lnTo>
                  <a:pt x="535162" y="4088092"/>
                </a:lnTo>
                <a:cubicBezTo>
                  <a:pt x="387010" y="4088092"/>
                  <a:pt x="260404" y="3968010"/>
                  <a:pt x="260404" y="3813334"/>
                </a:cubicBezTo>
                <a:lnTo>
                  <a:pt x="260404" y="2622280"/>
                </a:lnTo>
                <a:lnTo>
                  <a:pt x="1677257" y="2622280"/>
                </a:lnTo>
                <a:cubicBezTo>
                  <a:pt x="1740560" y="3249454"/>
                  <a:pt x="2276370" y="3742849"/>
                  <a:pt x="2917908" y="3742849"/>
                </a:cubicBezTo>
                <a:cubicBezTo>
                  <a:pt x="3559445" y="3742849"/>
                  <a:pt x="4095255" y="3249463"/>
                  <a:pt x="4158558" y="2622280"/>
                </a:cubicBezTo>
                <a:lnTo>
                  <a:pt x="5553885" y="2622280"/>
                </a:lnTo>
                <a:lnTo>
                  <a:pt x="5553885" y="3813334"/>
                </a:lnTo>
                <a:cubicBezTo>
                  <a:pt x="5561067" y="3968658"/>
                  <a:pt x="5440985" y="4088092"/>
                  <a:pt x="5286308" y="4088092"/>
                </a:cubicBezTo>
                <a:close/>
                <a:moveTo>
                  <a:pt x="2925090" y="1861309"/>
                </a:moveTo>
                <a:cubicBezTo>
                  <a:pt x="2579846" y="1861309"/>
                  <a:pt x="2297906" y="2143249"/>
                  <a:pt x="2297906" y="2488483"/>
                </a:cubicBezTo>
                <a:cubicBezTo>
                  <a:pt x="2297906" y="2833716"/>
                  <a:pt x="2579846" y="3115656"/>
                  <a:pt x="2925090" y="3115656"/>
                </a:cubicBezTo>
                <a:cubicBezTo>
                  <a:pt x="3270333" y="3115656"/>
                  <a:pt x="3552273" y="2833716"/>
                  <a:pt x="3552273" y="2488483"/>
                </a:cubicBezTo>
                <a:cubicBezTo>
                  <a:pt x="3552273" y="2143249"/>
                  <a:pt x="3270333" y="1861309"/>
                  <a:pt x="2925090" y="1861309"/>
                </a:cubicBezTo>
                <a:close/>
                <a:moveTo>
                  <a:pt x="2925090" y="2861796"/>
                </a:moveTo>
                <a:cubicBezTo>
                  <a:pt x="2720816" y="2861796"/>
                  <a:pt x="2558310" y="2699947"/>
                  <a:pt x="2558310" y="2495017"/>
                </a:cubicBezTo>
                <a:cubicBezTo>
                  <a:pt x="2558310" y="2290087"/>
                  <a:pt x="2720159" y="2128238"/>
                  <a:pt x="2925090" y="2128238"/>
                </a:cubicBezTo>
                <a:cubicBezTo>
                  <a:pt x="3130020" y="2128238"/>
                  <a:pt x="3291869" y="2290087"/>
                  <a:pt x="3291869" y="2495017"/>
                </a:cubicBezTo>
                <a:cubicBezTo>
                  <a:pt x="3291221" y="2699947"/>
                  <a:pt x="3122190" y="2861796"/>
                  <a:pt x="2925090" y="2861796"/>
                </a:cubicBezTo>
                <a:close/>
                <a:moveTo>
                  <a:pt x="4933893" y="1318327"/>
                </a:moveTo>
                <a:cubicBezTo>
                  <a:pt x="4933893" y="1240660"/>
                  <a:pt x="4997196" y="1177357"/>
                  <a:pt x="5074863" y="1177357"/>
                </a:cubicBezTo>
                <a:cubicBezTo>
                  <a:pt x="5152530" y="1177357"/>
                  <a:pt x="5215833" y="1240660"/>
                  <a:pt x="5215833" y="1318327"/>
                </a:cubicBezTo>
                <a:cubicBezTo>
                  <a:pt x="5215833" y="1395994"/>
                  <a:pt x="5152530" y="1459297"/>
                  <a:pt x="5074863" y="1459297"/>
                </a:cubicBezTo>
                <a:cubicBezTo>
                  <a:pt x="4997196" y="1466469"/>
                  <a:pt x="4933893" y="1403166"/>
                  <a:pt x="4933893" y="1318327"/>
                </a:cubicBezTo>
                <a:close/>
                <a:moveTo>
                  <a:pt x="4411790" y="1318327"/>
                </a:moveTo>
                <a:cubicBezTo>
                  <a:pt x="4411790" y="1240660"/>
                  <a:pt x="4475093" y="1177357"/>
                  <a:pt x="4552760" y="1177357"/>
                </a:cubicBezTo>
                <a:cubicBezTo>
                  <a:pt x="4630427" y="1177357"/>
                  <a:pt x="4693730" y="1240660"/>
                  <a:pt x="4693730" y="1318327"/>
                </a:cubicBezTo>
                <a:cubicBezTo>
                  <a:pt x="4693730" y="1395994"/>
                  <a:pt x="4630427" y="1459297"/>
                  <a:pt x="4552760" y="1459297"/>
                </a:cubicBezTo>
                <a:cubicBezTo>
                  <a:pt x="4475741" y="1466469"/>
                  <a:pt x="4411790" y="1403166"/>
                  <a:pt x="4411790" y="131832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5" name="Forma libre 404">
            <a:extLst>
              <a:ext uri="{FF2B5EF4-FFF2-40B4-BE49-F238E27FC236}">
                <a16:creationId xmlns:a16="http://schemas.microsoft.com/office/drawing/2014/main" id="{C30CFCA6-B79B-5F47-965C-4B65668DF692}"/>
              </a:ext>
            </a:extLst>
          </p:cNvPr>
          <p:cNvSpPr/>
          <p:nvPr/>
        </p:nvSpPr>
        <p:spPr>
          <a:xfrm>
            <a:off x="7979556" y="2781720"/>
            <a:ext cx="301831" cy="301831"/>
          </a:xfrm>
          <a:custGeom>
            <a:avLst/>
            <a:gdLst>
              <a:gd name="connsiteX0" fmla="*/ 5548826 w 5829300"/>
              <a:gd name="connsiteY0" fmla="*/ 4152538 h 5829300"/>
              <a:gd name="connsiteX1" fmla="*/ 5765044 w 5829300"/>
              <a:gd name="connsiteY1" fmla="*/ 2288905 h 5829300"/>
              <a:gd name="connsiteX2" fmla="*/ 2919840 w 5829300"/>
              <a:gd name="connsiteY2" fmla="*/ 0 h 5829300"/>
              <a:gd name="connsiteX3" fmla="*/ 2293381 w 5829300"/>
              <a:gd name="connsiteY3" fmla="*/ 69447 h 5829300"/>
              <a:gd name="connsiteX4" fmla="*/ 460542 w 5829300"/>
              <a:gd name="connsiteY4" fmla="*/ 1345283 h 5829300"/>
              <a:gd name="connsiteX5" fmla="*/ 66045 w 5829300"/>
              <a:gd name="connsiteY5" fmla="*/ 3541109 h 5829300"/>
              <a:gd name="connsiteX6" fmla="*/ 630221 w 5829300"/>
              <a:gd name="connsiteY6" fmla="*/ 4723867 h 5829300"/>
              <a:gd name="connsiteX7" fmla="*/ 645975 w 5829300"/>
              <a:gd name="connsiteY7" fmla="*/ 4746774 h 5829300"/>
              <a:gd name="connsiteX8" fmla="*/ 668883 w 5829300"/>
              <a:gd name="connsiteY8" fmla="*/ 4769682 h 5829300"/>
              <a:gd name="connsiteX9" fmla="*/ 2903372 w 5829300"/>
              <a:gd name="connsiteY9" fmla="*/ 5829300 h 5829300"/>
              <a:gd name="connsiteX10" fmla="*/ 3529831 w 5829300"/>
              <a:gd name="connsiteY10" fmla="*/ 5759854 h 5829300"/>
              <a:gd name="connsiteX11" fmla="*/ 4720465 w 5829300"/>
              <a:gd name="connsiteY11" fmla="*/ 5195678 h 5829300"/>
              <a:gd name="connsiteX12" fmla="*/ 4728343 w 5829300"/>
              <a:gd name="connsiteY12" fmla="*/ 5195678 h 5829300"/>
              <a:gd name="connsiteX13" fmla="*/ 4736220 w 5829300"/>
              <a:gd name="connsiteY13" fmla="*/ 5187801 h 5829300"/>
              <a:gd name="connsiteX14" fmla="*/ 5540234 w 5829300"/>
              <a:gd name="connsiteY14" fmla="*/ 4174722 h 5829300"/>
              <a:gd name="connsiteX15" fmla="*/ 5548112 w 5829300"/>
              <a:gd name="connsiteY15" fmla="*/ 4166845 h 5829300"/>
              <a:gd name="connsiteX16" fmla="*/ 5548826 w 5829300"/>
              <a:gd name="connsiteY16" fmla="*/ 4152538 h 5829300"/>
              <a:gd name="connsiteX17" fmla="*/ 5478665 w 5829300"/>
              <a:gd name="connsiteY17" fmla="*/ 2343322 h 5829300"/>
              <a:gd name="connsiteX18" fmla="*/ 5339772 w 5829300"/>
              <a:gd name="connsiteY18" fmla="*/ 3905536 h 5829300"/>
              <a:gd name="connsiteX19" fmla="*/ 3058734 w 5829300"/>
              <a:gd name="connsiteY19" fmla="*/ 2815133 h 5829300"/>
              <a:gd name="connsiteX20" fmla="*/ 3050866 w 5829300"/>
              <a:gd name="connsiteY20" fmla="*/ 278511 h 5829300"/>
              <a:gd name="connsiteX21" fmla="*/ 5478665 w 5829300"/>
              <a:gd name="connsiteY21" fmla="*/ 2343322 h 5829300"/>
              <a:gd name="connsiteX22" fmla="*/ 708259 w 5829300"/>
              <a:gd name="connsiteY22" fmla="*/ 1484890 h 5829300"/>
              <a:gd name="connsiteX23" fmla="*/ 2354951 w 5829300"/>
              <a:gd name="connsiteY23" fmla="*/ 340795 h 5829300"/>
              <a:gd name="connsiteX24" fmla="*/ 2764478 w 5829300"/>
              <a:gd name="connsiteY24" fmla="*/ 286379 h 5829300"/>
              <a:gd name="connsiteX25" fmla="*/ 2772355 w 5829300"/>
              <a:gd name="connsiteY25" fmla="*/ 2838040 h 5829300"/>
              <a:gd name="connsiteX26" fmla="*/ 785583 w 5829300"/>
              <a:gd name="connsiteY26" fmla="*/ 4446794 h 5829300"/>
              <a:gd name="connsiteX27" fmla="*/ 344556 w 5829300"/>
              <a:gd name="connsiteY27" fmla="*/ 3472377 h 5829300"/>
              <a:gd name="connsiteX28" fmla="*/ 708259 w 5829300"/>
              <a:gd name="connsiteY28" fmla="*/ 1484890 h 5829300"/>
              <a:gd name="connsiteX29" fmla="*/ 3476138 w 5829300"/>
              <a:gd name="connsiteY29" fmla="*/ 5474903 h 5829300"/>
              <a:gd name="connsiteX30" fmla="*/ 2911963 w 5829300"/>
              <a:gd name="connsiteY30" fmla="*/ 5536473 h 5829300"/>
              <a:gd name="connsiteX31" fmla="*/ 971006 w 5829300"/>
              <a:gd name="connsiteY31" fmla="*/ 4670165 h 5829300"/>
              <a:gd name="connsiteX32" fmla="*/ 2896209 w 5829300"/>
              <a:gd name="connsiteY32" fmla="*/ 3115828 h 5829300"/>
              <a:gd name="connsiteX33" fmla="*/ 4442669 w 5829300"/>
              <a:gd name="connsiteY33" fmla="*/ 5056775 h 5829300"/>
              <a:gd name="connsiteX34" fmla="*/ 3476138 w 5829300"/>
              <a:gd name="connsiteY34" fmla="*/ 5474903 h 5829300"/>
              <a:gd name="connsiteX35" fmla="*/ 4659610 w 5829300"/>
              <a:gd name="connsiteY35" fmla="*/ 4872066 h 5829300"/>
              <a:gd name="connsiteX36" fmla="*/ 3414569 w 5829300"/>
              <a:gd name="connsiteY36" fmla="*/ 3302699 h 5829300"/>
              <a:gd name="connsiteX37" fmla="*/ 5223786 w 5829300"/>
              <a:gd name="connsiteY37" fmla="*/ 4161130 h 5829300"/>
              <a:gd name="connsiteX38" fmla="*/ 4659610 w 5829300"/>
              <a:gd name="connsiteY38" fmla="*/ 4872066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29300" h="5829300">
                <a:moveTo>
                  <a:pt x="5548826" y="4152538"/>
                </a:moveTo>
                <a:cubicBezTo>
                  <a:pt x="5811583" y="3588363"/>
                  <a:pt x="5904652" y="2938282"/>
                  <a:pt x="5765044" y="2288905"/>
                </a:cubicBezTo>
                <a:cubicBezTo>
                  <a:pt x="5478665" y="958663"/>
                  <a:pt x="4280153" y="0"/>
                  <a:pt x="2919840" y="0"/>
                </a:cubicBezTo>
                <a:cubicBezTo>
                  <a:pt x="2710785" y="0"/>
                  <a:pt x="2502436" y="22908"/>
                  <a:pt x="2293381" y="69447"/>
                </a:cubicBezTo>
                <a:cubicBezTo>
                  <a:pt x="1535905" y="231972"/>
                  <a:pt x="885814" y="688038"/>
                  <a:pt x="460542" y="1345283"/>
                </a:cubicBezTo>
                <a:cubicBezTo>
                  <a:pt x="43138" y="2002527"/>
                  <a:pt x="-96470" y="2775756"/>
                  <a:pt x="66045" y="3541109"/>
                </a:cubicBezTo>
                <a:cubicBezTo>
                  <a:pt x="159124" y="3982136"/>
                  <a:pt x="359587" y="4383786"/>
                  <a:pt x="630221" y="4723867"/>
                </a:cubicBezTo>
                <a:cubicBezTo>
                  <a:pt x="638098" y="4731744"/>
                  <a:pt x="638098" y="4739621"/>
                  <a:pt x="645975" y="4746774"/>
                </a:cubicBezTo>
                <a:cubicBezTo>
                  <a:pt x="653852" y="4754652"/>
                  <a:pt x="661729" y="4762529"/>
                  <a:pt x="668883" y="4769682"/>
                </a:cubicBezTo>
                <a:cubicBezTo>
                  <a:pt x="1210141" y="5419059"/>
                  <a:pt x="2022033" y="5829300"/>
                  <a:pt x="2903372" y="5829300"/>
                </a:cubicBezTo>
                <a:cubicBezTo>
                  <a:pt x="3112426" y="5829300"/>
                  <a:pt x="3320776" y="5806393"/>
                  <a:pt x="3529831" y="5759854"/>
                </a:cubicBezTo>
                <a:cubicBezTo>
                  <a:pt x="3978020" y="5659622"/>
                  <a:pt x="4380385" y="5466312"/>
                  <a:pt x="4720465" y="5195678"/>
                </a:cubicBezTo>
                <a:cubicBezTo>
                  <a:pt x="4720465" y="5195678"/>
                  <a:pt x="4720465" y="5195678"/>
                  <a:pt x="4728343" y="5195678"/>
                </a:cubicBezTo>
                <a:lnTo>
                  <a:pt x="4736220" y="5187801"/>
                </a:lnTo>
                <a:cubicBezTo>
                  <a:pt x="5076300" y="4917167"/>
                  <a:pt x="5346925" y="4569219"/>
                  <a:pt x="5540234" y="4174722"/>
                </a:cubicBezTo>
                <a:cubicBezTo>
                  <a:pt x="5540234" y="4174722"/>
                  <a:pt x="5540234" y="4166845"/>
                  <a:pt x="5548112" y="4166845"/>
                </a:cubicBezTo>
                <a:cubicBezTo>
                  <a:pt x="5540949" y="4160415"/>
                  <a:pt x="5548826" y="4152538"/>
                  <a:pt x="5548826" y="4152538"/>
                </a:cubicBezTo>
                <a:close/>
                <a:moveTo>
                  <a:pt x="5478665" y="2343322"/>
                </a:moveTo>
                <a:cubicBezTo>
                  <a:pt x="5594651" y="2884580"/>
                  <a:pt x="5540234" y="3425847"/>
                  <a:pt x="5339772" y="3905536"/>
                </a:cubicBezTo>
                <a:lnTo>
                  <a:pt x="3058734" y="2815133"/>
                </a:lnTo>
                <a:lnTo>
                  <a:pt x="3050866" y="278511"/>
                </a:lnTo>
                <a:cubicBezTo>
                  <a:pt x="4218584" y="348672"/>
                  <a:pt x="5231662" y="1191349"/>
                  <a:pt x="5478665" y="2343322"/>
                </a:cubicBezTo>
                <a:close/>
                <a:moveTo>
                  <a:pt x="708259" y="1484890"/>
                </a:moveTo>
                <a:cubicBezTo>
                  <a:pt x="1087002" y="897093"/>
                  <a:pt x="1666922" y="487566"/>
                  <a:pt x="2354951" y="340795"/>
                </a:cubicBezTo>
                <a:cubicBezTo>
                  <a:pt x="2493844" y="310010"/>
                  <a:pt x="2625584" y="294256"/>
                  <a:pt x="2764478" y="286379"/>
                </a:cubicBezTo>
                <a:lnTo>
                  <a:pt x="2772355" y="2838040"/>
                </a:lnTo>
                <a:lnTo>
                  <a:pt x="785583" y="4446794"/>
                </a:lnTo>
                <a:cubicBezTo>
                  <a:pt x="576528" y="4160415"/>
                  <a:pt x="421880" y="3828212"/>
                  <a:pt x="344556" y="3472377"/>
                </a:cubicBezTo>
                <a:cubicBezTo>
                  <a:pt x="197786" y="2784348"/>
                  <a:pt x="329516" y="2080565"/>
                  <a:pt x="708259" y="1484890"/>
                </a:cubicBezTo>
                <a:close/>
                <a:moveTo>
                  <a:pt x="3476138" y="5474903"/>
                </a:moveTo>
                <a:cubicBezTo>
                  <a:pt x="3290706" y="5513566"/>
                  <a:pt x="3105273" y="5536473"/>
                  <a:pt x="2911963" y="5536473"/>
                </a:cubicBezTo>
                <a:cubicBezTo>
                  <a:pt x="2154487" y="5536473"/>
                  <a:pt x="1458572" y="5204270"/>
                  <a:pt x="971006" y="4670165"/>
                </a:cubicBezTo>
                <a:lnTo>
                  <a:pt x="2896209" y="3115828"/>
                </a:lnTo>
                <a:lnTo>
                  <a:pt x="4442669" y="5056775"/>
                </a:lnTo>
                <a:cubicBezTo>
                  <a:pt x="4157014" y="5250809"/>
                  <a:pt x="3831964" y="5397580"/>
                  <a:pt x="3476138" y="5474903"/>
                </a:cubicBezTo>
                <a:close/>
                <a:moveTo>
                  <a:pt x="4659610" y="4872066"/>
                </a:moveTo>
                <a:lnTo>
                  <a:pt x="3414569" y="3302699"/>
                </a:lnTo>
                <a:lnTo>
                  <a:pt x="5223786" y="4161130"/>
                </a:lnTo>
                <a:cubicBezTo>
                  <a:pt x="5077015" y="4431040"/>
                  <a:pt x="4883705" y="4670889"/>
                  <a:pt x="4659610" y="487206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7" name="Forma libre 406">
            <a:extLst>
              <a:ext uri="{FF2B5EF4-FFF2-40B4-BE49-F238E27FC236}">
                <a16:creationId xmlns:a16="http://schemas.microsoft.com/office/drawing/2014/main" id="{EDF14857-8550-E54A-A88E-EE12E2F5325C}"/>
              </a:ext>
            </a:extLst>
          </p:cNvPr>
          <p:cNvSpPr/>
          <p:nvPr/>
        </p:nvSpPr>
        <p:spPr>
          <a:xfrm>
            <a:off x="6509085" y="2732390"/>
            <a:ext cx="301338" cy="300351"/>
          </a:xfrm>
          <a:custGeom>
            <a:avLst/>
            <a:gdLst>
              <a:gd name="connsiteX0" fmla="*/ 5448100 w 5819775"/>
              <a:gd name="connsiteY0" fmla="*/ 4329170 h 5800725"/>
              <a:gd name="connsiteX1" fmla="*/ 5828596 w 5819775"/>
              <a:gd name="connsiteY1" fmla="*/ 2898800 h 5800725"/>
              <a:gd name="connsiteX2" fmla="*/ 5448100 w 5819775"/>
              <a:gd name="connsiteY2" fmla="*/ 1468431 h 5800725"/>
              <a:gd name="connsiteX3" fmla="*/ 5425555 w 5819775"/>
              <a:gd name="connsiteY3" fmla="*/ 1438132 h 5800725"/>
              <a:gd name="connsiteX4" fmla="*/ 2914298 w 5819775"/>
              <a:gd name="connsiteY4" fmla="*/ 0 h 5800725"/>
              <a:gd name="connsiteX5" fmla="*/ 403041 w 5819775"/>
              <a:gd name="connsiteY5" fmla="*/ 1438123 h 5800725"/>
              <a:gd name="connsiteX6" fmla="*/ 380495 w 5819775"/>
              <a:gd name="connsiteY6" fmla="*/ 1468422 h 5800725"/>
              <a:gd name="connsiteX7" fmla="*/ 0 w 5819775"/>
              <a:gd name="connsiteY7" fmla="*/ 2898791 h 5800725"/>
              <a:gd name="connsiteX8" fmla="*/ 0 w 5819775"/>
              <a:gd name="connsiteY8" fmla="*/ 2898791 h 5800725"/>
              <a:gd name="connsiteX9" fmla="*/ 0 w 5819775"/>
              <a:gd name="connsiteY9" fmla="*/ 2898791 h 5800725"/>
              <a:gd name="connsiteX10" fmla="*/ 0 w 5819775"/>
              <a:gd name="connsiteY10" fmla="*/ 2898791 h 5800725"/>
              <a:gd name="connsiteX11" fmla="*/ 2907249 w 5819775"/>
              <a:gd name="connsiteY11" fmla="*/ 5806040 h 5800725"/>
              <a:gd name="connsiteX12" fmla="*/ 5418506 w 5819775"/>
              <a:gd name="connsiteY12" fmla="*/ 4367918 h 5800725"/>
              <a:gd name="connsiteX13" fmla="*/ 5448100 w 5819775"/>
              <a:gd name="connsiteY13" fmla="*/ 4329170 h 5800725"/>
              <a:gd name="connsiteX14" fmla="*/ 295942 w 5819775"/>
              <a:gd name="connsiteY14" fmla="*/ 3035484 h 5800725"/>
              <a:gd name="connsiteX15" fmla="*/ 1278179 w 5819775"/>
              <a:gd name="connsiteY15" fmla="*/ 3035484 h 5800725"/>
              <a:gd name="connsiteX16" fmla="*/ 1490977 w 5819775"/>
              <a:gd name="connsiteY16" fmla="*/ 4138917 h 5800725"/>
              <a:gd name="connsiteX17" fmla="*/ 600332 w 5819775"/>
              <a:gd name="connsiteY17" fmla="*/ 4138917 h 5800725"/>
              <a:gd name="connsiteX18" fmla="*/ 295942 w 5819775"/>
              <a:gd name="connsiteY18" fmla="*/ 3035484 h 5800725"/>
              <a:gd name="connsiteX19" fmla="*/ 600332 w 5819775"/>
              <a:gd name="connsiteY19" fmla="*/ 1657960 h 5800725"/>
              <a:gd name="connsiteX20" fmla="*/ 1490967 w 5819775"/>
              <a:gd name="connsiteY20" fmla="*/ 1657960 h 5800725"/>
              <a:gd name="connsiteX21" fmla="*/ 1278169 w 5819775"/>
              <a:gd name="connsiteY21" fmla="*/ 2753640 h 5800725"/>
              <a:gd name="connsiteX22" fmla="*/ 295942 w 5819775"/>
              <a:gd name="connsiteY22" fmla="*/ 2753640 h 5800725"/>
              <a:gd name="connsiteX23" fmla="*/ 600332 w 5819775"/>
              <a:gd name="connsiteY23" fmla="*/ 1657960 h 5800725"/>
              <a:gd name="connsiteX24" fmla="*/ 5539702 w 5819775"/>
              <a:gd name="connsiteY24" fmla="*/ 2753640 h 5800725"/>
              <a:gd name="connsiteX25" fmla="*/ 4572972 w 5819775"/>
              <a:gd name="connsiteY25" fmla="*/ 2753640 h 5800725"/>
              <a:gd name="connsiteX26" fmla="*/ 4360174 w 5819775"/>
              <a:gd name="connsiteY26" fmla="*/ 1657960 h 5800725"/>
              <a:gd name="connsiteX27" fmla="*/ 5235312 w 5819775"/>
              <a:gd name="connsiteY27" fmla="*/ 1657960 h 5800725"/>
              <a:gd name="connsiteX28" fmla="*/ 5539702 w 5819775"/>
              <a:gd name="connsiteY28" fmla="*/ 2753640 h 5800725"/>
              <a:gd name="connsiteX29" fmla="*/ 4291117 w 5819775"/>
              <a:gd name="connsiteY29" fmla="*/ 2753640 h 5800725"/>
              <a:gd name="connsiteX30" fmla="*/ 3058039 w 5819775"/>
              <a:gd name="connsiteY30" fmla="*/ 2753640 h 5800725"/>
              <a:gd name="connsiteX31" fmla="*/ 3058039 w 5819775"/>
              <a:gd name="connsiteY31" fmla="*/ 1657960 h 5800725"/>
              <a:gd name="connsiteX32" fmla="*/ 4055069 w 5819775"/>
              <a:gd name="connsiteY32" fmla="*/ 1657960 h 5800725"/>
              <a:gd name="connsiteX33" fmla="*/ 4291117 w 5819775"/>
              <a:gd name="connsiteY33" fmla="*/ 2753640 h 5800725"/>
              <a:gd name="connsiteX34" fmla="*/ 3058744 w 5819775"/>
              <a:gd name="connsiteY34" fmla="*/ 1376115 h 5800725"/>
              <a:gd name="connsiteX35" fmla="*/ 3058744 w 5819775"/>
              <a:gd name="connsiteY35" fmla="*/ 310734 h 5800725"/>
              <a:gd name="connsiteX36" fmla="*/ 3926129 w 5819775"/>
              <a:gd name="connsiteY36" fmla="*/ 1368362 h 5800725"/>
              <a:gd name="connsiteX37" fmla="*/ 3058744 w 5819775"/>
              <a:gd name="connsiteY37" fmla="*/ 1368362 h 5800725"/>
              <a:gd name="connsiteX38" fmla="*/ 3058744 w 5819775"/>
              <a:gd name="connsiteY38" fmla="*/ 1376115 h 5800725"/>
              <a:gd name="connsiteX39" fmla="*/ 2776900 w 5819775"/>
              <a:gd name="connsiteY39" fmla="*/ 326231 h 5800725"/>
              <a:gd name="connsiteX40" fmla="*/ 2776900 w 5819775"/>
              <a:gd name="connsiteY40" fmla="*/ 1369066 h 5800725"/>
              <a:gd name="connsiteX41" fmla="*/ 1924317 w 5819775"/>
              <a:gd name="connsiteY41" fmla="*/ 1369066 h 5800725"/>
              <a:gd name="connsiteX42" fmla="*/ 2776900 w 5819775"/>
              <a:gd name="connsiteY42" fmla="*/ 326231 h 5800725"/>
              <a:gd name="connsiteX43" fmla="*/ 2776900 w 5819775"/>
              <a:gd name="connsiteY43" fmla="*/ 1657960 h 5800725"/>
              <a:gd name="connsiteX44" fmla="*/ 2776900 w 5819775"/>
              <a:gd name="connsiteY44" fmla="*/ 2753640 h 5800725"/>
              <a:gd name="connsiteX45" fmla="*/ 1559319 w 5819775"/>
              <a:gd name="connsiteY45" fmla="*/ 2753640 h 5800725"/>
              <a:gd name="connsiteX46" fmla="*/ 1795367 w 5819775"/>
              <a:gd name="connsiteY46" fmla="*/ 1657960 h 5800725"/>
              <a:gd name="connsiteX47" fmla="*/ 2776900 w 5819775"/>
              <a:gd name="connsiteY47" fmla="*/ 1657960 h 5800725"/>
              <a:gd name="connsiteX48" fmla="*/ 1559319 w 5819775"/>
              <a:gd name="connsiteY48" fmla="*/ 3035484 h 5800725"/>
              <a:gd name="connsiteX49" fmla="*/ 2776900 w 5819775"/>
              <a:gd name="connsiteY49" fmla="*/ 3035484 h 5800725"/>
              <a:gd name="connsiteX50" fmla="*/ 2776900 w 5819775"/>
              <a:gd name="connsiteY50" fmla="*/ 4138917 h 5800725"/>
              <a:gd name="connsiteX51" fmla="*/ 1795367 w 5819775"/>
              <a:gd name="connsiteY51" fmla="*/ 4138917 h 5800725"/>
              <a:gd name="connsiteX52" fmla="*/ 1559319 w 5819775"/>
              <a:gd name="connsiteY52" fmla="*/ 3035484 h 5800725"/>
              <a:gd name="connsiteX53" fmla="*/ 2776900 w 5819775"/>
              <a:gd name="connsiteY53" fmla="*/ 4420057 h 5800725"/>
              <a:gd name="connsiteX54" fmla="*/ 2776900 w 5819775"/>
              <a:gd name="connsiteY54" fmla="*/ 5462893 h 5800725"/>
              <a:gd name="connsiteX55" fmla="*/ 1924317 w 5819775"/>
              <a:gd name="connsiteY55" fmla="*/ 4420057 h 5800725"/>
              <a:gd name="connsiteX56" fmla="*/ 2776900 w 5819775"/>
              <a:gd name="connsiteY56" fmla="*/ 4420057 h 5800725"/>
              <a:gd name="connsiteX57" fmla="*/ 3058744 w 5819775"/>
              <a:gd name="connsiteY57" fmla="*/ 5477695 h 5800725"/>
              <a:gd name="connsiteX58" fmla="*/ 3058744 w 5819775"/>
              <a:gd name="connsiteY58" fmla="*/ 4420057 h 5800725"/>
              <a:gd name="connsiteX59" fmla="*/ 3926129 w 5819775"/>
              <a:gd name="connsiteY59" fmla="*/ 4420057 h 5800725"/>
              <a:gd name="connsiteX60" fmla="*/ 3058744 w 5819775"/>
              <a:gd name="connsiteY60" fmla="*/ 5477695 h 5800725"/>
              <a:gd name="connsiteX61" fmla="*/ 3058744 w 5819775"/>
              <a:gd name="connsiteY61" fmla="*/ 4138917 h 5800725"/>
              <a:gd name="connsiteX62" fmla="*/ 3058744 w 5819775"/>
              <a:gd name="connsiteY62" fmla="*/ 3035484 h 5800725"/>
              <a:gd name="connsiteX63" fmla="*/ 4291822 w 5819775"/>
              <a:gd name="connsiteY63" fmla="*/ 3035484 h 5800725"/>
              <a:gd name="connsiteX64" fmla="*/ 4055774 w 5819775"/>
              <a:gd name="connsiteY64" fmla="*/ 4138917 h 5800725"/>
              <a:gd name="connsiteX65" fmla="*/ 3058744 w 5819775"/>
              <a:gd name="connsiteY65" fmla="*/ 4138917 h 5800725"/>
              <a:gd name="connsiteX66" fmla="*/ 3058744 w 5819775"/>
              <a:gd name="connsiteY66" fmla="*/ 4138917 h 5800725"/>
              <a:gd name="connsiteX67" fmla="*/ 4572972 w 5819775"/>
              <a:gd name="connsiteY67" fmla="*/ 3035484 h 5800725"/>
              <a:gd name="connsiteX68" fmla="*/ 5539712 w 5819775"/>
              <a:gd name="connsiteY68" fmla="*/ 3035484 h 5800725"/>
              <a:gd name="connsiteX69" fmla="*/ 5227568 w 5819775"/>
              <a:gd name="connsiteY69" fmla="*/ 4138917 h 5800725"/>
              <a:gd name="connsiteX70" fmla="*/ 4360183 w 5819775"/>
              <a:gd name="connsiteY70" fmla="*/ 4138917 h 5800725"/>
              <a:gd name="connsiteX71" fmla="*/ 4572972 w 5819775"/>
              <a:gd name="connsiteY71" fmla="*/ 3035484 h 5800725"/>
              <a:gd name="connsiteX72" fmla="*/ 5059861 w 5819775"/>
              <a:gd name="connsiteY72" fmla="*/ 1376115 h 5800725"/>
              <a:gd name="connsiteX73" fmla="*/ 4238273 w 5819775"/>
              <a:gd name="connsiteY73" fmla="*/ 1376115 h 5800725"/>
              <a:gd name="connsiteX74" fmla="*/ 3507581 w 5819775"/>
              <a:gd name="connsiteY74" fmla="*/ 341033 h 5800725"/>
              <a:gd name="connsiteX75" fmla="*/ 5059861 w 5819775"/>
              <a:gd name="connsiteY75" fmla="*/ 1376115 h 5800725"/>
              <a:gd name="connsiteX76" fmla="*/ 2350608 w 5819775"/>
              <a:gd name="connsiteY76" fmla="*/ 333985 h 5800725"/>
              <a:gd name="connsiteX77" fmla="*/ 1612173 w 5819775"/>
              <a:gd name="connsiteY77" fmla="*/ 1376820 h 5800725"/>
              <a:gd name="connsiteX78" fmla="*/ 775783 w 5819775"/>
              <a:gd name="connsiteY78" fmla="*/ 1376820 h 5800725"/>
              <a:gd name="connsiteX79" fmla="*/ 2350608 w 5819775"/>
              <a:gd name="connsiteY79" fmla="*/ 333985 h 5800725"/>
              <a:gd name="connsiteX80" fmla="*/ 775783 w 5819775"/>
              <a:gd name="connsiteY80" fmla="*/ 4420057 h 5800725"/>
              <a:gd name="connsiteX81" fmla="*/ 1605115 w 5819775"/>
              <a:gd name="connsiteY81" fmla="*/ 4420057 h 5800725"/>
              <a:gd name="connsiteX82" fmla="*/ 2343550 w 5819775"/>
              <a:gd name="connsiteY82" fmla="*/ 5462893 h 5800725"/>
              <a:gd name="connsiteX83" fmla="*/ 775783 w 5819775"/>
              <a:gd name="connsiteY83" fmla="*/ 4420057 h 5800725"/>
              <a:gd name="connsiteX84" fmla="*/ 3507581 w 5819775"/>
              <a:gd name="connsiteY84" fmla="*/ 5455149 h 5800725"/>
              <a:gd name="connsiteX85" fmla="*/ 4238273 w 5819775"/>
              <a:gd name="connsiteY85" fmla="*/ 4420067 h 5800725"/>
              <a:gd name="connsiteX86" fmla="*/ 5052813 w 5819775"/>
              <a:gd name="connsiteY86" fmla="*/ 4420067 h 5800725"/>
              <a:gd name="connsiteX87" fmla="*/ 3507581 w 5819775"/>
              <a:gd name="connsiteY87" fmla="*/ 5455149 h 580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819775" h="5800725">
                <a:moveTo>
                  <a:pt x="5448100" y="4329170"/>
                </a:moveTo>
                <a:cubicBezTo>
                  <a:pt x="5691902" y="3902878"/>
                  <a:pt x="5828596" y="3415989"/>
                  <a:pt x="5828596" y="2898800"/>
                </a:cubicBezTo>
                <a:cubicBezTo>
                  <a:pt x="5828596" y="2381612"/>
                  <a:pt x="5691902" y="1886969"/>
                  <a:pt x="5448100" y="1468431"/>
                </a:cubicBezTo>
                <a:cubicBezTo>
                  <a:pt x="5440347" y="1452934"/>
                  <a:pt x="5432603" y="1445886"/>
                  <a:pt x="5425555" y="1438132"/>
                </a:cubicBezTo>
                <a:cubicBezTo>
                  <a:pt x="4923158" y="578491"/>
                  <a:pt x="3987432" y="0"/>
                  <a:pt x="2914298" y="0"/>
                </a:cubicBezTo>
                <a:cubicBezTo>
                  <a:pt x="1848917" y="0"/>
                  <a:pt x="913181" y="578491"/>
                  <a:pt x="403041" y="1438123"/>
                </a:cubicBezTo>
                <a:cubicBezTo>
                  <a:pt x="395288" y="1445876"/>
                  <a:pt x="387544" y="1460668"/>
                  <a:pt x="380495" y="1468422"/>
                </a:cubicBezTo>
                <a:cubicBezTo>
                  <a:pt x="136693" y="1886960"/>
                  <a:pt x="0" y="2373849"/>
                  <a:pt x="0" y="2898791"/>
                </a:cubicBezTo>
                <a:lnTo>
                  <a:pt x="0" y="2898791"/>
                </a:lnTo>
                <a:lnTo>
                  <a:pt x="0" y="2898791"/>
                </a:lnTo>
                <a:lnTo>
                  <a:pt x="0" y="2898791"/>
                </a:lnTo>
                <a:cubicBezTo>
                  <a:pt x="0" y="4504611"/>
                  <a:pt x="1301429" y="5806040"/>
                  <a:pt x="2907249" y="5806040"/>
                </a:cubicBezTo>
                <a:cubicBezTo>
                  <a:pt x="3972630" y="5806040"/>
                  <a:pt x="4908366" y="5227549"/>
                  <a:pt x="5418506" y="4367918"/>
                </a:cubicBezTo>
                <a:cubicBezTo>
                  <a:pt x="5432603" y="4351716"/>
                  <a:pt x="5440347" y="4343962"/>
                  <a:pt x="5448100" y="4329170"/>
                </a:cubicBezTo>
                <a:close/>
                <a:moveTo>
                  <a:pt x="295942" y="3035484"/>
                </a:moveTo>
                <a:lnTo>
                  <a:pt x="1278179" y="3035484"/>
                </a:lnTo>
                <a:cubicBezTo>
                  <a:pt x="1293676" y="3415979"/>
                  <a:pt x="1369781" y="3788721"/>
                  <a:pt x="1490977" y="4138917"/>
                </a:cubicBezTo>
                <a:lnTo>
                  <a:pt x="600332" y="4138917"/>
                </a:lnTo>
                <a:cubicBezTo>
                  <a:pt x="425587" y="3803523"/>
                  <a:pt x="319192" y="3430781"/>
                  <a:pt x="295942" y="3035484"/>
                </a:cubicBezTo>
                <a:close/>
                <a:moveTo>
                  <a:pt x="600332" y="1657960"/>
                </a:moveTo>
                <a:lnTo>
                  <a:pt x="1490967" y="1657960"/>
                </a:lnTo>
                <a:cubicBezTo>
                  <a:pt x="1361313" y="2008156"/>
                  <a:pt x="1292971" y="2373144"/>
                  <a:pt x="1278169" y="2753640"/>
                </a:cubicBezTo>
                <a:lnTo>
                  <a:pt x="295942" y="2753640"/>
                </a:lnTo>
                <a:cubicBezTo>
                  <a:pt x="319192" y="2357647"/>
                  <a:pt x="425587" y="1984905"/>
                  <a:pt x="600332" y="1657960"/>
                </a:cubicBezTo>
                <a:close/>
                <a:moveTo>
                  <a:pt x="5539702" y="2753640"/>
                </a:moveTo>
                <a:lnTo>
                  <a:pt x="4572972" y="2753640"/>
                </a:lnTo>
                <a:cubicBezTo>
                  <a:pt x="4557475" y="2373144"/>
                  <a:pt x="4481370" y="2008156"/>
                  <a:pt x="4360174" y="1657960"/>
                </a:cubicBezTo>
                <a:lnTo>
                  <a:pt x="5235312" y="1657960"/>
                </a:lnTo>
                <a:cubicBezTo>
                  <a:pt x="5410057" y="1984905"/>
                  <a:pt x="5516452" y="2357647"/>
                  <a:pt x="5539702" y="2753640"/>
                </a:cubicBezTo>
                <a:close/>
                <a:moveTo>
                  <a:pt x="4291117" y="2753640"/>
                </a:moveTo>
                <a:lnTo>
                  <a:pt x="3058039" y="2753640"/>
                </a:lnTo>
                <a:lnTo>
                  <a:pt x="3058039" y="1657960"/>
                </a:lnTo>
                <a:lnTo>
                  <a:pt x="4055069" y="1657960"/>
                </a:lnTo>
                <a:cubicBezTo>
                  <a:pt x="4192476" y="2000402"/>
                  <a:pt x="4276325" y="2365401"/>
                  <a:pt x="4291117" y="2753640"/>
                </a:cubicBezTo>
                <a:close/>
                <a:moveTo>
                  <a:pt x="3058744" y="1376115"/>
                </a:moveTo>
                <a:lnTo>
                  <a:pt x="3058744" y="310734"/>
                </a:lnTo>
                <a:cubicBezTo>
                  <a:pt x="3423733" y="607381"/>
                  <a:pt x="3721084" y="965321"/>
                  <a:pt x="3926129" y="1368362"/>
                </a:cubicBezTo>
                <a:lnTo>
                  <a:pt x="3058744" y="1368362"/>
                </a:lnTo>
                <a:lnTo>
                  <a:pt x="3058744" y="1376115"/>
                </a:lnTo>
                <a:close/>
                <a:moveTo>
                  <a:pt x="2776900" y="326231"/>
                </a:moveTo>
                <a:lnTo>
                  <a:pt x="2776900" y="1369066"/>
                </a:lnTo>
                <a:lnTo>
                  <a:pt x="1924317" y="1369066"/>
                </a:lnTo>
                <a:cubicBezTo>
                  <a:pt x="2130057" y="973074"/>
                  <a:pt x="2419655" y="622878"/>
                  <a:pt x="2776900" y="326231"/>
                </a:cubicBezTo>
                <a:close/>
                <a:moveTo>
                  <a:pt x="2776900" y="1657960"/>
                </a:moveTo>
                <a:lnTo>
                  <a:pt x="2776900" y="2753640"/>
                </a:lnTo>
                <a:lnTo>
                  <a:pt x="1559319" y="2753640"/>
                </a:lnTo>
                <a:cubicBezTo>
                  <a:pt x="1574816" y="2373144"/>
                  <a:pt x="1657969" y="2000402"/>
                  <a:pt x="1795367" y="1657960"/>
                </a:cubicBezTo>
                <a:lnTo>
                  <a:pt x="2776900" y="1657960"/>
                </a:lnTo>
                <a:close/>
                <a:moveTo>
                  <a:pt x="1559319" y="3035484"/>
                </a:moveTo>
                <a:lnTo>
                  <a:pt x="2776900" y="3035484"/>
                </a:lnTo>
                <a:lnTo>
                  <a:pt x="2776900" y="4138917"/>
                </a:lnTo>
                <a:lnTo>
                  <a:pt x="1795367" y="4138917"/>
                </a:lnTo>
                <a:cubicBezTo>
                  <a:pt x="1658674" y="3788721"/>
                  <a:pt x="1574816" y="3415979"/>
                  <a:pt x="1559319" y="3035484"/>
                </a:cubicBezTo>
                <a:close/>
                <a:moveTo>
                  <a:pt x="2776900" y="4420057"/>
                </a:moveTo>
                <a:lnTo>
                  <a:pt x="2776900" y="5462893"/>
                </a:lnTo>
                <a:cubicBezTo>
                  <a:pt x="2418950" y="5173999"/>
                  <a:pt x="2130057" y="4816050"/>
                  <a:pt x="1924317" y="4420057"/>
                </a:cubicBezTo>
                <a:lnTo>
                  <a:pt x="2776900" y="4420057"/>
                </a:lnTo>
                <a:close/>
                <a:moveTo>
                  <a:pt x="3058744" y="5477695"/>
                </a:moveTo>
                <a:lnTo>
                  <a:pt x="3058744" y="4420057"/>
                </a:lnTo>
                <a:lnTo>
                  <a:pt x="3926129" y="4420057"/>
                </a:lnTo>
                <a:cubicBezTo>
                  <a:pt x="3713331" y="4823803"/>
                  <a:pt x="3423733" y="5181048"/>
                  <a:pt x="3058744" y="5477695"/>
                </a:cubicBezTo>
                <a:close/>
                <a:moveTo>
                  <a:pt x="3058744" y="4138917"/>
                </a:moveTo>
                <a:lnTo>
                  <a:pt x="3058744" y="3035484"/>
                </a:lnTo>
                <a:lnTo>
                  <a:pt x="4291822" y="3035484"/>
                </a:lnTo>
                <a:cubicBezTo>
                  <a:pt x="4276325" y="3423733"/>
                  <a:pt x="4193172" y="3796475"/>
                  <a:pt x="4055774" y="4138917"/>
                </a:cubicBezTo>
                <a:lnTo>
                  <a:pt x="3058744" y="4138917"/>
                </a:lnTo>
                <a:lnTo>
                  <a:pt x="3058744" y="4138917"/>
                </a:lnTo>
                <a:close/>
                <a:moveTo>
                  <a:pt x="4572972" y="3035484"/>
                </a:moveTo>
                <a:lnTo>
                  <a:pt x="5539712" y="3035484"/>
                </a:lnTo>
                <a:cubicBezTo>
                  <a:pt x="5517166" y="3431477"/>
                  <a:pt x="5410057" y="3811972"/>
                  <a:pt x="5227568" y="4138917"/>
                </a:cubicBezTo>
                <a:lnTo>
                  <a:pt x="4360183" y="4138917"/>
                </a:lnTo>
                <a:cubicBezTo>
                  <a:pt x="4481370" y="3788721"/>
                  <a:pt x="4557465" y="3415979"/>
                  <a:pt x="4572972" y="3035484"/>
                </a:cubicBezTo>
                <a:close/>
                <a:moveTo>
                  <a:pt x="5059861" y="1376115"/>
                </a:moveTo>
                <a:lnTo>
                  <a:pt x="4238273" y="1376115"/>
                </a:lnTo>
                <a:cubicBezTo>
                  <a:pt x="4063527" y="995620"/>
                  <a:pt x="3811981" y="637680"/>
                  <a:pt x="3507581" y="341033"/>
                </a:cubicBezTo>
                <a:cubicBezTo>
                  <a:pt x="4138927" y="486185"/>
                  <a:pt x="4687119" y="858926"/>
                  <a:pt x="5059861" y="1376115"/>
                </a:cubicBezTo>
                <a:close/>
                <a:moveTo>
                  <a:pt x="2350608" y="333985"/>
                </a:moveTo>
                <a:cubicBezTo>
                  <a:pt x="2038464" y="638375"/>
                  <a:pt x="1795367" y="988571"/>
                  <a:pt x="1612173" y="1376820"/>
                </a:cubicBezTo>
                <a:lnTo>
                  <a:pt x="775783" y="1376820"/>
                </a:lnTo>
                <a:cubicBezTo>
                  <a:pt x="1148525" y="851173"/>
                  <a:pt x="1703765" y="470678"/>
                  <a:pt x="2350608" y="333985"/>
                </a:cubicBezTo>
                <a:close/>
                <a:moveTo>
                  <a:pt x="775783" y="4420057"/>
                </a:moveTo>
                <a:lnTo>
                  <a:pt x="1605115" y="4420057"/>
                </a:lnTo>
                <a:cubicBezTo>
                  <a:pt x="1787614" y="4808306"/>
                  <a:pt x="2031406" y="5158493"/>
                  <a:pt x="2343550" y="5462893"/>
                </a:cubicBezTo>
                <a:cubicBezTo>
                  <a:pt x="1703765" y="5318446"/>
                  <a:pt x="1148525" y="4937960"/>
                  <a:pt x="775783" y="4420057"/>
                </a:cubicBezTo>
                <a:close/>
                <a:moveTo>
                  <a:pt x="3507581" y="5455149"/>
                </a:moveTo>
                <a:cubicBezTo>
                  <a:pt x="3811972" y="5150758"/>
                  <a:pt x="4062822" y="4800562"/>
                  <a:pt x="4238273" y="4420067"/>
                </a:cubicBezTo>
                <a:lnTo>
                  <a:pt x="5052813" y="4420067"/>
                </a:lnTo>
                <a:cubicBezTo>
                  <a:pt x="4687119" y="4930207"/>
                  <a:pt x="4138927" y="5310702"/>
                  <a:pt x="3507581" y="545514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9" name="Forma libre 408">
            <a:extLst>
              <a:ext uri="{FF2B5EF4-FFF2-40B4-BE49-F238E27FC236}">
                <a16:creationId xmlns:a16="http://schemas.microsoft.com/office/drawing/2014/main" id="{C3293F66-1CED-AE4C-939E-E2459AFD5CF2}"/>
              </a:ext>
            </a:extLst>
          </p:cNvPr>
          <p:cNvSpPr/>
          <p:nvPr/>
        </p:nvSpPr>
        <p:spPr>
          <a:xfrm>
            <a:off x="4276895" y="2765389"/>
            <a:ext cx="301338" cy="232785"/>
          </a:xfrm>
          <a:custGeom>
            <a:avLst/>
            <a:gdLst>
              <a:gd name="connsiteX0" fmla="*/ 5700770 w 5819775"/>
              <a:gd name="connsiteY0" fmla="*/ 0 h 4495800"/>
              <a:gd name="connsiteX1" fmla="*/ 4772825 w 5819775"/>
              <a:gd name="connsiteY1" fmla="*/ 0 h 4495800"/>
              <a:gd name="connsiteX2" fmla="*/ 3844881 w 5819775"/>
              <a:gd name="connsiteY2" fmla="*/ 0 h 4495800"/>
              <a:gd name="connsiteX3" fmla="*/ 2917603 w 5819775"/>
              <a:gd name="connsiteY3" fmla="*/ 0 h 4495800"/>
              <a:gd name="connsiteX4" fmla="*/ 1989658 w 5819775"/>
              <a:gd name="connsiteY4" fmla="*/ 0 h 4495800"/>
              <a:gd name="connsiteX5" fmla="*/ 1061714 w 5819775"/>
              <a:gd name="connsiteY5" fmla="*/ 0 h 4495800"/>
              <a:gd name="connsiteX6" fmla="*/ 127216 w 5819775"/>
              <a:gd name="connsiteY6" fmla="*/ 0 h 4495800"/>
              <a:gd name="connsiteX7" fmla="*/ 0 w 5819775"/>
              <a:gd name="connsiteY7" fmla="*/ 127225 h 4495800"/>
              <a:gd name="connsiteX8" fmla="*/ 0 w 5819775"/>
              <a:gd name="connsiteY8" fmla="*/ 906304 h 4495800"/>
              <a:gd name="connsiteX9" fmla="*/ 0 w 5819775"/>
              <a:gd name="connsiteY9" fmla="*/ 3590449 h 4495800"/>
              <a:gd name="connsiteX10" fmla="*/ 0 w 5819775"/>
              <a:gd name="connsiteY10" fmla="*/ 4369527 h 4495800"/>
              <a:gd name="connsiteX11" fmla="*/ 127225 w 5819775"/>
              <a:gd name="connsiteY11" fmla="*/ 4496753 h 4495800"/>
              <a:gd name="connsiteX12" fmla="*/ 1054513 w 5819775"/>
              <a:gd name="connsiteY12" fmla="*/ 4496753 h 4495800"/>
              <a:gd name="connsiteX13" fmla="*/ 1989668 w 5819775"/>
              <a:gd name="connsiteY13" fmla="*/ 4496753 h 4495800"/>
              <a:gd name="connsiteX14" fmla="*/ 2917612 w 5819775"/>
              <a:gd name="connsiteY14" fmla="*/ 4496753 h 4495800"/>
              <a:gd name="connsiteX15" fmla="*/ 3845557 w 5819775"/>
              <a:gd name="connsiteY15" fmla="*/ 4496753 h 4495800"/>
              <a:gd name="connsiteX16" fmla="*/ 4772844 w 5819775"/>
              <a:gd name="connsiteY16" fmla="*/ 4496753 h 4495800"/>
              <a:gd name="connsiteX17" fmla="*/ 5700789 w 5819775"/>
              <a:gd name="connsiteY17" fmla="*/ 4496753 h 4495800"/>
              <a:gd name="connsiteX18" fmla="*/ 5828014 w 5819775"/>
              <a:gd name="connsiteY18" fmla="*/ 4369527 h 4495800"/>
              <a:gd name="connsiteX19" fmla="*/ 5828014 w 5819775"/>
              <a:gd name="connsiteY19" fmla="*/ 3590439 h 4495800"/>
              <a:gd name="connsiteX20" fmla="*/ 5828014 w 5819775"/>
              <a:gd name="connsiteY20" fmla="*/ 906294 h 4495800"/>
              <a:gd name="connsiteX21" fmla="*/ 5828014 w 5819775"/>
              <a:gd name="connsiteY21" fmla="*/ 127225 h 4495800"/>
              <a:gd name="connsiteX22" fmla="*/ 5700770 w 5819775"/>
              <a:gd name="connsiteY22" fmla="*/ 0 h 4495800"/>
              <a:gd name="connsiteX23" fmla="*/ 4772825 w 5819775"/>
              <a:gd name="connsiteY23" fmla="*/ 3456003 h 4495800"/>
              <a:gd name="connsiteX24" fmla="*/ 3844881 w 5819775"/>
              <a:gd name="connsiteY24" fmla="*/ 3456003 h 4495800"/>
              <a:gd name="connsiteX25" fmla="*/ 2917603 w 5819775"/>
              <a:gd name="connsiteY25" fmla="*/ 3456003 h 4495800"/>
              <a:gd name="connsiteX26" fmla="*/ 1989658 w 5819775"/>
              <a:gd name="connsiteY26" fmla="*/ 3456003 h 4495800"/>
              <a:gd name="connsiteX27" fmla="*/ 1061714 w 5819775"/>
              <a:gd name="connsiteY27" fmla="*/ 3456003 h 4495800"/>
              <a:gd name="connsiteX28" fmla="*/ 261661 w 5819775"/>
              <a:gd name="connsiteY28" fmla="*/ 3456003 h 4495800"/>
              <a:gd name="connsiteX29" fmla="*/ 261661 w 5819775"/>
              <a:gd name="connsiteY29" fmla="*/ 1033529 h 4495800"/>
              <a:gd name="connsiteX30" fmla="*/ 1061723 w 5819775"/>
              <a:gd name="connsiteY30" fmla="*/ 1033529 h 4495800"/>
              <a:gd name="connsiteX31" fmla="*/ 1989668 w 5819775"/>
              <a:gd name="connsiteY31" fmla="*/ 1033529 h 4495800"/>
              <a:gd name="connsiteX32" fmla="*/ 2917612 w 5819775"/>
              <a:gd name="connsiteY32" fmla="*/ 1033529 h 4495800"/>
              <a:gd name="connsiteX33" fmla="*/ 3845557 w 5819775"/>
              <a:gd name="connsiteY33" fmla="*/ 1033529 h 4495800"/>
              <a:gd name="connsiteX34" fmla="*/ 4772844 w 5819775"/>
              <a:gd name="connsiteY34" fmla="*/ 1033529 h 4495800"/>
              <a:gd name="connsiteX35" fmla="*/ 5572906 w 5819775"/>
              <a:gd name="connsiteY35" fmla="*/ 1033529 h 4495800"/>
              <a:gd name="connsiteX36" fmla="*/ 5572906 w 5819775"/>
              <a:gd name="connsiteY36" fmla="*/ 3456013 h 4495800"/>
              <a:gd name="connsiteX37" fmla="*/ 4772825 w 5819775"/>
              <a:gd name="connsiteY37" fmla="*/ 3456013 h 4495800"/>
              <a:gd name="connsiteX38" fmla="*/ 5573544 w 5819775"/>
              <a:gd name="connsiteY38" fmla="*/ 771868 h 4495800"/>
              <a:gd name="connsiteX39" fmla="*/ 4907919 w 5819775"/>
              <a:gd name="connsiteY39" fmla="*/ 771868 h 4495800"/>
              <a:gd name="connsiteX40" fmla="*/ 4907919 w 5819775"/>
              <a:gd name="connsiteY40" fmla="*/ 255108 h 4495800"/>
              <a:gd name="connsiteX41" fmla="*/ 5573544 w 5819775"/>
              <a:gd name="connsiteY41" fmla="*/ 255108 h 4495800"/>
              <a:gd name="connsiteX42" fmla="*/ 5573544 w 5819775"/>
              <a:gd name="connsiteY42" fmla="*/ 771868 h 4495800"/>
              <a:gd name="connsiteX43" fmla="*/ 4645600 w 5819775"/>
              <a:gd name="connsiteY43" fmla="*/ 771868 h 4495800"/>
              <a:gd name="connsiteX44" fmla="*/ 3972763 w 5819775"/>
              <a:gd name="connsiteY44" fmla="*/ 771868 h 4495800"/>
              <a:gd name="connsiteX45" fmla="*/ 3972763 w 5819775"/>
              <a:gd name="connsiteY45" fmla="*/ 255108 h 4495800"/>
              <a:gd name="connsiteX46" fmla="*/ 4638390 w 5819775"/>
              <a:gd name="connsiteY46" fmla="*/ 255108 h 4495800"/>
              <a:gd name="connsiteX47" fmla="*/ 4638390 w 5819775"/>
              <a:gd name="connsiteY47" fmla="*/ 771868 h 4495800"/>
              <a:gd name="connsiteX48" fmla="*/ 4645600 w 5819775"/>
              <a:gd name="connsiteY48" fmla="*/ 771868 h 4495800"/>
              <a:gd name="connsiteX49" fmla="*/ 3710445 w 5819775"/>
              <a:gd name="connsiteY49" fmla="*/ 771868 h 4495800"/>
              <a:gd name="connsiteX50" fmla="*/ 3044819 w 5819775"/>
              <a:gd name="connsiteY50" fmla="*/ 771868 h 4495800"/>
              <a:gd name="connsiteX51" fmla="*/ 3044819 w 5819775"/>
              <a:gd name="connsiteY51" fmla="*/ 255108 h 4495800"/>
              <a:gd name="connsiteX52" fmla="*/ 3710445 w 5819775"/>
              <a:gd name="connsiteY52" fmla="*/ 255108 h 4495800"/>
              <a:gd name="connsiteX53" fmla="*/ 3710445 w 5819775"/>
              <a:gd name="connsiteY53" fmla="*/ 771868 h 4495800"/>
              <a:gd name="connsiteX54" fmla="*/ 3710445 w 5819775"/>
              <a:gd name="connsiteY54" fmla="*/ 771868 h 4495800"/>
              <a:gd name="connsiteX55" fmla="*/ 2783167 w 5819775"/>
              <a:gd name="connsiteY55" fmla="*/ 771868 h 4495800"/>
              <a:gd name="connsiteX56" fmla="*/ 2116884 w 5819775"/>
              <a:gd name="connsiteY56" fmla="*/ 771868 h 4495800"/>
              <a:gd name="connsiteX57" fmla="*/ 2116884 w 5819775"/>
              <a:gd name="connsiteY57" fmla="*/ 255108 h 4495800"/>
              <a:gd name="connsiteX58" fmla="*/ 2782510 w 5819775"/>
              <a:gd name="connsiteY58" fmla="*/ 255108 h 4495800"/>
              <a:gd name="connsiteX59" fmla="*/ 2783167 w 5819775"/>
              <a:gd name="connsiteY59" fmla="*/ 771868 h 4495800"/>
              <a:gd name="connsiteX60" fmla="*/ 2783167 w 5819775"/>
              <a:gd name="connsiteY60" fmla="*/ 771868 h 4495800"/>
              <a:gd name="connsiteX61" fmla="*/ 1855222 w 5819775"/>
              <a:gd name="connsiteY61" fmla="*/ 771868 h 4495800"/>
              <a:gd name="connsiteX62" fmla="*/ 1189596 w 5819775"/>
              <a:gd name="connsiteY62" fmla="*/ 771868 h 4495800"/>
              <a:gd name="connsiteX63" fmla="*/ 1189596 w 5819775"/>
              <a:gd name="connsiteY63" fmla="*/ 255108 h 4495800"/>
              <a:gd name="connsiteX64" fmla="*/ 1855222 w 5819775"/>
              <a:gd name="connsiteY64" fmla="*/ 255108 h 4495800"/>
              <a:gd name="connsiteX65" fmla="*/ 1855222 w 5819775"/>
              <a:gd name="connsiteY65" fmla="*/ 771868 h 4495800"/>
              <a:gd name="connsiteX66" fmla="*/ 261661 w 5819775"/>
              <a:gd name="connsiteY66" fmla="*/ 261661 h 4495800"/>
              <a:gd name="connsiteX67" fmla="*/ 927287 w 5819775"/>
              <a:gd name="connsiteY67" fmla="*/ 261661 h 4495800"/>
              <a:gd name="connsiteX68" fmla="*/ 927287 w 5819775"/>
              <a:gd name="connsiteY68" fmla="*/ 778421 h 4495800"/>
              <a:gd name="connsiteX69" fmla="*/ 261661 w 5819775"/>
              <a:gd name="connsiteY69" fmla="*/ 778421 h 4495800"/>
              <a:gd name="connsiteX70" fmla="*/ 261661 w 5819775"/>
              <a:gd name="connsiteY70" fmla="*/ 261661 h 4495800"/>
              <a:gd name="connsiteX71" fmla="*/ 261661 w 5819775"/>
              <a:gd name="connsiteY71" fmla="*/ 3718322 h 4495800"/>
              <a:gd name="connsiteX72" fmla="*/ 927287 w 5819775"/>
              <a:gd name="connsiteY72" fmla="*/ 3718322 h 4495800"/>
              <a:gd name="connsiteX73" fmla="*/ 927287 w 5819775"/>
              <a:gd name="connsiteY73" fmla="*/ 4235082 h 4495800"/>
              <a:gd name="connsiteX74" fmla="*/ 261661 w 5819775"/>
              <a:gd name="connsiteY74" fmla="*/ 4235082 h 4495800"/>
              <a:gd name="connsiteX75" fmla="*/ 261661 w 5819775"/>
              <a:gd name="connsiteY75" fmla="*/ 3718322 h 4495800"/>
              <a:gd name="connsiteX76" fmla="*/ 1189596 w 5819775"/>
              <a:gd name="connsiteY76" fmla="*/ 3718322 h 4495800"/>
              <a:gd name="connsiteX77" fmla="*/ 1855222 w 5819775"/>
              <a:gd name="connsiteY77" fmla="*/ 3718322 h 4495800"/>
              <a:gd name="connsiteX78" fmla="*/ 1855222 w 5819775"/>
              <a:gd name="connsiteY78" fmla="*/ 4235082 h 4495800"/>
              <a:gd name="connsiteX79" fmla="*/ 1189596 w 5819775"/>
              <a:gd name="connsiteY79" fmla="*/ 4235082 h 4495800"/>
              <a:gd name="connsiteX80" fmla="*/ 1189596 w 5819775"/>
              <a:gd name="connsiteY80" fmla="*/ 3718322 h 4495800"/>
              <a:gd name="connsiteX81" fmla="*/ 1189596 w 5819775"/>
              <a:gd name="connsiteY81" fmla="*/ 3718322 h 4495800"/>
              <a:gd name="connsiteX82" fmla="*/ 2116884 w 5819775"/>
              <a:gd name="connsiteY82" fmla="*/ 3718322 h 4495800"/>
              <a:gd name="connsiteX83" fmla="*/ 2782510 w 5819775"/>
              <a:gd name="connsiteY83" fmla="*/ 3718322 h 4495800"/>
              <a:gd name="connsiteX84" fmla="*/ 2782510 w 5819775"/>
              <a:gd name="connsiteY84" fmla="*/ 4235082 h 4495800"/>
              <a:gd name="connsiteX85" fmla="*/ 2116884 w 5819775"/>
              <a:gd name="connsiteY85" fmla="*/ 4235082 h 4495800"/>
              <a:gd name="connsiteX86" fmla="*/ 2116884 w 5819775"/>
              <a:gd name="connsiteY86" fmla="*/ 3718322 h 4495800"/>
              <a:gd name="connsiteX87" fmla="*/ 2116884 w 5819775"/>
              <a:gd name="connsiteY87" fmla="*/ 3718322 h 4495800"/>
              <a:gd name="connsiteX88" fmla="*/ 3044828 w 5819775"/>
              <a:gd name="connsiteY88" fmla="*/ 3718322 h 4495800"/>
              <a:gd name="connsiteX89" fmla="*/ 3710454 w 5819775"/>
              <a:gd name="connsiteY89" fmla="*/ 3718322 h 4495800"/>
              <a:gd name="connsiteX90" fmla="*/ 3710454 w 5819775"/>
              <a:gd name="connsiteY90" fmla="*/ 4235082 h 4495800"/>
              <a:gd name="connsiteX91" fmla="*/ 3044828 w 5819775"/>
              <a:gd name="connsiteY91" fmla="*/ 4235082 h 4495800"/>
              <a:gd name="connsiteX92" fmla="*/ 3044828 w 5819775"/>
              <a:gd name="connsiteY92" fmla="*/ 3718322 h 4495800"/>
              <a:gd name="connsiteX93" fmla="*/ 3972763 w 5819775"/>
              <a:gd name="connsiteY93" fmla="*/ 3718322 h 4495800"/>
              <a:gd name="connsiteX94" fmla="*/ 4638390 w 5819775"/>
              <a:gd name="connsiteY94" fmla="*/ 3718322 h 4495800"/>
              <a:gd name="connsiteX95" fmla="*/ 4638390 w 5819775"/>
              <a:gd name="connsiteY95" fmla="*/ 4235082 h 4495800"/>
              <a:gd name="connsiteX96" fmla="*/ 3972763 w 5819775"/>
              <a:gd name="connsiteY96" fmla="*/ 4235082 h 4495800"/>
              <a:gd name="connsiteX97" fmla="*/ 3972763 w 5819775"/>
              <a:gd name="connsiteY97" fmla="*/ 3718322 h 4495800"/>
              <a:gd name="connsiteX98" fmla="*/ 5573544 w 5819775"/>
              <a:gd name="connsiteY98" fmla="*/ 4235082 h 4495800"/>
              <a:gd name="connsiteX99" fmla="*/ 4907919 w 5819775"/>
              <a:gd name="connsiteY99" fmla="*/ 4235082 h 4495800"/>
              <a:gd name="connsiteX100" fmla="*/ 4907919 w 5819775"/>
              <a:gd name="connsiteY100" fmla="*/ 3718322 h 4495800"/>
              <a:gd name="connsiteX101" fmla="*/ 5573544 w 5819775"/>
              <a:gd name="connsiteY101" fmla="*/ 3718322 h 4495800"/>
              <a:gd name="connsiteX102" fmla="*/ 5573544 w 5819775"/>
              <a:gd name="connsiteY102" fmla="*/ 4235082 h 4495800"/>
              <a:gd name="connsiteX103" fmla="*/ 3633064 w 5819775"/>
              <a:gd name="connsiteY103" fmla="*/ 2124751 h 4495800"/>
              <a:gd name="connsiteX104" fmla="*/ 2535279 w 5819775"/>
              <a:gd name="connsiteY104" fmla="*/ 1487329 h 4495800"/>
              <a:gd name="connsiteX105" fmla="*/ 2408053 w 5819775"/>
              <a:gd name="connsiteY105" fmla="*/ 1487329 h 4495800"/>
              <a:gd name="connsiteX106" fmla="*/ 2344446 w 5819775"/>
              <a:gd name="connsiteY106" fmla="*/ 1600781 h 4495800"/>
              <a:gd name="connsiteX107" fmla="*/ 2344446 w 5819775"/>
              <a:gd name="connsiteY107" fmla="*/ 2868416 h 4495800"/>
              <a:gd name="connsiteX108" fmla="*/ 2408053 w 5819775"/>
              <a:gd name="connsiteY108" fmla="*/ 2981868 h 4495800"/>
              <a:gd name="connsiteX109" fmla="*/ 2471661 w 5819775"/>
              <a:gd name="connsiteY109" fmla="*/ 2996298 h 4495800"/>
              <a:gd name="connsiteX110" fmla="*/ 2535270 w 5819775"/>
              <a:gd name="connsiteY110" fmla="*/ 2981868 h 4495800"/>
              <a:gd name="connsiteX111" fmla="*/ 3633054 w 5819775"/>
              <a:gd name="connsiteY111" fmla="*/ 2344445 h 4495800"/>
              <a:gd name="connsiteX112" fmla="*/ 3696662 w 5819775"/>
              <a:gd name="connsiteY112" fmla="*/ 2230993 h 4495800"/>
              <a:gd name="connsiteX113" fmla="*/ 3633064 w 5819775"/>
              <a:gd name="connsiteY113" fmla="*/ 2124751 h 4495800"/>
              <a:gd name="connsiteX114" fmla="*/ 2598887 w 5819775"/>
              <a:gd name="connsiteY114" fmla="*/ 2648731 h 4495800"/>
              <a:gd name="connsiteX115" fmla="*/ 2598887 w 5819775"/>
              <a:gd name="connsiteY115" fmla="*/ 1834239 h 4495800"/>
              <a:gd name="connsiteX116" fmla="*/ 3307137 w 5819775"/>
              <a:gd name="connsiteY116" fmla="*/ 2244766 h 4495800"/>
              <a:gd name="connsiteX117" fmla="*/ 2598887 w 5819775"/>
              <a:gd name="connsiteY117" fmla="*/ 2648731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819775" h="4495800">
                <a:moveTo>
                  <a:pt x="5700770" y="0"/>
                </a:moveTo>
                <a:lnTo>
                  <a:pt x="4772825" y="0"/>
                </a:lnTo>
                <a:lnTo>
                  <a:pt x="3844881" y="0"/>
                </a:lnTo>
                <a:lnTo>
                  <a:pt x="2917603" y="0"/>
                </a:lnTo>
                <a:lnTo>
                  <a:pt x="1989658" y="0"/>
                </a:lnTo>
                <a:lnTo>
                  <a:pt x="1061714" y="0"/>
                </a:lnTo>
                <a:lnTo>
                  <a:pt x="127216" y="0"/>
                </a:lnTo>
                <a:cubicBezTo>
                  <a:pt x="56398" y="0"/>
                  <a:pt x="0" y="56398"/>
                  <a:pt x="0" y="127225"/>
                </a:cubicBezTo>
                <a:lnTo>
                  <a:pt x="0" y="906304"/>
                </a:lnTo>
                <a:lnTo>
                  <a:pt x="0" y="3590449"/>
                </a:lnTo>
                <a:lnTo>
                  <a:pt x="0" y="4369527"/>
                </a:lnTo>
                <a:cubicBezTo>
                  <a:pt x="0" y="4440355"/>
                  <a:pt x="56398" y="4496753"/>
                  <a:pt x="127225" y="4496753"/>
                </a:cubicBezTo>
                <a:lnTo>
                  <a:pt x="1054513" y="4496753"/>
                </a:lnTo>
                <a:lnTo>
                  <a:pt x="1989668" y="4496753"/>
                </a:lnTo>
                <a:lnTo>
                  <a:pt x="2917612" y="4496753"/>
                </a:lnTo>
                <a:lnTo>
                  <a:pt x="3845557" y="4496753"/>
                </a:lnTo>
                <a:lnTo>
                  <a:pt x="4772844" y="4496753"/>
                </a:lnTo>
                <a:lnTo>
                  <a:pt x="5700789" y="4496753"/>
                </a:lnTo>
                <a:cubicBezTo>
                  <a:pt x="5771617" y="4496753"/>
                  <a:pt x="5828014" y="4440355"/>
                  <a:pt x="5828014" y="4369527"/>
                </a:cubicBezTo>
                <a:lnTo>
                  <a:pt x="5828014" y="3590439"/>
                </a:lnTo>
                <a:lnTo>
                  <a:pt x="5828014" y="906294"/>
                </a:lnTo>
                <a:lnTo>
                  <a:pt x="5828014" y="127225"/>
                </a:lnTo>
                <a:cubicBezTo>
                  <a:pt x="5835206" y="56398"/>
                  <a:pt x="5771588" y="0"/>
                  <a:pt x="5700770" y="0"/>
                </a:cubicBezTo>
                <a:close/>
                <a:moveTo>
                  <a:pt x="4772825" y="3456003"/>
                </a:moveTo>
                <a:lnTo>
                  <a:pt x="3844881" y="3456003"/>
                </a:lnTo>
                <a:lnTo>
                  <a:pt x="2917603" y="3456003"/>
                </a:lnTo>
                <a:lnTo>
                  <a:pt x="1989658" y="3456003"/>
                </a:lnTo>
                <a:lnTo>
                  <a:pt x="1061714" y="3456003"/>
                </a:lnTo>
                <a:lnTo>
                  <a:pt x="261661" y="3456003"/>
                </a:lnTo>
                <a:lnTo>
                  <a:pt x="261661" y="1033529"/>
                </a:lnTo>
                <a:lnTo>
                  <a:pt x="1061723" y="1033529"/>
                </a:lnTo>
                <a:lnTo>
                  <a:pt x="1989668" y="1033529"/>
                </a:lnTo>
                <a:lnTo>
                  <a:pt x="2917612" y="1033529"/>
                </a:lnTo>
                <a:lnTo>
                  <a:pt x="3845557" y="1033529"/>
                </a:lnTo>
                <a:lnTo>
                  <a:pt x="4772844" y="1033529"/>
                </a:lnTo>
                <a:lnTo>
                  <a:pt x="5572906" y="1033529"/>
                </a:lnTo>
                <a:lnTo>
                  <a:pt x="5572906" y="3456013"/>
                </a:lnTo>
                <a:lnTo>
                  <a:pt x="4772825" y="3456013"/>
                </a:lnTo>
                <a:close/>
                <a:moveTo>
                  <a:pt x="5573544" y="771868"/>
                </a:moveTo>
                <a:lnTo>
                  <a:pt x="4907919" y="771868"/>
                </a:lnTo>
                <a:lnTo>
                  <a:pt x="4907919" y="255108"/>
                </a:lnTo>
                <a:lnTo>
                  <a:pt x="5573544" y="255108"/>
                </a:lnTo>
                <a:lnTo>
                  <a:pt x="5573544" y="771868"/>
                </a:lnTo>
                <a:close/>
                <a:moveTo>
                  <a:pt x="4645600" y="771868"/>
                </a:moveTo>
                <a:lnTo>
                  <a:pt x="3972763" y="771868"/>
                </a:lnTo>
                <a:lnTo>
                  <a:pt x="3972763" y="255108"/>
                </a:lnTo>
                <a:lnTo>
                  <a:pt x="4638390" y="255108"/>
                </a:lnTo>
                <a:lnTo>
                  <a:pt x="4638390" y="771868"/>
                </a:lnTo>
                <a:lnTo>
                  <a:pt x="4645600" y="771868"/>
                </a:lnTo>
                <a:close/>
                <a:moveTo>
                  <a:pt x="3710445" y="771868"/>
                </a:moveTo>
                <a:lnTo>
                  <a:pt x="3044819" y="771868"/>
                </a:lnTo>
                <a:lnTo>
                  <a:pt x="3044819" y="255108"/>
                </a:lnTo>
                <a:lnTo>
                  <a:pt x="3710445" y="255108"/>
                </a:lnTo>
                <a:lnTo>
                  <a:pt x="3710445" y="771868"/>
                </a:lnTo>
                <a:lnTo>
                  <a:pt x="3710445" y="771868"/>
                </a:lnTo>
                <a:close/>
                <a:moveTo>
                  <a:pt x="2783167" y="771868"/>
                </a:moveTo>
                <a:lnTo>
                  <a:pt x="2116884" y="771868"/>
                </a:lnTo>
                <a:lnTo>
                  <a:pt x="2116884" y="255108"/>
                </a:lnTo>
                <a:lnTo>
                  <a:pt x="2782510" y="255108"/>
                </a:lnTo>
                <a:lnTo>
                  <a:pt x="2783167" y="771868"/>
                </a:lnTo>
                <a:lnTo>
                  <a:pt x="2783167" y="771868"/>
                </a:lnTo>
                <a:close/>
                <a:moveTo>
                  <a:pt x="1855222" y="771868"/>
                </a:moveTo>
                <a:lnTo>
                  <a:pt x="1189596" y="771868"/>
                </a:lnTo>
                <a:lnTo>
                  <a:pt x="1189596" y="255108"/>
                </a:lnTo>
                <a:lnTo>
                  <a:pt x="1855222" y="255108"/>
                </a:lnTo>
                <a:lnTo>
                  <a:pt x="1855222" y="771868"/>
                </a:lnTo>
                <a:close/>
                <a:moveTo>
                  <a:pt x="261661" y="261661"/>
                </a:moveTo>
                <a:lnTo>
                  <a:pt x="927287" y="261661"/>
                </a:lnTo>
                <a:lnTo>
                  <a:pt x="927287" y="778421"/>
                </a:lnTo>
                <a:lnTo>
                  <a:pt x="261661" y="778421"/>
                </a:lnTo>
                <a:lnTo>
                  <a:pt x="261661" y="261661"/>
                </a:lnTo>
                <a:close/>
                <a:moveTo>
                  <a:pt x="261661" y="3718322"/>
                </a:moveTo>
                <a:lnTo>
                  <a:pt x="927287" y="3718322"/>
                </a:lnTo>
                <a:lnTo>
                  <a:pt x="927287" y="4235082"/>
                </a:lnTo>
                <a:lnTo>
                  <a:pt x="261661" y="4235082"/>
                </a:lnTo>
                <a:lnTo>
                  <a:pt x="261661" y="3718322"/>
                </a:lnTo>
                <a:close/>
                <a:moveTo>
                  <a:pt x="1189596" y="3718322"/>
                </a:moveTo>
                <a:lnTo>
                  <a:pt x="1855222" y="3718322"/>
                </a:lnTo>
                <a:lnTo>
                  <a:pt x="1855222" y="4235082"/>
                </a:lnTo>
                <a:lnTo>
                  <a:pt x="1189596" y="4235082"/>
                </a:lnTo>
                <a:lnTo>
                  <a:pt x="1189596" y="3718322"/>
                </a:lnTo>
                <a:lnTo>
                  <a:pt x="1189596" y="3718322"/>
                </a:lnTo>
                <a:close/>
                <a:moveTo>
                  <a:pt x="2116884" y="3718322"/>
                </a:moveTo>
                <a:lnTo>
                  <a:pt x="2782510" y="3718322"/>
                </a:lnTo>
                <a:lnTo>
                  <a:pt x="2782510" y="4235082"/>
                </a:lnTo>
                <a:lnTo>
                  <a:pt x="2116884" y="4235082"/>
                </a:lnTo>
                <a:lnTo>
                  <a:pt x="2116884" y="3718322"/>
                </a:lnTo>
                <a:lnTo>
                  <a:pt x="2116884" y="3718322"/>
                </a:lnTo>
                <a:close/>
                <a:moveTo>
                  <a:pt x="3044828" y="3718322"/>
                </a:moveTo>
                <a:lnTo>
                  <a:pt x="3710454" y="3718322"/>
                </a:lnTo>
                <a:lnTo>
                  <a:pt x="3710454" y="4235082"/>
                </a:lnTo>
                <a:lnTo>
                  <a:pt x="3044828" y="4235082"/>
                </a:lnTo>
                <a:lnTo>
                  <a:pt x="3044828" y="3718322"/>
                </a:lnTo>
                <a:close/>
                <a:moveTo>
                  <a:pt x="3972763" y="3718322"/>
                </a:moveTo>
                <a:lnTo>
                  <a:pt x="4638390" y="3718322"/>
                </a:lnTo>
                <a:lnTo>
                  <a:pt x="4638390" y="4235082"/>
                </a:lnTo>
                <a:lnTo>
                  <a:pt x="3972763" y="4235082"/>
                </a:lnTo>
                <a:lnTo>
                  <a:pt x="3972763" y="3718322"/>
                </a:lnTo>
                <a:close/>
                <a:moveTo>
                  <a:pt x="5573544" y="4235082"/>
                </a:moveTo>
                <a:lnTo>
                  <a:pt x="4907919" y="4235082"/>
                </a:lnTo>
                <a:lnTo>
                  <a:pt x="4907919" y="3718322"/>
                </a:lnTo>
                <a:lnTo>
                  <a:pt x="5573544" y="3718322"/>
                </a:lnTo>
                <a:lnTo>
                  <a:pt x="5573544" y="4235082"/>
                </a:lnTo>
                <a:close/>
                <a:moveTo>
                  <a:pt x="3633064" y="2124751"/>
                </a:moveTo>
                <a:lnTo>
                  <a:pt x="2535279" y="1487329"/>
                </a:lnTo>
                <a:cubicBezTo>
                  <a:pt x="2492655" y="1466345"/>
                  <a:pt x="2443468" y="1466345"/>
                  <a:pt x="2408053" y="1487329"/>
                </a:cubicBezTo>
                <a:cubicBezTo>
                  <a:pt x="2365429" y="1508312"/>
                  <a:pt x="2344446" y="1550937"/>
                  <a:pt x="2344446" y="1600781"/>
                </a:cubicBezTo>
                <a:lnTo>
                  <a:pt x="2344446" y="2868416"/>
                </a:lnTo>
                <a:cubicBezTo>
                  <a:pt x="2344446" y="2918260"/>
                  <a:pt x="2372649" y="2960227"/>
                  <a:pt x="2408053" y="2981868"/>
                </a:cubicBezTo>
                <a:cubicBezTo>
                  <a:pt x="2429037" y="2996298"/>
                  <a:pt x="2450678" y="2996298"/>
                  <a:pt x="2471661" y="2996298"/>
                </a:cubicBezTo>
                <a:cubicBezTo>
                  <a:pt x="2492645" y="2996298"/>
                  <a:pt x="2514286" y="2989088"/>
                  <a:pt x="2535270" y="2981868"/>
                </a:cubicBezTo>
                <a:lnTo>
                  <a:pt x="3633054" y="2344445"/>
                </a:lnTo>
                <a:cubicBezTo>
                  <a:pt x="3675679" y="2323462"/>
                  <a:pt x="3696662" y="2280837"/>
                  <a:pt x="3696662" y="2230993"/>
                </a:cubicBezTo>
                <a:cubicBezTo>
                  <a:pt x="3696681" y="2195579"/>
                  <a:pt x="3668478" y="2152955"/>
                  <a:pt x="3633064" y="2124751"/>
                </a:cubicBezTo>
                <a:close/>
                <a:moveTo>
                  <a:pt x="2598887" y="2648731"/>
                </a:moveTo>
                <a:lnTo>
                  <a:pt x="2598887" y="1834239"/>
                </a:lnTo>
                <a:lnTo>
                  <a:pt x="3307137" y="2244766"/>
                </a:lnTo>
                <a:lnTo>
                  <a:pt x="2598887" y="264873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1" name="Forma libre 410">
            <a:extLst>
              <a:ext uri="{FF2B5EF4-FFF2-40B4-BE49-F238E27FC236}">
                <a16:creationId xmlns:a16="http://schemas.microsoft.com/office/drawing/2014/main" id="{611F0032-FBD2-8340-B52B-A952DD5041FA}"/>
              </a:ext>
            </a:extLst>
          </p:cNvPr>
          <p:cNvSpPr/>
          <p:nvPr/>
        </p:nvSpPr>
        <p:spPr>
          <a:xfrm>
            <a:off x="8000016" y="3425293"/>
            <a:ext cx="300885" cy="327477"/>
          </a:xfrm>
          <a:custGeom>
            <a:avLst/>
            <a:gdLst>
              <a:gd name="connsiteX0" fmla="*/ 5281602 w 5811023"/>
              <a:gd name="connsiteY0" fmla="*/ 1551753 h 6324599"/>
              <a:gd name="connsiteX1" fmla="*/ 4899445 w 5811023"/>
              <a:gd name="connsiteY1" fmla="*/ 1551753 h 6324599"/>
              <a:gd name="connsiteX2" fmla="*/ 4899445 w 5811023"/>
              <a:gd name="connsiteY2" fmla="*/ 1543802 h 6324599"/>
              <a:gd name="connsiteX3" fmla="*/ 4899445 w 5811023"/>
              <a:gd name="connsiteY3" fmla="*/ 296191 h 6324599"/>
              <a:gd name="connsiteX4" fmla="*/ 4603253 w 5811023"/>
              <a:gd name="connsiteY4" fmla="*/ 0 h 6324599"/>
              <a:gd name="connsiteX5" fmla="*/ 1240392 w 5811023"/>
              <a:gd name="connsiteY5" fmla="*/ 0 h 6324599"/>
              <a:gd name="connsiteX6" fmla="*/ 944201 w 5811023"/>
              <a:gd name="connsiteY6" fmla="*/ 296191 h 6324599"/>
              <a:gd name="connsiteX7" fmla="*/ 944201 w 5811023"/>
              <a:gd name="connsiteY7" fmla="*/ 1536583 h 6324599"/>
              <a:gd name="connsiteX8" fmla="*/ 944201 w 5811023"/>
              <a:gd name="connsiteY8" fmla="*/ 1544534 h 6324599"/>
              <a:gd name="connsiteX9" fmla="*/ 538200 w 5811023"/>
              <a:gd name="connsiteY9" fmla="*/ 1544534 h 6324599"/>
              <a:gd name="connsiteX10" fmla="*/ 0 w 5811023"/>
              <a:gd name="connsiteY10" fmla="*/ 2082734 h 6324599"/>
              <a:gd name="connsiteX11" fmla="*/ 0 w 5811023"/>
              <a:gd name="connsiteY11" fmla="*/ 4306340 h 6324599"/>
              <a:gd name="connsiteX12" fmla="*/ 538200 w 5811023"/>
              <a:gd name="connsiteY12" fmla="*/ 4844539 h 6324599"/>
              <a:gd name="connsiteX13" fmla="*/ 944201 w 5811023"/>
              <a:gd name="connsiteY13" fmla="*/ 4844539 h 6324599"/>
              <a:gd name="connsiteX14" fmla="*/ 944201 w 5811023"/>
              <a:gd name="connsiteY14" fmla="*/ 6022808 h 6324599"/>
              <a:gd name="connsiteX15" fmla="*/ 1248343 w 5811023"/>
              <a:gd name="connsiteY15" fmla="*/ 6326949 h 6324599"/>
              <a:gd name="connsiteX16" fmla="*/ 4595312 w 5811023"/>
              <a:gd name="connsiteY16" fmla="*/ 6326949 h 6324599"/>
              <a:gd name="connsiteX17" fmla="*/ 4899454 w 5811023"/>
              <a:gd name="connsiteY17" fmla="*/ 6022808 h 6324599"/>
              <a:gd name="connsiteX18" fmla="*/ 4899454 w 5811023"/>
              <a:gd name="connsiteY18" fmla="*/ 4844549 h 6324599"/>
              <a:gd name="connsiteX19" fmla="*/ 5281612 w 5811023"/>
              <a:gd name="connsiteY19" fmla="*/ 4844549 h 6324599"/>
              <a:gd name="connsiteX20" fmla="*/ 5819812 w 5811023"/>
              <a:gd name="connsiteY20" fmla="*/ 4306349 h 6324599"/>
              <a:gd name="connsiteX21" fmla="*/ 5819812 w 5811023"/>
              <a:gd name="connsiteY21" fmla="*/ 2082734 h 6324599"/>
              <a:gd name="connsiteX22" fmla="*/ 5281602 w 5811023"/>
              <a:gd name="connsiteY22" fmla="*/ 1551753 h 6324599"/>
              <a:gd name="connsiteX23" fmla="*/ 1232441 w 5811023"/>
              <a:gd name="connsiteY23" fmla="*/ 1536583 h 6324599"/>
              <a:gd name="connsiteX24" fmla="*/ 1232441 w 5811023"/>
              <a:gd name="connsiteY24" fmla="*/ 296191 h 6324599"/>
              <a:gd name="connsiteX25" fmla="*/ 1240392 w 5811023"/>
              <a:gd name="connsiteY25" fmla="*/ 288240 h 6324599"/>
              <a:gd name="connsiteX26" fmla="*/ 4603253 w 5811023"/>
              <a:gd name="connsiteY26" fmla="*/ 288240 h 6324599"/>
              <a:gd name="connsiteX27" fmla="*/ 4611204 w 5811023"/>
              <a:gd name="connsiteY27" fmla="*/ 296191 h 6324599"/>
              <a:gd name="connsiteX28" fmla="*/ 4611204 w 5811023"/>
              <a:gd name="connsiteY28" fmla="*/ 1536583 h 6324599"/>
              <a:gd name="connsiteX29" fmla="*/ 4603253 w 5811023"/>
              <a:gd name="connsiteY29" fmla="*/ 1544534 h 6324599"/>
              <a:gd name="connsiteX30" fmla="*/ 1240392 w 5811023"/>
              <a:gd name="connsiteY30" fmla="*/ 1544534 h 6324599"/>
              <a:gd name="connsiteX31" fmla="*/ 1232441 w 5811023"/>
              <a:gd name="connsiteY31" fmla="*/ 1536583 h 6324599"/>
              <a:gd name="connsiteX32" fmla="*/ 4610481 w 5811023"/>
              <a:gd name="connsiteY32" fmla="*/ 6014866 h 6324599"/>
              <a:gd name="connsiteX33" fmla="*/ 4594589 w 5811023"/>
              <a:gd name="connsiteY33" fmla="*/ 6030758 h 6324599"/>
              <a:gd name="connsiteX34" fmla="*/ 1248333 w 5811023"/>
              <a:gd name="connsiteY34" fmla="*/ 6030758 h 6324599"/>
              <a:gd name="connsiteX35" fmla="*/ 1232441 w 5811023"/>
              <a:gd name="connsiteY35" fmla="*/ 6014866 h 6324599"/>
              <a:gd name="connsiteX36" fmla="*/ 1232441 w 5811023"/>
              <a:gd name="connsiteY36" fmla="*/ 4696449 h 6324599"/>
              <a:gd name="connsiteX37" fmla="*/ 1232441 w 5811023"/>
              <a:gd name="connsiteY37" fmla="*/ 3729127 h 6324599"/>
              <a:gd name="connsiteX38" fmla="*/ 1248333 w 5811023"/>
              <a:gd name="connsiteY38" fmla="*/ 3713235 h 6324599"/>
              <a:gd name="connsiteX39" fmla="*/ 4595302 w 5811023"/>
              <a:gd name="connsiteY39" fmla="*/ 3713235 h 6324599"/>
              <a:gd name="connsiteX40" fmla="*/ 4611195 w 5811023"/>
              <a:gd name="connsiteY40" fmla="*/ 3729127 h 6324599"/>
              <a:gd name="connsiteX41" fmla="*/ 4611195 w 5811023"/>
              <a:gd name="connsiteY41" fmla="*/ 4704390 h 6324599"/>
              <a:gd name="connsiteX42" fmla="*/ 4611195 w 5811023"/>
              <a:gd name="connsiteY42" fmla="*/ 6014857 h 6324599"/>
              <a:gd name="connsiteX43" fmla="*/ 4610481 w 5811023"/>
              <a:gd name="connsiteY43" fmla="*/ 6014857 h 6324599"/>
              <a:gd name="connsiteX44" fmla="*/ 5531562 w 5811023"/>
              <a:gd name="connsiteY44" fmla="*/ 4306340 h 6324599"/>
              <a:gd name="connsiteX45" fmla="*/ 5281602 w 5811023"/>
              <a:gd name="connsiteY45" fmla="*/ 4556299 h 6324599"/>
              <a:gd name="connsiteX46" fmla="*/ 4899445 w 5811023"/>
              <a:gd name="connsiteY46" fmla="*/ 4556299 h 6324599"/>
              <a:gd name="connsiteX47" fmla="*/ 4899445 w 5811023"/>
              <a:gd name="connsiteY47" fmla="*/ 3729127 h 6324599"/>
              <a:gd name="connsiteX48" fmla="*/ 4595302 w 5811023"/>
              <a:gd name="connsiteY48" fmla="*/ 3424985 h 6324599"/>
              <a:gd name="connsiteX49" fmla="*/ 1248333 w 5811023"/>
              <a:gd name="connsiteY49" fmla="*/ 3424985 h 6324599"/>
              <a:gd name="connsiteX50" fmla="*/ 944192 w 5811023"/>
              <a:gd name="connsiteY50" fmla="*/ 3729127 h 6324599"/>
              <a:gd name="connsiteX51" fmla="*/ 944192 w 5811023"/>
              <a:gd name="connsiteY51" fmla="*/ 4556299 h 6324599"/>
              <a:gd name="connsiteX52" fmla="*/ 538200 w 5811023"/>
              <a:gd name="connsiteY52" fmla="*/ 4556299 h 6324599"/>
              <a:gd name="connsiteX53" fmla="*/ 288240 w 5811023"/>
              <a:gd name="connsiteY53" fmla="*/ 4306340 h 6324599"/>
              <a:gd name="connsiteX54" fmla="*/ 288240 w 5811023"/>
              <a:gd name="connsiteY54" fmla="*/ 2082734 h 6324599"/>
              <a:gd name="connsiteX55" fmla="*/ 538200 w 5811023"/>
              <a:gd name="connsiteY55" fmla="*/ 1832774 h 6324599"/>
              <a:gd name="connsiteX56" fmla="*/ 1240392 w 5811023"/>
              <a:gd name="connsiteY56" fmla="*/ 1832774 h 6324599"/>
              <a:gd name="connsiteX57" fmla="*/ 4603253 w 5811023"/>
              <a:gd name="connsiteY57" fmla="*/ 1832774 h 6324599"/>
              <a:gd name="connsiteX58" fmla="*/ 5282325 w 5811023"/>
              <a:gd name="connsiteY58" fmla="*/ 1832774 h 6324599"/>
              <a:gd name="connsiteX59" fmla="*/ 5532285 w 5811023"/>
              <a:gd name="connsiteY59" fmla="*/ 2082734 h 6324599"/>
              <a:gd name="connsiteX60" fmla="*/ 5531562 w 5811023"/>
              <a:gd name="connsiteY60" fmla="*/ 4306340 h 6324599"/>
              <a:gd name="connsiteX61" fmla="*/ 5531562 w 5811023"/>
              <a:gd name="connsiteY61" fmla="*/ 4306340 h 6324599"/>
              <a:gd name="connsiteX62" fmla="*/ 5086548 w 5811023"/>
              <a:gd name="connsiteY62" fmla="*/ 2417937 h 6324599"/>
              <a:gd name="connsiteX63" fmla="*/ 4930506 w 5811023"/>
              <a:gd name="connsiteY63" fmla="*/ 2573979 h 6324599"/>
              <a:gd name="connsiteX64" fmla="*/ 4774464 w 5811023"/>
              <a:gd name="connsiteY64" fmla="*/ 2417937 h 6324599"/>
              <a:gd name="connsiteX65" fmla="*/ 4930506 w 5811023"/>
              <a:gd name="connsiteY65" fmla="*/ 2261896 h 6324599"/>
              <a:gd name="connsiteX66" fmla="*/ 5086548 w 5811023"/>
              <a:gd name="connsiteY66" fmla="*/ 2417937 h 6324599"/>
              <a:gd name="connsiteX67" fmla="*/ 4509335 w 5811023"/>
              <a:gd name="connsiteY67" fmla="*/ 2417937 h 6324599"/>
              <a:gd name="connsiteX68" fmla="*/ 4353294 w 5811023"/>
              <a:gd name="connsiteY68" fmla="*/ 2573979 h 6324599"/>
              <a:gd name="connsiteX69" fmla="*/ 4197252 w 5811023"/>
              <a:gd name="connsiteY69" fmla="*/ 2417937 h 6324599"/>
              <a:gd name="connsiteX70" fmla="*/ 4353294 w 5811023"/>
              <a:gd name="connsiteY70" fmla="*/ 2261896 h 6324599"/>
              <a:gd name="connsiteX71" fmla="*/ 4509335 w 5811023"/>
              <a:gd name="connsiteY71" fmla="*/ 2417937 h 6324599"/>
              <a:gd name="connsiteX72" fmla="*/ 4096115 w 5811023"/>
              <a:gd name="connsiteY72" fmla="*/ 5296781 h 6324599"/>
              <a:gd name="connsiteX73" fmla="*/ 3955966 w 5811023"/>
              <a:gd name="connsiteY73" fmla="*/ 5436931 h 6324599"/>
              <a:gd name="connsiteX74" fmla="*/ 1918741 w 5811023"/>
              <a:gd name="connsiteY74" fmla="*/ 5436931 h 6324599"/>
              <a:gd name="connsiteX75" fmla="*/ 1778592 w 5811023"/>
              <a:gd name="connsiteY75" fmla="*/ 5296781 h 6324599"/>
              <a:gd name="connsiteX76" fmla="*/ 1918741 w 5811023"/>
              <a:gd name="connsiteY76" fmla="*/ 5156632 h 6324599"/>
              <a:gd name="connsiteX77" fmla="*/ 3955243 w 5811023"/>
              <a:gd name="connsiteY77" fmla="*/ 5156632 h 6324599"/>
              <a:gd name="connsiteX78" fmla="*/ 4096115 w 5811023"/>
              <a:gd name="connsiteY78" fmla="*/ 5296781 h 6324599"/>
              <a:gd name="connsiteX79" fmla="*/ 4096115 w 5811023"/>
              <a:gd name="connsiteY79" fmla="*/ 4446489 h 6324599"/>
              <a:gd name="connsiteX80" fmla="*/ 3955966 w 5811023"/>
              <a:gd name="connsiteY80" fmla="*/ 4586638 h 6324599"/>
              <a:gd name="connsiteX81" fmla="*/ 1918741 w 5811023"/>
              <a:gd name="connsiteY81" fmla="*/ 4586638 h 6324599"/>
              <a:gd name="connsiteX82" fmla="*/ 1778592 w 5811023"/>
              <a:gd name="connsiteY82" fmla="*/ 4446489 h 6324599"/>
              <a:gd name="connsiteX83" fmla="*/ 1918741 w 5811023"/>
              <a:gd name="connsiteY83" fmla="*/ 4306340 h 6324599"/>
              <a:gd name="connsiteX84" fmla="*/ 3955243 w 5811023"/>
              <a:gd name="connsiteY84" fmla="*/ 4306340 h 6324599"/>
              <a:gd name="connsiteX85" fmla="*/ 4096115 w 5811023"/>
              <a:gd name="connsiteY85" fmla="*/ 4446489 h 63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811023" h="6324599">
                <a:moveTo>
                  <a:pt x="5281602" y="1551753"/>
                </a:moveTo>
                <a:lnTo>
                  <a:pt x="4899445" y="1551753"/>
                </a:lnTo>
                <a:lnTo>
                  <a:pt x="4899445" y="1543802"/>
                </a:lnTo>
                <a:lnTo>
                  <a:pt x="4899445" y="296191"/>
                </a:lnTo>
                <a:cubicBezTo>
                  <a:pt x="4899445" y="132198"/>
                  <a:pt x="4766523" y="0"/>
                  <a:pt x="4603253" y="0"/>
                </a:cubicBezTo>
                <a:lnTo>
                  <a:pt x="1240392" y="0"/>
                </a:lnTo>
                <a:cubicBezTo>
                  <a:pt x="1076399" y="0"/>
                  <a:pt x="944201" y="132921"/>
                  <a:pt x="944201" y="296191"/>
                </a:cubicBezTo>
                <a:lnTo>
                  <a:pt x="944201" y="1536583"/>
                </a:lnTo>
                <a:lnTo>
                  <a:pt x="944201" y="1544534"/>
                </a:lnTo>
                <a:lnTo>
                  <a:pt x="538200" y="1544534"/>
                </a:lnTo>
                <a:cubicBezTo>
                  <a:pt x="242009" y="1544534"/>
                  <a:pt x="0" y="1786543"/>
                  <a:pt x="0" y="2082734"/>
                </a:cubicBezTo>
                <a:lnTo>
                  <a:pt x="0" y="4306340"/>
                </a:lnTo>
                <a:cubicBezTo>
                  <a:pt x="0" y="4602531"/>
                  <a:pt x="242009" y="4844539"/>
                  <a:pt x="538200" y="4844539"/>
                </a:cubicBezTo>
                <a:lnTo>
                  <a:pt x="944201" y="4844539"/>
                </a:lnTo>
                <a:lnTo>
                  <a:pt x="944201" y="6022808"/>
                </a:lnTo>
                <a:cubicBezTo>
                  <a:pt x="944201" y="6194742"/>
                  <a:pt x="1084350" y="6326949"/>
                  <a:pt x="1248343" y="6326949"/>
                </a:cubicBezTo>
                <a:lnTo>
                  <a:pt x="4595312" y="6326949"/>
                </a:lnTo>
                <a:cubicBezTo>
                  <a:pt x="4767246" y="6326949"/>
                  <a:pt x="4899454" y="6186800"/>
                  <a:pt x="4899454" y="6022808"/>
                </a:cubicBezTo>
                <a:lnTo>
                  <a:pt x="4899454" y="4844549"/>
                </a:lnTo>
                <a:lnTo>
                  <a:pt x="5281612" y="4844549"/>
                </a:lnTo>
                <a:cubicBezTo>
                  <a:pt x="5577803" y="4844549"/>
                  <a:pt x="5819812" y="4602540"/>
                  <a:pt x="5819812" y="4306349"/>
                </a:cubicBezTo>
                <a:lnTo>
                  <a:pt x="5819812" y="2082734"/>
                </a:lnTo>
                <a:cubicBezTo>
                  <a:pt x="5819812" y="1785820"/>
                  <a:pt x="5578516" y="1551753"/>
                  <a:pt x="5281602" y="1551753"/>
                </a:cubicBezTo>
                <a:close/>
                <a:moveTo>
                  <a:pt x="1232441" y="1536583"/>
                </a:moveTo>
                <a:lnTo>
                  <a:pt x="1232441" y="296191"/>
                </a:lnTo>
                <a:cubicBezTo>
                  <a:pt x="1232441" y="288240"/>
                  <a:pt x="1240392" y="288240"/>
                  <a:pt x="1240392" y="288240"/>
                </a:cubicBezTo>
                <a:lnTo>
                  <a:pt x="4603253" y="288240"/>
                </a:lnTo>
                <a:cubicBezTo>
                  <a:pt x="4611204" y="288240"/>
                  <a:pt x="4611204" y="296191"/>
                  <a:pt x="4611204" y="296191"/>
                </a:cubicBezTo>
                <a:lnTo>
                  <a:pt x="4611204" y="1536583"/>
                </a:lnTo>
                <a:cubicBezTo>
                  <a:pt x="4611204" y="1544534"/>
                  <a:pt x="4603253" y="1544534"/>
                  <a:pt x="4603253" y="1544534"/>
                </a:cubicBezTo>
                <a:lnTo>
                  <a:pt x="1240392" y="1544534"/>
                </a:lnTo>
                <a:cubicBezTo>
                  <a:pt x="1240392" y="1551753"/>
                  <a:pt x="1232441" y="1544534"/>
                  <a:pt x="1232441" y="1536583"/>
                </a:cubicBezTo>
                <a:close/>
                <a:moveTo>
                  <a:pt x="4610481" y="6014866"/>
                </a:moveTo>
                <a:cubicBezTo>
                  <a:pt x="4610481" y="6022817"/>
                  <a:pt x="4602531" y="6030758"/>
                  <a:pt x="4594589" y="6030758"/>
                </a:cubicBezTo>
                <a:lnTo>
                  <a:pt x="1248333" y="6030758"/>
                </a:lnTo>
                <a:cubicBezTo>
                  <a:pt x="1240383" y="6030758"/>
                  <a:pt x="1232441" y="6022808"/>
                  <a:pt x="1232441" y="6014866"/>
                </a:cubicBezTo>
                <a:lnTo>
                  <a:pt x="1232441" y="4696449"/>
                </a:lnTo>
                <a:lnTo>
                  <a:pt x="1232441" y="3729127"/>
                </a:lnTo>
                <a:cubicBezTo>
                  <a:pt x="1232441" y="3721176"/>
                  <a:pt x="1240392" y="3713235"/>
                  <a:pt x="1248333" y="3713235"/>
                </a:cubicBezTo>
                <a:lnTo>
                  <a:pt x="4595302" y="3713235"/>
                </a:lnTo>
                <a:cubicBezTo>
                  <a:pt x="4603253" y="3713235"/>
                  <a:pt x="4611195" y="3721186"/>
                  <a:pt x="4611195" y="3729127"/>
                </a:cubicBezTo>
                <a:lnTo>
                  <a:pt x="4611195" y="4704390"/>
                </a:lnTo>
                <a:lnTo>
                  <a:pt x="4611195" y="6014857"/>
                </a:lnTo>
                <a:lnTo>
                  <a:pt x="4610481" y="6014857"/>
                </a:lnTo>
                <a:close/>
                <a:moveTo>
                  <a:pt x="5531562" y="4306340"/>
                </a:moveTo>
                <a:cubicBezTo>
                  <a:pt x="5531562" y="4446489"/>
                  <a:pt x="5422474" y="4556299"/>
                  <a:pt x="5281602" y="4556299"/>
                </a:cubicBezTo>
                <a:lnTo>
                  <a:pt x="4899445" y="4556299"/>
                </a:lnTo>
                <a:lnTo>
                  <a:pt x="4899445" y="3729127"/>
                </a:lnTo>
                <a:cubicBezTo>
                  <a:pt x="4899445" y="3557193"/>
                  <a:pt x="4759295" y="3424985"/>
                  <a:pt x="4595302" y="3424985"/>
                </a:cubicBezTo>
                <a:lnTo>
                  <a:pt x="1248333" y="3424985"/>
                </a:lnTo>
                <a:cubicBezTo>
                  <a:pt x="1076399" y="3424985"/>
                  <a:pt x="944192" y="3565134"/>
                  <a:pt x="944192" y="3729127"/>
                </a:cubicBezTo>
                <a:lnTo>
                  <a:pt x="944192" y="4556299"/>
                </a:lnTo>
                <a:lnTo>
                  <a:pt x="538200" y="4556299"/>
                </a:lnTo>
                <a:cubicBezTo>
                  <a:pt x="398050" y="4556299"/>
                  <a:pt x="288240" y="4447212"/>
                  <a:pt x="288240" y="4306340"/>
                </a:cubicBezTo>
                <a:lnTo>
                  <a:pt x="288240" y="2082734"/>
                </a:lnTo>
                <a:cubicBezTo>
                  <a:pt x="288240" y="1942584"/>
                  <a:pt x="397328" y="1832774"/>
                  <a:pt x="538200" y="1832774"/>
                </a:cubicBezTo>
                <a:lnTo>
                  <a:pt x="1240392" y="1832774"/>
                </a:lnTo>
                <a:lnTo>
                  <a:pt x="4603253" y="1832774"/>
                </a:lnTo>
                <a:lnTo>
                  <a:pt x="5282325" y="1832774"/>
                </a:lnTo>
                <a:cubicBezTo>
                  <a:pt x="5422474" y="1832774"/>
                  <a:pt x="5532285" y="1941862"/>
                  <a:pt x="5532285" y="2082734"/>
                </a:cubicBezTo>
                <a:lnTo>
                  <a:pt x="5531562" y="4306340"/>
                </a:lnTo>
                <a:lnTo>
                  <a:pt x="5531562" y="4306340"/>
                </a:lnTo>
                <a:close/>
                <a:moveTo>
                  <a:pt x="5086548" y="2417937"/>
                </a:moveTo>
                <a:cubicBezTo>
                  <a:pt x="5086548" y="2503905"/>
                  <a:pt x="5016473" y="2573979"/>
                  <a:pt x="4930506" y="2573979"/>
                </a:cubicBezTo>
                <a:cubicBezTo>
                  <a:pt x="4844539" y="2573979"/>
                  <a:pt x="4774464" y="2503905"/>
                  <a:pt x="4774464" y="2417937"/>
                </a:cubicBezTo>
                <a:cubicBezTo>
                  <a:pt x="4774464" y="2331971"/>
                  <a:pt x="4844539" y="2261896"/>
                  <a:pt x="4930506" y="2261896"/>
                </a:cubicBezTo>
                <a:cubicBezTo>
                  <a:pt x="5016473" y="2261896"/>
                  <a:pt x="5086548" y="2331971"/>
                  <a:pt x="5086548" y="2417937"/>
                </a:cubicBezTo>
                <a:close/>
                <a:moveTo>
                  <a:pt x="4509335" y="2417937"/>
                </a:moveTo>
                <a:cubicBezTo>
                  <a:pt x="4509335" y="2503905"/>
                  <a:pt x="4439261" y="2573979"/>
                  <a:pt x="4353294" y="2573979"/>
                </a:cubicBezTo>
                <a:cubicBezTo>
                  <a:pt x="4267327" y="2573979"/>
                  <a:pt x="4197252" y="2503905"/>
                  <a:pt x="4197252" y="2417937"/>
                </a:cubicBezTo>
                <a:cubicBezTo>
                  <a:pt x="4197252" y="2331971"/>
                  <a:pt x="4267327" y="2261896"/>
                  <a:pt x="4353294" y="2261896"/>
                </a:cubicBezTo>
                <a:cubicBezTo>
                  <a:pt x="4439261" y="2261896"/>
                  <a:pt x="4509335" y="2331971"/>
                  <a:pt x="4509335" y="2417937"/>
                </a:cubicBezTo>
                <a:close/>
                <a:moveTo>
                  <a:pt x="4096115" y="5296781"/>
                </a:moveTo>
                <a:cubicBezTo>
                  <a:pt x="4096115" y="5374807"/>
                  <a:pt x="4033992" y="5436931"/>
                  <a:pt x="3955966" y="5436931"/>
                </a:cubicBezTo>
                <a:lnTo>
                  <a:pt x="1918741" y="5436931"/>
                </a:lnTo>
                <a:cubicBezTo>
                  <a:pt x="1840715" y="5436931"/>
                  <a:pt x="1778592" y="5374807"/>
                  <a:pt x="1778592" y="5296781"/>
                </a:cubicBezTo>
                <a:cubicBezTo>
                  <a:pt x="1778592" y="5218756"/>
                  <a:pt x="1840715" y="5156632"/>
                  <a:pt x="1918741" y="5156632"/>
                </a:cubicBezTo>
                <a:lnTo>
                  <a:pt x="3955243" y="5156632"/>
                </a:lnTo>
                <a:cubicBezTo>
                  <a:pt x="4033259" y="5156632"/>
                  <a:pt x="4096115" y="5218756"/>
                  <a:pt x="4096115" y="5296781"/>
                </a:cubicBezTo>
                <a:close/>
                <a:moveTo>
                  <a:pt x="4096115" y="4446489"/>
                </a:moveTo>
                <a:cubicBezTo>
                  <a:pt x="4096115" y="4524515"/>
                  <a:pt x="4033992" y="4586638"/>
                  <a:pt x="3955966" y="4586638"/>
                </a:cubicBezTo>
                <a:lnTo>
                  <a:pt x="1918741" y="4586638"/>
                </a:lnTo>
                <a:cubicBezTo>
                  <a:pt x="1840715" y="4586638"/>
                  <a:pt x="1778592" y="4524515"/>
                  <a:pt x="1778592" y="4446489"/>
                </a:cubicBezTo>
                <a:cubicBezTo>
                  <a:pt x="1778592" y="4368463"/>
                  <a:pt x="1840715" y="4306340"/>
                  <a:pt x="1918741" y="4306340"/>
                </a:cubicBezTo>
                <a:lnTo>
                  <a:pt x="3955243" y="4306340"/>
                </a:lnTo>
                <a:cubicBezTo>
                  <a:pt x="4033259" y="4298398"/>
                  <a:pt x="4096115" y="4368473"/>
                  <a:pt x="4096115" y="444648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3" name="Forma libre 412">
            <a:extLst>
              <a:ext uri="{FF2B5EF4-FFF2-40B4-BE49-F238E27FC236}">
                <a16:creationId xmlns:a16="http://schemas.microsoft.com/office/drawing/2014/main" id="{593B045F-6A4E-2140-9C69-87C644693392}"/>
              </a:ext>
            </a:extLst>
          </p:cNvPr>
          <p:cNvSpPr/>
          <p:nvPr/>
        </p:nvSpPr>
        <p:spPr>
          <a:xfrm>
            <a:off x="2781817" y="3385423"/>
            <a:ext cx="300852" cy="305776"/>
          </a:xfrm>
          <a:custGeom>
            <a:avLst/>
            <a:gdLst>
              <a:gd name="connsiteX0" fmla="*/ 1030743 w 5810403"/>
              <a:gd name="connsiteY0" fmla="*/ 2643998 h 5905499"/>
              <a:gd name="connsiteX1" fmla="*/ 1022783 w 5810403"/>
              <a:gd name="connsiteY1" fmla="*/ 2643998 h 5905499"/>
              <a:gd name="connsiteX2" fmla="*/ 303796 w 5810403"/>
              <a:gd name="connsiteY2" fmla="*/ 2643998 h 5905499"/>
              <a:gd name="connsiteX3" fmla="*/ 61480 w 5810403"/>
              <a:gd name="connsiteY3" fmla="*/ 2526820 h 5905499"/>
              <a:gd name="connsiteX4" fmla="*/ 22424 w 5810403"/>
              <a:gd name="connsiteY4" fmla="*/ 2292464 h 5905499"/>
              <a:gd name="connsiteX5" fmla="*/ 1874145 w 5810403"/>
              <a:gd name="connsiteY5" fmla="*/ 199150 h 5905499"/>
              <a:gd name="connsiteX6" fmla="*/ 5053910 w 5810403"/>
              <a:gd name="connsiteY6" fmla="*/ 933324 h 5905499"/>
              <a:gd name="connsiteX7" fmla="*/ 5444510 w 5810403"/>
              <a:gd name="connsiteY7" fmla="*/ 558644 h 5905499"/>
              <a:gd name="connsiteX8" fmla="*/ 5631850 w 5810403"/>
              <a:gd name="connsiteY8" fmla="*/ 472572 h 5905499"/>
              <a:gd name="connsiteX9" fmla="*/ 5819191 w 5810403"/>
              <a:gd name="connsiteY9" fmla="*/ 691018 h 5905499"/>
              <a:gd name="connsiteX10" fmla="*/ 5819191 w 5810403"/>
              <a:gd name="connsiteY10" fmla="*/ 2393733 h 5905499"/>
              <a:gd name="connsiteX11" fmla="*/ 5600744 w 5810403"/>
              <a:gd name="connsiteY11" fmla="*/ 2644008 h 5905499"/>
              <a:gd name="connsiteX12" fmla="*/ 5569638 w 5810403"/>
              <a:gd name="connsiteY12" fmla="*/ 2644008 h 5905499"/>
              <a:gd name="connsiteX13" fmla="*/ 3882110 w 5810403"/>
              <a:gd name="connsiteY13" fmla="*/ 2644008 h 5905499"/>
              <a:gd name="connsiteX14" fmla="*/ 3866201 w 5810403"/>
              <a:gd name="connsiteY14" fmla="*/ 2644008 h 5905499"/>
              <a:gd name="connsiteX15" fmla="*/ 3662941 w 5810403"/>
              <a:gd name="connsiteY15" fmla="*/ 2503684 h 5905499"/>
              <a:gd name="connsiteX16" fmla="*/ 3725144 w 5810403"/>
              <a:gd name="connsiteY16" fmla="*/ 2277277 h 5905499"/>
              <a:gd name="connsiteX17" fmla="*/ 4138890 w 5810403"/>
              <a:gd name="connsiteY17" fmla="*/ 1855571 h 5905499"/>
              <a:gd name="connsiteX18" fmla="*/ 2794947 w 5810403"/>
              <a:gd name="connsiteY18" fmla="*/ 1300778 h 5905499"/>
              <a:gd name="connsiteX19" fmla="*/ 1341775 w 5810403"/>
              <a:gd name="connsiteY19" fmla="*/ 2410365 h 5905499"/>
              <a:gd name="connsiteX20" fmla="*/ 1030743 w 5810403"/>
              <a:gd name="connsiteY20" fmla="*/ 2643998 h 5905499"/>
              <a:gd name="connsiteX21" fmla="*/ 312478 w 5810403"/>
              <a:gd name="connsiteY21" fmla="*/ 2355390 h 5905499"/>
              <a:gd name="connsiteX22" fmla="*/ 312478 w 5810403"/>
              <a:gd name="connsiteY22" fmla="*/ 2355390 h 5905499"/>
              <a:gd name="connsiteX23" fmla="*/ 1031466 w 5810403"/>
              <a:gd name="connsiteY23" fmla="*/ 2355390 h 5905499"/>
              <a:gd name="connsiteX24" fmla="*/ 1078481 w 5810403"/>
              <a:gd name="connsiteY24" fmla="*/ 2308374 h 5905499"/>
              <a:gd name="connsiteX25" fmla="*/ 2773969 w 5810403"/>
              <a:gd name="connsiteY25" fmla="*/ 1027356 h 5905499"/>
              <a:gd name="connsiteX26" fmla="*/ 4453537 w 5810403"/>
              <a:gd name="connsiteY26" fmla="*/ 1785409 h 5905499"/>
              <a:gd name="connsiteX27" fmla="*/ 4445577 w 5810403"/>
              <a:gd name="connsiteY27" fmla="*/ 1980709 h 5905499"/>
              <a:gd name="connsiteX28" fmla="*/ 4062937 w 5810403"/>
              <a:gd name="connsiteY28" fmla="*/ 2363349 h 5905499"/>
              <a:gd name="connsiteX29" fmla="*/ 5524068 w 5810403"/>
              <a:gd name="connsiteY29" fmla="*/ 2363349 h 5905499"/>
              <a:gd name="connsiteX30" fmla="*/ 5524068 w 5810403"/>
              <a:gd name="connsiteY30" fmla="*/ 878349 h 5905499"/>
              <a:gd name="connsiteX31" fmla="*/ 5156614 w 5810403"/>
              <a:gd name="connsiteY31" fmla="*/ 1237843 h 5905499"/>
              <a:gd name="connsiteX32" fmla="*/ 5055346 w 5810403"/>
              <a:gd name="connsiteY32" fmla="*/ 1276899 h 5905499"/>
              <a:gd name="connsiteX33" fmla="*/ 4954078 w 5810403"/>
              <a:gd name="connsiteY33" fmla="*/ 1229883 h 5905499"/>
              <a:gd name="connsiteX34" fmla="*/ 1976136 w 5810403"/>
              <a:gd name="connsiteY34" fmla="*/ 464603 h 5905499"/>
              <a:gd name="connsiteX35" fmla="*/ 312478 w 5810403"/>
              <a:gd name="connsiteY35" fmla="*/ 2355390 h 5905499"/>
              <a:gd name="connsiteX36" fmla="*/ 2866555 w 5810403"/>
              <a:gd name="connsiteY36" fmla="*/ 5909835 h 5905499"/>
              <a:gd name="connsiteX37" fmla="*/ 765281 w 5810403"/>
              <a:gd name="connsiteY37" fmla="*/ 4972402 h 5905499"/>
              <a:gd name="connsiteX38" fmla="*/ 374681 w 5810403"/>
              <a:gd name="connsiteY38" fmla="*/ 5347082 h 5905499"/>
              <a:gd name="connsiteX39" fmla="*/ 187340 w 5810403"/>
              <a:gd name="connsiteY39" fmla="*/ 5433163 h 5905499"/>
              <a:gd name="connsiteX40" fmla="*/ 187340 w 5810403"/>
              <a:gd name="connsiteY40" fmla="*/ 5433163 h 5905499"/>
              <a:gd name="connsiteX41" fmla="*/ 0 w 5810403"/>
              <a:gd name="connsiteY41" fmla="*/ 5214717 h 5905499"/>
              <a:gd name="connsiteX42" fmla="*/ 0 w 5810403"/>
              <a:gd name="connsiteY42" fmla="*/ 3519230 h 5905499"/>
              <a:gd name="connsiteX43" fmla="*/ 218446 w 5810403"/>
              <a:gd name="connsiteY43" fmla="*/ 3268955 h 5905499"/>
              <a:gd name="connsiteX44" fmla="*/ 249553 w 5810403"/>
              <a:gd name="connsiteY44" fmla="*/ 3268955 h 5905499"/>
              <a:gd name="connsiteX45" fmla="*/ 1929121 w 5810403"/>
              <a:gd name="connsiteY45" fmla="*/ 3268955 h 5905499"/>
              <a:gd name="connsiteX46" fmla="*/ 1945030 w 5810403"/>
              <a:gd name="connsiteY46" fmla="*/ 3268955 h 5905499"/>
              <a:gd name="connsiteX47" fmla="*/ 2148290 w 5810403"/>
              <a:gd name="connsiteY47" fmla="*/ 3409279 h 5905499"/>
              <a:gd name="connsiteX48" fmla="*/ 2086087 w 5810403"/>
              <a:gd name="connsiteY48" fmla="*/ 3635685 h 5905499"/>
              <a:gd name="connsiteX49" fmla="*/ 1672341 w 5810403"/>
              <a:gd name="connsiteY49" fmla="*/ 4057391 h 5905499"/>
              <a:gd name="connsiteX50" fmla="*/ 3016284 w 5810403"/>
              <a:gd name="connsiteY50" fmla="*/ 4612185 h 5905499"/>
              <a:gd name="connsiteX51" fmla="*/ 4469456 w 5810403"/>
              <a:gd name="connsiteY51" fmla="*/ 3502597 h 5905499"/>
              <a:gd name="connsiteX52" fmla="*/ 4477415 w 5810403"/>
              <a:gd name="connsiteY52" fmla="*/ 3494638 h 5905499"/>
              <a:gd name="connsiteX53" fmla="*/ 4781934 w 5810403"/>
              <a:gd name="connsiteY53" fmla="*/ 3276191 h 5905499"/>
              <a:gd name="connsiteX54" fmla="*/ 5508158 w 5810403"/>
              <a:gd name="connsiteY54" fmla="*/ 3276191 h 5905499"/>
              <a:gd name="connsiteX55" fmla="*/ 5750474 w 5810403"/>
              <a:gd name="connsiteY55" fmla="*/ 3393370 h 5905499"/>
              <a:gd name="connsiteX56" fmla="*/ 5789530 w 5810403"/>
              <a:gd name="connsiteY56" fmla="*/ 3627725 h 5905499"/>
              <a:gd name="connsiteX57" fmla="*/ 3945759 w 5810403"/>
              <a:gd name="connsiteY57" fmla="*/ 5729000 h 5905499"/>
              <a:gd name="connsiteX58" fmla="*/ 2866555 w 5810403"/>
              <a:gd name="connsiteY58" fmla="*/ 5909835 h 5905499"/>
              <a:gd name="connsiteX59" fmla="*/ 773240 w 5810403"/>
              <a:gd name="connsiteY59" fmla="*/ 4628095 h 5905499"/>
              <a:gd name="connsiteX60" fmla="*/ 773240 w 5810403"/>
              <a:gd name="connsiteY60" fmla="*/ 4628095 h 5905499"/>
              <a:gd name="connsiteX61" fmla="*/ 874509 w 5810403"/>
              <a:gd name="connsiteY61" fmla="*/ 4675110 h 5905499"/>
              <a:gd name="connsiteX62" fmla="*/ 3851014 w 5810403"/>
              <a:gd name="connsiteY62" fmla="*/ 5441113 h 5905499"/>
              <a:gd name="connsiteX63" fmla="*/ 5514672 w 5810403"/>
              <a:gd name="connsiteY63" fmla="*/ 3550326 h 5905499"/>
              <a:gd name="connsiteX64" fmla="*/ 5514672 w 5810403"/>
              <a:gd name="connsiteY64" fmla="*/ 3550326 h 5905499"/>
              <a:gd name="connsiteX65" fmla="*/ 4795685 w 5810403"/>
              <a:gd name="connsiteY65" fmla="*/ 3550326 h 5905499"/>
              <a:gd name="connsiteX66" fmla="*/ 4756628 w 5810403"/>
              <a:gd name="connsiteY66" fmla="*/ 3597342 h 5905499"/>
              <a:gd name="connsiteX67" fmla="*/ 4756628 w 5810403"/>
              <a:gd name="connsiteY67" fmla="*/ 3597342 h 5905499"/>
              <a:gd name="connsiteX68" fmla="*/ 3061141 w 5810403"/>
              <a:gd name="connsiteY68" fmla="*/ 4878360 h 5905499"/>
              <a:gd name="connsiteX69" fmla="*/ 1381573 w 5810403"/>
              <a:gd name="connsiteY69" fmla="*/ 4120307 h 5905499"/>
              <a:gd name="connsiteX70" fmla="*/ 1389533 w 5810403"/>
              <a:gd name="connsiteY70" fmla="*/ 3925007 h 5905499"/>
              <a:gd name="connsiteX71" fmla="*/ 1772173 w 5810403"/>
              <a:gd name="connsiteY71" fmla="*/ 3542367 h 5905499"/>
              <a:gd name="connsiteX72" fmla="*/ 311033 w 5810403"/>
              <a:gd name="connsiteY72" fmla="*/ 3542367 h 5905499"/>
              <a:gd name="connsiteX73" fmla="*/ 311033 w 5810403"/>
              <a:gd name="connsiteY73" fmla="*/ 5018685 h 5905499"/>
              <a:gd name="connsiteX74" fmla="*/ 678486 w 5810403"/>
              <a:gd name="connsiteY74" fmla="*/ 4659191 h 5905499"/>
              <a:gd name="connsiteX75" fmla="*/ 773240 w 5810403"/>
              <a:gd name="connsiteY75" fmla="*/ 4628095 h 590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810403" h="5905499">
                <a:moveTo>
                  <a:pt x="1030743" y="2643998"/>
                </a:moveTo>
                <a:lnTo>
                  <a:pt x="1022783" y="2643998"/>
                </a:lnTo>
                <a:lnTo>
                  <a:pt x="303796" y="2643998"/>
                </a:lnTo>
                <a:cubicBezTo>
                  <a:pt x="272690" y="2643998"/>
                  <a:pt x="139602" y="2636039"/>
                  <a:pt x="61480" y="2526820"/>
                </a:cubicBezTo>
                <a:cubicBezTo>
                  <a:pt x="30374" y="2479805"/>
                  <a:pt x="-8682" y="2401683"/>
                  <a:pt x="22424" y="2292464"/>
                </a:cubicBezTo>
                <a:cubicBezTo>
                  <a:pt x="287886" y="1253762"/>
                  <a:pt x="912842" y="542725"/>
                  <a:pt x="1874145" y="199150"/>
                </a:cubicBezTo>
                <a:cubicBezTo>
                  <a:pt x="3045945" y="-222556"/>
                  <a:pt x="4131663" y="26987"/>
                  <a:pt x="5053910" y="933324"/>
                </a:cubicBezTo>
                <a:lnTo>
                  <a:pt x="5444510" y="558644"/>
                </a:lnTo>
                <a:cubicBezTo>
                  <a:pt x="5475616" y="535497"/>
                  <a:pt x="5545779" y="472572"/>
                  <a:pt x="5631850" y="472572"/>
                </a:cubicBezTo>
                <a:cubicBezTo>
                  <a:pt x="5702012" y="472572"/>
                  <a:pt x="5819191" y="519588"/>
                  <a:pt x="5819191" y="691018"/>
                </a:cubicBezTo>
                <a:lnTo>
                  <a:pt x="5819191" y="2393733"/>
                </a:lnTo>
                <a:cubicBezTo>
                  <a:pt x="5819191" y="2518870"/>
                  <a:pt x="5733118" y="2620139"/>
                  <a:pt x="5600744" y="2644008"/>
                </a:cubicBezTo>
                <a:cubicBezTo>
                  <a:pt x="5592785" y="2644008"/>
                  <a:pt x="5577597" y="2644008"/>
                  <a:pt x="5569638" y="2644008"/>
                </a:cubicBezTo>
                <a:lnTo>
                  <a:pt x="3882110" y="2644008"/>
                </a:lnTo>
                <a:cubicBezTo>
                  <a:pt x="3874151" y="2644008"/>
                  <a:pt x="3874151" y="2644008"/>
                  <a:pt x="3866201" y="2644008"/>
                </a:cubicBezTo>
                <a:cubicBezTo>
                  <a:pt x="3827144" y="2636048"/>
                  <a:pt x="3702007" y="2620862"/>
                  <a:pt x="3662941" y="2503684"/>
                </a:cubicBezTo>
                <a:cubicBezTo>
                  <a:pt x="3647031" y="2456668"/>
                  <a:pt x="3631835" y="2370586"/>
                  <a:pt x="3725144" y="2277277"/>
                </a:cubicBezTo>
                <a:lnTo>
                  <a:pt x="4138890" y="1855571"/>
                </a:lnTo>
                <a:cubicBezTo>
                  <a:pt x="3764210" y="1449062"/>
                  <a:pt x="3310675" y="1261722"/>
                  <a:pt x="2794947" y="1300778"/>
                </a:cubicBezTo>
                <a:cubicBezTo>
                  <a:pt x="2083909" y="1362981"/>
                  <a:pt x="1607237" y="1722484"/>
                  <a:pt x="1341775" y="2410365"/>
                </a:cubicBezTo>
                <a:cubicBezTo>
                  <a:pt x="1265108" y="2589746"/>
                  <a:pt x="1132734" y="2643998"/>
                  <a:pt x="1030743" y="2643998"/>
                </a:cubicBezTo>
                <a:close/>
                <a:moveTo>
                  <a:pt x="312478" y="2355390"/>
                </a:moveTo>
                <a:lnTo>
                  <a:pt x="312478" y="2355390"/>
                </a:lnTo>
                <a:lnTo>
                  <a:pt x="1031466" y="2355390"/>
                </a:lnTo>
                <a:cubicBezTo>
                  <a:pt x="1039425" y="2355390"/>
                  <a:pt x="1054612" y="2347430"/>
                  <a:pt x="1078481" y="2308374"/>
                </a:cubicBezTo>
                <a:cubicBezTo>
                  <a:pt x="1383000" y="1527174"/>
                  <a:pt x="1960940" y="1089559"/>
                  <a:pt x="2773969" y="1027356"/>
                </a:cubicBezTo>
                <a:cubicBezTo>
                  <a:pt x="3430030" y="972381"/>
                  <a:pt x="4000734" y="1230615"/>
                  <a:pt x="4453537" y="1785409"/>
                </a:cubicBezTo>
                <a:cubicBezTo>
                  <a:pt x="4500552" y="1840385"/>
                  <a:pt x="4492593" y="1925734"/>
                  <a:pt x="4445577" y="1980709"/>
                </a:cubicBezTo>
                <a:lnTo>
                  <a:pt x="4062937" y="2363349"/>
                </a:lnTo>
                <a:lnTo>
                  <a:pt x="5524068" y="2363349"/>
                </a:lnTo>
                <a:lnTo>
                  <a:pt x="5524068" y="878349"/>
                </a:lnTo>
                <a:lnTo>
                  <a:pt x="5156614" y="1237843"/>
                </a:lnTo>
                <a:cubicBezTo>
                  <a:pt x="5125508" y="1260989"/>
                  <a:pt x="5086452" y="1276899"/>
                  <a:pt x="5055346" y="1276899"/>
                </a:cubicBezTo>
                <a:cubicBezTo>
                  <a:pt x="5016290" y="1276899"/>
                  <a:pt x="4977224" y="1260989"/>
                  <a:pt x="4954078" y="1229883"/>
                </a:cubicBezTo>
                <a:cubicBezTo>
                  <a:pt x="4085370" y="324278"/>
                  <a:pt x="3077774" y="66053"/>
                  <a:pt x="1976136" y="464603"/>
                </a:cubicBezTo>
                <a:cubicBezTo>
                  <a:pt x="1108865" y="777081"/>
                  <a:pt x="554071" y="1417956"/>
                  <a:pt x="312478" y="2355390"/>
                </a:cubicBezTo>
                <a:close/>
                <a:moveTo>
                  <a:pt x="2866555" y="5909835"/>
                </a:moveTo>
                <a:cubicBezTo>
                  <a:pt x="2108501" y="5909835"/>
                  <a:pt x="1405423" y="5597357"/>
                  <a:pt x="765281" y="4972402"/>
                </a:cubicBezTo>
                <a:lnTo>
                  <a:pt x="374681" y="5347082"/>
                </a:lnTo>
                <a:cubicBezTo>
                  <a:pt x="343575" y="5370229"/>
                  <a:pt x="273412" y="5433163"/>
                  <a:pt x="187340" y="5433163"/>
                </a:cubicBezTo>
                <a:lnTo>
                  <a:pt x="187340" y="5433163"/>
                </a:lnTo>
                <a:cubicBezTo>
                  <a:pt x="117178" y="5433163"/>
                  <a:pt x="0" y="5386148"/>
                  <a:pt x="0" y="5214717"/>
                </a:cubicBezTo>
                <a:lnTo>
                  <a:pt x="0" y="3519230"/>
                </a:lnTo>
                <a:cubicBezTo>
                  <a:pt x="0" y="3394092"/>
                  <a:pt x="86072" y="3292824"/>
                  <a:pt x="218446" y="3268955"/>
                </a:cubicBezTo>
                <a:cubicBezTo>
                  <a:pt x="226406" y="3268955"/>
                  <a:pt x="241593" y="3268955"/>
                  <a:pt x="249553" y="3268955"/>
                </a:cubicBezTo>
                <a:lnTo>
                  <a:pt x="1929121" y="3268955"/>
                </a:lnTo>
                <a:cubicBezTo>
                  <a:pt x="1937080" y="3268955"/>
                  <a:pt x="1937080" y="3268955"/>
                  <a:pt x="1945030" y="3268955"/>
                </a:cubicBezTo>
                <a:cubicBezTo>
                  <a:pt x="1984086" y="3276914"/>
                  <a:pt x="2109224" y="3292101"/>
                  <a:pt x="2148290" y="3409279"/>
                </a:cubicBezTo>
                <a:cubicBezTo>
                  <a:pt x="2164199" y="3456295"/>
                  <a:pt x="2179396" y="3542376"/>
                  <a:pt x="2086087" y="3635685"/>
                </a:cubicBezTo>
                <a:lnTo>
                  <a:pt x="1672341" y="4057391"/>
                </a:lnTo>
                <a:cubicBezTo>
                  <a:pt x="2047021" y="4463901"/>
                  <a:pt x="2500556" y="4651241"/>
                  <a:pt x="3016284" y="4612185"/>
                </a:cubicBezTo>
                <a:cubicBezTo>
                  <a:pt x="3727322" y="4549982"/>
                  <a:pt x="4203994" y="4190488"/>
                  <a:pt x="4469456" y="3502597"/>
                </a:cubicBezTo>
                <a:cubicBezTo>
                  <a:pt x="4469456" y="3502597"/>
                  <a:pt x="4469456" y="3494638"/>
                  <a:pt x="4477415" y="3494638"/>
                </a:cubicBezTo>
                <a:cubicBezTo>
                  <a:pt x="4547577" y="3330444"/>
                  <a:pt x="4688625" y="3276191"/>
                  <a:pt x="4781934" y="3276191"/>
                </a:cubicBezTo>
                <a:lnTo>
                  <a:pt x="5508158" y="3276191"/>
                </a:lnTo>
                <a:cubicBezTo>
                  <a:pt x="5539264" y="3276191"/>
                  <a:pt x="5672352" y="3284151"/>
                  <a:pt x="5750474" y="3393370"/>
                </a:cubicBezTo>
                <a:cubicBezTo>
                  <a:pt x="5781580" y="3440385"/>
                  <a:pt x="5820636" y="3518507"/>
                  <a:pt x="5789530" y="3627725"/>
                </a:cubicBezTo>
                <a:cubicBezTo>
                  <a:pt x="5524068" y="4674387"/>
                  <a:pt x="4907072" y="5377465"/>
                  <a:pt x="3945759" y="5729000"/>
                </a:cubicBezTo>
                <a:cubicBezTo>
                  <a:pt x="3585551" y="5846910"/>
                  <a:pt x="3218098" y="5909835"/>
                  <a:pt x="2866555" y="5909835"/>
                </a:cubicBezTo>
                <a:close/>
                <a:moveTo>
                  <a:pt x="773240" y="4628095"/>
                </a:moveTo>
                <a:lnTo>
                  <a:pt x="773240" y="4628095"/>
                </a:lnTo>
                <a:cubicBezTo>
                  <a:pt x="812296" y="4628095"/>
                  <a:pt x="851362" y="4644004"/>
                  <a:pt x="874509" y="4675110"/>
                </a:cubicBezTo>
                <a:cubicBezTo>
                  <a:pt x="1741780" y="5581438"/>
                  <a:pt x="2749377" y="5838950"/>
                  <a:pt x="3851014" y="5441113"/>
                </a:cubicBezTo>
                <a:cubicBezTo>
                  <a:pt x="4710326" y="5128635"/>
                  <a:pt x="5273079" y="4495720"/>
                  <a:pt x="5514672" y="3550326"/>
                </a:cubicBezTo>
                <a:lnTo>
                  <a:pt x="5514672" y="3550326"/>
                </a:lnTo>
                <a:lnTo>
                  <a:pt x="4795685" y="3550326"/>
                </a:lnTo>
                <a:cubicBezTo>
                  <a:pt x="4795685" y="3550326"/>
                  <a:pt x="4772538" y="3558286"/>
                  <a:pt x="4756628" y="3597342"/>
                </a:cubicBezTo>
                <a:lnTo>
                  <a:pt x="4756628" y="3597342"/>
                </a:lnTo>
                <a:cubicBezTo>
                  <a:pt x="4444151" y="4378542"/>
                  <a:pt x="3874170" y="4808198"/>
                  <a:pt x="3061141" y="4878360"/>
                </a:cubicBezTo>
                <a:cubicBezTo>
                  <a:pt x="2405079" y="4933336"/>
                  <a:pt x="1834376" y="4675101"/>
                  <a:pt x="1381573" y="4120307"/>
                </a:cubicBezTo>
                <a:cubicBezTo>
                  <a:pt x="1334557" y="4065332"/>
                  <a:pt x="1342517" y="3979982"/>
                  <a:pt x="1389533" y="3925007"/>
                </a:cubicBezTo>
                <a:lnTo>
                  <a:pt x="1772173" y="3542367"/>
                </a:lnTo>
                <a:lnTo>
                  <a:pt x="311033" y="3542367"/>
                </a:lnTo>
                <a:lnTo>
                  <a:pt x="311033" y="5018685"/>
                </a:lnTo>
                <a:lnTo>
                  <a:pt x="678486" y="4659191"/>
                </a:lnTo>
                <a:cubicBezTo>
                  <a:pt x="703078" y="4644004"/>
                  <a:pt x="734184" y="4628095"/>
                  <a:pt x="773240" y="462809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5" name="Forma libre 414">
            <a:extLst>
              <a:ext uri="{FF2B5EF4-FFF2-40B4-BE49-F238E27FC236}">
                <a16:creationId xmlns:a16="http://schemas.microsoft.com/office/drawing/2014/main" id="{45D1ED5C-EA16-0245-8DA3-433FD4017AD1}"/>
              </a:ext>
            </a:extLst>
          </p:cNvPr>
          <p:cNvSpPr/>
          <p:nvPr/>
        </p:nvSpPr>
        <p:spPr>
          <a:xfrm>
            <a:off x="4258099" y="2005535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29300 h 5829300"/>
              <a:gd name="connsiteX3" fmla="*/ 5830005 w 5829300"/>
              <a:gd name="connsiteY3" fmla="*/ 2914298 h 5829300"/>
              <a:gd name="connsiteX4" fmla="*/ 2915002 w 5829300"/>
              <a:gd name="connsiteY4" fmla="*/ 0 h 5829300"/>
              <a:gd name="connsiteX5" fmla="*/ 2915002 w 5829300"/>
              <a:gd name="connsiteY5" fmla="*/ 5554475 h 5829300"/>
              <a:gd name="connsiteX6" fmla="*/ 282597 w 5829300"/>
              <a:gd name="connsiteY6" fmla="*/ 2922070 h 5829300"/>
              <a:gd name="connsiteX7" fmla="*/ 2915002 w 5829300"/>
              <a:gd name="connsiteY7" fmla="*/ 289665 h 5829300"/>
              <a:gd name="connsiteX8" fmla="*/ 5547408 w 5829300"/>
              <a:gd name="connsiteY8" fmla="*/ 2922070 h 5829300"/>
              <a:gd name="connsiteX9" fmla="*/ 2915002 w 5829300"/>
              <a:gd name="connsiteY9" fmla="*/ 5554475 h 5829300"/>
              <a:gd name="connsiteX10" fmla="*/ 3785407 w 5829300"/>
              <a:gd name="connsiteY10" fmla="*/ 1731626 h 5829300"/>
              <a:gd name="connsiteX11" fmla="*/ 3632807 w 5829300"/>
              <a:gd name="connsiteY11" fmla="*/ 1800158 h 5829300"/>
              <a:gd name="connsiteX12" fmla="*/ 2846480 w 5829300"/>
              <a:gd name="connsiteY12" fmla="*/ 2532793 h 5829300"/>
              <a:gd name="connsiteX13" fmla="*/ 2846480 w 5829300"/>
              <a:gd name="connsiteY13" fmla="*/ 1998678 h 5829300"/>
              <a:gd name="connsiteX14" fmla="*/ 2647950 w 5829300"/>
              <a:gd name="connsiteY14" fmla="*/ 1731626 h 5829300"/>
              <a:gd name="connsiteX15" fmla="*/ 2495350 w 5829300"/>
              <a:gd name="connsiteY15" fmla="*/ 1800158 h 5829300"/>
              <a:gd name="connsiteX16" fmla="*/ 1541583 w 5829300"/>
              <a:gd name="connsiteY16" fmla="*/ 2693165 h 5829300"/>
              <a:gd name="connsiteX17" fmla="*/ 1495663 w 5829300"/>
              <a:gd name="connsiteY17" fmla="*/ 3090215 h 5829300"/>
              <a:gd name="connsiteX18" fmla="*/ 1511208 w 5829300"/>
              <a:gd name="connsiteY18" fmla="*/ 3105760 h 5829300"/>
              <a:gd name="connsiteX19" fmla="*/ 2510904 w 5829300"/>
              <a:gd name="connsiteY19" fmla="*/ 4036219 h 5829300"/>
              <a:gd name="connsiteX20" fmla="*/ 2655732 w 5829300"/>
              <a:gd name="connsiteY20" fmla="*/ 4096979 h 5829300"/>
              <a:gd name="connsiteX21" fmla="*/ 2846489 w 5829300"/>
              <a:gd name="connsiteY21" fmla="*/ 3829927 h 5829300"/>
              <a:gd name="connsiteX22" fmla="*/ 2846489 w 5829300"/>
              <a:gd name="connsiteY22" fmla="*/ 3288040 h 5829300"/>
              <a:gd name="connsiteX23" fmla="*/ 3647656 w 5829300"/>
              <a:gd name="connsiteY23" fmla="*/ 4036219 h 5829300"/>
              <a:gd name="connsiteX24" fmla="*/ 3792484 w 5829300"/>
              <a:gd name="connsiteY24" fmla="*/ 4096979 h 5829300"/>
              <a:gd name="connsiteX25" fmla="*/ 3983241 w 5829300"/>
              <a:gd name="connsiteY25" fmla="*/ 3829927 h 5829300"/>
              <a:gd name="connsiteX26" fmla="*/ 3983241 w 5829300"/>
              <a:gd name="connsiteY26" fmla="*/ 1998678 h 5829300"/>
              <a:gd name="connsiteX27" fmla="*/ 3785407 w 5829300"/>
              <a:gd name="connsiteY27" fmla="*/ 1731626 h 5829300"/>
              <a:gd name="connsiteX28" fmla="*/ 2564578 w 5829300"/>
              <a:gd name="connsiteY28" fmla="*/ 3708397 h 5829300"/>
              <a:gd name="connsiteX29" fmla="*/ 1725263 w 5829300"/>
              <a:gd name="connsiteY29" fmla="*/ 2914298 h 5829300"/>
              <a:gd name="connsiteX30" fmla="*/ 1740808 w 5829300"/>
              <a:gd name="connsiteY30" fmla="*/ 2898753 h 5829300"/>
              <a:gd name="connsiteX31" fmla="*/ 2564578 w 5829300"/>
              <a:gd name="connsiteY31" fmla="*/ 2128676 h 5829300"/>
              <a:gd name="connsiteX32" fmla="*/ 2564578 w 5829300"/>
              <a:gd name="connsiteY32" fmla="*/ 3708397 h 5829300"/>
              <a:gd name="connsiteX33" fmla="*/ 3701329 w 5829300"/>
              <a:gd name="connsiteY33" fmla="*/ 3708397 h 5829300"/>
              <a:gd name="connsiteX34" fmla="*/ 2854242 w 5829300"/>
              <a:gd name="connsiteY34" fmla="*/ 2914298 h 5829300"/>
              <a:gd name="connsiteX35" fmla="*/ 2869787 w 5829300"/>
              <a:gd name="connsiteY35" fmla="*/ 2898753 h 5829300"/>
              <a:gd name="connsiteX36" fmla="*/ 3701329 w 5829300"/>
              <a:gd name="connsiteY36" fmla="*/ 2128676 h 5829300"/>
              <a:gd name="connsiteX37" fmla="*/ 3701329 w 5829300"/>
              <a:gd name="connsiteY37" fmla="*/ 3708397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02"/>
                </a:cubicBezTo>
                <a:cubicBezTo>
                  <a:pt x="0" y="4525099"/>
                  <a:pt x="1305601" y="5829300"/>
                  <a:pt x="2915002" y="5829300"/>
                </a:cubicBezTo>
                <a:cubicBezTo>
                  <a:pt x="4525109" y="5837073"/>
                  <a:pt x="5830005" y="4524404"/>
                  <a:pt x="5830005" y="2914298"/>
                </a:cubicBezTo>
                <a:cubicBezTo>
                  <a:pt x="5830005" y="1304192"/>
                  <a:pt x="4525109" y="0"/>
                  <a:pt x="2915002" y="0"/>
                </a:cubicBezTo>
                <a:close/>
                <a:moveTo>
                  <a:pt x="2915002" y="5554475"/>
                </a:moveTo>
                <a:cubicBezTo>
                  <a:pt x="1465269" y="5554475"/>
                  <a:pt x="282597" y="4371804"/>
                  <a:pt x="282597" y="2922070"/>
                </a:cubicBezTo>
                <a:cubicBezTo>
                  <a:pt x="282597" y="1472336"/>
                  <a:pt x="1465269" y="289665"/>
                  <a:pt x="2915002" y="289665"/>
                </a:cubicBezTo>
                <a:cubicBezTo>
                  <a:pt x="4364736" y="289665"/>
                  <a:pt x="5547408" y="1472336"/>
                  <a:pt x="5547408" y="2922070"/>
                </a:cubicBezTo>
                <a:cubicBezTo>
                  <a:pt x="5547408" y="4371804"/>
                  <a:pt x="4372509" y="5554475"/>
                  <a:pt x="2915002" y="5554475"/>
                </a:cubicBezTo>
                <a:close/>
                <a:moveTo>
                  <a:pt x="3785407" y="1731626"/>
                </a:moveTo>
                <a:cubicBezTo>
                  <a:pt x="3731714" y="1731626"/>
                  <a:pt x="3678726" y="1754238"/>
                  <a:pt x="3632807" y="1800158"/>
                </a:cubicBezTo>
                <a:lnTo>
                  <a:pt x="2846480" y="2532793"/>
                </a:lnTo>
                <a:lnTo>
                  <a:pt x="2846480" y="1998678"/>
                </a:lnTo>
                <a:cubicBezTo>
                  <a:pt x="2846480" y="1747161"/>
                  <a:pt x="2693880" y="1731626"/>
                  <a:pt x="2647950" y="1731626"/>
                </a:cubicBezTo>
                <a:cubicBezTo>
                  <a:pt x="2594258" y="1731626"/>
                  <a:pt x="2541270" y="1754238"/>
                  <a:pt x="2495350" y="1800158"/>
                </a:cubicBezTo>
                <a:lnTo>
                  <a:pt x="1541583" y="2693165"/>
                </a:lnTo>
                <a:cubicBezTo>
                  <a:pt x="1381211" y="2837993"/>
                  <a:pt x="1419358" y="2998375"/>
                  <a:pt x="1495663" y="3090215"/>
                </a:cubicBezTo>
                <a:cubicBezTo>
                  <a:pt x="1495663" y="3097987"/>
                  <a:pt x="1503436" y="3097987"/>
                  <a:pt x="1511208" y="3105760"/>
                </a:cubicBezTo>
                <a:lnTo>
                  <a:pt x="2510904" y="4036219"/>
                </a:lnTo>
                <a:cubicBezTo>
                  <a:pt x="2556825" y="4082139"/>
                  <a:pt x="2602744" y="4096979"/>
                  <a:pt x="2655732" y="4096979"/>
                </a:cubicBezTo>
                <a:cubicBezTo>
                  <a:pt x="2701652" y="4096979"/>
                  <a:pt x="2846489" y="4074367"/>
                  <a:pt x="2846489" y="3829927"/>
                </a:cubicBezTo>
                <a:lnTo>
                  <a:pt x="2846489" y="3288040"/>
                </a:lnTo>
                <a:lnTo>
                  <a:pt x="3647656" y="4036219"/>
                </a:lnTo>
                <a:cubicBezTo>
                  <a:pt x="3693576" y="4082139"/>
                  <a:pt x="3739496" y="4096979"/>
                  <a:pt x="3792484" y="4096979"/>
                </a:cubicBezTo>
                <a:cubicBezTo>
                  <a:pt x="3838404" y="4096979"/>
                  <a:pt x="3983241" y="4074367"/>
                  <a:pt x="3983241" y="3829927"/>
                </a:cubicBezTo>
                <a:lnTo>
                  <a:pt x="3983241" y="1998678"/>
                </a:lnTo>
                <a:cubicBezTo>
                  <a:pt x="3983222" y="1754943"/>
                  <a:pt x="3830622" y="1731626"/>
                  <a:pt x="3785407" y="1731626"/>
                </a:cubicBezTo>
                <a:close/>
                <a:moveTo>
                  <a:pt x="2564578" y="3708397"/>
                </a:moveTo>
                <a:lnTo>
                  <a:pt x="1725263" y="2914298"/>
                </a:lnTo>
                <a:cubicBezTo>
                  <a:pt x="1725263" y="2906525"/>
                  <a:pt x="1733036" y="2906525"/>
                  <a:pt x="1740808" y="2898753"/>
                </a:cubicBezTo>
                <a:lnTo>
                  <a:pt x="2564578" y="2128676"/>
                </a:lnTo>
                <a:lnTo>
                  <a:pt x="2564578" y="3708397"/>
                </a:lnTo>
                <a:close/>
                <a:moveTo>
                  <a:pt x="3701329" y="3708397"/>
                </a:moveTo>
                <a:lnTo>
                  <a:pt x="2854242" y="2914298"/>
                </a:lnTo>
                <a:cubicBezTo>
                  <a:pt x="2854242" y="2906525"/>
                  <a:pt x="2862015" y="2906525"/>
                  <a:pt x="2869787" y="2898753"/>
                </a:cubicBezTo>
                <a:lnTo>
                  <a:pt x="3701329" y="2128676"/>
                </a:lnTo>
                <a:lnTo>
                  <a:pt x="3701329" y="370839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7" name="Forma libre 416">
            <a:extLst>
              <a:ext uri="{FF2B5EF4-FFF2-40B4-BE49-F238E27FC236}">
                <a16:creationId xmlns:a16="http://schemas.microsoft.com/office/drawing/2014/main" id="{9E1D0FB4-D711-984A-8447-6681250AAF97}"/>
              </a:ext>
            </a:extLst>
          </p:cNvPr>
          <p:cNvSpPr/>
          <p:nvPr/>
        </p:nvSpPr>
        <p:spPr>
          <a:xfrm>
            <a:off x="481817" y="3385423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10247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1433 h 5819790"/>
              <a:gd name="connsiteX8" fmla="*/ 5538358 w 5819790"/>
              <a:gd name="connsiteY8" fmla="*/ 2909544 h 5819790"/>
              <a:gd name="connsiteX9" fmla="*/ 2910247 w 5819790"/>
              <a:gd name="connsiteY9" fmla="*/ 5545414 h 5819790"/>
              <a:gd name="connsiteX10" fmla="*/ 4265916 w 5819790"/>
              <a:gd name="connsiteY10" fmla="*/ 2977964 h 5819790"/>
              <a:gd name="connsiteX11" fmla="*/ 4258157 w 5819790"/>
              <a:gd name="connsiteY11" fmla="*/ 2985724 h 5819790"/>
              <a:gd name="connsiteX12" fmla="*/ 4242637 w 5819790"/>
              <a:gd name="connsiteY12" fmla="*/ 3008299 h 5819790"/>
              <a:gd name="connsiteX13" fmla="*/ 3191680 w 5819790"/>
              <a:gd name="connsiteY13" fmla="*/ 4059256 h 5819790"/>
              <a:gd name="connsiteX14" fmla="*/ 3092933 w 5819790"/>
              <a:gd name="connsiteY14" fmla="*/ 4097342 h 5819790"/>
              <a:gd name="connsiteX15" fmla="*/ 2994187 w 5819790"/>
              <a:gd name="connsiteY15" fmla="*/ 4059256 h 5819790"/>
              <a:gd name="connsiteX16" fmla="*/ 2994187 w 5819790"/>
              <a:gd name="connsiteY16" fmla="*/ 3861051 h 5819790"/>
              <a:gd name="connsiteX17" fmla="*/ 3801807 w 5819790"/>
              <a:gd name="connsiteY17" fmla="*/ 3053431 h 5819790"/>
              <a:gd name="connsiteX18" fmla="*/ 1569385 w 5819790"/>
              <a:gd name="connsiteY18" fmla="*/ 3053431 h 5819790"/>
              <a:gd name="connsiteX19" fmla="*/ 1432543 w 5819790"/>
              <a:gd name="connsiteY19" fmla="*/ 2916590 h 5819790"/>
              <a:gd name="connsiteX20" fmla="*/ 1569385 w 5819790"/>
              <a:gd name="connsiteY20" fmla="*/ 2779749 h 5819790"/>
              <a:gd name="connsiteX21" fmla="*/ 3801094 w 5819790"/>
              <a:gd name="connsiteY21" fmla="*/ 2779749 h 5819790"/>
              <a:gd name="connsiteX22" fmla="*/ 3001937 w 5819790"/>
              <a:gd name="connsiteY22" fmla="*/ 1980593 h 5819790"/>
              <a:gd name="connsiteX23" fmla="*/ 3001937 w 5819790"/>
              <a:gd name="connsiteY23" fmla="*/ 1782387 h 5819790"/>
              <a:gd name="connsiteX24" fmla="*/ 3200143 w 5819790"/>
              <a:gd name="connsiteY24" fmla="*/ 1782387 h 5819790"/>
              <a:gd name="connsiteX25" fmla="*/ 4235590 w 5819790"/>
              <a:gd name="connsiteY25" fmla="*/ 2818538 h 5819790"/>
              <a:gd name="connsiteX26" fmla="*/ 4251110 w 5819790"/>
              <a:gd name="connsiteY26" fmla="*/ 2841113 h 5819790"/>
              <a:gd name="connsiteX27" fmla="*/ 4258870 w 5819790"/>
              <a:gd name="connsiteY27" fmla="*/ 2848873 h 5819790"/>
              <a:gd name="connsiteX28" fmla="*/ 4266629 w 5819790"/>
              <a:gd name="connsiteY28" fmla="*/ 2864393 h 5819790"/>
              <a:gd name="connsiteX29" fmla="*/ 4274389 w 5819790"/>
              <a:gd name="connsiteY29" fmla="*/ 2879912 h 5819790"/>
              <a:gd name="connsiteX30" fmla="*/ 4274389 w 5819790"/>
              <a:gd name="connsiteY30" fmla="*/ 2895432 h 5819790"/>
              <a:gd name="connsiteX31" fmla="*/ 4274389 w 5819790"/>
              <a:gd name="connsiteY31" fmla="*/ 2949036 h 5819790"/>
              <a:gd name="connsiteX32" fmla="*/ 4274389 w 5819790"/>
              <a:gd name="connsiteY32" fmla="*/ 2964556 h 5819790"/>
              <a:gd name="connsiteX33" fmla="*/ 4265916 w 5819790"/>
              <a:gd name="connsiteY33" fmla="*/ 2977964 h 5819790"/>
              <a:gd name="connsiteX34" fmla="*/ 4265916 w 5819790"/>
              <a:gd name="connsiteY34" fmla="*/ 2977964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768"/>
                  <a:pt x="0" y="2910247"/>
                </a:cubicBezTo>
                <a:cubicBezTo>
                  <a:pt x="0" y="4517727"/>
                  <a:pt x="1302768" y="5827550"/>
                  <a:pt x="2910247" y="5827550"/>
                </a:cubicBezTo>
                <a:cubicBezTo>
                  <a:pt x="4517727" y="5827550"/>
                  <a:pt x="5820495" y="4524783"/>
                  <a:pt x="5820495" y="2917303"/>
                </a:cubicBezTo>
                <a:cubicBezTo>
                  <a:pt x="5820495" y="1309824"/>
                  <a:pt x="4517727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1433"/>
                  <a:pt x="2910247" y="281433"/>
                </a:cubicBezTo>
                <a:cubicBezTo>
                  <a:pt x="4357616" y="281433"/>
                  <a:pt x="5538358" y="1462175"/>
                  <a:pt x="5538358" y="2909544"/>
                </a:cubicBezTo>
                <a:cubicBezTo>
                  <a:pt x="5538358" y="4356912"/>
                  <a:pt x="4357616" y="5545414"/>
                  <a:pt x="2910247" y="5545414"/>
                </a:cubicBezTo>
                <a:close/>
                <a:moveTo>
                  <a:pt x="4265916" y="2977964"/>
                </a:moveTo>
                <a:cubicBezTo>
                  <a:pt x="4265916" y="2977964"/>
                  <a:pt x="4265916" y="2985724"/>
                  <a:pt x="4258157" y="2985724"/>
                </a:cubicBezTo>
                <a:cubicBezTo>
                  <a:pt x="4250397" y="2993484"/>
                  <a:pt x="4250397" y="3001243"/>
                  <a:pt x="4242637" y="3008299"/>
                </a:cubicBezTo>
                <a:lnTo>
                  <a:pt x="3191680" y="4059256"/>
                </a:lnTo>
                <a:cubicBezTo>
                  <a:pt x="3161354" y="4089582"/>
                  <a:pt x="3131019" y="4097342"/>
                  <a:pt x="3092933" y="4097342"/>
                </a:cubicBezTo>
                <a:cubicBezTo>
                  <a:pt x="3054848" y="4097342"/>
                  <a:pt x="3024513" y="4081822"/>
                  <a:pt x="2994187" y="4059256"/>
                </a:cubicBezTo>
                <a:cubicBezTo>
                  <a:pt x="2940582" y="4005652"/>
                  <a:pt x="2940582" y="3914665"/>
                  <a:pt x="2994187" y="3861051"/>
                </a:cubicBezTo>
                <a:lnTo>
                  <a:pt x="3801807" y="3053431"/>
                </a:lnTo>
                <a:lnTo>
                  <a:pt x="1569385" y="3053431"/>
                </a:lnTo>
                <a:cubicBezTo>
                  <a:pt x="1493204" y="3053431"/>
                  <a:pt x="1432543" y="2992770"/>
                  <a:pt x="1432543" y="2916590"/>
                </a:cubicBezTo>
                <a:cubicBezTo>
                  <a:pt x="1432543" y="2840410"/>
                  <a:pt x="1493204" y="2779749"/>
                  <a:pt x="1569385" y="2779749"/>
                </a:cubicBezTo>
                <a:lnTo>
                  <a:pt x="3801094" y="2779749"/>
                </a:lnTo>
                <a:lnTo>
                  <a:pt x="3001937" y="1980593"/>
                </a:lnTo>
                <a:cubicBezTo>
                  <a:pt x="2948333" y="1926988"/>
                  <a:pt x="2948333" y="1836001"/>
                  <a:pt x="3001937" y="1782387"/>
                </a:cubicBezTo>
                <a:cubicBezTo>
                  <a:pt x="3055542" y="1728782"/>
                  <a:pt x="3146529" y="1728782"/>
                  <a:pt x="3200143" y="1782387"/>
                </a:cubicBezTo>
                <a:lnTo>
                  <a:pt x="4235590" y="2818538"/>
                </a:lnTo>
                <a:cubicBezTo>
                  <a:pt x="4243350" y="2826298"/>
                  <a:pt x="4251110" y="2834057"/>
                  <a:pt x="4251110" y="2841113"/>
                </a:cubicBezTo>
                <a:lnTo>
                  <a:pt x="4258870" y="2848873"/>
                </a:lnTo>
                <a:cubicBezTo>
                  <a:pt x="4258870" y="2856633"/>
                  <a:pt x="4266629" y="2856633"/>
                  <a:pt x="4266629" y="2864393"/>
                </a:cubicBezTo>
                <a:cubicBezTo>
                  <a:pt x="4266629" y="2872152"/>
                  <a:pt x="4266629" y="2872152"/>
                  <a:pt x="4274389" y="2879912"/>
                </a:cubicBezTo>
                <a:cubicBezTo>
                  <a:pt x="4274389" y="2887672"/>
                  <a:pt x="4274389" y="2887672"/>
                  <a:pt x="4274389" y="2895432"/>
                </a:cubicBezTo>
                <a:cubicBezTo>
                  <a:pt x="4274389" y="2910951"/>
                  <a:pt x="4274389" y="2933517"/>
                  <a:pt x="4274389" y="2949036"/>
                </a:cubicBezTo>
                <a:cubicBezTo>
                  <a:pt x="4274389" y="2956796"/>
                  <a:pt x="4274389" y="2956796"/>
                  <a:pt x="4274389" y="2964556"/>
                </a:cubicBezTo>
                <a:cubicBezTo>
                  <a:pt x="4273676" y="2970908"/>
                  <a:pt x="4273676" y="2970908"/>
                  <a:pt x="4265916" y="2977964"/>
                </a:cubicBezTo>
                <a:cubicBezTo>
                  <a:pt x="4265916" y="2970908"/>
                  <a:pt x="4265916" y="2977964"/>
                  <a:pt x="4265916" y="297796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9" name="Forma libre 418">
            <a:extLst>
              <a:ext uri="{FF2B5EF4-FFF2-40B4-BE49-F238E27FC236}">
                <a16:creationId xmlns:a16="http://schemas.microsoft.com/office/drawing/2014/main" id="{B6F50AAF-9878-8D44-9750-9B98FF5D3AC5}"/>
              </a:ext>
            </a:extLst>
          </p:cNvPr>
          <p:cNvSpPr/>
          <p:nvPr/>
        </p:nvSpPr>
        <p:spPr>
          <a:xfrm>
            <a:off x="6491661" y="2069004"/>
            <a:ext cx="301338" cy="301338"/>
          </a:xfrm>
          <a:custGeom>
            <a:avLst/>
            <a:gdLst>
              <a:gd name="connsiteX0" fmla="*/ 5773646 w 5819775"/>
              <a:gd name="connsiteY0" fmla="*/ 1146820 h 5819775"/>
              <a:gd name="connsiteX1" fmla="*/ 4666374 w 5819775"/>
              <a:gd name="connsiteY1" fmla="*/ 39548 h 5819775"/>
              <a:gd name="connsiteX2" fmla="*/ 4563847 w 5819775"/>
              <a:gd name="connsiteY2" fmla="*/ 0 h 5819775"/>
              <a:gd name="connsiteX3" fmla="*/ 4136898 w 5819775"/>
              <a:gd name="connsiteY3" fmla="*/ 0 h 5819775"/>
              <a:gd name="connsiteX4" fmla="*/ 1676286 w 5819775"/>
              <a:gd name="connsiteY4" fmla="*/ 0 h 5819775"/>
              <a:gd name="connsiteX5" fmla="*/ 387401 w 5819775"/>
              <a:gd name="connsiteY5" fmla="*/ 0 h 5819775"/>
              <a:gd name="connsiteX6" fmla="*/ 0 w 5819775"/>
              <a:gd name="connsiteY6" fmla="*/ 387401 h 5819775"/>
              <a:gd name="connsiteX7" fmla="*/ 0 w 5819775"/>
              <a:gd name="connsiteY7" fmla="*/ 5433117 h 5819775"/>
              <a:gd name="connsiteX8" fmla="*/ 387401 w 5819775"/>
              <a:gd name="connsiteY8" fmla="*/ 5820518 h 5819775"/>
              <a:gd name="connsiteX9" fmla="*/ 1209799 w 5819775"/>
              <a:gd name="connsiteY9" fmla="*/ 5820518 h 5819775"/>
              <a:gd name="connsiteX10" fmla="*/ 4721295 w 5819775"/>
              <a:gd name="connsiteY10" fmla="*/ 5820518 h 5819775"/>
              <a:gd name="connsiteX11" fmla="*/ 5441166 w 5819775"/>
              <a:gd name="connsiteY11" fmla="*/ 5820518 h 5819775"/>
              <a:gd name="connsiteX12" fmla="*/ 5828567 w 5819775"/>
              <a:gd name="connsiteY12" fmla="*/ 5433117 h 5819775"/>
              <a:gd name="connsiteX13" fmla="*/ 5828567 w 5819775"/>
              <a:gd name="connsiteY13" fmla="*/ 1250080 h 5819775"/>
              <a:gd name="connsiteX14" fmla="*/ 5773646 w 5819775"/>
              <a:gd name="connsiteY14" fmla="*/ 1146820 h 5819775"/>
              <a:gd name="connsiteX15" fmla="*/ 3994099 w 5819775"/>
              <a:gd name="connsiteY15" fmla="*/ 292932 h 5819775"/>
              <a:gd name="connsiteX16" fmla="*/ 3994099 w 5819775"/>
              <a:gd name="connsiteY16" fmla="*/ 1589875 h 5819775"/>
              <a:gd name="connsiteX17" fmla="*/ 3986041 w 5819775"/>
              <a:gd name="connsiteY17" fmla="*/ 1597933 h 5819775"/>
              <a:gd name="connsiteX18" fmla="*/ 3582533 w 5819775"/>
              <a:gd name="connsiteY18" fmla="*/ 1597933 h 5819775"/>
              <a:gd name="connsiteX19" fmla="*/ 3582533 w 5819775"/>
              <a:gd name="connsiteY19" fmla="*/ 292932 h 5819775"/>
              <a:gd name="connsiteX20" fmla="*/ 3994099 w 5819775"/>
              <a:gd name="connsiteY20" fmla="*/ 292932 h 5819775"/>
              <a:gd name="connsiteX21" fmla="*/ 3282277 w 5819775"/>
              <a:gd name="connsiteY21" fmla="*/ 292932 h 5819775"/>
              <a:gd name="connsiteX22" fmla="*/ 3282277 w 5819775"/>
              <a:gd name="connsiteY22" fmla="*/ 1597933 h 5819775"/>
              <a:gd name="connsiteX23" fmla="*/ 1834467 w 5819775"/>
              <a:gd name="connsiteY23" fmla="*/ 1597933 h 5819775"/>
              <a:gd name="connsiteX24" fmla="*/ 1826409 w 5819775"/>
              <a:gd name="connsiteY24" fmla="*/ 1589875 h 5819775"/>
              <a:gd name="connsiteX25" fmla="*/ 1826409 w 5819775"/>
              <a:gd name="connsiteY25" fmla="*/ 292932 h 5819775"/>
              <a:gd name="connsiteX26" fmla="*/ 3282277 w 5819775"/>
              <a:gd name="connsiteY26" fmla="*/ 292932 h 5819775"/>
              <a:gd name="connsiteX27" fmla="*/ 1351874 w 5819775"/>
              <a:gd name="connsiteY27" fmla="*/ 5529044 h 5819775"/>
              <a:gd name="connsiteX28" fmla="*/ 1351874 w 5819775"/>
              <a:gd name="connsiteY28" fmla="*/ 3717274 h 5819775"/>
              <a:gd name="connsiteX29" fmla="*/ 1968494 w 5819775"/>
              <a:gd name="connsiteY29" fmla="*/ 3100654 h 5819775"/>
              <a:gd name="connsiteX30" fmla="*/ 3953828 w 5819775"/>
              <a:gd name="connsiteY30" fmla="*/ 3100654 h 5819775"/>
              <a:gd name="connsiteX31" fmla="*/ 4570448 w 5819775"/>
              <a:gd name="connsiteY31" fmla="*/ 3717274 h 5819775"/>
              <a:gd name="connsiteX32" fmla="*/ 4570448 w 5819775"/>
              <a:gd name="connsiteY32" fmla="*/ 5528310 h 5819775"/>
              <a:gd name="connsiteX33" fmla="*/ 1351874 w 5819775"/>
              <a:gd name="connsiteY33" fmla="*/ 5528310 h 5819775"/>
              <a:gd name="connsiteX34" fmla="*/ 1351874 w 5819775"/>
              <a:gd name="connsiteY34" fmla="*/ 5529044 h 5819775"/>
              <a:gd name="connsiteX35" fmla="*/ 5528320 w 5819775"/>
              <a:gd name="connsiteY35" fmla="*/ 5433842 h 5819775"/>
              <a:gd name="connsiteX36" fmla="*/ 5433117 w 5819775"/>
              <a:gd name="connsiteY36" fmla="*/ 5529044 h 5819775"/>
              <a:gd name="connsiteX37" fmla="*/ 4863370 w 5819775"/>
              <a:gd name="connsiteY37" fmla="*/ 5529044 h 5819775"/>
              <a:gd name="connsiteX38" fmla="*/ 4863370 w 5819775"/>
              <a:gd name="connsiteY38" fmla="*/ 3717274 h 5819775"/>
              <a:gd name="connsiteX39" fmla="*/ 3953828 w 5819775"/>
              <a:gd name="connsiteY39" fmla="*/ 2807732 h 5819775"/>
              <a:gd name="connsiteX40" fmla="*/ 1976542 w 5819775"/>
              <a:gd name="connsiteY40" fmla="*/ 2807732 h 5819775"/>
              <a:gd name="connsiteX41" fmla="*/ 1067000 w 5819775"/>
              <a:gd name="connsiteY41" fmla="*/ 3717274 h 5819775"/>
              <a:gd name="connsiteX42" fmla="*/ 1067000 w 5819775"/>
              <a:gd name="connsiteY42" fmla="*/ 5528310 h 5819775"/>
              <a:gd name="connsiteX43" fmla="*/ 386667 w 5819775"/>
              <a:gd name="connsiteY43" fmla="*/ 5528310 h 5819775"/>
              <a:gd name="connsiteX44" fmla="*/ 291465 w 5819775"/>
              <a:gd name="connsiteY44" fmla="*/ 5433108 h 5819775"/>
              <a:gd name="connsiteX45" fmla="*/ 291465 w 5819775"/>
              <a:gd name="connsiteY45" fmla="*/ 387401 h 5819775"/>
              <a:gd name="connsiteX46" fmla="*/ 386667 w 5819775"/>
              <a:gd name="connsiteY46" fmla="*/ 292198 h 5819775"/>
              <a:gd name="connsiteX47" fmla="*/ 1533487 w 5819775"/>
              <a:gd name="connsiteY47" fmla="*/ 292198 h 5819775"/>
              <a:gd name="connsiteX48" fmla="*/ 1533487 w 5819775"/>
              <a:gd name="connsiteY48" fmla="*/ 1589141 h 5819775"/>
              <a:gd name="connsiteX49" fmla="*/ 1833744 w 5819775"/>
              <a:gd name="connsiteY49" fmla="*/ 1889398 h 5819775"/>
              <a:gd name="connsiteX50" fmla="*/ 3985308 w 5819775"/>
              <a:gd name="connsiteY50" fmla="*/ 1889398 h 5819775"/>
              <a:gd name="connsiteX51" fmla="*/ 4285565 w 5819775"/>
              <a:gd name="connsiteY51" fmla="*/ 1589141 h 5819775"/>
              <a:gd name="connsiteX52" fmla="*/ 4285565 w 5819775"/>
              <a:gd name="connsiteY52" fmla="*/ 292932 h 5819775"/>
              <a:gd name="connsiteX53" fmla="*/ 4506725 w 5819775"/>
              <a:gd name="connsiteY53" fmla="*/ 292932 h 5819775"/>
              <a:gd name="connsiteX54" fmla="*/ 5526853 w 5819775"/>
              <a:gd name="connsiteY54" fmla="*/ 1313059 h 5819775"/>
              <a:gd name="connsiteX55" fmla="*/ 5528320 w 5819775"/>
              <a:gd name="connsiteY55" fmla="*/ 5433842 h 5819775"/>
              <a:gd name="connsiteX56" fmla="*/ 5528320 w 5819775"/>
              <a:gd name="connsiteY56" fmla="*/ 5433842 h 5819775"/>
              <a:gd name="connsiteX57" fmla="*/ 4025589 w 5819775"/>
              <a:gd name="connsiteY57" fmla="*/ 4666364 h 5819775"/>
              <a:gd name="connsiteX58" fmla="*/ 3883514 w 5819775"/>
              <a:gd name="connsiteY58" fmla="*/ 4808439 h 5819775"/>
              <a:gd name="connsiteX59" fmla="*/ 2071745 w 5819775"/>
              <a:gd name="connsiteY59" fmla="*/ 4808439 h 5819775"/>
              <a:gd name="connsiteX60" fmla="*/ 1929670 w 5819775"/>
              <a:gd name="connsiteY60" fmla="*/ 4666364 h 5819775"/>
              <a:gd name="connsiteX61" fmla="*/ 2071745 w 5819775"/>
              <a:gd name="connsiteY61" fmla="*/ 4524290 h 5819775"/>
              <a:gd name="connsiteX62" fmla="*/ 3874723 w 5819775"/>
              <a:gd name="connsiteY62" fmla="*/ 4524290 h 5819775"/>
              <a:gd name="connsiteX63" fmla="*/ 4025589 w 5819775"/>
              <a:gd name="connsiteY63" fmla="*/ 4666364 h 5819775"/>
              <a:gd name="connsiteX64" fmla="*/ 4025589 w 5819775"/>
              <a:gd name="connsiteY64" fmla="*/ 3907679 h 5819775"/>
              <a:gd name="connsiteX65" fmla="*/ 3883514 w 5819775"/>
              <a:gd name="connsiteY65" fmla="*/ 4049754 h 5819775"/>
              <a:gd name="connsiteX66" fmla="*/ 2071745 w 5819775"/>
              <a:gd name="connsiteY66" fmla="*/ 4049754 h 5819775"/>
              <a:gd name="connsiteX67" fmla="*/ 1929670 w 5819775"/>
              <a:gd name="connsiteY67" fmla="*/ 3907679 h 5819775"/>
              <a:gd name="connsiteX68" fmla="*/ 2071745 w 5819775"/>
              <a:gd name="connsiteY68" fmla="*/ 3765604 h 5819775"/>
              <a:gd name="connsiteX69" fmla="*/ 3874723 w 5819775"/>
              <a:gd name="connsiteY69" fmla="*/ 3765604 h 5819775"/>
              <a:gd name="connsiteX70" fmla="*/ 4025589 w 5819775"/>
              <a:gd name="connsiteY70" fmla="*/ 3907679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819775" h="5819775">
                <a:moveTo>
                  <a:pt x="5773646" y="1146820"/>
                </a:moveTo>
                <a:lnTo>
                  <a:pt x="4666374" y="39548"/>
                </a:lnTo>
                <a:cubicBezTo>
                  <a:pt x="4642942" y="16116"/>
                  <a:pt x="4603395" y="0"/>
                  <a:pt x="4563847" y="0"/>
                </a:cubicBezTo>
                <a:lnTo>
                  <a:pt x="4136898" y="0"/>
                </a:lnTo>
                <a:lnTo>
                  <a:pt x="1676286" y="0"/>
                </a:lnTo>
                <a:lnTo>
                  <a:pt x="387401" y="0"/>
                </a:lnTo>
                <a:cubicBezTo>
                  <a:pt x="173565" y="0"/>
                  <a:pt x="0" y="174288"/>
                  <a:pt x="0" y="387401"/>
                </a:cubicBezTo>
                <a:lnTo>
                  <a:pt x="0" y="5433117"/>
                </a:lnTo>
                <a:cubicBezTo>
                  <a:pt x="0" y="5646954"/>
                  <a:pt x="174288" y="5820518"/>
                  <a:pt x="387401" y="5820518"/>
                </a:cubicBezTo>
                <a:lnTo>
                  <a:pt x="1209799" y="5820518"/>
                </a:lnTo>
                <a:lnTo>
                  <a:pt x="4721295" y="5820518"/>
                </a:lnTo>
                <a:lnTo>
                  <a:pt x="5441166" y="5820518"/>
                </a:lnTo>
                <a:cubicBezTo>
                  <a:pt x="5655002" y="5820518"/>
                  <a:pt x="5828567" y="5646220"/>
                  <a:pt x="5828567" y="5433117"/>
                </a:cubicBezTo>
                <a:lnTo>
                  <a:pt x="5828567" y="1250080"/>
                </a:lnTo>
                <a:cubicBezTo>
                  <a:pt x="5820509" y="1218590"/>
                  <a:pt x="5805135" y="1179043"/>
                  <a:pt x="5773646" y="1146820"/>
                </a:cubicBezTo>
                <a:close/>
                <a:moveTo>
                  <a:pt x="3994099" y="292932"/>
                </a:moveTo>
                <a:lnTo>
                  <a:pt x="3994099" y="1589875"/>
                </a:lnTo>
                <a:cubicBezTo>
                  <a:pt x="3994099" y="1597933"/>
                  <a:pt x="3986041" y="1597933"/>
                  <a:pt x="3986041" y="1597933"/>
                </a:cubicBezTo>
                <a:lnTo>
                  <a:pt x="3582533" y="1597933"/>
                </a:lnTo>
                <a:lnTo>
                  <a:pt x="3582533" y="292932"/>
                </a:lnTo>
                <a:lnTo>
                  <a:pt x="3994099" y="292932"/>
                </a:lnTo>
                <a:close/>
                <a:moveTo>
                  <a:pt x="3282277" y="292932"/>
                </a:moveTo>
                <a:lnTo>
                  <a:pt x="3282277" y="1597933"/>
                </a:lnTo>
                <a:lnTo>
                  <a:pt x="1834467" y="1597933"/>
                </a:lnTo>
                <a:cubicBezTo>
                  <a:pt x="1826409" y="1597933"/>
                  <a:pt x="1826409" y="1589875"/>
                  <a:pt x="1826409" y="1589875"/>
                </a:cubicBezTo>
                <a:lnTo>
                  <a:pt x="1826409" y="292932"/>
                </a:lnTo>
                <a:lnTo>
                  <a:pt x="3282277" y="292932"/>
                </a:lnTo>
                <a:close/>
                <a:moveTo>
                  <a:pt x="1351874" y="5529044"/>
                </a:moveTo>
                <a:lnTo>
                  <a:pt x="1351874" y="3717274"/>
                </a:lnTo>
                <a:cubicBezTo>
                  <a:pt x="1351874" y="3377479"/>
                  <a:pt x="1628689" y="3100654"/>
                  <a:pt x="1968494" y="3100654"/>
                </a:cubicBezTo>
                <a:lnTo>
                  <a:pt x="3953828" y="3100654"/>
                </a:lnTo>
                <a:cubicBezTo>
                  <a:pt x="4293622" y="3100654"/>
                  <a:pt x="4570448" y="3377470"/>
                  <a:pt x="4570448" y="3717274"/>
                </a:cubicBezTo>
                <a:lnTo>
                  <a:pt x="4570448" y="5528310"/>
                </a:lnTo>
                <a:lnTo>
                  <a:pt x="1351874" y="5528310"/>
                </a:lnTo>
                <a:lnTo>
                  <a:pt x="1351874" y="5529044"/>
                </a:lnTo>
                <a:close/>
                <a:moveTo>
                  <a:pt x="5528320" y="5433842"/>
                </a:moveTo>
                <a:cubicBezTo>
                  <a:pt x="5528320" y="5481438"/>
                  <a:pt x="5488772" y="5529044"/>
                  <a:pt x="5433117" y="5529044"/>
                </a:cubicBezTo>
                <a:lnTo>
                  <a:pt x="4863370" y="5529044"/>
                </a:lnTo>
                <a:lnTo>
                  <a:pt x="4863370" y="3717274"/>
                </a:lnTo>
                <a:cubicBezTo>
                  <a:pt x="4863370" y="3219298"/>
                  <a:pt x="4451804" y="2807732"/>
                  <a:pt x="3953828" y="2807732"/>
                </a:cubicBezTo>
                <a:lnTo>
                  <a:pt x="1976542" y="2807732"/>
                </a:lnTo>
                <a:cubicBezTo>
                  <a:pt x="1478566" y="2807732"/>
                  <a:pt x="1067000" y="3219298"/>
                  <a:pt x="1067000" y="3717274"/>
                </a:cubicBezTo>
                <a:lnTo>
                  <a:pt x="1067000" y="5528310"/>
                </a:lnTo>
                <a:lnTo>
                  <a:pt x="386667" y="5528310"/>
                </a:lnTo>
                <a:cubicBezTo>
                  <a:pt x="339071" y="5528310"/>
                  <a:pt x="291465" y="5488763"/>
                  <a:pt x="291465" y="5433108"/>
                </a:cubicBezTo>
                <a:lnTo>
                  <a:pt x="291465" y="387401"/>
                </a:lnTo>
                <a:cubicBezTo>
                  <a:pt x="291465" y="339804"/>
                  <a:pt x="331013" y="292198"/>
                  <a:pt x="386667" y="292198"/>
                </a:cubicBezTo>
                <a:lnTo>
                  <a:pt x="1533487" y="292198"/>
                </a:lnTo>
                <a:lnTo>
                  <a:pt x="1533487" y="1589141"/>
                </a:lnTo>
                <a:cubicBezTo>
                  <a:pt x="1533487" y="1755381"/>
                  <a:pt x="1668237" y="1889398"/>
                  <a:pt x="1833744" y="1889398"/>
                </a:cubicBezTo>
                <a:lnTo>
                  <a:pt x="3985308" y="1889398"/>
                </a:lnTo>
                <a:cubicBezTo>
                  <a:pt x="4151548" y="1889398"/>
                  <a:pt x="4285565" y="1754648"/>
                  <a:pt x="4285565" y="1589141"/>
                </a:cubicBezTo>
                <a:lnTo>
                  <a:pt x="4285565" y="292932"/>
                </a:lnTo>
                <a:lnTo>
                  <a:pt x="4506725" y="292932"/>
                </a:lnTo>
                <a:lnTo>
                  <a:pt x="5526853" y="1313059"/>
                </a:lnTo>
                <a:lnTo>
                  <a:pt x="5528320" y="5433842"/>
                </a:lnTo>
                <a:lnTo>
                  <a:pt x="5528320" y="5433842"/>
                </a:lnTo>
                <a:close/>
                <a:moveTo>
                  <a:pt x="4025589" y="4666364"/>
                </a:moveTo>
                <a:cubicBezTo>
                  <a:pt x="4025589" y="4745460"/>
                  <a:pt x="3962610" y="4808439"/>
                  <a:pt x="3883514" y="4808439"/>
                </a:cubicBezTo>
                <a:lnTo>
                  <a:pt x="2071745" y="4808439"/>
                </a:lnTo>
                <a:cubicBezTo>
                  <a:pt x="1992649" y="4808439"/>
                  <a:pt x="1929670" y="4745460"/>
                  <a:pt x="1929670" y="4666364"/>
                </a:cubicBezTo>
                <a:cubicBezTo>
                  <a:pt x="1929670" y="4587278"/>
                  <a:pt x="1992649" y="4524290"/>
                  <a:pt x="2071745" y="4524290"/>
                </a:cubicBezTo>
                <a:lnTo>
                  <a:pt x="3874723" y="4524290"/>
                </a:lnTo>
                <a:cubicBezTo>
                  <a:pt x="3961876" y="4524299"/>
                  <a:pt x="4025589" y="4587278"/>
                  <a:pt x="4025589" y="4666364"/>
                </a:cubicBezTo>
                <a:close/>
                <a:moveTo>
                  <a:pt x="4025589" y="3907679"/>
                </a:moveTo>
                <a:cubicBezTo>
                  <a:pt x="4025589" y="3986765"/>
                  <a:pt x="3962610" y="4049754"/>
                  <a:pt x="3883514" y="4049754"/>
                </a:cubicBezTo>
                <a:lnTo>
                  <a:pt x="2071745" y="4049754"/>
                </a:lnTo>
                <a:cubicBezTo>
                  <a:pt x="1992649" y="4049754"/>
                  <a:pt x="1929670" y="3986775"/>
                  <a:pt x="1929670" y="3907679"/>
                </a:cubicBezTo>
                <a:cubicBezTo>
                  <a:pt x="1929670" y="3828583"/>
                  <a:pt x="1992649" y="3765604"/>
                  <a:pt x="2071745" y="3765604"/>
                </a:cubicBezTo>
                <a:lnTo>
                  <a:pt x="3874723" y="3765604"/>
                </a:lnTo>
                <a:cubicBezTo>
                  <a:pt x="3961876" y="3756822"/>
                  <a:pt x="4025589" y="3820535"/>
                  <a:pt x="4025589" y="390767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1" name="Forma libre 420">
            <a:extLst>
              <a:ext uri="{FF2B5EF4-FFF2-40B4-BE49-F238E27FC236}">
                <a16:creationId xmlns:a16="http://schemas.microsoft.com/office/drawing/2014/main" id="{6353A0BF-EE62-5544-801B-F1023FEC6354}"/>
              </a:ext>
            </a:extLst>
          </p:cNvPr>
          <p:cNvSpPr/>
          <p:nvPr/>
        </p:nvSpPr>
        <p:spPr>
          <a:xfrm>
            <a:off x="2843524" y="2048377"/>
            <a:ext cx="301338" cy="297392"/>
          </a:xfrm>
          <a:custGeom>
            <a:avLst/>
            <a:gdLst>
              <a:gd name="connsiteX0" fmla="*/ 5644982 w 5819775"/>
              <a:gd name="connsiteY0" fmla="*/ 4681871 h 5743575"/>
              <a:gd name="connsiteX1" fmla="*/ 4364612 w 5819775"/>
              <a:gd name="connsiteY1" fmla="*/ 3401501 h 5743575"/>
              <a:gd name="connsiteX2" fmla="*/ 4633532 w 5819775"/>
              <a:gd name="connsiteY2" fmla="*/ 2316766 h 5743575"/>
              <a:gd name="connsiteX3" fmla="*/ 2316766 w 5819775"/>
              <a:gd name="connsiteY3" fmla="*/ 0 h 5743575"/>
              <a:gd name="connsiteX4" fmla="*/ 0 w 5819775"/>
              <a:gd name="connsiteY4" fmla="*/ 2316766 h 5743575"/>
              <a:gd name="connsiteX5" fmla="*/ 2325072 w 5819775"/>
              <a:gd name="connsiteY5" fmla="*/ 4625216 h 5743575"/>
              <a:gd name="connsiteX6" fmla="*/ 3491389 w 5819775"/>
              <a:gd name="connsiteY6" fmla="*/ 4307196 h 5743575"/>
              <a:gd name="connsiteX7" fmla="*/ 4755899 w 5819775"/>
              <a:gd name="connsiteY7" fmla="*/ 5570954 h 5743575"/>
              <a:gd name="connsiteX8" fmla="*/ 5204594 w 5819775"/>
              <a:gd name="connsiteY8" fmla="*/ 5750738 h 5743575"/>
              <a:gd name="connsiteX9" fmla="*/ 5644982 w 5819775"/>
              <a:gd name="connsiteY9" fmla="*/ 5563401 h 5743575"/>
              <a:gd name="connsiteX10" fmla="*/ 5644982 w 5819775"/>
              <a:gd name="connsiteY10" fmla="*/ 4681871 h 5743575"/>
              <a:gd name="connsiteX11" fmla="*/ 3433982 w 5819775"/>
              <a:gd name="connsiteY11" fmla="*/ 3980126 h 5743575"/>
              <a:gd name="connsiteX12" fmla="*/ 2316013 w 5819775"/>
              <a:gd name="connsiteY12" fmla="*/ 4314759 h 5743575"/>
              <a:gd name="connsiteX13" fmla="*/ 309715 w 5819775"/>
              <a:gd name="connsiteY13" fmla="*/ 2307708 h 5743575"/>
              <a:gd name="connsiteX14" fmla="*/ 2325072 w 5819775"/>
              <a:gd name="connsiteY14" fmla="*/ 292332 h 5743575"/>
              <a:gd name="connsiteX15" fmla="*/ 4340438 w 5819775"/>
              <a:gd name="connsiteY15" fmla="*/ 2307698 h 5743575"/>
              <a:gd name="connsiteX16" fmla="*/ 4054907 w 5819775"/>
              <a:gd name="connsiteY16" fmla="*/ 3335779 h 5743575"/>
              <a:gd name="connsiteX17" fmla="*/ 4046601 w 5819775"/>
              <a:gd name="connsiteY17" fmla="*/ 3344085 h 5743575"/>
              <a:gd name="connsiteX18" fmla="*/ 3433982 w 5819775"/>
              <a:gd name="connsiteY18" fmla="*/ 3980126 h 5743575"/>
              <a:gd name="connsiteX19" fmla="*/ 5432727 w 5819775"/>
              <a:gd name="connsiteY19" fmla="*/ 5359451 h 5743575"/>
              <a:gd name="connsiteX20" fmla="*/ 4967412 w 5819775"/>
              <a:gd name="connsiteY20" fmla="*/ 5359451 h 5743575"/>
              <a:gd name="connsiteX21" fmla="*/ 3743687 w 5819775"/>
              <a:gd name="connsiteY21" fmla="*/ 4135727 h 5743575"/>
              <a:gd name="connsiteX22" fmla="*/ 3760308 w 5819775"/>
              <a:gd name="connsiteY22" fmla="*/ 4127421 h 5743575"/>
              <a:gd name="connsiteX23" fmla="*/ 4200697 w 5819775"/>
              <a:gd name="connsiteY23" fmla="*/ 3670411 h 5743575"/>
              <a:gd name="connsiteX24" fmla="*/ 5432727 w 5819775"/>
              <a:gd name="connsiteY24" fmla="*/ 4902442 h 5743575"/>
              <a:gd name="connsiteX25" fmla="*/ 5432727 w 5819775"/>
              <a:gd name="connsiteY25" fmla="*/ 5359451 h 5743575"/>
              <a:gd name="connsiteX26" fmla="*/ 2325072 w 5819775"/>
              <a:gd name="connsiteY26" fmla="*/ 929126 h 5743575"/>
              <a:gd name="connsiteX27" fmla="*/ 946499 w 5819775"/>
              <a:gd name="connsiteY27" fmla="*/ 2307698 h 5743575"/>
              <a:gd name="connsiteX28" fmla="*/ 2325072 w 5819775"/>
              <a:gd name="connsiteY28" fmla="*/ 3686270 h 5743575"/>
              <a:gd name="connsiteX29" fmla="*/ 3703644 w 5819775"/>
              <a:gd name="connsiteY29" fmla="*/ 2307698 h 5743575"/>
              <a:gd name="connsiteX30" fmla="*/ 2325072 w 5819775"/>
              <a:gd name="connsiteY30" fmla="*/ 929126 h 5743575"/>
              <a:gd name="connsiteX31" fmla="*/ 2325072 w 5819775"/>
              <a:gd name="connsiteY31" fmla="*/ 3393186 h 5743575"/>
              <a:gd name="connsiteX32" fmla="*/ 1240336 w 5819775"/>
              <a:gd name="connsiteY32" fmla="*/ 2308450 h 5743575"/>
              <a:gd name="connsiteX33" fmla="*/ 2325072 w 5819775"/>
              <a:gd name="connsiteY33" fmla="*/ 1223715 h 5743575"/>
              <a:gd name="connsiteX34" fmla="*/ 3409807 w 5819775"/>
              <a:gd name="connsiteY34" fmla="*/ 2308450 h 5743575"/>
              <a:gd name="connsiteX35" fmla="*/ 2325072 w 5819775"/>
              <a:gd name="connsiteY35" fmla="*/ 3393186 h 57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19775" h="5743575">
                <a:moveTo>
                  <a:pt x="5644982" y="4681871"/>
                </a:moveTo>
                <a:lnTo>
                  <a:pt x="4364612" y="3401501"/>
                </a:lnTo>
                <a:cubicBezTo>
                  <a:pt x="4536082" y="3075175"/>
                  <a:pt x="4633532" y="2708062"/>
                  <a:pt x="4633532" y="2316766"/>
                </a:cubicBezTo>
                <a:cubicBezTo>
                  <a:pt x="4633532" y="1043940"/>
                  <a:pt x="3597145" y="0"/>
                  <a:pt x="2316766" y="0"/>
                </a:cubicBezTo>
                <a:cubicBezTo>
                  <a:pt x="1043940" y="0"/>
                  <a:pt x="0" y="1036387"/>
                  <a:pt x="0" y="2316766"/>
                </a:cubicBezTo>
                <a:cubicBezTo>
                  <a:pt x="0" y="3597145"/>
                  <a:pt x="1043940" y="4625216"/>
                  <a:pt x="2325072" y="4625216"/>
                </a:cubicBezTo>
                <a:cubicBezTo>
                  <a:pt x="2749601" y="4625216"/>
                  <a:pt x="3149194" y="4511155"/>
                  <a:pt x="3491389" y="4307196"/>
                </a:cubicBezTo>
                <a:lnTo>
                  <a:pt x="4755899" y="5570954"/>
                </a:lnTo>
                <a:cubicBezTo>
                  <a:pt x="4878267" y="5685015"/>
                  <a:pt x="5033124" y="5750738"/>
                  <a:pt x="5204594" y="5750738"/>
                </a:cubicBezTo>
                <a:cubicBezTo>
                  <a:pt x="5376063" y="5750738"/>
                  <a:pt x="5530920" y="5685777"/>
                  <a:pt x="5644982" y="5563401"/>
                </a:cubicBezTo>
                <a:cubicBezTo>
                  <a:pt x="5889727" y="5326219"/>
                  <a:pt x="5889727" y="4926616"/>
                  <a:pt x="5644982" y="4681871"/>
                </a:cubicBezTo>
                <a:close/>
                <a:moveTo>
                  <a:pt x="3433982" y="3980126"/>
                </a:moveTo>
                <a:cubicBezTo>
                  <a:pt x="3115961" y="4192391"/>
                  <a:pt x="2732227" y="4314759"/>
                  <a:pt x="2316013" y="4314759"/>
                </a:cubicBezTo>
                <a:cubicBezTo>
                  <a:pt x="1215419" y="4323064"/>
                  <a:pt x="309715" y="3417361"/>
                  <a:pt x="309715" y="2307708"/>
                </a:cubicBezTo>
                <a:cubicBezTo>
                  <a:pt x="309715" y="1198055"/>
                  <a:pt x="1215419" y="292332"/>
                  <a:pt x="2325072" y="292332"/>
                </a:cubicBezTo>
                <a:cubicBezTo>
                  <a:pt x="3434725" y="292332"/>
                  <a:pt x="4340438" y="1198036"/>
                  <a:pt x="4340438" y="2307698"/>
                </a:cubicBezTo>
                <a:cubicBezTo>
                  <a:pt x="4340438" y="2683126"/>
                  <a:pt x="4234682" y="3033617"/>
                  <a:pt x="4054907" y="3335779"/>
                </a:cubicBezTo>
                <a:lnTo>
                  <a:pt x="4046601" y="3344085"/>
                </a:lnTo>
                <a:cubicBezTo>
                  <a:pt x="3890982" y="3597145"/>
                  <a:pt x="3678726" y="3816963"/>
                  <a:pt x="3433982" y="3980126"/>
                </a:cubicBezTo>
                <a:close/>
                <a:moveTo>
                  <a:pt x="5432727" y="5359451"/>
                </a:moveTo>
                <a:cubicBezTo>
                  <a:pt x="5310359" y="5481819"/>
                  <a:pt x="5089779" y="5481819"/>
                  <a:pt x="4967412" y="5359451"/>
                </a:cubicBezTo>
                <a:lnTo>
                  <a:pt x="3743687" y="4135727"/>
                </a:lnTo>
                <a:cubicBezTo>
                  <a:pt x="3751993" y="4135727"/>
                  <a:pt x="3751993" y="4127421"/>
                  <a:pt x="3760308" y="4127421"/>
                </a:cubicBezTo>
                <a:cubicBezTo>
                  <a:pt x="3923471" y="3996738"/>
                  <a:pt x="4078329" y="3841890"/>
                  <a:pt x="4200697" y="3670411"/>
                </a:cubicBezTo>
                <a:lnTo>
                  <a:pt x="5432727" y="4902442"/>
                </a:lnTo>
                <a:cubicBezTo>
                  <a:pt x="5563410" y="5024819"/>
                  <a:pt x="5563410" y="5228768"/>
                  <a:pt x="5432727" y="5359451"/>
                </a:cubicBezTo>
                <a:close/>
                <a:moveTo>
                  <a:pt x="2325072" y="929126"/>
                </a:moveTo>
                <a:cubicBezTo>
                  <a:pt x="1566663" y="929126"/>
                  <a:pt x="946499" y="1549299"/>
                  <a:pt x="946499" y="2307698"/>
                </a:cubicBezTo>
                <a:cubicBezTo>
                  <a:pt x="946499" y="3066098"/>
                  <a:pt x="1566672" y="3686270"/>
                  <a:pt x="2325072" y="3686270"/>
                </a:cubicBezTo>
                <a:cubicBezTo>
                  <a:pt x="3083471" y="3686270"/>
                  <a:pt x="3703644" y="3066098"/>
                  <a:pt x="3703644" y="2307698"/>
                </a:cubicBezTo>
                <a:cubicBezTo>
                  <a:pt x="3703644" y="1549299"/>
                  <a:pt x="3083481" y="929126"/>
                  <a:pt x="2325072" y="929126"/>
                </a:cubicBezTo>
                <a:close/>
                <a:moveTo>
                  <a:pt x="2325072" y="3393186"/>
                </a:moveTo>
                <a:cubicBezTo>
                  <a:pt x="1729826" y="3393186"/>
                  <a:pt x="1240336" y="2912002"/>
                  <a:pt x="1240336" y="2308450"/>
                </a:cubicBezTo>
                <a:cubicBezTo>
                  <a:pt x="1240336" y="1713205"/>
                  <a:pt x="1721520" y="1223715"/>
                  <a:pt x="2325072" y="1223715"/>
                </a:cubicBezTo>
                <a:cubicBezTo>
                  <a:pt x="2920318" y="1223715"/>
                  <a:pt x="3409807" y="1704899"/>
                  <a:pt x="3409807" y="2308450"/>
                </a:cubicBezTo>
                <a:cubicBezTo>
                  <a:pt x="3401492" y="2903696"/>
                  <a:pt x="2920318" y="3393186"/>
                  <a:pt x="2325072" y="339318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3" name="Forma libre 422">
            <a:extLst>
              <a:ext uri="{FF2B5EF4-FFF2-40B4-BE49-F238E27FC236}">
                <a16:creationId xmlns:a16="http://schemas.microsoft.com/office/drawing/2014/main" id="{AF38788E-566B-2446-B4CD-363CA669500C}"/>
              </a:ext>
            </a:extLst>
          </p:cNvPr>
          <p:cNvSpPr/>
          <p:nvPr/>
        </p:nvSpPr>
        <p:spPr>
          <a:xfrm>
            <a:off x="482275" y="2050721"/>
            <a:ext cx="301338" cy="253499"/>
          </a:xfrm>
          <a:custGeom>
            <a:avLst/>
            <a:gdLst>
              <a:gd name="connsiteX0" fmla="*/ 5725987 w 5819775"/>
              <a:gd name="connsiteY0" fmla="*/ 1390502 h 4895850"/>
              <a:gd name="connsiteX1" fmla="*/ 4429606 w 5819775"/>
              <a:gd name="connsiteY1" fmla="*/ 94112 h 4895850"/>
              <a:gd name="connsiteX2" fmla="*/ 3965881 w 5819775"/>
              <a:gd name="connsiteY2" fmla="*/ 94112 h 4895850"/>
              <a:gd name="connsiteX3" fmla="*/ 3332355 w 5819775"/>
              <a:gd name="connsiteY3" fmla="*/ 727639 h 4895850"/>
              <a:gd name="connsiteX4" fmla="*/ 2875450 w 5819775"/>
              <a:gd name="connsiteY4" fmla="*/ 1184543 h 4895850"/>
              <a:gd name="connsiteX5" fmla="*/ 2514700 w 5819775"/>
              <a:gd name="connsiteY5" fmla="*/ 823793 h 4895850"/>
              <a:gd name="connsiteX6" fmla="*/ 2507194 w 5819775"/>
              <a:gd name="connsiteY6" fmla="*/ 816288 h 4895850"/>
              <a:gd name="connsiteX7" fmla="*/ 2499689 w 5819775"/>
              <a:gd name="connsiteY7" fmla="*/ 808782 h 4895850"/>
              <a:gd name="connsiteX8" fmla="*/ 1858656 w 5819775"/>
              <a:gd name="connsiteY8" fmla="*/ 167750 h 4895850"/>
              <a:gd name="connsiteX9" fmla="*/ 1372424 w 5819775"/>
              <a:gd name="connsiteY9" fmla="*/ 167750 h 4895850"/>
              <a:gd name="connsiteX10" fmla="*/ 99227 w 5819775"/>
              <a:gd name="connsiteY10" fmla="*/ 1464150 h 4895850"/>
              <a:gd name="connsiteX11" fmla="*/ 99227 w 5819775"/>
              <a:gd name="connsiteY11" fmla="*/ 1950382 h 4895850"/>
              <a:gd name="connsiteX12" fmla="*/ 740259 w 5819775"/>
              <a:gd name="connsiteY12" fmla="*/ 2591415 h 4895850"/>
              <a:gd name="connsiteX13" fmla="*/ 747765 w 5819775"/>
              <a:gd name="connsiteY13" fmla="*/ 2598920 h 4895850"/>
              <a:gd name="connsiteX14" fmla="*/ 755271 w 5819775"/>
              <a:gd name="connsiteY14" fmla="*/ 2606426 h 4895850"/>
              <a:gd name="connsiteX15" fmla="*/ 1351974 w 5819775"/>
              <a:gd name="connsiteY15" fmla="*/ 3203129 h 4895850"/>
              <a:gd name="connsiteX16" fmla="*/ 1330152 w 5819775"/>
              <a:gd name="connsiteY16" fmla="*/ 3224951 h 4895850"/>
              <a:gd name="connsiteX17" fmla="*/ 1300825 w 5819775"/>
              <a:gd name="connsiteY17" fmla="*/ 3269280 h 4895850"/>
              <a:gd name="connsiteX18" fmla="*/ 1205355 w 5819775"/>
              <a:gd name="connsiteY18" fmla="*/ 3497737 h 4895850"/>
              <a:gd name="connsiteX19" fmla="*/ 1300825 w 5819775"/>
              <a:gd name="connsiteY19" fmla="*/ 3726194 h 4895850"/>
              <a:gd name="connsiteX20" fmla="*/ 2353756 w 5819775"/>
              <a:gd name="connsiteY20" fmla="*/ 4779126 h 4895850"/>
              <a:gd name="connsiteX21" fmla="*/ 2582213 w 5819775"/>
              <a:gd name="connsiteY21" fmla="*/ 4874595 h 4895850"/>
              <a:gd name="connsiteX22" fmla="*/ 2810671 w 5819775"/>
              <a:gd name="connsiteY22" fmla="*/ 4779126 h 4895850"/>
              <a:gd name="connsiteX23" fmla="*/ 2869316 w 5819775"/>
              <a:gd name="connsiteY23" fmla="*/ 4720481 h 4895850"/>
              <a:gd name="connsiteX24" fmla="*/ 2972291 w 5819775"/>
              <a:gd name="connsiteY24" fmla="*/ 4823455 h 4895850"/>
              <a:gd name="connsiteX25" fmla="*/ 2979796 w 5819775"/>
              <a:gd name="connsiteY25" fmla="*/ 4830961 h 4895850"/>
              <a:gd name="connsiteX26" fmla="*/ 3178926 w 5819775"/>
              <a:gd name="connsiteY26" fmla="*/ 4904608 h 4895850"/>
              <a:gd name="connsiteX27" fmla="*/ 3407383 w 5819775"/>
              <a:gd name="connsiteY27" fmla="*/ 4801634 h 4895850"/>
              <a:gd name="connsiteX28" fmla="*/ 4452114 w 5819775"/>
              <a:gd name="connsiteY28" fmla="*/ 3754817 h 4895850"/>
              <a:gd name="connsiteX29" fmla="*/ 4473936 w 5819775"/>
              <a:gd name="connsiteY29" fmla="*/ 3276091 h 4895850"/>
              <a:gd name="connsiteX30" fmla="*/ 4392783 w 5819775"/>
              <a:gd name="connsiteY30" fmla="*/ 3194938 h 4895850"/>
              <a:gd name="connsiteX31" fmla="*/ 5099966 w 5819775"/>
              <a:gd name="connsiteY31" fmla="*/ 2488440 h 4895850"/>
              <a:gd name="connsiteX32" fmla="*/ 5733493 w 5819775"/>
              <a:gd name="connsiteY32" fmla="*/ 1854913 h 4895850"/>
              <a:gd name="connsiteX33" fmla="*/ 5828962 w 5819775"/>
              <a:gd name="connsiteY33" fmla="*/ 1618960 h 4895850"/>
              <a:gd name="connsiteX34" fmla="*/ 5725987 w 5819775"/>
              <a:gd name="connsiteY34" fmla="*/ 1390502 h 4895850"/>
              <a:gd name="connsiteX35" fmla="*/ 290860 w 5819775"/>
              <a:gd name="connsiteY35" fmla="*/ 1655774 h 4895850"/>
              <a:gd name="connsiteX36" fmla="*/ 1579736 w 5819775"/>
              <a:gd name="connsiteY36" fmla="*/ 366898 h 4895850"/>
              <a:gd name="connsiteX37" fmla="*/ 1631561 w 5819775"/>
              <a:gd name="connsiteY37" fmla="*/ 345076 h 4895850"/>
              <a:gd name="connsiteX38" fmla="*/ 1683387 w 5819775"/>
              <a:gd name="connsiteY38" fmla="*/ 366898 h 4895850"/>
              <a:gd name="connsiteX39" fmla="*/ 2228264 w 5819775"/>
              <a:gd name="connsiteY39" fmla="*/ 911776 h 4895850"/>
              <a:gd name="connsiteX40" fmla="*/ 828918 w 5819775"/>
              <a:gd name="connsiteY40" fmla="*/ 2296130 h 4895850"/>
              <a:gd name="connsiteX41" fmla="*/ 284040 w 5819775"/>
              <a:gd name="connsiteY41" fmla="*/ 1751252 h 4895850"/>
              <a:gd name="connsiteX42" fmla="*/ 290860 w 5819775"/>
              <a:gd name="connsiteY42" fmla="*/ 1655774 h 4895850"/>
              <a:gd name="connsiteX43" fmla="*/ 2574022 w 5819775"/>
              <a:gd name="connsiteY43" fmla="*/ 4601799 h 4895850"/>
              <a:gd name="connsiteX44" fmla="*/ 2537198 w 5819775"/>
              <a:gd name="connsiteY44" fmla="*/ 4586798 h 4895850"/>
              <a:gd name="connsiteX45" fmla="*/ 1483581 w 5819775"/>
              <a:gd name="connsiteY45" fmla="*/ 3533866 h 4895850"/>
              <a:gd name="connsiteX46" fmla="*/ 1468579 w 5819775"/>
              <a:gd name="connsiteY46" fmla="*/ 3497042 h 4895850"/>
              <a:gd name="connsiteX47" fmla="*/ 1483581 w 5819775"/>
              <a:gd name="connsiteY47" fmla="*/ 3460218 h 4895850"/>
              <a:gd name="connsiteX48" fmla="*/ 1520404 w 5819775"/>
              <a:gd name="connsiteY48" fmla="*/ 3423395 h 4895850"/>
              <a:gd name="connsiteX49" fmla="*/ 1520404 w 5819775"/>
              <a:gd name="connsiteY49" fmla="*/ 3423395 h 4895850"/>
              <a:gd name="connsiteX50" fmla="*/ 1594052 w 5819775"/>
              <a:gd name="connsiteY50" fmla="*/ 3349747 h 4895850"/>
              <a:gd name="connsiteX51" fmla="*/ 1763178 w 5819775"/>
              <a:gd name="connsiteY51" fmla="*/ 3180621 h 4895850"/>
              <a:gd name="connsiteX52" fmla="*/ 1770683 w 5819775"/>
              <a:gd name="connsiteY52" fmla="*/ 3173116 h 4895850"/>
              <a:gd name="connsiteX53" fmla="*/ 1800011 w 5819775"/>
              <a:gd name="connsiteY53" fmla="*/ 3165610 h 4895850"/>
              <a:gd name="connsiteX54" fmla="*/ 1836834 w 5819775"/>
              <a:gd name="connsiteY54" fmla="*/ 3180612 h 4895850"/>
              <a:gd name="connsiteX55" fmla="*/ 2890442 w 5819775"/>
              <a:gd name="connsiteY55" fmla="*/ 4233544 h 4895850"/>
              <a:gd name="connsiteX56" fmla="*/ 2890442 w 5819775"/>
              <a:gd name="connsiteY56" fmla="*/ 4307191 h 4895850"/>
              <a:gd name="connsiteX57" fmla="*/ 2764960 w 5819775"/>
              <a:gd name="connsiteY57" fmla="*/ 4432673 h 4895850"/>
              <a:gd name="connsiteX58" fmla="*/ 2610836 w 5819775"/>
              <a:gd name="connsiteY58" fmla="*/ 4587474 h 4895850"/>
              <a:gd name="connsiteX59" fmla="*/ 2574022 w 5819775"/>
              <a:gd name="connsiteY59" fmla="*/ 4601799 h 4895850"/>
              <a:gd name="connsiteX60" fmla="*/ 4252984 w 5819775"/>
              <a:gd name="connsiteY60" fmla="*/ 3556373 h 4895850"/>
              <a:gd name="connsiteX61" fmla="*/ 3206872 w 5819775"/>
              <a:gd name="connsiteY61" fmla="*/ 4609296 h 4895850"/>
              <a:gd name="connsiteX62" fmla="*/ 3170049 w 5819775"/>
              <a:gd name="connsiteY62" fmla="*/ 4631117 h 4895850"/>
              <a:gd name="connsiteX63" fmla="*/ 3155047 w 5819775"/>
              <a:gd name="connsiteY63" fmla="*/ 4623612 h 4895850"/>
              <a:gd name="connsiteX64" fmla="*/ 3059578 w 5819775"/>
              <a:gd name="connsiteY64" fmla="*/ 4528142 h 4895850"/>
              <a:gd name="connsiteX65" fmla="*/ 3081400 w 5819775"/>
              <a:gd name="connsiteY65" fmla="*/ 4506321 h 4895850"/>
              <a:gd name="connsiteX66" fmla="*/ 3081400 w 5819775"/>
              <a:gd name="connsiteY66" fmla="*/ 4506321 h 4895850"/>
              <a:gd name="connsiteX67" fmla="*/ 3103221 w 5819775"/>
              <a:gd name="connsiteY67" fmla="*/ 4476993 h 4895850"/>
              <a:gd name="connsiteX68" fmla="*/ 3125043 w 5819775"/>
              <a:gd name="connsiteY68" fmla="*/ 4455171 h 4895850"/>
              <a:gd name="connsiteX69" fmla="*/ 3132549 w 5819775"/>
              <a:gd name="connsiteY69" fmla="*/ 4433349 h 4895850"/>
              <a:gd name="connsiteX70" fmla="*/ 3154370 w 5819775"/>
              <a:gd name="connsiteY70" fmla="*/ 4396526 h 4895850"/>
              <a:gd name="connsiteX71" fmla="*/ 3154370 w 5819775"/>
              <a:gd name="connsiteY71" fmla="*/ 4396526 h 4895850"/>
              <a:gd name="connsiteX72" fmla="*/ 3080723 w 5819775"/>
              <a:gd name="connsiteY72" fmla="*/ 4043272 h 4895850"/>
              <a:gd name="connsiteX73" fmla="*/ 2028458 w 5819775"/>
              <a:gd name="connsiteY73" fmla="*/ 2981482 h 4895850"/>
              <a:gd name="connsiteX74" fmla="*/ 1976633 w 5819775"/>
              <a:gd name="connsiteY74" fmla="*/ 2937153 h 4895850"/>
              <a:gd name="connsiteX75" fmla="*/ 1954811 w 5819775"/>
              <a:gd name="connsiteY75" fmla="*/ 2929647 h 4895850"/>
              <a:gd name="connsiteX76" fmla="*/ 1917987 w 5819775"/>
              <a:gd name="connsiteY76" fmla="*/ 2907826 h 4895850"/>
              <a:gd name="connsiteX77" fmla="*/ 1896166 w 5819775"/>
              <a:gd name="connsiteY77" fmla="*/ 2900320 h 4895850"/>
              <a:gd name="connsiteX78" fmla="*/ 1859342 w 5819775"/>
              <a:gd name="connsiteY78" fmla="*/ 2892814 h 4895850"/>
              <a:gd name="connsiteX79" fmla="*/ 1837520 w 5819775"/>
              <a:gd name="connsiteY79" fmla="*/ 2892814 h 4895850"/>
              <a:gd name="connsiteX80" fmla="*/ 1793191 w 5819775"/>
              <a:gd name="connsiteY80" fmla="*/ 2885308 h 4895850"/>
              <a:gd name="connsiteX81" fmla="*/ 1756367 w 5819775"/>
              <a:gd name="connsiteY81" fmla="*/ 2885308 h 4895850"/>
              <a:gd name="connsiteX82" fmla="*/ 1727040 w 5819775"/>
              <a:gd name="connsiteY82" fmla="*/ 2885308 h 4895850"/>
              <a:gd name="connsiteX83" fmla="*/ 1675214 w 5819775"/>
              <a:gd name="connsiteY83" fmla="*/ 2900310 h 4895850"/>
              <a:gd name="connsiteX84" fmla="*/ 1667709 w 5819775"/>
              <a:gd name="connsiteY84" fmla="*/ 2900310 h 4895850"/>
              <a:gd name="connsiteX85" fmla="*/ 1557228 w 5819775"/>
              <a:gd name="connsiteY85" fmla="*/ 2966461 h 4895850"/>
              <a:gd name="connsiteX86" fmla="*/ 1535406 w 5819775"/>
              <a:gd name="connsiteY86" fmla="*/ 2988283 h 4895850"/>
              <a:gd name="connsiteX87" fmla="*/ 1027352 w 5819775"/>
              <a:gd name="connsiteY87" fmla="*/ 2480229 h 4895850"/>
              <a:gd name="connsiteX88" fmla="*/ 2419212 w 5819775"/>
              <a:gd name="connsiteY88" fmla="*/ 1110191 h 4895850"/>
              <a:gd name="connsiteX89" fmla="*/ 2684493 w 5819775"/>
              <a:gd name="connsiteY89" fmla="*/ 1375472 h 4895850"/>
              <a:gd name="connsiteX90" fmla="*/ 1947991 w 5819775"/>
              <a:gd name="connsiteY90" fmla="*/ 2111974 h 4895850"/>
              <a:gd name="connsiteX91" fmla="*/ 1947991 w 5819775"/>
              <a:gd name="connsiteY91" fmla="*/ 2517053 h 4895850"/>
              <a:gd name="connsiteX92" fmla="*/ 2235094 w 5819775"/>
              <a:gd name="connsiteY92" fmla="*/ 2804155 h 4895850"/>
              <a:gd name="connsiteX93" fmla="*/ 2279423 w 5819775"/>
              <a:gd name="connsiteY93" fmla="*/ 2833483 h 4895850"/>
              <a:gd name="connsiteX94" fmla="*/ 2426727 w 5819775"/>
              <a:gd name="connsiteY94" fmla="*/ 2877812 h 4895850"/>
              <a:gd name="connsiteX95" fmla="*/ 2478553 w 5819775"/>
              <a:gd name="connsiteY95" fmla="*/ 2870307 h 4895850"/>
              <a:gd name="connsiteX96" fmla="*/ 2486058 w 5819775"/>
              <a:gd name="connsiteY96" fmla="*/ 2870307 h 4895850"/>
              <a:gd name="connsiteX97" fmla="*/ 2530388 w 5819775"/>
              <a:gd name="connsiteY97" fmla="*/ 2855305 h 4895850"/>
              <a:gd name="connsiteX98" fmla="*/ 2537894 w 5819775"/>
              <a:gd name="connsiteY98" fmla="*/ 2855305 h 4895850"/>
              <a:gd name="connsiteX99" fmla="*/ 2582223 w 5819775"/>
              <a:gd name="connsiteY99" fmla="*/ 2833483 h 4895850"/>
              <a:gd name="connsiteX100" fmla="*/ 2589729 w 5819775"/>
              <a:gd name="connsiteY100" fmla="*/ 2825977 h 4895850"/>
              <a:gd name="connsiteX101" fmla="*/ 2634058 w 5819775"/>
              <a:gd name="connsiteY101" fmla="*/ 2789153 h 4895850"/>
              <a:gd name="connsiteX102" fmla="*/ 3112784 w 5819775"/>
              <a:gd name="connsiteY102" fmla="*/ 2310427 h 4895850"/>
              <a:gd name="connsiteX103" fmla="*/ 4246869 w 5819775"/>
              <a:gd name="connsiteY103" fmla="*/ 3444512 h 4895850"/>
              <a:gd name="connsiteX104" fmla="*/ 4261871 w 5819775"/>
              <a:gd name="connsiteY104" fmla="*/ 3459513 h 4895850"/>
              <a:gd name="connsiteX105" fmla="*/ 4252984 w 5819775"/>
              <a:gd name="connsiteY105" fmla="*/ 3556373 h 4895850"/>
              <a:gd name="connsiteX106" fmla="*/ 4194329 w 5819775"/>
              <a:gd name="connsiteY106" fmla="*/ 3003990 h 4895850"/>
              <a:gd name="connsiteX107" fmla="*/ 3310523 w 5819775"/>
              <a:gd name="connsiteY107" fmla="*/ 2120184 h 4895850"/>
              <a:gd name="connsiteX108" fmla="*/ 3436006 w 5819775"/>
              <a:gd name="connsiteY108" fmla="*/ 1994702 h 4895850"/>
              <a:gd name="connsiteX109" fmla="*/ 3472830 w 5819775"/>
              <a:gd name="connsiteY109" fmla="*/ 1899233 h 4895850"/>
              <a:gd name="connsiteX110" fmla="*/ 3436006 w 5819775"/>
              <a:gd name="connsiteY110" fmla="*/ 1803764 h 4895850"/>
              <a:gd name="connsiteX111" fmla="*/ 3244382 w 5819775"/>
              <a:gd name="connsiteY111" fmla="*/ 1803764 h 4895850"/>
              <a:gd name="connsiteX112" fmla="*/ 3023431 w 5819775"/>
              <a:gd name="connsiteY112" fmla="*/ 2024715 h 4895850"/>
              <a:gd name="connsiteX113" fmla="*/ 2449225 w 5819775"/>
              <a:gd name="connsiteY113" fmla="*/ 2598920 h 4895850"/>
              <a:gd name="connsiteX114" fmla="*/ 2434223 w 5819775"/>
              <a:gd name="connsiteY114" fmla="*/ 2613922 h 4895850"/>
              <a:gd name="connsiteX115" fmla="*/ 2434223 w 5819775"/>
              <a:gd name="connsiteY115" fmla="*/ 2613922 h 4895850"/>
              <a:gd name="connsiteX116" fmla="*/ 2147121 w 5819775"/>
              <a:gd name="connsiteY116" fmla="*/ 2326819 h 4895850"/>
              <a:gd name="connsiteX117" fmla="*/ 2139615 w 5819775"/>
              <a:gd name="connsiteY117" fmla="*/ 2311818 h 4895850"/>
              <a:gd name="connsiteX118" fmla="*/ 2147121 w 5819775"/>
              <a:gd name="connsiteY118" fmla="*/ 2296816 h 4895850"/>
              <a:gd name="connsiteX119" fmla="*/ 3436006 w 5819775"/>
              <a:gd name="connsiteY119" fmla="*/ 1007931 h 4895850"/>
              <a:gd name="connsiteX120" fmla="*/ 4201835 w 5819775"/>
              <a:gd name="connsiteY120" fmla="*/ 1773760 h 4895850"/>
              <a:gd name="connsiteX121" fmla="*/ 4812864 w 5819775"/>
              <a:gd name="connsiteY121" fmla="*/ 2384789 h 4895850"/>
              <a:gd name="connsiteX122" fmla="*/ 4194329 w 5819775"/>
              <a:gd name="connsiteY122" fmla="*/ 3003990 h 4895850"/>
              <a:gd name="connsiteX123" fmla="*/ 5534363 w 5819775"/>
              <a:gd name="connsiteY123" fmla="*/ 1663279 h 4895850"/>
              <a:gd name="connsiteX124" fmla="*/ 4996991 w 5819775"/>
              <a:gd name="connsiteY124" fmla="*/ 2200651 h 4895850"/>
              <a:gd name="connsiteX125" fmla="*/ 3884729 w 5819775"/>
              <a:gd name="connsiteY125" fmla="*/ 1088398 h 4895850"/>
              <a:gd name="connsiteX126" fmla="*/ 3619448 w 5819775"/>
              <a:gd name="connsiteY126" fmla="*/ 823117 h 4895850"/>
              <a:gd name="connsiteX127" fmla="*/ 4156820 w 5819775"/>
              <a:gd name="connsiteY127" fmla="*/ 285745 h 4895850"/>
              <a:gd name="connsiteX128" fmla="*/ 4201149 w 5819775"/>
              <a:gd name="connsiteY128" fmla="*/ 270743 h 4895850"/>
              <a:gd name="connsiteX129" fmla="*/ 4245478 w 5819775"/>
              <a:gd name="connsiteY129" fmla="*/ 285745 h 4895850"/>
              <a:gd name="connsiteX130" fmla="*/ 5541860 w 5819775"/>
              <a:gd name="connsiteY130" fmla="*/ 1582126 h 4895850"/>
              <a:gd name="connsiteX131" fmla="*/ 5556861 w 5819775"/>
              <a:gd name="connsiteY131" fmla="*/ 1626456 h 4895850"/>
              <a:gd name="connsiteX132" fmla="*/ 5534363 w 5819775"/>
              <a:gd name="connsiteY132" fmla="*/ 1663279 h 489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819775" h="4895850">
                <a:moveTo>
                  <a:pt x="5725987" y="1390502"/>
                </a:moveTo>
                <a:lnTo>
                  <a:pt x="4429606" y="94112"/>
                </a:lnTo>
                <a:cubicBezTo>
                  <a:pt x="4304124" y="-31371"/>
                  <a:pt x="4090678" y="-31371"/>
                  <a:pt x="3965881" y="94112"/>
                </a:cubicBezTo>
                <a:lnTo>
                  <a:pt x="3332355" y="727639"/>
                </a:lnTo>
                <a:lnTo>
                  <a:pt x="2875450" y="1184543"/>
                </a:lnTo>
                <a:lnTo>
                  <a:pt x="2514700" y="823793"/>
                </a:lnTo>
                <a:cubicBezTo>
                  <a:pt x="2514700" y="823793"/>
                  <a:pt x="2514700" y="823793"/>
                  <a:pt x="2507194" y="816288"/>
                </a:cubicBezTo>
                <a:cubicBezTo>
                  <a:pt x="2507194" y="816288"/>
                  <a:pt x="2507194" y="816288"/>
                  <a:pt x="2499689" y="808782"/>
                </a:cubicBezTo>
                <a:lnTo>
                  <a:pt x="1858656" y="167750"/>
                </a:lnTo>
                <a:cubicBezTo>
                  <a:pt x="1726354" y="35447"/>
                  <a:pt x="1505402" y="35447"/>
                  <a:pt x="1372424" y="167750"/>
                </a:cubicBezTo>
                <a:lnTo>
                  <a:pt x="99227" y="1464150"/>
                </a:lnTo>
                <a:cubicBezTo>
                  <a:pt x="-33076" y="1596452"/>
                  <a:pt x="-33076" y="1817403"/>
                  <a:pt x="99227" y="1950382"/>
                </a:cubicBezTo>
                <a:lnTo>
                  <a:pt x="740259" y="2591415"/>
                </a:lnTo>
                <a:cubicBezTo>
                  <a:pt x="740259" y="2591415"/>
                  <a:pt x="740259" y="2591415"/>
                  <a:pt x="747765" y="2598920"/>
                </a:cubicBezTo>
                <a:cubicBezTo>
                  <a:pt x="747765" y="2598920"/>
                  <a:pt x="747765" y="2598920"/>
                  <a:pt x="755271" y="2606426"/>
                </a:cubicBezTo>
                <a:lnTo>
                  <a:pt x="1351974" y="3203129"/>
                </a:lnTo>
                <a:lnTo>
                  <a:pt x="1330152" y="3224951"/>
                </a:lnTo>
                <a:cubicBezTo>
                  <a:pt x="1315150" y="3239953"/>
                  <a:pt x="1308330" y="3254278"/>
                  <a:pt x="1300825" y="3269280"/>
                </a:cubicBezTo>
                <a:cubicBezTo>
                  <a:pt x="1242179" y="3327925"/>
                  <a:pt x="1205355" y="3409079"/>
                  <a:pt x="1205355" y="3497737"/>
                </a:cubicBezTo>
                <a:cubicBezTo>
                  <a:pt x="1205355" y="3586396"/>
                  <a:pt x="1242179" y="3666863"/>
                  <a:pt x="1300825" y="3726194"/>
                </a:cubicBezTo>
                <a:lnTo>
                  <a:pt x="2353756" y="4779126"/>
                </a:lnTo>
                <a:cubicBezTo>
                  <a:pt x="2412402" y="4837772"/>
                  <a:pt x="2501060" y="4874595"/>
                  <a:pt x="2582213" y="4874595"/>
                </a:cubicBezTo>
                <a:cubicBezTo>
                  <a:pt x="2670863" y="4874595"/>
                  <a:pt x="2751339" y="4837772"/>
                  <a:pt x="2810671" y="4779126"/>
                </a:cubicBezTo>
                <a:lnTo>
                  <a:pt x="2869316" y="4720481"/>
                </a:lnTo>
                <a:lnTo>
                  <a:pt x="2972291" y="4823455"/>
                </a:lnTo>
                <a:lnTo>
                  <a:pt x="2979796" y="4830961"/>
                </a:lnTo>
                <a:cubicBezTo>
                  <a:pt x="3016620" y="4867785"/>
                  <a:pt x="3090277" y="4904608"/>
                  <a:pt x="3178926" y="4904608"/>
                </a:cubicBezTo>
                <a:cubicBezTo>
                  <a:pt x="3237572" y="4904608"/>
                  <a:pt x="3318724" y="4889606"/>
                  <a:pt x="3407383" y="4801634"/>
                </a:cubicBezTo>
                <a:lnTo>
                  <a:pt x="4452114" y="3754817"/>
                </a:lnTo>
                <a:cubicBezTo>
                  <a:pt x="4628736" y="3578195"/>
                  <a:pt x="4577596" y="3394067"/>
                  <a:pt x="4473936" y="3276091"/>
                </a:cubicBezTo>
                <a:lnTo>
                  <a:pt x="4392783" y="3194938"/>
                </a:lnTo>
                <a:lnTo>
                  <a:pt x="5099966" y="2488440"/>
                </a:lnTo>
                <a:lnTo>
                  <a:pt x="5733493" y="1854913"/>
                </a:lnTo>
                <a:cubicBezTo>
                  <a:pt x="5792139" y="1796267"/>
                  <a:pt x="5828962" y="1707609"/>
                  <a:pt x="5828962" y="1618960"/>
                </a:cubicBezTo>
                <a:cubicBezTo>
                  <a:pt x="5821466" y="1537797"/>
                  <a:pt x="5784642" y="1449824"/>
                  <a:pt x="5725987" y="1390502"/>
                </a:cubicBezTo>
                <a:close/>
                <a:moveTo>
                  <a:pt x="290860" y="1655774"/>
                </a:moveTo>
                <a:lnTo>
                  <a:pt x="1579736" y="366898"/>
                </a:lnTo>
                <a:cubicBezTo>
                  <a:pt x="1594737" y="351896"/>
                  <a:pt x="1609063" y="345076"/>
                  <a:pt x="1631561" y="345076"/>
                </a:cubicBezTo>
                <a:cubicBezTo>
                  <a:pt x="1654069" y="345076"/>
                  <a:pt x="1668385" y="352582"/>
                  <a:pt x="1683387" y="366898"/>
                </a:cubicBezTo>
                <a:lnTo>
                  <a:pt x="2228264" y="911776"/>
                </a:lnTo>
                <a:lnTo>
                  <a:pt x="828918" y="2296130"/>
                </a:lnTo>
                <a:lnTo>
                  <a:pt x="284040" y="1751252"/>
                </a:lnTo>
                <a:cubicBezTo>
                  <a:pt x="260847" y="1729431"/>
                  <a:pt x="260847" y="1685101"/>
                  <a:pt x="290860" y="1655774"/>
                </a:cubicBezTo>
                <a:close/>
                <a:moveTo>
                  <a:pt x="2574022" y="4601799"/>
                </a:moveTo>
                <a:cubicBezTo>
                  <a:pt x="2566516" y="4601799"/>
                  <a:pt x="2552200" y="4601799"/>
                  <a:pt x="2537198" y="4586798"/>
                </a:cubicBezTo>
                <a:lnTo>
                  <a:pt x="1483581" y="3533866"/>
                </a:lnTo>
                <a:cubicBezTo>
                  <a:pt x="1468579" y="3518864"/>
                  <a:pt x="1468579" y="3504538"/>
                  <a:pt x="1468579" y="3497042"/>
                </a:cubicBezTo>
                <a:cubicBezTo>
                  <a:pt x="1468579" y="3489536"/>
                  <a:pt x="1468579" y="3475220"/>
                  <a:pt x="1483581" y="3460218"/>
                </a:cubicBezTo>
                <a:lnTo>
                  <a:pt x="1520404" y="3423395"/>
                </a:lnTo>
                <a:lnTo>
                  <a:pt x="1520404" y="3423395"/>
                </a:lnTo>
                <a:lnTo>
                  <a:pt x="1594052" y="3349747"/>
                </a:lnTo>
                <a:lnTo>
                  <a:pt x="1763178" y="3180621"/>
                </a:lnTo>
                <a:lnTo>
                  <a:pt x="1770683" y="3173116"/>
                </a:lnTo>
                <a:cubicBezTo>
                  <a:pt x="1778189" y="3165610"/>
                  <a:pt x="1792505" y="3165610"/>
                  <a:pt x="1800011" y="3165610"/>
                </a:cubicBezTo>
                <a:cubicBezTo>
                  <a:pt x="1807516" y="3165610"/>
                  <a:pt x="1821833" y="3165610"/>
                  <a:pt x="1836834" y="3180612"/>
                </a:cubicBezTo>
                <a:lnTo>
                  <a:pt x="2890442" y="4233544"/>
                </a:lnTo>
                <a:cubicBezTo>
                  <a:pt x="2912264" y="4255365"/>
                  <a:pt x="2912264" y="4292189"/>
                  <a:pt x="2890442" y="4307191"/>
                </a:cubicBezTo>
                <a:lnTo>
                  <a:pt x="2764960" y="4432673"/>
                </a:lnTo>
                <a:lnTo>
                  <a:pt x="2610836" y="4587474"/>
                </a:lnTo>
                <a:cubicBezTo>
                  <a:pt x="2595844" y="4601799"/>
                  <a:pt x="2580842" y="4601799"/>
                  <a:pt x="2574022" y="4601799"/>
                </a:cubicBezTo>
                <a:close/>
                <a:moveTo>
                  <a:pt x="4252984" y="3556373"/>
                </a:moveTo>
                <a:lnTo>
                  <a:pt x="3206872" y="4609296"/>
                </a:lnTo>
                <a:cubicBezTo>
                  <a:pt x="3185051" y="4631117"/>
                  <a:pt x="3177545" y="4631117"/>
                  <a:pt x="3170049" y="4631117"/>
                </a:cubicBezTo>
                <a:cubicBezTo>
                  <a:pt x="3170049" y="4631117"/>
                  <a:pt x="3162543" y="4631117"/>
                  <a:pt x="3155047" y="4623612"/>
                </a:cubicBezTo>
                <a:lnTo>
                  <a:pt x="3059578" y="4528142"/>
                </a:lnTo>
                <a:lnTo>
                  <a:pt x="3081400" y="4506321"/>
                </a:lnTo>
                <a:lnTo>
                  <a:pt x="3081400" y="4506321"/>
                </a:lnTo>
                <a:cubicBezTo>
                  <a:pt x="3088905" y="4498815"/>
                  <a:pt x="3096401" y="4491319"/>
                  <a:pt x="3103221" y="4476993"/>
                </a:cubicBezTo>
                <a:cubicBezTo>
                  <a:pt x="3110727" y="4469487"/>
                  <a:pt x="3118223" y="4461991"/>
                  <a:pt x="3125043" y="4455171"/>
                </a:cubicBezTo>
                <a:cubicBezTo>
                  <a:pt x="3132549" y="4447665"/>
                  <a:pt x="3132549" y="4440169"/>
                  <a:pt x="3132549" y="4433349"/>
                </a:cubicBezTo>
                <a:cubicBezTo>
                  <a:pt x="3140055" y="4418348"/>
                  <a:pt x="3147551" y="4411528"/>
                  <a:pt x="3154370" y="4396526"/>
                </a:cubicBezTo>
                <a:lnTo>
                  <a:pt x="3154370" y="4396526"/>
                </a:lnTo>
                <a:cubicBezTo>
                  <a:pt x="3198700" y="4278549"/>
                  <a:pt x="3176192" y="4138751"/>
                  <a:pt x="3080723" y="4043272"/>
                </a:cubicBezTo>
                <a:lnTo>
                  <a:pt x="2028458" y="2981482"/>
                </a:lnTo>
                <a:cubicBezTo>
                  <a:pt x="2013456" y="2966480"/>
                  <a:pt x="1999131" y="2952155"/>
                  <a:pt x="1976633" y="2937153"/>
                </a:cubicBezTo>
                <a:cubicBezTo>
                  <a:pt x="1969127" y="2929647"/>
                  <a:pt x="1961631" y="2929647"/>
                  <a:pt x="1954811" y="2929647"/>
                </a:cubicBezTo>
                <a:cubicBezTo>
                  <a:pt x="1939809" y="2922142"/>
                  <a:pt x="1932989" y="2914645"/>
                  <a:pt x="1917987" y="2907826"/>
                </a:cubicBezTo>
                <a:cubicBezTo>
                  <a:pt x="1910482" y="2907826"/>
                  <a:pt x="1902985" y="2900320"/>
                  <a:pt x="1896166" y="2900320"/>
                </a:cubicBezTo>
                <a:cubicBezTo>
                  <a:pt x="1881164" y="2892814"/>
                  <a:pt x="1874344" y="2892814"/>
                  <a:pt x="1859342" y="2892814"/>
                </a:cubicBezTo>
                <a:cubicBezTo>
                  <a:pt x="1851836" y="2892814"/>
                  <a:pt x="1844340" y="2892814"/>
                  <a:pt x="1837520" y="2892814"/>
                </a:cubicBezTo>
                <a:cubicBezTo>
                  <a:pt x="1822518" y="2892814"/>
                  <a:pt x="1808193" y="2885308"/>
                  <a:pt x="1793191" y="2885308"/>
                </a:cubicBezTo>
                <a:cubicBezTo>
                  <a:pt x="1778189" y="2885308"/>
                  <a:pt x="1771369" y="2885308"/>
                  <a:pt x="1756367" y="2885308"/>
                </a:cubicBezTo>
                <a:cubicBezTo>
                  <a:pt x="1748861" y="2885308"/>
                  <a:pt x="1734545" y="2885308"/>
                  <a:pt x="1727040" y="2885308"/>
                </a:cubicBezTo>
                <a:cubicBezTo>
                  <a:pt x="1705218" y="2885308"/>
                  <a:pt x="1690216" y="2892814"/>
                  <a:pt x="1675214" y="2900310"/>
                </a:cubicBezTo>
                <a:lnTo>
                  <a:pt x="1667709" y="2900310"/>
                </a:lnTo>
                <a:cubicBezTo>
                  <a:pt x="1630885" y="2915312"/>
                  <a:pt x="1594061" y="2937134"/>
                  <a:pt x="1557228" y="2966461"/>
                </a:cubicBezTo>
                <a:lnTo>
                  <a:pt x="1535406" y="2988283"/>
                </a:lnTo>
                <a:lnTo>
                  <a:pt x="1027352" y="2480229"/>
                </a:lnTo>
                <a:lnTo>
                  <a:pt x="2419212" y="1110191"/>
                </a:lnTo>
                <a:lnTo>
                  <a:pt x="2684493" y="1375472"/>
                </a:lnTo>
                <a:lnTo>
                  <a:pt x="1947991" y="2111974"/>
                </a:lnTo>
                <a:cubicBezTo>
                  <a:pt x="1852522" y="2207443"/>
                  <a:pt x="1808193" y="2377254"/>
                  <a:pt x="1947991" y="2517053"/>
                </a:cubicBezTo>
                <a:lnTo>
                  <a:pt x="2235094" y="2804155"/>
                </a:lnTo>
                <a:cubicBezTo>
                  <a:pt x="2250096" y="2819157"/>
                  <a:pt x="2264421" y="2825977"/>
                  <a:pt x="2279423" y="2833483"/>
                </a:cubicBezTo>
                <a:cubicBezTo>
                  <a:pt x="2323752" y="2862810"/>
                  <a:pt x="2374892" y="2877812"/>
                  <a:pt x="2426727" y="2877812"/>
                </a:cubicBezTo>
                <a:cubicBezTo>
                  <a:pt x="2441729" y="2877812"/>
                  <a:pt x="2456055" y="2877812"/>
                  <a:pt x="2478553" y="2870307"/>
                </a:cubicBezTo>
                <a:cubicBezTo>
                  <a:pt x="2478553" y="2870307"/>
                  <a:pt x="2478553" y="2870307"/>
                  <a:pt x="2486058" y="2870307"/>
                </a:cubicBezTo>
                <a:cubicBezTo>
                  <a:pt x="2501060" y="2870307"/>
                  <a:pt x="2515386" y="2862801"/>
                  <a:pt x="2530388" y="2855305"/>
                </a:cubicBezTo>
                <a:lnTo>
                  <a:pt x="2537894" y="2855305"/>
                </a:lnTo>
                <a:cubicBezTo>
                  <a:pt x="2552895" y="2847799"/>
                  <a:pt x="2567221" y="2840303"/>
                  <a:pt x="2582223" y="2833483"/>
                </a:cubicBezTo>
                <a:cubicBezTo>
                  <a:pt x="2582223" y="2833483"/>
                  <a:pt x="2589729" y="2833483"/>
                  <a:pt x="2589729" y="2825977"/>
                </a:cubicBezTo>
                <a:cubicBezTo>
                  <a:pt x="2604730" y="2818471"/>
                  <a:pt x="2619056" y="2804155"/>
                  <a:pt x="2634058" y="2789153"/>
                </a:cubicBezTo>
                <a:lnTo>
                  <a:pt x="3112784" y="2310427"/>
                </a:lnTo>
                <a:lnTo>
                  <a:pt x="4246869" y="3444512"/>
                </a:lnTo>
                <a:lnTo>
                  <a:pt x="4261871" y="3459513"/>
                </a:lnTo>
                <a:cubicBezTo>
                  <a:pt x="4289808" y="3482716"/>
                  <a:pt x="4304810" y="3504538"/>
                  <a:pt x="4252984" y="3556373"/>
                </a:cubicBezTo>
                <a:close/>
                <a:moveTo>
                  <a:pt x="4194329" y="3003990"/>
                </a:moveTo>
                <a:lnTo>
                  <a:pt x="3310523" y="2120184"/>
                </a:lnTo>
                <a:lnTo>
                  <a:pt x="3436006" y="1994702"/>
                </a:lnTo>
                <a:cubicBezTo>
                  <a:pt x="3465333" y="1965374"/>
                  <a:pt x="3472830" y="1936056"/>
                  <a:pt x="3472830" y="1899233"/>
                </a:cubicBezTo>
                <a:cubicBezTo>
                  <a:pt x="3472830" y="1862409"/>
                  <a:pt x="3457828" y="1833082"/>
                  <a:pt x="3436006" y="1803764"/>
                </a:cubicBezTo>
                <a:cubicBezTo>
                  <a:pt x="3384180" y="1751938"/>
                  <a:pt x="3296207" y="1751938"/>
                  <a:pt x="3244382" y="1803764"/>
                </a:cubicBezTo>
                <a:lnTo>
                  <a:pt x="3023431" y="2024715"/>
                </a:lnTo>
                <a:lnTo>
                  <a:pt x="2449225" y="2598920"/>
                </a:lnTo>
                <a:cubicBezTo>
                  <a:pt x="2441720" y="2606426"/>
                  <a:pt x="2434223" y="2606426"/>
                  <a:pt x="2434223" y="2613922"/>
                </a:cubicBezTo>
                <a:lnTo>
                  <a:pt x="2434223" y="2613922"/>
                </a:lnTo>
                <a:lnTo>
                  <a:pt x="2147121" y="2326819"/>
                </a:lnTo>
                <a:cubicBezTo>
                  <a:pt x="2139615" y="2319314"/>
                  <a:pt x="2139615" y="2319314"/>
                  <a:pt x="2139615" y="2311818"/>
                </a:cubicBezTo>
                <a:cubicBezTo>
                  <a:pt x="2139615" y="2304312"/>
                  <a:pt x="2147121" y="2304312"/>
                  <a:pt x="2147121" y="2296816"/>
                </a:cubicBezTo>
                <a:lnTo>
                  <a:pt x="3436006" y="1007931"/>
                </a:lnTo>
                <a:lnTo>
                  <a:pt x="4201835" y="1773760"/>
                </a:lnTo>
                <a:lnTo>
                  <a:pt x="4812864" y="2384789"/>
                </a:lnTo>
                <a:lnTo>
                  <a:pt x="4194329" y="3003990"/>
                </a:lnTo>
                <a:close/>
                <a:moveTo>
                  <a:pt x="5534363" y="1663279"/>
                </a:moveTo>
                <a:lnTo>
                  <a:pt x="4996991" y="2200651"/>
                </a:lnTo>
                <a:lnTo>
                  <a:pt x="3884729" y="1088398"/>
                </a:lnTo>
                <a:lnTo>
                  <a:pt x="3619448" y="823117"/>
                </a:lnTo>
                <a:lnTo>
                  <a:pt x="4156820" y="285745"/>
                </a:lnTo>
                <a:cubicBezTo>
                  <a:pt x="4171821" y="270743"/>
                  <a:pt x="4186147" y="270743"/>
                  <a:pt x="4201149" y="270743"/>
                </a:cubicBezTo>
                <a:cubicBezTo>
                  <a:pt x="4208655" y="270743"/>
                  <a:pt x="4230477" y="270743"/>
                  <a:pt x="4245478" y="285745"/>
                </a:cubicBezTo>
                <a:lnTo>
                  <a:pt x="5541860" y="1582126"/>
                </a:lnTo>
                <a:cubicBezTo>
                  <a:pt x="5556861" y="1597128"/>
                  <a:pt x="5556861" y="1611454"/>
                  <a:pt x="5556861" y="1626456"/>
                </a:cubicBezTo>
                <a:cubicBezTo>
                  <a:pt x="5549365" y="1633952"/>
                  <a:pt x="5549365" y="1648277"/>
                  <a:pt x="5534363" y="166327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5" name="Forma libre 424">
            <a:extLst>
              <a:ext uri="{FF2B5EF4-FFF2-40B4-BE49-F238E27FC236}">
                <a16:creationId xmlns:a16="http://schemas.microsoft.com/office/drawing/2014/main" id="{69C28078-FD55-3E4D-A50B-5073F3AF8066}"/>
              </a:ext>
            </a:extLst>
          </p:cNvPr>
          <p:cNvSpPr/>
          <p:nvPr/>
        </p:nvSpPr>
        <p:spPr>
          <a:xfrm>
            <a:off x="4983499" y="2019434"/>
            <a:ext cx="301831" cy="291967"/>
          </a:xfrm>
          <a:custGeom>
            <a:avLst/>
            <a:gdLst>
              <a:gd name="connsiteX0" fmla="*/ 5382454 w 5829300"/>
              <a:gd name="connsiteY0" fmla="*/ 1944503 h 5638800"/>
              <a:gd name="connsiteX1" fmla="*/ 5104448 w 5829300"/>
              <a:gd name="connsiteY1" fmla="*/ 1944503 h 5638800"/>
              <a:gd name="connsiteX2" fmla="*/ 3017377 w 5829300"/>
              <a:gd name="connsiteY2" fmla="*/ 33054 h 5638800"/>
              <a:gd name="connsiteX3" fmla="*/ 2834297 w 5829300"/>
              <a:gd name="connsiteY3" fmla="*/ 33054 h 5638800"/>
              <a:gd name="connsiteX4" fmla="*/ 710613 w 5829300"/>
              <a:gd name="connsiteY4" fmla="*/ 1944503 h 5638800"/>
              <a:gd name="connsiteX5" fmla="*/ 446846 w 5829300"/>
              <a:gd name="connsiteY5" fmla="*/ 1944503 h 5638800"/>
              <a:gd name="connsiteX6" fmla="*/ 0 w 5829300"/>
              <a:gd name="connsiteY6" fmla="*/ 2391349 h 5638800"/>
              <a:gd name="connsiteX7" fmla="*/ 0 w 5829300"/>
              <a:gd name="connsiteY7" fmla="*/ 2566971 h 5638800"/>
              <a:gd name="connsiteX8" fmla="*/ 227152 w 5829300"/>
              <a:gd name="connsiteY8" fmla="*/ 2954820 h 5638800"/>
              <a:gd name="connsiteX9" fmla="*/ 695697 w 5829300"/>
              <a:gd name="connsiteY9" fmla="*/ 5386352 h 5638800"/>
              <a:gd name="connsiteX10" fmla="*/ 695697 w 5829300"/>
              <a:gd name="connsiteY10" fmla="*/ 5386352 h 5638800"/>
              <a:gd name="connsiteX11" fmla="*/ 1032691 w 5829300"/>
              <a:gd name="connsiteY11" fmla="*/ 5642660 h 5638800"/>
              <a:gd name="connsiteX12" fmla="*/ 4833233 w 5829300"/>
              <a:gd name="connsiteY12" fmla="*/ 5642660 h 5638800"/>
              <a:gd name="connsiteX13" fmla="*/ 5126155 w 5829300"/>
              <a:gd name="connsiteY13" fmla="*/ 5437882 h 5638800"/>
              <a:gd name="connsiteX14" fmla="*/ 5126155 w 5829300"/>
              <a:gd name="connsiteY14" fmla="*/ 5422966 h 5638800"/>
              <a:gd name="connsiteX15" fmla="*/ 5602158 w 5829300"/>
              <a:gd name="connsiteY15" fmla="*/ 2948038 h 5638800"/>
              <a:gd name="connsiteX16" fmla="*/ 5829310 w 5829300"/>
              <a:gd name="connsiteY16" fmla="*/ 2560189 h 5638800"/>
              <a:gd name="connsiteX17" fmla="*/ 5829310 w 5829300"/>
              <a:gd name="connsiteY17" fmla="*/ 2384567 h 5638800"/>
              <a:gd name="connsiteX18" fmla="*/ 5382454 w 5829300"/>
              <a:gd name="connsiteY18" fmla="*/ 1944503 h 5638800"/>
              <a:gd name="connsiteX19" fmla="*/ 2922451 w 5829300"/>
              <a:gd name="connsiteY19" fmla="*/ 311737 h 5638800"/>
              <a:gd name="connsiteX20" fmla="*/ 4701683 w 5829300"/>
              <a:gd name="connsiteY20" fmla="*/ 1937730 h 5638800"/>
              <a:gd name="connsiteX21" fmla="*/ 1113377 w 5829300"/>
              <a:gd name="connsiteY21" fmla="*/ 1937730 h 5638800"/>
              <a:gd name="connsiteX22" fmla="*/ 2922451 w 5829300"/>
              <a:gd name="connsiteY22" fmla="*/ 311737 h 5638800"/>
              <a:gd name="connsiteX23" fmla="*/ 271224 w 5829300"/>
              <a:gd name="connsiteY23" fmla="*/ 2391349 h 5638800"/>
              <a:gd name="connsiteX24" fmla="*/ 446846 w 5829300"/>
              <a:gd name="connsiteY24" fmla="*/ 2215727 h 5638800"/>
              <a:gd name="connsiteX25" fmla="*/ 5382464 w 5829300"/>
              <a:gd name="connsiteY25" fmla="*/ 2215727 h 5638800"/>
              <a:gd name="connsiteX26" fmla="*/ 5558085 w 5829300"/>
              <a:gd name="connsiteY26" fmla="*/ 2391349 h 5638800"/>
              <a:gd name="connsiteX27" fmla="*/ 5558085 w 5829300"/>
              <a:gd name="connsiteY27" fmla="*/ 2566971 h 5638800"/>
              <a:gd name="connsiteX28" fmla="*/ 5382464 w 5829300"/>
              <a:gd name="connsiteY28" fmla="*/ 2742593 h 5638800"/>
              <a:gd name="connsiteX29" fmla="*/ 446846 w 5829300"/>
              <a:gd name="connsiteY29" fmla="*/ 2742593 h 5638800"/>
              <a:gd name="connsiteX30" fmla="*/ 271224 w 5829300"/>
              <a:gd name="connsiteY30" fmla="*/ 2566971 h 5638800"/>
              <a:gd name="connsiteX31" fmla="*/ 271224 w 5829300"/>
              <a:gd name="connsiteY31" fmla="*/ 2391349 h 5638800"/>
              <a:gd name="connsiteX32" fmla="*/ 271224 w 5829300"/>
              <a:gd name="connsiteY32" fmla="*/ 2391349 h 5638800"/>
              <a:gd name="connsiteX33" fmla="*/ 4863065 w 5829300"/>
              <a:gd name="connsiteY33" fmla="*/ 5364654 h 5638800"/>
              <a:gd name="connsiteX34" fmla="*/ 4826451 w 5829300"/>
              <a:gd name="connsiteY34" fmla="*/ 5372112 h 5638800"/>
              <a:gd name="connsiteX35" fmla="*/ 1032691 w 5829300"/>
              <a:gd name="connsiteY35" fmla="*/ 5372112 h 5638800"/>
              <a:gd name="connsiteX36" fmla="*/ 966921 w 5829300"/>
              <a:gd name="connsiteY36" fmla="*/ 5335498 h 5638800"/>
              <a:gd name="connsiteX37" fmla="*/ 512616 w 5829300"/>
              <a:gd name="connsiteY37" fmla="*/ 3007026 h 5638800"/>
              <a:gd name="connsiteX38" fmla="*/ 5316684 w 5829300"/>
              <a:gd name="connsiteY38" fmla="*/ 3007026 h 5638800"/>
              <a:gd name="connsiteX39" fmla="*/ 4863065 w 5829300"/>
              <a:gd name="connsiteY39" fmla="*/ 5364654 h 5638800"/>
              <a:gd name="connsiteX40" fmla="*/ 1340530 w 5829300"/>
              <a:gd name="connsiteY40" fmla="*/ 3804431 h 5638800"/>
              <a:gd name="connsiteX41" fmla="*/ 1472070 w 5829300"/>
              <a:gd name="connsiteY41" fmla="*/ 3672890 h 5638800"/>
              <a:gd name="connsiteX42" fmla="*/ 4298918 w 5829300"/>
              <a:gd name="connsiteY42" fmla="*/ 3672890 h 5638800"/>
              <a:gd name="connsiteX43" fmla="*/ 4430459 w 5829300"/>
              <a:gd name="connsiteY43" fmla="*/ 3804431 h 5638800"/>
              <a:gd name="connsiteX44" fmla="*/ 4298918 w 5829300"/>
              <a:gd name="connsiteY44" fmla="*/ 3935971 h 5638800"/>
              <a:gd name="connsiteX45" fmla="*/ 1479528 w 5829300"/>
              <a:gd name="connsiteY45" fmla="*/ 3935971 h 5638800"/>
              <a:gd name="connsiteX46" fmla="*/ 1340530 w 5829300"/>
              <a:gd name="connsiteY46" fmla="*/ 3804431 h 5638800"/>
              <a:gd name="connsiteX47" fmla="*/ 4283993 w 5829300"/>
              <a:gd name="connsiteY47" fmla="*/ 4559115 h 5638800"/>
              <a:gd name="connsiteX48" fmla="*/ 4152452 w 5829300"/>
              <a:gd name="connsiteY48" fmla="*/ 4690656 h 5638800"/>
              <a:gd name="connsiteX49" fmla="*/ 1640910 w 5829300"/>
              <a:gd name="connsiteY49" fmla="*/ 4690656 h 5638800"/>
              <a:gd name="connsiteX50" fmla="*/ 1509370 w 5829300"/>
              <a:gd name="connsiteY50" fmla="*/ 4559115 h 5638800"/>
              <a:gd name="connsiteX51" fmla="*/ 1640910 w 5829300"/>
              <a:gd name="connsiteY51" fmla="*/ 4427575 h 5638800"/>
              <a:gd name="connsiteX52" fmla="*/ 4145671 w 5829300"/>
              <a:gd name="connsiteY52" fmla="*/ 4427575 h 5638800"/>
              <a:gd name="connsiteX53" fmla="*/ 4283993 w 5829300"/>
              <a:gd name="connsiteY53" fmla="*/ 4559115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829300" h="5638800">
                <a:moveTo>
                  <a:pt x="5382454" y="1944503"/>
                </a:moveTo>
                <a:lnTo>
                  <a:pt x="5104448" y="1944503"/>
                </a:lnTo>
                <a:lnTo>
                  <a:pt x="3017377" y="33054"/>
                </a:lnTo>
                <a:cubicBezTo>
                  <a:pt x="2965847" y="-11018"/>
                  <a:pt x="2885837" y="-11018"/>
                  <a:pt x="2834297" y="33054"/>
                </a:cubicBezTo>
                <a:lnTo>
                  <a:pt x="710613" y="1944503"/>
                </a:lnTo>
                <a:lnTo>
                  <a:pt x="446846" y="1944503"/>
                </a:lnTo>
                <a:cubicBezTo>
                  <a:pt x="197996" y="1944503"/>
                  <a:pt x="0" y="2142499"/>
                  <a:pt x="0" y="2391349"/>
                </a:cubicBezTo>
                <a:lnTo>
                  <a:pt x="0" y="2566971"/>
                </a:lnTo>
                <a:cubicBezTo>
                  <a:pt x="0" y="2735135"/>
                  <a:pt x="94926" y="2881591"/>
                  <a:pt x="227152" y="2954820"/>
                </a:cubicBezTo>
                <a:lnTo>
                  <a:pt x="695697" y="5386352"/>
                </a:lnTo>
                <a:lnTo>
                  <a:pt x="695697" y="5386352"/>
                </a:lnTo>
                <a:cubicBezTo>
                  <a:pt x="710613" y="5474496"/>
                  <a:pt x="798081" y="5642660"/>
                  <a:pt x="1032691" y="5642660"/>
                </a:cubicBezTo>
                <a:lnTo>
                  <a:pt x="4833233" y="5642660"/>
                </a:lnTo>
                <a:cubicBezTo>
                  <a:pt x="4979699" y="5642660"/>
                  <a:pt x="5089541" y="5561974"/>
                  <a:pt x="5126155" y="5437882"/>
                </a:cubicBezTo>
                <a:cubicBezTo>
                  <a:pt x="5126155" y="5430424"/>
                  <a:pt x="5126155" y="5430424"/>
                  <a:pt x="5126155" y="5422966"/>
                </a:cubicBezTo>
                <a:lnTo>
                  <a:pt x="5602158" y="2948038"/>
                </a:lnTo>
                <a:cubicBezTo>
                  <a:pt x="5733698" y="2867351"/>
                  <a:pt x="5829310" y="2728344"/>
                  <a:pt x="5829310" y="2560189"/>
                </a:cubicBezTo>
                <a:lnTo>
                  <a:pt x="5829310" y="2384567"/>
                </a:lnTo>
                <a:cubicBezTo>
                  <a:pt x="5829300" y="2142499"/>
                  <a:pt x="5631980" y="1944503"/>
                  <a:pt x="5382454" y="1944503"/>
                </a:cubicBezTo>
                <a:close/>
                <a:moveTo>
                  <a:pt x="2922451" y="311737"/>
                </a:moveTo>
                <a:lnTo>
                  <a:pt x="4701683" y="1937730"/>
                </a:lnTo>
                <a:lnTo>
                  <a:pt x="1113377" y="1937730"/>
                </a:lnTo>
                <a:lnTo>
                  <a:pt x="2922451" y="311737"/>
                </a:lnTo>
                <a:close/>
                <a:moveTo>
                  <a:pt x="271224" y="2391349"/>
                </a:moveTo>
                <a:cubicBezTo>
                  <a:pt x="271224" y="2296423"/>
                  <a:pt x="351911" y="2215727"/>
                  <a:pt x="446846" y="2215727"/>
                </a:cubicBezTo>
                <a:lnTo>
                  <a:pt x="5382464" y="2215727"/>
                </a:lnTo>
                <a:cubicBezTo>
                  <a:pt x="5477390" y="2215727"/>
                  <a:pt x="5558085" y="2296413"/>
                  <a:pt x="5558085" y="2391349"/>
                </a:cubicBezTo>
                <a:lnTo>
                  <a:pt x="5558085" y="2566971"/>
                </a:lnTo>
                <a:cubicBezTo>
                  <a:pt x="5558085" y="2661897"/>
                  <a:pt x="5477399" y="2742593"/>
                  <a:pt x="5382464" y="2742593"/>
                </a:cubicBezTo>
                <a:lnTo>
                  <a:pt x="446846" y="2742593"/>
                </a:lnTo>
                <a:cubicBezTo>
                  <a:pt x="351920" y="2742593"/>
                  <a:pt x="271224" y="2661907"/>
                  <a:pt x="271224" y="2566971"/>
                </a:cubicBezTo>
                <a:lnTo>
                  <a:pt x="271224" y="2391349"/>
                </a:lnTo>
                <a:lnTo>
                  <a:pt x="271224" y="2391349"/>
                </a:lnTo>
                <a:close/>
                <a:moveTo>
                  <a:pt x="4863065" y="5364654"/>
                </a:moveTo>
                <a:cubicBezTo>
                  <a:pt x="4863065" y="5372112"/>
                  <a:pt x="4855607" y="5372112"/>
                  <a:pt x="4826451" y="5372112"/>
                </a:cubicBezTo>
                <a:lnTo>
                  <a:pt x="1032691" y="5372112"/>
                </a:lnTo>
                <a:cubicBezTo>
                  <a:pt x="1017775" y="5372112"/>
                  <a:pt x="974379" y="5372112"/>
                  <a:pt x="966921" y="5335498"/>
                </a:cubicBezTo>
                <a:lnTo>
                  <a:pt x="512616" y="3007026"/>
                </a:lnTo>
                <a:lnTo>
                  <a:pt x="5316684" y="3007026"/>
                </a:lnTo>
                <a:lnTo>
                  <a:pt x="4863065" y="5364654"/>
                </a:lnTo>
                <a:close/>
                <a:moveTo>
                  <a:pt x="1340530" y="3804431"/>
                </a:moveTo>
                <a:cubicBezTo>
                  <a:pt x="1340530" y="3731202"/>
                  <a:pt x="1398842" y="3672890"/>
                  <a:pt x="1472070" y="3672890"/>
                </a:cubicBezTo>
                <a:lnTo>
                  <a:pt x="4298918" y="3672890"/>
                </a:lnTo>
                <a:cubicBezTo>
                  <a:pt x="4372147" y="3672890"/>
                  <a:pt x="4430459" y="3731202"/>
                  <a:pt x="4430459" y="3804431"/>
                </a:cubicBezTo>
                <a:cubicBezTo>
                  <a:pt x="4430459" y="3877659"/>
                  <a:pt x="4372147" y="3935971"/>
                  <a:pt x="4298918" y="3935971"/>
                </a:cubicBezTo>
                <a:lnTo>
                  <a:pt x="1479528" y="3935971"/>
                </a:lnTo>
                <a:cubicBezTo>
                  <a:pt x="1406300" y="3936656"/>
                  <a:pt x="1340530" y="3877659"/>
                  <a:pt x="1340530" y="3804431"/>
                </a:cubicBezTo>
                <a:close/>
                <a:moveTo>
                  <a:pt x="4283993" y="4559115"/>
                </a:moveTo>
                <a:cubicBezTo>
                  <a:pt x="4283993" y="4632343"/>
                  <a:pt x="4225681" y="4690656"/>
                  <a:pt x="4152452" y="4690656"/>
                </a:cubicBezTo>
                <a:lnTo>
                  <a:pt x="1640910" y="4690656"/>
                </a:lnTo>
                <a:cubicBezTo>
                  <a:pt x="1567682" y="4690656"/>
                  <a:pt x="1509370" y="4632343"/>
                  <a:pt x="1509370" y="4559115"/>
                </a:cubicBezTo>
                <a:cubicBezTo>
                  <a:pt x="1509370" y="4485887"/>
                  <a:pt x="1567682" y="4427575"/>
                  <a:pt x="1640910" y="4427575"/>
                </a:cubicBezTo>
                <a:lnTo>
                  <a:pt x="4145671" y="4427575"/>
                </a:lnTo>
                <a:cubicBezTo>
                  <a:pt x="4218223" y="4426889"/>
                  <a:pt x="4283993" y="4485887"/>
                  <a:pt x="4283993" y="455911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7" name="Forma libre 426">
            <a:extLst>
              <a:ext uri="{FF2B5EF4-FFF2-40B4-BE49-F238E27FC236}">
                <a16:creationId xmlns:a16="http://schemas.microsoft.com/office/drawing/2014/main" id="{2D54638C-91A1-EF4E-A15A-377B0E3316A7}"/>
              </a:ext>
            </a:extLst>
          </p:cNvPr>
          <p:cNvSpPr/>
          <p:nvPr/>
        </p:nvSpPr>
        <p:spPr>
          <a:xfrm>
            <a:off x="1270707" y="3395150"/>
            <a:ext cx="301338" cy="280624"/>
          </a:xfrm>
          <a:custGeom>
            <a:avLst/>
            <a:gdLst>
              <a:gd name="connsiteX0" fmla="*/ 5579212 w 5819775"/>
              <a:gd name="connsiteY0" fmla="*/ 0 h 5419725"/>
              <a:gd name="connsiteX1" fmla="*/ 249479 w 5819775"/>
              <a:gd name="connsiteY1" fmla="*/ 0 h 5419725"/>
              <a:gd name="connsiteX2" fmla="*/ 0 w 5819775"/>
              <a:gd name="connsiteY2" fmla="*/ 249479 h 5419725"/>
              <a:gd name="connsiteX3" fmla="*/ 0 w 5819775"/>
              <a:gd name="connsiteY3" fmla="*/ 808682 h 5419725"/>
              <a:gd name="connsiteX4" fmla="*/ 249479 w 5819775"/>
              <a:gd name="connsiteY4" fmla="*/ 1058161 h 5419725"/>
              <a:gd name="connsiteX5" fmla="*/ 295723 w 5819775"/>
              <a:gd name="connsiteY5" fmla="*/ 1058161 h 5419725"/>
              <a:gd name="connsiteX6" fmla="*/ 295723 w 5819775"/>
              <a:gd name="connsiteY6" fmla="*/ 1695850 h 5419725"/>
              <a:gd name="connsiteX7" fmla="*/ 295723 w 5819775"/>
              <a:gd name="connsiteY7" fmla="*/ 1695850 h 5419725"/>
              <a:gd name="connsiteX8" fmla="*/ 295723 w 5819775"/>
              <a:gd name="connsiteY8" fmla="*/ 5113106 h 5419725"/>
              <a:gd name="connsiteX9" fmla="*/ 610914 w 5819775"/>
              <a:gd name="connsiteY9" fmla="*/ 5428298 h 5419725"/>
              <a:gd name="connsiteX10" fmla="*/ 2300069 w 5819775"/>
              <a:gd name="connsiteY10" fmla="*/ 5428298 h 5419725"/>
              <a:gd name="connsiteX11" fmla="*/ 3548682 w 5819775"/>
              <a:gd name="connsiteY11" fmla="*/ 5428298 h 5419725"/>
              <a:gd name="connsiteX12" fmla="*/ 5224463 w 5819775"/>
              <a:gd name="connsiteY12" fmla="*/ 5428298 h 5419725"/>
              <a:gd name="connsiteX13" fmla="*/ 5539655 w 5819775"/>
              <a:gd name="connsiteY13" fmla="*/ 5113106 h 5419725"/>
              <a:gd name="connsiteX14" fmla="*/ 5539655 w 5819775"/>
              <a:gd name="connsiteY14" fmla="*/ 1498702 h 5419725"/>
              <a:gd name="connsiteX15" fmla="*/ 5539655 w 5819775"/>
              <a:gd name="connsiteY15" fmla="*/ 1471927 h 5419725"/>
              <a:gd name="connsiteX16" fmla="*/ 5539655 w 5819775"/>
              <a:gd name="connsiteY16" fmla="*/ 1058161 h 5419725"/>
              <a:gd name="connsiteX17" fmla="*/ 5579202 w 5819775"/>
              <a:gd name="connsiteY17" fmla="*/ 1058161 h 5419725"/>
              <a:gd name="connsiteX18" fmla="*/ 5828681 w 5819775"/>
              <a:gd name="connsiteY18" fmla="*/ 808682 h 5419725"/>
              <a:gd name="connsiteX19" fmla="*/ 5828681 w 5819775"/>
              <a:gd name="connsiteY19" fmla="*/ 250088 h 5419725"/>
              <a:gd name="connsiteX20" fmla="*/ 5579212 w 5819775"/>
              <a:gd name="connsiteY20" fmla="*/ 0 h 5419725"/>
              <a:gd name="connsiteX21" fmla="*/ 2175339 w 5819775"/>
              <a:gd name="connsiteY21" fmla="*/ 5184905 h 5419725"/>
              <a:gd name="connsiteX22" fmla="*/ 611534 w 5819775"/>
              <a:gd name="connsiteY22" fmla="*/ 5184905 h 5419725"/>
              <a:gd name="connsiteX23" fmla="*/ 539125 w 5819775"/>
              <a:gd name="connsiteY23" fmla="*/ 5112496 h 5419725"/>
              <a:gd name="connsiteX24" fmla="*/ 539125 w 5819775"/>
              <a:gd name="connsiteY24" fmla="*/ 4337285 h 5419725"/>
              <a:gd name="connsiteX25" fmla="*/ 2175348 w 5819775"/>
              <a:gd name="connsiteY25" fmla="*/ 4337285 h 5419725"/>
              <a:gd name="connsiteX26" fmla="*/ 2175348 w 5819775"/>
              <a:gd name="connsiteY26" fmla="*/ 5184905 h 5419725"/>
              <a:gd name="connsiteX27" fmla="*/ 2175339 w 5819775"/>
              <a:gd name="connsiteY27" fmla="*/ 5184905 h 5419725"/>
              <a:gd name="connsiteX28" fmla="*/ 3423952 w 5819775"/>
              <a:gd name="connsiteY28" fmla="*/ 5184905 h 5419725"/>
              <a:gd name="connsiteX29" fmla="*/ 2418121 w 5819775"/>
              <a:gd name="connsiteY29" fmla="*/ 5184905 h 5419725"/>
              <a:gd name="connsiteX30" fmla="*/ 2418121 w 5819775"/>
              <a:gd name="connsiteY30" fmla="*/ 2983402 h 5419725"/>
              <a:gd name="connsiteX31" fmla="*/ 2437590 w 5819775"/>
              <a:gd name="connsiteY31" fmla="*/ 2963932 h 5419725"/>
              <a:gd name="connsiteX32" fmla="*/ 3397177 w 5819775"/>
              <a:gd name="connsiteY32" fmla="*/ 2963932 h 5419725"/>
              <a:gd name="connsiteX33" fmla="*/ 3416646 w 5819775"/>
              <a:gd name="connsiteY33" fmla="*/ 2983402 h 5419725"/>
              <a:gd name="connsiteX34" fmla="*/ 3416646 w 5819775"/>
              <a:gd name="connsiteY34" fmla="*/ 5184905 h 5419725"/>
              <a:gd name="connsiteX35" fmla="*/ 3423952 w 5819775"/>
              <a:gd name="connsiteY35" fmla="*/ 5184905 h 5419725"/>
              <a:gd name="connsiteX36" fmla="*/ 5290185 w 5819775"/>
              <a:gd name="connsiteY36" fmla="*/ 5113106 h 5419725"/>
              <a:gd name="connsiteX37" fmla="*/ 5217776 w 5819775"/>
              <a:gd name="connsiteY37" fmla="*/ 5185515 h 5419725"/>
              <a:gd name="connsiteX38" fmla="*/ 3666735 w 5819775"/>
              <a:gd name="connsiteY38" fmla="*/ 5185515 h 5419725"/>
              <a:gd name="connsiteX39" fmla="*/ 3666735 w 5819775"/>
              <a:gd name="connsiteY39" fmla="*/ 4416390 h 5419725"/>
              <a:gd name="connsiteX40" fmla="*/ 5296262 w 5819775"/>
              <a:gd name="connsiteY40" fmla="*/ 4416390 h 5419725"/>
              <a:gd name="connsiteX41" fmla="*/ 5296262 w 5819775"/>
              <a:gd name="connsiteY41" fmla="*/ 5113106 h 5419725"/>
              <a:gd name="connsiteX42" fmla="*/ 5290185 w 5819775"/>
              <a:gd name="connsiteY42" fmla="*/ 5113106 h 5419725"/>
              <a:gd name="connsiteX43" fmla="*/ 5290185 w 5819775"/>
              <a:gd name="connsiteY43" fmla="*/ 4172998 h 5419725"/>
              <a:gd name="connsiteX44" fmla="*/ 3666744 w 5819775"/>
              <a:gd name="connsiteY44" fmla="*/ 4172998 h 5419725"/>
              <a:gd name="connsiteX45" fmla="*/ 3666744 w 5819775"/>
              <a:gd name="connsiteY45" fmla="*/ 2983402 h 5419725"/>
              <a:gd name="connsiteX46" fmla="*/ 3403883 w 5819775"/>
              <a:gd name="connsiteY46" fmla="*/ 2720531 h 5419725"/>
              <a:gd name="connsiteX47" fmla="*/ 2438210 w 5819775"/>
              <a:gd name="connsiteY47" fmla="*/ 2720531 h 5419725"/>
              <a:gd name="connsiteX48" fmla="*/ 2175339 w 5819775"/>
              <a:gd name="connsiteY48" fmla="*/ 2983402 h 5419725"/>
              <a:gd name="connsiteX49" fmla="*/ 2175339 w 5819775"/>
              <a:gd name="connsiteY49" fmla="*/ 4094502 h 5419725"/>
              <a:gd name="connsiteX50" fmla="*/ 538515 w 5819775"/>
              <a:gd name="connsiteY50" fmla="*/ 4094502 h 5419725"/>
              <a:gd name="connsiteX51" fmla="*/ 538515 w 5819775"/>
              <a:gd name="connsiteY51" fmla="*/ 2149174 h 5419725"/>
              <a:gd name="connsiteX52" fmla="*/ 545211 w 5819775"/>
              <a:gd name="connsiteY52" fmla="*/ 2155870 h 5419725"/>
              <a:gd name="connsiteX53" fmla="*/ 597541 w 5819775"/>
              <a:gd name="connsiteY53" fmla="*/ 2182035 h 5419725"/>
              <a:gd name="connsiteX54" fmla="*/ 610924 w 5819775"/>
              <a:gd name="connsiteY54" fmla="*/ 2188731 h 5419725"/>
              <a:gd name="connsiteX55" fmla="*/ 676637 w 5819775"/>
              <a:gd name="connsiteY55" fmla="*/ 2214896 h 5419725"/>
              <a:gd name="connsiteX56" fmla="*/ 683333 w 5819775"/>
              <a:gd name="connsiteY56" fmla="*/ 2214896 h 5419725"/>
              <a:gd name="connsiteX57" fmla="*/ 742360 w 5819775"/>
              <a:gd name="connsiteY57" fmla="*/ 2228279 h 5419725"/>
              <a:gd name="connsiteX58" fmla="*/ 761829 w 5819775"/>
              <a:gd name="connsiteY58" fmla="*/ 2228279 h 5419725"/>
              <a:gd name="connsiteX59" fmla="*/ 834238 w 5819775"/>
              <a:gd name="connsiteY59" fmla="*/ 2234975 h 5419725"/>
              <a:gd name="connsiteX60" fmla="*/ 893264 w 5819775"/>
              <a:gd name="connsiteY60" fmla="*/ 2228279 h 5419725"/>
              <a:gd name="connsiteX61" fmla="*/ 1248013 w 5819775"/>
              <a:gd name="connsiteY61" fmla="*/ 2037826 h 5419725"/>
              <a:gd name="connsiteX62" fmla="*/ 1602762 w 5819775"/>
              <a:gd name="connsiteY62" fmla="*/ 2228279 h 5419725"/>
              <a:gd name="connsiteX63" fmla="*/ 1661789 w 5819775"/>
              <a:gd name="connsiteY63" fmla="*/ 2234975 h 5419725"/>
              <a:gd name="connsiteX64" fmla="*/ 1720815 w 5819775"/>
              <a:gd name="connsiteY64" fmla="*/ 2228279 h 5419725"/>
              <a:gd name="connsiteX65" fmla="*/ 2075564 w 5819775"/>
              <a:gd name="connsiteY65" fmla="*/ 2037826 h 5419725"/>
              <a:gd name="connsiteX66" fmla="*/ 2430313 w 5819775"/>
              <a:gd name="connsiteY66" fmla="*/ 2228279 h 5419725"/>
              <a:gd name="connsiteX67" fmla="*/ 2489340 w 5819775"/>
              <a:gd name="connsiteY67" fmla="*/ 2234975 h 5419725"/>
              <a:gd name="connsiteX68" fmla="*/ 2548366 w 5819775"/>
              <a:gd name="connsiteY68" fmla="*/ 2228279 h 5419725"/>
              <a:gd name="connsiteX69" fmla="*/ 2903115 w 5819775"/>
              <a:gd name="connsiteY69" fmla="*/ 2037826 h 5419725"/>
              <a:gd name="connsiteX70" fmla="*/ 3257864 w 5819775"/>
              <a:gd name="connsiteY70" fmla="*/ 2228279 h 5419725"/>
              <a:gd name="connsiteX71" fmla="*/ 3316891 w 5819775"/>
              <a:gd name="connsiteY71" fmla="*/ 2234975 h 5419725"/>
              <a:gd name="connsiteX72" fmla="*/ 3375917 w 5819775"/>
              <a:gd name="connsiteY72" fmla="*/ 2228279 h 5419725"/>
              <a:gd name="connsiteX73" fmla="*/ 3730666 w 5819775"/>
              <a:gd name="connsiteY73" fmla="*/ 2037826 h 5419725"/>
              <a:gd name="connsiteX74" fmla="*/ 4085416 w 5819775"/>
              <a:gd name="connsiteY74" fmla="*/ 2228279 h 5419725"/>
              <a:gd name="connsiteX75" fmla="*/ 4144442 w 5819775"/>
              <a:gd name="connsiteY75" fmla="*/ 2234975 h 5419725"/>
              <a:gd name="connsiteX76" fmla="*/ 4203468 w 5819775"/>
              <a:gd name="connsiteY76" fmla="*/ 2228279 h 5419725"/>
              <a:gd name="connsiteX77" fmla="*/ 4558218 w 5819775"/>
              <a:gd name="connsiteY77" fmla="*/ 2037826 h 5419725"/>
              <a:gd name="connsiteX78" fmla="*/ 4912967 w 5819775"/>
              <a:gd name="connsiteY78" fmla="*/ 2228279 h 5419725"/>
              <a:gd name="connsiteX79" fmla="*/ 4971993 w 5819775"/>
              <a:gd name="connsiteY79" fmla="*/ 2234975 h 5419725"/>
              <a:gd name="connsiteX80" fmla="*/ 5044402 w 5819775"/>
              <a:gd name="connsiteY80" fmla="*/ 2228279 h 5419725"/>
              <a:gd name="connsiteX81" fmla="*/ 5063871 w 5819775"/>
              <a:gd name="connsiteY81" fmla="*/ 2228279 h 5419725"/>
              <a:gd name="connsiteX82" fmla="*/ 5136280 w 5819775"/>
              <a:gd name="connsiteY82" fmla="*/ 2208810 h 5419725"/>
              <a:gd name="connsiteX83" fmla="*/ 5142976 w 5819775"/>
              <a:gd name="connsiteY83" fmla="*/ 2208810 h 5419725"/>
              <a:gd name="connsiteX84" fmla="*/ 5202003 w 5819775"/>
              <a:gd name="connsiteY84" fmla="*/ 2182644 h 5419725"/>
              <a:gd name="connsiteX85" fmla="*/ 5215385 w 5819775"/>
              <a:gd name="connsiteY85" fmla="*/ 2175948 h 5419725"/>
              <a:gd name="connsiteX86" fmla="*/ 5274412 w 5819775"/>
              <a:gd name="connsiteY86" fmla="*/ 2143087 h 5419725"/>
              <a:gd name="connsiteX87" fmla="*/ 5274412 w 5819775"/>
              <a:gd name="connsiteY87" fmla="*/ 2143087 h 5419725"/>
              <a:gd name="connsiteX88" fmla="*/ 5274412 w 5819775"/>
              <a:gd name="connsiteY88" fmla="*/ 4173607 h 5419725"/>
              <a:gd name="connsiteX89" fmla="*/ 5290233 w 5819775"/>
              <a:gd name="connsiteY89" fmla="*/ 4173607 h 5419725"/>
              <a:gd name="connsiteX90" fmla="*/ 5290233 w 5819775"/>
              <a:gd name="connsiteY90" fmla="*/ 4172998 h 5419725"/>
              <a:gd name="connsiteX91" fmla="*/ 538515 w 5819775"/>
              <a:gd name="connsiteY91" fmla="*/ 1695850 h 5419725"/>
              <a:gd name="connsiteX92" fmla="*/ 538515 w 5819775"/>
              <a:gd name="connsiteY92" fmla="*/ 1064847 h 5419725"/>
              <a:gd name="connsiteX93" fmla="*/ 1123274 w 5819775"/>
              <a:gd name="connsiteY93" fmla="*/ 1064847 h 5419725"/>
              <a:gd name="connsiteX94" fmla="*/ 1123274 w 5819775"/>
              <a:gd name="connsiteY94" fmla="*/ 1695850 h 5419725"/>
              <a:gd name="connsiteX95" fmla="*/ 945594 w 5819775"/>
              <a:gd name="connsiteY95" fmla="*/ 1965408 h 5419725"/>
              <a:gd name="connsiteX96" fmla="*/ 833628 w 5819775"/>
              <a:gd name="connsiteY96" fmla="*/ 1991573 h 5419725"/>
              <a:gd name="connsiteX97" fmla="*/ 721662 w 5819775"/>
              <a:gd name="connsiteY97" fmla="*/ 1965408 h 5419725"/>
              <a:gd name="connsiteX98" fmla="*/ 538515 w 5819775"/>
              <a:gd name="connsiteY98" fmla="*/ 1695850 h 5419725"/>
              <a:gd name="connsiteX99" fmla="*/ 1366657 w 5819775"/>
              <a:gd name="connsiteY99" fmla="*/ 1695850 h 5419725"/>
              <a:gd name="connsiteX100" fmla="*/ 1366657 w 5819775"/>
              <a:gd name="connsiteY100" fmla="*/ 1064847 h 5419725"/>
              <a:gd name="connsiteX101" fmla="*/ 1951415 w 5819775"/>
              <a:gd name="connsiteY101" fmla="*/ 1064847 h 5419725"/>
              <a:gd name="connsiteX102" fmla="*/ 1951415 w 5819775"/>
              <a:gd name="connsiteY102" fmla="*/ 1695850 h 5419725"/>
              <a:gd name="connsiteX103" fmla="*/ 1773736 w 5819775"/>
              <a:gd name="connsiteY103" fmla="*/ 1965408 h 5419725"/>
              <a:gd name="connsiteX104" fmla="*/ 1661770 w 5819775"/>
              <a:gd name="connsiteY104" fmla="*/ 1991573 h 5419725"/>
              <a:gd name="connsiteX105" fmla="*/ 1549803 w 5819775"/>
              <a:gd name="connsiteY105" fmla="*/ 1965408 h 5419725"/>
              <a:gd name="connsiteX106" fmla="*/ 1366657 w 5819775"/>
              <a:gd name="connsiteY106" fmla="*/ 1695850 h 5419725"/>
              <a:gd name="connsiteX107" fmla="*/ 2194808 w 5819775"/>
              <a:gd name="connsiteY107" fmla="*/ 1695850 h 5419725"/>
              <a:gd name="connsiteX108" fmla="*/ 2194808 w 5819775"/>
              <a:gd name="connsiteY108" fmla="*/ 1064847 h 5419725"/>
              <a:gd name="connsiteX109" fmla="*/ 2779567 w 5819775"/>
              <a:gd name="connsiteY109" fmla="*/ 1064847 h 5419725"/>
              <a:gd name="connsiteX110" fmla="*/ 2779567 w 5819775"/>
              <a:gd name="connsiteY110" fmla="*/ 1695850 h 5419725"/>
              <a:gd name="connsiteX111" fmla="*/ 2601887 w 5819775"/>
              <a:gd name="connsiteY111" fmla="*/ 1965408 h 5419725"/>
              <a:gd name="connsiteX112" fmla="*/ 2489930 w 5819775"/>
              <a:gd name="connsiteY112" fmla="*/ 1991573 h 5419725"/>
              <a:gd name="connsiteX113" fmla="*/ 2377964 w 5819775"/>
              <a:gd name="connsiteY113" fmla="*/ 1965408 h 5419725"/>
              <a:gd name="connsiteX114" fmla="*/ 2194808 w 5819775"/>
              <a:gd name="connsiteY114" fmla="*/ 1695850 h 5419725"/>
              <a:gd name="connsiteX115" fmla="*/ 3029655 w 5819775"/>
              <a:gd name="connsiteY115" fmla="*/ 1695850 h 5419725"/>
              <a:gd name="connsiteX116" fmla="*/ 3029655 w 5819775"/>
              <a:gd name="connsiteY116" fmla="*/ 1064847 h 5419725"/>
              <a:gd name="connsiteX117" fmla="*/ 3614414 w 5819775"/>
              <a:gd name="connsiteY117" fmla="*/ 1064847 h 5419725"/>
              <a:gd name="connsiteX118" fmla="*/ 3614414 w 5819775"/>
              <a:gd name="connsiteY118" fmla="*/ 1695850 h 5419725"/>
              <a:gd name="connsiteX119" fmla="*/ 3436735 w 5819775"/>
              <a:gd name="connsiteY119" fmla="*/ 1965408 h 5419725"/>
              <a:gd name="connsiteX120" fmla="*/ 3324768 w 5819775"/>
              <a:gd name="connsiteY120" fmla="*/ 1991573 h 5419725"/>
              <a:gd name="connsiteX121" fmla="*/ 3212802 w 5819775"/>
              <a:gd name="connsiteY121" fmla="*/ 1965408 h 5419725"/>
              <a:gd name="connsiteX122" fmla="*/ 3029655 w 5819775"/>
              <a:gd name="connsiteY122" fmla="*/ 1695850 h 5419725"/>
              <a:gd name="connsiteX123" fmla="*/ 3857196 w 5819775"/>
              <a:gd name="connsiteY123" fmla="*/ 1695850 h 5419725"/>
              <a:gd name="connsiteX124" fmla="*/ 3857196 w 5819775"/>
              <a:gd name="connsiteY124" fmla="*/ 1064847 h 5419725"/>
              <a:gd name="connsiteX125" fmla="*/ 4441955 w 5819775"/>
              <a:gd name="connsiteY125" fmla="*/ 1064847 h 5419725"/>
              <a:gd name="connsiteX126" fmla="*/ 4441955 w 5819775"/>
              <a:gd name="connsiteY126" fmla="*/ 1695850 h 5419725"/>
              <a:gd name="connsiteX127" fmla="*/ 4264276 w 5819775"/>
              <a:gd name="connsiteY127" fmla="*/ 1965408 h 5419725"/>
              <a:gd name="connsiteX128" fmla="*/ 4152319 w 5819775"/>
              <a:gd name="connsiteY128" fmla="*/ 1991573 h 5419725"/>
              <a:gd name="connsiteX129" fmla="*/ 4040353 w 5819775"/>
              <a:gd name="connsiteY129" fmla="*/ 1965408 h 5419725"/>
              <a:gd name="connsiteX130" fmla="*/ 3857196 w 5819775"/>
              <a:gd name="connsiteY130" fmla="*/ 1695850 h 5419725"/>
              <a:gd name="connsiteX131" fmla="*/ 4692034 w 5819775"/>
              <a:gd name="connsiteY131" fmla="*/ 1695850 h 5419725"/>
              <a:gd name="connsiteX132" fmla="*/ 4692034 w 5819775"/>
              <a:gd name="connsiteY132" fmla="*/ 1064847 h 5419725"/>
              <a:gd name="connsiteX133" fmla="*/ 5276793 w 5819775"/>
              <a:gd name="connsiteY133" fmla="*/ 1064847 h 5419725"/>
              <a:gd name="connsiteX134" fmla="*/ 5276793 w 5819775"/>
              <a:gd name="connsiteY134" fmla="*/ 1400127 h 5419725"/>
              <a:gd name="connsiteX135" fmla="*/ 5276793 w 5819775"/>
              <a:gd name="connsiteY135" fmla="*/ 1695850 h 5419725"/>
              <a:gd name="connsiteX136" fmla="*/ 5099114 w 5819775"/>
              <a:gd name="connsiteY136" fmla="*/ 1965408 h 5419725"/>
              <a:gd name="connsiteX137" fmla="*/ 4987157 w 5819775"/>
              <a:gd name="connsiteY137" fmla="*/ 1991573 h 5419725"/>
              <a:gd name="connsiteX138" fmla="*/ 4875190 w 5819775"/>
              <a:gd name="connsiteY138" fmla="*/ 1965408 h 5419725"/>
              <a:gd name="connsiteX139" fmla="*/ 4692034 w 5819775"/>
              <a:gd name="connsiteY139" fmla="*/ 1695850 h 5419725"/>
              <a:gd name="connsiteX140" fmla="*/ 5579212 w 5819775"/>
              <a:gd name="connsiteY140" fmla="*/ 808673 h 5419725"/>
              <a:gd name="connsiteX141" fmla="*/ 5579212 w 5819775"/>
              <a:gd name="connsiteY141" fmla="*/ 808673 h 5419725"/>
              <a:gd name="connsiteX142" fmla="*/ 249479 w 5819775"/>
              <a:gd name="connsiteY142" fmla="*/ 808673 h 5419725"/>
              <a:gd name="connsiteX143" fmla="*/ 256175 w 5819775"/>
              <a:gd name="connsiteY143" fmla="*/ 243392 h 5419725"/>
              <a:gd name="connsiteX144" fmla="*/ 5579212 w 5819775"/>
              <a:gd name="connsiteY144" fmla="*/ 250088 h 5419725"/>
              <a:gd name="connsiteX145" fmla="*/ 5579212 w 5819775"/>
              <a:gd name="connsiteY145" fmla="*/ 808673 h 541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819775" h="5419725">
                <a:moveTo>
                  <a:pt x="5579212" y="0"/>
                </a:moveTo>
                <a:lnTo>
                  <a:pt x="249479" y="0"/>
                </a:lnTo>
                <a:cubicBezTo>
                  <a:pt x="111357" y="0"/>
                  <a:pt x="0" y="111957"/>
                  <a:pt x="0" y="249479"/>
                </a:cubicBezTo>
                <a:lnTo>
                  <a:pt x="0" y="808682"/>
                </a:lnTo>
                <a:cubicBezTo>
                  <a:pt x="0" y="946804"/>
                  <a:pt x="111957" y="1058161"/>
                  <a:pt x="249479" y="1058161"/>
                </a:cubicBezTo>
                <a:lnTo>
                  <a:pt x="295723" y="1058161"/>
                </a:lnTo>
                <a:lnTo>
                  <a:pt x="295723" y="1695850"/>
                </a:lnTo>
                <a:lnTo>
                  <a:pt x="295723" y="1695850"/>
                </a:lnTo>
                <a:lnTo>
                  <a:pt x="295723" y="5113106"/>
                </a:lnTo>
                <a:cubicBezTo>
                  <a:pt x="295723" y="5284089"/>
                  <a:pt x="440541" y="5428298"/>
                  <a:pt x="610914" y="5428298"/>
                </a:cubicBezTo>
                <a:lnTo>
                  <a:pt x="2300069" y="5428298"/>
                </a:lnTo>
                <a:lnTo>
                  <a:pt x="3548682" y="5428298"/>
                </a:lnTo>
                <a:lnTo>
                  <a:pt x="5224463" y="5428298"/>
                </a:lnTo>
                <a:cubicBezTo>
                  <a:pt x="5395446" y="5428298"/>
                  <a:pt x="5539655" y="5283480"/>
                  <a:pt x="5539655" y="5113106"/>
                </a:cubicBezTo>
                <a:lnTo>
                  <a:pt x="5539655" y="1498702"/>
                </a:lnTo>
                <a:lnTo>
                  <a:pt x="5539655" y="1471927"/>
                </a:lnTo>
                <a:lnTo>
                  <a:pt x="5539655" y="1058161"/>
                </a:lnTo>
                <a:lnTo>
                  <a:pt x="5579202" y="1058161"/>
                </a:lnTo>
                <a:cubicBezTo>
                  <a:pt x="5717325" y="1058161"/>
                  <a:pt x="5828681" y="946204"/>
                  <a:pt x="5828681" y="808682"/>
                </a:cubicBezTo>
                <a:lnTo>
                  <a:pt x="5828681" y="250088"/>
                </a:lnTo>
                <a:cubicBezTo>
                  <a:pt x="5822604" y="111957"/>
                  <a:pt x="5717334" y="0"/>
                  <a:pt x="5579212" y="0"/>
                </a:cubicBezTo>
                <a:close/>
                <a:moveTo>
                  <a:pt x="2175339" y="5184905"/>
                </a:moveTo>
                <a:lnTo>
                  <a:pt x="611534" y="5184905"/>
                </a:lnTo>
                <a:cubicBezTo>
                  <a:pt x="571986" y="5184905"/>
                  <a:pt x="539125" y="5152044"/>
                  <a:pt x="539125" y="5112496"/>
                </a:cubicBezTo>
                <a:lnTo>
                  <a:pt x="539125" y="4337285"/>
                </a:lnTo>
                <a:lnTo>
                  <a:pt x="2175348" y="4337285"/>
                </a:lnTo>
                <a:lnTo>
                  <a:pt x="2175348" y="5184905"/>
                </a:lnTo>
                <a:lnTo>
                  <a:pt x="2175339" y="5184905"/>
                </a:lnTo>
                <a:close/>
                <a:moveTo>
                  <a:pt x="3423952" y="5184905"/>
                </a:moveTo>
                <a:lnTo>
                  <a:pt x="2418121" y="5184905"/>
                </a:lnTo>
                <a:lnTo>
                  <a:pt x="2418121" y="2983402"/>
                </a:lnTo>
                <a:cubicBezTo>
                  <a:pt x="2418121" y="2970019"/>
                  <a:pt x="2431504" y="2963932"/>
                  <a:pt x="2437590" y="2963932"/>
                </a:cubicBezTo>
                <a:lnTo>
                  <a:pt x="3397177" y="2963932"/>
                </a:lnTo>
                <a:cubicBezTo>
                  <a:pt x="3410560" y="2963932"/>
                  <a:pt x="3416646" y="2977315"/>
                  <a:pt x="3416646" y="2983402"/>
                </a:cubicBezTo>
                <a:lnTo>
                  <a:pt x="3416646" y="5184905"/>
                </a:lnTo>
                <a:lnTo>
                  <a:pt x="3423952" y="5184905"/>
                </a:lnTo>
                <a:close/>
                <a:moveTo>
                  <a:pt x="5290185" y="5113106"/>
                </a:moveTo>
                <a:cubicBezTo>
                  <a:pt x="5290185" y="5152654"/>
                  <a:pt x="5257324" y="5185515"/>
                  <a:pt x="5217776" y="5185515"/>
                </a:cubicBezTo>
                <a:lnTo>
                  <a:pt x="3666735" y="5185515"/>
                </a:lnTo>
                <a:lnTo>
                  <a:pt x="3666735" y="4416390"/>
                </a:lnTo>
                <a:lnTo>
                  <a:pt x="5296262" y="4416390"/>
                </a:lnTo>
                <a:lnTo>
                  <a:pt x="5296262" y="5113106"/>
                </a:lnTo>
                <a:lnTo>
                  <a:pt x="5290185" y="5113106"/>
                </a:lnTo>
                <a:close/>
                <a:moveTo>
                  <a:pt x="5290185" y="4172998"/>
                </a:moveTo>
                <a:lnTo>
                  <a:pt x="3666744" y="4172998"/>
                </a:lnTo>
                <a:lnTo>
                  <a:pt x="3666744" y="2983402"/>
                </a:lnTo>
                <a:cubicBezTo>
                  <a:pt x="3666744" y="2838584"/>
                  <a:pt x="3548701" y="2720531"/>
                  <a:pt x="3403883" y="2720531"/>
                </a:cubicBezTo>
                <a:lnTo>
                  <a:pt x="2438210" y="2720531"/>
                </a:lnTo>
                <a:cubicBezTo>
                  <a:pt x="2293392" y="2720531"/>
                  <a:pt x="2175339" y="2838574"/>
                  <a:pt x="2175339" y="2983402"/>
                </a:cubicBezTo>
                <a:lnTo>
                  <a:pt x="2175339" y="4094502"/>
                </a:lnTo>
                <a:lnTo>
                  <a:pt x="538515" y="4094502"/>
                </a:lnTo>
                <a:lnTo>
                  <a:pt x="538515" y="2149174"/>
                </a:lnTo>
                <a:cubicBezTo>
                  <a:pt x="538515" y="2149174"/>
                  <a:pt x="545211" y="2149174"/>
                  <a:pt x="545211" y="2155870"/>
                </a:cubicBezTo>
                <a:cubicBezTo>
                  <a:pt x="558594" y="2169252"/>
                  <a:pt x="578072" y="2175339"/>
                  <a:pt x="597541" y="2182035"/>
                </a:cubicBezTo>
                <a:cubicBezTo>
                  <a:pt x="604237" y="2182035"/>
                  <a:pt x="610924" y="2188731"/>
                  <a:pt x="610924" y="2188731"/>
                </a:cubicBezTo>
                <a:cubicBezTo>
                  <a:pt x="630393" y="2195427"/>
                  <a:pt x="650472" y="2208200"/>
                  <a:pt x="676637" y="2214896"/>
                </a:cubicBezTo>
                <a:lnTo>
                  <a:pt x="683333" y="2214896"/>
                </a:lnTo>
                <a:cubicBezTo>
                  <a:pt x="702802" y="2221592"/>
                  <a:pt x="722881" y="2228279"/>
                  <a:pt x="742360" y="2228279"/>
                </a:cubicBezTo>
                <a:cubicBezTo>
                  <a:pt x="749056" y="2228279"/>
                  <a:pt x="755742" y="2228279"/>
                  <a:pt x="761829" y="2228279"/>
                </a:cubicBezTo>
                <a:cubicBezTo>
                  <a:pt x="787994" y="2228279"/>
                  <a:pt x="808072" y="2234975"/>
                  <a:pt x="834238" y="2234975"/>
                </a:cubicBezTo>
                <a:cubicBezTo>
                  <a:pt x="853707" y="2234975"/>
                  <a:pt x="873785" y="2234975"/>
                  <a:pt x="893264" y="2228279"/>
                </a:cubicBezTo>
                <a:cubicBezTo>
                  <a:pt x="1038082" y="2214896"/>
                  <a:pt x="1162822" y="2143087"/>
                  <a:pt x="1248013" y="2037826"/>
                </a:cubicBezTo>
                <a:cubicBezTo>
                  <a:pt x="1333205" y="2143097"/>
                  <a:pt x="1458554" y="2215506"/>
                  <a:pt x="1602762" y="2228279"/>
                </a:cubicBezTo>
                <a:cubicBezTo>
                  <a:pt x="1622231" y="2228279"/>
                  <a:pt x="1642310" y="2234975"/>
                  <a:pt x="1661789" y="2234975"/>
                </a:cubicBezTo>
                <a:cubicBezTo>
                  <a:pt x="1681267" y="2234975"/>
                  <a:pt x="1701336" y="2234975"/>
                  <a:pt x="1720815" y="2228279"/>
                </a:cubicBezTo>
                <a:cubicBezTo>
                  <a:pt x="1865633" y="2214896"/>
                  <a:pt x="1990373" y="2143087"/>
                  <a:pt x="2075564" y="2037826"/>
                </a:cubicBezTo>
                <a:cubicBezTo>
                  <a:pt x="2160756" y="2143097"/>
                  <a:pt x="2286105" y="2215506"/>
                  <a:pt x="2430313" y="2228279"/>
                </a:cubicBezTo>
                <a:cubicBezTo>
                  <a:pt x="2449783" y="2228279"/>
                  <a:pt x="2469861" y="2234975"/>
                  <a:pt x="2489340" y="2234975"/>
                </a:cubicBezTo>
                <a:cubicBezTo>
                  <a:pt x="2508809" y="2234975"/>
                  <a:pt x="2528888" y="2234975"/>
                  <a:pt x="2548366" y="2228279"/>
                </a:cubicBezTo>
                <a:cubicBezTo>
                  <a:pt x="2693184" y="2214896"/>
                  <a:pt x="2817924" y="2143087"/>
                  <a:pt x="2903115" y="2037826"/>
                </a:cubicBezTo>
                <a:cubicBezTo>
                  <a:pt x="2988307" y="2143097"/>
                  <a:pt x="3113656" y="2215506"/>
                  <a:pt x="3257864" y="2228279"/>
                </a:cubicBezTo>
                <a:cubicBezTo>
                  <a:pt x="3277334" y="2228279"/>
                  <a:pt x="3297412" y="2234975"/>
                  <a:pt x="3316891" y="2234975"/>
                </a:cubicBezTo>
                <a:cubicBezTo>
                  <a:pt x="3336369" y="2234975"/>
                  <a:pt x="3356439" y="2234975"/>
                  <a:pt x="3375917" y="2228279"/>
                </a:cubicBezTo>
                <a:cubicBezTo>
                  <a:pt x="3520736" y="2214896"/>
                  <a:pt x="3645475" y="2143087"/>
                  <a:pt x="3730666" y="2037826"/>
                </a:cubicBezTo>
                <a:cubicBezTo>
                  <a:pt x="3815858" y="2143097"/>
                  <a:pt x="3941207" y="2215506"/>
                  <a:pt x="4085416" y="2228279"/>
                </a:cubicBezTo>
                <a:cubicBezTo>
                  <a:pt x="4104885" y="2228279"/>
                  <a:pt x="4124963" y="2234975"/>
                  <a:pt x="4144442" y="2234975"/>
                </a:cubicBezTo>
                <a:cubicBezTo>
                  <a:pt x="4163911" y="2234975"/>
                  <a:pt x="4183990" y="2234975"/>
                  <a:pt x="4203468" y="2228279"/>
                </a:cubicBezTo>
                <a:cubicBezTo>
                  <a:pt x="4348287" y="2214896"/>
                  <a:pt x="4473026" y="2143087"/>
                  <a:pt x="4558218" y="2037826"/>
                </a:cubicBezTo>
                <a:cubicBezTo>
                  <a:pt x="4643409" y="2143097"/>
                  <a:pt x="4768758" y="2215506"/>
                  <a:pt x="4912967" y="2228279"/>
                </a:cubicBezTo>
                <a:cubicBezTo>
                  <a:pt x="4932436" y="2228279"/>
                  <a:pt x="4952514" y="2234975"/>
                  <a:pt x="4971993" y="2234975"/>
                </a:cubicBezTo>
                <a:cubicBezTo>
                  <a:pt x="4998159" y="2234975"/>
                  <a:pt x="5024323" y="2234975"/>
                  <a:pt x="5044402" y="2228279"/>
                </a:cubicBezTo>
                <a:cubicBezTo>
                  <a:pt x="5051098" y="2228279"/>
                  <a:pt x="5057785" y="2228279"/>
                  <a:pt x="5063871" y="2228279"/>
                </a:cubicBezTo>
                <a:cubicBezTo>
                  <a:pt x="5090037" y="2221583"/>
                  <a:pt x="5110115" y="2221583"/>
                  <a:pt x="5136280" y="2208810"/>
                </a:cubicBezTo>
                <a:lnTo>
                  <a:pt x="5142976" y="2208810"/>
                </a:lnTo>
                <a:cubicBezTo>
                  <a:pt x="5162446" y="2202113"/>
                  <a:pt x="5182524" y="2195427"/>
                  <a:pt x="5202003" y="2182644"/>
                </a:cubicBezTo>
                <a:cubicBezTo>
                  <a:pt x="5208699" y="2182644"/>
                  <a:pt x="5208699" y="2175948"/>
                  <a:pt x="5215385" y="2175948"/>
                </a:cubicBezTo>
                <a:cubicBezTo>
                  <a:pt x="5234855" y="2162566"/>
                  <a:pt x="5254933" y="2156479"/>
                  <a:pt x="5274412" y="2143087"/>
                </a:cubicBezTo>
                <a:lnTo>
                  <a:pt x="5274412" y="2143087"/>
                </a:lnTo>
                <a:lnTo>
                  <a:pt x="5274412" y="4173607"/>
                </a:lnTo>
                <a:lnTo>
                  <a:pt x="5290233" y="4173607"/>
                </a:lnTo>
                <a:lnTo>
                  <a:pt x="5290233" y="4172998"/>
                </a:lnTo>
                <a:close/>
                <a:moveTo>
                  <a:pt x="538515" y="1695850"/>
                </a:moveTo>
                <a:lnTo>
                  <a:pt x="538515" y="1064847"/>
                </a:lnTo>
                <a:lnTo>
                  <a:pt x="1123274" y="1064847"/>
                </a:lnTo>
                <a:lnTo>
                  <a:pt x="1123274" y="1695850"/>
                </a:lnTo>
                <a:cubicBezTo>
                  <a:pt x="1123274" y="1813893"/>
                  <a:pt x="1050865" y="1919164"/>
                  <a:pt x="945594" y="1965408"/>
                </a:cubicBezTo>
                <a:cubicBezTo>
                  <a:pt x="912733" y="1978790"/>
                  <a:pt x="873185" y="1991573"/>
                  <a:pt x="833628" y="1991573"/>
                </a:cubicBezTo>
                <a:cubicBezTo>
                  <a:pt x="794080" y="1991573"/>
                  <a:pt x="754523" y="1984877"/>
                  <a:pt x="721662" y="1965408"/>
                </a:cubicBezTo>
                <a:cubicBezTo>
                  <a:pt x="610924" y="1925860"/>
                  <a:pt x="538515" y="1820590"/>
                  <a:pt x="538515" y="1695850"/>
                </a:cubicBezTo>
                <a:close/>
                <a:moveTo>
                  <a:pt x="1366657" y="1695850"/>
                </a:moveTo>
                <a:lnTo>
                  <a:pt x="1366657" y="1064847"/>
                </a:lnTo>
                <a:lnTo>
                  <a:pt x="1951415" y="1064847"/>
                </a:lnTo>
                <a:lnTo>
                  <a:pt x="1951415" y="1695850"/>
                </a:lnTo>
                <a:cubicBezTo>
                  <a:pt x="1951415" y="1813893"/>
                  <a:pt x="1879006" y="1919164"/>
                  <a:pt x="1773736" y="1965408"/>
                </a:cubicBezTo>
                <a:cubicBezTo>
                  <a:pt x="1740875" y="1978790"/>
                  <a:pt x="1701327" y="1991573"/>
                  <a:pt x="1661770" y="1991573"/>
                </a:cubicBezTo>
                <a:cubicBezTo>
                  <a:pt x="1622212" y="1991573"/>
                  <a:pt x="1582665" y="1984877"/>
                  <a:pt x="1549803" y="1965408"/>
                </a:cubicBezTo>
                <a:cubicBezTo>
                  <a:pt x="1439075" y="1925860"/>
                  <a:pt x="1366657" y="1820590"/>
                  <a:pt x="1366657" y="1695850"/>
                </a:cubicBezTo>
                <a:close/>
                <a:moveTo>
                  <a:pt x="2194808" y="1695850"/>
                </a:moveTo>
                <a:lnTo>
                  <a:pt x="2194808" y="1064847"/>
                </a:lnTo>
                <a:lnTo>
                  <a:pt x="2779567" y="1064847"/>
                </a:lnTo>
                <a:lnTo>
                  <a:pt x="2779567" y="1695850"/>
                </a:lnTo>
                <a:cubicBezTo>
                  <a:pt x="2779567" y="1813893"/>
                  <a:pt x="2707158" y="1919164"/>
                  <a:pt x="2601887" y="1965408"/>
                </a:cubicBezTo>
                <a:cubicBezTo>
                  <a:pt x="2569026" y="1978790"/>
                  <a:pt x="2529478" y="1991573"/>
                  <a:pt x="2489930" y="1991573"/>
                </a:cubicBezTo>
                <a:cubicBezTo>
                  <a:pt x="2450383" y="1991573"/>
                  <a:pt x="2410825" y="1984877"/>
                  <a:pt x="2377964" y="1965408"/>
                </a:cubicBezTo>
                <a:cubicBezTo>
                  <a:pt x="2273913" y="1925860"/>
                  <a:pt x="2194808" y="1820590"/>
                  <a:pt x="2194808" y="1695850"/>
                </a:cubicBezTo>
                <a:close/>
                <a:moveTo>
                  <a:pt x="3029655" y="1695850"/>
                </a:moveTo>
                <a:lnTo>
                  <a:pt x="3029655" y="1064847"/>
                </a:lnTo>
                <a:lnTo>
                  <a:pt x="3614414" y="1064847"/>
                </a:lnTo>
                <a:lnTo>
                  <a:pt x="3614414" y="1695850"/>
                </a:lnTo>
                <a:cubicBezTo>
                  <a:pt x="3614414" y="1813893"/>
                  <a:pt x="3542005" y="1919164"/>
                  <a:pt x="3436735" y="1965408"/>
                </a:cubicBezTo>
                <a:cubicBezTo>
                  <a:pt x="3403873" y="1978790"/>
                  <a:pt x="3364325" y="1991573"/>
                  <a:pt x="3324768" y="1991573"/>
                </a:cubicBezTo>
                <a:cubicBezTo>
                  <a:pt x="3285211" y="1991573"/>
                  <a:pt x="3245663" y="1984877"/>
                  <a:pt x="3212802" y="1965408"/>
                </a:cubicBezTo>
                <a:cubicBezTo>
                  <a:pt x="3101454" y="1925860"/>
                  <a:pt x="3029655" y="1820590"/>
                  <a:pt x="3029655" y="1695850"/>
                </a:cubicBezTo>
                <a:close/>
                <a:moveTo>
                  <a:pt x="3857196" y="1695850"/>
                </a:moveTo>
                <a:lnTo>
                  <a:pt x="3857196" y="1064847"/>
                </a:lnTo>
                <a:lnTo>
                  <a:pt x="4441955" y="1064847"/>
                </a:lnTo>
                <a:lnTo>
                  <a:pt x="4441955" y="1695850"/>
                </a:lnTo>
                <a:cubicBezTo>
                  <a:pt x="4441955" y="1813893"/>
                  <a:pt x="4369546" y="1919164"/>
                  <a:pt x="4264276" y="1965408"/>
                </a:cubicBezTo>
                <a:cubicBezTo>
                  <a:pt x="4231415" y="1978790"/>
                  <a:pt x="4191867" y="1991573"/>
                  <a:pt x="4152319" y="1991573"/>
                </a:cubicBezTo>
                <a:cubicBezTo>
                  <a:pt x="4112771" y="1991573"/>
                  <a:pt x="4073214" y="1984877"/>
                  <a:pt x="4040353" y="1965408"/>
                </a:cubicBezTo>
                <a:cubicBezTo>
                  <a:pt x="3936302" y="1925860"/>
                  <a:pt x="3857196" y="1820590"/>
                  <a:pt x="3857196" y="1695850"/>
                </a:cubicBezTo>
                <a:close/>
                <a:moveTo>
                  <a:pt x="4692034" y="1695850"/>
                </a:moveTo>
                <a:lnTo>
                  <a:pt x="4692034" y="1064847"/>
                </a:lnTo>
                <a:lnTo>
                  <a:pt x="5276793" y="1064847"/>
                </a:lnTo>
                <a:lnTo>
                  <a:pt x="5276793" y="1400127"/>
                </a:lnTo>
                <a:lnTo>
                  <a:pt x="5276793" y="1695850"/>
                </a:lnTo>
                <a:cubicBezTo>
                  <a:pt x="5276793" y="1813893"/>
                  <a:pt x="5204384" y="1919164"/>
                  <a:pt x="5099114" y="1965408"/>
                </a:cubicBezTo>
                <a:cubicBezTo>
                  <a:pt x="5066253" y="1978790"/>
                  <a:pt x="5026704" y="1991573"/>
                  <a:pt x="4987157" y="1991573"/>
                </a:cubicBezTo>
                <a:cubicBezTo>
                  <a:pt x="4947609" y="1991573"/>
                  <a:pt x="4908052" y="1984877"/>
                  <a:pt x="4875190" y="1965408"/>
                </a:cubicBezTo>
                <a:cubicBezTo>
                  <a:pt x="4764453" y="1925860"/>
                  <a:pt x="4692034" y="1820590"/>
                  <a:pt x="4692034" y="1695850"/>
                </a:cubicBezTo>
                <a:close/>
                <a:moveTo>
                  <a:pt x="5579212" y="808673"/>
                </a:moveTo>
                <a:cubicBezTo>
                  <a:pt x="5579212" y="814759"/>
                  <a:pt x="5579212" y="814759"/>
                  <a:pt x="5579212" y="808673"/>
                </a:cubicBezTo>
                <a:lnTo>
                  <a:pt x="249479" y="808673"/>
                </a:lnTo>
                <a:lnTo>
                  <a:pt x="256175" y="243392"/>
                </a:lnTo>
                <a:lnTo>
                  <a:pt x="5579212" y="250088"/>
                </a:lnTo>
                <a:lnTo>
                  <a:pt x="5579212" y="80867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9" name="Forma libre 428">
            <a:extLst>
              <a:ext uri="{FF2B5EF4-FFF2-40B4-BE49-F238E27FC236}">
                <a16:creationId xmlns:a16="http://schemas.microsoft.com/office/drawing/2014/main" id="{453E9F91-0202-3746-BAA5-31808BCA8703}"/>
              </a:ext>
            </a:extLst>
          </p:cNvPr>
          <p:cNvSpPr/>
          <p:nvPr/>
        </p:nvSpPr>
        <p:spPr>
          <a:xfrm>
            <a:off x="5700413" y="2733003"/>
            <a:ext cx="301339" cy="301339"/>
          </a:xfrm>
          <a:custGeom>
            <a:avLst/>
            <a:gdLst>
              <a:gd name="connsiteX0" fmla="*/ 2910247 w 5819790"/>
              <a:gd name="connsiteY0" fmla="*/ 5827550 h 5819790"/>
              <a:gd name="connsiteX1" fmla="*/ 0 w 5819790"/>
              <a:gd name="connsiteY1" fmla="*/ 2910247 h 5819790"/>
              <a:gd name="connsiteX2" fmla="*/ 2910247 w 5819790"/>
              <a:gd name="connsiteY2" fmla="*/ 0 h 5819790"/>
              <a:gd name="connsiteX3" fmla="*/ 5820495 w 5819790"/>
              <a:gd name="connsiteY3" fmla="*/ 2910247 h 5819790"/>
              <a:gd name="connsiteX4" fmla="*/ 2910247 w 5819790"/>
              <a:gd name="connsiteY4" fmla="*/ 5827550 h 5819790"/>
              <a:gd name="connsiteX5" fmla="*/ 2910247 w 5819790"/>
              <a:gd name="connsiteY5" fmla="*/ 281433 h 5819790"/>
              <a:gd name="connsiteX6" fmla="*/ 282136 w 5819790"/>
              <a:gd name="connsiteY6" fmla="*/ 2909544 h 5819790"/>
              <a:gd name="connsiteX7" fmla="*/ 2910247 w 5819790"/>
              <a:gd name="connsiteY7" fmla="*/ 5537655 h 5819790"/>
              <a:gd name="connsiteX8" fmla="*/ 5538358 w 5819790"/>
              <a:gd name="connsiteY8" fmla="*/ 2909544 h 5819790"/>
              <a:gd name="connsiteX9" fmla="*/ 2910247 w 5819790"/>
              <a:gd name="connsiteY9" fmla="*/ 281433 h 5819790"/>
              <a:gd name="connsiteX10" fmla="*/ 3672022 w 5819790"/>
              <a:gd name="connsiteY10" fmla="*/ 3999299 h 5819790"/>
              <a:gd name="connsiteX11" fmla="*/ 2155529 w 5819790"/>
              <a:gd name="connsiteY11" fmla="*/ 3999299 h 5819790"/>
              <a:gd name="connsiteX12" fmla="*/ 1850817 w 5819790"/>
              <a:gd name="connsiteY12" fmla="*/ 3694588 h 5819790"/>
              <a:gd name="connsiteX13" fmla="*/ 1850817 w 5819790"/>
              <a:gd name="connsiteY13" fmla="*/ 2178808 h 5819790"/>
              <a:gd name="connsiteX14" fmla="*/ 2155529 w 5819790"/>
              <a:gd name="connsiteY14" fmla="*/ 1874096 h 5819790"/>
              <a:gd name="connsiteX15" fmla="*/ 3671309 w 5819790"/>
              <a:gd name="connsiteY15" fmla="*/ 1874096 h 5819790"/>
              <a:gd name="connsiteX16" fmla="*/ 3976020 w 5819790"/>
              <a:gd name="connsiteY16" fmla="*/ 2178808 h 5819790"/>
              <a:gd name="connsiteX17" fmla="*/ 3976020 w 5819790"/>
              <a:gd name="connsiteY17" fmla="*/ 3694588 h 5819790"/>
              <a:gd name="connsiteX18" fmla="*/ 3672022 w 5819790"/>
              <a:gd name="connsiteY18" fmla="*/ 3999299 h 5819790"/>
              <a:gd name="connsiteX19" fmla="*/ 2155529 w 5819790"/>
              <a:gd name="connsiteY19" fmla="*/ 2155529 h 5819790"/>
              <a:gd name="connsiteX20" fmla="*/ 2132953 w 5819790"/>
              <a:gd name="connsiteY20" fmla="*/ 2178104 h 5819790"/>
              <a:gd name="connsiteX21" fmla="*/ 2132953 w 5819790"/>
              <a:gd name="connsiteY21" fmla="*/ 3693884 h 5819790"/>
              <a:gd name="connsiteX22" fmla="*/ 2155529 w 5819790"/>
              <a:gd name="connsiteY22" fmla="*/ 3716459 h 5819790"/>
              <a:gd name="connsiteX23" fmla="*/ 3671309 w 5819790"/>
              <a:gd name="connsiteY23" fmla="*/ 3716459 h 5819790"/>
              <a:gd name="connsiteX24" fmla="*/ 3693884 w 5819790"/>
              <a:gd name="connsiteY24" fmla="*/ 3693884 h 5819790"/>
              <a:gd name="connsiteX25" fmla="*/ 3693884 w 5819790"/>
              <a:gd name="connsiteY25" fmla="*/ 2178808 h 5819790"/>
              <a:gd name="connsiteX26" fmla="*/ 3671309 w 5819790"/>
              <a:gd name="connsiteY26" fmla="*/ 2156233 h 5819790"/>
              <a:gd name="connsiteX27" fmla="*/ 2155529 w 5819790"/>
              <a:gd name="connsiteY27" fmla="*/ 2156233 h 5819790"/>
              <a:gd name="connsiteX28" fmla="*/ 2155529 w 5819790"/>
              <a:gd name="connsiteY28" fmla="*/ 2155529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19790" h="5819790">
                <a:moveTo>
                  <a:pt x="2910247" y="5827550"/>
                </a:moveTo>
                <a:cubicBezTo>
                  <a:pt x="1310528" y="5827550"/>
                  <a:pt x="0" y="4517023"/>
                  <a:pt x="0" y="2910247"/>
                </a:cubicBezTo>
                <a:cubicBezTo>
                  <a:pt x="0" y="1303471"/>
                  <a:pt x="1302768" y="0"/>
                  <a:pt x="2910247" y="0"/>
                </a:cubicBezTo>
                <a:cubicBezTo>
                  <a:pt x="4517727" y="0"/>
                  <a:pt x="5820495" y="1302768"/>
                  <a:pt x="5820495" y="2910247"/>
                </a:cubicBezTo>
                <a:cubicBezTo>
                  <a:pt x="5820495" y="4517727"/>
                  <a:pt x="4517023" y="5827550"/>
                  <a:pt x="2910247" y="5827550"/>
                </a:cubicBezTo>
                <a:close/>
                <a:moveTo>
                  <a:pt x="2910247" y="281433"/>
                </a:moveTo>
                <a:cubicBezTo>
                  <a:pt x="1462879" y="281433"/>
                  <a:pt x="282136" y="1462175"/>
                  <a:pt x="282136" y="2909544"/>
                </a:cubicBezTo>
                <a:cubicBezTo>
                  <a:pt x="282136" y="4356912"/>
                  <a:pt x="1462879" y="5537655"/>
                  <a:pt x="2910247" y="5537655"/>
                </a:cubicBezTo>
                <a:cubicBezTo>
                  <a:pt x="4357616" y="5537655"/>
                  <a:pt x="5538358" y="4356912"/>
                  <a:pt x="5538358" y="2909544"/>
                </a:cubicBezTo>
                <a:cubicBezTo>
                  <a:pt x="5538358" y="1462175"/>
                  <a:pt x="4364662" y="281433"/>
                  <a:pt x="2910247" y="281433"/>
                </a:cubicBezTo>
                <a:close/>
                <a:moveTo>
                  <a:pt x="3672022" y="3999299"/>
                </a:moveTo>
                <a:lnTo>
                  <a:pt x="2155529" y="3999299"/>
                </a:lnTo>
                <a:cubicBezTo>
                  <a:pt x="1987658" y="3999299"/>
                  <a:pt x="1850817" y="3862458"/>
                  <a:pt x="1850817" y="3694588"/>
                </a:cubicBezTo>
                <a:lnTo>
                  <a:pt x="1850817" y="2178808"/>
                </a:lnTo>
                <a:cubicBezTo>
                  <a:pt x="1850817" y="2010937"/>
                  <a:pt x="1987658" y="1874096"/>
                  <a:pt x="2155529" y="1874096"/>
                </a:cubicBezTo>
                <a:lnTo>
                  <a:pt x="3671309" y="1874096"/>
                </a:lnTo>
                <a:cubicBezTo>
                  <a:pt x="3839179" y="1874096"/>
                  <a:pt x="3976020" y="2010937"/>
                  <a:pt x="3976020" y="2178808"/>
                </a:cubicBezTo>
                <a:lnTo>
                  <a:pt x="3976020" y="3694588"/>
                </a:lnTo>
                <a:cubicBezTo>
                  <a:pt x="3976724" y="3861755"/>
                  <a:pt x="3839188" y="3999299"/>
                  <a:pt x="3672022" y="3999299"/>
                </a:cubicBezTo>
                <a:close/>
                <a:moveTo>
                  <a:pt x="2155529" y="2155529"/>
                </a:moveTo>
                <a:cubicBezTo>
                  <a:pt x="2140009" y="2155529"/>
                  <a:pt x="2132953" y="2163289"/>
                  <a:pt x="2132953" y="2178104"/>
                </a:cubicBezTo>
                <a:lnTo>
                  <a:pt x="2132953" y="3693884"/>
                </a:lnTo>
                <a:cubicBezTo>
                  <a:pt x="2132953" y="3709403"/>
                  <a:pt x="2140713" y="3716459"/>
                  <a:pt x="2155529" y="3716459"/>
                </a:cubicBezTo>
                <a:lnTo>
                  <a:pt x="3671309" y="3716459"/>
                </a:lnTo>
                <a:cubicBezTo>
                  <a:pt x="3686828" y="3716459"/>
                  <a:pt x="3693884" y="3708700"/>
                  <a:pt x="3693884" y="3693884"/>
                </a:cubicBezTo>
                <a:lnTo>
                  <a:pt x="3693884" y="2178808"/>
                </a:lnTo>
                <a:cubicBezTo>
                  <a:pt x="3693884" y="2163289"/>
                  <a:pt x="3686124" y="2156233"/>
                  <a:pt x="3671309" y="2156233"/>
                </a:cubicBezTo>
                <a:lnTo>
                  <a:pt x="2155529" y="2156233"/>
                </a:lnTo>
                <a:lnTo>
                  <a:pt x="2155529" y="215552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1" name="Forma libre 430">
            <a:extLst>
              <a:ext uri="{FF2B5EF4-FFF2-40B4-BE49-F238E27FC236}">
                <a16:creationId xmlns:a16="http://schemas.microsoft.com/office/drawing/2014/main" id="{2C42D341-0C34-A546-94C2-8B77A84EF819}"/>
              </a:ext>
            </a:extLst>
          </p:cNvPr>
          <p:cNvSpPr/>
          <p:nvPr/>
        </p:nvSpPr>
        <p:spPr>
          <a:xfrm>
            <a:off x="1271348" y="2051711"/>
            <a:ext cx="301338" cy="259417"/>
          </a:xfrm>
          <a:custGeom>
            <a:avLst/>
            <a:gdLst>
              <a:gd name="connsiteX0" fmla="*/ 5694531 w 5819775"/>
              <a:gd name="connsiteY0" fmla="*/ 1985629 h 5010150"/>
              <a:gd name="connsiteX1" fmla="*/ 4662783 w 5819775"/>
              <a:gd name="connsiteY1" fmla="*/ 1985629 h 5010150"/>
              <a:gd name="connsiteX2" fmla="*/ 4535862 w 5819775"/>
              <a:gd name="connsiteY2" fmla="*/ 2112550 h 5010150"/>
              <a:gd name="connsiteX3" fmla="*/ 4535862 w 5819775"/>
              <a:gd name="connsiteY3" fmla="*/ 4797562 h 5010150"/>
              <a:gd name="connsiteX4" fmla="*/ 4090978 w 5819775"/>
              <a:gd name="connsiteY4" fmla="*/ 4797562 h 5010150"/>
              <a:gd name="connsiteX5" fmla="*/ 4090978 w 5819775"/>
              <a:gd name="connsiteY5" fmla="*/ 664054 h 5010150"/>
              <a:gd name="connsiteX6" fmla="*/ 3964058 w 5819775"/>
              <a:gd name="connsiteY6" fmla="*/ 537134 h 5010150"/>
              <a:gd name="connsiteX7" fmla="*/ 2925118 w 5819775"/>
              <a:gd name="connsiteY7" fmla="*/ 537134 h 5010150"/>
              <a:gd name="connsiteX8" fmla="*/ 2798197 w 5819775"/>
              <a:gd name="connsiteY8" fmla="*/ 664054 h 5010150"/>
              <a:gd name="connsiteX9" fmla="*/ 2798197 w 5819775"/>
              <a:gd name="connsiteY9" fmla="*/ 4804762 h 5010150"/>
              <a:gd name="connsiteX10" fmla="*/ 2353313 w 5819775"/>
              <a:gd name="connsiteY10" fmla="*/ 4804762 h 5010150"/>
              <a:gd name="connsiteX11" fmla="*/ 2353313 w 5819775"/>
              <a:gd name="connsiteY11" fmla="*/ 2805389 h 5010150"/>
              <a:gd name="connsiteX12" fmla="*/ 2226393 w 5819775"/>
              <a:gd name="connsiteY12" fmla="*/ 2678468 h 5010150"/>
              <a:gd name="connsiteX13" fmla="*/ 1186796 w 5819775"/>
              <a:gd name="connsiteY13" fmla="*/ 2678468 h 5010150"/>
              <a:gd name="connsiteX14" fmla="*/ 1059875 w 5819775"/>
              <a:gd name="connsiteY14" fmla="*/ 2805389 h 5010150"/>
              <a:gd name="connsiteX15" fmla="*/ 1059875 w 5819775"/>
              <a:gd name="connsiteY15" fmla="*/ 4804762 h 5010150"/>
              <a:gd name="connsiteX16" fmla="*/ 791632 w 5819775"/>
              <a:gd name="connsiteY16" fmla="*/ 4804762 h 5010150"/>
              <a:gd name="connsiteX17" fmla="*/ 777240 w 5819775"/>
              <a:gd name="connsiteY17" fmla="*/ 4804762 h 5010150"/>
              <a:gd name="connsiteX18" fmla="*/ 699383 w 5819775"/>
              <a:gd name="connsiteY18" fmla="*/ 4776626 h 5010150"/>
              <a:gd name="connsiteX19" fmla="*/ 656854 w 5819775"/>
              <a:gd name="connsiteY19" fmla="*/ 4635313 h 5010150"/>
              <a:gd name="connsiteX20" fmla="*/ 656854 w 5819775"/>
              <a:gd name="connsiteY20" fmla="*/ 126921 h 5010150"/>
              <a:gd name="connsiteX21" fmla="*/ 529933 w 5819775"/>
              <a:gd name="connsiteY21" fmla="*/ 0 h 5010150"/>
              <a:gd name="connsiteX22" fmla="*/ 126921 w 5819775"/>
              <a:gd name="connsiteY22" fmla="*/ 0 h 5010150"/>
              <a:gd name="connsiteX23" fmla="*/ 0 w 5819775"/>
              <a:gd name="connsiteY23" fmla="*/ 126921 h 5010150"/>
              <a:gd name="connsiteX24" fmla="*/ 126921 w 5819775"/>
              <a:gd name="connsiteY24" fmla="*/ 253841 h 5010150"/>
              <a:gd name="connsiteX25" fmla="*/ 402355 w 5819775"/>
              <a:gd name="connsiteY25" fmla="*/ 253841 h 5010150"/>
              <a:gd name="connsiteX26" fmla="*/ 402355 w 5819775"/>
              <a:gd name="connsiteY26" fmla="*/ 826961 h 5010150"/>
              <a:gd name="connsiteX27" fmla="*/ 126921 w 5819775"/>
              <a:gd name="connsiteY27" fmla="*/ 826961 h 5010150"/>
              <a:gd name="connsiteX28" fmla="*/ 0 w 5819775"/>
              <a:gd name="connsiteY28" fmla="*/ 953891 h 5010150"/>
              <a:gd name="connsiteX29" fmla="*/ 126921 w 5819775"/>
              <a:gd name="connsiteY29" fmla="*/ 1080811 h 5010150"/>
              <a:gd name="connsiteX30" fmla="*/ 402355 w 5819775"/>
              <a:gd name="connsiteY30" fmla="*/ 1080811 h 5010150"/>
              <a:gd name="connsiteX31" fmla="*/ 402355 w 5819775"/>
              <a:gd name="connsiteY31" fmla="*/ 1653273 h 5010150"/>
              <a:gd name="connsiteX32" fmla="*/ 126921 w 5819775"/>
              <a:gd name="connsiteY32" fmla="*/ 1653273 h 5010150"/>
              <a:gd name="connsiteX33" fmla="*/ 0 w 5819775"/>
              <a:gd name="connsiteY33" fmla="*/ 1780194 h 5010150"/>
              <a:gd name="connsiteX34" fmla="*/ 126921 w 5819775"/>
              <a:gd name="connsiteY34" fmla="*/ 1907115 h 5010150"/>
              <a:gd name="connsiteX35" fmla="*/ 402355 w 5819775"/>
              <a:gd name="connsiteY35" fmla="*/ 1907115 h 5010150"/>
              <a:gd name="connsiteX36" fmla="*/ 402355 w 5819775"/>
              <a:gd name="connsiteY36" fmla="*/ 2479577 h 5010150"/>
              <a:gd name="connsiteX37" fmla="*/ 126921 w 5819775"/>
              <a:gd name="connsiteY37" fmla="*/ 2479577 h 5010150"/>
              <a:gd name="connsiteX38" fmla="*/ 0 w 5819775"/>
              <a:gd name="connsiteY38" fmla="*/ 2606507 h 5010150"/>
              <a:gd name="connsiteX39" fmla="*/ 126921 w 5819775"/>
              <a:gd name="connsiteY39" fmla="*/ 2733427 h 5010150"/>
              <a:gd name="connsiteX40" fmla="*/ 402355 w 5819775"/>
              <a:gd name="connsiteY40" fmla="*/ 2733427 h 5010150"/>
              <a:gd name="connsiteX41" fmla="*/ 402355 w 5819775"/>
              <a:gd name="connsiteY41" fmla="*/ 3306547 h 5010150"/>
              <a:gd name="connsiteX42" fmla="*/ 126921 w 5819775"/>
              <a:gd name="connsiteY42" fmla="*/ 3306547 h 5010150"/>
              <a:gd name="connsiteX43" fmla="*/ 0 w 5819775"/>
              <a:gd name="connsiteY43" fmla="*/ 3433467 h 5010150"/>
              <a:gd name="connsiteX44" fmla="*/ 126921 w 5819775"/>
              <a:gd name="connsiteY44" fmla="*/ 3560388 h 5010150"/>
              <a:gd name="connsiteX45" fmla="*/ 402355 w 5819775"/>
              <a:gd name="connsiteY45" fmla="*/ 3560388 h 5010150"/>
              <a:gd name="connsiteX46" fmla="*/ 402355 w 5819775"/>
              <a:gd name="connsiteY46" fmla="*/ 4132850 h 5010150"/>
              <a:gd name="connsiteX47" fmla="*/ 126921 w 5819775"/>
              <a:gd name="connsiteY47" fmla="*/ 4132850 h 5010150"/>
              <a:gd name="connsiteX48" fmla="*/ 0 w 5819775"/>
              <a:gd name="connsiteY48" fmla="*/ 4259771 h 5010150"/>
              <a:gd name="connsiteX49" fmla="*/ 126921 w 5819775"/>
              <a:gd name="connsiteY49" fmla="*/ 4386691 h 5010150"/>
              <a:gd name="connsiteX50" fmla="*/ 402355 w 5819775"/>
              <a:gd name="connsiteY50" fmla="*/ 4386691 h 5010150"/>
              <a:gd name="connsiteX51" fmla="*/ 402355 w 5819775"/>
              <a:gd name="connsiteY51" fmla="*/ 4584268 h 5010150"/>
              <a:gd name="connsiteX52" fmla="*/ 529276 w 5819775"/>
              <a:gd name="connsiteY52" fmla="*/ 4923168 h 5010150"/>
              <a:gd name="connsiteX53" fmla="*/ 776583 w 5819775"/>
              <a:gd name="connsiteY53" fmla="*/ 5014760 h 5010150"/>
              <a:gd name="connsiteX54" fmla="*/ 797519 w 5819775"/>
              <a:gd name="connsiteY54" fmla="*/ 5014760 h 5010150"/>
              <a:gd name="connsiteX55" fmla="*/ 1193340 w 5819775"/>
              <a:gd name="connsiteY55" fmla="*/ 5014760 h 5010150"/>
              <a:gd name="connsiteX56" fmla="*/ 2225078 w 5819775"/>
              <a:gd name="connsiteY56" fmla="*/ 5014760 h 5010150"/>
              <a:gd name="connsiteX57" fmla="*/ 2931662 w 5819775"/>
              <a:gd name="connsiteY57" fmla="*/ 5014760 h 5010150"/>
              <a:gd name="connsiteX58" fmla="*/ 3963400 w 5819775"/>
              <a:gd name="connsiteY58" fmla="*/ 5014760 h 5010150"/>
              <a:gd name="connsiteX59" fmla="*/ 4669984 w 5819775"/>
              <a:gd name="connsiteY59" fmla="*/ 5014760 h 5010150"/>
              <a:gd name="connsiteX60" fmla="*/ 5701723 w 5819775"/>
              <a:gd name="connsiteY60" fmla="*/ 5014760 h 5010150"/>
              <a:gd name="connsiteX61" fmla="*/ 5828643 w 5819775"/>
              <a:gd name="connsiteY61" fmla="*/ 4887840 h 5010150"/>
              <a:gd name="connsiteX62" fmla="*/ 5828643 w 5819775"/>
              <a:gd name="connsiteY62" fmla="*/ 2119751 h 5010150"/>
              <a:gd name="connsiteX63" fmla="*/ 5694531 w 5819775"/>
              <a:gd name="connsiteY63" fmla="*/ 1985629 h 5010150"/>
              <a:gd name="connsiteX64" fmla="*/ 1320918 w 5819775"/>
              <a:gd name="connsiteY64" fmla="*/ 4804762 h 5010150"/>
              <a:gd name="connsiteX65" fmla="*/ 1320918 w 5819775"/>
              <a:gd name="connsiteY65" fmla="*/ 2932319 h 5010150"/>
              <a:gd name="connsiteX66" fmla="*/ 2090957 w 5819775"/>
              <a:gd name="connsiteY66" fmla="*/ 2932319 h 5010150"/>
              <a:gd name="connsiteX67" fmla="*/ 2090957 w 5819775"/>
              <a:gd name="connsiteY67" fmla="*/ 4797562 h 5010150"/>
              <a:gd name="connsiteX68" fmla="*/ 1320918 w 5819775"/>
              <a:gd name="connsiteY68" fmla="*/ 4797562 h 5010150"/>
              <a:gd name="connsiteX69" fmla="*/ 1320918 w 5819775"/>
              <a:gd name="connsiteY69" fmla="*/ 4804762 h 5010150"/>
              <a:gd name="connsiteX70" fmla="*/ 3059240 w 5819775"/>
              <a:gd name="connsiteY70" fmla="*/ 4804762 h 5010150"/>
              <a:gd name="connsiteX71" fmla="*/ 3059240 w 5819775"/>
              <a:gd name="connsiteY71" fmla="*/ 791632 h 5010150"/>
              <a:gd name="connsiteX72" fmla="*/ 3829279 w 5819775"/>
              <a:gd name="connsiteY72" fmla="*/ 791632 h 5010150"/>
              <a:gd name="connsiteX73" fmla="*/ 3829279 w 5819775"/>
              <a:gd name="connsiteY73" fmla="*/ 4798209 h 5010150"/>
              <a:gd name="connsiteX74" fmla="*/ 3059240 w 5819775"/>
              <a:gd name="connsiteY74" fmla="*/ 4798209 h 5010150"/>
              <a:gd name="connsiteX75" fmla="*/ 3059240 w 5819775"/>
              <a:gd name="connsiteY75" fmla="*/ 4804762 h 5010150"/>
              <a:gd name="connsiteX76" fmla="*/ 4797562 w 5819775"/>
              <a:gd name="connsiteY76" fmla="*/ 4804762 h 5010150"/>
              <a:gd name="connsiteX77" fmla="*/ 4797562 w 5819775"/>
              <a:gd name="connsiteY77" fmla="*/ 2246671 h 5010150"/>
              <a:gd name="connsiteX78" fmla="*/ 5567601 w 5819775"/>
              <a:gd name="connsiteY78" fmla="*/ 2246671 h 5010150"/>
              <a:gd name="connsiteX79" fmla="*/ 5567601 w 5819775"/>
              <a:gd name="connsiteY79" fmla="*/ 4804762 h 5010150"/>
              <a:gd name="connsiteX80" fmla="*/ 4797562 w 5819775"/>
              <a:gd name="connsiteY80" fmla="*/ 4804762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819775" h="5010150">
                <a:moveTo>
                  <a:pt x="5694531" y="1985629"/>
                </a:moveTo>
                <a:lnTo>
                  <a:pt x="4662783" y="1985629"/>
                </a:lnTo>
                <a:cubicBezTo>
                  <a:pt x="4592127" y="1985629"/>
                  <a:pt x="4535862" y="2041893"/>
                  <a:pt x="4535862" y="2112550"/>
                </a:cubicBezTo>
                <a:lnTo>
                  <a:pt x="4535862" y="4797562"/>
                </a:lnTo>
                <a:lnTo>
                  <a:pt x="4090978" y="4797562"/>
                </a:lnTo>
                <a:lnTo>
                  <a:pt x="4090978" y="664054"/>
                </a:lnTo>
                <a:cubicBezTo>
                  <a:pt x="4090978" y="593398"/>
                  <a:pt x="4034714" y="537134"/>
                  <a:pt x="3964058" y="537134"/>
                </a:cubicBezTo>
                <a:lnTo>
                  <a:pt x="2925118" y="537134"/>
                </a:lnTo>
                <a:cubicBezTo>
                  <a:pt x="2854462" y="537134"/>
                  <a:pt x="2798197" y="593398"/>
                  <a:pt x="2798197" y="664054"/>
                </a:cubicBezTo>
                <a:lnTo>
                  <a:pt x="2798197" y="4804762"/>
                </a:lnTo>
                <a:lnTo>
                  <a:pt x="2353313" y="4804762"/>
                </a:lnTo>
                <a:lnTo>
                  <a:pt x="2353313" y="2805389"/>
                </a:lnTo>
                <a:cubicBezTo>
                  <a:pt x="2353313" y="2734733"/>
                  <a:pt x="2297049" y="2678468"/>
                  <a:pt x="2226393" y="2678468"/>
                </a:cubicBezTo>
                <a:lnTo>
                  <a:pt x="1186796" y="2678468"/>
                </a:lnTo>
                <a:cubicBezTo>
                  <a:pt x="1116140" y="2678468"/>
                  <a:pt x="1059875" y="2734733"/>
                  <a:pt x="1059875" y="2805389"/>
                </a:cubicBezTo>
                <a:lnTo>
                  <a:pt x="1059875" y="4804762"/>
                </a:lnTo>
                <a:lnTo>
                  <a:pt x="791632" y="4804762"/>
                </a:lnTo>
                <a:cubicBezTo>
                  <a:pt x="784431" y="4804762"/>
                  <a:pt x="784431" y="4804762"/>
                  <a:pt x="777240" y="4804762"/>
                </a:cubicBezTo>
                <a:cubicBezTo>
                  <a:pt x="777240" y="4804762"/>
                  <a:pt x="727520" y="4804762"/>
                  <a:pt x="699383" y="4776626"/>
                </a:cubicBezTo>
                <a:cubicBezTo>
                  <a:pt x="664054" y="4748498"/>
                  <a:pt x="656854" y="4685034"/>
                  <a:pt x="656854" y="4635313"/>
                </a:cubicBezTo>
                <a:lnTo>
                  <a:pt x="656854" y="126921"/>
                </a:lnTo>
                <a:cubicBezTo>
                  <a:pt x="656854" y="56264"/>
                  <a:pt x="600589" y="0"/>
                  <a:pt x="529933" y="0"/>
                </a:cubicBezTo>
                <a:lnTo>
                  <a:pt x="126921" y="0"/>
                </a:lnTo>
                <a:cubicBezTo>
                  <a:pt x="56264" y="0"/>
                  <a:pt x="0" y="56264"/>
                  <a:pt x="0" y="126921"/>
                </a:cubicBezTo>
                <a:cubicBezTo>
                  <a:pt x="0" y="197577"/>
                  <a:pt x="56264" y="253841"/>
                  <a:pt x="126921" y="253841"/>
                </a:cubicBezTo>
                <a:lnTo>
                  <a:pt x="402355" y="253841"/>
                </a:lnTo>
                <a:lnTo>
                  <a:pt x="402355" y="826961"/>
                </a:lnTo>
                <a:lnTo>
                  <a:pt x="126921" y="826961"/>
                </a:lnTo>
                <a:cubicBezTo>
                  <a:pt x="56264" y="826961"/>
                  <a:pt x="0" y="883225"/>
                  <a:pt x="0" y="953891"/>
                </a:cubicBezTo>
                <a:cubicBezTo>
                  <a:pt x="0" y="1024547"/>
                  <a:pt x="56264" y="1080811"/>
                  <a:pt x="126921" y="1080811"/>
                </a:cubicBezTo>
                <a:lnTo>
                  <a:pt x="402355" y="1080811"/>
                </a:lnTo>
                <a:lnTo>
                  <a:pt x="402355" y="1653273"/>
                </a:lnTo>
                <a:lnTo>
                  <a:pt x="126921" y="1653273"/>
                </a:lnTo>
                <a:cubicBezTo>
                  <a:pt x="56264" y="1653273"/>
                  <a:pt x="0" y="1709538"/>
                  <a:pt x="0" y="1780194"/>
                </a:cubicBezTo>
                <a:cubicBezTo>
                  <a:pt x="0" y="1850850"/>
                  <a:pt x="56264" y="1907115"/>
                  <a:pt x="126921" y="1907115"/>
                </a:cubicBezTo>
                <a:lnTo>
                  <a:pt x="402355" y="1907115"/>
                </a:lnTo>
                <a:lnTo>
                  <a:pt x="402355" y="2479577"/>
                </a:lnTo>
                <a:lnTo>
                  <a:pt x="126921" y="2479577"/>
                </a:lnTo>
                <a:cubicBezTo>
                  <a:pt x="56264" y="2479577"/>
                  <a:pt x="0" y="2535841"/>
                  <a:pt x="0" y="2606507"/>
                </a:cubicBezTo>
                <a:cubicBezTo>
                  <a:pt x="0" y="2677163"/>
                  <a:pt x="56264" y="2733427"/>
                  <a:pt x="126921" y="2733427"/>
                </a:cubicBezTo>
                <a:lnTo>
                  <a:pt x="402355" y="2733427"/>
                </a:lnTo>
                <a:lnTo>
                  <a:pt x="402355" y="3306547"/>
                </a:lnTo>
                <a:lnTo>
                  <a:pt x="126921" y="3306547"/>
                </a:lnTo>
                <a:cubicBezTo>
                  <a:pt x="56264" y="3306547"/>
                  <a:pt x="0" y="3362811"/>
                  <a:pt x="0" y="3433467"/>
                </a:cubicBezTo>
                <a:cubicBezTo>
                  <a:pt x="0" y="3504124"/>
                  <a:pt x="56264" y="3560388"/>
                  <a:pt x="126921" y="3560388"/>
                </a:cubicBezTo>
                <a:lnTo>
                  <a:pt x="402355" y="3560388"/>
                </a:lnTo>
                <a:lnTo>
                  <a:pt x="402355" y="4132850"/>
                </a:lnTo>
                <a:lnTo>
                  <a:pt x="126921" y="4132850"/>
                </a:lnTo>
                <a:cubicBezTo>
                  <a:pt x="56264" y="4132850"/>
                  <a:pt x="0" y="4189114"/>
                  <a:pt x="0" y="4259771"/>
                </a:cubicBezTo>
                <a:cubicBezTo>
                  <a:pt x="0" y="4330427"/>
                  <a:pt x="56264" y="4386691"/>
                  <a:pt x="126921" y="4386691"/>
                </a:cubicBezTo>
                <a:lnTo>
                  <a:pt x="402355" y="4386691"/>
                </a:lnTo>
                <a:lnTo>
                  <a:pt x="402355" y="4584268"/>
                </a:lnTo>
                <a:cubicBezTo>
                  <a:pt x="402355" y="4732783"/>
                  <a:pt x="444884" y="4845968"/>
                  <a:pt x="529276" y="4923168"/>
                </a:cubicBezTo>
                <a:cubicBezTo>
                  <a:pt x="620868" y="5001025"/>
                  <a:pt x="726853" y="5014760"/>
                  <a:pt x="776583" y="5014760"/>
                </a:cubicBezTo>
                <a:cubicBezTo>
                  <a:pt x="783784" y="5014760"/>
                  <a:pt x="797519" y="5014760"/>
                  <a:pt x="797519" y="5014760"/>
                </a:cubicBezTo>
                <a:lnTo>
                  <a:pt x="1193340" y="5014760"/>
                </a:lnTo>
                <a:lnTo>
                  <a:pt x="2225078" y="5014760"/>
                </a:lnTo>
                <a:lnTo>
                  <a:pt x="2931662" y="5014760"/>
                </a:lnTo>
                <a:lnTo>
                  <a:pt x="3963400" y="5014760"/>
                </a:lnTo>
                <a:lnTo>
                  <a:pt x="4669984" y="5014760"/>
                </a:lnTo>
                <a:lnTo>
                  <a:pt x="5701723" y="5014760"/>
                </a:lnTo>
                <a:cubicBezTo>
                  <a:pt x="5772379" y="5014760"/>
                  <a:pt x="5828643" y="4958496"/>
                  <a:pt x="5828643" y="4887840"/>
                </a:cubicBezTo>
                <a:lnTo>
                  <a:pt x="5828643" y="2119751"/>
                </a:lnTo>
                <a:cubicBezTo>
                  <a:pt x="5822109" y="2041893"/>
                  <a:pt x="5765187" y="1985629"/>
                  <a:pt x="5694531" y="1985629"/>
                </a:cubicBezTo>
                <a:close/>
                <a:moveTo>
                  <a:pt x="1320918" y="4804762"/>
                </a:moveTo>
                <a:lnTo>
                  <a:pt x="1320918" y="2932319"/>
                </a:lnTo>
                <a:lnTo>
                  <a:pt x="2090957" y="2932319"/>
                </a:lnTo>
                <a:lnTo>
                  <a:pt x="2090957" y="4797562"/>
                </a:lnTo>
                <a:lnTo>
                  <a:pt x="1320918" y="4797562"/>
                </a:lnTo>
                <a:lnTo>
                  <a:pt x="1320918" y="4804762"/>
                </a:lnTo>
                <a:close/>
                <a:moveTo>
                  <a:pt x="3059240" y="4804762"/>
                </a:moveTo>
                <a:lnTo>
                  <a:pt x="3059240" y="791632"/>
                </a:lnTo>
                <a:lnTo>
                  <a:pt x="3829279" y="791632"/>
                </a:lnTo>
                <a:lnTo>
                  <a:pt x="3829279" y="4798209"/>
                </a:lnTo>
                <a:lnTo>
                  <a:pt x="3059240" y="4798209"/>
                </a:lnTo>
                <a:lnTo>
                  <a:pt x="3059240" y="4804762"/>
                </a:lnTo>
                <a:close/>
                <a:moveTo>
                  <a:pt x="4797562" y="4804762"/>
                </a:moveTo>
                <a:lnTo>
                  <a:pt x="4797562" y="2246671"/>
                </a:lnTo>
                <a:lnTo>
                  <a:pt x="5567601" y="2246671"/>
                </a:lnTo>
                <a:lnTo>
                  <a:pt x="5567601" y="4804762"/>
                </a:lnTo>
                <a:lnTo>
                  <a:pt x="4797562" y="480476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3" name="Forma libre 432">
            <a:extLst>
              <a:ext uri="{FF2B5EF4-FFF2-40B4-BE49-F238E27FC236}">
                <a16:creationId xmlns:a16="http://schemas.microsoft.com/office/drawing/2014/main" id="{DBBFB989-36C8-B54C-965B-055DF5E0746A}"/>
              </a:ext>
            </a:extLst>
          </p:cNvPr>
          <p:cNvSpPr/>
          <p:nvPr/>
        </p:nvSpPr>
        <p:spPr>
          <a:xfrm>
            <a:off x="482275" y="2745593"/>
            <a:ext cx="301338" cy="241169"/>
          </a:xfrm>
          <a:custGeom>
            <a:avLst/>
            <a:gdLst>
              <a:gd name="connsiteX0" fmla="*/ 5293491 w 5819775"/>
              <a:gd name="connsiteY0" fmla="*/ 867346 h 4657725"/>
              <a:gd name="connsiteX1" fmla="*/ 4828166 w 5819775"/>
              <a:gd name="connsiteY1" fmla="*/ 867346 h 4657725"/>
              <a:gd name="connsiteX2" fmla="*/ 4158568 w 5819775"/>
              <a:gd name="connsiteY2" fmla="*/ 867346 h 4657725"/>
              <a:gd name="connsiteX3" fmla="*/ 3968649 w 5819775"/>
              <a:gd name="connsiteY3" fmla="*/ 867346 h 4657725"/>
              <a:gd name="connsiteX4" fmla="*/ 3968649 w 5819775"/>
              <a:gd name="connsiteY4" fmla="*/ 359597 h 4657725"/>
              <a:gd name="connsiteX5" fmla="*/ 3609051 w 5819775"/>
              <a:gd name="connsiteY5" fmla="*/ 0 h 4657725"/>
              <a:gd name="connsiteX6" fmla="*/ 2220906 w 5819775"/>
              <a:gd name="connsiteY6" fmla="*/ 0 h 4657725"/>
              <a:gd name="connsiteX7" fmla="*/ 1861309 w 5819775"/>
              <a:gd name="connsiteY7" fmla="*/ 359597 h 4657725"/>
              <a:gd name="connsiteX8" fmla="*/ 1861309 w 5819775"/>
              <a:gd name="connsiteY8" fmla="*/ 867346 h 4657725"/>
              <a:gd name="connsiteX9" fmla="*/ 1670742 w 5819775"/>
              <a:gd name="connsiteY9" fmla="*/ 867346 h 4657725"/>
              <a:gd name="connsiteX10" fmla="*/ 1001144 w 5819775"/>
              <a:gd name="connsiteY10" fmla="*/ 867346 h 4657725"/>
              <a:gd name="connsiteX11" fmla="*/ 535810 w 5819775"/>
              <a:gd name="connsiteY11" fmla="*/ 867346 h 4657725"/>
              <a:gd name="connsiteX12" fmla="*/ 0 w 5819775"/>
              <a:gd name="connsiteY12" fmla="*/ 1403156 h 4657725"/>
              <a:gd name="connsiteX13" fmla="*/ 0 w 5819775"/>
              <a:gd name="connsiteY13" fmla="*/ 4123325 h 4657725"/>
              <a:gd name="connsiteX14" fmla="*/ 535810 w 5819775"/>
              <a:gd name="connsiteY14" fmla="*/ 4659135 h 4657725"/>
              <a:gd name="connsiteX15" fmla="*/ 1001135 w 5819775"/>
              <a:gd name="connsiteY15" fmla="*/ 4659135 h 4657725"/>
              <a:gd name="connsiteX16" fmla="*/ 1670733 w 5819775"/>
              <a:gd name="connsiteY16" fmla="*/ 4659135 h 4657725"/>
              <a:gd name="connsiteX17" fmla="*/ 4158558 w 5819775"/>
              <a:gd name="connsiteY17" fmla="*/ 4659135 h 4657725"/>
              <a:gd name="connsiteX18" fmla="*/ 4828156 w 5819775"/>
              <a:gd name="connsiteY18" fmla="*/ 4659135 h 4657725"/>
              <a:gd name="connsiteX19" fmla="*/ 5293481 w 5819775"/>
              <a:gd name="connsiteY19" fmla="*/ 4659135 h 4657725"/>
              <a:gd name="connsiteX20" fmla="*/ 5829291 w 5819775"/>
              <a:gd name="connsiteY20" fmla="*/ 4123325 h 4657725"/>
              <a:gd name="connsiteX21" fmla="*/ 5829291 w 5819775"/>
              <a:gd name="connsiteY21" fmla="*/ 1395327 h 4657725"/>
              <a:gd name="connsiteX22" fmla="*/ 5293491 w 5819775"/>
              <a:gd name="connsiteY22" fmla="*/ 867346 h 4657725"/>
              <a:gd name="connsiteX23" fmla="*/ 874528 w 5819775"/>
              <a:gd name="connsiteY23" fmla="*/ 4398731 h 4657725"/>
              <a:gd name="connsiteX24" fmla="*/ 535810 w 5819775"/>
              <a:gd name="connsiteY24" fmla="*/ 4398731 h 4657725"/>
              <a:gd name="connsiteX25" fmla="*/ 261052 w 5819775"/>
              <a:gd name="connsiteY25" fmla="*/ 4123973 h 4657725"/>
              <a:gd name="connsiteX26" fmla="*/ 261052 w 5819775"/>
              <a:gd name="connsiteY26" fmla="*/ 1395975 h 4657725"/>
              <a:gd name="connsiteX27" fmla="*/ 535810 w 5819775"/>
              <a:gd name="connsiteY27" fmla="*/ 1121216 h 4657725"/>
              <a:gd name="connsiteX28" fmla="*/ 873871 w 5819775"/>
              <a:gd name="connsiteY28" fmla="*/ 1121216 h 4657725"/>
              <a:gd name="connsiteX29" fmla="*/ 873871 w 5819775"/>
              <a:gd name="connsiteY29" fmla="*/ 4398731 h 4657725"/>
              <a:gd name="connsiteX30" fmla="*/ 874528 w 5819775"/>
              <a:gd name="connsiteY30" fmla="*/ 4398731 h 4657725"/>
              <a:gd name="connsiteX31" fmla="*/ 1536944 w 5819775"/>
              <a:gd name="connsiteY31" fmla="*/ 4398731 h 4657725"/>
              <a:gd name="connsiteX32" fmla="*/ 1128398 w 5819775"/>
              <a:gd name="connsiteY32" fmla="*/ 4398731 h 4657725"/>
              <a:gd name="connsiteX33" fmla="*/ 1128398 w 5819775"/>
              <a:gd name="connsiteY33" fmla="*/ 1127751 h 4657725"/>
              <a:gd name="connsiteX34" fmla="*/ 1536944 w 5819775"/>
              <a:gd name="connsiteY34" fmla="*/ 1127751 h 4657725"/>
              <a:gd name="connsiteX35" fmla="*/ 1536944 w 5819775"/>
              <a:gd name="connsiteY35" fmla="*/ 4398731 h 4657725"/>
              <a:gd name="connsiteX36" fmla="*/ 2115179 w 5819775"/>
              <a:gd name="connsiteY36" fmla="*/ 359597 h 4657725"/>
              <a:gd name="connsiteX37" fmla="*/ 2213724 w 5819775"/>
              <a:gd name="connsiteY37" fmla="*/ 261052 h 4657725"/>
              <a:gd name="connsiteX38" fmla="*/ 3602526 w 5819775"/>
              <a:gd name="connsiteY38" fmla="*/ 261052 h 4657725"/>
              <a:gd name="connsiteX39" fmla="*/ 3701072 w 5819775"/>
              <a:gd name="connsiteY39" fmla="*/ 359597 h 4657725"/>
              <a:gd name="connsiteX40" fmla="*/ 3701072 w 5819775"/>
              <a:gd name="connsiteY40" fmla="*/ 867346 h 4657725"/>
              <a:gd name="connsiteX41" fmla="*/ 2115179 w 5819775"/>
              <a:gd name="connsiteY41" fmla="*/ 867346 h 4657725"/>
              <a:gd name="connsiteX42" fmla="*/ 2115179 w 5819775"/>
              <a:gd name="connsiteY42" fmla="*/ 359597 h 4657725"/>
              <a:gd name="connsiteX43" fmla="*/ 4024779 w 5819775"/>
              <a:gd name="connsiteY43" fmla="*/ 4398731 h 4657725"/>
              <a:gd name="connsiteX44" fmla="*/ 1797996 w 5819775"/>
              <a:gd name="connsiteY44" fmla="*/ 4398731 h 4657725"/>
              <a:gd name="connsiteX45" fmla="*/ 1797996 w 5819775"/>
              <a:gd name="connsiteY45" fmla="*/ 1127751 h 4657725"/>
              <a:gd name="connsiteX46" fmla="*/ 1988563 w 5819775"/>
              <a:gd name="connsiteY46" fmla="*/ 1127751 h 4657725"/>
              <a:gd name="connsiteX47" fmla="*/ 3835508 w 5819775"/>
              <a:gd name="connsiteY47" fmla="*/ 1127751 h 4657725"/>
              <a:gd name="connsiteX48" fmla="*/ 4026075 w 5819775"/>
              <a:gd name="connsiteY48" fmla="*/ 1127751 h 4657725"/>
              <a:gd name="connsiteX49" fmla="*/ 4026075 w 5819775"/>
              <a:gd name="connsiteY49" fmla="*/ 4398741 h 4657725"/>
              <a:gd name="connsiteX50" fmla="*/ 4024779 w 5819775"/>
              <a:gd name="connsiteY50" fmla="*/ 4398741 h 4657725"/>
              <a:gd name="connsiteX51" fmla="*/ 4694377 w 5819775"/>
              <a:gd name="connsiteY51" fmla="*/ 4398731 h 4657725"/>
              <a:gd name="connsiteX52" fmla="*/ 4285831 w 5819775"/>
              <a:gd name="connsiteY52" fmla="*/ 4398731 h 4657725"/>
              <a:gd name="connsiteX53" fmla="*/ 4285831 w 5819775"/>
              <a:gd name="connsiteY53" fmla="*/ 1127751 h 4657725"/>
              <a:gd name="connsiteX54" fmla="*/ 4694377 w 5819775"/>
              <a:gd name="connsiteY54" fmla="*/ 1127751 h 4657725"/>
              <a:gd name="connsiteX55" fmla="*/ 4694377 w 5819775"/>
              <a:gd name="connsiteY55" fmla="*/ 4398731 h 4657725"/>
              <a:gd name="connsiteX56" fmla="*/ 5561724 w 5819775"/>
              <a:gd name="connsiteY56" fmla="*/ 4123325 h 4657725"/>
              <a:gd name="connsiteX57" fmla="*/ 5286966 w 5819775"/>
              <a:gd name="connsiteY57" fmla="*/ 4398083 h 4657725"/>
              <a:gd name="connsiteX58" fmla="*/ 4955429 w 5819775"/>
              <a:gd name="connsiteY58" fmla="*/ 4398083 h 4657725"/>
              <a:gd name="connsiteX59" fmla="*/ 4955429 w 5819775"/>
              <a:gd name="connsiteY59" fmla="*/ 1127751 h 4657725"/>
              <a:gd name="connsiteX60" fmla="*/ 5293491 w 5819775"/>
              <a:gd name="connsiteY60" fmla="*/ 1127751 h 4657725"/>
              <a:gd name="connsiteX61" fmla="*/ 5568249 w 5819775"/>
              <a:gd name="connsiteY61" fmla="*/ 1402509 h 4657725"/>
              <a:gd name="connsiteX62" fmla="*/ 5568249 w 5819775"/>
              <a:gd name="connsiteY62" fmla="*/ 4123325 h 4657725"/>
              <a:gd name="connsiteX63" fmla="*/ 5561724 w 5819775"/>
              <a:gd name="connsiteY63" fmla="*/ 4123325 h 465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819775" h="4657725">
                <a:moveTo>
                  <a:pt x="5293491" y="867346"/>
                </a:moveTo>
                <a:lnTo>
                  <a:pt x="4828166" y="867346"/>
                </a:lnTo>
                <a:lnTo>
                  <a:pt x="4158568" y="867346"/>
                </a:lnTo>
                <a:lnTo>
                  <a:pt x="3968649" y="867346"/>
                </a:lnTo>
                <a:lnTo>
                  <a:pt x="3968649" y="359597"/>
                </a:lnTo>
                <a:cubicBezTo>
                  <a:pt x="3968649" y="162506"/>
                  <a:pt x="3806800" y="0"/>
                  <a:pt x="3609051" y="0"/>
                </a:cubicBezTo>
                <a:lnTo>
                  <a:pt x="2220906" y="0"/>
                </a:lnTo>
                <a:cubicBezTo>
                  <a:pt x="2023815" y="0"/>
                  <a:pt x="1861309" y="161849"/>
                  <a:pt x="1861309" y="359597"/>
                </a:cubicBezTo>
                <a:lnTo>
                  <a:pt x="1861309" y="867346"/>
                </a:lnTo>
                <a:lnTo>
                  <a:pt x="1670742" y="867346"/>
                </a:lnTo>
                <a:lnTo>
                  <a:pt x="1001144" y="867346"/>
                </a:lnTo>
                <a:lnTo>
                  <a:pt x="535810" y="867346"/>
                </a:lnTo>
                <a:cubicBezTo>
                  <a:pt x="239516" y="867346"/>
                  <a:pt x="0" y="1106862"/>
                  <a:pt x="0" y="1403156"/>
                </a:cubicBezTo>
                <a:lnTo>
                  <a:pt x="0" y="4123325"/>
                </a:lnTo>
                <a:cubicBezTo>
                  <a:pt x="0" y="4419619"/>
                  <a:pt x="239516" y="4659135"/>
                  <a:pt x="535810" y="4659135"/>
                </a:cubicBezTo>
                <a:lnTo>
                  <a:pt x="1001135" y="4659135"/>
                </a:lnTo>
                <a:lnTo>
                  <a:pt x="1670733" y="4659135"/>
                </a:lnTo>
                <a:lnTo>
                  <a:pt x="4158558" y="4659135"/>
                </a:lnTo>
                <a:lnTo>
                  <a:pt x="4828156" y="4659135"/>
                </a:lnTo>
                <a:lnTo>
                  <a:pt x="5293481" y="4659135"/>
                </a:lnTo>
                <a:cubicBezTo>
                  <a:pt x="5589775" y="4659135"/>
                  <a:pt x="5829291" y="4419619"/>
                  <a:pt x="5829291" y="4123325"/>
                </a:cubicBezTo>
                <a:lnTo>
                  <a:pt x="5829291" y="1395327"/>
                </a:lnTo>
                <a:cubicBezTo>
                  <a:pt x="5822118" y="1106862"/>
                  <a:pt x="5582603" y="867346"/>
                  <a:pt x="5293491" y="867346"/>
                </a:cubicBezTo>
                <a:close/>
                <a:moveTo>
                  <a:pt x="874528" y="4398731"/>
                </a:moveTo>
                <a:lnTo>
                  <a:pt x="535810" y="4398731"/>
                </a:lnTo>
                <a:cubicBezTo>
                  <a:pt x="387658" y="4398731"/>
                  <a:pt x="261052" y="4278649"/>
                  <a:pt x="261052" y="4123973"/>
                </a:cubicBezTo>
                <a:lnTo>
                  <a:pt x="261052" y="1395975"/>
                </a:lnTo>
                <a:cubicBezTo>
                  <a:pt x="261052" y="1247823"/>
                  <a:pt x="381133" y="1121216"/>
                  <a:pt x="535810" y="1121216"/>
                </a:cubicBezTo>
                <a:lnTo>
                  <a:pt x="873871" y="1121216"/>
                </a:lnTo>
                <a:lnTo>
                  <a:pt x="873871" y="4398731"/>
                </a:lnTo>
                <a:lnTo>
                  <a:pt x="874528" y="4398731"/>
                </a:lnTo>
                <a:close/>
                <a:moveTo>
                  <a:pt x="1536944" y="4398731"/>
                </a:moveTo>
                <a:lnTo>
                  <a:pt x="1128398" y="4398731"/>
                </a:lnTo>
                <a:lnTo>
                  <a:pt x="1128398" y="1127751"/>
                </a:lnTo>
                <a:lnTo>
                  <a:pt x="1536944" y="1127751"/>
                </a:lnTo>
                <a:lnTo>
                  <a:pt x="1536944" y="4398731"/>
                </a:lnTo>
                <a:close/>
                <a:moveTo>
                  <a:pt x="2115179" y="359597"/>
                </a:moveTo>
                <a:cubicBezTo>
                  <a:pt x="2115179" y="303467"/>
                  <a:pt x="2157603" y="261052"/>
                  <a:pt x="2213724" y="261052"/>
                </a:cubicBezTo>
                <a:lnTo>
                  <a:pt x="3602526" y="261052"/>
                </a:lnTo>
                <a:cubicBezTo>
                  <a:pt x="3658657" y="261052"/>
                  <a:pt x="3701072" y="303476"/>
                  <a:pt x="3701072" y="359597"/>
                </a:cubicBezTo>
                <a:lnTo>
                  <a:pt x="3701072" y="867346"/>
                </a:lnTo>
                <a:lnTo>
                  <a:pt x="2115179" y="867346"/>
                </a:lnTo>
                <a:lnTo>
                  <a:pt x="2115179" y="359597"/>
                </a:lnTo>
                <a:close/>
                <a:moveTo>
                  <a:pt x="4024779" y="4398731"/>
                </a:moveTo>
                <a:lnTo>
                  <a:pt x="1797996" y="4398731"/>
                </a:lnTo>
                <a:lnTo>
                  <a:pt x="1797996" y="1127751"/>
                </a:lnTo>
                <a:lnTo>
                  <a:pt x="1988563" y="1127751"/>
                </a:lnTo>
                <a:lnTo>
                  <a:pt x="3835508" y="1127751"/>
                </a:lnTo>
                <a:lnTo>
                  <a:pt x="4026075" y="1127751"/>
                </a:lnTo>
                <a:lnTo>
                  <a:pt x="4026075" y="4398741"/>
                </a:lnTo>
                <a:lnTo>
                  <a:pt x="4024779" y="4398741"/>
                </a:lnTo>
                <a:close/>
                <a:moveTo>
                  <a:pt x="4694377" y="4398731"/>
                </a:moveTo>
                <a:lnTo>
                  <a:pt x="4285831" y="4398731"/>
                </a:lnTo>
                <a:lnTo>
                  <a:pt x="4285831" y="1127751"/>
                </a:lnTo>
                <a:lnTo>
                  <a:pt x="4694377" y="1127751"/>
                </a:lnTo>
                <a:lnTo>
                  <a:pt x="4694377" y="4398731"/>
                </a:lnTo>
                <a:close/>
                <a:moveTo>
                  <a:pt x="5561724" y="4123325"/>
                </a:moveTo>
                <a:cubicBezTo>
                  <a:pt x="5561724" y="4271477"/>
                  <a:pt x="5441643" y="4398083"/>
                  <a:pt x="5286966" y="4398083"/>
                </a:cubicBezTo>
                <a:lnTo>
                  <a:pt x="4955429" y="4398083"/>
                </a:lnTo>
                <a:lnTo>
                  <a:pt x="4955429" y="1127751"/>
                </a:lnTo>
                <a:lnTo>
                  <a:pt x="5293491" y="1127751"/>
                </a:lnTo>
                <a:cubicBezTo>
                  <a:pt x="5441643" y="1127751"/>
                  <a:pt x="5568249" y="1247832"/>
                  <a:pt x="5568249" y="1402509"/>
                </a:cubicBezTo>
                <a:lnTo>
                  <a:pt x="5568249" y="4123325"/>
                </a:lnTo>
                <a:lnTo>
                  <a:pt x="5561724" y="412332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5" name="Forma libre 434">
            <a:extLst>
              <a:ext uri="{FF2B5EF4-FFF2-40B4-BE49-F238E27FC236}">
                <a16:creationId xmlns:a16="http://schemas.microsoft.com/office/drawing/2014/main" id="{09A1568C-42D1-FE40-A3CF-DE373EEE9AA9}"/>
              </a:ext>
            </a:extLst>
          </p:cNvPr>
          <p:cNvSpPr/>
          <p:nvPr/>
        </p:nvSpPr>
        <p:spPr>
          <a:xfrm>
            <a:off x="5709090" y="2048742"/>
            <a:ext cx="301338" cy="300845"/>
          </a:xfrm>
          <a:custGeom>
            <a:avLst/>
            <a:gdLst>
              <a:gd name="connsiteX0" fmla="*/ 5531520 w 5819775"/>
              <a:gd name="connsiteY0" fmla="*/ 0 h 5810250"/>
              <a:gd name="connsiteX1" fmla="*/ 3424628 w 5819775"/>
              <a:gd name="connsiteY1" fmla="*/ 0 h 5810250"/>
              <a:gd name="connsiteX2" fmla="*/ 3199791 w 5819775"/>
              <a:gd name="connsiteY2" fmla="*/ 120606 h 5810250"/>
              <a:gd name="connsiteX3" fmla="*/ 3263818 w 5819775"/>
              <a:gd name="connsiteY3" fmla="*/ 370008 h 5810250"/>
              <a:gd name="connsiteX4" fmla="*/ 3762623 w 5819775"/>
              <a:gd name="connsiteY4" fmla="*/ 884444 h 5810250"/>
              <a:gd name="connsiteX5" fmla="*/ 3545234 w 5819775"/>
              <a:gd name="connsiteY5" fmla="*/ 1101833 h 5810250"/>
              <a:gd name="connsiteX6" fmla="*/ 2934015 w 5819775"/>
              <a:gd name="connsiteY6" fmla="*/ 1713052 h 5810250"/>
              <a:gd name="connsiteX7" fmla="*/ 2925823 w 5819775"/>
              <a:gd name="connsiteY7" fmla="*/ 2227488 h 5810250"/>
              <a:gd name="connsiteX8" fmla="*/ 3432067 w 5819775"/>
              <a:gd name="connsiteY8" fmla="*/ 2741924 h 5810250"/>
              <a:gd name="connsiteX9" fmla="*/ 3584686 w 5819775"/>
              <a:gd name="connsiteY9" fmla="*/ 2886351 h 5810250"/>
              <a:gd name="connsiteX10" fmla="*/ 3673278 w 5819775"/>
              <a:gd name="connsiteY10" fmla="*/ 2966752 h 5810250"/>
              <a:gd name="connsiteX11" fmla="*/ 3857911 w 5819775"/>
              <a:gd name="connsiteY11" fmla="*/ 3030779 h 5810250"/>
              <a:gd name="connsiteX12" fmla="*/ 4035095 w 5819775"/>
              <a:gd name="connsiteY12" fmla="*/ 2966752 h 5810250"/>
              <a:gd name="connsiteX13" fmla="*/ 4131878 w 5819775"/>
              <a:gd name="connsiteY13" fmla="*/ 2878160 h 5810250"/>
              <a:gd name="connsiteX14" fmla="*/ 4952295 w 5819775"/>
              <a:gd name="connsiteY14" fmla="*/ 2057743 h 5810250"/>
              <a:gd name="connsiteX15" fmla="*/ 5451101 w 5819775"/>
              <a:gd name="connsiteY15" fmla="*/ 2548357 h 5810250"/>
              <a:gd name="connsiteX16" fmla="*/ 5635733 w 5819775"/>
              <a:gd name="connsiteY16" fmla="*/ 2628757 h 5810250"/>
              <a:gd name="connsiteX17" fmla="*/ 5828557 w 5819775"/>
              <a:gd name="connsiteY17" fmla="*/ 2387546 h 5810250"/>
              <a:gd name="connsiteX18" fmla="*/ 5828557 w 5819775"/>
              <a:gd name="connsiteY18" fmla="*/ 305981 h 5810250"/>
              <a:gd name="connsiteX19" fmla="*/ 5531520 w 5819775"/>
              <a:gd name="connsiteY19" fmla="*/ 0 h 5810250"/>
              <a:gd name="connsiteX20" fmla="*/ 5538959 w 5819775"/>
              <a:gd name="connsiteY20" fmla="*/ 2211115 h 5810250"/>
              <a:gd name="connsiteX21" fmla="*/ 5064729 w 5819775"/>
              <a:gd name="connsiteY21" fmla="*/ 1745066 h 5810250"/>
              <a:gd name="connsiteX22" fmla="*/ 4855531 w 5819775"/>
              <a:gd name="connsiteY22" fmla="*/ 1745066 h 5810250"/>
              <a:gd name="connsiteX23" fmla="*/ 4831709 w 5819775"/>
              <a:gd name="connsiteY23" fmla="*/ 1768888 h 5810250"/>
              <a:gd name="connsiteX24" fmla="*/ 4791504 w 5819775"/>
              <a:gd name="connsiteY24" fmla="*/ 1809093 h 5810250"/>
              <a:gd name="connsiteX25" fmla="*/ 3930882 w 5819775"/>
              <a:gd name="connsiteY25" fmla="*/ 2669715 h 5810250"/>
              <a:gd name="connsiteX26" fmla="*/ 3858663 w 5819775"/>
              <a:gd name="connsiteY26" fmla="*/ 2733742 h 5810250"/>
              <a:gd name="connsiteX27" fmla="*/ 3858663 w 5819775"/>
              <a:gd name="connsiteY27" fmla="*/ 2733742 h 5810250"/>
              <a:gd name="connsiteX28" fmla="*/ 3802085 w 5819775"/>
              <a:gd name="connsiteY28" fmla="*/ 2685355 h 5810250"/>
              <a:gd name="connsiteX29" fmla="*/ 3649466 w 5819775"/>
              <a:gd name="connsiteY29" fmla="*/ 2540918 h 5810250"/>
              <a:gd name="connsiteX30" fmla="*/ 3143222 w 5819775"/>
              <a:gd name="connsiteY30" fmla="*/ 2026482 h 5810250"/>
              <a:gd name="connsiteX31" fmla="*/ 3103016 w 5819775"/>
              <a:gd name="connsiteY31" fmla="*/ 1978095 h 5810250"/>
              <a:gd name="connsiteX32" fmla="*/ 3143222 w 5819775"/>
              <a:gd name="connsiteY32" fmla="*/ 1929708 h 5810250"/>
              <a:gd name="connsiteX33" fmla="*/ 3754441 w 5819775"/>
              <a:gd name="connsiteY33" fmla="*/ 1318489 h 5810250"/>
              <a:gd name="connsiteX34" fmla="*/ 4019474 w 5819775"/>
              <a:gd name="connsiteY34" fmla="*/ 1053456 h 5810250"/>
              <a:gd name="connsiteX35" fmla="*/ 4059679 w 5819775"/>
              <a:gd name="connsiteY35" fmla="*/ 1013250 h 5810250"/>
              <a:gd name="connsiteX36" fmla="*/ 4076062 w 5819775"/>
              <a:gd name="connsiteY36" fmla="*/ 996868 h 5810250"/>
              <a:gd name="connsiteX37" fmla="*/ 4076062 w 5819775"/>
              <a:gd name="connsiteY37" fmla="*/ 787670 h 5810250"/>
              <a:gd name="connsiteX38" fmla="*/ 3610013 w 5819775"/>
              <a:gd name="connsiteY38" fmla="*/ 305248 h 5810250"/>
              <a:gd name="connsiteX39" fmla="*/ 5531520 w 5819775"/>
              <a:gd name="connsiteY39" fmla="*/ 305248 h 5810250"/>
              <a:gd name="connsiteX40" fmla="*/ 5539712 w 5819775"/>
              <a:gd name="connsiteY40" fmla="*/ 305248 h 5810250"/>
              <a:gd name="connsiteX41" fmla="*/ 5539712 w 5819775"/>
              <a:gd name="connsiteY41" fmla="*/ 313439 h 5810250"/>
              <a:gd name="connsiteX42" fmla="*/ 5538959 w 5819775"/>
              <a:gd name="connsiteY42" fmla="*/ 2211115 h 5810250"/>
              <a:gd name="connsiteX43" fmla="*/ 5538959 w 5819775"/>
              <a:gd name="connsiteY43" fmla="*/ 2211115 h 5810250"/>
              <a:gd name="connsiteX44" fmla="*/ 2395757 w 5819775"/>
              <a:gd name="connsiteY44" fmla="*/ 3079928 h 5810250"/>
              <a:gd name="connsiteX45" fmla="*/ 2243138 w 5819775"/>
              <a:gd name="connsiteY45" fmla="*/ 2927309 h 5810250"/>
              <a:gd name="connsiteX46" fmla="*/ 2154546 w 5819775"/>
              <a:gd name="connsiteY46" fmla="*/ 2846908 h 5810250"/>
              <a:gd name="connsiteX47" fmla="*/ 1792729 w 5819775"/>
              <a:gd name="connsiteY47" fmla="*/ 2846908 h 5810250"/>
              <a:gd name="connsiteX48" fmla="*/ 1695945 w 5819775"/>
              <a:gd name="connsiteY48" fmla="*/ 2935500 h 5810250"/>
              <a:gd name="connsiteX49" fmla="*/ 1101100 w 5819775"/>
              <a:gd name="connsiteY49" fmla="*/ 3530346 h 5810250"/>
              <a:gd name="connsiteX50" fmla="*/ 876262 w 5819775"/>
              <a:gd name="connsiteY50" fmla="*/ 3755184 h 5810250"/>
              <a:gd name="connsiteX51" fmla="*/ 377457 w 5819775"/>
              <a:gd name="connsiteY51" fmla="*/ 3264570 h 5810250"/>
              <a:gd name="connsiteX52" fmla="*/ 192824 w 5819775"/>
              <a:gd name="connsiteY52" fmla="*/ 3184169 h 5810250"/>
              <a:gd name="connsiteX53" fmla="*/ 0 w 5819775"/>
              <a:gd name="connsiteY53" fmla="*/ 3425381 h 5810250"/>
              <a:gd name="connsiteX54" fmla="*/ 0 w 5819775"/>
              <a:gd name="connsiteY54" fmla="*/ 5507698 h 5810250"/>
              <a:gd name="connsiteX55" fmla="*/ 305238 w 5819775"/>
              <a:gd name="connsiteY55" fmla="*/ 5812936 h 5810250"/>
              <a:gd name="connsiteX56" fmla="*/ 305238 w 5819775"/>
              <a:gd name="connsiteY56" fmla="*/ 5812936 h 5810250"/>
              <a:gd name="connsiteX57" fmla="*/ 2412121 w 5819775"/>
              <a:gd name="connsiteY57" fmla="*/ 5812936 h 5810250"/>
              <a:gd name="connsiteX58" fmla="*/ 2636958 w 5819775"/>
              <a:gd name="connsiteY58" fmla="*/ 5692330 h 5810250"/>
              <a:gd name="connsiteX59" fmla="*/ 2572931 w 5819775"/>
              <a:gd name="connsiteY59" fmla="*/ 5442928 h 5810250"/>
              <a:gd name="connsiteX60" fmla="*/ 2074126 w 5819775"/>
              <a:gd name="connsiteY60" fmla="*/ 4928492 h 5810250"/>
              <a:gd name="connsiteX61" fmla="*/ 2307146 w 5819775"/>
              <a:gd name="connsiteY61" fmla="*/ 4695473 h 5810250"/>
              <a:gd name="connsiteX62" fmla="*/ 2901992 w 5819775"/>
              <a:gd name="connsiteY62" fmla="*/ 4100627 h 5810250"/>
              <a:gd name="connsiteX63" fmla="*/ 2910183 w 5819775"/>
              <a:gd name="connsiteY63" fmla="*/ 3586191 h 5810250"/>
              <a:gd name="connsiteX64" fmla="*/ 2395757 w 5819775"/>
              <a:gd name="connsiteY64" fmla="*/ 3079928 h 5810250"/>
              <a:gd name="connsiteX65" fmla="*/ 2684612 w 5819775"/>
              <a:gd name="connsiteY65" fmla="*/ 3899602 h 5810250"/>
              <a:gd name="connsiteX66" fmla="*/ 2089766 w 5819775"/>
              <a:gd name="connsiteY66" fmla="*/ 4494448 h 5810250"/>
              <a:gd name="connsiteX67" fmla="*/ 1800158 w 5819775"/>
              <a:gd name="connsiteY67" fmla="*/ 4784055 h 5810250"/>
              <a:gd name="connsiteX68" fmla="*/ 1759953 w 5819775"/>
              <a:gd name="connsiteY68" fmla="*/ 4824260 h 5810250"/>
              <a:gd name="connsiteX69" fmla="*/ 1743570 w 5819775"/>
              <a:gd name="connsiteY69" fmla="*/ 4840643 h 5810250"/>
              <a:gd name="connsiteX70" fmla="*/ 1743570 w 5819775"/>
              <a:gd name="connsiteY70" fmla="*/ 5049841 h 5810250"/>
              <a:gd name="connsiteX71" fmla="*/ 2209619 w 5819775"/>
              <a:gd name="connsiteY71" fmla="*/ 5532263 h 5810250"/>
              <a:gd name="connsiteX72" fmla="*/ 288865 w 5819775"/>
              <a:gd name="connsiteY72" fmla="*/ 5532263 h 5810250"/>
              <a:gd name="connsiteX73" fmla="*/ 280673 w 5819775"/>
              <a:gd name="connsiteY73" fmla="*/ 5532263 h 5810250"/>
              <a:gd name="connsiteX74" fmla="*/ 280673 w 5819775"/>
              <a:gd name="connsiteY74" fmla="*/ 5524072 h 5810250"/>
              <a:gd name="connsiteX75" fmla="*/ 280673 w 5819775"/>
              <a:gd name="connsiteY75" fmla="*/ 3610747 h 5810250"/>
              <a:gd name="connsiteX76" fmla="*/ 754913 w 5819775"/>
              <a:gd name="connsiteY76" fmla="*/ 4076795 h 5810250"/>
              <a:gd name="connsiteX77" fmla="*/ 964111 w 5819775"/>
              <a:gd name="connsiteY77" fmla="*/ 4076795 h 5810250"/>
              <a:gd name="connsiteX78" fmla="*/ 987933 w 5819775"/>
              <a:gd name="connsiteY78" fmla="*/ 4060413 h 5810250"/>
              <a:gd name="connsiteX79" fmla="*/ 1036320 w 5819775"/>
              <a:gd name="connsiteY79" fmla="*/ 4020207 h 5810250"/>
              <a:gd name="connsiteX80" fmla="*/ 1309545 w 5819775"/>
              <a:gd name="connsiteY80" fmla="*/ 3746983 h 5810250"/>
              <a:gd name="connsiteX81" fmla="*/ 1904390 w 5819775"/>
              <a:gd name="connsiteY81" fmla="*/ 3152137 h 5810250"/>
              <a:gd name="connsiteX82" fmla="*/ 1976609 w 5819775"/>
              <a:gd name="connsiteY82" fmla="*/ 3088110 h 5810250"/>
              <a:gd name="connsiteX83" fmla="*/ 1976609 w 5819775"/>
              <a:gd name="connsiteY83" fmla="*/ 3088110 h 5810250"/>
              <a:gd name="connsiteX84" fmla="*/ 2033188 w 5819775"/>
              <a:gd name="connsiteY84" fmla="*/ 3136497 h 5810250"/>
              <a:gd name="connsiteX85" fmla="*/ 2185807 w 5819775"/>
              <a:gd name="connsiteY85" fmla="*/ 3289116 h 5810250"/>
              <a:gd name="connsiteX86" fmla="*/ 2692051 w 5819775"/>
              <a:gd name="connsiteY86" fmla="*/ 3795360 h 5810250"/>
              <a:gd name="connsiteX87" fmla="*/ 2732256 w 5819775"/>
              <a:gd name="connsiteY87" fmla="*/ 3843747 h 5810250"/>
              <a:gd name="connsiteX88" fmla="*/ 2684612 w 5819775"/>
              <a:gd name="connsiteY88" fmla="*/ 3899602 h 58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819775" h="5810250">
                <a:moveTo>
                  <a:pt x="5531520" y="0"/>
                </a:moveTo>
                <a:lnTo>
                  <a:pt x="3424628" y="0"/>
                </a:lnTo>
                <a:cubicBezTo>
                  <a:pt x="3280201" y="0"/>
                  <a:pt x="3223622" y="64027"/>
                  <a:pt x="3199791" y="120606"/>
                </a:cubicBezTo>
                <a:cubicBezTo>
                  <a:pt x="3151404" y="233020"/>
                  <a:pt x="3239996" y="337995"/>
                  <a:pt x="3263818" y="370008"/>
                </a:cubicBezTo>
                <a:lnTo>
                  <a:pt x="3762623" y="884444"/>
                </a:lnTo>
                <a:lnTo>
                  <a:pt x="3545234" y="1101833"/>
                </a:lnTo>
                <a:cubicBezTo>
                  <a:pt x="3344228" y="1302839"/>
                  <a:pt x="3135021" y="1512046"/>
                  <a:pt x="2934015" y="1713052"/>
                </a:cubicBezTo>
                <a:cubicBezTo>
                  <a:pt x="2756830" y="1890236"/>
                  <a:pt x="2756830" y="2051047"/>
                  <a:pt x="2925823" y="2227488"/>
                </a:cubicBezTo>
                <a:cubicBezTo>
                  <a:pt x="3094825" y="2396490"/>
                  <a:pt x="3263818" y="2572931"/>
                  <a:pt x="3432067" y="2741924"/>
                </a:cubicBezTo>
                <a:lnTo>
                  <a:pt x="3584686" y="2886351"/>
                </a:lnTo>
                <a:cubicBezTo>
                  <a:pt x="3608508" y="2910173"/>
                  <a:pt x="3641265" y="2942930"/>
                  <a:pt x="3673278" y="2966752"/>
                </a:cubicBezTo>
                <a:cubicBezTo>
                  <a:pt x="3729857" y="3006957"/>
                  <a:pt x="3793884" y="3030779"/>
                  <a:pt x="3857911" y="3030779"/>
                </a:cubicBezTo>
                <a:cubicBezTo>
                  <a:pt x="3921938" y="3030779"/>
                  <a:pt x="3986708" y="3006957"/>
                  <a:pt x="4035095" y="2966752"/>
                </a:cubicBezTo>
                <a:cubicBezTo>
                  <a:pt x="4067108" y="2942930"/>
                  <a:pt x="4099122" y="2910173"/>
                  <a:pt x="4131878" y="2878160"/>
                </a:cubicBezTo>
                <a:lnTo>
                  <a:pt x="4952295" y="2057743"/>
                </a:lnTo>
                <a:lnTo>
                  <a:pt x="5451101" y="2548357"/>
                </a:lnTo>
                <a:cubicBezTo>
                  <a:pt x="5474923" y="2572179"/>
                  <a:pt x="5547884" y="2628757"/>
                  <a:pt x="5635733" y="2628757"/>
                </a:cubicBezTo>
                <a:cubicBezTo>
                  <a:pt x="5707951" y="2628757"/>
                  <a:pt x="5828557" y="2580370"/>
                  <a:pt x="5828557" y="2387546"/>
                </a:cubicBezTo>
                <a:lnTo>
                  <a:pt x="5828557" y="305981"/>
                </a:lnTo>
                <a:cubicBezTo>
                  <a:pt x="5836758" y="104975"/>
                  <a:pt x="5684139" y="0"/>
                  <a:pt x="5531520" y="0"/>
                </a:cubicBezTo>
                <a:close/>
                <a:moveTo>
                  <a:pt x="5538959" y="2211115"/>
                </a:moveTo>
                <a:lnTo>
                  <a:pt x="5064729" y="1745066"/>
                </a:lnTo>
                <a:cubicBezTo>
                  <a:pt x="5008150" y="1688487"/>
                  <a:pt x="4912109" y="1688487"/>
                  <a:pt x="4855531" y="1745066"/>
                </a:cubicBezTo>
                <a:lnTo>
                  <a:pt x="4831709" y="1768888"/>
                </a:lnTo>
                <a:cubicBezTo>
                  <a:pt x="4815326" y="1785271"/>
                  <a:pt x="4799695" y="1792710"/>
                  <a:pt x="4791504" y="1809093"/>
                </a:cubicBezTo>
                <a:lnTo>
                  <a:pt x="3930882" y="2669715"/>
                </a:lnTo>
                <a:cubicBezTo>
                  <a:pt x="3907060" y="2693537"/>
                  <a:pt x="3882495" y="2709920"/>
                  <a:pt x="3858663" y="2733742"/>
                </a:cubicBezTo>
                <a:lnTo>
                  <a:pt x="3858663" y="2733742"/>
                </a:lnTo>
                <a:cubicBezTo>
                  <a:pt x="3834841" y="2717359"/>
                  <a:pt x="3818458" y="2701728"/>
                  <a:pt x="3802085" y="2685355"/>
                </a:cubicBezTo>
                <a:lnTo>
                  <a:pt x="3649466" y="2540918"/>
                </a:lnTo>
                <a:cubicBezTo>
                  <a:pt x="3480473" y="2363734"/>
                  <a:pt x="3304023" y="2195474"/>
                  <a:pt x="3143222" y="2026482"/>
                </a:cubicBezTo>
                <a:cubicBezTo>
                  <a:pt x="3119399" y="2002660"/>
                  <a:pt x="3111208" y="1986277"/>
                  <a:pt x="3103016" y="1978095"/>
                </a:cubicBezTo>
                <a:cubicBezTo>
                  <a:pt x="3111208" y="1969903"/>
                  <a:pt x="3119399" y="1954273"/>
                  <a:pt x="3143222" y="1929708"/>
                </a:cubicBezTo>
                <a:cubicBezTo>
                  <a:pt x="3344228" y="1728702"/>
                  <a:pt x="3553435" y="1519495"/>
                  <a:pt x="3754441" y="1318489"/>
                </a:cubicBezTo>
                <a:lnTo>
                  <a:pt x="4019474" y="1053456"/>
                </a:lnTo>
                <a:cubicBezTo>
                  <a:pt x="4035857" y="1037073"/>
                  <a:pt x="4043296" y="1021442"/>
                  <a:pt x="4059679" y="1013250"/>
                </a:cubicBezTo>
                <a:lnTo>
                  <a:pt x="4076062" y="996868"/>
                </a:lnTo>
                <a:cubicBezTo>
                  <a:pt x="4132641" y="940289"/>
                  <a:pt x="4132641" y="844248"/>
                  <a:pt x="4076062" y="787670"/>
                </a:cubicBezTo>
                <a:lnTo>
                  <a:pt x="3610013" y="305248"/>
                </a:lnTo>
                <a:lnTo>
                  <a:pt x="5531520" y="305248"/>
                </a:lnTo>
                <a:lnTo>
                  <a:pt x="5539712" y="305248"/>
                </a:lnTo>
                <a:cubicBezTo>
                  <a:pt x="5539712" y="305248"/>
                  <a:pt x="5539712" y="305248"/>
                  <a:pt x="5539712" y="313439"/>
                </a:cubicBezTo>
                <a:lnTo>
                  <a:pt x="5538959" y="2211115"/>
                </a:lnTo>
                <a:lnTo>
                  <a:pt x="5538959" y="2211115"/>
                </a:lnTo>
                <a:close/>
                <a:moveTo>
                  <a:pt x="2395757" y="3079928"/>
                </a:moveTo>
                <a:lnTo>
                  <a:pt x="2243138" y="2927309"/>
                </a:lnTo>
                <a:cubicBezTo>
                  <a:pt x="2219316" y="2903487"/>
                  <a:pt x="2186559" y="2870730"/>
                  <a:pt x="2154546" y="2846908"/>
                </a:cubicBezTo>
                <a:cubicBezTo>
                  <a:pt x="2042131" y="2766508"/>
                  <a:pt x="1905143" y="2766508"/>
                  <a:pt x="1792729" y="2846908"/>
                </a:cubicBezTo>
                <a:cubicBezTo>
                  <a:pt x="1760715" y="2870730"/>
                  <a:pt x="1728702" y="2903487"/>
                  <a:pt x="1695945" y="2935500"/>
                </a:cubicBezTo>
                <a:cubicBezTo>
                  <a:pt x="1494939" y="3136506"/>
                  <a:pt x="1302115" y="3329330"/>
                  <a:pt x="1101100" y="3530346"/>
                </a:cubicBezTo>
                <a:lnTo>
                  <a:pt x="876262" y="3755184"/>
                </a:lnTo>
                <a:lnTo>
                  <a:pt x="377457" y="3264570"/>
                </a:lnTo>
                <a:cubicBezTo>
                  <a:pt x="353635" y="3240748"/>
                  <a:pt x="280673" y="3184169"/>
                  <a:pt x="192824" y="3184169"/>
                </a:cubicBezTo>
                <a:cubicBezTo>
                  <a:pt x="120606" y="3184169"/>
                  <a:pt x="0" y="3232557"/>
                  <a:pt x="0" y="3425381"/>
                </a:cubicBezTo>
                <a:lnTo>
                  <a:pt x="0" y="5507698"/>
                </a:lnTo>
                <a:cubicBezTo>
                  <a:pt x="0" y="5708704"/>
                  <a:pt x="152619" y="5812936"/>
                  <a:pt x="305238" y="5812936"/>
                </a:cubicBezTo>
                <a:lnTo>
                  <a:pt x="305238" y="5812936"/>
                </a:lnTo>
                <a:lnTo>
                  <a:pt x="2412121" y="5812936"/>
                </a:lnTo>
                <a:cubicBezTo>
                  <a:pt x="2556548" y="5812936"/>
                  <a:pt x="2613127" y="5748909"/>
                  <a:pt x="2636958" y="5692330"/>
                </a:cubicBezTo>
                <a:cubicBezTo>
                  <a:pt x="2685345" y="5579917"/>
                  <a:pt x="2596753" y="5474941"/>
                  <a:pt x="2572931" y="5442928"/>
                </a:cubicBezTo>
                <a:lnTo>
                  <a:pt x="2074126" y="4928492"/>
                </a:lnTo>
                <a:lnTo>
                  <a:pt x="2307146" y="4695473"/>
                </a:lnTo>
                <a:cubicBezTo>
                  <a:pt x="2508152" y="4494467"/>
                  <a:pt x="2700976" y="4301643"/>
                  <a:pt x="2901992" y="4100627"/>
                </a:cubicBezTo>
                <a:cubicBezTo>
                  <a:pt x="3079175" y="3923443"/>
                  <a:pt x="3079175" y="3762632"/>
                  <a:pt x="2910183" y="3586191"/>
                </a:cubicBezTo>
                <a:cubicBezTo>
                  <a:pt x="2733008" y="3417180"/>
                  <a:pt x="2564006" y="3248930"/>
                  <a:pt x="2395757" y="3079928"/>
                </a:cubicBezTo>
                <a:close/>
                <a:moveTo>
                  <a:pt x="2684612" y="3899602"/>
                </a:moveTo>
                <a:cubicBezTo>
                  <a:pt x="2491788" y="4100608"/>
                  <a:pt x="2290782" y="4293432"/>
                  <a:pt x="2089766" y="4494448"/>
                </a:cubicBezTo>
                <a:lnTo>
                  <a:pt x="1800158" y="4784055"/>
                </a:lnTo>
                <a:cubicBezTo>
                  <a:pt x="1783775" y="4800438"/>
                  <a:pt x="1768145" y="4816069"/>
                  <a:pt x="1759953" y="4824260"/>
                </a:cubicBezTo>
                <a:lnTo>
                  <a:pt x="1743570" y="4840643"/>
                </a:lnTo>
                <a:cubicBezTo>
                  <a:pt x="1686992" y="4897222"/>
                  <a:pt x="1686992" y="4993263"/>
                  <a:pt x="1743570" y="5049841"/>
                </a:cubicBezTo>
                <a:lnTo>
                  <a:pt x="2209619" y="5532263"/>
                </a:lnTo>
                <a:lnTo>
                  <a:pt x="288865" y="5532263"/>
                </a:lnTo>
                <a:lnTo>
                  <a:pt x="280673" y="5532263"/>
                </a:lnTo>
                <a:cubicBezTo>
                  <a:pt x="280673" y="5532263"/>
                  <a:pt x="280673" y="5532263"/>
                  <a:pt x="280673" y="5524072"/>
                </a:cubicBezTo>
                <a:lnTo>
                  <a:pt x="280673" y="3610747"/>
                </a:lnTo>
                <a:lnTo>
                  <a:pt x="754913" y="4076795"/>
                </a:lnTo>
                <a:cubicBezTo>
                  <a:pt x="811492" y="4133374"/>
                  <a:pt x="899341" y="4133374"/>
                  <a:pt x="964111" y="4076795"/>
                </a:cubicBezTo>
                <a:lnTo>
                  <a:pt x="987933" y="4060413"/>
                </a:lnTo>
                <a:cubicBezTo>
                  <a:pt x="1004316" y="4044029"/>
                  <a:pt x="1019947" y="4028399"/>
                  <a:pt x="1036320" y="4020207"/>
                </a:cubicBezTo>
                <a:lnTo>
                  <a:pt x="1309545" y="3746983"/>
                </a:lnTo>
                <a:cubicBezTo>
                  <a:pt x="1510551" y="3545977"/>
                  <a:pt x="1703375" y="3353152"/>
                  <a:pt x="1904390" y="3152137"/>
                </a:cubicBezTo>
                <a:cubicBezTo>
                  <a:pt x="1928213" y="3128315"/>
                  <a:pt x="1952777" y="3111932"/>
                  <a:pt x="1976609" y="3088110"/>
                </a:cubicBezTo>
                <a:lnTo>
                  <a:pt x="1976609" y="3088110"/>
                </a:lnTo>
                <a:cubicBezTo>
                  <a:pt x="2000431" y="3104493"/>
                  <a:pt x="2016814" y="3120123"/>
                  <a:pt x="2033188" y="3136497"/>
                </a:cubicBezTo>
                <a:lnTo>
                  <a:pt x="2185807" y="3289116"/>
                </a:lnTo>
                <a:cubicBezTo>
                  <a:pt x="2354809" y="3458118"/>
                  <a:pt x="2523801" y="3627110"/>
                  <a:pt x="2692051" y="3795360"/>
                </a:cubicBezTo>
                <a:cubicBezTo>
                  <a:pt x="2715873" y="3819182"/>
                  <a:pt x="2724064" y="3835565"/>
                  <a:pt x="2732256" y="3843747"/>
                </a:cubicBezTo>
                <a:cubicBezTo>
                  <a:pt x="2724817" y="3851958"/>
                  <a:pt x="2709186" y="3867588"/>
                  <a:pt x="2684612" y="389960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7" name="Forma libre 436">
            <a:extLst>
              <a:ext uri="{FF2B5EF4-FFF2-40B4-BE49-F238E27FC236}">
                <a16:creationId xmlns:a16="http://schemas.microsoft.com/office/drawing/2014/main" id="{E172F9F7-6602-5E42-9D07-F83880571EBE}"/>
              </a:ext>
            </a:extLst>
          </p:cNvPr>
          <p:cNvSpPr/>
          <p:nvPr/>
        </p:nvSpPr>
        <p:spPr>
          <a:xfrm>
            <a:off x="2060906" y="2759239"/>
            <a:ext cx="301338" cy="254485"/>
          </a:xfrm>
          <a:custGeom>
            <a:avLst/>
            <a:gdLst>
              <a:gd name="connsiteX0" fmla="*/ 5324637 w 5819775"/>
              <a:gd name="connsiteY0" fmla="*/ 1550365 h 4914900"/>
              <a:gd name="connsiteX1" fmla="*/ 4026922 w 5819775"/>
              <a:gd name="connsiteY1" fmla="*/ 1550365 h 4914900"/>
              <a:gd name="connsiteX2" fmla="*/ 4026922 w 5819775"/>
              <a:gd name="connsiteY2" fmla="*/ 498167 h 4914900"/>
              <a:gd name="connsiteX3" fmla="*/ 3528755 w 5819775"/>
              <a:gd name="connsiteY3" fmla="*/ 0 h 4914900"/>
              <a:gd name="connsiteX4" fmla="*/ 498167 w 5819775"/>
              <a:gd name="connsiteY4" fmla="*/ 0 h 4914900"/>
              <a:gd name="connsiteX5" fmla="*/ 0 w 5819775"/>
              <a:gd name="connsiteY5" fmla="*/ 498167 h 4914900"/>
              <a:gd name="connsiteX6" fmla="*/ 0 w 5819775"/>
              <a:gd name="connsiteY6" fmla="*/ 2321976 h 4914900"/>
              <a:gd name="connsiteX7" fmla="*/ 498167 w 5819775"/>
              <a:gd name="connsiteY7" fmla="*/ 2820143 h 4914900"/>
              <a:gd name="connsiteX8" fmla="*/ 793042 w 5819775"/>
              <a:gd name="connsiteY8" fmla="*/ 2820143 h 4914900"/>
              <a:gd name="connsiteX9" fmla="*/ 1164555 w 5819775"/>
              <a:gd name="connsiteY9" fmla="*/ 3318310 h 4914900"/>
              <a:gd name="connsiteX10" fmla="*/ 1269778 w 5819775"/>
              <a:gd name="connsiteY10" fmla="*/ 3367669 h 4914900"/>
              <a:gd name="connsiteX11" fmla="*/ 1375000 w 5819775"/>
              <a:gd name="connsiteY11" fmla="*/ 3318310 h 4914900"/>
              <a:gd name="connsiteX12" fmla="*/ 1746514 w 5819775"/>
              <a:gd name="connsiteY12" fmla="*/ 2820143 h 4914900"/>
              <a:gd name="connsiteX13" fmla="*/ 1802368 w 5819775"/>
              <a:gd name="connsiteY13" fmla="*/ 2820143 h 4914900"/>
              <a:gd name="connsiteX14" fmla="*/ 1802368 w 5819775"/>
              <a:gd name="connsiteY14" fmla="*/ 3872341 h 4914900"/>
              <a:gd name="connsiteX15" fmla="*/ 2300535 w 5819775"/>
              <a:gd name="connsiteY15" fmla="*/ 4370508 h 4914900"/>
              <a:gd name="connsiteX16" fmla="*/ 4082129 w 5819775"/>
              <a:gd name="connsiteY16" fmla="*/ 4370508 h 4914900"/>
              <a:gd name="connsiteX17" fmla="*/ 4453643 w 5819775"/>
              <a:gd name="connsiteY17" fmla="*/ 4868675 h 4914900"/>
              <a:gd name="connsiteX18" fmla="*/ 4558865 w 5819775"/>
              <a:gd name="connsiteY18" fmla="*/ 4918034 h 4914900"/>
              <a:gd name="connsiteX19" fmla="*/ 4664088 w 5819775"/>
              <a:gd name="connsiteY19" fmla="*/ 4868675 h 4914900"/>
              <a:gd name="connsiteX20" fmla="*/ 5035601 w 5819775"/>
              <a:gd name="connsiteY20" fmla="*/ 4370508 h 4914900"/>
              <a:gd name="connsiteX21" fmla="*/ 5330476 w 5819775"/>
              <a:gd name="connsiteY21" fmla="*/ 4370508 h 4914900"/>
              <a:gd name="connsiteX22" fmla="*/ 5828643 w 5819775"/>
              <a:gd name="connsiteY22" fmla="*/ 3872341 h 4914900"/>
              <a:gd name="connsiteX23" fmla="*/ 5828643 w 5819775"/>
              <a:gd name="connsiteY23" fmla="*/ 2048532 h 4914900"/>
              <a:gd name="connsiteX24" fmla="*/ 5324637 w 5819775"/>
              <a:gd name="connsiteY24" fmla="*/ 1550365 h 4914900"/>
              <a:gd name="connsiteX25" fmla="*/ 1677019 w 5819775"/>
              <a:gd name="connsiteY25" fmla="*/ 2560339 h 4914900"/>
              <a:gd name="connsiteX26" fmla="*/ 1571797 w 5819775"/>
              <a:gd name="connsiteY26" fmla="*/ 2609698 h 4914900"/>
              <a:gd name="connsiteX27" fmla="*/ 1263282 w 5819775"/>
              <a:gd name="connsiteY27" fmla="*/ 3016291 h 4914900"/>
              <a:gd name="connsiteX28" fmla="*/ 954767 w 5819775"/>
              <a:gd name="connsiteY28" fmla="*/ 2609698 h 4914900"/>
              <a:gd name="connsiteX29" fmla="*/ 849544 w 5819775"/>
              <a:gd name="connsiteY29" fmla="*/ 2560339 h 4914900"/>
              <a:gd name="connsiteX30" fmla="*/ 484527 w 5819775"/>
              <a:gd name="connsiteY30" fmla="*/ 2560339 h 4914900"/>
              <a:gd name="connsiteX31" fmla="*/ 246155 w 5819775"/>
              <a:gd name="connsiteY31" fmla="*/ 2321966 h 4914900"/>
              <a:gd name="connsiteX32" fmla="*/ 246155 w 5819775"/>
              <a:gd name="connsiteY32" fmla="*/ 498167 h 4914900"/>
              <a:gd name="connsiteX33" fmla="*/ 484527 w 5819775"/>
              <a:gd name="connsiteY33" fmla="*/ 259794 h 4914900"/>
              <a:gd name="connsiteX34" fmla="*/ 3515116 w 5819775"/>
              <a:gd name="connsiteY34" fmla="*/ 259794 h 4914900"/>
              <a:gd name="connsiteX35" fmla="*/ 3753479 w 5819775"/>
              <a:gd name="connsiteY35" fmla="*/ 498167 h 4914900"/>
              <a:gd name="connsiteX36" fmla="*/ 3753479 w 5819775"/>
              <a:gd name="connsiteY36" fmla="*/ 1683515 h 4914900"/>
              <a:gd name="connsiteX37" fmla="*/ 3753479 w 5819775"/>
              <a:gd name="connsiteY37" fmla="*/ 2321976 h 4914900"/>
              <a:gd name="connsiteX38" fmla="*/ 3515116 w 5819775"/>
              <a:gd name="connsiteY38" fmla="*/ 2560349 h 4914900"/>
              <a:gd name="connsiteX39" fmla="*/ 1929032 w 5819775"/>
              <a:gd name="connsiteY39" fmla="*/ 2560349 h 4914900"/>
              <a:gd name="connsiteX40" fmla="*/ 1677019 w 5819775"/>
              <a:gd name="connsiteY40" fmla="*/ 2560339 h 4914900"/>
              <a:gd name="connsiteX41" fmla="*/ 1677019 w 5819775"/>
              <a:gd name="connsiteY41" fmla="*/ 2560339 h 4914900"/>
              <a:gd name="connsiteX42" fmla="*/ 5570144 w 5819775"/>
              <a:gd name="connsiteY42" fmla="*/ 3872341 h 4914900"/>
              <a:gd name="connsiteX43" fmla="*/ 5331781 w 5819775"/>
              <a:gd name="connsiteY43" fmla="*/ 4110714 h 4914900"/>
              <a:gd name="connsiteX44" fmla="*/ 4966764 w 5819775"/>
              <a:gd name="connsiteY44" fmla="*/ 4110714 h 4914900"/>
              <a:gd name="connsiteX45" fmla="*/ 4861541 w 5819775"/>
              <a:gd name="connsiteY45" fmla="*/ 4160072 h 4914900"/>
              <a:gd name="connsiteX46" fmla="*/ 4553026 w 5819775"/>
              <a:gd name="connsiteY46" fmla="*/ 4566667 h 4914900"/>
              <a:gd name="connsiteX47" fmla="*/ 4244512 w 5819775"/>
              <a:gd name="connsiteY47" fmla="*/ 4160072 h 4914900"/>
              <a:gd name="connsiteX48" fmla="*/ 4139289 w 5819775"/>
              <a:gd name="connsiteY48" fmla="*/ 4110714 h 4914900"/>
              <a:gd name="connsiteX49" fmla="*/ 2301193 w 5819775"/>
              <a:gd name="connsiteY49" fmla="*/ 4110714 h 4914900"/>
              <a:gd name="connsiteX50" fmla="*/ 2062820 w 5819775"/>
              <a:gd name="connsiteY50" fmla="*/ 3872341 h 4914900"/>
              <a:gd name="connsiteX51" fmla="*/ 2062820 w 5819775"/>
              <a:gd name="connsiteY51" fmla="*/ 2820143 h 4914900"/>
              <a:gd name="connsiteX52" fmla="*/ 3528755 w 5819775"/>
              <a:gd name="connsiteY52" fmla="*/ 2820143 h 4914900"/>
              <a:gd name="connsiteX53" fmla="*/ 3795055 w 5819775"/>
              <a:gd name="connsiteY53" fmla="*/ 2742848 h 4914900"/>
              <a:gd name="connsiteX54" fmla="*/ 4777102 w 5819775"/>
              <a:gd name="connsiteY54" fmla="*/ 2742848 h 4914900"/>
              <a:gd name="connsiteX55" fmla="*/ 4903109 w 5819775"/>
              <a:gd name="connsiteY55" fmla="*/ 2616842 h 4914900"/>
              <a:gd name="connsiteX56" fmla="*/ 4777102 w 5819775"/>
              <a:gd name="connsiteY56" fmla="*/ 2490835 h 4914900"/>
              <a:gd name="connsiteX57" fmla="*/ 4005491 w 5819775"/>
              <a:gd name="connsiteY57" fmla="*/ 2490835 h 4914900"/>
              <a:gd name="connsiteX58" fmla="*/ 4033418 w 5819775"/>
              <a:gd name="connsiteY58" fmla="*/ 2322614 h 4914900"/>
              <a:gd name="connsiteX59" fmla="*/ 4033418 w 5819775"/>
              <a:gd name="connsiteY59" fmla="*/ 1817303 h 4914900"/>
              <a:gd name="connsiteX60" fmla="*/ 5331124 w 5819775"/>
              <a:gd name="connsiteY60" fmla="*/ 1817303 h 4914900"/>
              <a:gd name="connsiteX61" fmla="*/ 5569496 w 5819775"/>
              <a:gd name="connsiteY61" fmla="*/ 2055676 h 4914900"/>
              <a:gd name="connsiteX62" fmla="*/ 5569496 w 5819775"/>
              <a:gd name="connsiteY62" fmla="*/ 3872341 h 4914900"/>
              <a:gd name="connsiteX63" fmla="*/ 5570144 w 5819775"/>
              <a:gd name="connsiteY63" fmla="*/ 3872341 h 4914900"/>
              <a:gd name="connsiteX64" fmla="*/ 4896612 w 5819775"/>
              <a:gd name="connsiteY64" fmla="*/ 3339103 h 4914900"/>
              <a:gd name="connsiteX65" fmla="*/ 4770606 w 5819775"/>
              <a:gd name="connsiteY65" fmla="*/ 3465110 h 4914900"/>
              <a:gd name="connsiteX66" fmla="*/ 2862367 w 5819775"/>
              <a:gd name="connsiteY66" fmla="*/ 3465110 h 4914900"/>
              <a:gd name="connsiteX67" fmla="*/ 2736361 w 5819775"/>
              <a:gd name="connsiteY67" fmla="*/ 3339103 h 4914900"/>
              <a:gd name="connsiteX68" fmla="*/ 2862367 w 5819775"/>
              <a:gd name="connsiteY68" fmla="*/ 3213097 h 4914900"/>
              <a:gd name="connsiteX69" fmla="*/ 4770606 w 5819775"/>
              <a:gd name="connsiteY69" fmla="*/ 3213097 h 4914900"/>
              <a:gd name="connsiteX70" fmla="*/ 4896612 w 5819775"/>
              <a:gd name="connsiteY70" fmla="*/ 3339103 h 4914900"/>
              <a:gd name="connsiteX71" fmla="*/ 2953293 w 5819775"/>
              <a:gd name="connsiteY71" fmla="*/ 1914735 h 4914900"/>
              <a:gd name="connsiteX72" fmla="*/ 1052198 w 5819775"/>
              <a:gd name="connsiteY72" fmla="*/ 1914735 h 4914900"/>
              <a:gd name="connsiteX73" fmla="*/ 926192 w 5819775"/>
              <a:gd name="connsiteY73" fmla="*/ 1788728 h 4914900"/>
              <a:gd name="connsiteX74" fmla="*/ 1052198 w 5819775"/>
              <a:gd name="connsiteY74" fmla="*/ 1662722 h 4914900"/>
              <a:gd name="connsiteX75" fmla="*/ 2953293 w 5819775"/>
              <a:gd name="connsiteY75" fmla="*/ 1662722 h 4914900"/>
              <a:gd name="connsiteX76" fmla="*/ 3079299 w 5819775"/>
              <a:gd name="connsiteY76" fmla="*/ 1788728 h 4914900"/>
              <a:gd name="connsiteX77" fmla="*/ 2953293 w 5819775"/>
              <a:gd name="connsiteY77" fmla="*/ 1914735 h 4914900"/>
              <a:gd name="connsiteX78" fmla="*/ 926192 w 5819775"/>
              <a:gd name="connsiteY78" fmla="*/ 1059342 h 4914900"/>
              <a:gd name="connsiteX79" fmla="*/ 1052198 w 5819775"/>
              <a:gd name="connsiteY79" fmla="*/ 933336 h 4914900"/>
              <a:gd name="connsiteX80" fmla="*/ 2195322 w 5819775"/>
              <a:gd name="connsiteY80" fmla="*/ 933336 h 4914900"/>
              <a:gd name="connsiteX81" fmla="*/ 2321328 w 5819775"/>
              <a:gd name="connsiteY81" fmla="*/ 1059342 h 4914900"/>
              <a:gd name="connsiteX82" fmla="*/ 2195322 w 5819775"/>
              <a:gd name="connsiteY82" fmla="*/ 1185348 h 4914900"/>
              <a:gd name="connsiteX83" fmla="*/ 1052198 w 5819775"/>
              <a:gd name="connsiteY83" fmla="*/ 1185348 h 4914900"/>
              <a:gd name="connsiteX84" fmla="*/ 926192 w 5819775"/>
              <a:gd name="connsiteY84" fmla="*/ 1059342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9775" h="4914900">
                <a:moveTo>
                  <a:pt x="5324637" y="1550365"/>
                </a:moveTo>
                <a:lnTo>
                  <a:pt x="4026922" y="1550365"/>
                </a:lnTo>
                <a:lnTo>
                  <a:pt x="4026922" y="498167"/>
                </a:lnTo>
                <a:cubicBezTo>
                  <a:pt x="4026922" y="224723"/>
                  <a:pt x="3802190" y="0"/>
                  <a:pt x="3528755" y="0"/>
                </a:cubicBezTo>
                <a:lnTo>
                  <a:pt x="498167" y="0"/>
                </a:lnTo>
                <a:cubicBezTo>
                  <a:pt x="224733" y="0"/>
                  <a:pt x="0" y="224723"/>
                  <a:pt x="0" y="498167"/>
                </a:cubicBezTo>
                <a:lnTo>
                  <a:pt x="0" y="2321976"/>
                </a:lnTo>
                <a:cubicBezTo>
                  <a:pt x="0" y="2595420"/>
                  <a:pt x="224733" y="2820143"/>
                  <a:pt x="498167" y="2820143"/>
                </a:cubicBezTo>
                <a:lnTo>
                  <a:pt x="793042" y="2820143"/>
                </a:lnTo>
                <a:lnTo>
                  <a:pt x="1164555" y="3318310"/>
                </a:lnTo>
                <a:cubicBezTo>
                  <a:pt x="1185339" y="3353381"/>
                  <a:pt x="1227553" y="3367669"/>
                  <a:pt x="1269778" y="3367669"/>
                </a:cubicBezTo>
                <a:cubicBezTo>
                  <a:pt x="1312002" y="3367669"/>
                  <a:pt x="1347073" y="3346885"/>
                  <a:pt x="1375000" y="3318310"/>
                </a:cubicBezTo>
                <a:lnTo>
                  <a:pt x="1746514" y="2820143"/>
                </a:lnTo>
                <a:lnTo>
                  <a:pt x="1802368" y="2820143"/>
                </a:lnTo>
                <a:lnTo>
                  <a:pt x="1802368" y="3872341"/>
                </a:lnTo>
                <a:cubicBezTo>
                  <a:pt x="1802368" y="4145785"/>
                  <a:pt x="2027101" y="4370508"/>
                  <a:pt x="2300535" y="4370508"/>
                </a:cubicBezTo>
                <a:lnTo>
                  <a:pt x="4082129" y="4370508"/>
                </a:lnTo>
                <a:lnTo>
                  <a:pt x="4453643" y="4868675"/>
                </a:lnTo>
                <a:cubicBezTo>
                  <a:pt x="4474426" y="4903747"/>
                  <a:pt x="4516641" y="4918034"/>
                  <a:pt x="4558865" y="4918034"/>
                </a:cubicBezTo>
                <a:cubicBezTo>
                  <a:pt x="4601089" y="4918034"/>
                  <a:pt x="4636161" y="4897250"/>
                  <a:pt x="4664088" y="4868675"/>
                </a:cubicBezTo>
                <a:lnTo>
                  <a:pt x="5035601" y="4370508"/>
                </a:lnTo>
                <a:lnTo>
                  <a:pt x="5330476" y="4370508"/>
                </a:lnTo>
                <a:cubicBezTo>
                  <a:pt x="5603920" y="4370508"/>
                  <a:pt x="5828643" y="4145776"/>
                  <a:pt x="5828643" y="3872341"/>
                </a:cubicBezTo>
                <a:lnTo>
                  <a:pt x="5828643" y="2048532"/>
                </a:lnTo>
                <a:cubicBezTo>
                  <a:pt x="5829300" y="1774441"/>
                  <a:pt x="5605224" y="1550365"/>
                  <a:pt x="5324637" y="1550365"/>
                </a:cubicBezTo>
                <a:close/>
                <a:moveTo>
                  <a:pt x="1677019" y="2560339"/>
                </a:moveTo>
                <a:cubicBezTo>
                  <a:pt x="1634804" y="2560339"/>
                  <a:pt x="1599724" y="2581123"/>
                  <a:pt x="1571797" y="2609698"/>
                </a:cubicBezTo>
                <a:lnTo>
                  <a:pt x="1263282" y="3016291"/>
                </a:lnTo>
                <a:lnTo>
                  <a:pt x="954767" y="2609698"/>
                </a:lnTo>
                <a:cubicBezTo>
                  <a:pt x="933983" y="2574627"/>
                  <a:pt x="891769" y="2560339"/>
                  <a:pt x="849544" y="2560339"/>
                </a:cubicBezTo>
                <a:lnTo>
                  <a:pt x="484527" y="2560339"/>
                </a:lnTo>
                <a:cubicBezTo>
                  <a:pt x="351377" y="2560339"/>
                  <a:pt x="246155" y="2455117"/>
                  <a:pt x="246155" y="2321966"/>
                </a:cubicBezTo>
                <a:lnTo>
                  <a:pt x="246155" y="498167"/>
                </a:lnTo>
                <a:cubicBezTo>
                  <a:pt x="246155" y="365017"/>
                  <a:pt x="351377" y="259794"/>
                  <a:pt x="484527" y="259794"/>
                </a:cubicBezTo>
                <a:lnTo>
                  <a:pt x="3515116" y="259794"/>
                </a:lnTo>
                <a:cubicBezTo>
                  <a:pt x="3648266" y="259794"/>
                  <a:pt x="3753479" y="365017"/>
                  <a:pt x="3753479" y="498167"/>
                </a:cubicBezTo>
                <a:lnTo>
                  <a:pt x="3753479" y="1683515"/>
                </a:lnTo>
                <a:lnTo>
                  <a:pt x="3753479" y="2321976"/>
                </a:lnTo>
                <a:cubicBezTo>
                  <a:pt x="3753479" y="2455126"/>
                  <a:pt x="3648256" y="2560349"/>
                  <a:pt x="3515116" y="2560349"/>
                </a:cubicBezTo>
                <a:lnTo>
                  <a:pt x="1929032" y="2560349"/>
                </a:lnTo>
                <a:lnTo>
                  <a:pt x="1677019" y="2560339"/>
                </a:lnTo>
                <a:lnTo>
                  <a:pt x="1677019" y="2560339"/>
                </a:lnTo>
                <a:close/>
                <a:moveTo>
                  <a:pt x="5570144" y="3872341"/>
                </a:moveTo>
                <a:cubicBezTo>
                  <a:pt x="5570144" y="4005491"/>
                  <a:pt x="5464921" y="4110714"/>
                  <a:pt x="5331781" y="4110714"/>
                </a:cubicBezTo>
                <a:lnTo>
                  <a:pt x="4966764" y="4110714"/>
                </a:lnTo>
                <a:cubicBezTo>
                  <a:pt x="4924549" y="4110714"/>
                  <a:pt x="4889469" y="4131497"/>
                  <a:pt x="4861541" y="4160072"/>
                </a:cubicBezTo>
                <a:lnTo>
                  <a:pt x="4553026" y="4566667"/>
                </a:lnTo>
                <a:lnTo>
                  <a:pt x="4244512" y="4160072"/>
                </a:lnTo>
                <a:cubicBezTo>
                  <a:pt x="4223728" y="4125002"/>
                  <a:pt x="4181513" y="4110714"/>
                  <a:pt x="4139289" y="4110714"/>
                </a:cubicBezTo>
                <a:lnTo>
                  <a:pt x="2301193" y="4110714"/>
                </a:lnTo>
                <a:cubicBezTo>
                  <a:pt x="2168042" y="4110714"/>
                  <a:pt x="2062820" y="4005491"/>
                  <a:pt x="2062820" y="3872341"/>
                </a:cubicBezTo>
                <a:lnTo>
                  <a:pt x="2062820" y="2820143"/>
                </a:lnTo>
                <a:lnTo>
                  <a:pt x="3528755" y="2820143"/>
                </a:lnTo>
                <a:cubicBezTo>
                  <a:pt x="3626834" y="2820143"/>
                  <a:pt x="3718408" y="2792216"/>
                  <a:pt x="3795055" y="2742848"/>
                </a:cubicBezTo>
                <a:lnTo>
                  <a:pt x="4777102" y="2742848"/>
                </a:lnTo>
                <a:cubicBezTo>
                  <a:pt x="4847244" y="2742848"/>
                  <a:pt x="4903109" y="2686993"/>
                  <a:pt x="4903109" y="2616842"/>
                </a:cubicBezTo>
                <a:cubicBezTo>
                  <a:pt x="4903109" y="2546690"/>
                  <a:pt x="4847254" y="2490835"/>
                  <a:pt x="4777102" y="2490835"/>
                </a:cubicBezTo>
                <a:lnTo>
                  <a:pt x="4005491" y="2490835"/>
                </a:lnTo>
                <a:cubicBezTo>
                  <a:pt x="4026275" y="2441477"/>
                  <a:pt x="4033418" y="2385613"/>
                  <a:pt x="4033418" y="2322614"/>
                </a:cubicBezTo>
                <a:lnTo>
                  <a:pt x="4033418" y="1817303"/>
                </a:lnTo>
                <a:lnTo>
                  <a:pt x="5331124" y="1817303"/>
                </a:lnTo>
                <a:cubicBezTo>
                  <a:pt x="5464274" y="1817303"/>
                  <a:pt x="5569496" y="1922526"/>
                  <a:pt x="5569496" y="2055676"/>
                </a:cubicBezTo>
                <a:lnTo>
                  <a:pt x="5569496" y="3872341"/>
                </a:lnTo>
                <a:lnTo>
                  <a:pt x="5570144" y="3872341"/>
                </a:lnTo>
                <a:close/>
                <a:moveTo>
                  <a:pt x="4896612" y="3339103"/>
                </a:moveTo>
                <a:cubicBezTo>
                  <a:pt x="4896612" y="3409245"/>
                  <a:pt x="4840758" y="3465110"/>
                  <a:pt x="4770606" y="3465110"/>
                </a:cubicBezTo>
                <a:lnTo>
                  <a:pt x="2862367" y="3465110"/>
                </a:lnTo>
                <a:cubicBezTo>
                  <a:pt x="2792225" y="3465110"/>
                  <a:pt x="2736361" y="3409255"/>
                  <a:pt x="2736361" y="3339103"/>
                </a:cubicBezTo>
                <a:cubicBezTo>
                  <a:pt x="2736361" y="3268951"/>
                  <a:pt x="2792216" y="3213097"/>
                  <a:pt x="2862367" y="3213097"/>
                </a:cubicBezTo>
                <a:lnTo>
                  <a:pt x="4770606" y="3213097"/>
                </a:lnTo>
                <a:cubicBezTo>
                  <a:pt x="4840110" y="3212449"/>
                  <a:pt x="4896612" y="3268951"/>
                  <a:pt x="4896612" y="3339103"/>
                </a:cubicBezTo>
                <a:close/>
                <a:moveTo>
                  <a:pt x="2953293" y="1914735"/>
                </a:moveTo>
                <a:lnTo>
                  <a:pt x="1052198" y="1914735"/>
                </a:lnTo>
                <a:cubicBezTo>
                  <a:pt x="982056" y="1914735"/>
                  <a:pt x="926192" y="1858880"/>
                  <a:pt x="926192" y="1788728"/>
                </a:cubicBezTo>
                <a:cubicBezTo>
                  <a:pt x="926192" y="1718577"/>
                  <a:pt x="982047" y="1662722"/>
                  <a:pt x="1052198" y="1662722"/>
                </a:cubicBezTo>
                <a:lnTo>
                  <a:pt x="2953293" y="1662722"/>
                </a:lnTo>
                <a:cubicBezTo>
                  <a:pt x="3023435" y="1662722"/>
                  <a:pt x="3079299" y="1718577"/>
                  <a:pt x="3079299" y="1788728"/>
                </a:cubicBezTo>
                <a:cubicBezTo>
                  <a:pt x="3086443" y="1858880"/>
                  <a:pt x="3023445" y="1914735"/>
                  <a:pt x="2953293" y="1914735"/>
                </a:cubicBezTo>
                <a:close/>
                <a:moveTo>
                  <a:pt x="926192" y="1059342"/>
                </a:moveTo>
                <a:cubicBezTo>
                  <a:pt x="926192" y="989200"/>
                  <a:pt x="982047" y="933336"/>
                  <a:pt x="1052198" y="933336"/>
                </a:cubicBezTo>
                <a:lnTo>
                  <a:pt x="2195322" y="933336"/>
                </a:lnTo>
                <a:cubicBezTo>
                  <a:pt x="2265464" y="933336"/>
                  <a:pt x="2321328" y="989190"/>
                  <a:pt x="2321328" y="1059342"/>
                </a:cubicBezTo>
                <a:cubicBezTo>
                  <a:pt x="2321328" y="1129484"/>
                  <a:pt x="2265474" y="1185348"/>
                  <a:pt x="2195322" y="1185348"/>
                </a:cubicBezTo>
                <a:lnTo>
                  <a:pt x="1052198" y="1185348"/>
                </a:lnTo>
                <a:cubicBezTo>
                  <a:pt x="982047" y="1185339"/>
                  <a:pt x="926192" y="1129484"/>
                  <a:pt x="926192" y="105934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9" name="Forma libre 438">
            <a:extLst>
              <a:ext uri="{FF2B5EF4-FFF2-40B4-BE49-F238E27FC236}">
                <a16:creationId xmlns:a16="http://schemas.microsoft.com/office/drawing/2014/main" id="{E8C3B254-6D05-194F-BBCF-FD6EF14AD6AF}"/>
              </a:ext>
            </a:extLst>
          </p:cNvPr>
          <p:cNvSpPr/>
          <p:nvPr/>
        </p:nvSpPr>
        <p:spPr>
          <a:xfrm>
            <a:off x="7262125" y="2047669"/>
            <a:ext cx="271701" cy="354647"/>
          </a:xfrm>
          <a:custGeom>
            <a:avLst/>
            <a:gdLst>
              <a:gd name="connsiteX0" fmla="*/ 5249990 w 5247409"/>
              <a:gd name="connsiteY0" fmla="*/ 3266694 h 6849340"/>
              <a:gd name="connsiteX1" fmla="*/ 3719565 w 5247409"/>
              <a:gd name="connsiteY1" fmla="*/ 2394204 h 6849340"/>
              <a:gd name="connsiteX2" fmla="*/ 3069553 w 5247409"/>
              <a:gd name="connsiteY2" fmla="*/ 2479713 h 6849340"/>
              <a:gd name="connsiteX3" fmla="*/ 3069553 w 5247409"/>
              <a:gd name="connsiteY3" fmla="*/ 1813075 h 6849340"/>
              <a:gd name="connsiteX4" fmla="*/ 3069553 w 5247409"/>
              <a:gd name="connsiteY4" fmla="*/ 1787739 h 6849340"/>
              <a:gd name="connsiteX5" fmla="*/ 3069553 w 5247409"/>
              <a:gd name="connsiteY5" fmla="*/ 1762402 h 6849340"/>
              <a:gd name="connsiteX6" fmla="*/ 3069553 w 5247409"/>
              <a:gd name="connsiteY6" fmla="*/ 872490 h 6849340"/>
              <a:gd name="connsiteX7" fmla="*/ 1539136 w 5247409"/>
              <a:gd name="connsiteY7" fmla="*/ 0 h 6849340"/>
              <a:gd name="connsiteX8" fmla="*/ 0 w 5247409"/>
              <a:gd name="connsiteY8" fmla="*/ 872490 h 6849340"/>
              <a:gd name="connsiteX9" fmla="*/ 0 w 5247409"/>
              <a:gd name="connsiteY9" fmla="*/ 1744980 h 6849340"/>
              <a:gd name="connsiteX10" fmla="*/ 0 w 5247409"/>
              <a:gd name="connsiteY10" fmla="*/ 1770317 h 6849340"/>
              <a:gd name="connsiteX11" fmla="*/ 0 w 5247409"/>
              <a:gd name="connsiteY11" fmla="*/ 1795653 h 6849340"/>
              <a:gd name="connsiteX12" fmla="*/ 0 w 5247409"/>
              <a:gd name="connsiteY12" fmla="*/ 2668143 h 6849340"/>
              <a:gd name="connsiteX13" fmla="*/ 0 w 5247409"/>
              <a:gd name="connsiteY13" fmla="*/ 2693480 h 6849340"/>
              <a:gd name="connsiteX14" fmla="*/ 0 w 5247409"/>
              <a:gd name="connsiteY14" fmla="*/ 2718816 h 6849340"/>
              <a:gd name="connsiteX15" fmla="*/ 0 w 5247409"/>
              <a:gd name="connsiteY15" fmla="*/ 3591306 h 6849340"/>
              <a:gd name="connsiteX16" fmla="*/ 0 w 5247409"/>
              <a:gd name="connsiteY16" fmla="*/ 3616643 h 6849340"/>
              <a:gd name="connsiteX17" fmla="*/ 0 w 5247409"/>
              <a:gd name="connsiteY17" fmla="*/ 3641979 h 6849340"/>
              <a:gd name="connsiteX18" fmla="*/ 0 w 5247409"/>
              <a:gd name="connsiteY18" fmla="*/ 4522384 h 6849340"/>
              <a:gd name="connsiteX19" fmla="*/ 1530425 w 5247409"/>
              <a:gd name="connsiteY19" fmla="*/ 5394874 h 6849340"/>
              <a:gd name="connsiteX20" fmla="*/ 2180437 w 5247409"/>
              <a:gd name="connsiteY20" fmla="*/ 5318076 h 6849340"/>
              <a:gd name="connsiteX21" fmla="*/ 2180437 w 5247409"/>
              <a:gd name="connsiteY21" fmla="*/ 5984714 h 6849340"/>
              <a:gd name="connsiteX22" fmla="*/ 3710862 w 5247409"/>
              <a:gd name="connsiteY22" fmla="*/ 6857204 h 6849340"/>
              <a:gd name="connsiteX23" fmla="*/ 5241288 w 5247409"/>
              <a:gd name="connsiteY23" fmla="*/ 5984714 h 6849340"/>
              <a:gd name="connsiteX24" fmla="*/ 5241288 w 5247409"/>
              <a:gd name="connsiteY24" fmla="*/ 5113808 h 6849340"/>
              <a:gd name="connsiteX25" fmla="*/ 5241288 w 5247409"/>
              <a:gd name="connsiteY25" fmla="*/ 5088472 h 6849340"/>
              <a:gd name="connsiteX26" fmla="*/ 5241288 w 5247409"/>
              <a:gd name="connsiteY26" fmla="*/ 5063135 h 6849340"/>
              <a:gd name="connsiteX27" fmla="*/ 5241288 w 5247409"/>
              <a:gd name="connsiteY27" fmla="*/ 4190645 h 6849340"/>
              <a:gd name="connsiteX28" fmla="*/ 5241288 w 5247409"/>
              <a:gd name="connsiteY28" fmla="*/ 4165309 h 6849340"/>
              <a:gd name="connsiteX29" fmla="*/ 5241288 w 5247409"/>
              <a:gd name="connsiteY29" fmla="*/ 4139972 h 6849340"/>
              <a:gd name="connsiteX30" fmla="*/ 5241288 w 5247409"/>
              <a:gd name="connsiteY30" fmla="*/ 3266694 h 6849340"/>
              <a:gd name="connsiteX31" fmla="*/ 5249990 w 5247409"/>
              <a:gd name="connsiteY31" fmla="*/ 3266694 h 6849340"/>
              <a:gd name="connsiteX32" fmla="*/ 402206 w 5247409"/>
              <a:gd name="connsiteY32" fmla="*/ 1471041 h 6849340"/>
              <a:gd name="connsiteX33" fmla="*/ 436254 w 5247409"/>
              <a:gd name="connsiteY33" fmla="*/ 1488463 h 6849340"/>
              <a:gd name="connsiteX34" fmla="*/ 555801 w 5247409"/>
              <a:gd name="connsiteY34" fmla="*/ 1548635 h 6849340"/>
              <a:gd name="connsiteX35" fmla="*/ 555801 w 5247409"/>
              <a:gd name="connsiteY35" fmla="*/ 1548635 h 6849340"/>
              <a:gd name="connsiteX36" fmla="*/ 684060 w 5247409"/>
              <a:gd name="connsiteY36" fmla="*/ 1600096 h 6849340"/>
              <a:gd name="connsiteX37" fmla="*/ 726809 w 5247409"/>
              <a:gd name="connsiteY37" fmla="*/ 1617518 h 6849340"/>
              <a:gd name="connsiteX38" fmla="*/ 821029 w 5247409"/>
              <a:gd name="connsiteY38" fmla="*/ 1651566 h 6849340"/>
              <a:gd name="connsiteX39" fmla="*/ 881201 w 5247409"/>
              <a:gd name="connsiteY39" fmla="*/ 1668988 h 6849340"/>
              <a:gd name="connsiteX40" fmla="*/ 975421 w 5247409"/>
              <a:gd name="connsiteY40" fmla="*/ 1694324 h 6849340"/>
              <a:gd name="connsiteX41" fmla="*/ 1035593 w 5247409"/>
              <a:gd name="connsiteY41" fmla="*/ 1703035 h 6849340"/>
              <a:gd name="connsiteX42" fmla="*/ 1138515 w 5247409"/>
              <a:gd name="connsiteY42" fmla="*/ 1720458 h 6849340"/>
              <a:gd name="connsiteX43" fmla="*/ 1198687 w 5247409"/>
              <a:gd name="connsiteY43" fmla="*/ 1729169 h 6849340"/>
              <a:gd name="connsiteX44" fmla="*/ 1309532 w 5247409"/>
              <a:gd name="connsiteY44" fmla="*/ 1737880 h 6849340"/>
              <a:gd name="connsiteX45" fmla="*/ 1360993 w 5247409"/>
              <a:gd name="connsiteY45" fmla="*/ 1746591 h 6849340"/>
              <a:gd name="connsiteX46" fmla="*/ 1532010 w 5247409"/>
              <a:gd name="connsiteY46" fmla="*/ 1755302 h 6849340"/>
              <a:gd name="connsiteX47" fmla="*/ 1703027 w 5247409"/>
              <a:gd name="connsiteY47" fmla="*/ 1746591 h 6849340"/>
              <a:gd name="connsiteX48" fmla="*/ 1754488 w 5247409"/>
              <a:gd name="connsiteY48" fmla="*/ 1737880 h 6849340"/>
              <a:gd name="connsiteX49" fmla="*/ 1865333 w 5247409"/>
              <a:gd name="connsiteY49" fmla="*/ 1729169 h 6849340"/>
              <a:gd name="connsiteX50" fmla="*/ 1925505 w 5247409"/>
              <a:gd name="connsiteY50" fmla="*/ 1720458 h 6849340"/>
              <a:gd name="connsiteX51" fmla="*/ 2028427 w 5247409"/>
              <a:gd name="connsiteY51" fmla="*/ 1703035 h 6849340"/>
              <a:gd name="connsiteX52" fmla="*/ 2088599 w 5247409"/>
              <a:gd name="connsiteY52" fmla="*/ 1694324 h 6849340"/>
              <a:gd name="connsiteX53" fmla="*/ 2182818 w 5247409"/>
              <a:gd name="connsiteY53" fmla="*/ 1668988 h 6849340"/>
              <a:gd name="connsiteX54" fmla="*/ 2242991 w 5247409"/>
              <a:gd name="connsiteY54" fmla="*/ 1651566 h 6849340"/>
              <a:gd name="connsiteX55" fmla="*/ 2337210 w 5247409"/>
              <a:gd name="connsiteY55" fmla="*/ 1617518 h 6849340"/>
              <a:gd name="connsiteX56" fmla="*/ 2379960 w 5247409"/>
              <a:gd name="connsiteY56" fmla="*/ 1600096 h 6849340"/>
              <a:gd name="connsiteX57" fmla="*/ 2508218 w 5247409"/>
              <a:gd name="connsiteY57" fmla="*/ 1548635 h 6849340"/>
              <a:gd name="connsiteX58" fmla="*/ 2508218 w 5247409"/>
              <a:gd name="connsiteY58" fmla="*/ 1548635 h 6849340"/>
              <a:gd name="connsiteX59" fmla="*/ 2627766 w 5247409"/>
              <a:gd name="connsiteY59" fmla="*/ 1488463 h 6849340"/>
              <a:gd name="connsiteX60" fmla="*/ 2661813 w 5247409"/>
              <a:gd name="connsiteY60" fmla="*/ 1471041 h 6849340"/>
              <a:gd name="connsiteX61" fmla="*/ 2738611 w 5247409"/>
              <a:gd name="connsiteY61" fmla="*/ 1419580 h 6849340"/>
              <a:gd name="connsiteX62" fmla="*/ 2756033 w 5247409"/>
              <a:gd name="connsiteY62" fmla="*/ 1410869 h 6849340"/>
              <a:gd name="connsiteX63" fmla="*/ 2756033 w 5247409"/>
              <a:gd name="connsiteY63" fmla="*/ 1744192 h 6849340"/>
              <a:gd name="connsiteX64" fmla="*/ 1541509 w 5247409"/>
              <a:gd name="connsiteY64" fmla="*/ 2299993 h 6849340"/>
              <a:gd name="connsiteX65" fmla="*/ 326985 w 5247409"/>
              <a:gd name="connsiteY65" fmla="*/ 1744192 h 6849340"/>
              <a:gd name="connsiteX66" fmla="*/ 326985 w 5247409"/>
              <a:gd name="connsiteY66" fmla="*/ 1410869 h 6849340"/>
              <a:gd name="connsiteX67" fmla="*/ 344407 w 5247409"/>
              <a:gd name="connsiteY67" fmla="*/ 1419580 h 6849340"/>
              <a:gd name="connsiteX68" fmla="*/ 402206 w 5247409"/>
              <a:gd name="connsiteY68" fmla="*/ 1471041 h 6849340"/>
              <a:gd name="connsiteX69" fmla="*/ 3010177 w 5247409"/>
              <a:gd name="connsiteY69" fmla="*/ 4036262 h 6849340"/>
              <a:gd name="connsiteX70" fmla="*/ 3070349 w 5247409"/>
              <a:gd name="connsiteY70" fmla="*/ 4053684 h 6849340"/>
              <a:gd name="connsiteX71" fmla="*/ 3164569 w 5247409"/>
              <a:gd name="connsiteY71" fmla="*/ 4079021 h 6849340"/>
              <a:gd name="connsiteX72" fmla="*/ 3224741 w 5247409"/>
              <a:gd name="connsiteY72" fmla="*/ 4087732 h 6849340"/>
              <a:gd name="connsiteX73" fmla="*/ 3327663 w 5247409"/>
              <a:gd name="connsiteY73" fmla="*/ 4105154 h 6849340"/>
              <a:gd name="connsiteX74" fmla="*/ 3387835 w 5247409"/>
              <a:gd name="connsiteY74" fmla="*/ 4113865 h 6849340"/>
              <a:gd name="connsiteX75" fmla="*/ 3498680 w 5247409"/>
              <a:gd name="connsiteY75" fmla="*/ 4122576 h 6849340"/>
              <a:gd name="connsiteX76" fmla="*/ 3550141 w 5247409"/>
              <a:gd name="connsiteY76" fmla="*/ 4131287 h 6849340"/>
              <a:gd name="connsiteX77" fmla="*/ 3721158 w 5247409"/>
              <a:gd name="connsiteY77" fmla="*/ 4139998 h 6849340"/>
              <a:gd name="connsiteX78" fmla="*/ 3892175 w 5247409"/>
              <a:gd name="connsiteY78" fmla="*/ 4131287 h 6849340"/>
              <a:gd name="connsiteX79" fmla="*/ 3943636 w 5247409"/>
              <a:gd name="connsiteY79" fmla="*/ 4122576 h 6849340"/>
              <a:gd name="connsiteX80" fmla="*/ 4054481 w 5247409"/>
              <a:gd name="connsiteY80" fmla="*/ 4113865 h 6849340"/>
              <a:gd name="connsiteX81" fmla="*/ 4114653 w 5247409"/>
              <a:gd name="connsiteY81" fmla="*/ 4105154 h 6849340"/>
              <a:gd name="connsiteX82" fmla="*/ 4217575 w 5247409"/>
              <a:gd name="connsiteY82" fmla="*/ 4087732 h 6849340"/>
              <a:gd name="connsiteX83" fmla="*/ 4277747 w 5247409"/>
              <a:gd name="connsiteY83" fmla="*/ 4079021 h 6849340"/>
              <a:gd name="connsiteX84" fmla="*/ 4371966 w 5247409"/>
              <a:gd name="connsiteY84" fmla="*/ 4053684 h 6849340"/>
              <a:gd name="connsiteX85" fmla="*/ 4432139 w 5247409"/>
              <a:gd name="connsiteY85" fmla="*/ 4036262 h 6849340"/>
              <a:gd name="connsiteX86" fmla="*/ 4526358 w 5247409"/>
              <a:gd name="connsiteY86" fmla="*/ 4002215 h 6849340"/>
              <a:gd name="connsiteX87" fmla="*/ 4569117 w 5247409"/>
              <a:gd name="connsiteY87" fmla="*/ 3984793 h 6849340"/>
              <a:gd name="connsiteX88" fmla="*/ 4697375 w 5247409"/>
              <a:gd name="connsiteY88" fmla="*/ 3933332 h 6849340"/>
              <a:gd name="connsiteX89" fmla="*/ 4697375 w 5247409"/>
              <a:gd name="connsiteY89" fmla="*/ 3933332 h 6849340"/>
              <a:gd name="connsiteX90" fmla="*/ 4816931 w 5247409"/>
              <a:gd name="connsiteY90" fmla="*/ 3873160 h 6849340"/>
              <a:gd name="connsiteX91" fmla="*/ 4850979 w 5247409"/>
              <a:gd name="connsiteY91" fmla="*/ 3855738 h 6849340"/>
              <a:gd name="connsiteX92" fmla="*/ 4927777 w 5247409"/>
              <a:gd name="connsiteY92" fmla="*/ 3804276 h 6849340"/>
              <a:gd name="connsiteX93" fmla="*/ 4945198 w 5247409"/>
              <a:gd name="connsiteY93" fmla="*/ 3795565 h 6849340"/>
              <a:gd name="connsiteX94" fmla="*/ 4945198 w 5247409"/>
              <a:gd name="connsiteY94" fmla="*/ 4128888 h 6849340"/>
              <a:gd name="connsiteX95" fmla="*/ 3730674 w 5247409"/>
              <a:gd name="connsiteY95" fmla="*/ 4684689 h 6849340"/>
              <a:gd name="connsiteX96" fmla="*/ 2943693 w 5247409"/>
              <a:gd name="connsiteY96" fmla="*/ 4547720 h 6849340"/>
              <a:gd name="connsiteX97" fmla="*/ 2934982 w 5247409"/>
              <a:gd name="connsiteY97" fmla="*/ 4539009 h 6849340"/>
              <a:gd name="connsiteX98" fmla="*/ 2516150 w 5247409"/>
              <a:gd name="connsiteY98" fmla="*/ 4179561 h 6849340"/>
              <a:gd name="connsiteX99" fmla="*/ 2516150 w 5247409"/>
              <a:gd name="connsiteY99" fmla="*/ 4170850 h 6849340"/>
              <a:gd name="connsiteX100" fmla="*/ 2516150 w 5247409"/>
              <a:gd name="connsiteY100" fmla="*/ 4145514 h 6849340"/>
              <a:gd name="connsiteX101" fmla="*/ 2516150 w 5247409"/>
              <a:gd name="connsiteY101" fmla="*/ 4145514 h 6849340"/>
              <a:gd name="connsiteX102" fmla="*/ 2516150 w 5247409"/>
              <a:gd name="connsiteY102" fmla="*/ 3786066 h 6849340"/>
              <a:gd name="connsiteX103" fmla="*/ 2558900 w 5247409"/>
              <a:gd name="connsiteY103" fmla="*/ 3820114 h 6849340"/>
              <a:gd name="connsiteX104" fmla="*/ 2558900 w 5247409"/>
              <a:gd name="connsiteY104" fmla="*/ 3820114 h 6849340"/>
              <a:gd name="connsiteX105" fmla="*/ 2567611 w 5247409"/>
              <a:gd name="connsiteY105" fmla="*/ 3820114 h 6849340"/>
              <a:gd name="connsiteX106" fmla="*/ 2585033 w 5247409"/>
              <a:gd name="connsiteY106" fmla="*/ 3828825 h 6849340"/>
              <a:gd name="connsiteX107" fmla="*/ 2585033 w 5247409"/>
              <a:gd name="connsiteY107" fmla="*/ 3828825 h 6849340"/>
              <a:gd name="connsiteX108" fmla="*/ 2627783 w 5247409"/>
              <a:gd name="connsiteY108" fmla="*/ 3854162 h 6849340"/>
              <a:gd name="connsiteX109" fmla="*/ 2627783 w 5247409"/>
              <a:gd name="connsiteY109" fmla="*/ 3854162 h 6849340"/>
              <a:gd name="connsiteX110" fmla="*/ 2670533 w 5247409"/>
              <a:gd name="connsiteY110" fmla="*/ 3879498 h 6849340"/>
              <a:gd name="connsiteX111" fmla="*/ 2679244 w 5247409"/>
              <a:gd name="connsiteY111" fmla="*/ 3879498 h 6849340"/>
              <a:gd name="connsiteX112" fmla="*/ 2696666 w 5247409"/>
              <a:gd name="connsiteY112" fmla="*/ 3888209 h 6849340"/>
              <a:gd name="connsiteX113" fmla="*/ 2807511 w 5247409"/>
              <a:gd name="connsiteY113" fmla="*/ 3939670 h 6849340"/>
              <a:gd name="connsiteX114" fmla="*/ 2807511 w 5247409"/>
              <a:gd name="connsiteY114" fmla="*/ 3939670 h 6849340"/>
              <a:gd name="connsiteX115" fmla="*/ 2832848 w 5247409"/>
              <a:gd name="connsiteY115" fmla="*/ 3948381 h 6849340"/>
              <a:gd name="connsiteX116" fmla="*/ 2893020 w 5247409"/>
              <a:gd name="connsiteY116" fmla="*/ 3973718 h 6849340"/>
              <a:gd name="connsiteX117" fmla="*/ 2935770 w 5247409"/>
              <a:gd name="connsiteY117" fmla="*/ 3991140 h 6849340"/>
              <a:gd name="connsiteX118" fmla="*/ 3010177 w 5247409"/>
              <a:gd name="connsiteY118" fmla="*/ 4036262 h 6849340"/>
              <a:gd name="connsiteX119" fmla="*/ 2189148 w 5247409"/>
              <a:gd name="connsiteY119" fmla="*/ 4062387 h 6849340"/>
              <a:gd name="connsiteX120" fmla="*/ 1539136 w 5247409"/>
              <a:gd name="connsiteY120" fmla="*/ 4156606 h 6849340"/>
              <a:gd name="connsiteX121" fmla="*/ 324621 w 5247409"/>
              <a:gd name="connsiteY121" fmla="*/ 3600805 h 6849340"/>
              <a:gd name="connsiteX122" fmla="*/ 324621 w 5247409"/>
              <a:gd name="connsiteY122" fmla="*/ 3267482 h 6849340"/>
              <a:gd name="connsiteX123" fmla="*/ 1539145 w 5247409"/>
              <a:gd name="connsiteY123" fmla="*/ 3600805 h 6849340"/>
              <a:gd name="connsiteX124" fmla="*/ 2189157 w 5247409"/>
              <a:gd name="connsiteY124" fmla="*/ 3524008 h 6849340"/>
              <a:gd name="connsiteX125" fmla="*/ 2189148 w 5247409"/>
              <a:gd name="connsiteY125" fmla="*/ 4062387 h 6849340"/>
              <a:gd name="connsiteX126" fmla="*/ 2189148 w 5247409"/>
              <a:gd name="connsiteY126" fmla="*/ 4062387 h 6849340"/>
              <a:gd name="connsiteX127" fmla="*/ 4934089 w 5247409"/>
              <a:gd name="connsiteY127" fmla="*/ 5062347 h 6849340"/>
              <a:gd name="connsiteX128" fmla="*/ 3719565 w 5247409"/>
              <a:gd name="connsiteY128" fmla="*/ 5618148 h 6849340"/>
              <a:gd name="connsiteX129" fmla="*/ 2505041 w 5247409"/>
              <a:gd name="connsiteY129" fmla="*/ 5087684 h 6849340"/>
              <a:gd name="connsiteX130" fmla="*/ 2505041 w 5247409"/>
              <a:gd name="connsiteY130" fmla="*/ 5087684 h 6849340"/>
              <a:gd name="connsiteX131" fmla="*/ 2505041 w 5247409"/>
              <a:gd name="connsiteY131" fmla="*/ 4728236 h 6849340"/>
              <a:gd name="connsiteX132" fmla="*/ 2736229 w 5247409"/>
              <a:gd name="connsiteY132" fmla="*/ 4865206 h 6849340"/>
              <a:gd name="connsiteX133" fmla="*/ 2736229 w 5247409"/>
              <a:gd name="connsiteY133" fmla="*/ 4865206 h 6849340"/>
              <a:gd name="connsiteX134" fmla="*/ 2778979 w 5247409"/>
              <a:gd name="connsiteY134" fmla="*/ 4882628 h 6849340"/>
              <a:gd name="connsiteX135" fmla="*/ 2804316 w 5247409"/>
              <a:gd name="connsiteY135" fmla="*/ 4891339 h 6849340"/>
              <a:gd name="connsiteX136" fmla="*/ 3719565 w 5247409"/>
              <a:gd name="connsiteY136" fmla="*/ 5062356 h 6849340"/>
              <a:gd name="connsiteX137" fmla="*/ 4934089 w 5247409"/>
              <a:gd name="connsiteY137" fmla="*/ 4729033 h 6849340"/>
              <a:gd name="connsiteX138" fmla="*/ 4934089 w 5247409"/>
              <a:gd name="connsiteY138" fmla="*/ 5062347 h 6849340"/>
              <a:gd name="connsiteX139" fmla="*/ 2299993 w 5247409"/>
              <a:gd name="connsiteY139" fmla="*/ 2924669 h 6849340"/>
              <a:gd name="connsiteX140" fmla="*/ 2257243 w 5247409"/>
              <a:gd name="connsiteY140" fmla="*/ 2984841 h 6849340"/>
              <a:gd name="connsiteX141" fmla="*/ 2239821 w 5247409"/>
              <a:gd name="connsiteY141" fmla="*/ 3018888 h 6849340"/>
              <a:gd name="connsiteX142" fmla="*/ 2222399 w 5247409"/>
              <a:gd name="connsiteY142" fmla="*/ 3061638 h 6849340"/>
              <a:gd name="connsiteX143" fmla="*/ 2204977 w 5247409"/>
              <a:gd name="connsiteY143" fmla="*/ 3104388 h 6849340"/>
              <a:gd name="connsiteX144" fmla="*/ 2196266 w 5247409"/>
              <a:gd name="connsiteY144" fmla="*/ 3121810 h 6849340"/>
              <a:gd name="connsiteX145" fmla="*/ 1529628 w 5247409"/>
              <a:gd name="connsiteY145" fmla="*/ 3224732 h 6849340"/>
              <a:gd name="connsiteX146" fmla="*/ 315113 w 5247409"/>
              <a:gd name="connsiteY146" fmla="*/ 2668931 h 6849340"/>
              <a:gd name="connsiteX147" fmla="*/ 315113 w 5247409"/>
              <a:gd name="connsiteY147" fmla="*/ 2335617 h 6849340"/>
              <a:gd name="connsiteX148" fmla="*/ 1529637 w 5247409"/>
              <a:gd name="connsiteY148" fmla="*/ 2668940 h 6849340"/>
              <a:gd name="connsiteX149" fmla="*/ 2744161 w 5247409"/>
              <a:gd name="connsiteY149" fmla="*/ 2335617 h 6849340"/>
              <a:gd name="connsiteX150" fmla="*/ 2744161 w 5247409"/>
              <a:gd name="connsiteY150" fmla="*/ 2574720 h 6849340"/>
              <a:gd name="connsiteX151" fmla="*/ 2299205 w 5247409"/>
              <a:gd name="connsiteY151" fmla="*/ 2908043 h 6849340"/>
              <a:gd name="connsiteX152" fmla="*/ 2299993 w 5247409"/>
              <a:gd name="connsiteY152" fmla="*/ 2924669 h 6849340"/>
              <a:gd name="connsiteX153" fmla="*/ 4934089 w 5247409"/>
              <a:gd name="connsiteY153" fmla="*/ 3266694 h 6849340"/>
              <a:gd name="connsiteX154" fmla="*/ 3719565 w 5247409"/>
              <a:gd name="connsiteY154" fmla="*/ 3822495 h 6849340"/>
              <a:gd name="connsiteX155" fmla="*/ 2898536 w 5247409"/>
              <a:gd name="connsiteY155" fmla="*/ 3668900 h 6849340"/>
              <a:gd name="connsiteX156" fmla="*/ 2898536 w 5247409"/>
              <a:gd name="connsiteY156" fmla="*/ 3668900 h 6849340"/>
              <a:gd name="connsiteX157" fmla="*/ 2821738 w 5247409"/>
              <a:gd name="connsiteY157" fmla="*/ 3634853 h 6849340"/>
              <a:gd name="connsiteX158" fmla="*/ 2821738 w 5247409"/>
              <a:gd name="connsiteY158" fmla="*/ 3634853 h 6849340"/>
              <a:gd name="connsiteX159" fmla="*/ 2821738 w 5247409"/>
              <a:gd name="connsiteY159" fmla="*/ 3634853 h 6849340"/>
              <a:gd name="connsiteX160" fmla="*/ 2821738 w 5247409"/>
              <a:gd name="connsiteY160" fmla="*/ 3634853 h 6849340"/>
              <a:gd name="connsiteX161" fmla="*/ 2813027 w 5247409"/>
              <a:gd name="connsiteY161" fmla="*/ 3626142 h 6849340"/>
              <a:gd name="connsiteX162" fmla="*/ 2804316 w 5247409"/>
              <a:gd name="connsiteY162" fmla="*/ 3626142 h 6849340"/>
              <a:gd name="connsiteX163" fmla="*/ 2770268 w 5247409"/>
              <a:gd name="connsiteY163" fmla="*/ 3608720 h 6849340"/>
              <a:gd name="connsiteX164" fmla="*/ 2736221 w 5247409"/>
              <a:gd name="connsiteY164" fmla="*/ 3583383 h 6849340"/>
              <a:gd name="connsiteX165" fmla="*/ 2736221 w 5247409"/>
              <a:gd name="connsiteY165" fmla="*/ 3583383 h 6849340"/>
              <a:gd name="connsiteX166" fmla="*/ 2727510 w 5247409"/>
              <a:gd name="connsiteY166" fmla="*/ 3574672 h 6849340"/>
              <a:gd name="connsiteX167" fmla="*/ 2718799 w 5247409"/>
              <a:gd name="connsiteY167" fmla="*/ 3574672 h 6849340"/>
              <a:gd name="connsiteX168" fmla="*/ 2667338 w 5247409"/>
              <a:gd name="connsiteY168" fmla="*/ 3531922 h 6849340"/>
              <a:gd name="connsiteX169" fmla="*/ 2667338 w 5247409"/>
              <a:gd name="connsiteY169" fmla="*/ 3531922 h 6849340"/>
              <a:gd name="connsiteX170" fmla="*/ 2658627 w 5247409"/>
              <a:gd name="connsiteY170" fmla="*/ 3531922 h 6849340"/>
              <a:gd name="connsiteX171" fmla="*/ 2658627 w 5247409"/>
              <a:gd name="connsiteY171" fmla="*/ 3531922 h 6849340"/>
              <a:gd name="connsiteX172" fmla="*/ 2633290 w 5247409"/>
              <a:gd name="connsiteY172" fmla="*/ 3506586 h 6849340"/>
              <a:gd name="connsiteX173" fmla="*/ 2633290 w 5247409"/>
              <a:gd name="connsiteY173" fmla="*/ 3506586 h 6849340"/>
              <a:gd name="connsiteX174" fmla="*/ 2607954 w 5247409"/>
              <a:gd name="connsiteY174" fmla="*/ 3489163 h 6849340"/>
              <a:gd name="connsiteX175" fmla="*/ 2607954 w 5247409"/>
              <a:gd name="connsiteY175" fmla="*/ 3489163 h 6849340"/>
              <a:gd name="connsiteX176" fmla="*/ 2607954 w 5247409"/>
              <a:gd name="connsiteY176" fmla="*/ 3489163 h 6849340"/>
              <a:gd name="connsiteX177" fmla="*/ 2607954 w 5247409"/>
              <a:gd name="connsiteY177" fmla="*/ 3489163 h 6849340"/>
              <a:gd name="connsiteX178" fmla="*/ 2582617 w 5247409"/>
              <a:gd name="connsiteY178" fmla="*/ 3463827 h 6849340"/>
              <a:gd name="connsiteX179" fmla="*/ 2565195 w 5247409"/>
              <a:gd name="connsiteY179" fmla="*/ 3438491 h 6849340"/>
              <a:gd name="connsiteX180" fmla="*/ 2565195 w 5247409"/>
              <a:gd name="connsiteY180" fmla="*/ 3438491 h 6849340"/>
              <a:gd name="connsiteX181" fmla="*/ 2565195 w 5247409"/>
              <a:gd name="connsiteY181" fmla="*/ 3438491 h 6849340"/>
              <a:gd name="connsiteX182" fmla="*/ 2547773 w 5247409"/>
              <a:gd name="connsiteY182" fmla="*/ 3413154 h 6849340"/>
              <a:gd name="connsiteX183" fmla="*/ 2530351 w 5247409"/>
              <a:gd name="connsiteY183" fmla="*/ 3387817 h 6849340"/>
              <a:gd name="connsiteX184" fmla="*/ 2530351 w 5247409"/>
              <a:gd name="connsiteY184" fmla="*/ 3387817 h 6849340"/>
              <a:gd name="connsiteX185" fmla="*/ 2505014 w 5247409"/>
              <a:gd name="connsiteY185" fmla="*/ 3293598 h 6849340"/>
              <a:gd name="connsiteX186" fmla="*/ 2505014 w 5247409"/>
              <a:gd name="connsiteY186" fmla="*/ 3293598 h 6849340"/>
              <a:gd name="connsiteX187" fmla="*/ 2505014 w 5247409"/>
              <a:gd name="connsiteY187" fmla="*/ 3293598 h 6849340"/>
              <a:gd name="connsiteX188" fmla="*/ 2505014 w 5247409"/>
              <a:gd name="connsiteY188" fmla="*/ 3276176 h 6849340"/>
              <a:gd name="connsiteX189" fmla="*/ 2505014 w 5247409"/>
              <a:gd name="connsiteY189" fmla="*/ 3276176 h 6849340"/>
              <a:gd name="connsiteX190" fmla="*/ 2505014 w 5247409"/>
              <a:gd name="connsiteY190" fmla="*/ 3276176 h 6849340"/>
              <a:gd name="connsiteX191" fmla="*/ 2513726 w 5247409"/>
              <a:gd name="connsiteY191" fmla="*/ 3216004 h 6849340"/>
              <a:gd name="connsiteX192" fmla="*/ 2513726 w 5247409"/>
              <a:gd name="connsiteY192" fmla="*/ 3216004 h 6849340"/>
              <a:gd name="connsiteX193" fmla="*/ 2966596 w 5247409"/>
              <a:gd name="connsiteY193" fmla="*/ 2856556 h 6849340"/>
              <a:gd name="connsiteX194" fmla="*/ 2975307 w 5247409"/>
              <a:gd name="connsiteY194" fmla="*/ 2856556 h 6849340"/>
              <a:gd name="connsiteX195" fmla="*/ 3727453 w 5247409"/>
              <a:gd name="connsiteY195" fmla="*/ 2728298 h 6849340"/>
              <a:gd name="connsiteX196" fmla="*/ 4934089 w 5247409"/>
              <a:gd name="connsiteY196" fmla="*/ 3266694 h 6849340"/>
              <a:gd name="connsiteX197" fmla="*/ 1530425 w 5247409"/>
              <a:gd name="connsiteY197" fmla="*/ 316698 h 6849340"/>
              <a:gd name="connsiteX198" fmla="*/ 2744949 w 5247409"/>
              <a:gd name="connsiteY198" fmla="*/ 872499 h 6849340"/>
              <a:gd name="connsiteX199" fmla="*/ 1530425 w 5247409"/>
              <a:gd name="connsiteY199" fmla="*/ 1428300 h 6849340"/>
              <a:gd name="connsiteX200" fmla="*/ 315901 w 5247409"/>
              <a:gd name="connsiteY200" fmla="*/ 872499 h 6849340"/>
              <a:gd name="connsiteX201" fmla="*/ 1530425 w 5247409"/>
              <a:gd name="connsiteY201" fmla="*/ 316698 h 6849340"/>
              <a:gd name="connsiteX202" fmla="*/ 316698 w 5247409"/>
              <a:gd name="connsiteY202" fmla="*/ 4523968 h 6849340"/>
              <a:gd name="connsiteX203" fmla="*/ 316698 w 5247409"/>
              <a:gd name="connsiteY203" fmla="*/ 4190645 h 6849340"/>
              <a:gd name="connsiteX204" fmla="*/ 1531213 w 5247409"/>
              <a:gd name="connsiteY204" fmla="*/ 4523968 h 6849340"/>
              <a:gd name="connsiteX205" fmla="*/ 2181225 w 5247409"/>
              <a:gd name="connsiteY205" fmla="*/ 4447171 h 6849340"/>
              <a:gd name="connsiteX206" fmla="*/ 2181225 w 5247409"/>
              <a:gd name="connsiteY206" fmla="*/ 4994261 h 6849340"/>
              <a:gd name="connsiteX207" fmla="*/ 1531213 w 5247409"/>
              <a:gd name="connsiteY207" fmla="*/ 5088480 h 6849340"/>
              <a:gd name="connsiteX208" fmla="*/ 316698 w 5247409"/>
              <a:gd name="connsiteY208" fmla="*/ 4523968 h 6849340"/>
              <a:gd name="connsiteX209" fmla="*/ 4934089 w 5247409"/>
              <a:gd name="connsiteY209" fmla="*/ 5986298 h 6849340"/>
              <a:gd name="connsiteX210" fmla="*/ 3719565 w 5247409"/>
              <a:gd name="connsiteY210" fmla="*/ 6542099 h 6849340"/>
              <a:gd name="connsiteX211" fmla="*/ 2505041 w 5247409"/>
              <a:gd name="connsiteY211" fmla="*/ 5986298 h 6849340"/>
              <a:gd name="connsiteX212" fmla="*/ 2505041 w 5247409"/>
              <a:gd name="connsiteY212" fmla="*/ 5652975 h 6849340"/>
              <a:gd name="connsiteX213" fmla="*/ 3719565 w 5247409"/>
              <a:gd name="connsiteY213" fmla="*/ 5986298 h 6849340"/>
              <a:gd name="connsiteX214" fmla="*/ 4934089 w 5247409"/>
              <a:gd name="connsiteY214" fmla="*/ 5652975 h 6849340"/>
              <a:gd name="connsiteX215" fmla="*/ 4934089 w 5247409"/>
              <a:gd name="connsiteY215" fmla="*/ 598629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5247409" h="6849340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1" name="Forma libre 440">
            <a:extLst>
              <a:ext uri="{FF2B5EF4-FFF2-40B4-BE49-F238E27FC236}">
                <a16:creationId xmlns:a16="http://schemas.microsoft.com/office/drawing/2014/main" id="{60A5F70C-4E56-F347-B025-7D3EB0469C37}"/>
              </a:ext>
            </a:extLst>
          </p:cNvPr>
          <p:cNvSpPr/>
          <p:nvPr/>
        </p:nvSpPr>
        <p:spPr>
          <a:xfrm>
            <a:off x="2085584" y="2026394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3" name="Forma libre 442">
            <a:extLst>
              <a:ext uri="{FF2B5EF4-FFF2-40B4-BE49-F238E27FC236}">
                <a16:creationId xmlns:a16="http://schemas.microsoft.com/office/drawing/2014/main" id="{C60F2B42-C748-3646-9264-C4F7B8786BBE}"/>
              </a:ext>
            </a:extLst>
          </p:cNvPr>
          <p:cNvSpPr/>
          <p:nvPr/>
        </p:nvSpPr>
        <p:spPr>
          <a:xfrm>
            <a:off x="7976464" y="2055499"/>
            <a:ext cx="301523" cy="321723"/>
          </a:xfrm>
          <a:custGeom>
            <a:avLst/>
            <a:gdLst>
              <a:gd name="connsiteX0" fmla="*/ 4851866 w 5823357"/>
              <a:gd name="connsiteY0" fmla="*/ 2377719 h 6213484"/>
              <a:gd name="connsiteX1" fmla="*/ 3741355 w 5823357"/>
              <a:gd name="connsiteY1" fmla="*/ 2377719 h 6213484"/>
              <a:gd name="connsiteX2" fmla="*/ 3741355 w 5823357"/>
              <a:gd name="connsiteY2" fmla="*/ 1813624 h 6213484"/>
              <a:gd name="connsiteX3" fmla="*/ 4262060 w 5823357"/>
              <a:gd name="connsiteY3" fmla="*/ 1813624 h 6213484"/>
              <a:gd name="connsiteX4" fmla="*/ 4496698 w 5823357"/>
              <a:gd name="connsiteY4" fmla="*/ 1683445 h 6213484"/>
              <a:gd name="connsiteX5" fmla="*/ 4444469 w 5823357"/>
              <a:gd name="connsiteY5" fmla="*/ 1457647 h 6213484"/>
              <a:gd name="connsiteX6" fmla="*/ 3133062 w 5823357"/>
              <a:gd name="connsiteY6" fmla="*/ 95619 h 6213484"/>
              <a:gd name="connsiteX7" fmla="*/ 2924943 w 5823357"/>
              <a:gd name="connsiteY7" fmla="*/ 0 h 6213484"/>
              <a:gd name="connsiteX8" fmla="*/ 2699145 w 5823357"/>
              <a:gd name="connsiteY8" fmla="*/ 95619 h 6213484"/>
              <a:gd name="connsiteX9" fmla="*/ 1406227 w 5823357"/>
              <a:gd name="connsiteY9" fmla="*/ 1431937 h 6213484"/>
              <a:gd name="connsiteX10" fmla="*/ 1337117 w 5823357"/>
              <a:gd name="connsiteY10" fmla="*/ 1683445 h 6213484"/>
              <a:gd name="connsiteX11" fmla="*/ 1554075 w 5823357"/>
              <a:gd name="connsiteY11" fmla="*/ 1813624 h 6213484"/>
              <a:gd name="connsiteX12" fmla="*/ 2083620 w 5823357"/>
              <a:gd name="connsiteY12" fmla="*/ 1813624 h 6213484"/>
              <a:gd name="connsiteX13" fmla="*/ 2083620 w 5823357"/>
              <a:gd name="connsiteY13" fmla="*/ 2368879 h 6213484"/>
              <a:gd name="connsiteX14" fmla="*/ 972301 w 5823357"/>
              <a:gd name="connsiteY14" fmla="*/ 2368879 h 6213484"/>
              <a:gd name="connsiteX15" fmla="*/ 0 w 5823357"/>
              <a:gd name="connsiteY15" fmla="*/ 3341180 h 6213484"/>
              <a:gd name="connsiteX16" fmla="*/ 0 w 5823357"/>
              <a:gd name="connsiteY16" fmla="*/ 5250424 h 6213484"/>
              <a:gd name="connsiteX17" fmla="*/ 972301 w 5823357"/>
              <a:gd name="connsiteY17" fmla="*/ 6222724 h 6213484"/>
              <a:gd name="connsiteX18" fmla="*/ 2239509 w 5823357"/>
              <a:gd name="connsiteY18" fmla="*/ 6222724 h 6213484"/>
              <a:gd name="connsiteX19" fmla="*/ 2239509 w 5823357"/>
              <a:gd name="connsiteY19" fmla="*/ 6222724 h 6213484"/>
              <a:gd name="connsiteX20" fmla="*/ 2239509 w 5823357"/>
              <a:gd name="connsiteY20" fmla="*/ 6222724 h 6213484"/>
              <a:gd name="connsiteX21" fmla="*/ 3575818 w 5823357"/>
              <a:gd name="connsiteY21" fmla="*/ 6222724 h 6213484"/>
              <a:gd name="connsiteX22" fmla="*/ 4851866 w 5823357"/>
              <a:gd name="connsiteY22" fmla="*/ 6222724 h 6213484"/>
              <a:gd name="connsiteX23" fmla="*/ 5824167 w 5823357"/>
              <a:gd name="connsiteY23" fmla="*/ 5250424 h 6213484"/>
              <a:gd name="connsiteX24" fmla="*/ 5824167 w 5823357"/>
              <a:gd name="connsiteY24" fmla="*/ 3341180 h 6213484"/>
              <a:gd name="connsiteX25" fmla="*/ 4851866 w 5823357"/>
              <a:gd name="connsiteY25" fmla="*/ 2377719 h 6213484"/>
              <a:gd name="connsiteX26" fmla="*/ 2083620 w 5823357"/>
              <a:gd name="connsiteY26" fmla="*/ 5910137 h 6213484"/>
              <a:gd name="connsiteX27" fmla="*/ 972301 w 5823357"/>
              <a:gd name="connsiteY27" fmla="*/ 5910137 h 6213484"/>
              <a:gd name="connsiteX28" fmla="*/ 321427 w 5823357"/>
              <a:gd name="connsiteY28" fmla="*/ 5259263 h 6213484"/>
              <a:gd name="connsiteX29" fmla="*/ 321427 w 5823357"/>
              <a:gd name="connsiteY29" fmla="*/ 3350020 h 6213484"/>
              <a:gd name="connsiteX30" fmla="*/ 972301 w 5823357"/>
              <a:gd name="connsiteY30" fmla="*/ 2699146 h 6213484"/>
              <a:gd name="connsiteX31" fmla="*/ 2083620 w 5823357"/>
              <a:gd name="connsiteY31" fmla="*/ 2699146 h 6213484"/>
              <a:gd name="connsiteX32" fmla="*/ 2083620 w 5823357"/>
              <a:gd name="connsiteY32" fmla="*/ 5284983 h 6213484"/>
              <a:gd name="connsiteX33" fmla="*/ 2074781 w 5823357"/>
              <a:gd name="connsiteY33" fmla="*/ 5319533 h 6213484"/>
              <a:gd name="connsiteX34" fmla="*/ 2074781 w 5823357"/>
              <a:gd name="connsiteY34" fmla="*/ 5909338 h 6213484"/>
              <a:gd name="connsiteX35" fmla="*/ 2083620 w 5823357"/>
              <a:gd name="connsiteY35" fmla="*/ 5909338 h 6213484"/>
              <a:gd name="connsiteX36" fmla="*/ 2083620 w 5823357"/>
              <a:gd name="connsiteY36" fmla="*/ 5910137 h 6213484"/>
              <a:gd name="connsiteX37" fmla="*/ 2404238 w 5823357"/>
              <a:gd name="connsiteY37" fmla="*/ 5319533 h 6213484"/>
              <a:gd name="connsiteX38" fmla="*/ 2404238 w 5823357"/>
              <a:gd name="connsiteY38" fmla="*/ 2542448 h 6213484"/>
              <a:gd name="connsiteX39" fmla="*/ 2404238 w 5823357"/>
              <a:gd name="connsiteY39" fmla="*/ 1657735 h 6213484"/>
              <a:gd name="connsiteX40" fmla="*/ 2248349 w 5823357"/>
              <a:gd name="connsiteY40" fmla="*/ 1501846 h 6213484"/>
              <a:gd name="connsiteX41" fmla="*/ 1796753 w 5823357"/>
              <a:gd name="connsiteY41" fmla="*/ 1501846 h 6213484"/>
              <a:gd name="connsiteX42" fmla="*/ 2916104 w 5823357"/>
              <a:gd name="connsiteY42" fmla="*/ 339096 h 6213484"/>
              <a:gd name="connsiteX43" fmla="*/ 4036253 w 5823357"/>
              <a:gd name="connsiteY43" fmla="*/ 1501037 h 6213484"/>
              <a:gd name="connsiteX44" fmla="*/ 3584658 w 5823357"/>
              <a:gd name="connsiteY44" fmla="*/ 1501037 h 6213484"/>
              <a:gd name="connsiteX45" fmla="*/ 3428769 w 5823357"/>
              <a:gd name="connsiteY45" fmla="*/ 1656926 h 6213484"/>
              <a:gd name="connsiteX46" fmla="*/ 3428769 w 5823357"/>
              <a:gd name="connsiteY46" fmla="*/ 2533608 h 6213484"/>
              <a:gd name="connsiteX47" fmla="*/ 3428769 w 5823357"/>
              <a:gd name="connsiteY47" fmla="*/ 5900498 h 6213484"/>
              <a:gd name="connsiteX48" fmla="*/ 2404238 w 5823357"/>
              <a:gd name="connsiteY48" fmla="*/ 5900498 h 6213484"/>
              <a:gd name="connsiteX49" fmla="*/ 2404238 w 5823357"/>
              <a:gd name="connsiteY49" fmla="*/ 5319533 h 6213484"/>
              <a:gd name="connsiteX50" fmla="*/ 5502740 w 5823357"/>
              <a:gd name="connsiteY50" fmla="*/ 5259263 h 6213484"/>
              <a:gd name="connsiteX51" fmla="*/ 4851856 w 5823357"/>
              <a:gd name="connsiteY51" fmla="*/ 5910137 h 6213484"/>
              <a:gd name="connsiteX52" fmla="*/ 3741355 w 5823357"/>
              <a:gd name="connsiteY52" fmla="*/ 5910137 h 6213484"/>
              <a:gd name="connsiteX53" fmla="*/ 3741355 w 5823357"/>
              <a:gd name="connsiteY53" fmla="*/ 2699136 h 6213484"/>
              <a:gd name="connsiteX54" fmla="*/ 4851866 w 5823357"/>
              <a:gd name="connsiteY54" fmla="*/ 2699136 h 6213484"/>
              <a:gd name="connsiteX55" fmla="*/ 5502750 w 5823357"/>
              <a:gd name="connsiteY55" fmla="*/ 3350010 h 6213484"/>
              <a:gd name="connsiteX56" fmla="*/ 5502750 w 5823357"/>
              <a:gd name="connsiteY56" fmla="*/ 5259263 h 621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823357" h="6213484">
                <a:moveTo>
                  <a:pt x="4851866" y="2377719"/>
                </a:moveTo>
                <a:lnTo>
                  <a:pt x="3741355" y="2377719"/>
                </a:lnTo>
                <a:lnTo>
                  <a:pt x="3741355" y="1813624"/>
                </a:lnTo>
                <a:lnTo>
                  <a:pt x="4262060" y="1813624"/>
                </a:lnTo>
                <a:cubicBezTo>
                  <a:pt x="4417950" y="1813624"/>
                  <a:pt x="4479019" y="1735675"/>
                  <a:pt x="4496698" y="1683445"/>
                </a:cubicBezTo>
                <a:cubicBezTo>
                  <a:pt x="4514378" y="1648895"/>
                  <a:pt x="4540088" y="1553267"/>
                  <a:pt x="4444469" y="1457647"/>
                </a:cubicBezTo>
                <a:lnTo>
                  <a:pt x="3133062" y="95619"/>
                </a:lnTo>
                <a:cubicBezTo>
                  <a:pt x="3055112" y="17679"/>
                  <a:pt x="2977173" y="0"/>
                  <a:pt x="2924943" y="0"/>
                </a:cubicBezTo>
                <a:cubicBezTo>
                  <a:pt x="2812444" y="0"/>
                  <a:pt x="2733696" y="69110"/>
                  <a:pt x="2699145" y="95619"/>
                </a:cubicBezTo>
                <a:lnTo>
                  <a:pt x="1406227" y="1431937"/>
                </a:lnTo>
                <a:cubicBezTo>
                  <a:pt x="1301768" y="1536396"/>
                  <a:pt x="1310608" y="1623185"/>
                  <a:pt x="1337117" y="1683445"/>
                </a:cubicBezTo>
                <a:cubicBezTo>
                  <a:pt x="1354797" y="1717995"/>
                  <a:pt x="1406227" y="1804784"/>
                  <a:pt x="1554075" y="1813624"/>
                </a:cubicBezTo>
                <a:lnTo>
                  <a:pt x="2083620" y="1813624"/>
                </a:lnTo>
                <a:lnTo>
                  <a:pt x="2083620" y="2368879"/>
                </a:lnTo>
                <a:lnTo>
                  <a:pt x="972301" y="2368879"/>
                </a:lnTo>
                <a:cubicBezTo>
                  <a:pt x="433916" y="2368879"/>
                  <a:pt x="0" y="2802796"/>
                  <a:pt x="0" y="3341180"/>
                </a:cubicBezTo>
                <a:lnTo>
                  <a:pt x="0" y="5250424"/>
                </a:lnTo>
                <a:cubicBezTo>
                  <a:pt x="0" y="5788808"/>
                  <a:pt x="433916" y="6222724"/>
                  <a:pt x="972301" y="6222724"/>
                </a:cubicBezTo>
                <a:lnTo>
                  <a:pt x="2239509" y="6222724"/>
                </a:lnTo>
                <a:lnTo>
                  <a:pt x="2239509" y="6222724"/>
                </a:lnTo>
                <a:lnTo>
                  <a:pt x="2239509" y="6222724"/>
                </a:lnTo>
                <a:lnTo>
                  <a:pt x="3575818" y="6222724"/>
                </a:lnTo>
                <a:lnTo>
                  <a:pt x="4851866" y="6222724"/>
                </a:lnTo>
                <a:cubicBezTo>
                  <a:pt x="5390251" y="6222724"/>
                  <a:pt x="5824167" y="5788808"/>
                  <a:pt x="5824167" y="5250424"/>
                </a:cubicBezTo>
                <a:lnTo>
                  <a:pt x="5824167" y="3341180"/>
                </a:lnTo>
                <a:cubicBezTo>
                  <a:pt x="5823358" y="2811635"/>
                  <a:pt x="5389442" y="2377719"/>
                  <a:pt x="4851866" y="2377719"/>
                </a:cubicBezTo>
                <a:close/>
                <a:moveTo>
                  <a:pt x="2083620" y="5910137"/>
                </a:moveTo>
                <a:lnTo>
                  <a:pt x="972301" y="5910137"/>
                </a:lnTo>
                <a:cubicBezTo>
                  <a:pt x="616324" y="5910137"/>
                  <a:pt x="321427" y="5615230"/>
                  <a:pt x="321427" y="5259263"/>
                </a:cubicBezTo>
                <a:lnTo>
                  <a:pt x="321427" y="3350020"/>
                </a:lnTo>
                <a:cubicBezTo>
                  <a:pt x="321427" y="2994043"/>
                  <a:pt x="616334" y="2699146"/>
                  <a:pt x="972301" y="2699146"/>
                </a:cubicBezTo>
                <a:lnTo>
                  <a:pt x="2083620" y="2699146"/>
                </a:lnTo>
                <a:lnTo>
                  <a:pt x="2083620" y="5284983"/>
                </a:lnTo>
                <a:cubicBezTo>
                  <a:pt x="2083620" y="5293823"/>
                  <a:pt x="2074781" y="5310693"/>
                  <a:pt x="2074781" y="5319533"/>
                </a:cubicBezTo>
                <a:lnTo>
                  <a:pt x="2074781" y="5909338"/>
                </a:lnTo>
                <a:lnTo>
                  <a:pt x="2083620" y="5909338"/>
                </a:lnTo>
                <a:lnTo>
                  <a:pt x="2083620" y="5910137"/>
                </a:lnTo>
                <a:close/>
                <a:moveTo>
                  <a:pt x="2404238" y="5319533"/>
                </a:moveTo>
                <a:lnTo>
                  <a:pt x="2404238" y="2542448"/>
                </a:lnTo>
                <a:lnTo>
                  <a:pt x="2404238" y="1657735"/>
                </a:lnTo>
                <a:cubicBezTo>
                  <a:pt x="2404238" y="1570956"/>
                  <a:pt x="2335129" y="1501846"/>
                  <a:pt x="2248349" y="1501846"/>
                </a:cubicBezTo>
                <a:lnTo>
                  <a:pt x="1796753" y="1501846"/>
                </a:lnTo>
                <a:lnTo>
                  <a:pt x="2916104" y="339096"/>
                </a:lnTo>
                <a:lnTo>
                  <a:pt x="4036253" y="1501037"/>
                </a:lnTo>
                <a:lnTo>
                  <a:pt x="3584658" y="1501037"/>
                </a:lnTo>
                <a:cubicBezTo>
                  <a:pt x="3497869" y="1501037"/>
                  <a:pt x="3428769" y="1570147"/>
                  <a:pt x="3428769" y="1656926"/>
                </a:cubicBezTo>
                <a:lnTo>
                  <a:pt x="3428769" y="2533608"/>
                </a:lnTo>
                <a:lnTo>
                  <a:pt x="3428769" y="5900498"/>
                </a:lnTo>
                <a:lnTo>
                  <a:pt x="2404238" y="5900498"/>
                </a:lnTo>
                <a:lnTo>
                  <a:pt x="2404238" y="5319533"/>
                </a:lnTo>
                <a:close/>
                <a:moveTo>
                  <a:pt x="5502740" y="5259263"/>
                </a:moveTo>
                <a:cubicBezTo>
                  <a:pt x="5502740" y="5615240"/>
                  <a:pt x="5207833" y="5910137"/>
                  <a:pt x="4851856" y="5910137"/>
                </a:cubicBezTo>
                <a:lnTo>
                  <a:pt x="3741355" y="5910137"/>
                </a:lnTo>
                <a:lnTo>
                  <a:pt x="3741355" y="2699136"/>
                </a:lnTo>
                <a:lnTo>
                  <a:pt x="4851866" y="2699136"/>
                </a:lnTo>
                <a:cubicBezTo>
                  <a:pt x="5207842" y="2699136"/>
                  <a:pt x="5502750" y="2994043"/>
                  <a:pt x="5502750" y="3350010"/>
                </a:cubicBezTo>
                <a:lnTo>
                  <a:pt x="5502750" y="525926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5" name="Forma libre 444">
            <a:extLst>
              <a:ext uri="{FF2B5EF4-FFF2-40B4-BE49-F238E27FC236}">
                <a16:creationId xmlns:a16="http://schemas.microsoft.com/office/drawing/2014/main" id="{D9BD46DD-D399-5444-A75B-11785410BE28}"/>
              </a:ext>
            </a:extLst>
          </p:cNvPr>
          <p:cNvSpPr/>
          <p:nvPr/>
        </p:nvSpPr>
        <p:spPr>
          <a:xfrm>
            <a:off x="3541322" y="2047364"/>
            <a:ext cx="301831" cy="278158"/>
          </a:xfrm>
          <a:custGeom>
            <a:avLst/>
            <a:gdLst>
              <a:gd name="connsiteX0" fmla="*/ 5392693 w 5829300"/>
              <a:gd name="connsiteY0" fmla="*/ 563880 h 5372100"/>
              <a:gd name="connsiteX1" fmla="*/ 4821641 w 5829300"/>
              <a:gd name="connsiteY1" fmla="*/ 563880 h 5372100"/>
              <a:gd name="connsiteX2" fmla="*/ 4821641 w 5829300"/>
              <a:gd name="connsiteY2" fmla="*/ 246697 h 5372100"/>
              <a:gd name="connsiteX3" fmla="*/ 4574943 w 5829300"/>
              <a:gd name="connsiteY3" fmla="*/ 0 h 5372100"/>
              <a:gd name="connsiteX4" fmla="*/ 4222518 w 5829300"/>
              <a:gd name="connsiteY4" fmla="*/ 0 h 5372100"/>
              <a:gd name="connsiteX5" fmla="*/ 3975821 w 5829300"/>
              <a:gd name="connsiteY5" fmla="*/ 246697 h 5372100"/>
              <a:gd name="connsiteX6" fmla="*/ 3975821 w 5829300"/>
              <a:gd name="connsiteY6" fmla="*/ 563880 h 5372100"/>
              <a:gd name="connsiteX7" fmla="*/ 1882188 w 5829300"/>
              <a:gd name="connsiteY7" fmla="*/ 563880 h 5372100"/>
              <a:gd name="connsiteX8" fmla="*/ 1882188 w 5829300"/>
              <a:gd name="connsiteY8" fmla="*/ 246697 h 5372100"/>
              <a:gd name="connsiteX9" fmla="*/ 1635490 w 5829300"/>
              <a:gd name="connsiteY9" fmla="*/ 0 h 5372100"/>
              <a:gd name="connsiteX10" fmla="*/ 1283065 w 5829300"/>
              <a:gd name="connsiteY10" fmla="*/ 0 h 5372100"/>
              <a:gd name="connsiteX11" fmla="*/ 1036368 w 5829300"/>
              <a:gd name="connsiteY11" fmla="*/ 246697 h 5372100"/>
              <a:gd name="connsiteX12" fmla="*/ 1036368 w 5829300"/>
              <a:gd name="connsiteY12" fmla="*/ 563880 h 5372100"/>
              <a:gd name="connsiteX13" fmla="*/ 437264 w 5829300"/>
              <a:gd name="connsiteY13" fmla="*/ 563880 h 5372100"/>
              <a:gd name="connsiteX14" fmla="*/ 0 w 5829300"/>
              <a:gd name="connsiteY14" fmla="*/ 1001144 h 5372100"/>
              <a:gd name="connsiteX15" fmla="*/ 0 w 5829300"/>
              <a:gd name="connsiteY15" fmla="*/ 4941075 h 5372100"/>
              <a:gd name="connsiteX16" fmla="*/ 437264 w 5829300"/>
              <a:gd name="connsiteY16" fmla="*/ 5378339 h 5372100"/>
              <a:gd name="connsiteX17" fmla="*/ 5392036 w 5829300"/>
              <a:gd name="connsiteY17" fmla="*/ 5378339 h 5372100"/>
              <a:gd name="connsiteX18" fmla="*/ 5829300 w 5829300"/>
              <a:gd name="connsiteY18" fmla="*/ 4941075 h 5372100"/>
              <a:gd name="connsiteX19" fmla="*/ 5829300 w 5829300"/>
              <a:gd name="connsiteY19" fmla="*/ 1001144 h 5372100"/>
              <a:gd name="connsiteX20" fmla="*/ 5392693 w 5829300"/>
              <a:gd name="connsiteY20" fmla="*/ 563880 h 5372100"/>
              <a:gd name="connsiteX21" fmla="*/ 4236882 w 5829300"/>
              <a:gd name="connsiteY21" fmla="*/ 267586 h 5372100"/>
              <a:gd name="connsiteX22" fmla="*/ 4561237 w 5829300"/>
              <a:gd name="connsiteY22" fmla="*/ 267586 h 5372100"/>
              <a:gd name="connsiteX23" fmla="*/ 4561237 w 5829300"/>
              <a:gd name="connsiteY23" fmla="*/ 697668 h 5372100"/>
              <a:gd name="connsiteX24" fmla="*/ 4561237 w 5829300"/>
              <a:gd name="connsiteY24" fmla="*/ 1042911 h 5372100"/>
              <a:gd name="connsiteX25" fmla="*/ 4236882 w 5829300"/>
              <a:gd name="connsiteY25" fmla="*/ 1042911 h 5372100"/>
              <a:gd name="connsiteX26" fmla="*/ 4236882 w 5829300"/>
              <a:gd name="connsiteY26" fmla="*/ 697668 h 5372100"/>
              <a:gd name="connsiteX27" fmla="*/ 4236882 w 5829300"/>
              <a:gd name="connsiteY27" fmla="*/ 267586 h 5372100"/>
              <a:gd name="connsiteX28" fmla="*/ 1297429 w 5829300"/>
              <a:gd name="connsiteY28" fmla="*/ 267586 h 5372100"/>
              <a:gd name="connsiteX29" fmla="*/ 1621784 w 5829300"/>
              <a:gd name="connsiteY29" fmla="*/ 267586 h 5372100"/>
              <a:gd name="connsiteX30" fmla="*/ 1621784 w 5829300"/>
              <a:gd name="connsiteY30" fmla="*/ 697668 h 5372100"/>
              <a:gd name="connsiteX31" fmla="*/ 1621784 w 5829300"/>
              <a:gd name="connsiteY31" fmla="*/ 1042911 h 5372100"/>
              <a:gd name="connsiteX32" fmla="*/ 1297429 w 5829300"/>
              <a:gd name="connsiteY32" fmla="*/ 1042911 h 5372100"/>
              <a:gd name="connsiteX33" fmla="*/ 1297429 w 5829300"/>
              <a:gd name="connsiteY33" fmla="*/ 697668 h 5372100"/>
              <a:gd name="connsiteX34" fmla="*/ 1297429 w 5829300"/>
              <a:gd name="connsiteY34" fmla="*/ 267586 h 5372100"/>
              <a:gd name="connsiteX35" fmla="*/ 444446 w 5829300"/>
              <a:gd name="connsiteY35" fmla="*/ 824932 h 5372100"/>
              <a:gd name="connsiteX36" fmla="*/ 1043559 w 5829300"/>
              <a:gd name="connsiteY36" fmla="*/ 824932 h 5372100"/>
              <a:gd name="connsiteX37" fmla="*/ 1043559 w 5829300"/>
              <a:gd name="connsiteY37" fmla="*/ 1057266 h 5372100"/>
              <a:gd name="connsiteX38" fmla="*/ 1290257 w 5829300"/>
              <a:gd name="connsiteY38" fmla="*/ 1303963 h 5372100"/>
              <a:gd name="connsiteX39" fmla="*/ 1642682 w 5829300"/>
              <a:gd name="connsiteY39" fmla="*/ 1303963 h 5372100"/>
              <a:gd name="connsiteX40" fmla="*/ 1889379 w 5829300"/>
              <a:gd name="connsiteY40" fmla="*/ 1057266 h 5372100"/>
              <a:gd name="connsiteX41" fmla="*/ 1889379 w 5829300"/>
              <a:gd name="connsiteY41" fmla="*/ 824932 h 5372100"/>
              <a:gd name="connsiteX42" fmla="*/ 3975830 w 5829300"/>
              <a:gd name="connsiteY42" fmla="*/ 824932 h 5372100"/>
              <a:gd name="connsiteX43" fmla="*/ 3975830 w 5829300"/>
              <a:gd name="connsiteY43" fmla="*/ 1057266 h 5372100"/>
              <a:gd name="connsiteX44" fmla="*/ 4222528 w 5829300"/>
              <a:gd name="connsiteY44" fmla="*/ 1303963 h 5372100"/>
              <a:gd name="connsiteX45" fmla="*/ 4574953 w 5829300"/>
              <a:gd name="connsiteY45" fmla="*/ 1303963 h 5372100"/>
              <a:gd name="connsiteX46" fmla="*/ 4821650 w 5829300"/>
              <a:gd name="connsiteY46" fmla="*/ 1057266 h 5372100"/>
              <a:gd name="connsiteX47" fmla="*/ 4821650 w 5829300"/>
              <a:gd name="connsiteY47" fmla="*/ 824932 h 5372100"/>
              <a:gd name="connsiteX48" fmla="*/ 5399885 w 5829300"/>
              <a:gd name="connsiteY48" fmla="*/ 824932 h 5372100"/>
              <a:gd name="connsiteX49" fmla="*/ 5576097 w 5829300"/>
              <a:gd name="connsiteY49" fmla="*/ 1001144 h 5372100"/>
              <a:gd name="connsiteX50" fmla="*/ 5576097 w 5829300"/>
              <a:gd name="connsiteY50" fmla="*/ 1705985 h 5372100"/>
              <a:gd name="connsiteX51" fmla="*/ 268234 w 5829300"/>
              <a:gd name="connsiteY51" fmla="*/ 1705985 h 5372100"/>
              <a:gd name="connsiteX52" fmla="*/ 268234 w 5829300"/>
              <a:gd name="connsiteY52" fmla="*/ 1001144 h 5372100"/>
              <a:gd name="connsiteX53" fmla="*/ 444446 w 5829300"/>
              <a:gd name="connsiteY53" fmla="*/ 824932 h 5372100"/>
              <a:gd name="connsiteX54" fmla="*/ 5392693 w 5829300"/>
              <a:gd name="connsiteY54" fmla="*/ 5117287 h 5372100"/>
              <a:gd name="connsiteX55" fmla="*/ 444446 w 5829300"/>
              <a:gd name="connsiteY55" fmla="*/ 5117287 h 5372100"/>
              <a:gd name="connsiteX56" fmla="*/ 268234 w 5829300"/>
              <a:gd name="connsiteY56" fmla="*/ 4941075 h 5372100"/>
              <a:gd name="connsiteX57" fmla="*/ 268234 w 5829300"/>
              <a:gd name="connsiteY57" fmla="*/ 1966389 h 5372100"/>
              <a:gd name="connsiteX58" fmla="*/ 5568906 w 5829300"/>
              <a:gd name="connsiteY58" fmla="*/ 1966389 h 5372100"/>
              <a:gd name="connsiteX59" fmla="*/ 5568906 w 5829300"/>
              <a:gd name="connsiteY59" fmla="*/ 4941075 h 5372100"/>
              <a:gd name="connsiteX60" fmla="*/ 5392693 w 5829300"/>
              <a:gd name="connsiteY60" fmla="*/ 5117287 h 5372100"/>
              <a:gd name="connsiteX61" fmla="*/ 1417511 w 5829300"/>
              <a:gd name="connsiteY61" fmla="*/ 2678401 h 5372100"/>
              <a:gd name="connsiteX62" fmla="*/ 1290904 w 5829300"/>
              <a:gd name="connsiteY62" fmla="*/ 2805008 h 5372100"/>
              <a:gd name="connsiteX63" fmla="*/ 867994 w 5829300"/>
              <a:gd name="connsiteY63" fmla="*/ 2805008 h 5372100"/>
              <a:gd name="connsiteX64" fmla="*/ 741388 w 5829300"/>
              <a:gd name="connsiteY64" fmla="*/ 2678401 h 5372100"/>
              <a:gd name="connsiteX65" fmla="*/ 867994 w 5829300"/>
              <a:gd name="connsiteY65" fmla="*/ 2551795 h 5372100"/>
              <a:gd name="connsiteX66" fmla="*/ 1290895 w 5829300"/>
              <a:gd name="connsiteY66" fmla="*/ 2551795 h 5372100"/>
              <a:gd name="connsiteX67" fmla="*/ 1417511 w 5829300"/>
              <a:gd name="connsiteY67" fmla="*/ 2678401 h 5372100"/>
              <a:gd name="connsiteX68" fmla="*/ 2636625 w 5829300"/>
              <a:gd name="connsiteY68" fmla="*/ 2678401 h 5372100"/>
              <a:gd name="connsiteX69" fmla="*/ 2510019 w 5829300"/>
              <a:gd name="connsiteY69" fmla="*/ 2805008 h 5372100"/>
              <a:gd name="connsiteX70" fmla="*/ 2087118 w 5829300"/>
              <a:gd name="connsiteY70" fmla="*/ 2805008 h 5372100"/>
              <a:gd name="connsiteX71" fmla="*/ 1960512 w 5829300"/>
              <a:gd name="connsiteY71" fmla="*/ 2678401 h 5372100"/>
              <a:gd name="connsiteX72" fmla="*/ 2087118 w 5829300"/>
              <a:gd name="connsiteY72" fmla="*/ 2551795 h 5372100"/>
              <a:gd name="connsiteX73" fmla="*/ 2510019 w 5829300"/>
              <a:gd name="connsiteY73" fmla="*/ 2551795 h 5372100"/>
              <a:gd name="connsiteX74" fmla="*/ 2636625 w 5829300"/>
              <a:gd name="connsiteY74" fmla="*/ 2678401 h 5372100"/>
              <a:gd name="connsiteX75" fmla="*/ 3849215 w 5829300"/>
              <a:gd name="connsiteY75" fmla="*/ 2678401 h 5372100"/>
              <a:gd name="connsiteX76" fmla="*/ 3722608 w 5829300"/>
              <a:gd name="connsiteY76" fmla="*/ 2805008 h 5372100"/>
              <a:gd name="connsiteX77" fmla="*/ 3299708 w 5829300"/>
              <a:gd name="connsiteY77" fmla="*/ 2805008 h 5372100"/>
              <a:gd name="connsiteX78" fmla="*/ 3173102 w 5829300"/>
              <a:gd name="connsiteY78" fmla="*/ 2678401 h 5372100"/>
              <a:gd name="connsiteX79" fmla="*/ 3299708 w 5829300"/>
              <a:gd name="connsiteY79" fmla="*/ 2551795 h 5372100"/>
              <a:gd name="connsiteX80" fmla="*/ 3722608 w 5829300"/>
              <a:gd name="connsiteY80" fmla="*/ 2551795 h 5372100"/>
              <a:gd name="connsiteX81" fmla="*/ 3849215 w 5829300"/>
              <a:gd name="connsiteY81" fmla="*/ 2678401 h 5372100"/>
              <a:gd name="connsiteX82" fmla="*/ 5068329 w 5829300"/>
              <a:gd name="connsiteY82" fmla="*/ 2678401 h 5372100"/>
              <a:gd name="connsiteX83" fmla="*/ 4941722 w 5829300"/>
              <a:gd name="connsiteY83" fmla="*/ 2805008 h 5372100"/>
              <a:gd name="connsiteX84" fmla="*/ 4518813 w 5829300"/>
              <a:gd name="connsiteY84" fmla="*/ 2805008 h 5372100"/>
              <a:gd name="connsiteX85" fmla="*/ 4392206 w 5829300"/>
              <a:gd name="connsiteY85" fmla="*/ 2678401 h 5372100"/>
              <a:gd name="connsiteX86" fmla="*/ 4518813 w 5829300"/>
              <a:gd name="connsiteY86" fmla="*/ 2551795 h 5372100"/>
              <a:gd name="connsiteX87" fmla="*/ 4941722 w 5829300"/>
              <a:gd name="connsiteY87" fmla="*/ 2551795 h 5372100"/>
              <a:gd name="connsiteX88" fmla="*/ 5068329 w 5829300"/>
              <a:gd name="connsiteY88" fmla="*/ 2678401 h 5372100"/>
              <a:gd name="connsiteX89" fmla="*/ 1417511 w 5829300"/>
              <a:gd name="connsiteY89" fmla="*/ 3545100 h 5372100"/>
              <a:gd name="connsiteX90" fmla="*/ 1290904 w 5829300"/>
              <a:gd name="connsiteY90" fmla="*/ 3671707 h 5372100"/>
              <a:gd name="connsiteX91" fmla="*/ 867994 w 5829300"/>
              <a:gd name="connsiteY91" fmla="*/ 3671707 h 5372100"/>
              <a:gd name="connsiteX92" fmla="*/ 741388 w 5829300"/>
              <a:gd name="connsiteY92" fmla="*/ 3545100 h 5372100"/>
              <a:gd name="connsiteX93" fmla="*/ 867994 w 5829300"/>
              <a:gd name="connsiteY93" fmla="*/ 3418494 h 5372100"/>
              <a:gd name="connsiteX94" fmla="*/ 1290895 w 5829300"/>
              <a:gd name="connsiteY94" fmla="*/ 3418494 h 5372100"/>
              <a:gd name="connsiteX95" fmla="*/ 1417511 w 5829300"/>
              <a:gd name="connsiteY95" fmla="*/ 3545100 h 5372100"/>
              <a:gd name="connsiteX96" fmla="*/ 2636625 w 5829300"/>
              <a:gd name="connsiteY96" fmla="*/ 3545100 h 5372100"/>
              <a:gd name="connsiteX97" fmla="*/ 2510019 w 5829300"/>
              <a:gd name="connsiteY97" fmla="*/ 3671707 h 5372100"/>
              <a:gd name="connsiteX98" fmla="*/ 2087118 w 5829300"/>
              <a:gd name="connsiteY98" fmla="*/ 3671707 h 5372100"/>
              <a:gd name="connsiteX99" fmla="*/ 1960512 w 5829300"/>
              <a:gd name="connsiteY99" fmla="*/ 3545100 h 5372100"/>
              <a:gd name="connsiteX100" fmla="*/ 2087118 w 5829300"/>
              <a:gd name="connsiteY100" fmla="*/ 3418494 h 5372100"/>
              <a:gd name="connsiteX101" fmla="*/ 2510019 w 5829300"/>
              <a:gd name="connsiteY101" fmla="*/ 3418494 h 5372100"/>
              <a:gd name="connsiteX102" fmla="*/ 2636625 w 5829300"/>
              <a:gd name="connsiteY102" fmla="*/ 3545100 h 5372100"/>
              <a:gd name="connsiteX103" fmla="*/ 3849215 w 5829300"/>
              <a:gd name="connsiteY103" fmla="*/ 3545100 h 5372100"/>
              <a:gd name="connsiteX104" fmla="*/ 3722608 w 5829300"/>
              <a:gd name="connsiteY104" fmla="*/ 3671707 h 5372100"/>
              <a:gd name="connsiteX105" fmla="*/ 3299708 w 5829300"/>
              <a:gd name="connsiteY105" fmla="*/ 3671707 h 5372100"/>
              <a:gd name="connsiteX106" fmla="*/ 3173102 w 5829300"/>
              <a:gd name="connsiteY106" fmla="*/ 3545100 h 5372100"/>
              <a:gd name="connsiteX107" fmla="*/ 3299708 w 5829300"/>
              <a:gd name="connsiteY107" fmla="*/ 3418494 h 5372100"/>
              <a:gd name="connsiteX108" fmla="*/ 3722608 w 5829300"/>
              <a:gd name="connsiteY108" fmla="*/ 3418494 h 5372100"/>
              <a:gd name="connsiteX109" fmla="*/ 3849215 w 5829300"/>
              <a:gd name="connsiteY109" fmla="*/ 3545100 h 5372100"/>
              <a:gd name="connsiteX110" fmla="*/ 5068329 w 5829300"/>
              <a:gd name="connsiteY110" fmla="*/ 3545100 h 5372100"/>
              <a:gd name="connsiteX111" fmla="*/ 4941722 w 5829300"/>
              <a:gd name="connsiteY111" fmla="*/ 3671707 h 5372100"/>
              <a:gd name="connsiteX112" fmla="*/ 4518813 w 5829300"/>
              <a:gd name="connsiteY112" fmla="*/ 3671707 h 5372100"/>
              <a:gd name="connsiteX113" fmla="*/ 4392206 w 5829300"/>
              <a:gd name="connsiteY113" fmla="*/ 3545100 h 5372100"/>
              <a:gd name="connsiteX114" fmla="*/ 4518813 w 5829300"/>
              <a:gd name="connsiteY114" fmla="*/ 3418494 h 5372100"/>
              <a:gd name="connsiteX115" fmla="*/ 4941722 w 5829300"/>
              <a:gd name="connsiteY115" fmla="*/ 3418494 h 5372100"/>
              <a:gd name="connsiteX116" fmla="*/ 5068329 w 5829300"/>
              <a:gd name="connsiteY116" fmla="*/ 3545100 h 5372100"/>
              <a:gd name="connsiteX117" fmla="*/ 1417511 w 5829300"/>
              <a:gd name="connsiteY117" fmla="*/ 4419629 h 5372100"/>
              <a:gd name="connsiteX118" fmla="*/ 1290904 w 5829300"/>
              <a:gd name="connsiteY118" fmla="*/ 4546235 h 5372100"/>
              <a:gd name="connsiteX119" fmla="*/ 867994 w 5829300"/>
              <a:gd name="connsiteY119" fmla="*/ 4546235 h 5372100"/>
              <a:gd name="connsiteX120" fmla="*/ 741388 w 5829300"/>
              <a:gd name="connsiteY120" fmla="*/ 4419629 h 5372100"/>
              <a:gd name="connsiteX121" fmla="*/ 867994 w 5829300"/>
              <a:gd name="connsiteY121" fmla="*/ 4293022 h 5372100"/>
              <a:gd name="connsiteX122" fmla="*/ 1290895 w 5829300"/>
              <a:gd name="connsiteY122" fmla="*/ 4293022 h 5372100"/>
              <a:gd name="connsiteX123" fmla="*/ 1417511 w 5829300"/>
              <a:gd name="connsiteY123" fmla="*/ 4419629 h 5372100"/>
              <a:gd name="connsiteX124" fmla="*/ 2636625 w 5829300"/>
              <a:gd name="connsiteY124" fmla="*/ 4419629 h 5372100"/>
              <a:gd name="connsiteX125" fmla="*/ 2510019 w 5829300"/>
              <a:gd name="connsiteY125" fmla="*/ 4546235 h 5372100"/>
              <a:gd name="connsiteX126" fmla="*/ 2087118 w 5829300"/>
              <a:gd name="connsiteY126" fmla="*/ 4546235 h 5372100"/>
              <a:gd name="connsiteX127" fmla="*/ 1960512 w 5829300"/>
              <a:gd name="connsiteY127" fmla="*/ 4419629 h 5372100"/>
              <a:gd name="connsiteX128" fmla="*/ 2087118 w 5829300"/>
              <a:gd name="connsiteY128" fmla="*/ 4293022 h 5372100"/>
              <a:gd name="connsiteX129" fmla="*/ 2510019 w 5829300"/>
              <a:gd name="connsiteY129" fmla="*/ 4293022 h 5372100"/>
              <a:gd name="connsiteX130" fmla="*/ 2636625 w 5829300"/>
              <a:gd name="connsiteY130" fmla="*/ 4419629 h 5372100"/>
              <a:gd name="connsiteX131" fmla="*/ 3849215 w 5829300"/>
              <a:gd name="connsiteY131" fmla="*/ 4419629 h 5372100"/>
              <a:gd name="connsiteX132" fmla="*/ 3722608 w 5829300"/>
              <a:gd name="connsiteY132" fmla="*/ 4546235 h 5372100"/>
              <a:gd name="connsiteX133" fmla="*/ 3299708 w 5829300"/>
              <a:gd name="connsiteY133" fmla="*/ 4546235 h 5372100"/>
              <a:gd name="connsiteX134" fmla="*/ 3173102 w 5829300"/>
              <a:gd name="connsiteY134" fmla="*/ 4419629 h 5372100"/>
              <a:gd name="connsiteX135" fmla="*/ 3299708 w 5829300"/>
              <a:gd name="connsiteY135" fmla="*/ 4293022 h 5372100"/>
              <a:gd name="connsiteX136" fmla="*/ 3722608 w 5829300"/>
              <a:gd name="connsiteY136" fmla="*/ 4293022 h 5372100"/>
              <a:gd name="connsiteX137" fmla="*/ 3849215 w 5829300"/>
              <a:gd name="connsiteY137" fmla="*/ 4419629 h 5372100"/>
              <a:gd name="connsiteX138" fmla="*/ 5068329 w 5829300"/>
              <a:gd name="connsiteY138" fmla="*/ 4419629 h 5372100"/>
              <a:gd name="connsiteX139" fmla="*/ 4941722 w 5829300"/>
              <a:gd name="connsiteY139" fmla="*/ 4546235 h 5372100"/>
              <a:gd name="connsiteX140" fmla="*/ 4518813 w 5829300"/>
              <a:gd name="connsiteY140" fmla="*/ 4546235 h 5372100"/>
              <a:gd name="connsiteX141" fmla="*/ 4392206 w 5829300"/>
              <a:gd name="connsiteY141" fmla="*/ 4419629 h 5372100"/>
              <a:gd name="connsiteX142" fmla="*/ 4518813 w 5829300"/>
              <a:gd name="connsiteY142" fmla="*/ 4293022 h 5372100"/>
              <a:gd name="connsiteX143" fmla="*/ 4941722 w 5829300"/>
              <a:gd name="connsiteY143" fmla="*/ 4293022 h 5372100"/>
              <a:gd name="connsiteX144" fmla="*/ 5068329 w 5829300"/>
              <a:gd name="connsiteY144" fmla="*/ 4419629 h 537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829300" h="5372100">
                <a:moveTo>
                  <a:pt x="5392693" y="563880"/>
                </a:moveTo>
                <a:lnTo>
                  <a:pt x="4821641" y="563880"/>
                </a:lnTo>
                <a:lnTo>
                  <a:pt x="4821641" y="246697"/>
                </a:lnTo>
                <a:cubicBezTo>
                  <a:pt x="4821641" y="112909"/>
                  <a:pt x="4708732" y="0"/>
                  <a:pt x="4574943" y="0"/>
                </a:cubicBezTo>
                <a:lnTo>
                  <a:pt x="4222518" y="0"/>
                </a:lnTo>
                <a:cubicBezTo>
                  <a:pt x="4088730" y="0"/>
                  <a:pt x="3975821" y="112909"/>
                  <a:pt x="3975821" y="246697"/>
                </a:cubicBezTo>
                <a:lnTo>
                  <a:pt x="3975821" y="563880"/>
                </a:lnTo>
                <a:lnTo>
                  <a:pt x="1882188" y="563880"/>
                </a:lnTo>
                <a:lnTo>
                  <a:pt x="1882188" y="246697"/>
                </a:lnTo>
                <a:cubicBezTo>
                  <a:pt x="1882188" y="112909"/>
                  <a:pt x="1769278" y="0"/>
                  <a:pt x="1635490" y="0"/>
                </a:cubicBezTo>
                <a:lnTo>
                  <a:pt x="1283065" y="0"/>
                </a:lnTo>
                <a:cubicBezTo>
                  <a:pt x="1149277" y="0"/>
                  <a:pt x="1036368" y="112909"/>
                  <a:pt x="1036368" y="246697"/>
                </a:cubicBezTo>
                <a:lnTo>
                  <a:pt x="1036368" y="563880"/>
                </a:lnTo>
                <a:lnTo>
                  <a:pt x="437264" y="563880"/>
                </a:lnTo>
                <a:cubicBezTo>
                  <a:pt x="197749" y="563880"/>
                  <a:pt x="0" y="760971"/>
                  <a:pt x="0" y="1001144"/>
                </a:cubicBezTo>
                <a:lnTo>
                  <a:pt x="0" y="4941075"/>
                </a:lnTo>
                <a:cubicBezTo>
                  <a:pt x="0" y="5180590"/>
                  <a:pt x="197091" y="5378339"/>
                  <a:pt x="437264" y="5378339"/>
                </a:cubicBezTo>
                <a:lnTo>
                  <a:pt x="5392036" y="5378339"/>
                </a:lnTo>
                <a:cubicBezTo>
                  <a:pt x="5631552" y="5378339"/>
                  <a:pt x="5829300" y="5181248"/>
                  <a:pt x="5829300" y="4941075"/>
                </a:cubicBezTo>
                <a:lnTo>
                  <a:pt x="5829300" y="1001144"/>
                </a:lnTo>
                <a:cubicBezTo>
                  <a:pt x="5829300" y="760971"/>
                  <a:pt x="5632209" y="563880"/>
                  <a:pt x="5392693" y="563880"/>
                </a:cubicBezTo>
                <a:close/>
                <a:moveTo>
                  <a:pt x="4236882" y="267586"/>
                </a:moveTo>
                <a:lnTo>
                  <a:pt x="4561237" y="267586"/>
                </a:lnTo>
                <a:lnTo>
                  <a:pt x="4561237" y="697668"/>
                </a:lnTo>
                <a:lnTo>
                  <a:pt x="4561237" y="1042911"/>
                </a:lnTo>
                <a:lnTo>
                  <a:pt x="4236882" y="1042911"/>
                </a:lnTo>
                <a:lnTo>
                  <a:pt x="4236882" y="697668"/>
                </a:lnTo>
                <a:lnTo>
                  <a:pt x="4236882" y="267586"/>
                </a:lnTo>
                <a:close/>
                <a:moveTo>
                  <a:pt x="1297429" y="267586"/>
                </a:moveTo>
                <a:lnTo>
                  <a:pt x="1621784" y="267586"/>
                </a:lnTo>
                <a:lnTo>
                  <a:pt x="1621784" y="697668"/>
                </a:lnTo>
                <a:lnTo>
                  <a:pt x="1621784" y="1042911"/>
                </a:lnTo>
                <a:lnTo>
                  <a:pt x="1297429" y="1042911"/>
                </a:lnTo>
                <a:lnTo>
                  <a:pt x="1297429" y="697668"/>
                </a:lnTo>
                <a:lnTo>
                  <a:pt x="1297429" y="267586"/>
                </a:lnTo>
                <a:close/>
                <a:moveTo>
                  <a:pt x="444446" y="824932"/>
                </a:moveTo>
                <a:lnTo>
                  <a:pt x="1043559" y="824932"/>
                </a:lnTo>
                <a:lnTo>
                  <a:pt x="1043559" y="1057266"/>
                </a:lnTo>
                <a:cubicBezTo>
                  <a:pt x="1043559" y="1191054"/>
                  <a:pt x="1156468" y="1303963"/>
                  <a:pt x="1290257" y="1303963"/>
                </a:cubicBezTo>
                <a:lnTo>
                  <a:pt x="1642682" y="1303963"/>
                </a:lnTo>
                <a:cubicBezTo>
                  <a:pt x="1776470" y="1303963"/>
                  <a:pt x="1889379" y="1191054"/>
                  <a:pt x="1889379" y="1057266"/>
                </a:cubicBezTo>
                <a:lnTo>
                  <a:pt x="1889379" y="824932"/>
                </a:lnTo>
                <a:lnTo>
                  <a:pt x="3975830" y="824932"/>
                </a:lnTo>
                <a:lnTo>
                  <a:pt x="3975830" y="1057266"/>
                </a:lnTo>
                <a:cubicBezTo>
                  <a:pt x="3975830" y="1191054"/>
                  <a:pt x="4088740" y="1303963"/>
                  <a:pt x="4222528" y="1303963"/>
                </a:cubicBezTo>
                <a:lnTo>
                  <a:pt x="4574953" y="1303963"/>
                </a:lnTo>
                <a:cubicBezTo>
                  <a:pt x="4708741" y="1303963"/>
                  <a:pt x="4821650" y="1191054"/>
                  <a:pt x="4821650" y="1057266"/>
                </a:cubicBezTo>
                <a:lnTo>
                  <a:pt x="4821650" y="824932"/>
                </a:lnTo>
                <a:lnTo>
                  <a:pt x="5399885" y="824932"/>
                </a:lnTo>
                <a:cubicBezTo>
                  <a:pt x="5498430" y="824932"/>
                  <a:pt x="5576097" y="902599"/>
                  <a:pt x="5576097" y="1001144"/>
                </a:cubicBezTo>
                <a:lnTo>
                  <a:pt x="5576097" y="1705985"/>
                </a:lnTo>
                <a:lnTo>
                  <a:pt x="268234" y="1705985"/>
                </a:lnTo>
                <a:lnTo>
                  <a:pt x="268234" y="1001144"/>
                </a:lnTo>
                <a:cubicBezTo>
                  <a:pt x="268234" y="901941"/>
                  <a:pt x="345891" y="824932"/>
                  <a:pt x="444446" y="824932"/>
                </a:cubicBezTo>
                <a:close/>
                <a:moveTo>
                  <a:pt x="5392693" y="5117287"/>
                </a:moveTo>
                <a:lnTo>
                  <a:pt x="444446" y="5117287"/>
                </a:lnTo>
                <a:cubicBezTo>
                  <a:pt x="345900" y="5117287"/>
                  <a:pt x="268234" y="5039621"/>
                  <a:pt x="268234" y="4941075"/>
                </a:cubicBezTo>
                <a:lnTo>
                  <a:pt x="268234" y="1966389"/>
                </a:lnTo>
                <a:lnTo>
                  <a:pt x="5568906" y="1966389"/>
                </a:lnTo>
                <a:lnTo>
                  <a:pt x="5568906" y="4941075"/>
                </a:lnTo>
                <a:cubicBezTo>
                  <a:pt x="5568896" y="5039621"/>
                  <a:pt x="5491239" y="5117287"/>
                  <a:pt x="5392693" y="5117287"/>
                </a:cubicBezTo>
                <a:close/>
                <a:moveTo>
                  <a:pt x="1417511" y="2678401"/>
                </a:moveTo>
                <a:cubicBezTo>
                  <a:pt x="1417511" y="2748887"/>
                  <a:pt x="1361380" y="2805008"/>
                  <a:pt x="1290904" y="2805008"/>
                </a:cubicBezTo>
                <a:lnTo>
                  <a:pt x="867994" y="2805008"/>
                </a:lnTo>
                <a:cubicBezTo>
                  <a:pt x="797509" y="2805008"/>
                  <a:pt x="741388" y="2748877"/>
                  <a:pt x="741388" y="2678401"/>
                </a:cubicBezTo>
                <a:cubicBezTo>
                  <a:pt x="741388" y="2607916"/>
                  <a:pt x="797519" y="2551795"/>
                  <a:pt x="867994" y="2551795"/>
                </a:cubicBezTo>
                <a:lnTo>
                  <a:pt x="1290895" y="2551795"/>
                </a:lnTo>
                <a:cubicBezTo>
                  <a:pt x="1360732" y="2544613"/>
                  <a:pt x="1417511" y="2607926"/>
                  <a:pt x="1417511" y="2678401"/>
                </a:cubicBezTo>
                <a:close/>
                <a:moveTo>
                  <a:pt x="2636625" y="2678401"/>
                </a:moveTo>
                <a:cubicBezTo>
                  <a:pt x="2636625" y="2748887"/>
                  <a:pt x="2580494" y="2805008"/>
                  <a:pt x="2510019" y="2805008"/>
                </a:cubicBezTo>
                <a:lnTo>
                  <a:pt x="2087118" y="2805008"/>
                </a:lnTo>
                <a:cubicBezTo>
                  <a:pt x="2016633" y="2805008"/>
                  <a:pt x="1960512" y="2748877"/>
                  <a:pt x="1960512" y="2678401"/>
                </a:cubicBezTo>
                <a:cubicBezTo>
                  <a:pt x="1960512" y="2607916"/>
                  <a:pt x="2016643" y="2551795"/>
                  <a:pt x="2087118" y="2551795"/>
                </a:cubicBezTo>
                <a:lnTo>
                  <a:pt x="2510019" y="2551795"/>
                </a:lnTo>
                <a:cubicBezTo>
                  <a:pt x="2573322" y="2544613"/>
                  <a:pt x="2636625" y="2607926"/>
                  <a:pt x="2636625" y="2678401"/>
                </a:cubicBezTo>
                <a:close/>
                <a:moveTo>
                  <a:pt x="3849215" y="2678401"/>
                </a:moveTo>
                <a:cubicBezTo>
                  <a:pt x="3849215" y="2748887"/>
                  <a:pt x="3793093" y="2805008"/>
                  <a:pt x="3722608" y="2805008"/>
                </a:cubicBezTo>
                <a:lnTo>
                  <a:pt x="3299708" y="2805008"/>
                </a:lnTo>
                <a:cubicBezTo>
                  <a:pt x="3229223" y="2805008"/>
                  <a:pt x="3173102" y="2748877"/>
                  <a:pt x="3173102" y="2678401"/>
                </a:cubicBezTo>
                <a:cubicBezTo>
                  <a:pt x="3173102" y="2607916"/>
                  <a:pt x="3229232" y="2551795"/>
                  <a:pt x="3299708" y="2551795"/>
                </a:cubicBezTo>
                <a:lnTo>
                  <a:pt x="3722608" y="2551795"/>
                </a:lnTo>
                <a:cubicBezTo>
                  <a:pt x="3792436" y="2544613"/>
                  <a:pt x="3849215" y="2607926"/>
                  <a:pt x="3849215" y="2678401"/>
                </a:cubicBezTo>
                <a:close/>
                <a:moveTo>
                  <a:pt x="5068329" y="2678401"/>
                </a:moveTo>
                <a:cubicBezTo>
                  <a:pt x="5068329" y="2748887"/>
                  <a:pt x="5012198" y="2805008"/>
                  <a:pt x="4941722" y="2805008"/>
                </a:cubicBezTo>
                <a:lnTo>
                  <a:pt x="4518813" y="2805008"/>
                </a:lnTo>
                <a:cubicBezTo>
                  <a:pt x="4448328" y="2805008"/>
                  <a:pt x="4392206" y="2748877"/>
                  <a:pt x="4392206" y="2678401"/>
                </a:cubicBezTo>
                <a:cubicBezTo>
                  <a:pt x="4392206" y="2607916"/>
                  <a:pt x="4448337" y="2551795"/>
                  <a:pt x="4518813" y="2551795"/>
                </a:cubicBezTo>
                <a:lnTo>
                  <a:pt x="4941722" y="2551795"/>
                </a:lnTo>
                <a:cubicBezTo>
                  <a:pt x="5012208" y="2544613"/>
                  <a:pt x="5068329" y="2607926"/>
                  <a:pt x="5068329" y="2678401"/>
                </a:cubicBezTo>
                <a:close/>
                <a:moveTo>
                  <a:pt x="1417511" y="3545100"/>
                </a:moveTo>
                <a:cubicBezTo>
                  <a:pt x="1417511" y="3615585"/>
                  <a:pt x="1361380" y="3671707"/>
                  <a:pt x="1290904" y="3671707"/>
                </a:cubicBezTo>
                <a:lnTo>
                  <a:pt x="867994" y="3671707"/>
                </a:lnTo>
                <a:cubicBezTo>
                  <a:pt x="797509" y="3671707"/>
                  <a:pt x="741388" y="3615576"/>
                  <a:pt x="741388" y="3545100"/>
                </a:cubicBezTo>
                <a:cubicBezTo>
                  <a:pt x="741388" y="3474615"/>
                  <a:pt x="797519" y="3418494"/>
                  <a:pt x="867994" y="3418494"/>
                </a:cubicBezTo>
                <a:lnTo>
                  <a:pt x="1290895" y="3418494"/>
                </a:lnTo>
                <a:cubicBezTo>
                  <a:pt x="1360732" y="3418494"/>
                  <a:pt x="1417511" y="3474615"/>
                  <a:pt x="1417511" y="3545100"/>
                </a:cubicBezTo>
                <a:close/>
                <a:moveTo>
                  <a:pt x="2636625" y="3545100"/>
                </a:moveTo>
                <a:cubicBezTo>
                  <a:pt x="2636625" y="3615585"/>
                  <a:pt x="2580494" y="3671707"/>
                  <a:pt x="2510019" y="3671707"/>
                </a:cubicBezTo>
                <a:lnTo>
                  <a:pt x="2087118" y="3671707"/>
                </a:lnTo>
                <a:cubicBezTo>
                  <a:pt x="2016633" y="3671707"/>
                  <a:pt x="1960512" y="3615576"/>
                  <a:pt x="1960512" y="3545100"/>
                </a:cubicBezTo>
                <a:cubicBezTo>
                  <a:pt x="1960512" y="3474615"/>
                  <a:pt x="2016643" y="3418494"/>
                  <a:pt x="2087118" y="3418494"/>
                </a:cubicBezTo>
                <a:lnTo>
                  <a:pt x="2510019" y="3418494"/>
                </a:lnTo>
                <a:cubicBezTo>
                  <a:pt x="2573322" y="3418494"/>
                  <a:pt x="2636625" y="3474615"/>
                  <a:pt x="2636625" y="3545100"/>
                </a:cubicBezTo>
                <a:close/>
                <a:moveTo>
                  <a:pt x="3849215" y="3545100"/>
                </a:moveTo>
                <a:cubicBezTo>
                  <a:pt x="3849215" y="3615585"/>
                  <a:pt x="3793093" y="3671707"/>
                  <a:pt x="3722608" y="3671707"/>
                </a:cubicBezTo>
                <a:lnTo>
                  <a:pt x="3299708" y="3671707"/>
                </a:lnTo>
                <a:cubicBezTo>
                  <a:pt x="3229223" y="3671707"/>
                  <a:pt x="3173102" y="3615576"/>
                  <a:pt x="3173102" y="3545100"/>
                </a:cubicBezTo>
                <a:cubicBezTo>
                  <a:pt x="3173102" y="3474615"/>
                  <a:pt x="3229232" y="3418494"/>
                  <a:pt x="3299708" y="3418494"/>
                </a:cubicBezTo>
                <a:lnTo>
                  <a:pt x="3722608" y="3418494"/>
                </a:lnTo>
                <a:cubicBezTo>
                  <a:pt x="3792436" y="3418494"/>
                  <a:pt x="3849215" y="3474615"/>
                  <a:pt x="3849215" y="3545100"/>
                </a:cubicBezTo>
                <a:close/>
                <a:moveTo>
                  <a:pt x="5068329" y="3545100"/>
                </a:moveTo>
                <a:cubicBezTo>
                  <a:pt x="5068329" y="3615585"/>
                  <a:pt x="5012198" y="3671707"/>
                  <a:pt x="4941722" y="3671707"/>
                </a:cubicBezTo>
                <a:lnTo>
                  <a:pt x="4518813" y="3671707"/>
                </a:lnTo>
                <a:cubicBezTo>
                  <a:pt x="4448328" y="3671707"/>
                  <a:pt x="4392206" y="3615576"/>
                  <a:pt x="4392206" y="3545100"/>
                </a:cubicBezTo>
                <a:cubicBezTo>
                  <a:pt x="4392206" y="3474615"/>
                  <a:pt x="4448337" y="3418494"/>
                  <a:pt x="4518813" y="3418494"/>
                </a:cubicBezTo>
                <a:lnTo>
                  <a:pt x="4941722" y="3418494"/>
                </a:lnTo>
                <a:cubicBezTo>
                  <a:pt x="5012208" y="3418494"/>
                  <a:pt x="5068329" y="3474615"/>
                  <a:pt x="5068329" y="3545100"/>
                </a:cubicBezTo>
                <a:close/>
                <a:moveTo>
                  <a:pt x="1417511" y="4419629"/>
                </a:moveTo>
                <a:cubicBezTo>
                  <a:pt x="1417511" y="4490114"/>
                  <a:pt x="1361380" y="4546235"/>
                  <a:pt x="1290904" y="4546235"/>
                </a:cubicBezTo>
                <a:lnTo>
                  <a:pt x="867994" y="4546235"/>
                </a:lnTo>
                <a:cubicBezTo>
                  <a:pt x="797509" y="4546235"/>
                  <a:pt x="741388" y="4490114"/>
                  <a:pt x="741388" y="4419629"/>
                </a:cubicBezTo>
                <a:cubicBezTo>
                  <a:pt x="741388" y="4349144"/>
                  <a:pt x="797519" y="4293022"/>
                  <a:pt x="867994" y="4293022"/>
                </a:cubicBezTo>
                <a:lnTo>
                  <a:pt x="1290895" y="4293022"/>
                </a:lnTo>
                <a:cubicBezTo>
                  <a:pt x="1360732" y="4285183"/>
                  <a:pt x="1417511" y="4341962"/>
                  <a:pt x="1417511" y="4419629"/>
                </a:cubicBezTo>
                <a:close/>
                <a:moveTo>
                  <a:pt x="2636625" y="4419629"/>
                </a:moveTo>
                <a:cubicBezTo>
                  <a:pt x="2636625" y="4490114"/>
                  <a:pt x="2580494" y="4546235"/>
                  <a:pt x="2510019" y="4546235"/>
                </a:cubicBezTo>
                <a:lnTo>
                  <a:pt x="2087118" y="4546235"/>
                </a:lnTo>
                <a:cubicBezTo>
                  <a:pt x="2016633" y="4546235"/>
                  <a:pt x="1960512" y="4490114"/>
                  <a:pt x="1960512" y="4419629"/>
                </a:cubicBezTo>
                <a:cubicBezTo>
                  <a:pt x="1960512" y="4349144"/>
                  <a:pt x="2016643" y="4293022"/>
                  <a:pt x="2087118" y="4293022"/>
                </a:cubicBezTo>
                <a:lnTo>
                  <a:pt x="2510019" y="4293022"/>
                </a:lnTo>
                <a:cubicBezTo>
                  <a:pt x="2573322" y="4285183"/>
                  <a:pt x="2636625" y="4341962"/>
                  <a:pt x="2636625" y="4419629"/>
                </a:cubicBezTo>
                <a:close/>
                <a:moveTo>
                  <a:pt x="3849215" y="4419629"/>
                </a:moveTo>
                <a:cubicBezTo>
                  <a:pt x="3849215" y="4490114"/>
                  <a:pt x="3793093" y="4546235"/>
                  <a:pt x="3722608" y="4546235"/>
                </a:cubicBezTo>
                <a:lnTo>
                  <a:pt x="3299708" y="4546235"/>
                </a:lnTo>
                <a:cubicBezTo>
                  <a:pt x="3229223" y="4546235"/>
                  <a:pt x="3173102" y="4490114"/>
                  <a:pt x="3173102" y="4419629"/>
                </a:cubicBezTo>
                <a:cubicBezTo>
                  <a:pt x="3173102" y="4349144"/>
                  <a:pt x="3229232" y="4293022"/>
                  <a:pt x="3299708" y="4293022"/>
                </a:cubicBezTo>
                <a:lnTo>
                  <a:pt x="3722608" y="4293022"/>
                </a:lnTo>
                <a:cubicBezTo>
                  <a:pt x="3792436" y="4285183"/>
                  <a:pt x="3849215" y="4341962"/>
                  <a:pt x="3849215" y="4419629"/>
                </a:cubicBezTo>
                <a:close/>
                <a:moveTo>
                  <a:pt x="5068329" y="4419629"/>
                </a:moveTo>
                <a:cubicBezTo>
                  <a:pt x="5068329" y="4490114"/>
                  <a:pt x="5012198" y="4546235"/>
                  <a:pt x="4941722" y="4546235"/>
                </a:cubicBezTo>
                <a:lnTo>
                  <a:pt x="4518813" y="4546235"/>
                </a:lnTo>
                <a:cubicBezTo>
                  <a:pt x="4448328" y="4546235"/>
                  <a:pt x="4392206" y="4490114"/>
                  <a:pt x="4392206" y="4419629"/>
                </a:cubicBezTo>
                <a:cubicBezTo>
                  <a:pt x="4392206" y="4349144"/>
                  <a:pt x="4448337" y="4293022"/>
                  <a:pt x="4518813" y="4293022"/>
                </a:cubicBezTo>
                <a:lnTo>
                  <a:pt x="4941722" y="4293022"/>
                </a:lnTo>
                <a:cubicBezTo>
                  <a:pt x="5012208" y="4285183"/>
                  <a:pt x="5068329" y="4341962"/>
                  <a:pt x="5068329" y="441962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7" name="Rectángulo 446">
            <a:extLst>
              <a:ext uri="{FF2B5EF4-FFF2-40B4-BE49-F238E27FC236}">
                <a16:creationId xmlns:a16="http://schemas.microsoft.com/office/drawing/2014/main" id="{61A2FF76-BA4A-8C47-8B11-E9DB903A5F91}"/>
              </a:ext>
            </a:extLst>
          </p:cNvPr>
          <p:cNvSpPr/>
          <p:nvPr/>
        </p:nvSpPr>
        <p:spPr>
          <a:xfrm>
            <a:off x="361973" y="226098"/>
            <a:ext cx="9244137" cy="785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80"/>
              </a:lnSpc>
            </a:pPr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Editable </a:t>
            </a:r>
            <a:r>
              <a:rPr lang="es-ES" sz="32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Icon</a:t>
            </a:r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Set</a:t>
            </a:r>
            <a:endParaRPr lang="es-ES"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9" name="Rectángulo 448">
            <a:extLst>
              <a:ext uri="{FF2B5EF4-FFF2-40B4-BE49-F238E27FC236}">
                <a16:creationId xmlns:a16="http://schemas.microsoft.com/office/drawing/2014/main" id="{B27E3FC4-EA21-AE4C-B7BD-235E6DD72A9A}"/>
              </a:ext>
            </a:extLst>
          </p:cNvPr>
          <p:cNvSpPr/>
          <p:nvPr/>
        </p:nvSpPr>
        <p:spPr>
          <a:xfrm>
            <a:off x="9766450" y="1293929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Resize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the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icon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0" name="Forma libre 449">
            <a:extLst>
              <a:ext uri="{FF2B5EF4-FFF2-40B4-BE49-F238E27FC236}">
                <a16:creationId xmlns:a16="http://schemas.microsoft.com/office/drawing/2014/main" id="{EAB46CC1-9020-DD43-8741-6DFF281F95DE}"/>
              </a:ext>
            </a:extLst>
          </p:cNvPr>
          <p:cNvSpPr/>
          <p:nvPr/>
        </p:nvSpPr>
        <p:spPr>
          <a:xfrm>
            <a:off x="10501411" y="1714247"/>
            <a:ext cx="611724" cy="611724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51" name="Forma libre 450">
            <a:extLst>
              <a:ext uri="{FF2B5EF4-FFF2-40B4-BE49-F238E27FC236}">
                <a16:creationId xmlns:a16="http://schemas.microsoft.com/office/drawing/2014/main" id="{0D401705-C8BB-0641-AD2B-C2CBD58FA782}"/>
              </a:ext>
            </a:extLst>
          </p:cNvPr>
          <p:cNvSpPr/>
          <p:nvPr/>
        </p:nvSpPr>
        <p:spPr>
          <a:xfrm>
            <a:off x="10498790" y="3185871"/>
            <a:ext cx="613210" cy="613210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52" name="Forma libre 451">
            <a:extLst>
              <a:ext uri="{FF2B5EF4-FFF2-40B4-BE49-F238E27FC236}">
                <a16:creationId xmlns:a16="http://schemas.microsoft.com/office/drawing/2014/main" id="{54451207-AFE4-BB44-A75C-A8BB484EB52E}"/>
              </a:ext>
            </a:extLst>
          </p:cNvPr>
          <p:cNvSpPr/>
          <p:nvPr/>
        </p:nvSpPr>
        <p:spPr>
          <a:xfrm>
            <a:off x="10516154" y="4555548"/>
            <a:ext cx="611724" cy="611724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  <p:sp>
        <p:nvSpPr>
          <p:cNvPr id="453" name="Forma libre 452">
            <a:extLst>
              <a:ext uri="{FF2B5EF4-FFF2-40B4-BE49-F238E27FC236}">
                <a16:creationId xmlns:a16="http://schemas.microsoft.com/office/drawing/2014/main" id="{BA3A6DDC-BE8C-1149-A625-722EAD7D801D}"/>
              </a:ext>
            </a:extLst>
          </p:cNvPr>
          <p:cNvSpPr/>
          <p:nvPr/>
        </p:nvSpPr>
        <p:spPr>
          <a:xfrm>
            <a:off x="10529668" y="5899195"/>
            <a:ext cx="613210" cy="613210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noFill/>
          <a:ln w="15875" cap="flat">
            <a:solidFill>
              <a:srgbClr val="4677EA"/>
            </a:solidFill>
            <a:prstDash val="sysDash"/>
            <a:miter/>
          </a:ln>
        </p:spPr>
        <p:txBody>
          <a:bodyPr rtlCol="0" anchor="ctr"/>
          <a:lstStyle/>
          <a:p>
            <a:endParaRPr lang="es-ES"/>
          </a:p>
        </p:txBody>
      </p:sp>
      <p:cxnSp>
        <p:nvCxnSpPr>
          <p:cNvPr id="456" name="Conector recto 455">
            <a:extLst>
              <a:ext uri="{FF2B5EF4-FFF2-40B4-BE49-F238E27FC236}">
                <a16:creationId xmlns:a16="http://schemas.microsoft.com/office/drawing/2014/main" id="{F79E5F12-CF38-894C-954A-A1E4C25D9554}"/>
              </a:ext>
            </a:extLst>
          </p:cNvPr>
          <p:cNvCxnSpPr/>
          <p:nvPr/>
        </p:nvCxnSpPr>
        <p:spPr>
          <a:xfrm>
            <a:off x="96061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Rectángulo 456">
            <a:extLst>
              <a:ext uri="{FF2B5EF4-FFF2-40B4-BE49-F238E27FC236}">
                <a16:creationId xmlns:a16="http://schemas.microsoft.com/office/drawing/2014/main" id="{B3BD119C-6F6A-8540-8957-1AECC38D5E80}"/>
              </a:ext>
            </a:extLst>
          </p:cNvPr>
          <p:cNvSpPr/>
          <p:nvPr/>
        </p:nvSpPr>
        <p:spPr>
          <a:xfrm>
            <a:off x="9766450" y="2611646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Change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fill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color and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opacity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8" name="Rectángulo 457">
            <a:extLst>
              <a:ext uri="{FF2B5EF4-FFF2-40B4-BE49-F238E27FC236}">
                <a16:creationId xmlns:a16="http://schemas.microsoft.com/office/drawing/2014/main" id="{75BEB378-23A3-DE41-8E82-87538E2A67F4}"/>
              </a:ext>
            </a:extLst>
          </p:cNvPr>
          <p:cNvSpPr/>
          <p:nvPr/>
        </p:nvSpPr>
        <p:spPr>
          <a:xfrm>
            <a:off x="9766450" y="4123705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Add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stroke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9" name="Rectángulo 458">
            <a:extLst>
              <a:ext uri="{FF2B5EF4-FFF2-40B4-BE49-F238E27FC236}">
                <a16:creationId xmlns:a16="http://schemas.microsoft.com/office/drawing/2014/main" id="{D052518A-8B3B-D44B-9EA8-A59C07E242D9}"/>
              </a:ext>
            </a:extLst>
          </p:cNvPr>
          <p:cNvSpPr/>
          <p:nvPr/>
        </p:nvSpPr>
        <p:spPr>
          <a:xfrm>
            <a:off x="9765687" y="5475784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Add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dash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lines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0" name="Rectángulo 459">
            <a:extLst>
              <a:ext uri="{FF2B5EF4-FFF2-40B4-BE49-F238E27FC236}">
                <a16:creationId xmlns:a16="http://schemas.microsoft.com/office/drawing/2014/main" id="{966D5EBC-8D09-604C-9A2D-85416CBFD006}"/>
              </a:ext>
            </a:extLst>
          </p:cNvPr>
          <p:cNvSpPr/>
          <p:nvPr/>
        </p:nvSpPr>
        <p:spPr>
          <a:xfrm>
            <a:off x="9775503" y="498937"/>
            <a:ext cx="2062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Things</a:t>
            </a:r>
            <a:r>
              <a:rPr lang="es-E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6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you</a:t>
            </a:r>
            <a:r>
              <a:rPr lang="es-E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can do: </a:t>
            </a:r>
            <a:endParaRPr lang="es-ES" sz="1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57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4">
            <a:extLst>
              <a:ext uri="{FF2B5EF4-FFF2-40B4-BE49-F238E27FC236}">
                <a16:creationId xmlns:a16="http://schemas.microsoft.com/office/drawing/2014/main" id="{5C5DBC8C-AF25-4ACC-9E26-389CBD92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89380" y="0"/>
            <a:ext cx="9402619" cy="676026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BA0E948-FC90-5648-A09D-59778E134292}"/>
              </a:ext>
            </a:extLst>
          </p:cNvPr>
          <p:cNvSpPr/>
          <p:nvPr/>
        </p:nvSpPr>
        <p:spPr>
          <a:xfrm>
            <a:off x="417731" y="3279248"/>
            <a:ext cx="4675132" cy="3073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ACBD2F-1345-7E4F-BB72-D3A49167CCAB}"/>
              </a:ext>
            </a:extLst>
          </p:cNvPr>
          <p:cNvSpPr/>
          <p:nvPr/>
        </p:nvSpPr>
        <p:spPr>
          <a:xfrm>
            <a:off x="849085" y="671804"/>
            <a:ext cx="7536379" cy="5309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FC6CE7-711B-F74A-8E75-F09DE8BA4A54}"/>
              </a:ext>
            </a:extLst>
          </p:cNvPr>
          <p:cNvSpPr txBox="1"/>
          <p:nvPr/>
        </p:nvSpPr>
        <p:spPr>
          <a:xfrm>
            <a:off x="1140594" y="2786639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34527C-A336-324D-BD84-72C98B9A6024}"/>
              </a:ext>
            </a:extLst>
          </p:cNvPr>
          <p:cNvSpPr txBox="1"/>
          <p:nvPr/>
        </p:nvSpPr>
        <p:spPr>
          <a:xfrm>
            <a:off x="1279140" y="4369784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CD1A9-ACDC-44AD-A73C-E42970479EE7}"/>
              </a:ext>
            </a:extLst>
          </p:cNvPr>
          <p:cNvSpPr/>
          <p:nvPr/>
        </p:nvSpPr>
        <p:spPr>
          <a:xfrm>
            <a:off x="1664675" y="877078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914377"/>
            <a:r>
              <a:rPr lang="ar-SA" sz="5867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10160">
                <a:solidFill>
                  <a:prstClr val="white"/>
                </a:solidFill>
                <a:prstDash val="solid"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1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28FAA5-3582-644D-B5CC-15707C3D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14"/>
            <a:ext cx="6760487" cy="68509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D4934-2F20-E213-2E20-C192D6B14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02" b="30501"/>
          <a:stretch/>
        </p:blipFill>
        <p:spPr>
          <a:xfrm>
            <a:off x="3103419" y="2322551"/>
            <a:ext cx="8774545" cy="223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59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7F4E-0327-0A44-B95F-2664A69C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Learning </a:t>
            </a:r>
            <a:r>
              <a:rPr lang="es-ES" dirty="0" err="1"/>
              <a:t>Objectives</a:t>
            </a:r>
            <a:endParaRPr lang="es-E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CD9D1BC-FDF6-4344-AF05-0644F7AD1C57}"/>
              </a:ext>
            </a:extLst>
          </p:cNvPr>
          <p:cNvGrpSpPr/>
          <p:nvPr/>
        </p:nvGrpSpPr>
        <p:grpSpPr>
          <a:xfrm rot="16200000">
            <a:off x="2820844" y="2919455"/>
            <a:ext cx="3497743" cy="1833368"/>
            <a:chOff x="2138667" y="2617689"/>
            <a:chExt cx="889557" cy="466268"/>
          </a:xfrm>
        </p:grpSpPr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2CCFFCB2-ADA2-0D4F-9D3A-E5E44D81D9F9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F218CF23-7407-A446-B1AB-E3CA774F5D5E}"/>
                </a:ext>
              </a:extLst>
            </p:cNvPr>
            <p:cNvSpPr/>
            <p:nvPr/>
          </p:nvSpPr>
          <p:spPr>
            <a:xfrm rot="5400000">
              <a:off x="2138667" y="2708999"/>
              <a:ext cx="374958" cy="374958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40556546-64DF-4B4E-B778-FBF3AC12B1BB}"/>
              </a:ext>
            </a:extLst>
          </p:cNvPr>
          <p:cNvGrpSpPr/>
          <p:nvPr/>
        </p:nvGrpSpPr>
        <p:grpSpPr>
          <a:xfrm rot="5400000">
            <a:off x="4677663" y="3638554"/>
            <a:ext cx="3614846" cy="1833368"/>
            <a:chOff x="2108885" y="2617689"/>
            <a:chExt cx="919339" cy="466268"/>
          </a:xfrm>
        </p:grpSpPr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7DC864D6-E93F-8F4F-B4B4-C8C57E895E8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Lágrima 7">
              <a:extLst>
                <a:ext uri="{FF2B5EF4-FFF2-40B4-BE49-F238E27FC236}">
                  <a16:creationId xmlns:a16="http://schemas.microsoft.com/office/drawing/2014/main" id="{916BF379-0B7B-A448-B4B9-C865440D49AC}"/>
                </a:ext>
              </a:extLst>
            </p:cNvPr>
            <p:cNvSpPr/>
            <p:nvPr/>
          </p:nvSpPr>
          <p:spPr>
            <a:xfrm rot="5400000">
              <a:off x="2108885" y="2679217"/>
              <a:ext cx="404740" cy="404740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F39047-85B1-294D-99A1-468287A7F576}"/>
              </a:ext>
            </a:extLst>
          </p:cNvPr>
          <p:cNvSpPr txBox="1"/>
          <p:nvPr/>
        </p:nvSpPr>
        <p:spPr>
          <a:xfrm>
            <a:off x="7703127" y="5116038"/>
            <a:ext cx="291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 food and recipes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37B111-3B06-B44E-8328-614E9D65095C}"/>
              </a:ext>
            </a:extLst>
          </p:cNvPr>
          <p:cNvSpPr txBox="1"/>
          <p:nvPr/>
        </p:nvSpPr>
        <p:spPr>
          <a:xfrm>
            <a:off x="604912" y="2654047"/>
            <a:ext cx="32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 to a conversation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7A19F1-7318-2B4E-BE0E-0BE72476BF62}"/>
              </a:ext>
            </a:extLst>
          </p:cNvPr>
          <p:cNvSpPr txBox="1"/>
          <p:nvPr/>
        </p:nvSpPr>
        <p:spPr>
          <a:xfrm>
            <a:off x="604913" y="4599388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using real talk phrases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0C8D31-9310-0E47-9154-992E723C57BE}"/>
              </a:ext>
            </a:extLst>
          </p:cNvPr>
          <p:cNvSpPr txBox="1"/>
          <p:nvPr/>
        </p:nvSpPr>
        <p:spPr>
          <a:xfrm>
            <a:off x="4150659" y="2747815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02690D4-D5F7-7348-B42F-6CC138460169}"/>
              </a:ext>
            </a:extLst>
          </p:cNvPr>
          <p:cNvSpPr txBox="1"/>
          <p:nvPr/>
        </p:nvSpPr>
        <p:spPr>
          <a:xfrm>
            <a:off x="6009329" y="1463089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250B7C-6181-7548-85BB-85980A699CEF}"/>
              </a:ext>
            </a:extLst>
          </p:cNvPr>
          <p:cNvSpPr txBox="1"/>
          <p:nvPr/>
        </p:nvSpPr>
        <p:spPr>
          <a:xfrm>
            <a:off x="4344536" y="448696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FEB301-1062-AB40-98FE-142DEB80B918}"/>
              </a:ext>
            </a:extLst>
          </p:cNvPr>
          <p:cNvSpPr txBox="1"/>
          <p:nvPr/>
        </p:nvSpPr>
        <p:spPr>
          <a:xfrm>
            <a:off x="6096000" y="3207527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4" name="CuadroTexto 19">
            <a:extLst>
              <a:ext uri="{FF2B5EF4-FFF2-40B4-BE49-F238E27FC236}">
                <a16:creationId xmlns:a16="http://schemas.microsoft.com/office/drawing/2014/main" id="{B5AEBACC-F0DC-4FE0-83DB-DFB561EFC8FD}"/>
              </a:ext>
            </a:extLst>
          </p:cNvPr>
          <p:cNvSpPr txBox="1"/>
          <p:nvPr/>
        </p:nvSpPr>
        <p:spPr>
          <a:xfrm>
            <a:off x="6188962" y="511603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</a:t>
            </a:r>
            <a:r>
              <a:rPr lang="ar-SA" sz="4000" b="1" dirty="0">
                <a:solidFill>
                  <a:schemeClr val="bg1"/>
                </a:solidFill>
              </a:rPr>
              <a:t>5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5" name="CuadroTexto 8">
            <a:extLst>
              <a:ext uri="{FF2B5EF4-FFF2-40B4-BE49-F238E27FC236}">
                <a16:creationId xmlns:a16="http://schemas.microsoft.com/office/drawing/2014/main" id="{040F8D65-97F6-41CA-BD00-ADFC593B353C}"/>
              </a:ext>
            </a:extLst>
          </p:cNvPr>
          <p:cNvSpPr txBox="1"/>
          <p:nvPr/>
        </p:nvSpPr>
        <p:spPr>
          <a:xfrm>
            <a:off x="7564582" y="3065103"/>
            <a:ext cx="3054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 questions about the conversation.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6">
            <a:extLst>
              <a:ext uri="{FF2B5EF4-FFF2-40B4-BE49-F238E27FC236}">
                <a16:creationId xmlns:a16="http://schemas.microsoft.com/office/drawing/2014/main" id="{4E117838-FE0E-4245-8B92-C3B6573AEDB0}"/>
              </a:ext>
            </a:extLst>
          </p:cNvPr>
          <p:cNvSpPr txBox="1"/>
          <p:nvPr/>
        </p:nvSpPr>
        <p:spPr>
          <a:xfrm>
            <a:off x="1" y="6309916"/>
            <a:ext cx="1902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Page:43</a:t>
            </a:r>
            <a:endParaRPr lang="ar-SA" sz="2800" b="1" i="1" dirty="0"/>
          </a:p>
        </p:txBody>
      </p:sp>
      <p:pic>
        <p:nvPicPr>
          <p:cNvPr id="13" name="صورة 18">
            <a:extLst>
              <a:ext uri="{FF2B5EF4-FFF2-40B4-BE49-F238E27FC236}">
                <a16:creationId xmlns:a16="http://schemas.microsoft.com/office/drawing/2014/main" id="{AC7FFEB6-5114-4D9D-BAC7-F0DC45464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41" t="50415"/>
          <a:stretch/>
        </p:blipFill>
        <p:spPr>
          <a:xfrm>
            <a:off x="5851414" y="111319"/>
            <a:ext cx="2962211" cy="360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صورة 12">
            <a:extLst>
              <a:ext uri="{FF2B5EF4-FFF2-40B4-BE49-F238E27FC236}">
                <a16:creationId xmlns:a16="http://schemas.microsoft.com/office/drawing/2014/main" id="{233A0EF1-2C2F-4440-A5C3-80D04E8B6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795"/>
          <a:stretch/>
        </p:blipFill>
        <p:spPr>
          <a:xfrm>
            <a:off x="2623127" y="3693063"/>
            <a:ext cx="3308572" cy="307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صورة 16">
            <a:extLst>
              <a:ext uri="{FF2B5EF4-FFF2-40B4-BE49-F238E27FC236}">
                <a16:creationId xmlns:a16="http://schemas.microsoft.com/office/drawing/2014/main" id="{EC472F73-A6F5-406B-BFF5-F15BA8329B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936"/>
          <a:stretch/>
        </p:blipFill>
        <p:spPr>
          <a:xfrm>
            <a:off x="5898" y="-10854"/>
            <a:ext cx="2720532" cy="3821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صورة 8">
            <a:extLst>
              <a:ext uri="{FF2B5EF4-FFF2-40B4-BE49-F238E27FC236}">
                <a16:creationId xmlns:a16="http://schemas.microsoft.com/office/drawing/2014/main" id="{7BA30CB3-2C68-4893-975F-54FF5C27D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81" t="61794"/>
          <a:stretch/>
        </p:blipFill>
        <p:spPr>
          <a:xfrm>
            <a:off x="8897381" y="3711651"/>
            <a:ext cx="3227638" cy="305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مربع نص 4">
            <a:extLst>
              <a:ext uri="{FF2B5EF4-FFF2-40B4-BE49-F238E27FC236}">
                <a16:creationId xmlns:a16="http://schemas.microsoft.com/office/drawing/2014/main" id="{E5674711-DA69-4262-BFD6-F24A2862E9A6}"/>
              </a:ext>
            </a:extLst>
          </p:cNvPr>
          <p:cNvSpPr txBox="1"/>
          <p:nvPr/>
        </p:nvSpPr>
        <p:spPr>
          <a:xfrm>
            <a:off x="2109772" y="1059473"/>
            <a:ext cx="419899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What kinds of foods are these? 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8" name="مربع نص 7">
            <a:extLst>
              <a:ext uri="{FF2B5EF4-FFF2-40B4-BE49-F238E27FC236}">
                <a16:creationId xmlns:a16="http://schemas.microsoft.com/office/drawing/2014/main" id="{BF0B254A-648F-43B0-9EFA-93B841EC3A70}"/>
              </a:ext>
            </a:extLst>
          </p:cNvPr>
          <p:cNvSpPr txBox="1"/>
          <p:nvPr/>
        </p:nvSpPr>
        <p:spPr>
          <a:xfrm>
            <a:off x="3442159" y="2431603"/>
            <a:ext cx="3608896" cy="407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What is the appetizer?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20" name="مربع نص 9">
            <a:extLst>
              <a:ext uri="{FF2B5EF4-FFF2-40B4-BE49-F238E27FC236}">
                <a16:creationId xmlns:a16="http://schemas.microsoft.com/office/drawing/2014/main" id="{1C55541C-F320-48C4-A879-B90078C8113D}"/>
              </a:ext>
            </a:extLst>
          </p:cNvPr>
          <p:cNvSpPr txBox="1"/>
          <p:nvPr/>
        </p:nvSpPr>
        <p:spPr>
          <a:xfrm>
            <a:off x="5321290" y="3955703"/>
            <a:ext cx="322763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What is the main dish?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21" name="مربع نص 10">
            <a:extLst>
              <a:ext uri="{FF2B5EF4-FFF2-40B4-BE49-F238E27FC236}">
                <a16:creationId xmlns:a16="http://schemas.microsoft.com/office/drawing/2014/main" id="{5427A8B1-ADF1-4D96-858C-A4E79B5034F3}"/>
              </a:ext>
            </a:extLst>
          </p:cNvPr>
          <p:cNvSpPr txBox="1"/>
          <p:nvPr/>
        </p:nvSpPr>
        <p:spPr>
          <a:xfrm>
            <a:off x="6743732" y="5238460"/>
            <a:ext cx="3379946" cy="407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 What is the dessert?</a:t>
            </a:r>
            <a:endParaRPr lang="ar-S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صورة 3">
            <a:extLst>
              <a:ext uri="{FF2B5EF4-FFF2-40B4-BE49-F238E27FC236}">
                <a16:creationId xmlns:a16="http://schemas.microsoft.com/office/drawing/2014/main" id="{69F1AB2F-7612-4CCF-85F0-1E7A0204EA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9"/>
          <a:stretch/>
        </p:blipFill>
        <p:spPr>
          <a:xfrm>
            <a:off x="138801" y="166255"/>
            <a:ext cx="10658508" cy="6394480"/>
          </a:xfrm>
          <a:prstGeom prst="rect">
            <a:avLst/>
          </a:prstGeom>
        </p:spPr>
      </p:pic>
      <p:pic>
        <p:nvPicPr>
          <p:cNvPr id="5" name="SG Bk 5 F-SA_2020_2-06">
            <a:hlinkClick r:id="" action="ppaction://media"/>
            <a:extLst>
              <a:ext uri="{FF2B5EF4-FFF2-40B4-BE49-F238E27FC236}">
                <a16:creationId xmlns:a16="http://schemas.microsoft.com/office/drawing/2014/main" id="{6D6FAAAC-A5FB-4870-A69A-1CE6DC918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594350" y="919476"/>
            <a:ext cx="1372225" cy="13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صورة 3">
            <a:extLst>
              <a:ext uri="{FF2B5EF4-FFF2-40B4-BE49-F238E27FC236}">
                <a16:creationId xmlns:a16="http://schemas.microsoft.com/office/drawing/2014/main" id="{38D6DCC9-8F14-BDA2-8BAA-9EF36CCD6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9"/>
          <a:stretch/>
        </p:blipFill>
        <p:spPr>
          <a:xfrm>
            <a:off x="117687" y="19980"/>
            <a:ext cx="8734078" cy="5239935"/>
          </a:xfrm>
          <a:prstGeom prst="rect">
            <a:avLst/>
          </a:prstGeom>
        </p:spPr>
      </p:pic>
      <p:pic>
        <p:nvPicPr>
          <p:cNvPr id="16" name="صورة 7">
            <a:extLst>
              <a:ext uri="{FF2B5EF4-FFF2-40B4-BE49-F238E27FC236}">
                <a16:creationId xmlns:a16="http://schemas.microsoft.com/office/drawing/2014/main" id="{7ED48D97-20E3-446B-93F8-4E0FFF2AC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70"/>
          <a:stretch/>
        </p:blipFill>
        <p:spPr>
          <a:xfrm>
            <a:off x="5215217" y="2896850"/>
            <a:ext cx="6859096" cy="3826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9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5" name="مجموعة 7">
            <a:extLst>
              <a:ext uri="{FF2B5EF4-FFF2-40B4-BE49-F238E27FC236}">
                <a16:creationId xmlns:a16="http://schemas.microsoft.com/office/drawing/2014/main" id="{27BEB1ED-7BEB-4DF7-8517-B78B46515E90}"/>
              </a:ext>
            </a:extLst>
          </p:cNvPr>
          <p:cNvGrpSpPr/>
          <p:nvPr/>
        </p:nvGrpSpPr>
        <p:grpSpPr>
          <a:xfrm>
            <a:off x="375297" y="232128"/>
            <a:ext cx="7010400" cy="2773136"/>
            <a:chOff x="3352800" y="2481943"/>
            <a:chExt cx="5497286" cy="1880507"/>
          </a:xfrm>
        </p:grpSpPr>
        <p:pic>
          <p:nvPicPr>
            <p:cNvPr id="6" name="صورة 2">
              <a:extLst>
                <a:ext uri="{FF2B5EF4-FFF2-40B4-BE49-F238E27FC236}">
                  <a16:creationId xmlns:a16="http://schemas.microsoft.com/office/drawing/2014/main" id="{299FA9CA-10E1-45C1-9B00-3D72B7ECF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0" y="2495550"/>
              <a:ext cx="5486400" cy="1866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مستطيل 5">
              <a:extLst>
                <a:ext uri="{FF2B5EF4-FFF2-40B4-BE49-F238E27FC236}">
                  <a16:creationId xmlns:a16="http://schemas.microsoft.com/office/drawing/2014/main" id="{8D1CCD9C-E6BC-4AD1-862C-353215D361B9}"/>
                </a:ext>
              </a:extLst>
            </p:cNvPr>
            <p:cNvSpPr/>
            <p:nvPr/>
          </p:nvSpPr>
          <p:spPr>
            <a:xfrm>
              <a:off x="7837714" y="2481943"/>
              <a:ext cx="1012372" cy="783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14BFE4E-EDA0-4859-BB7F-1787698673C8}"/>
              </a:ext>
            </a:extLst>
          </p:cNvPr>
          <p:cNvSpPr txBox="1"/>
          <p:nvPr/>
        </p:nvSpPr>
        <p:spPr>
          <a:xfrm>
            <a:off x="184727" y="3170092"/>
            <a:ext cx="11868727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l" rtl="0">
              <a:buAutoNum type="arabicPeriod"/>
            </a:pPr>
            <a:r>
              <a:rPr lang="en-US" sz="3200" dirty="0">
                <a:latin typeface="Comic Sans MS" panose="030F0702030302020204" pitchFamily="66" charset="0"/>
              </a:rPr>
              <a:t>She prepared an international meal. </a:t>
            </a:r>
          </a:p>
          <a:p>
            <a:pPr algn="l" rtl="0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2. No, she doesn’t. 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3. She says that her mother should start her own restaurant. </a:t>
            </a:r>
          </a:p>
          <a:p>
            <a:pPr algn="l" rtl="0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4. She says that she can teach her daughter how to cook. 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5. It is cheaper and healthier than eating out.</a:t>
            </a:r>
            <a:endParaRPr lang="ar-SA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صورة 2">
            <a:extLst>
              <a:ext uri="{FF2B5EF4-FFF2-40B4-BE49-F238E27FC236}">
                <a16:creationId xmlns:a16="http://schemas.microsoft.com/office/drawing/2014/main" id="{57FE1BED-802D-4FC5-BEE4-30D966FE6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211" y="2006762"/>
            <a:ext cx="9065577" cy="205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32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31">
      <a:dk1>
        <a:srgbClr val="2B2A30"/>
      </a:dk1>
      <a:lt1>
        <a:srgbClr val="F9F8F8"/>
      </a:lt1>
      <a:dk2>
        <a:srgbClr val="BDBDBD"/>
      </a:dk2>
      <a:lt2>
        <a:srgbClr val="9ED633"/>
      </a:lt2>
      <a:accent1>
        <a:srgbClr val="9ED633"/>
      </a:accent1>
      <a:accent2>
        <a:srgbClr val="FFFFFF"/>
      </a:accent2>
      <a:accent3>
        <a:srgbClr val="A5A5A5"/>
      </a:accent3>
      <a:accent4>
        <a:srgbClr val="346059"/>
      </a:accent4>
      <a:accent5>
        <a:srgbClr val="5B9BD5"/>
      </a:accent5>
      <a:accent6>
        <a:srgbClr val="F0F3BD"/>
      </a:accent6>
      <a:hlink>
        <a:srgbClr val="057FF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15072</TotalTime>
  <Words>295</Words>
  <Application>Microsoft Office PowerPoint</Application>
  <PresentationFormat>Widescreen</PresentationFormat>
  <Paragraphs>53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Comic Sans MS</vt:lpstr>
      <vt:lpstr>Tema de Office</vt:lpstr>
      <vt:lpstr>PowerPoint Presentation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نادية بنت الغامدي</cp:lastModifiedBy>
  <cp:revision>197</cp:revision>
  <dcterms:created xsi:type="dcterms:W3CDTF">2019-10-26T16:47:23Z</dcterms:created>
  <dcterms:modified xsi:type="dcterms:W3CDTF">2022-10-13T06:38:08Z</dcterms:modified>
</cp:coreProperties>
</file>