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66" r:id="rId4"/>
    <p:sldId id="271" r:id="rId5"/>
    <p:sldId id="283" r:id="rId6"/>
    <p:sldId id="284" r:id="rId7"/>
    <p:sldId id="282" r:id="rId8"/>
    <p:sldId id="273" r:id="rId9"/>
    <p:sldId id="277" r:id="rId10"/>
    <p:sldId id="279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06" autoAdjust="0"/>
    <p:restoredTop sz="94660"/>
  </p:normalViewPr>
  <p:slideViewPr>
    <p:cSldViewPr>
      <p:cViewPr>
        <p:scale>
          <a:sx n="59" d="100"/>
          <a:sy n="59" d="100"/>
        </p:scale>
        <p:origin x="-16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04/03/42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Bu_Shahad_PowerPoin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m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image" Target="../media/image8.jpg"/><Relationship Id="rId5" Type="http://schemas.microsoft.com/office/2007/relationships/media" Target="../media/media3.wma"/><Relationship Id="rId10" Type="http://schemas.openxmlformats.org/officeDocument/2006/relationships/image" Target="../media/image7.jpg"/><Relationship Id="rId4" Type="http://schemas.openxmlformats.org/officeDocument/2006/relationships/audio" Target="../media/media2.wma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5576" y="476672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Super goal 1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99592" y="2132856"/>
            <a:ext cx="74888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</a:p>
          <a:p>
            <a:pPr algn="ctr"/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Lesson 4  </a:t>
            </a:r>
            <a:r>
              <a:rPr lang="en-US" sz="28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reading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267744" y="5526359"/>
            <a:ext cx="382677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/>
              <a:t>ا</a:t>
            </a:r>
            <a:r>
              <a:rPr lang="ar-SA" sz="1100" b="1" dirty="0" smtClean="0"/>
              <a:t>عداد المعلم / يحيى المنقري    متوسطة المأمون بالهفوف  </a:t>
            </a:r>
            <a:endParaRPr lang="ar-SA" sz="1100" b="1" dirty="0"/>
          </a:p>
        </p:txBody>
      </p:sp>
      <p:pic>
        <p:nvPicPr>
          <p:cNvPr id="8" name="صورة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" y="6093296"/>
            <a:ext cx="721651" cy="6926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378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هم إلى اليسار 11">
            <a:hlinkClick r:id="rId2" action="ppaction://hlinksldjump"/>
          </p:cNvPr>
          <p:cNvSpPr/>
          <p:nvPr/>
        </p:nvSpPr>
        <p:spPr>
          <a:xfrm>
            <a:off x="214282" y="5214950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2" action="ppaction://hlinksldjump"/>
          </p:cNvPr>
          <p:cNvSpPr/>
          <p:nvPr/>
        </p:nvSpPr>
        <p:spPr>
          <a:xfrm>
            <a:off x="-23796" y="4986799"/>
            <a:ext cx="22145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5" descr="x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857364"/>
            <a:ext cx="4310066" cy="3706657"/>
          </a:xfrm>
          <a:prstGeom prst="rect">
            <a:avLst/>
          </a:prstGeom>
        </p:spPr>
      </p:pic>
      <p:pic>
        <p:nvPicPr>
          <p:cNvPr id="8" name="صورة 7" descr="teary-eyed-emoticon-cry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0" y="1047750"/>
            <a:ext cx="1595432" cy="15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180128135931-shutterstock-4667155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56" y="0"/>
            <a:ext cx="9170855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99592" y="260648"/>
            <a:ext cx="442915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altLang="ar-SA" sz="3600" b="1" dirty="0" smtClean="0">
                <a:solidFill>
                  <a:srgbClr val="FF0000"/>
                </a:solidFill>
              </a:rPr>
              <a:t>Learning Objectives 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6670" y="1057271"/>
            <a:ext cx="5895000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0719" y="1076471"/>
            <a:ext cx="6181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/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US" sz="2400" b="1" i="1" u="sng" dirty="0" smtClean="0">
                <a:solidFill>
                  <a:schemeClr val="bg2">
                    <a:lumMod val="50000"/>
                  </a:schemeClr>
                </a:solidFill>
              </a:rPr>
              <a:t>By the end of this lesson, Ss will be able to: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-20014" y="2060848"/>
            <a:ext cx="6608040" cy="11430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1- complete </a:t>
            </a:r>
            <a:r>
              <a:rPr lang="en-US" sz="2400" b="1" dirty="0">
                <a:solidFill>
                  <a:schemeClr val="bg1"/>
                </a:solidFill>
              </a:rPr>
              <a:t>the chart from the </a:t>
            </a:r>
            <a:r>
              <a:rPr lang="en-US" sz="2400" b="1" dirty="0" smtClean="0">
                <a:solidFill>
                  <a:schemeClr val="bg1"/>
                </a:solidFill>
              </a:rPr>
              <a:t>passage .</a:t>
            </a:r>
            <a:endParaRPr lang="en-US" sz="2400" b="1" dirty="0">
              <a:solidFill>
                <a:schemeClr val="bg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2- Read </a:t>
            </a:r>
            <a:r>
              <a:rPr lang="en-US" sz="2400" b="1" dirty="0">
                <a:solidFill>
                  <a:schemeClr val="bg1"/>
                </a:solidFill>
              </a:rPr>
              <a:t>about Lapland 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Vocabu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RCTIC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8868" y="3938600"/>
            <a:ext cx="609600" cy="609600"/>
          </a:xfrm>
          <a:prstGeom prst="rect">
            <a:avLst/>
          </a:prstGeom>
        </p:spPr>
      </p:pic>
      <p:pic>
        <p:nvPicPr>
          <p:cNvPr id="3" name="REINDEER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01194" y="4243400"/>
            <a:ext cx="609600" cy="609600"/>
          </a:xfrm>
          <a:prstGeom prst="rect">
            <a:avLst/>
          </a:prstGeom>
        </p:spPr>
      </p:pic>
      <p:pic>
        <p:nvPicPr>
          <p:cNvPr id="5" name="SUNLIGHT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22013" y="4077072"/>
            <a:ext cx="609600" cy="609600"/>
          </a:xfrm>
          <a:prstGeom prst="rect">
            <a:avLst/>
          </a:prstGeom>
        </p:spPr>
      </p:pic>
      <p:pic>
        <p:nvPicPr>
          <p:cNvPr id="4" name="صورة 3" descr="6866730-colourful-letters-making-a-border-on-a-white-background-alphabet-borde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52" y="1628800"/>
            <a:ext cx="9144000" cy="52292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51520" y="3215557"/>
            <a:ext cx="25202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Arctic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574166" y="3215557"/>
            <a:ext cx="24489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Reindeer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7062441" y="3215557"/>
            <a:ext cx="17281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Sunlight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340"/>
            <a:ext cx="2664296" cy="286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72" y="330814"/>
            <a:ext cx="2019952" cy="288474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0" y="548680"/>
            <a:ext cx="2323567" cy="2661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63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7264430" cy="68580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6649011" y="5589240"/>
            <a:ext cx="938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Hannun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631601" y="5877272"/>
            <a:ext cx="105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Lapland.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620156" y="6165401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Finland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491980" y="6488668"/>
            <a:ext cx="1252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Rovaniemi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02148" y="975421"/>
            <a:ext cx="3269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I think it is about Lapland next to Finland.</a:t>
            </a:r>
            <a:endParaRPr lang="ar-SA" sz="1400" b="1" dirty="0">
              <a:solidFill>
                <a:srgbClr val="0000FF"/>
              </a:solidFill>
            </a:endParaRPr>
          </a:p>
        </p:txBody>
      </p:sp>
      <p:pic>
        <p:nvPicPr>
          <p:cNvPr id="3" name="SG Bk 1 F-SA__18_2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1880" y="4262"/>
            <a:ext cx="609600" cy="433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3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5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971"/>
            <a:ext cx="9144000" cy="627805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054543" y="3244334"/>
            <a:ext cx="1463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Carlos Torres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392460" y="3613666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Chilean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102962" y="4437112"/>
            <a:ext cx="2870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Los Angeles, California, U.S.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089615" y="4814092"/>
            <a:ext cx="418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18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874650" y="5301208"/>
            <a:ext cx="23786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carlos123@worldnet.com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203848" y="5727193"/>
            <a:ext cx="1495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301-555-9901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28596" y="142852"/>
            <a:ext cx="55007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8596" y="142852"/>
            <a:ext cx="5519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 the correct answer :</a:t>
            </a:r>
            <a:endParaRPr lang="ar-SA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614238" y="4283973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5947607" y="4306046"/>
            <a:ext cx="8246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مستطيل مستدير الزوايا 37">
            <a:hlinkClick r:id="rId2" action="ppaction://hlinksldjump"/>
          </p:cNvPr>
          <p:cNvSpPr/>
          <p:nvPr/>
        </p:nvSpPr>
        <p:spPr>
          <a:xfrm>
            <a:off x="1285852" y="5572140"/>
            <a:ext cx="200026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مستطيل مستدير الزوايا 38">
            <a:hlinkClick r:id="rId3" action="ppaction://hlinksldjump"/>
          </p:cNvPr>
          <p:cNvSpPr/>
          <p:nvPr/>
        </p:nvSpPr>
        <p:spPr>
          <a:xfrm>
            <a:off x="1357290" y="6215082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مستطيل مستدير الزوايا 39">
            <a:hlinkClick r:id="rId3" action="ppaction://hlinksldjump"/>
          </p:cNvPr>
          <p:cNvSpPr/>
          <p:nvPr/>
        </p:nvSpPr>
        <p:spPr>
          <a:xfrm>
            <a:off x="6710925" y="5535075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مستطيل مستدير الزوايا 40">
            <a:hlinkClick r:id="rId2" action="ppaction://hlinksldjump"/>
          </p:cNvPr>
          <p:cNvSpPr/>
          <p:nvPr/>
        </p:nvSpPr>
        <p:spPr>
          <a:xfrm>
            <a:off x="6715140" y="6215082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مستطيل 41">
            <a:hlinkClick r:id="rId2" action="ppaction://hlinksldjump"/>
          </p:cNvPr>
          <p:cNvSpPr/>
          <p:nvPr/>
        </p:nvSpPr>
        <p:spPr>
          <a:xfrm>
            <a:off x="1282070" y="5555621"/>
            <a:ext cx="2000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Reindeer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3" name="مستطيل 42">
            <a:hlinkClick r:id="rId3" action="ppaction://hlinksldjump"/>
          </p:cNvPr>
          <p:cNvSpPr/>
          <p:nvPr/>
        </p:nvSpPr>
        <p:spPr>
          <a:xfrm>
            <a:off x="1321571" y="6198563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sheep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4" name="مستطيل 43">
            <a:hlinkClick r:id="rId3" action="ppaction://hlinksldjump"/>
          </p:cNvPr>
          <p:cNvSpPr/>
          <p:nvPr/>
        </p:nvSpPr>
        <p:spPr>
          <a:xfrm>
            <a:off x="6669078" y="5555621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Sunset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5" name="مستطيل 44">
            <a:hlinkClick r:id="rId2" action="ppaction://hlinksldjump"/>
          </p:cNvPr>
          <p:cNvSpPr/>
          <p:nvPr/>
        </p:nvSpPr>
        <p:spPr>
          <a:xfrm>
            <a:off x="6632405" y="6174305"/>
            <a:ext cx="20228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Sunlight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7858148" y="5286388"/>
            <a:ext cx="214314" cy="71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07" y="4066066"/>
            <a:ext cx="1500990" cy="135914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2" y="4113930"/>
            <a:ext cx="1651000" cy="126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مستطيل مستدير الزوايا 21"/>
          <p:cNvSpPr/>
          <p:nvPr/>
        </p:nvSpPr>
        <p:spPr>
          <a:xfrm>
            <a:off x="2285984" y="1041897"/>
            <a:ext cx="5214853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2699791" y="1041897"/>
            <a:ext cx="45365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Lapland is very ……..</a:t>
            </a:r>
            <a:endParaRPr lang="en-US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مستطيل مستدير الزوايا 23">
            <a:hlinkClick r:id="rId3" action="ppaction://hlinksldjump"/>
          </p:cNvPr>
          <p:cNvSpPr/>
          <p:nvPr/>
        </p:nvSpPr>
        <p:spPr>
          <a:xfrm>
            <a:off x="2237155" y="1863527"/>
            <a:ext cx="1883607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مستطيل مستدير الزوايا 24">
            <a:hlinkClick r:id="rId2" action="ppaction://hlinksldjump"/>
          </p:cNvPr>
          <p:cNvSpPr/>
          <p:nvPr/>
        </p:nvSpPr>
        <p:spPr>
          <a:xfrm>
            <a:off x="5929322" y="1772390"/>
            <a:ext cx="1571515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مستطيل 25">
            <a:hlinkClick r:id="rId3" action="ppaction://hlinksldjump"/>
          </p:cNvPr>
          <p:cNvSpPr/>
          <p:nvPr/>
        </p:nvSpPr>
        <p:spPr>
          <a:xfrm>
            <a:off x="2257437" y="1874818"/>
            <a:ext cx="17753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Hot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27" name="مستطيل 26">
            <a:hlinkClick r:id="rId2" action="ppaction://hlinksldjump"/>
          </p:cNvPr>
          <p:cNvSpPr/>
          <p:nvPr/>
        </p:nvSpPr>
        <p:spPr>
          <a:xfrm>
            <a:off x="6207483" y="1798291"/>
            <a:ext cx="8498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Cold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201783" y="1062120"/>
            <a:ext cx="747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1-</a:t>
            </a:r>
            <a:endParaRPr lang="ar-SA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2355558" y="2578249"/>
            <a:ext cx="5214853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2321703" y="2592444"/>
            <a:ext cx="54543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Lapland is a region in </a:t>
            </a:r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Finland . </a:t>
            </a:r>
            <a:endParaRPr lang="en-US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مستطيل مستدير الزوايا 34">
            <a:hlinkClick r:id="rId2" action="ppaction://hlinksldjump"/>
          </p:cNvPr>
          <p:cNvSpPr/>
          <p:nvPr/>
        </p:nvSpPr>
        <p:spPr>
          <a:xfrm>
            <a:off x="2433691" y="3414074"/>
            <a:ext cx="1883607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مستطيل مستدير الزوايا 35">
            <a:hlinkClick r:id="rId3" action="ppaction://hlinksldjump"/>
          </p:cNvPr>
          <p:cNvSpPr/>
          <p:nvPr/>
        </p:nvSpPr>
        <p:spPr>
          <a:xfrm>
            <a:off x="6125858" y="3322937"/>
            <a:ext cx="1571515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مستطيل 36">
            <a:hlinkClick r:id="rId2" action="ppaction://hlinksldjump"/>
          </p:cNvPr>
          <p:cNvSpPr/>
          <p:nvPr/>
        </p:nvSpPr>
        <p:spPr>
          <a:xfrm>
            <a:off x="2541988" y="3403796"/>
            <a:ext cx="17753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TRUE.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6" name="مستطيل 45">
            <a:hlinkClick r:id="rId3" action="ppaction://hlinksldjump"/>
          </p:cNvPr>
          <p:cNvSpPr/>
          <p:nvPr/>
        </p:nvSpPr>
        <p:spPr>
          <a:xfrm>
            <a:off x="6404019" y="3289900"/>
            <a:ext cx="10968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FALSE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1216962" y="2600681"/>
            <a:ext cx="747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2-</a:t>
            </a:r>
            <a:endParaRPr lang="ar-SA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24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9334807-the-end-word-on-black-board-background-composed-from-colorful-abc-alphabet-block-wooden-letters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stock-illustration-thumbs-up-emoticon-vector-design-showin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1857388" cy="1714512"/>
          </a:xfrm>
          <a:prstGeom prst="rect">
            <a:avLst/>
          </a:prstGeom>
        </p:spPr>
      </p:pic>
      <p:sp>
        <p:nvSpPr>
          <p:cNvPr id="12" name="سهم إلى اليسار 11">
            <a:hlinkClick r:id="rId3" action="ppaction://hlinksldjump"/>
          </p:cNvPr>
          <p:cNvSpPr/>
          <p:nvPr/>
        </p:nvSpPr>
        <p:spPr>
          <a:xfrm>
            <a:off x="214282" y="5286388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3" action="ppaction://hlinksldjump"/>
          </p:cNvPr>
          <p:cNvSpPr/>
          <p:nvPr/>
        </p:nvSpPr>
        <p:spPr>
          <a:xfrm>
            <a:off x="-71438" y="5058237"/>
            <a:ext cx="24288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صورة 14" descr="imagew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071546"/>
            <a:ext cx="5286412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110</Words>
  <Application>Microsoft Office PowerPoint</Application>
  <PresentationFormat>عرض على الشاشة (3:4)‏</PresentationFormat>
  <Paragraphs>41</Paragraphs>
  <Slides>10</Slides>
  <Notes>0</Notes>
  <HiddenSlides>0</HiddenSlides>
  <MMClips>4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73</cp:revision>
  <dcterms:created xsi:type="dcterms:W3CDTF">2020-08-04T01:19:29Z</dcterms:created>
  <dcterms:modified xsi:type="dcterms:W3CDTF">2020-10-19T23:54:35Z</dcterms:modified>
</cp:coreProperties>
</file>