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63" r:id="rId4"/>
    <p:sldId id="264" r:id="rId5"/>
    <p:sldId id="262" r:id="rId6"/>
    <p:sldId id="267" r:id="rId7"/>
    <p:sldId id="260" r:id="rId8"/>
    <p:sldId id="261" r:id="rId9"/>
    <p:sldId id="266" r:id="rId10"/>
    <p:sldId id="268" r:id="rId11"/>
    <p:sldId id="269" r:id="rId12"/>
    <p:sldId id="271" r:id="rId13"/>
    <p:sldId id="265" r:id="rId14"/>
    <p:sldId id="270" r:id="rId15"/>
    <p:sldId id="272" r:id="rId16"/>
    <p:sldId id="274" r:id="rId17"/>
    <p:sldId id="275" r:id="rId18"/>
    <p:sldId id="273" r:id="rId19"/>
    <p:sldId id="276" r:id="rId20"/>
    <p:sldId id="277" r:id="rId21"/>
    <p:sldId id="279" r:id="rId22"/>
    <p:sldId id="280" r:id="rId23"/>
    <p:sldId id="278" r:id="rId24"/>
    <p:sldId id="281" r:id="rId25"/>
    <p:sldId id="282" r:id="rId26"/>
    <p:sldId id="284" r:id="rId27"/>
    <p:sldId id="283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3E3F0"/>
    <a:srgbClr val="CDF27D"/>
    <a:srgbClr val="FFA4A4"/>
    <a:srgbClr val="F8D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991DB9-1989-41B6-AED8-45F0114C6963}" v="1496" dt="2023-09-22T17:57:23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75" autoAdjust="0"/>
    <p:restoredTop sz="93447" autoAdjust="0"/>
  </p:normalViewPr>
  <p:slideViewPr>
    <p:cSldViewPr snapToGrid="0">
      <p:cViewPr>
        <p:scale>
          <a:sx n="10" d="100"/>
          <a:sy n="10" d="100"/>
        </p:scale>
        <p:origin x="2536" y="1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DD9DB5B6-57D6-4514-BCBE-57C17A5DC504}"/>
    <pc:docChg chg="undo custSel addSld modSld sldOrd modMainMaster">
      <pc:chgData name="حصه بنت العتيبي" userId="c1fe605c-1aaf-4791-a440-af891effc177" providerId="ADAL" clId="{DD9DB5B6-57D6-4514-BCBE-57C17A5DC504}" dt="2023-09-21T13:46:52.817" v="294" actId="1076"/>
      <pc:docMkLst>
        <pc:docMk/>
      </pc:docMkLst>
      <pc:sldChg chg="addSp modSp">
        <pc:chgData name="حصه بنت العتيبي" userId="c1fe605c-1aaf-4791-a440-af891effc177" providerId="ADAL" clId="{DD9DB5B6-57D6-4514-BCBE-57C17A5DC504}" dt="2023-09-21T11:56:48.761" v="119" actId="1076"/>
        <pc:sldMkLst>
          <pc:docMk/>
          <pc:sldMk cId="2314879080" sldId="273"/>
        </pc:sldMkLst>
        <pc:picChg chg="add mod">
          <ac:chgData name="حصه بنت العتيبي" userId="c1fe605c-1aaf-4791-a440-af891effc177" providerId="ADAL" clId="{DD9DB5B6-57D6-4514-BCBE-57C17A5DC504}" dt="2023-09-21T11:56:48.761" v="119" actId="1076"/>
          <ac:picMkLst>
            <pc:docMk/>
            <pc:sldMk cId="2314879080" sldId="273"/>
            <ac:picMk id="21" creationId="{64A726F0-220B-0833-BDB9-3E16557FCF06}"/>
          </ac:picMkLst>
        </pc:picChg>
        <pc:picChg chg="add mod">
          <ac:chgData name="حصه بنت العتيبي" userId="c1fe605c-1aaf-4791-a440-af891effc177" providerId="ADAL" clId="{DD9DB5B6-57D6-4514-BCBE-57C17A5DC504}" dt="2023-09-21T11:56:36.541" v="116" actId="1076"/>
          <ac:picMkLst>
            <pc:docMk/>
            <pc:sldMk cId="2314879080" sldId="273"/>
            <ac:picMk id="24" creationId="{3281CE04-5E89-5D2B-2ABA-D5872D2667EE}"/>
          </ac:picMkLst>
        </pc:picChg>
        <pc:picChg chg="add mod">
          <ac:chgData name="حصه بنت العتيبي" userId="c1fe605c-1aaf-4791-a440-af891effc177" providerId="ADAL" clId="{DD9DB5B6-57D6-4514-BCBE-57C17A5DC504}" dt="2023-09-21T11:56:42.217" v="117" actId="1076"/>
          <ac:picMkLst>
            <pc:docMk/>
            <pc:sldMk cId="2314879080" sldId="273"/>
            <ac:picMk id="25" creationId="{46307FFB-13A7-4DC7-4283-129BCD42E3AA}"/>
          </ac:picMkLst>
        </pc:picChg>
        <pc:picChg chg="add mod">
          <ac:chgData name="حصه بنت العتيبي" userId="c1fe605c-1aaf-4791-a440-af891effc177" providerId="ADAL" clId="{DD9DB5B6-57D6-4514-BCBE-57C17A5DC504}" dt="2023-09-21T11:56:26.939" v="113" actId="1076"/>
          <ac:picMkLst>
            <pc:docMk/>
            <pc:sldMk cId="2314879080" sldId="273"/>
            <ac:picMk id="26" creationId="{6C68C4A6-8FB7-D9AC-650C-634A06C430FB}"/>
          </ac:picMkLst>
        </pc:picChg>
        <pc:picChg chg="add mod">
          <ac:chgData name="حصه بنت العتيبي" userId="c1fe605c-1aaf-4791-a440-af891effc177" providerId="ADAL" clId="{DD9DB5B6-57D6-4514-BCBE-57C17A5DC504}" dt="2023-09-21T11:56:44.970" v="118" actId="1076"/>
          <ac:picMkLst>
            <pc:docMk/>
            <pc:sldMk cId="2314879080" sldId="273"/>
            <ac:picMk id="27" creationId="{FA58AA74-9CB1-BB36-6EB9-A6633B50284F}"/>
          </ac:picMkLst>
        </pc:picChg>
        <pc:picChg chg="add mod">
          <ac:chgData name="حصه بنت العتيبي" userId="c1fe605c-1aaf-4791-a440-af891effc177" providerId="ADAL" clId="{DD9DB5B6-57D6-4514-BCBE-57C17A5DC504}" dt="2023-09-21T11:56:32.892" v="115" actId="1076"/>
          <ac:picMkLst>
            <pc:docMk/>
            <pc:sldMk cId="2314879080" sldId="273"/>
            <ac:picMk id="28" creationId="{E8BABFB7-D7DF-C9EE-F526-CC6BFB61889A}"/>
          </ac:picMkLst>
        </pc:picChg>
      </pc:sldChg>
      <pc:sldChg chg="addSp modSp mod">
        <pc:chgData name="حصه بنت العتيبي" userId="c1fe605c-1aaf-4791-a440-af891effc177" providerId="ADAL" clId="{DD9DB5B6-57D6-4514-BCBE-57C17A5DC504}" dt="2023-09-21T11:23:52.402" v="23" actId="1076"/>
        <pc:sldMkLst>
          <pc:docMk/>
          <pc:sldMk cId="4221510625" sldId="274"/>
        </pc:sldMkLst>
        <pc:grpChg chg="add mod">
          <ac:chgData name="حصه بنت العتيبي" userId="c1fe605c-1aaf-4791-a440-af891effc177" providerId="ADAL" clId="{DD9DB5B6-57D6-4514-BCBE-57C17A5DC504}" dt="2023-09-21T11:17:27.701" v="4" actId="164"/>
          <ac:grpSpMkLst>
            <pc:docMk/>
            <pc:sldMk cId="4221510625" sldId="274"/>
            <ac:grpSpMk id="5" creationId="{1ACEBA90-F174-AF1F-8ECD-B69FD3E2DCC9}"/>
          </ac:grpSpMkLst>
        </pc:grpChg>
        <pc:picChg chg="mod">
          <ac:chgData name="حصه بنت العتيبي" userId="c1fe605c-1aaf-4791-a440-af891effc177" providerId="ADAL" clId="{DD9DB5B6-57D6-4514-BCBE-57C17A5DC504}" dt="2023-09-21T11:17:27.701" v="4" actId="164"/>
          <ac:picMkLst>
            <pc:docMk/>
            <pc:sldMk cId="4221510625" sldId="274"/>
            <ac:picMk id="3" creationId="{82DD539A-19D2-0637-BA85-F911515232EB}"/>
          </ac:picMkLst>
        </pc:picChg>
        <pc:picChg chg="mod">
          <ac:chgData name="حصه بنت العتيبي" userId="c1fe605c-1aaf-4791-a440-af891effc177" providerId="ADAL" clId="{DD9DB5B6-57D6-4514-BCBE-57C17A5DC504}" dt="2023-09-21T11:17:27.701" v="4" actId="164"/>
          <ac:picMkLst>
            <pc:docMk/>
            <pc:sldMk cId="4221510625" sldId="274"/>
            <ac:picMk id="4" creationId="{B67C91EE-198F-8C7D-ABF0-8E73208E8770}"/>
          </ac:picMkLst>
        </pc:picChg>
        <pc:picChg chg="add mod">
          <ac:chgData name="حصه بنت العتيبي" userId="c1fe605c-1aaf-4791-a440-af891effc177" providerId="ADAL" clId="{DD9DB5B6-57D6-4514-BCBE-57C17A5DC504}" dt="2023-09-21T11:23:52.402" v="23" actId="1076"/>
          <ac:picMkLst>
            <pc:docMk/>
            <pc:sldMk cId="4221510625" sldId="274"/>
            <ac:picMk id="6" creationId="{D92CF520-C0EB-3151-D639-D75BB08857DC}"/>
          </ac:picMkLst>
        </pc:picChg>
      </pc:sldChg>
      <pc:sldChg chg="addSp modSp mod modTransition">
        <pc:chgData name="حصه بنت العتيبي" userId="c1fe605c-1aaf-4791-a440-af891effc177" providerId="ADAL" clId="{DD9DB5B6-57D6-4514-BCBE-57C17A5DC504}" dt="2023-09-21T11:23:23.332" v="21" actId="1076"/>
        <pc:sldMkLst>
          <pc:docMk/>
          <pc:sldMk cId="4164549398" sldId="275"/>
        </pc:sldMkLst>
        <pc:grpChg chg="add mod">
          <ac:chgData name="حصه بنت العتيبي" userId="c1fe605c-1aaf-4791-a440-af891effc177" providerId="ADAL" clId="{DD9DB5B6-57D6-4514-BCBE-57C17A5DC504}" dt="2023-09-21T11:20:09.934" v="13" actId="1076"/>
          <ac:grpSpMkLst>
            <pc:docMk/>
            <pc:sldMk cId="4164549398" sldId="275"/>
            <ac:grpSpMk id="2" creationId="{BB9D5D24-E13E-B8A5-25E1-EDD9BB7168AF}"/>
          </ac:grpSpMkLst>
        </pc:grpChg>
        <pc:picChg chg="mod">
          <ac:chgData name="حصه بنت العتيبي" userId="c1fe605c-1aaf-4791-a440-af891effc177" providerId="ADAL" clId="{DD9DB5B6-57D6-4514-BCBE-57C17A5DC504}" dt="2023-09-21T11:19:54.714" v="11" actId="1076"/>
          <ac:picMkLst>
            <pc:docMk/>
            <pc:sldMk cId="4164549398" sldId="275"/>
            <ac:picMk id="3" creationId="{82DD539A-19D2-0637-BA85-F911515232EB}"/>
          </ac:picMkLst>
        </pc:picChg>
        <pc:picChg chg="mod">
          <ac:chgData name="حصه بنت العتيبي" userId="c1fe605c-1aaf-4791-a440-af891effc177" providerId="ADAL" clId="{DD9DB5B6-57D6-4514-BCBE-57C17A5DC504}" dt="2023-09-21T11:15:37.790" v="2" actId="164"/>
          <ac:picMkLst>
            <pc:docMk/>
            <pc:sldMk cId="4164549398" sldId="275"/>
            <ac:picMk id="4" creationId="{B67C91EE-198F-8C7D-ABF0-8E73208E8770}"/>
          </ac:picMkLst>
        </pc:picChg>
        <pc:picChg chg="add mod">
          <ac:chgData name="حصه بنت العتيبي" userId="c1fe605c-1aaf-4791-a440-af891effc177" providerId="ADAL" clId="{DD9DB5B6-57D6-4514-BCBE-57C17A5DC504}" dt="2023-09-21T11:23:23.332" v="21" actId="1076"/>
          <ac:picMkLst>
            <pc:docMk/>
            <pc:sldMk cId="4164549398" sldId="275"/>
            <ac:picMk id="6" creationId="{9140FD81-5716-4153-8737-35F0C69C0DC1}"/>
          </ac:picMkLst>
        </pc:picChg>
        <pc:picChg chg="add mod">
          <ac:chgData name="حصه بنت العتيبي" userId="c1fe605c-1aaf-4791-a440-af891effc177" providerId="ADAL" clId="{DD9DB5B6-57D6-4514-BCBE-57C17A5DC504}" dt="2023-09-21T11:22:51.170" v="20" actId="14100"/>
          <ac:picMkLst>
            <pc:docMk/>
            <pc:sldMk cId="4164549398" sldId="275"/>
            <ac:picMk id="8" creationId="{A6713958-68DF-ED24-8AF3-056D19D72702}"/>
          </ac:picMkLst>
        </pc:picChg>
      </pc:sldChg>
      <pc:sldChg chg="addSp modSp new mod modTransition modAnim">
        <pc:chgData name="حصه بنت العتيبي" userId="c1fe605c-1aaf-4791-a440-af891effc177" providerId="ADAL" clId="{DD9DB5B6-57D6-4514-BCBE-57C17A5DC504}" dt="2023-09-21T13:10:08.981" v="230" actId="1076"/>
        <pc:sldMkLst>
          <pc:docMk/>
          <pc:sldMk cId="2084019903" sldId="276"/>
        </pc:sldMkLst>
        <pc:spChg chg="add mod">
          <ac:chgData name="حصه بنت العتيبي" userId="c1fe605c-1aaf-4791-a440-af891effc177" providerId="ADAL" clId="{DD9DB5B6-57D6-4514-BCBE-57C17A5DC504}" dt="2023-09-21T11:54:32.141" v="100" actId="2711"/>
          <ac:spMkLst>
            <pc:docMk/>
            <pc:sldMk cId="2084019903" sldId="276"/>
            <ac:spMk id="3" creationId="{CAC959DF-143E-8DD7-8346-783F8DBF482A}"/>
          </ac:spMkLst>
        </pc:spChg>
        <pc:spChg chg="add mod">
          <ac:chgData name="حصه بنت العتيبي" userId="c1fe605c-1aaf-4791-a440-af891effc177" providerId="ADAL" clId="{DD9DB5B6-57D6-4514-BCBE-57C17A5DC504}" dt="2023-09-21T11:54:32.141" v="100" actId="2711"/>
          <ac:spMkLst>
            <pc:docMk/>
            <pc:sldMk cId="2084019903" sldId="276"/>
            <ac:spMk id="5" creationId="{E61C066C-F91B-B220-341E-E978B43C199A}"/>
          </ac:spMkLst>
        </pc:spChg>
        <pc:spChg chg="add mod">
          <ac:chgData name="حصه بنت العتيبي" userId="c1fe605c-1aaf-4791-a440-af891effc177" providerId="ADAL" clId="{DD9DB5B6-57D6-4514-BCBE-57C17A5DC504}" dt="2023-09-21T11:54:39.917" v="102" actId="1076"/>
          <ac:spMkLst>
            <pc:docMk/>
            <pc:sldMk cId="2084019903" sldId="276"/>
            <ac:spMk id="7" creationId="{359F0801-B9D0-AF97-1183-A34879D9DB7F}"/>
          </ac:spMkLst>
        </pc:spChg>
        <pc:spChg chg="add mod">
          <ac:chgData name="حصه بنت العتيبي" userId="c1fe605c-1aaf-4791-a440-af891effc177" providerId="ADAL" clId="{DD9DB5B6-57D6-4514-BCBE-57C17A5DC504}" dt="2023-09-21T11:54:47.745" v="104" actId="14100"/>
          <ac:spMkLst>
            <pc:docMk/>
            <pc:sldMk cId="2084019903" sldId="276"/>
            <ac:spMk id="9" creationId="{7465BE66-5D76-9C98-F21A-200466DD2E82}"/>
          </ac:spMkLst>
        </pc:spChg>
        <pc:spChg chg="add mod">
          <ac:chgData name="حصه بنت العتيبي" userId="c1fe605c-1aaf-4791-a440-af891effc177" providerId="ADAL" clId="{DD9DB5B6-57D6-4514-BCBE-57C17A5DC504}" dt="2023-09-21T11:54:43.831" v="103" actId="1076"/>
          <ac:spMkLst>
            <pc:docMk/>
            <pc:sldMk cId="2084019903" sldId="276"/>
            <ac:spMk id="11" creationId="{BDCF5325-0BF0-6865-6800-DF6B9C820E78}"/>
          </ac:spMkLst>
        </pc:spChg>
        <pc:spChg chg="add mod">
          <ac:chgData name="حصه بنت العتيبي" userId="c1fe605c-1aaf-4791-a440-af891effc177" providerId="ADAL" clId="{DD9DB5B6-57D6-4514-BCBE-57C17A5DC504}" dt="2023-09-21T11:54:57.038" v="107" actId="14100"/>
          <ac:spMkLst>
            <pc:docMk/>
            <pc:sldMk cId="2084019903" sldId="276"/>
            <ac:spMk id="13" creationId="{D87FB193-4793-B567-792E-4BD78C873844}"/>
          </ac:spMkLst>
        </pc:spChg>
        <pc:picChg chg="add mod">
          <ac:chgData name="حصه بنت العتيبي" userId="c1fe605c-1aaf-4791-a440-af891effc177" providerId="ADAL" clId="{DD9DB5B6-57D6-4514-BCBE-57C17A5DC504}" dt="2023-09-21T13:10:08.981" v="230" actId="1076"/>
          <ac:picMkLst>
            <pc:docMk/>
            <pc:sldMk cId="2084019903" sldId="276"/>
            <ac:picMk id="14" creationId="{F214CE75-A5D2-B251-A53A-35E3410FCE68}"/>
          </ac:picMkLst>
        </pc:picChg>
        <pc:picChg chg="add mod">
          <ac:chgData name="حصه بنت العتيبي" userId="c1fe605c-1aaf-4791-a440-af891effc177" providerId="ADAL" clId="{DD9DB5B6-57D6-4514-BCBE-57C17A5DC504}" dt="2023-09-21T11:28:22.848" v="28" actId="1076"/>
          <ac:picMkLst>
            <pc:docMk/>
            <pc:sldMk cId="2084019903" sldId="276"/>
            <ac:picMk id="1026" creationId="{A9971853-CB7F-FFF1-87F6-891162BA4BC2}"/>
          </ac:picMkLst>
        </pc:picChg>
        <pc:picChg chg="add mod">
          <ac:chgData name="حصه بنت العتيبي" userId="c1fe605c-1aaf-4791-a440-af891effc177" providerId="ADAL" clId="{DD9DB5B6-57D6-4514-BCBE-57C17A5DC504}" dt="2023-09-21T11:54:32.141" v="100" actId="2711"/>
          <ac:picMkLst>
            <pc:docMk/>
            <pc:sldMk cId="2084019903" sldId="276"/>
            <ac:picMk id="1028" creationId="{E4A203F0-B09E-447D-B614-A0307DF9462C}"/>
          </ac:picMkLst>
        </pc:picChg>
        <pc:picChg chg="add mod">
          <ac:chgData name="حصه بنت العتيبي" userId="c1fe605c-1aaf-4791-a440-af891effc177" providerId="ADAL" clId="{DD9DB5B6-57D6-4514-BCBE-57C17A5DC504}" dt="2023-09-21T11:42:07.222" v="65" actId="1076"/>
          <ac:picMkLst>
            <pc:docMk/>
            <pc:sldMk cId="2084019903" sldId="276"/>
            <ac:picMk id="1030" creationId="{49A0FB3F-3496-2866-4C77-E1016B85A272}"/>
          </ac:picMkLst>
        </pc:picChg>
        <pc:picChg chg="add mod">
          <ac:chgData name="حصه بنت العتيبي" userId="c1fe605c-1aaf-4791-a440-af891effc177" providerId="ADAL" clId="{DD9DB5B6-57D6-4514-BCBE-57C17A5DC504}" dt="2023-09-21T11:54:32.141" v="100" actId="2711"/>
          <ac:picMkLst>
            <pc:docMk/>
            <pc:sldMk cId="2084019903" sldId="276"/>
            <ac:picMk id="1032" creationId="{0D4FF4CE-DA6C-FB60-4B98-82D941F11FE7}"/>
          </ac:picMkLst>
        </pc:picChg>
        <pc:picChg chg="add mod">
          <ac:chgData name="حصه بنت العتيبي" userId="c1fe605c-1aaf-4791-a440-af891effc177" providerId="ADAL" clId="{DD9DB5B6-57D6-4514-BCBE-57C17A5DC504}" dt="2023-09-21T11:42:08.587" v="66" actId="1076"/>
          <ac:picMkLst>
            <pc:docMk/>
            <pc:sldMk cId="2084019903" sldId="276"/>
            <ac:picMk id="1034" creationId="{1C230080-4C97-CFA6-3C75-5C72345C7BAD}"/>
          </ac:picMkLst>
        </pc:picChg>
        <pc:picChg chg="add mod">
          <ac:chgData name="حصه بنت العتيبي" userId="c1fe605c-1aaf-4791-a440-af891effc177" providerId="ADAL" clId="{DD9DB5B6-57D6-4514-BCBE-57C17A5DC504}" dt="2023-09-21T11:54:51.294" v="105" actId="1076"/>
          <ac:picMkLst>
            <pc:docMk/>
            <pc:sldMk cId="2084019903" sldId="276"/>
            <ac:picMk id="1036" creationId="{E3BD4462-8101-7DF4-F596-3DF46B142726}"/>
          </ac:picMkLst>
        </pc:picChg>
      </pc:sldChg>
      <pc:sldChg chg="addSp delSp modSp new mod modTransition modAnim">
        <pc:chgData name="حصه بنت العتيبي" userId="c1fe605c-1aaf-4791-a440-af891effc177" providerId="ADAL" clId="{DD9DB5B6-57D6-4514-BCBE-57C17A5DC504}" dt="2023-09-21T13:36:21.470" v="272" actId="1076"/>
        <pc:sldMkLst>
          <pc:docMk/>
          <pc:sldMk cId="784823966" sldId="277"/>
        </pc:sldMkLst>
        <pc:spChg chg="add mod">
          <ac:chgData name="حصه بنت العتيبي" userId="c1fe605c-1aaf-4791-a440-af891effc177" providerId="ADAL" clId="{DD9DB5B6-57D6-4514-BCBE-57C17A5DC504}" dt="2023-09-21T12:50:17.375" v="184" actId="404"/>
          <ac:spMkLst>
            <pc:docMk/>
            <pc:sldMk cId="784823966" sldId="277"/>
            <ac:spMk id="11" creationId="{FA36D5D8-4E20-9490-B640-F1FF4F43E88B}"/>
          </ac:spMkLst>
        </pc:spChg>
        <pc:spChg chg="add mod">
          <ac:chgData name="حصه بنت العتيبي" userId="c1fe605c-1aaf-4791-a440-af891effc177" providerId="ADAL" clId="{DD9DB5B6-57D6-4514-BCBE-57C17A5DC504}" dt="2023-09-21T12:50:17.375" v="184" actId="404"/>
          <ac:spMkLst>
            <pc:docMk/>
            <pc:sldMk cId="784823966" sldId="277"/>
            <ac:spMk id="13" creationId="{1F5CC2EB-E49B-3488-658D-F43225DF2775}"/>
          </ac:spMkLst>
        </pc:spChg>
        <pc:spChg chg="add mod">
          <ac:chgData name="حصه بنت العتيبي" userId="c1fe605c-1aaf-4791-a440-af891effc177" providerId="ADAL" clId="{DD9DB5B6-57D6-4514-BCBE-57C17A5DC504}" dt="2023-09-21T12:50:17.375" v="184" actId="404"/>
          <ac:spMkLst>
            <pc:docMk/>
            <pc:sldMk cId="784823966" sldId="277"/>
            <ac:spMk id="15" creationId="{F94E1635-1CCA-77AD-7A55-9030F8E82460}"/>
          </ac:spMkLst>
        </pc:spChg>
        <pc:spChg chg="add mod">
          <ac:chgData name="حصه بنت العتيبي" userId="c1fe605c-1aaf-4791-a440-af891effc177" providerId="ADAL" clId="{DD9DB5B6-57D6-4514-BCBE-57C17A5DC504}" dt="2023-09-21T12:50:17.375" v="184" actId="404"/>
          <ac:spMkLst>
            <pc:docMk/>
            <pc:sldMk cId="784823966" sldId="277"/>
            <ac:spMk id="17" creationId="{1B2AAB94-4511-E53F-FDF2-C6CA87A437FD}"/>
          </ac:spMkLst>
        </pc:spChg>
        <pc:spChg chg="add mod">
          <ac:chgData name="حصه بنت العتيبي" userId="c1fe605c-1aaf-4791-a440-af891effc177" providerId="ADAL" clId="{DD9DB5B6-57D6-4514-BCBE-57C17A5DC504}" dt="2023-09-21T12:50:17.375" v="184" actId="404"/>
          <ac:spMkLst>
            <pc:docMk/>
            <pc:sldMk cId="784823966" sldId="277"/>
            <ac:spMk id="19" creationId="{13D208DC-AE81-2374-93B3-EEB0E5681CE2}"/>
          </ac:spMkLst>
        </pc:spChg>
        <pc:spChg chg="add mod">
          <ac:chgData name="حصه بنت العتيبي" userId="c1fe605c-1aaf-4791-a440-af891effc177" providerId="ADAL" clId="{DD9DB5B6-57D6-4514-BCBE-57C17A5DC504}" dt="2023-09-21T12:51:21.223" v="191" actId="207"/>
          <ac:spMkLst>
            <pc:docMk/>
            <pc:sldMk cId="784823966" sldId="277"/>
            <ac:spMk id="20" creationId="{FF11A7C0-6D2C-8E26-9E14-BD78115D0FE3}"/>
          </ac:spMkLst>
        </pc:spChg>
        <pc:spChg chg="add mod">
          <ac:chgData name="حصه بنت العتيبي" userId="c1fe605c-1aaf-4791-a440-af891effc177" providerId="ADAL" clId="{DD9DB5B6-57D6-4514-BCBE-57C17A5DC504}" dt="2023-09-21T12:51:42.055" v="194" actId="20577"/>
          <ac:spMkLst>
            <pc:docMk/>
            <pc:sldMk cId="784823966" sldId="277"/>
            <ac:spMk id="21" creationId="{A35314A3-A08D-9C42-96AF-AA92073B811A}"/>
          </ac:spMkLst>
        </pc:spChg>
        <pc:spChg chg="add mod">
          <ac:chgData name="حصه بنت العتيبي" userId="c1fe605c-1aaf-4791-a440-af891effc177" providerId="ADAL" clId="{DD9DB5B6-57D6-4514-BCBE-57C17A5DC504}" dt="2023-09-21T12:51:51.396" v="196" actId="20577"/>
          <ac:spMkLst>
            <pc:docMk/>
            <pc:sldMk cId="784823966" sldId="277"/>
            <ac:spMk id="22" creationId="{BC97FAF9-9F6D-53BC-CB5D-76BF0881BE0D}"/>
          </ac:spMkLst>
        </pc:spChg>
        <pc:spChg chg="add mod">
          <ac:chgData name="حصه بنت العتيبي" userId="c1fe605c-1aaf-4791-a440-af891effc177" providerId="ADAL" clId="{DD9DB5B6-57D6-4514-BCBE-57C17A5DC504}" dt="2023-09-21T12:53:44.985" v="206" actId="1076"/>
          <ac:spMkLst>
            <pc:docMk/>
            <pc:sldMk cId="784823966" sldId="277"/>
            <ac:spMk id="23" creationId="{48D7BF1A-886B-A291-1D0A-33C8714C02F2}"/>
          </ac:spMkLst>
        </pc:spChg>
        <pc:spChg chg="add mod">
          <ac:chgData name="حصه بنت العتيبي" userId="c1fe605c-1aaf-4791-a440-af891effc177" providerId="ADAL" clId="{DD9DB5B6-57D6-4514-BCBE-57C17A5DC504}" dt="2023-09-21T12:54:08.177" v="211" actId="1076"/>
          <ac:spMkLst>
            <pc:docMk/>
            <pc:sldMk cId="784823966" sldId="277"/>
            <ac:spMk id="24" creationId="{843EDEEA-B4DD-C44D-B88D-8726EC650150}"/>
          </ac:spMkLst>
        </pc:spChg>
        <pc:picChg chg="add del mod">
          <ac:chgData name="حصه بنت العتيبي" userId="c1fe605c-1aaf-4791-a440-af891effc177" providerId="ADAL" clId="{DD9DB5B6-57D6-4514-BCBE-57C17A5DC504}" dt="2023-09-21T12:00:28.937" v="123" actId="478"/>
          <ac:picMkLst>
            <pc:docMk/>
            <pc:sldMk cId="784823966" sldId="277"/>
            <ac:picMk id="3" creationId="{EEE1B29C-CD9C-0F48-8BD3-7F1D0050F4EE}"/>
          </ac:picMkLst>
        </pc:picChg>
        <pc:picChg chg="add del mod">
          <ac:chgData name="حصه بنت العتيبي" userId="c1fe605c-1aaf-4791-a440-af891effc177" providerId="ADAL" clId="{DD9DB5B6-57D6-4514-BCBE-57C17A5DC504}" dt="2023-09-21T12:01:34.193" v="131" actId="478"/>
          <ac:picMkLst>
            <pc:docMk/>
            <pc:sldMk cId="784823966" sldId="277"/>
            <ac:picMk id="5" creationId="{2EF2FF91-53C6-49FB-1DCA-087EAFD35C96}"/>
          </ac:picMkLst>
        </pc:picChg>
        <pc:picChg chg="add mod modCrop">
          <ac:chgData name="حصه بنت العتيبي" userId="c1fe605c-1aaf-4791-a440-af891effc177" providerId="ADAL" clId="{DD9DB5B6-57D6-4514-BCBE-57C17A5DC504}" dt="2023-09-21T13:01:42.610" v="227" actId="208"/>
          <ac:picMkLst>
            <pc:docMk/>
            <pc:sldMk cId="784823966" sldId="277"/>
            <ac:picMk id="7" creationId="{AC7CE43C-E5F0-7A49-B621-E76851F2BC00}"/>
          </ac:picMkLst>
        </pc:picChg>
        <pc:picChg chg="add mod modCrop">
          <ac:chgData name="حصه بنت العتيبي" userId="c1fe605c-1aaf-4791-a440-af891effc177" providerId="ADAL" clId="{DD9DB5B6-57D6-4514-BCBE-57C17A5DC504}" dt="2023-09-21T12:44:25.681" v="154" actId="1076"/>
          <ac:picMkLst>
            <pc:docMk/>
            <pc:sldMk cId="784823966" sldId="277"/>
            <ac:picMk id="9" creationId="{1E4CCE10-1809-4D18-09EF-57E42641BEF6}"/>
          </ac:picMkLst>
        </pc:picChg>
        <pc:picChg chg="add mod">
          <ac:chgData name="حصه بنت العتيبي" userId="c1fe605c-1aaf-4791-a440-af891effc177" providerId="ADAL" clId="{DD9DB5B6-57D6-4514-BCBE-57C17A5DC504}" dt="2023-09-21T12:55:18.847" v="219" actId="14100"/>
          <ac:picMkLst>
            <pc:docMk/>
            <pc:sldMk cId="784823966" sldId="277"/>
            <ac:picMk id="25" creationId="{62981CFD-1EC4-A25A-AF0F-6C527CF6CE4F}"/>
          </ac:picMkLst>
        </pc:picChg>
        <pc:picChg chg="add del mod ord">
          <ac:chgData name="حصه بنت العتيبي" userId="c1fe605c-1aaf-4791-a440-af891effc177" providerId="ADAL" clId="{DD9DB5B6-57D6-4514-BCBE-57C17A5DC504}" dt="2023-09-21T13:01:22.294" v="226" actId="478"/>
          <ac:picMkLst>
            <pc:docMk/>
            <pc:sldMk cId="784823966" sldId="277"/>
            <ac:picMk id="26" creationId="{046F104C-00CC-F1A8-D24B-CFAB1460D4BA}"/>
          </ac:picMkLst>
        </pc:picChg>
        <pc:picChg chg="add mod">
          <ac:chgData name="حصه بنت العتيبي" userId="c1fe605c-1aaf-4791-a440-af891effc177" providerId="ADAL" clId="{DD9DB5B6-57D6-4514-BCBE-57C17A5DC504}" dt="2023-09-21T13:36:21.470" v="272" actId="1076"/>
          <ac:picMkLst>
            <pc:docMk/>
            <pc:sldMk cId="784823966" sldId="277"/>
            <ac:picMk id="27" creationId="{56AF03C7-E92B-0CBC-0D5D-AA945AA35EFC}"/>
          </ac:picMkLst>
        </pc:picChg>
      </pc:sldChg>
      <pc:sldChg chg="addSp delSp modSp new mod modTransition modAnim">
        <pc:chgData name="حصه بنت العتيبي" userId="c1fe605c-1aaf-4791-a440-af891effc177" providerId="ADAL" clId="{DD9DB5B6-57D6-4514-BCBE-57C17A5DC504}" dt="2023-09-21T13:36:30.849" v="274" actId="1076"/>
        <pc:sldMkLst>
          <pc:docMk/>
          <pc:sldMk cId="2627105435" sldId="278"/>
        </pc:sldMkLst>
        <pc:spChg chg="add mod">
          <ac:chgData name="حصه بنت العتيبي" userId="c1fe605c-1aaf-4791-a440-af891effc177" providerId="ADAL" clId="{DD9DB5B6-57D6-4514-BCBE-57C17A5DC504}" dt="2023-09-21T13:26:18.515" v="264" actId="2085"/>
          <ac:spMkLst>
            <pc:docMk/>
            <pc:sldMk cId="2627105435" sldId="278"/>
            <ac:spMk id="7" creationId="{B4834ABB-5D98-C312-3DE6-1A4869D81A4D}"/>
          </ac:spMkLst>
        </pc:spChg>
        <pc:picChg chg="add del mod">
          <ac:chgData name="حصه بنت العتيبي" userId="c1fe605c-1aaf-4791-a440-af891effc177" providerId="ADAL" clId="{DD9DB5B6-57D6-4514-BCBE-57C17A5DC504}" dt="2023-09-21T13:23:09.186" v="256" actId="478"/>
          <ac:picMkLst>
            <pc:docMk/>
            <pc:sldMk cId="2627105435" sldId="278"/>
            <ac:picMk id="3" creationId="{C6CEB857-C871-315B-B70E-E82BE2FA9935}"/>
          </ac:picMkLst>
        </pc:picChg>
        <pc:picChg chg="add mod">
          <ac:chgData name="حصه بنت العتيبي" userId="c1fe605c-1aaf-4791-a440-af891effc177" providerId="ADAL" clId="{DD9DB5B6-57D6-4514-BCBE-57C17A5DC504}" dt="2023-09-21T13:22:33.785" v="253" actId="1076"/>
          <ac:picMkLst>
            <pc:docMk/>
            <pc:sldMk cId="2627105435" sldId="278"/>
            <ac:picMk id="4" creationId="{3E07A8C1-560B-024B-C66A-71D3A7CBAA7B}"/>
          </ac:picMkLst>
        </pc:picChg>
        <pc:picChg chg="add mod">
          <ac:chgData name="حصه بنت العتيبي" userId="c1fe605c-1aaf-4791-a440-af891effc177" providerId="ADAL" clId="{DD9DB5B6-57D6-4514-BCBE-57C17A5DC504}" dt="2023-09-21T13:24:37.264" v="261" actId="1076"/>
          <ac:picMkLst>
            <pc:docMk/>
            <pc:sldMk cId="2627105435" sldId="278"/>
            <ac:picMk id="6" creationId="{45DF6C94-5D9E-5C42-A882-66A56F07AD50}"/>
          </ac:picMkLst>
        </pc:picChg>
        <pc:picChg chg="add mod">
          <ac:chgData name="حصه بنت العتيبي" userId="c1fe605c-1aaf-4791-a440-af891effc177" providerId="ADAL" clId="{DD9DB5B6-57D6-4514-BCBE-57C17A5DC504}" dt="2023-09-21T13:36:30.849" v="274" actId="1076"/>
          <ac:picMkLst>
            <pc:docMk/>
            <pc:sldMk cId="2627105435" sldId="278"/>
            <ac:picMk id="8" creationId="{120AC24C-687C-0009-2017-7B473FA2955C}"/>
          </ac:picMkLst>
        </pc:picChg>
      </pc:sldChg>
      <pc:sldChg chg="addSp modSp add mod ord modAnim">
        <pc:chgData name="حصه بنت العتيبي" userId="c1fe605c-1aaf-4791-a440-af891effc177" providerId="ADAL" clId="{DD9DB5B6-57D6-4514-BCBE-57C17A5DC504}" dt="2023-09-21T13:22:10.220" v="247" actId="1076"/>
        <pc:sldMkLst>
          <pc:docMk/>
          <pc:sldMk cId="2350183100" sldId="279"/>
        </pc:sldMkLst>
        <pc:spChg chg="mod">
          <ac:chgData name="حصه بنت العتيبي" userId="c1fe605c-1aaf-4791-a440-af891effc177" providerId="ADAL" clId="{DD9DB5B6-57D6-4514-BCBE-57C17A5DC504}" dt="2023-09-21T13:12:36.395" v="238" actId="1076"/>
          <ac:spMkLst>
            <pc:docMk/>
            <pc:sldMk cId="2350183100" sldId="279"/>
            <ac:spMk id="8" creationId="{0F86037D-616C-5698-57CD-BCDF95922808}"/>
          </ac:spMkLst>
        </pc:spChg>
        <pc:picChg chg="add mod">
          <ac:chgData name="حصه بنت العتيبي" userId="c1fe605c-1aaf-4791-a440-af891effc177" providerId="ADAL" clId="{DD9DB5B6-57D6-4514-BCBE-57C17A5DC504}" dt="2023-09-21T13:22:10.220" v="247" actId="1076"/>
          <ac:picMkLst>
            <pc:docMk/>
            <pc:sldMk cId="2350183100" sldId="279"/>
            <ac:picMk id="2" creationId="{4F8DCB73-E51A-5F10-643C-3B4B264FAADD}"/>
          </ac:picMkLst>
        </pc:picChg>
      </pc:sldChg>
      <pc:sldChg chg="addSp delSp modSp new modTransition">
        <pc:chgData name="حصه بنت العتيبي" userId="c1fe605c-1aaf-4791-a440-af891effc177" providerId="ADAL" clId="{DD9DB5B6-57D6-4514-BCBE-57C17A5DC504}" dt="2023-09-21T13:22:55.746" v="254"/>
        <pc:sldMkLst>
          <pc:docMk/>
          <pc:sldMk cId="965600949" sldId="280"/>
        </pc:sldMkLst>
        <pc:picChg chg="add del mod">
          <ac:chgData name="حصه بنت العتيبي" userId="c1fe605c-1aaf-4791-a440-af891effc177" providerId="ADAL" clId="{DD9DB5B6-57D6-4514-BCBE-57C17A5DC504}" dt="2023-09-21T13:21:56.231" v="244" actId="21"/>
          <ac:picMkLst>
            <pc:docMk/>
            <pc:sldMk cId="965600949" sldId="280"/>
            <ac:picMk id="2" creationId="{84EF054C-4943-67F5-F205-913634F813C5}"/>
          </ac:picMkLst>
        </pc:picChg>
        <pc:picChg chg="add">
          <ac:chgData name="حصه بنت العتيبي" userId="c1fe605c-1aaf-4791-a440-af891effc177" providerId="ADAL" clId="{DD9DB5B6-57D6-4514-BCBE-57C17A5DC504}" dt="2023-09-21T13:15:54.684" v="241"/>
          <ac:picMkLst>
            <pc:docMk/>
            <pc:sldMk cId="965600949" sldId="280"/>
            <ac:picMk id="2050" creationId="{3D80D0F0-EE80-4F76-039D-8432E2D8A553}"/>
          </ac:picMkLst>
        </pc:picChg>
      </pc:sldChg>
      <pc:sldChg chg="modSp add mod ord modAnim">
        <pc:chgData name="حصه بنت العتيبي" userId="c1fe605c-1aaf-4791-a440-af891effc177" providerId="ADAL" clId="{DD9DB5B6-57D6-4514-BCBE-57C17A5DC504}" dt="2023-09-21T13:37:06.407" v="279" actId="1076"/>
        <pc:sldMkLst>
          <pc:docMk/>
          <pc:sldMk cId="4113271434" sldId="281"/>
        </pc:sldMkLst>
        <pc:spChg chg="mod">
          <ac:chgData name="حصه بنت العتيبي" userId="c1fe605c-1aaf-4791-a440-af891effc177" providerId="ADAL" clId="{DD9DB5B6-57D6-4514-BCBE-57C17A5DC504}" dt="2023-09-21T13:37:06.407" v="279" actId="1076"/>
          <ac:spMkLst>
            <pc:docMk/>
            <pc:sldMk cId="4113271434" sldId="281"/>
            <ac:spMk id="8" creationId="{0F86037D-616C-5698-57CD-BCDF95922808}"/>
          </ac:spMkLst>
        </pc:spChg>
      </pc:sldChg>
      <pc:sldChg chg="addSp modSp new mod">
        <pc:chgData name="حصه بنت العتيبي" userId="c1fe605c-1aaf-4791-a440-af891effc177" providerId="ADAL" clId="{DD9DB5B6-57D6-4514-BCBE-57C17A5DC504}" dt="2023-09-21T13:46:52.817" v="294" actId="1076"/>
        <pc:sldMkLst>
          <pc:docMk/>
          <pc:sldMk cId="3275613637" sldId="282"/>
        </pc:sldMkLst>
        <pc:picChg chg="add mod">
          <ac:chgData name="حصه بنت العتيبي" userId="c1fe605c-1aaf-4791-a440-af891effc177" providerId="ADAL" clId="{DD9DB5B6-57D6-4514-BCBE-57C17A5DC504}" dt="2023-09-21T13:43:48.317" v="282" actId="1076"/>
          <ac:picMkLst>
            <pc:docMk/>
            <pc:sldMk cId="3275613637" sldId="282"/>
            <ac:picMk id="3" creationId="{F8742F51-27E2-7512-302E-D89F0593F400}"/>
          </ac:picMkLst>
        </pc:picChg>
        <pc:picChg chg="add mod modCrop">
          <ac:chgData name="حصه بنت العتيبي" userId="c1fe605c-1aaf-4791-a440-af891effc177" providerId="ADAL" clId="{DD9DB5B6-57D6-4514-BCBE-57C17A5DC504}" dt="2023-09-21T13:46:52.817" v="294" actId="1076"/>
          <ac:picMkLst>
            <pc:docMk/>
            <pc:sldMk cId="3275613637" sldId="282"/>
            <ac:picMk id="5" creationId="{76356ADA-4B11-CA52-45B5-1560522CE4F5}"/>
          </ac:picMkLst>
        </pc:picChg>
      </pc:sldChg>
      <pc:sldMasterChg chg="modSp mod">
        <pc:chgData name="حصه بنت العتيبي" userId="c1fe605c-1aaf-4791-a440-af891effc177" providerId="ADAL" clId="{DD9DB5B6-57D6-4514-BCBE-57C17A5DC504}" dt="2023-09-21T13:02:22.015" v="228" actId="2085"/>
        <pc:sldMasterMkLst>
          <pc:docMk/>
          <pc:sldMasterMk cId="2273622111" sldId="2147483648"/>
        </pc:sldMasterMkLst>
        <pc:spChg chg="mod">
          <ac:chgData name="حصه بنت العتيبي" userId="c1fe605c-1aaf-4791-a440-af891effc177" providerId="ADAL" clId="{DD9DB5B6-57D6-4514-BCBE-57C17A5DC504}" dt="2023-09-21T13:02:22.015" v="228" actId="2085"/>
          <ac:spMkLst>
            <pc:docMk/>
            <pc:sldMasterMk cId="2273622111" sldId="2147483648"/>
            <ac:spMk id="7" creationId="{D6A3C1E8-271B-CD9A-8350-F55227C4941B}"/>
          </ac:spMkLst>
        </pc:spChg>
      </pc:sldMasterChg>
    </pc:docChg>
  </pc:docChgLst>
  <pc:docChgLst>
    <pc:chgData name="حصه بنت العتيبي" userId="c1fe605c-1aaf-4791-a440-af891effc177" providerId="ADAL" clId="{33991DB9-1989-41B6-AED8-45F0114C6963}"/>
    <pc:docChg chg="undo custSel addSld delSld modSld sldOrd modMainMaster">
      <pc:chgData name="حصه بنت العتيبي" userId="c1fe605c-1aaf-4791-a440-af891effc177" providerId="ADAL" clId="{33991DB9-1989-41B6-AED8-45F0114C6963}" dt="2023-09-22T17:57:23.443" v="2396" actId="2696"/>
      <pc:docMkLst>
        <pc:docMk/>
      </pc:docMkLst>
      <pc:sldChg chg="addSp modSp mod">
        <pc:chgData name="حصه بنت العتيبي" userId="c1fe605c-1aaf-4791-a440-af891effc177" providerId="ADAL" clId="{33991DB9-1989-41B6-AED8-45F0114C6963}" dt="2023-09-22T17:28:44.852" v="74" actId="1076"/>
        <pc:sldMkLst>
          <pc:docMk/>
          <pc:sldMk cId="3669436522" sldId="258"/>
        </pc:sldMkLst>
        <pc:picChg chg="add mod modCrop">
          <ac:chgData name="حصه بنت العتيبي" userId="c1fe605c-1aaf-4791-a440-af891effc177" providerId="ADAL" clId="{33991DB9-1989-41B6-AED8-45F0114C6963}" dt="2023-09-22T17:28:44.852" v="74" actId="1076"/>
          <ac:picMkLst>
            <pc:docMk/>
            <pc:sldMk cId="3669436522" sldId="258"/>
            <ac:picMk id="6" creationId="{A8A11AB4-A1CF-7D00-6EB0-90349697CA84}"/>
          </ac:picMkLst>
        </pc:picChg>
      </pc:sldChg>
      <pc:sldChg chg="addSp modSp mod modTransition modAnim">
        <pc:chgData name="حصه بنت العتيبي" userId="c1fe605c-1aaf-4791-a440-af891effc177" providerId="ADAL" clId="{33991DB9-1989-41B6-AED8-45F0114C6963}" dt="2023-09-22T17:57:08.682" v="2352" actId="1076"/>
        <pc:sldMkLst>
          <pc:docMk/>
          <pc:sldMk cId="1412270740" sldId="260"/>
        </pc:sldMkLst>
        <pc:spChg chg="mod">
          <ac:chgData name="حصه بنت العتيبي" userId="c1fe605c-1aaf-4791-a440-af891effc177" providerId="ADAL" clId="{33991DB9-1989-41B6-AED8-45F0114C6963}" dt="2023-09-22T17:57:03.928" v="2351"/>
          <ac:spMkLst>
            <pc:docMk/>
            <pc:sldMk cId="1412270740" sldId="260"/>
            <ac:spMk id="19" creationId="{7C7D034C-4145-EE04-84A9-E31097DC3443}"/>
          </ac:spMkLst>
        </pc:spChg>
        <pc:spChg chg="mod">
          <ac:chgData name="حصه بنت العتيبي" userId="c1fe605c-1aaf-4791-a440-af891effc177" providerId="ADAL" clId="{33991DB9-1989-41B6-AED8-45F0114C6963}" dt="2023-09-22T17:57:03.928" v="2351"/>
          <ac:spMkLst>
            <pc:docMk/>
            <pc:sldMk cId="1412270740" sldId="260"/>
            <ac:spMk id="20" creationId="{36B631EF-2F6E-0E43-A5E2-2BA30564633A}"/>
          </ac:spMkLst>
        </pc:spChg>
        <pc:spChg chg="mod">
          <ac:chgData name="حصه بنت العتيبي" userId="c1fe605c-1aaf-4791-a440-af891effc177" providerId="ADAL" clId="{33991DB9-1989-41B6-AED8-45F0114C6963}" dt="2023-09-22T17:57:03.928" v="2351"/>
          <ac:spMkLst>
            <pc:docMk/>
            <pc:sldMk cId="1412270740" sldId="260"/>
            <ac:spMk id="21" creationId="{0F395C4F-A889-6507-49C8-D7CDD1F368C6}"/>
          </ac:spMkLst>
        </pc:spChg>
        <pc:spChg chg="mod">
          <ac:chgData name="حصه بنت العتيبي" userId="c1fe605c-1aaf-4791-a440-af891effc177" providerId="ADAL" clId="{33991DB9-1989-41B6-AED8-45F0114C6963}" dt="2023-09-22T17:57:03.928" v="2351"/>
          <ac:spMkLst>
            <pc:docMk/>
            <pc:sldMk cId="1412270740" sldId="260"/>
            <ac:spMk id="22" creationId="{5772D1C4-D020-52A1-97FF-31740C410FBB}"/>
          </ac:spMkLst>
        </pc:spChg>
        <pc:grpChg chg="add mod">
          <ac:chgData name="حصه بنت العتيبي" userId="c1fe605c-1aaf-4791-a440-af891effc177" providerId="ADAL" clId="{33991DB9-1989-41B6-AED8-45F0114C6963}" dt="2023-09-22T17:57:08.682" v="2352" actId="1076"/>
          <ac:grpSpMkLst>
            <pc:docMk/>
            <pc:sldMk cId="1412270740" sldId="260"/>
            <ac:grpSpMk id="4" creationId="{B7A0A270-6D73-90B8-9CDC-B1191FEF8BC9}"/>
          </ac:grpSpMkLst>
        </pc:grpChg>
        <pc:grpChg chg="mod">
          <ac:chgData name="حصه بنت العتيبي" userId="c1fe605c-1aaf-4791-a440-af891effc177" providerId="ADAL" clId="{33991DB9-1989-41B6-AED8-45F0114C6963}" dt="2023-09-22T17:56:16.057" v="2292" actId="1076"/>
          <ac:grpSpMkLst>
            <pc:docMk/>
            <pc:sldMk cId="1412270740" sldId="260"/>
            <ac:grpSpMk id="6" creationId="{C1AD3D13-D27B-9E24-3BDC-026298D9B16D}"/>
          </ac:grpSpMkLst>
        </pc:grpChg>
        <pc:grpChg chg="mod">
          <ac:chgData name="حصه بنت العتيبي" userId="c1fe605c-1aaf-4791-a440-af891effc177" providerId="ADAL" clId="{33991DB9-1989-41B6-AED8-45F0114C6963}" dt="2023-09-22T17:57:03.928" v="2351"/>
          <ac:grpSpMkLst>
            <pc:docMk/>
            <pc:sldMk cId="1412270740" sldId="260"/>
            <ac:grpSpMk id="15" creationId="{D6AB6886-3072-72B7-A0C1-728B46D5740C}"/>
          </ac:grpSpMkLst>
        </pc:grpChg>
        <pc:picChg chg="add mod">
          <ac:chgData name="حصه بنت العتيبي" userId="c1fe605c-1aaf-4791-a440-af891effc177" providerId="ADAL" clId="{33991DB9-1989-41B6-AED8-45F0114C6963}" dt="2023-09-22T17:29:42.831" v="84"/>
          <ac:picMkLst>
            <pc:docMk/>
            <pc:sldMk cId="1412270740" sldId="260"/>
            <ac:picMk id="2" creationId="{E419F227-DBD1-AB36-2C0C-0F25345A6B12}"/>
          </ac:picMkLst>
        </pc:picChg>
        <pc:cxnChg chg="mod">
          <ac:chgData name="حصه بنت العتيبي" userId="c1fe605c-1aaf-4791-a440-af891effc177" providerId="ADAL" clId="{33991DB9-1989-41B6-AED8-45F0114C6963}" dt="2023-09-22T17:57:03.928" v="2351"/>
          <ac:cxnSpMkLst>
            <pc:docMk/>
            <pc:sldMk cId="1412270740" sldId="260"/>
            <ac:cxnSpMk id="16" creationId="{05269734-8B23-F102-EC38-68D6CD2DADF8}"/>
          </ac:cxnSpMkLst>
        </pc:cxnChg>
        <pc:cxnChg chg="mod">
          <ac:chgData name="حصه بنت العتيبي" userId="c1fe605c-1aaf-4791-a440-af891effc177" providerId="ADAL" clId="{33991DB9-1989-41B6-AED8-45F0114C6963}" dt="2023-09-22T17:57:03.928" v="2351"/>
          <ac:cxnSpMkLst>
            <pc:docMk/>
            <pc:sldMk cId="1412270740" sldId="260"/>
            <ac:cxnSpMk id="17" creationId="{B1BC9271-95AA-6511-133F-89C8008C8E33}"/>
          </ac:cxnSpMkLst>
        </pc:cxnChg>
        <pc:cxnChg chg="mod">
          <ac:chgData name="حصه بنت العتيبي" userId="c1fe605c-1aaf-4791-a440-af891effc177" providerId="ADAL" clId="{33991DB9-1989-41B6-AED8-45F0114C6963}" dt="2023-09-22T17:57:03.928" v="2351"/>
          <ac:cxnSpMkLst>
            <pc:docMk/>
            <pc:sldMk cId="1412270740" sldId="260"/>
            <ac:cxnSpMk id="18" creationId="{7CDEF8DB-1AE5-CFFD-FD2B-93DD8D5D56EE}"/>
          </ac:cxnSpMkLst>
        </pc:cxnChg>
      </pc:sldChg>
      <pc:sldChg chg="addSp modSp mod ord modTransition">
        <pc:chgData name="حصه بنت العتيبي" userId="c1fe605c-1aaf-4791-a440-af891effc177" providerId="ADAL" clId="{33991DB9-1989-41B6-AED8-45F0114C6963}" dt="2023-09-22T17:55:06.034" v="2191" actId="1076"/>
        <pc:sldMkLst>
          <pc:docMk/>
          <pc:sldMk cId="4139909749" sldId="262"/>
        </pc:sldMkLst>
        <pc:spChg chg="mod">
          <ac:chgData name="حصه بنت العتيبي" userId="c1fe605c-1aaf-4791-a440-af891effc177" providerId="ADAL" clId="{33991DB9-1989-41B6-AED8-45F0114C6963}" dt="2023-09-22T17:55:01.211" v="2190"/>
          <ac:spMkLst>
            <pc:docMk/>
            <pc:sldMk cId="4139909749" sldId="262"/>
            <ac:spMk id="21" creationId="{1C053D7C-AF01-6648-4605-777F33AFFCFA}"/>
          </ac:spMkLst>
        </pc:spChg>
        <pc:spChg chg="mod">
          <ac:chgData name="حصه بنت العتيبي" userId="c1fe605c-1aaf-4791-a440-af891effc177" providerId="ADAL" clId="{33991DB9-1989-41B6-AED8-45F0114C6963}" dt="2023-09-22T17:55:01.211" v="2190"/>
          <ac:spMkLst>
            <pc:docMk/>
            <pc:sldMk cId="4139909749" sldId="262"/>
            <ac:spMk id="22" creationId="{021EE405-BAFC-F98A-2748-D7D029D07AA7}"/>
          </ac:spMkLst>
        </pc:spChg>
        <pc:spChg chg="mod">
          <ac:chgData name="حصه بنت العتيبي" userId="c1fe605c-1aaf-4791-a440-af891effc177" providerId="ADAL" clId="{33991DB9-1989-41B6-AED8-45F0114C6963}" dt="2023-09-22T17:55:01.211" v="2190"/>
          <ac:spMkLst>
            <pc:docMk/>
            <pc:sldMk cId="4139909749" sldId="262"/>
            <ac:spMk id="23" creationId="{A37A68C1-B412-4F55-07CC-F3BCE5EA6ED2}"/>
          </ac:spMkLst>
        </pc:spChg>
        <pc:spChg chg="mod">
          <ac:chgData name="حصه بنت العتيبي" userId="c1fe605c-1aaf-4791-a440-af891effc177" providerId="ADAL" clId="{33991DB9-1989-41B6-AED8-45F0114C6963}" dt="2023-09-22T17:55:01.211" v="2190"/>
          <ac:spMkLst>
            <pc:docMk/>
            <pc:sldMk cId="4139909749" sldId="262"/>
            <ac:spMk id="24" creationId="{BBA3F91F-670A-CC54-A0FB-8047620DDFFF}"/>
          </ac:spMkLst>
        </pc:spChg>
        <pc:grpChg chg="add mod">
          <ac:chgData name="حصه بنت العتيبي" userId="c1fe605c-1aaf-4791-a440-af891effc177" providerId="ADAL" clId="{33991DB9-1989-41B6-AED8-45F0114C6963}" dt="2023-09-22T17:55:06.034" v="2191" actId="1076"/>
          <ac:grpSpMkLst>
            <pc:docMk/>
            <pc:sldMk cId="4139909749" sldId="262"/>
            <ac:grpSpMk id="4" creationId="{F33169FA-BEB0-6276-5EC1-FA3568515C3B}"/>
          </ac:grpSpMkLst>
        </pc:grpChg>
        <pc:grpChg chg="mod">
          <ac:chgData name="حصه بنت العتيبي" userId="c1fe605c-1aaf-4791-a440-af891effc177" providerId="ADAL" clId="{33991DB9-1989-41B6-AED8-45F0114C6963}" dt="2023-09-22T17:55:01.211" v="2190"/>
          <ac:grpSpMkLst>
            <pc:docMk/>
            <pc:sldMk cId="4139909749" sldId="262"/>
            <ac:grpSpMk id="5" creationId="{EB25CE5F-96E8-FAF1-6C87-842F7283500A}"/>
          </ac:grpSpMkLst>
        </pc:grpChg>
        <pc:picChg chg="add mod">
          <ac:chgData name="حصه بنت العتيبي" userId="c1fe605c-1aaf-4791-a440-af891effc177" providerId="ADAL" clId="{33991DB9-1989-41B6-AED8-45F0114C6963}" dt="2023-09-22T17:29:36.389" v="81"/>
          <ac:picMkLst>
            <pc:docMk/>
            <pc:sldMk cId="4139909749" sldId="262"/>
            <ac:picMk id="2" creationId="{70F2ACBB-662C-ECE4-F60A-652D6C409C5F}"/>
          </ac:picMkLst>
        </pc:picChg>
        <pc:cxnChg chg="mod">
          <ac:chgData name="حصه بنت العتيبي" userId="c1fe605c-1aaf-4791-a440-af891effc177" providerId="ADAL" clId="{33991DB9-1989-41B6-AED8-45F0114C6963}" dt="2023-09-22T17:55:01.211" v="2190"/>
          <ac:cxnSpMkLst>
            <pc:docMk/>
            <pc:sldMk cId="4139909749" sldId="262"/>
            <ac:cxnSpMk id="6" creationId="{5040BDBE-E1A5-5558-FCC8-9A0CA996FB6A}"/>
          </ac:cxnSpMkLst>
        </pc:cxnChg>
        <pc:cxnChg chg="mod">
          <ac:chgData name="حصه بنت العتيبي" userId="c1fe605c-1aaf-4791-a440-af891effc177" providerId="ADAL" clId="{33991DB9-1989-41B6-AED8-45F0114C6963}" dt="2023-09-22T17:55:01.211" v="2190"/>
          <ac:cxnSpMkLst>
            <pc:docMk/>
            <pc:sldMk cId="4139909749" sldId="262"/>
            <ac:cxnSpMk id="15" creationId="{B7CD8A0E-8C72-8430-1E88-BBA7F8F16CAC}"/>
          </ac:cxnSpMkLst>
        </pc:cxnChg>
        <pc:cxnChg chg="mod">
          <ac:chgData name="حصه بنت العتيبي" userId="c1fe605c-1aaf-4791-a440-af891effc177" providerId="ADAL" clId="{33991DB9-1989-41B6-AED8-45F0114C6963}" dt="2023-09-22T17:55:01.211" v="2190"/>
          <ac:cxnSpMkLst>
            <pc:docMk/>
            <pc:sldMk cId="4139909749" sldId="262"/>
            <ac:cxnSpMk id="20" creationId="{D556A3A1-8D4B-2C98-BE9E-CE4A898215F8}"/>
          </ac:cxnSpMkLst>
        </pc:cxnChg>
      </pc:sldChg>
      <pc:sldChg chg="addSp modSp">
        <pc:chgData name="حصه بنت العتيبي" userId="c1fe605c-1aaf-4791-a440-af891effc177" providerId="ADAL" clId="{33991DB9-1989-41B6-AED8-45F0114C6963}" dt="2023-09-22T17:29:04.705" v="76"/>
        <pc:sldMkLst>
          <pc:docMk/>
          <pc:sldMk cId="4107784597" sldId="263"/>
        </pc:sldMkLst>
        <pc:picChg chg="add mod">
          <ac:chgData name="حصه بنت العتيبي" userId="c1fe605c-1aaf-4791-a440-af891effc177" providerId="ADAL" clId="{33991DB9-1989-41B6-AED8-45F0114C6963}" dt="2023-09-22T17:29:04.705" v="76"/>
          <ac:picMkLst>
            <pc:docMk/>
            <pc:sldMk cId="4107784597" sldId="263"/>
            <ac:picMk id="6" creationId="{445680F0-ABDE-709A-7BBA-44B7332F8F4C}"/>
          </ac:picMkLst>
        </pc:picChg>
      </pc:sldChg>
      <pc:sldChg chg="addSp delSp modSp mod">
        <pc:chgData name="حصه بنت العتيبي" userId="c1fe605c-1aaf-4791-a440-af891effc177" providerId="ADAL" clId="{33991DB9-1989-41B6-AED8-45F0114C6963}" dt="2023-09-22T17:30:46.148" v="153" actId="1076"/>
        <pc:sldMkLst>
          <pc:docMk/>
          <pc:sldMk cId="3604052649" sldId="264"/>
        </pc:sldMkLst>
        <pc:spChg chg="mod">
          <ac:chgData name="حصه بنت العتيبي" userId="c1fe605c-1aaf-4791-a440-af891effc177" providerId="ADAL" clId="{33991DB9-1989-41B6-AED8-45F0114C6963}" dt="2023-09-22T17:30:46.148" v="153" actId="1076"/>
          <ac:spMkLst>
            <pc:docMk/>
            <pc:sldMk cId="3604052649" sldId="264"/>
            <ac:spMk id="8" creationId="{0F86037D-616C-5698-57CD-BCDF95922808}"/>
          </ac:spMkLst>
        </pc:spChg>
        <pc:spChg chg="del">
          <ac:chgData name="حصه بنت العتيبي" userId="c1fe605c-1aaf-4791-a440-af891effc177" providerId="ADAL" clId="{33991DB9-1989-41B6-AED8-45F0114C6963}" dt="2023-09-22T17:29:14.008" v="77" actId="478"/>
          <ac:spMkLst>
            <pc:docMk/>
            <pc:sldMk cId="3604052649" sldId="264"/>
            <ac:spMk id="15" creationId="{CDF35A99-FB05-0DF7-0A4F-E818C86F40B6}"/>
          </ac:spMkLst>
        </pc:spChg>
        <pc:spChg chg="del">
          <ac:chgData name="حصه بنت العتيبي" userId="c1fe605c-1aaf-4791-a440-af891effc177" providerId="ADAL" clId="{33991DB9-1989-41B6-AED8-45F0114C6963}" dt="2023-09-22T17:29:14.008" v="77" actId="478"/>
          <ac:spMkLst>
            <pc:docMk/>
            <pc:sldMk cId="3604052649" sldId="264"/>
            <ac:spMk id="16" creationId="{7D374F73-B8E9-1918-9AEF-04AC39505364}"/>
          </ac:spMkLst>
        </pc:spChg>
        <pc:spChg chg="del">
          <ac:chgData name="حصه بنت العتيبي" userId="c1fe605c-1aaf-4791-a440-af891effc177" providerId="ADAL" clId="{33991DB9-1989-41B6-AED8-45F0114C6963}" dt="2023-09-22T17:29:14.008" v="77" actId="478"/>
          <ac:spMkLst>
            <pc:docMk/>
            <pc:sldMk cId="3604052649" sldId="264"/>
            <ac:spMk id="17" creationId="{E050E4BB-37C6-CDDC-143B-2B8E4799939B}"/>
          </ac:spMkLst>
        </pc:spChg>
        <pc:spChg chg="del">
          <ac:chgData name="حصه بنت العتيبي" userId="c1fe605c-1aaf-4791-a440-af891effc177" providerId="ADAL" clId="{33991DB9-1989-41B6-AED8-45F0114C6963}" dt="2023-09-22T17:29:14.008" v="77" actId="478"/>
          <ac:spMkLst>
            <pc:docMk/>
            <pc:sldMk cId="3604052649" sldId="264"/>
            <ac:spMk id="18" creationId="{B9A4A6E8-E5CB-EF38-D201-9A465B0723CA}"/>
          </ac:spMkLst>
        </pc:spChg>
        <pc:picChg chg="add mod">
          <ac:chgData name="حصه بنت العتيبي" userId="c1fe605c-1aaf-4791-a440-af891effc177" providerId="ADAL" clId="{33991DB9-1989-41B6-AED8-45F0114C6963}" dt="2023-09-22T17:29:29.285" v="79"/>
          <ac:picMkLst>
            <pc:docMk/>
            <pc:sldMk cId="3604052649" sldId="264"/>
            <ac:picMk id="2" creationId="{A5AC79BD-DA1C-D46B-0E45-6BC0D9DDB313}"/>
          </ac:picMkLst>
        </pc:picChg>
      </pc:sldChg>
      <pc:sldChg chg="modSp">
        <pc:chgData name="حصه بنت العتيبي" userId="c1fe605c-1aaf-4791-a440-af891effc177" providerId="ADAL" clId="{33991DB9-1989-41B6-AED8-45F0114C6963}" dt="2023-09-22T17:39:39.902" v="618" actId="207"/>
        <pc:sldMkLst>
          <pc:docMk/>
          <pc:sldMk cId="1160947260" sldId="265"/>
        </pc:sldMkLst>
        <pc:spChg chg="mod">
          <ac:chgData name="حصه بنت العتيبي" userId="c1fe605c-1aaf-4791-a440-af891effc177" providerId="ADAL" clId="{33991DB9-1989-41B6-AED8-45F0114C6963}" dt="2023-09-22T17:39:16.725" v="616" actId="207"/>
          <ac:spMkLst>
            <pc:docMk/>
            <pc:sldMk cId="1160947260" sldId="265"/>
            <ac:spMk id="17" creationId="{83DE7E9C-1002-6644-6E4A-D39FCB8EAA78}"/>
          </ac:spMkLst>
        </pc:spChg>
        <pc:spChg chg="mod">
          <ac:chgData name="حصه بنت العتيبي" userId="c1fe605c-1aaf-4791-a440-af891effc177" providerId="ADAL" clId="{33991DB9-1989-41B6-AED8-45F0114C6963}" dt="2023-09-22T17:39:28.655" v="617" actId="207"/>
          <ac:spMkLst>
            <pc:docMk/>
            <pc:sldMk cId="1160947260" sldId="265"/>
            <ac:spMk id="19" creationId="{8392D570-2A98-D54A-E880-0AE04392369D}"/>
          </ac:spMkLst>
        </pc:spChg>
        <pc:spChg chg="mod">
          <ac:chgData name="حصه بنت العتيبي" userId="c1fe605c-1aaf-4791-a440-af891effc177" providerId="ADAL" clId="{33991DB9-1989-41B6-AED8-45F0114C6963}" dt="2023-09-22T17:39:39.902" v="618" actId="207"/>
          <ac:spMkLst>
            <pc:docMk/>
            <pc:sldMk cId="1160947260" sldId="265"/>
            <ac:spMk id="21" creationId="{55B4765C-E0E2-2AFF-51CB-3AF812F7D42A}"/>
          </ac:spMkLst>
        </pc:spChg>
      </pc:sldChg>
      <pc:sldChg chg="addSp modSp mod modAnim">
        <pc:chgData name="حصه بنت العتيبي" userId="c1fe605c-1aaf-4791-a440-af891effc177" providerId="ADAL" clId="{33991DB9-1989-41B6-AED8-45F0114C6963}" dt="2023-09-22T17:38:19.887" v="557"/>
        <pc:sldMkLst>
          <pc:docMk/>
          <pc:sldMk cId="2403547591" sldId="266"/>
        </pc:sldMkLst>
        <pc:spChg chg="add mod">
          <ac:chgData name="حصه بنت العتيبي" userId="c1fe605c-1aaf-4791-a440-af891effc177" providerId="ADAL" clId="{33991DB9-1989-41B6-AED8-45F0114C6963}" dt="2023-09-22T17:36:38.922" v="520" actId="1076"/>
          <ac:spMkLst>
            <pc:docMk/>
            <pc:sldMk cId="2403547591" sldId="266"/>
            <ac:spMk id="2" creationId="{ACC43E2C-9D07-7D0D-1336-E5D9B3347DCF}"/>
          </ac:spMkLst>
        </pc:spChg>
        <pc:spChg chg="mod">
          <ac:chgData name="حصه بنت العتيبي" userId="c1fe605c-1aaf-4791-a440-af891effc177" providerId="ADAL" clId="{33991DB9-1989-41B6-AED8-45F0114C6963}" dt="2023-09-22T17:34:43.855" v="476" actId="1076"/>
          <ac:spMkLst>
            <pc:docMk/>
            <pc:sldMk cId="2403547591" sldId="266"/>
            <ac:spMk id="7" creationId="{EFA2EB87-BA53-1C9C-26DB-83A37881C3CF}"/>
          </ac:spMkLst>
        </pc:spChg>
        <pc:spChg chg="mod">
          <ac:chgData name="حصه بنت العتيبي" userId="c1fe605c-1aaf-4791-a440-af891effc177" providerId="ADAL" clId="{33991DB9-1989-41B6-AED8-45F0114C6963}" dt="2023-09-22T17:34:33.868" v="475" actId="1076"/>
          <ac:spMkLst>
            <pc:docMk/>
            <pc:sldMk cId="2403547591" sldId="266"/>
            <ac:spMk id="21" creationId="{DF968EBF-21E8-7AE0-D862-21F43475D4FC}"/>
          </ac:spMkLst>
        </pc:spChg>
      </pc:sldChg>
      <pc:sldChg chg="addSp delSp modSp mod">
        <pc:chgData name="حصه بنت العتيبي" userId="c1fe605c-1aaf-4791-a440-af891effc177" providerId="ADAL" clId="{33991DB9-1989-41B6-AED8-45F0114C6963}" dt="2023-09-22T17:33:03.523" v="369" actId="1076"/>
        <pc:sldMkLst>
          <pc:docMk/>
          <pc:sldMk cId="964715014" sldId="267"/>
        </pc:sldMkLst>
        <pc:spChg chg="del">
          <ac:chgData name="حصه بنت العتيبي" userId="c1fe605c-1aaf-4791-a440-af891effc177" providerId="ADAL" clId="{33991DB9-1989-41B6-AED8-45F0114C6963}" dt="2023-09-22T17:29:17.982" v="78" actId="478"/>
          <ac:spMkLst>
            <pc:docMk/>
            <pc:sldMk cId="964715014" sldId="267"/>
            <ac:spMk id="15" creationId="{CDF35A99-FB05-0DF7-0A4F-E818C86F40B6}"/>
          </ac:spMkLst>
        </pc:spChg>
        <pc:spChg chg="del">
          <ac:chgData name="حصه بنت العتيبي" userId="c1fe605c-1aaf-4791-a440-af891effc177" providerId="ADAL" clId="{33991DB9-1989-41B6-AED8-45F0114C6963}" dt="2023-09-22T17:29:17.982" v="78" actId="478"/>
          <ac:spMkLst>
            <pc:docMk/>
            <pc:sldMk cId="964715014" sldId="267"/>
            <ac:spMk id="16" creationId="{7D374F73-B8E9-1918-9AEF-04AC39505364}"/>
          </ac:spMkLst>
        </pc:spChg>
        <pc:spChg chg="del">
          <ac:chgData name="حصه بنت العتيبي" userId="c1fe605c-1aaf-4791-a440-af891effc177" providerId="ADAL" clId="{33991DB9-1989-41B6-AED8-45F0114C6963}" dt="2023-09-22T17:29:17.982" v="78" actId="478"/>
          <ac:spMkLst>
            <pc:docMk/>
            <pc:sldMk cId="964715014" sldId="267"/>
            <ac:spMk id="17" creationId="{E050E4BB-37C6-CDDC-143B-2B8E4799939B}"/>
          </ac:spMkLst>
        </pc:spChg>
        <pc:spChg chg="del">
          <ac:chgData name="حصه بنت العتيبي" userId="c1fe605c-1aaf-4791-a440-af891effc177" providerId="ADAL" clId="{33991DB9-1989-41B6-AED8-45F0114C6963}" dt="2023-09-22T17:29:17.982" v="78" actId="478"/>
          <ac:spMkLst>
            <pc:docMk/>
            <pc:sldMk cId="964715014" sldId="267"/>
            <ac:spMk id="18" creationId="{B9A4A6E8-E5CB-EF38-D201-9A465B0723CA}"/>
          </ac:spMkLst>
        </pc:spChg>
        <pc:picChg chg="add mod">
          <ac:chgData name="حصه بنت العتيبي" userId="c1fe605c-1aaf-4791-a440-af891effc177" providerId="ADAL" clId="{33991DB9-1989-41B6-AED8-45F0114C6963}" dt="2023-09-22T17:29:32.465" v="80"/>
          <ac:picMkLst>
            <pc:docMk/>
            <pc:sldMk cId="964715014" sldId="267"/>
            <ac:picMk id="2" creationId="{B024D60F-CE25-F9B2-EAE4-DD399B8F9412}"/>
          </ac:picMkLst>
        </pc:picChg>
        <pc:picChg chg="add mod">
          <ac:chgData name="حصه بنت العتيبي" userId="c1fe605c-1aaf-4791-a440-af891effc177" providerId="ADAL" clId="{33991DB9-1989-41B6-AED8-45F0114C6963}" dt="2023-09-22T17:32:44.066" v="365" actId="1076"/>
          <ac:picMkLst>
            <pc:docMk/>
            <pc:sldMk cId="964715014" sldId="267"/>
            <ac:picMk id="6" creationId="{7D5C4C3F-5022-802B-F17E-55787EFC801D}"/>
          </ac:picMkLst>
        </pc:picChg>
        <pc:picChg chg="add mod">
          <ac:chgData name="حصه بنت العتيبي" userId="c1fe605c-1aaf-4791-a440-af891effc177" providerId="ADAL" clId="{33991DB9-1989-41B6-AED8-45F0114C6963}" dt="2023-09-22T17:33:03.523" v="369" actId="1076"/>
          <ac:picMkLst>
            <pc:docMk/>
            <pc:sldMk cId="964715014" sldId="267"/>
            <ac:picMk id="7" creationId="{6F58F2B2-BE42-16CB-D4C0-326BD8971F37}"/>
          </ac:picMkLst>
        </pc:picChg>
      </pc:sldChg>
      <pc:sldChg chg="modSp mod">
        <pc:chgData name="حصه بنت العتيبي" userId="c1fe605c-1aaf-4791-a440-af891effc177" providerId="ADAL" clId="{33991DB9-1989-41B6-AED8-45F0114C6963}" dt="2023-09-22T17:36:51.126" v="521" actId="14861"/>
        <pc:sldMkLst>
          <pc:docMk/>
          <pc:sldMk cId="1603571651" sldId="268"/>
        </pc:sldMkLst>
        <pc:picChg chg="mod">
          <ac:chgData name="حصه بنت العتيبي" userId="c1fe605c-1aaf-4791-a440-af891effc177" providerId="ADAL" clId="{33991DB9-1989-41B6-AED8-45F0114C6963}" dt="2023-09-22T17:36:51.126" v="521" actId="14861"/>
          <ac:picMkLst>
            <pc:docMk/>
            <pc:sldMk cId="1603571651" sldId="268"/>
            <ac:picMk id="22" creationId="{6CC2EABC-F572-00CA-F9A3-DED79CF1F4AE}"/>
          </ac:picMkLst>
        </pc:picChg>
      </pc:sldChg>
      <pc:sldChg chg="modSp mod">
        <pc:chgData name="حصه بنت العتيبي" userId="c1fe605c-1aaf-4791-a440-af891effc177" providerId="ADAL" clId="{33991DB9-1989-41B6-AED8-45F0114C6963}" dt="2023-09-22T17:37:01.746" v="522" actId="14861"/>
        <pc:sldMkLst>
          <pc:docMk/>
          <pc:sldMk cId="1799783217" sldId="269"/>
        </pc:sldMkLst>
        <pc:picChg chg="mod">
          <ac:chgData name="حصه بنت العتيبي" userId="c1fe605c-1aaf-4791-a440-af891effc177" providerId="ADAL" clId="{33991DB9-1989-41B6-AED8-45F0114C6963}" dt="2023-09-22T17:37:01.746" v="522" actId="14861"/>
          <ac:picMkLst>
            <pc:docMk/>
            <pc:sldMk cId="1799783217" sldId="269"/>
            <ac:picMk id="22" creationId="{6CC2EABC-F572-00CA-F9A3-DED79CF1F4AE}"/>
          </ac:picMkLst>
        </pc:picChg>
      </pc:sldChg>
      <pc:sldChg chg="modSp">
        <pc:chgData name="حصه بنت العتيبي" userId="c1fe605c-1aaf-4791-a440-af891effc177" providerId="ADAL" clId="{33991DB9-1989-41B6-AED8-45F0114C6963}" dt="2023-09-22T17:40:29.329" v="621" actId="207"/>
        <pc:sldMkLst>
          <pc:docMk/>
          <pc:sldMk cId="3404819563" sldId="270"/>
        </pc:sldMkLst>
        <pc:spChg chg="mod">
          <ac:chgData name="حصه بنت العتيبي" userId="c1fe605c-1aaf-4791-a440-af891effc177" providerId="ADAL" clId="{33991DB9-1989-41B6-AED8-45F0114C6963}" dt="2023-09-22T17:39:58.729" v="619" actId="207"/>
          <ac:spMkLst>
            <pc:docMk/>
            <pc:sldMk cId="3404819563" sldId="270"/>
            <ac:spMk id="23" creationId="{5568765C-79E5-0346-3538-733D95AF8F1C}"/>
          </ac:spMkLst>
        </pc:spChg>
        <pc:spChg chg="mod">
          <ac:chgData name="حصه بنت العتيبي" userId="c1fe605c-1aaf-4791-a440-af891effc177" providerId="ADAL" clId="{33991DB9-1989-41B6-AED8-45F0114C6963}" dt="2023-09-22T17:40:13.173" v="620" actId="207"/>
          <ac:spMkLst>
            <pc:docMk/>
            <pc:sldMk cId="3404819563" sldId="270"/>
            <ac:spMk id="25" creationId="{D2B9E8CE-F005-9B9A-E335-47E737AF49C5}"/>
          </ac:spMkLst>
        </pc:spChg>
        <pc:spChg chg="mod">
          <ac:chgData name="حصه بنت العتيبي" userId="c1fe605c-1aaf-4791-a440-af891effc177" providerId="ADAL" clId="{33991DB9-1989-41B6-AED8-45F0114C6963}" dt="2023-09-22T17:40:29.329" v="621" actId="207"/>
          <ac:spMkLst>
            <pc:docMk/>
            <pc:sldMk cId="3404819563" sldId="270"/>
            <ac:spMk id="27" creationId="{89E829CE-FEA9-CB20-2DD7-1DF38FB05F39}"/>
          </ac:spMkLst>
        </pc:spChg>
      </pc:sldChg>
      <pc:sldChg chg="modTransition">
        <pc:chgData name="حصه بنت العتيبي" userId="c1fe605c-1aaf-4791-a440-af891effc177" providerId="ADAL" clId="{33991DB9-1989-41B6-AED8-45F0114C6963}" dt="2023-09-22T17:42:11.392" v="886"/>
        <pc:sldMkLst>
          <pc:docMk/>
          <pc:sldMk cId="1666088190" sldId="272"/>
        </pc:sldMkLst>
      </pc:sldChg>
      <pc:sldChg chg="addSp modSp">
        <pc:chgData name="حصه بنت العتيبي" userId="c1fe605c-1aaf-4791-a440-af891effc177" providerId="ADAL" clId="{33991DB9-1989-41B6-AED8-45F0114C6963}" dt="2023-09-22T17:29:49.478" v="85"/>
        <pc:sldMkLst>
          <pc:docMk/>
          <pc:sldMk cId="2314879080" sldId="273"/>
        </pc:sldMkLst>
        <pc:picChg chg="add mod">
          <ac:chgData name="حصه بنت العتيبي" userId="c1fe605c-1aaf-4791-a440-af891effc177" providerId="ADAL" clId="{33991DB9-1989-41B6-AED8-45F0114C6963}" dt="2023-09-22T17:29:49.478" v="85"/>
          <ac:picMkLst>
            <pc:docMk/>
            <pc:sldMk cId="2314879080" sldId="273"/>
            <ac:picMk id="2" creationId="{B55F5C92-0839-F419-6F8B-87C638900BBF}"/>
          </ac:picMkLst>
        </pc:picChg>
      </pc:sldChg>
      <pc:sldChg chg="addSp modSp mod">
        <pc:chgData name="حصه بنت العتيبي" userId="c1fe605c-1aaf-4791-a440-af891effc177" providerId="ADAL" clId="{33991DB9-1989-41B6-AED8-45F0114C6963}" dt="2023-09-22T17:54:16.525" v="2185" actId="1076"/>
        <pc:sldMkLst>
          <pc:docMk/>
          <pc:sldMk cId="4164549398" sldId="275"/>
        </pc:sldMkLst>
        <pc:spChg chg="mod">
          <ac:chgData name="حصه بنت العتيبي" userId="c1fe605c-1aaf-4791-a440-af891effc177" providerId="ADAL" clId="{33991DB9-1989-41B6-AED8-45F0114C6963}" dt="2023-09-22T17:54:13.615" v="2184"/>
          <ac:spMkLst>
            <pc:docMk/>
            <pc:sldMk cId="4164549398" sldId="275"/>
            <ac:spMk id="12" creationId="{D4DF16DB-BD41-52BA-479D-F996F6D45954}"/>
          </ac:spMkLst>
        </pc:spChg>
        <pc:spChg chg="mod">
          <ac:chgData name="حصه بنت العتيبي" userId="c1fe605c-1aaf-4791-a440-af891effc177" providerId="ADAL" clId="{33991DB9-1989-41B6-AED8-45F0114C6963}" dt="2023-09-22T17:54:13.615" v="2184"/>
          <ac:spMkLst>
            <pc:docMk/>
            <pc:sldMk cId="4164549398" sldId="275"/>
            <ac:spMk id="13" creationId="{CCB82F30-603C-EE64-BFAB-CAFBBCE3F548}"/>
          </ac:spMkLst>
        </pc:spChg>
        <pc:spChg chg="mod">
          <ac:chgData name="حصه بنت العتيبي" userId="c1fe605c-1aaf-4791-a440-af891effc177" providerId="ADAL" clId="{33991DB9-1989-41B6-AED8-45F0114C6963}" dt="2023-09-22T17:54:13.615" v="2184"/>
          <ac:spMkLst>
            <pc:docMk/>
            <pc:sldMk cId="4164549398" sldId="275"/>
            <ac:spMk id="14" creationId="{AC184CC9-A7BF-3F69-752A-0CAC2B92BEEC}"/>
          </ac:spMkLst>
        </pc:spChg>
        <pc:spChg chg="mod">
          <ac:chgData name="حصه بنت العتيبي" userId="c1fe605c-1aaf-4791-a440-af891effc177" providerId="ADAL" clId="{33991DB9-1989-41B6-AED8-45F0114C6963}" dt="2023-09-22T17:54:13.615" v="2184"/>
          <ac:spMkLst>
            <pc:docMk/>
            <pc:sldMk cId="4164549398" sldId="275"/>
            <ac:spMk id="15" creationId="{22702E30-8956-2AE8-E406-F7BBA13CE79D}"/>
          </ac:spMkLst>
        </pc:spChg>
        <pc:grpChg chg="add mod">
          <ac:chgData name="حصه بنت العتيبي" userId="c1fe605c-1aaf-4791-a440-af891effc177" providerId="ADAL" clId="{33991DB9-1989-41B6-AED8-45F0114C6963}" dt="2023-09-22T17:54:16.525" v="2185" actId="1076"/>
          <ac:grpSpMkLst>
            <pc:docMk/>
            <pc:sldMk cId="4164549398" sldId="275"/>
            <ac:grpSpMk id="5" creationId="{FD93B9B4-4468-E2A5-639D-E9EEF0C26771}"/>
          </ac:grpSpMkLst>
        </pc:grpChg>
        <pc:grpChg chg="mod">
          <ac:chgData name="حصه بنت العتيبي" userId="c1fe605c-1aaf-4791-a440-af891effc177" providerId="ADAL" clId="{33991DB9-1989-41B6-AED8-45F0114C6963}" dt="2023-09-22T17:54:13.615" v="2184"/>
          <ac:grpSpMkLst>
            <pc:docMk/>
            <pc:sldMk cId="4164549398" sldId="275"/>
            <ac:grpSpMk id="7" creationId="{FADB099C-DE7D-B23F-25B1-528E396B2C81}"/>
          </ac:grpSpMkLst>
        </pc:grpChg>
        <pc:cxnChg chg="mod">
          <ac:chgData name="حصه بنت العتيبي" userId="c1fe605c-1aaf-4791-a440-af891effc177" providerId="ADAL" clId="{33991DB9-1989-41B6-AED8-45F0114C6963}" dt="2023-09-22T17:54:13.615" v="2184"/>
          <ac:cxnSpMkLst>
            <pc:docMk/>
            <pc:sldMk cId="4164549398" sldId="275"/>
            <ac:cxnSpMk id="9" creationId="{19B26B9F-3E94-7011-847B-3C809E86AC4D}"/>
          </ac:cxnSpMkLst>
        </pc:cxnChg>
        <pc:cxnChg chg="mod">
          <ac:chgData name="حصه بنت العتيبي" userId="c1fe605c-1aaf-4791-a440-af891effc177" providerId="ADAL" clId="{33991DB9-1989-41B6-AED8-45F0114C6963}" dt="2023-09-22T17:54:13.615" v="2184"/>
          <ac:cxnSpMkLst>
            <pc:docMk/>
            <pc:sldMk cId="4164549398" sldId="275"/>
            <ac:cxnSpMk id="10" creationId="{DE507DB8-777F-EAD9-70AE-42977553F031}"/>
          </ac:cxnSpMkLst>
        </pc:cxnChg>
        <pc:cxnChg chg="mod">
          <ac:chgData name="حصه بنت العتيبي" userId="c1fe605c-1aaf-4791-a440-af891effc177" providerId="ADAL" clId="{33991DB9-1989-41B6-AED8-45F0114C6963}" dt="2023-09-22T17:54:13.615" v="2184"/>
          <ac:cxnSpMkLst>
            <pc:docMk/>
            <pc:sldMk cId="4164549398" sldId="275"/>
            <ac:cxnSpMk id="11" creationId="{5CC46474-50B8-43CE-3D73-F37AC0F0E4E0}"/>
          </ac:cxnSpMkLst>
        </pc:cxnChg>
      </pc:sldChg>
      <pc:sldChg chg="addSp modSp mod">
        <pc:chgData name="حصه بنت العتيبي" userId="c1fe605c-1aaf-4791-a440-af891effc177" providerId="ADAL" clId="{33991DB9-1989-41B6-AED8-45F0114C6963}" dt="2023-09-22T17:54:26.200" v="2188" actId="1076"/>
        <pc:sldMkLst>
          <pc:docMk/>
          <pc:sldMk cId="2084019903" sldId="276"/>
        </pc:sldMkLst>
        <pc:spChg chg="mod">
          <ac:chgData name="حصه بنت العتيبي" userId="c1fe605c-1aaf-4791-a440-af891effc177" providerId="ADAL" clId="{33991DB9-1989-41B6-AED8-45F0114C6963}" dt="2023-09-22T17:54:20.588" v="2186"/>
          <ac:spMkLst>
            <pc:docMk/>
            <pc:sldMk cId="2084019903" sldId="276"/>
            <ac:spMk id="12" creationId="{D5E50D40-3CFE-B9A9-9F3C-3C936D0EE34E}"/>
          </ac:spMkLst>
        </pc:spChg>
        <pc:spChg chg="mod">
          <ac:chgData name="حصه بنت العتيبي" userId="c1fe605c-1aaf-4791-a440-af891effc177" providerId="ADAL" clId="{33991DB9-1989-41B6-AED8-45F0114C6963}" dt="2023-09-22T17:54:20.588" v="2186"/>
          <ac:spMkLst>
            <pc:docMk/>
            <pc:sldMk cId="2084019903" sldId="276"/>
            <ac:spMk id="15" creationId="{2E321981-1223-2A0A-7AA9-EBDDE72FA2AB}"/>
          </ac:spMkLst>
        </pc:spChg>
        <pc:spChg chg="mod">
          <ac:chgData name="حصه بنت العتيبي" userId="c1fe605c-1aaf-4791-a440-af891effc177" providerId="ADAL" clId="{33991DB9-1989-41B6-AED8-45F0114C6963}" dt="2023-09-22T17:54:20.588" v="2186"/>
          <ac:spMkLst>
            <pc:docMk/>
            <pc:sldMk cId="2084019903" sldId="276"/>
            <ac:spMk id="16" creationId="{072D78D6-6C05-B21F-F245-3B7E5C965D31}"/>
          </ac:spMkLst>
        </pc:spChg>
        <pc:spChg chg="mod">
          <ac:chgData name="حصه بنت العتيبي" userId="c1fe605c-1aaf-4791-a440-af891effc177" providerId="ADAL" clId="{33991DB9-1989-41B6-AED8-45F0114C6963}" dt="2023-09-22T17:54:20.588" v="2186"/>
          <ac:spMkLst>
            <pc:docMk/>
            <pc:sldMk cId="2084019903" sldId="276"/>
            <ac:spMk id="17" creationId="{FFCFE81B-DE9D-BB05-3C7B-4D41E140FC6E}"/>
          </ac:spMkLst>
        </pc:spChg>
        <pc:grpChg chg="add mod">
          <ac:chgData name="حصه بنت العتيبي" userId="c1fe605c-1aaf-4791-a440-af891effc177" providerId="ADAL" clId="{33991DB9-1989-41B6-AED8-45F0114C6963}" dt="2023-09-22T17:54:26.200" v="2188" actId="1076"/>
          <ac:grpSpMkLst>
            <pc:docMk/>
            <pc:sldMk cId="2084019903" sldId="276"/>
            <ac:grpSpMk id="2" creationId="{572E8EED-D10B-B2DF-CF89-BE39D7D51A9A}"/>
          </ac:grpSpMkLst>
        </pc:grpChg>
        <pc:grpChg chg="mod">
          <ac:chgData name="حصه بنت العتيبي" userId="c1fe605c-1aaf-4791-a440-af891effc177" providerId="ADAL" clId="{33991DB9-1989-41B6-AED8-45F0114C6963}" dt="2023-09-22T17:54:20.588" v="2186"/>
          <ac:grpSpMkLst>
            <pc:docMk/>
            <pc:sldMk cId="2084019903" sldId="276"/>
            <ac:grpSpMk id="4" creationId="{6ED14083-E09A-249E-D2ED-0D3412E94E7F}"/>
          </ac:grpSpMkLst>
        </pc:grpChg>
        <pc:cxnChg chg="mod">
          <ac:chgData name="حصه بنت العتيبي" userId="c1fe605c-1aaf-4791-a440-af891effc177" providerId="ADAL" clId="{33991DB9-1989-41B6-AED8-45F0114C6963}" dt="2023-09-22T17:54:20.588" v="2186"/>
          <ac:cxnSpMkLst>
            <pc:docMk/>
            <pc:sldMk cId="2084019903" sldId="276"/>
            <ac:cxnSpMk id="6" creationId="{7BE1E671-01F9-8C05-1FB3-98EA39FA47BE}"/>
          </ac:cxnSpMkLst>
        </pc:cxnChg>
        <pc:cxnChg chg="mod">
          <ac:chgData name="حصه بنت العتيبي" userId="c1fe605c-1aaf-4791-a440-af891effc177" providerId="ADAL" clId="{33991DB9-1989-41B6-AED8-45F0114C6963}" dt="2023-09-22T17:54:20.588" v="2186"/>
          <ac:cxnSpMkLst>
            <pc:docMk/>
            <pc:sldMk cId="2084019903" sldId="276"/>
            <ac:cxnSpMk id="8" creationId="{F44F5779-CBDA-7D64-77CC-636CED7CFA47}"/>
          </ac:cxnSpMkLst>
        </pc:cxnChg>
        <pc:cxnChg chg="mod">
          <ac:chgData name="حصه بنت العتيبي" userId="c1fe605c-1aaf-4791-a440-af891effc177" providerId="ADAL" clId="{33991DB9-1989-41B6-AED8-45F0114C6963}" dt="2023-09-22T17:54:20.588" v="2186"/>
          <ac:cxnSpMkLst>
            <pc:docMk/>
            <pc:sldMk cId="2084019903" sldId="276"/>
            <ac:cxnSpMk id="10" creationId="{59ADD84B-5118-D23B-0985-6152B4E7E622}"/>
          </ac:cxnSpMkLst>
        </pc:cxnChg>
      </pc:sldChg>
      <pc:sldChg chg="addSp modSp mod">
        <pc:chgData name="حصه بنت العتيبي" userId="c1fe605c-1aaf-4791-a440-af891effc177" providerId="ADAL" clId="{33991DB9-1989-41B6-AED8-45F0114C6963}" dt="2023-09-22T17:46:23.045" v="1404" actId="1076"/>
        <pc:sldMkLst>
          <pc:docMk/>
          <pc:sldMk cId="784823966" sldId="277"/>
        </pc:sldMkLst>
        <pc:spChg chg="mod">
          <ac:chgData name="حصه بنت العتيبي" userId="c1fe605c-1aaf-4791-a440-af891effc177" providerId="ADAL" clId="{33991DB9-1989-41B6-AED8-45F0114C6963}" dt="2023-09-22T17:46:18.608" v="1403"/>
          <ac:spMkLst>
            <pc:docMk/>
            <pc:sldMk cId="784823966" sldId="277"/>
            <ac:spMk id="8" creationId="{35FBD8B6-75E3-68A3-97AA-6F88C25748B8}"/>
          </ac:spMkLst>
        </pc:spChg>
        <pc:spChg chg="mod">
          <ac:chgData name="حصه بنت العتيبي" userId="c1fe605c-1aaf-4791-a440-af891effc177" providerId="ADAL" clId="{33991DB9-1989-41B6-AED8-45F0114C6963}" dt="2023-09-22T17:46:18.608" v="1403"/>
          <ac:spMkLst>
            <pc:docMk/>
            <pc:sldMk cId="784823966" sldId="277"/>
            <ac:spMk id="10" creationId="{B600A6D4-BD9B-469A-4AD0-9DC6949FC88E}"/>
          </ac:spMkLst>
        </pc:spChg>
        <pc:spChg chg="mod">
          <ac:chgData name="حصه بنت العتيبي" userId="c1fe605c-1aaf-4791-a440-af891effc177" providerId="ADAL" clId="{33991DB9-1989-41B6-AED8-45F0114C6963}" dt="2023-09-22T17:46:18.608" v="1403"/>
          <ac:spMkLst>
            <pc:docMk/>
            <pc:sldMk cId="784823966" sldId="277"/>
            <ac:spMk id="12" creationId="{EA678B22-D479-97CA-F771-FC8689E9F8A4}"/>
          </ac:spMkLst>
        </pc:spChg>
        <pc:spChg chg="mod">
          <ac:chgData name="حصه بنت العتيبي" userId="c1fe605c-1aaf-4791-a440-af891effc177" providerId="ADAL" clId="{33991DB9-1989-41B6-AED8-45F0114C6963}" dt="2023-09-22T17:46:18.608" v="1403"/>
          <ac:spMkLst>
            <pc:docMk/>
            <pc:sldMk cId="784823966" sldId="277"/>
            <ac:spMk id="14" creationId="{ED13EA41-C512-A944-6D0C-F3F261290176}"/>
          </ac:spMkLst>
        </pc:spChg>
        <pc:grpChg chg="add mod">
          <ac:chgData name="حصه بنت العتيبي" userId="c1fe605c-1aaf-4791-a440-af891effc177" providerId="ADAL" clId="{33991DB9-1989-41B6-AED8-45F0114C6963}" dt="2023-09-22T17:46:23.045" v="1404" actId="1076"/>
          <ac:grpSpMkLst>
            <pc:docMk/>
            <pc:sldMk cId="784823966" sldId="277"/>
            <ac:grpSpMk id="2" creationId="{F887EEF5-16C9-1FE5-B876-5E47CF1857F9}"/>
          </ac:grpSpMkLst>
        </pc:grpChg>
        <pc:grpChg chg="mod">
          <ac:chgData name="حصه بنت العتيبي" userId="c1fe605c-1aaf-4791-a440-af891effc177" providerId="ADAL" clId="{33991DB9-1989-41B6-AED8-45F0114C6963}" dt="2023-09-22T17:46:18.608" v="1403"/>
          <ac:grpSpMkLst>
            <pc:docMk/>
            <pc:sldMk cId="784823966" sldId="277"/>
            <ac:grpSpMk id="3" creationId="{0CC40885-B6ED-2480-3F67-BA4B83F15F4F}"/>
          </ac:grpSpMkLst>
        </pc:grpChg>
        <pc:cxnChg chg="mod">
          <ac:chgData name="حصه بنت العتيبي" userId="c1fe605c-1aaf-4791-a440-af891effc177" providerId="ADAL" clId="{33991DB9-1989-41B6-AED8-45F0114C6963}" dt="2023-09-22T17:46:18.608" v="1403"/>
          <ac:cxnSpMkLst>
            <pc:docMk/>
            <pc:sldMk cId="784823966" sldId="277"/>
            <ac:cxnSpMk id="4" creationId="{7AB21E94-CB78-5F2F-3743-6E25F45A60EF}"/>
          </ac:cxnSpMkLst>
        </pc:cxnChg>
        <pc:cxnChg chg="mod">
          <ac:chgData name="حصه بنت العتيبي" userId="c1fe605c-1aaf-4791-a440-af891effc177" providerId="ADAL" clId="{33991DB9-1989-41B6-AED8-45F0114C6963}" dt="2023-09-22T17:46:18.608" v="1403"/>
          <ac:cxnSpMkLst>
            <pc:docMk/>
            <pc:sldMk cId="784823966" sldId="277"/>
            <ac:cxnSpMk id="5" creationId="{9B47621A-2488-D7CA-8AF0-6F1D5C78F55A}"/>
          </ac:cxnSpMkLst>
        </pc:cxnChg>
        <pc:cxnChg chg="mod">
          <ac:chgData name="حصه بنت العتيبي" userId="c1fe605c-1aaf-4791-a440-af891effc177" providerId="ADAL" clId="{33991DB9-1989-41B6-AED8-45F0114C6963}" dt="2023-09-22T17:46:18.608" v="1403"/>
          <ac:cxnSpMkLst>
            <pc:docMk/>
            <pc:sldMk cId="784823966" sldId="277"/>
            <ac:cxnSpMk id="6" creationId="{C93310E9-F176-5307-7D2D-C78A1A089033}"/>
          </ac:cxnSpMkLst>
        </pc:cxnChg>
      </pc:sldChg>
      <pc:sldChg chg="addSp modSp mod modAnim">
        <pc:chgData name="حصه بنت العتيبي" userId="c1fe605c-1aaf-4791-a440-af891effc177" providerId="ADAL" clId="{33991DB9-1989-41B6-AED8-45F0114C6963}" dt="2023-09-22T17:52:18.121" v="2093" actId="1076"/>
        <pc:sldMkLst>
          <pc:docMk/>
          <pc:sldMk cId="2627105435" sldId="278"/>
        </pc:sldMkLst>
        <pc:spChg chg="mod">
          <ac:chgData name="حصه بنت العتيبي" userId="c1fe605c-1aaf-4791-a440-af891effc177" providerId="ADAL" clId="{33991DB9-1989-41B6-AED8-45F0114C6963}" dt="2023-09-22T17:52:13.981" v="2092"/>
          <ac:spMkLst>
            <pc:docMk/>
            <pc:sldMk cId="2627105435" sldId="278"/>
            <ac:spMk id="12" creationId="{BCC91158-938C-92A8-3CAA-AF1461EDFC62}"/>
          </ac:spMkLst>
        </pc:spChg>
        <pc:spChg chg="mod">
          <ac:chgData name="حصه بنت العتيبي" userId="c1fe605c-1aaf-4791-a440-af891effc177" providerId="ADAL" clId="{33991DB9-1989-41B6-AED8-45F0114C6963}" dt="2023-09-22T17:52:13.981" v="2092"/>
          <ac:spMkLst>
            <pc:docMk/>
            <pc:sldMk cId="2627105435" sldId="278"/>
            <ac:spMk id="13" creationId="{9BDEC205-2727-F622-3C19-C6E80845E1DC}"/>
          </ac:spMkLst>
        </pc:spChg>
        <pc:spChg chg="mod">
          <ac:chgData name="حصه بنت العتيبي" userId="c1fe605c-1aaf-4791-a440-af891effc177" providerId="ADAL" clId="{33991DB9-1989-41B6-AED8-45F0114C6963}" dt="2023-09-22T17:52:13.981" v="2092"/>
          <ac:spMkLst>
            <pc:docMk/>
            <pc:sldMk cId="2627105435" sldId="278"/>
            <ac:spMk id="14" creationId="{739BE644-419F-E14F-9832-85D499907500}"/>
          </ac:spMkLst>
        </pc:spChg>
        <pc:spChg chg="mod">
          <ac:chgData name="حصه بنت العتيبي" userId="c1fe605c-1aaf-4791-a440-af891effc177" providerId="ADAL" clId="{33991DB9-1989-41B6-AED8-45F0114C6963}" dt="2023-09-22T17:52:13.981" v="2092"/>
          <ac:spMkLst>
            <pc:docMk/>
            <pc:sldMk cId="2627105435" sldId="278"/>
            <ac:spMk id="15" creationId="{9C5C25EC-CBD3-78D0-683B-F8A4E00FC170}"/>
          </ac:spMkLst>
        </pc:spChg>
        <pc:grpChg chg="add mod">
          <ac:chgData name="حصه بنت العتيبي" userId="c1fe605c-1aaf-4791-a440-af891effc177" providerId="ADAL" clId="{33991DB9-1989-41B6-AED8-45F0114C6963}" dt="2023-09-22T17:52:18.121" v="2093" actId="1076"/>
          <ac:grpSpMkLst>
            <pc:docMk/>
            <pc:sldMk cId="2627105435" sldId="278"/>
            <ac:grpSpMk id="3" creationId="{D5161E20-4D0E-52A5-2AB1-98E9021E2E4B}"/>
          </ac:grpSpMkLst>
        </pc:grpChg>
        <pc:grpChg chg="mod">
          <ac:chgData name="حصه بنت العتيبي" userId="c1fe605c-1aaf-4791-a440-af891effc177" providerId="ADAL" clId="{33991DB9-1989-41B6-AED8-45F0114C6963}" dt="2023-09-22T17:52:13.981" v="2092"/>
          <ac:grpSpMkLst>
            <pc:docMk/>
            <pc:sldMk cId="2627105435" sldId="278"/>
            <ac:grpSpMk id="5" creationId="{61556266-677D-9ABF-16A2-8ABFC5D0D50C}"/>
          </ac:grpSpMkLst>
        </pc:grpChg>
        <pc:picChg chg="add mod">
          <ac:chgData name="حصه بنت العتيبي" userId="c1fe605c-1aaf-4791-a440-af891effc177" providerId="ADAL" clId="{33991DB9-1989-41B6-AED8-45F0114C6963}" dt="2023-09-22T17:24:16.332" v="40" actId="1076"/>
          <ac:picMkLst>
            <pc:docMk/>
            <pc:sldMk cId="2627105435" sldId="278"/>
            <ac:picMk id="2" creationId="{5B986577-CA0D-CC0F-1F88-75A2339A8ABC}"/>
          </ac:picMkLst>
        </pc:picChg>
        <pc:cxnChg chg="mod">
          <ac:chgData name="حصه بنت العتيبي" userId="c1fe605c-1aaf-4791-a440-af891effc177" providerId="ADAL" clId="{33991DB9-1989-41B6-AED8-45F0114C6963}" dt="2023-09-22T17:52:13.981" v="2092"/>
          <ac:cxnSpMkLst>
            <pc:docMk/>
            <pc:sldMk cId="2627105435" sldId="278"/>
            <ac:cxnSpMk id="9" creationId="{45B1B714-D9AA-2841-53A9-3C4B0B87FF8C}"/>
          </ac:cxnSpMkLst>
        </pc:cxnChg>
        <pc:cxnChg chg="mod">
          <ac:chgData name="حصه بنت العتيبي" userId="c1fe605c-1aaf-4791-a440-af891effc177" providerId="ADAL" clId="{33991DB9-1989-41B6-AED8-45F0114C6963}" dt="2023-09-22T17:52:13.981" v="2092"/>
          <ac:cxnSpMkLst>
            <pc:docMk/>
            <pc:sldMk cId="2627105435" sldId="278"/>
            <ac:cxnSpMk id="10" creationId="{75D4D0B6-EAB9-ADD3-59A0-6B9E0E5CBAE1}"/>
          </ac:cxnSpMkLst>
        </pc:cxnChg>
        <pc:cxnChg chg="mod">
          <ac:chgData name="حصه بنت العتيبي" userId="c1fe605c-1aaf-4791-a440-af891effc177" providerId="ADAL" clId="{33991DB9-1989-41B6-AED8-45F0114C6963}" dt="2023-09-22T17:52:13.981" v="2092"/>
          <ac:cxnSpMkLst>
            <pc:docMk/>
            <pc:sldMk cId="2627105435" sldId="278"/>
            <ac:cxnSpMk id="11" creationId="{214D0040-2D0D-7D53-35AE-503A5DCBEB16}"/>
          </ac:cxnSpMkLst>
        </pc:cxnChg>
      </pc:sldChg>
      <pc:sldChg chg="addSp delSp modSp mod">
        <pc:chgData name="حصه بنت العتيبي" userId="c1fe605c-1aaf-4791-a440-af891effc177" providerId="ADAL" clId="{33991DB9-1989-41B6-AED8-45F0114C6963}" dt="2023-09-22T17:29:55.932" v="88" actId="478"/>
        <pc:sldMkLst>
          <pc:docMk/>
          <pc:sldMk cId="2350183100" sldId="279"/>
        </pc:sldMkLst>
        <pc:spChg chg="del mod">
          <ac:chgData name="حصه بنت العتيبي" userId="c1fe605c-1aaf-4791-a440-af891effc177" providerId="ADAL" clId="{33991DB9-1989-41B6-AED8-45F0114C6963}" dt="2023-09-22T17:29:55.932" v="88" actId="478"/>
          <ac:spMkLst>
            <pc:docMk/>
            <pc:sldMk cId="2350183100" sldId="279"/>
            <ac:spMk id="15" creationId="{CDF35A99-FB05-0DF7-0A4F-E818C86F40B6}"/>
          </ac:spMkLst>
        </pc:spChg>
        <pc:spChg chg="del mod">
          <ac:chgData name="حصه بنت العتيبي" userId="c1fe605c-1aaf-4791-a440-af891effc177" providerId="ADAL" clId="{33991DB9-1989-41B6-AED8-45F0114C6963}" dt="2023-09-22T17:29:55.932" v="88" actId="478"/>
          <ac:spMkLst>
            <pc:docMk/>
            <pc:sldMk cId="2350183100" sldId="279"/>
            <ac:spMk id="16" creationId="{7D374F73-B8E9-1918-9AEF-04AC39505364}"/>
          </ac:spMkLst>
        </pc:spChg>
        <pc:spChg chg="del mod">
          <ac:chgData name="حصه بنت العتيبي" userId="c1fe605c-1aaf-4791-a440-af891effc177" providerId="ADAL" clId="{33991DB9-1989-41B6-AED8-45F0114C6963}" dt="2023-09-22T17:29:55.932" v="88" actId="478"/>
          <ac:spMkLst>
            <pc:docMk/>
            <pc:sldMk cId="2350183100" sldId="279"/>
            <ac:spMk id="17" creationId="{E050E4BB-37C6-CDDC-143B-2B8E4799939B}"/>
          </ac:spMkLst>
        </pc:spChg>
        <pc:spChg chg="del mod">
          <ac:chgData name="حصه بنت العتيبي" userId="c1fe605c-1aaf-4791-a440-af891effc177" providerId="ADAL" clId="{33991DB9-1989-41B6-AED8-45F0114C6963}" dt="2023-09-22T17:29:55.932" v="88" actId="478"/>
          <ac:spMkLst>
            <pc:docMk/>
            <pc:sldMk cId="2350183100" sldId="279"/>
            <ac:spMk id="18" creationId="{B9A4A6E8-E5CB-EF38-D201-9A465B0723CA}"/>
          </ac:spMkLst>
        </pc:spChg>
        <pc:picChg chg="add mod">
          <ac:chgData name="حصه بنت العتيبي" userId="c1fe605c-1aaf-4791-a440-af891effc177" providerId="ADAL" clId="{33991DB9-1989-41B6-AED8-45F0114C6963}" dt="2023-09-22T17:29:53.140" v="86"/>
          <ac:picMkLst>
            <pc:docMk/>
            <pc:sldMk cId="2350183100" sldId="279"/>
            <ac:picMk id="6" creationId="{312856E8-FA17-C575-8484-B4F6926BF0B9}"/>
          </ac:picMkLst>
        </pc:picChg>
      </pc:sldChg>
      <pc:sldChg chg="addSp modSp mod">
        <pc:chgData name="حصه بنت العتيبي" userId="c1fe605c-1aaf-4791-a440-af891effc177" providerId="ADAL" clId="{33991DB9-1989-41B6-AED8-45F0114C6963}" dt="2023-09-22T17:46:38.581" v="1408" actId="1076"/>
        <pc:sldMkLst>
          <pc:docMk/>
          <pc:sldMk cId="965600949" sldId="280"/>
        </pc:sldMkLst>
        <pc:spChg chg="mod">
          <ac:chgData name="حصه بنت العتيبي" userId="c1fe605c-1aaf-4791-a440-af891effc177" providerId="ADAL" clId="{33991DB9-1989-41B6-AED8-45F0114C6963}" dt="2023-09-22T17:46:26.910" v="1405"/>
          <ac:spMkLst>
            <pc:docMk/>
            <pc:sldMk cId="965600949" sldId="280"/>
            <ac:spMk id="7" creationId="{EA97E33C-0C55-2C96-C32E-021AD7B60A15}"/>
          </ac:spMkLst>
        </pc:spChg>
        <pc:spChg chg="mod">
          <ac:chgData name="حصه بنت العتيبي" userId="c1fe605c-1aaf-4791-a440-af891effc177" providerId="ADAL" clId="{33991DB9-1989-41B6-AED8-45F0114C6963}" dt="2023-09-22T17:46:26.910" v="1405"/>
          <ac:spMkLst>
            <pc:docMk/>
            <pc:sldMk cId="965600949" sldId="280"/>
            <ac:spMk id="8" creationId="{A566A0D2-614B-B848-9EF6-A756CED13DA9}"/>
          </ac:spMkLst>
        </pc:spChg>
        <pc:spChg chg="mod">
          <ac:chgData name="حصه بنت العتيبي" userId="c1fe605c-1aaf-4791-a440-af891effc177" providerId="ADAL" clId="{33991DB9-1989-41B6-AED8-45F0114C6963}" dt="2023-09-22T17:46:26.910" v="1405"/>
          <ac:spMkLst>
            <pc:docMk/>
            <pc:sldMk cId="965600949" sldId="280"/>
            <ac:spMk id="9" creationId="{CA0722D8-EB98-9ECD-4EB8-851DB1D10DA4}"/>
          </ac:spMkLst>
        </pc:spChg>
        <pc:spChg chg="mod">
          <ac:chgData name="حصه بنت العتيبي" userId="c1fe605c-1aaf-4791-a440-af891effc177" providerId="ADAL" clId="{33991DB9-1989-41B6-AED8-45F0114C6963}" dt="2023-09-22T17:46:26.910" v="1405"/>
          <ac:spMkLst>
            <pc:docMk/>
            <pc:sldMk cId="965600949" sldId="280"/>
            <ac:spMk id="10" creationId="{ADC24376-E06F-445E-7932-034DBD612B31}"/>
          </ac:spMkLst>
        </pc:spChg>
        <pc:grpChg chg="add mod">
          <ac:chgData name="حصه بنت العتيبي" userId="c1fe605c-1aaf-4791-a440-af891effc177" providerId="ADAL" clId="{33991DB9-1989-41B6-AED8-45F0114C6963}" dt="2023-09-22T17:46:38.581" v="1408" actId="1076"/>
          <ac:grpSpMkLst>
            <pc:docMk/>
            <pc:sldMk cId="965600949" sldId="280"/>
            <ac:grpSpMk id="2" creationId="{A02562DE-4C8D-68A9-00BA-BFF2D4268130}"/>
          </ac:grpSpMkLst>
        </pc:grpChg>
        <pc:grpChg chg="mod">
          <ac:chgData name="حصه بنت العتيبي" userId="c1fe605c-1aaf-4791-a440-af891effc177" providerId="ADAL" clId="{33991DB9-1989-41B6-AED8-45F0114C6963}" dt="2023-09-22T17:46:26.910" v="1405"/>
          <ac:grpSpMkLst>
            <pc:docMk/>
            <pc:sldMk cId="965600949" sldId="280"/>
            <ac:grpSpMk id="3" creationId="{72274EB2-084E-7DB6-63E4-44A7797CEFA8}"/>
          </ac:grpSpMkLst>
        </pc:grpChg>
        <pc:cxnChg chg="mod">
          <ac:chgData name="حصه بنت العتيبي" userId="c1fe605c-1aaf-4791-a440-af891effc177" providerId="ADAL" clId="{33991DB9-1989-41B6-AED8-45F0114C6963}" dt="2023-09-22T17:46:26.910" v="1405"/>
          <ac:cxnSpMkLst>
            <pc:docMk/>
            <pc:sldMk cId="965600949" sldId="280"/>
            <ac:cxnSpMk id="4" creationId="{67F6F5D9-8DE2-489E-EBFF-4B5C362746B8}"/>
          </ac:cxnSpMkLst>
        </pc:cxnChg>
        <pc:cxnChg chg="mod">
          <ac:chgData name="حصه بنت العتيبي" userId="c1fe605c-1aaf-4791-a440-af891effc177" providerId="ADAL" clId="{33991DB9-1989-41B6-AED8-45F0114C6963}" dt="2023-09-22T17:46:26.910" v="1405"/>
          <ac:cxnSpMkLst>
            <pc:docMk/>
            <pc:sldMk cId="965600949" sldId="280"/>
            <ac:cxnSpMk id="5" creationId="{EAF4D50C-1B32-7716-8EB3-F0ACBB012208}"/>
          </ac:cxnSpMkLst>
        </pc:cxnChg>
        <pc:cxnChg chg="mod">
          <ac:chgData name="حصه بنت العتيبي" userId="c1fe605c-1aaf-4791-a440-af891effc177" providerId="ADAL" clId="{33991DB9-1989-41B6-AED8-45F0114C6963}" dt="2023-09-22T17:46:26.910" v="1405"/>
          <ac:cxnSpMkLst>
            <pc:docMk/>
            <pc:sldMk cId="965600949" sldId="280"/>
            <ac:cxnSpMk id="6" creationId="{594083FB-5AB6-443C-0477-9622DBE13CE5}"/>
          </ac:cxnSpMkLst>
        </pc:cxnChg>
      </pc:sldChg>
      <pc:sldChg chg="addSp delSp modSp mod">
        <pc:chgData name="حصه بنت العتيبي" userId="c1fe605c-1aaf-4791-a440-af891effc177" providerId="ADAL" clId="{33991DB9-1989-41B6-AED8-45F0114C6963}" dt="2023-09-22T17:30:06.820" v="90"/>
        <pc:sldMkLst>
          <pc:docMk/>
          <pc:sldMk cId="4113271434" sldId="281"/>
        </pc:sldMkLst>
        <pc:spChg chg="del">
          <ac:chgData name="حصه بنت العتيبي" userId="c1fe605c-1aaf-4791-a440-af891effc177" providerId="ADAL" clId="{33991DB9-1989-41B6-AED8-45F0114C6963}" dt="2023-09-22T17:30:05.329" v="89" actId="478"/>
          <ac:spMkLst>
            <pc:docMk/>
            <pc:sldMk cId="4113271434" sldId="281"/>
            <ac:spMk id="15" creationId="{CDF35A99-FB05-0DF7-0A4F-E818C86F40B6}"/>
          </ac:spMkLst>
        </pc:spChg>
        <pc:spChg chg="del">
          <ac:chgData name="حصه بنت العتيبي" userId="c1fe605c-1aaf-4791-a440-af891effc177" providerId="ADAL" clId="{33991DB9-1989-41B6-AED8-45F0114C6963}" dt="2023-09-22T17:30:05.329" v="89" actId="478"/>
          <ac:spMkLst>
            <pc:docMk/>
            <pc:sldMk cId="4113271434" sldId="281"/>
            <ac:spMk id="16" creationId="{7D374F73-B8E9-1918-9AEF-04AC39505364}"/>
          </ac:spMkLst>
        </pc:spChg>
        <pc:spChg chg="del">
          <ac:chgData name="حصه بنت العتيبي" userId="c1fe605c-1aaf-4791-a440-af891effc177" providerId="ADAL" clId="{33991DB9-1989-41B6-AED8-45F0114C6963}" dt="2023-09-22T17:30:05.329" v="89" actId="478"/>
          <ac:spMkLst>
            <pc:docMk/>
            <pc:sldMk cId="4113271434" sldId="281"/>
            <ac:spMk id="17" creationId="{E050E4BB-37C6-CDDC-143B-2B8E4799939B}"/>
          </ac:spMkLst>
        </pc:spChg>
        <pc:spChg chg="del">
          <ac:chgData name="حصه بنت العتيبي" userId="c1fe605c-1aaf-4791-a440-af891effc177" providerId="ADAL" clId="{33991DB9-1989-41B6-AED8-45F0114C6963}" dt="2023-09-22T17:30:05.329" v="89" actId="478"/>
          <ac:spMkLst>
            <pc:docMk/>
            <pc:sldMk cId="4113271434" sldId="281"/>
            <ac:spMk id="18" creationId="{B9A4A6E8-E5CB-EF38-D201-9A465B0723CA}"/>
          </ac:spMkLst>
        </pc:spChg>
        <pc:picChg chg="add mod">
          <ac:chgData name="حصه بنت العتيبي" userId="c1fe605c-1aaf-4791-a440-af891effc177" providerId="ADAL" clId="{33991DB9-1989-41B6-AED8-45F0114C6963}" dt="2023-09-22T17:30:06.820" v="90"/>
          <ac:picMkLst>
            <pc:docMk/>
            <pc:sldMk cId="4113271434" sldId="281"/>
            <ac:picMk id="2" creationId="{DC5A1F8C-CE9D-8EB5-A8AF-3EB869BAB09B}"/>
          </ac:picMkLst>
        </pc:picChg>
      </pc:sldChg>
      <pc:sldChg chg="addSp modSp mod modTransition modAnim">
        <pc:chgData name="حصه بنت العتيبي" userId="c1fe605c-1aaf-4791-a440-af891effc177" providerId="ADAL" clId="{33991DB9-1989-41B6-AED8-45F0114C6963}" dt="2023-09-22T17:53:16.702" v="2183"/>
        <pc:sldMkLst>
          <pc:docMk/>
          <pc:sldMk cId="3275613637" sldId="282"/>
        </pc:sldMkLst>
        <pc:spChg chg="add mod">
          <ac:chgData name="حصه بنت العتيبي" userId="c1fe605c-1aaf-4791-a440-af891effc177" providerId="ADAL" clId="{33991DB9-1989-41B6-AED8-45F0114C6963}" dt="2023-09-22T17:19:46.597" v="31" actId="207"/>
          <ac:spMkLst>
            <pc:docMk/>
            <pc:sldMk cId="3275613637" sldId="282"/>
            <ac:spMk id="2" creationId="{1037AB0C-8A4E-812F-35AC-DCD75DE9E552}"/>
          </ac:spMkLst>
        </pc:spChg>
        <pc:spChg chg="add mod">
          <ac:chgData name="حصه بنت العتيبي" userId="c1fe605c-1aaf-4791-a440-af891effc177" providerId="ADAL" clId="{33991DB9-1989-41B6-AED8-45F0114C6963}" dt="2023-09-22T17:20:20.424" v="34" actId="207"/>
          <ac:spMkLst>
            <pc:docMk/>
            <pc:sldMk cId="3275613637" sldId="282"/>
            <ac:spMk id="4" creationId="{73C80982-C620-1189-F5C7-2817F9A8C71A}"/>
          </ac:spMkLst>
        </pc:spChg>
        <pc:spChg chg="add mod">
          <ac:chgData name="حصه بنت العتيبي" userId="c1fe605c-1aaf-4791-a440-af891effc177" providerId="ADAL" clId="{33991DB9-1989-41B6-AED8-45F0114C6963}" dt="2023-09-22T17:20:01.733" v="32" actId="207"/>
          <ac:spMkLst>
            <pc:docMk/>
            <pc:sldMk cId="3275613637" sldId="282"/>
            <ac:spMk id="6" creationId="{D249D660-3B31-0F89-6D73-2B8882A485EC}"/>
          </ac:spMkLst>
        </pc:spChg>
        <pc:spChg chg="add mod">
          <ac:chgData name="حصه بنت العتيبي" userId="c1fe605c-1aaf-4791-a440-af891effc177" providerId="ADAL" clId="{33991DB9-1989-41B6-AED8-45F0114C6963}" dt="2023-09-22T17:19:46.597" v="31" actId="207"/>
          <ac:spMkLst>
            <pc:docMk/>
            <pc:sldMk cId="3275613637" sldId="282"/>
            <ac:spMk id="7" creationId="{D61314CF-0B59-A616-FB52-65509800CE4A}"/>
          </ac:spMkLst>
        </pc:spChg>
        <pc:spChg chg="add mod">
          <ac:chgData name="حصه بنت العتيبي" userId="c1fe605c-1aaf-4791-a440-af891effc177" providerId="ADAL" clId="{33991DB9-1989-41B6-AED8-45F0114C6963}" dt="2023-09-22T17:20:01.733" v="32" actId="207"/>
          <ac:spMkLst>
            <pc:docMk/>
            <pc:sldMk cId="3275613637" sldId="282"/>
            <ac:spMk id="8" creationId="{87A104DB-A75E-519D-B94C-BF647A95C25D}"/>
          </ac:spMkLst>
        </pc:spChg>
        <pc:spChg chg="add mod">
          <ac:chgData name="حصه بنت العتيبي" userId="c1fe605c-1aaf-4791-a440-af891effc177" providerId="ADAL" clId="{33991DB9-1989-41B6-AED8-45F0114C6963}" dt="2023-09-22T17:19:46.597" v="31" actId="207"/>
          <ac:spMkLst>
            <pc:docMk/>
            <pc:sldMk cId="3275613637" sldId="282"/>
            <ac:spMk id="9" creationId="{9B701056-9287-A055-F23C-869DD9551653}"/>
          </ac:spMkLst>
        </pc:spChg>
        <pc:spChg chg="add mod">
          <ac:chgData name="حصه بنت العتيبي" userId="c1fe605c-1aaf-4791-a440-af891effc177" providerId="ADAL" clId="{33991DB9-1989-41B6-AED8-45F0114C6963}" dt="2023-09-22T17:20:15.061" v="33" actId="207"/>
          <ac:spMkLst>
            <pc:docMk/>
            <pc:sldMk cId="3275613637" sldId="282"/>
            <ac:spMk id="10" creationId="{44CC38E7-883F-D965-2BC4-59614487F5E9}"/>
          </ac:spMkLst>
        </pc:spChg>
        <pc:spChg chg="add mod">
          <ac:chgData name="حصه بنت العتيبي" userId="c1fe605c-1aaf-4791-a440-af891effc177" providerId="ADAL" clId="{33991DB9-1989-41B6-AED8-45F0114C6963}" dt="2023-09-22T17:20:01.733" v="32" actId="207"/>
          <ac:spMkLst>
            <pc:docMk/>
            <pc:sldMk cId="3275613637" sldId="282"/>
            <ac:spMk id="11" creationId="{988B8C19-ADB3-7775-64DF-B02004CB9078}"/>
          </ac:spMkLst>
        </pc:spChg>
        <pc:spChg chg="mod">
          <ac:chgData name="حصه بنت العتيبي" userId="c1fe605c-1aaf-4791-a440-af891effc177" providerId="ADAL" clId="{33991DB9-1989-41B6-AED8-45F0114C6963}" dt="2023-09-22T17:52:22.327" v="2094"/>
          <ac:spMkLst>
            <pc:docMk/>
            <pc:sldMk cId="3275613637" sldId="282"/>
            <ac:spMk id="17" creationId="{9D25F2DA-A14E-CA50-E424-32E5E860587D}"/>
          </ac:spMkLst>
        </pc:spChg>
        <pc:spChg chg="mod">
          <ac:chgData name="حصه بنت العتيبي" userId="c1fe605c-1aaf-4791-a440-af891effc177" providerId="ADAL" clId="{33991DB9-1989-41B6-AED8-45F0114C6963}" dt="2023-09-22T17:52:22.327" v="2094"/>
          <ac:spMkLst>
            <pc:docMk/>
            <pc:sldMk cId="3275613637" sldId="282"/>
            <ac:spMk id="18" creationId="{FEEDCB85-A6A0-835D-4550-FD64DDAA8EAF}"/>
          </ac:spMkLst>
        </pc:spChg>
        <pc:spChg chg="mod">
          <ac:chgData name="حصه بنت العتيبي" userId="c1fe605c-1aaf-4791-a440-af891effc177" providerId="ADAL" clId="{33991DB9-1989-41B6-AED8-45F0114C6963}" dt="2023-09-22T17:52:22.327" v="2094"/>
          <ac:spMkLst>
            <pc:docMk/>
            <pc:sldMk cId="3275613637" sldId="282"/>
            <ac:spMk id="19" creationId="{03B9EE16-FB8D-2E55-8C37-6FE340273050}"/>
          </ac:spMkLst>
        </pc:spChg>
        <pc:spChg chg="mod">
          <ac:chgData name="حصه بنت العتيبي" userId="c1fe605c-1aaf-4791-a440-af891effc177" providerId="ADAL" clId="{33991DB9-1989-41B6-AED8-45F0114C6963}" dt="2023-09-22T17:52:22.327" v="2094"/>
          <ac:spMkLst>
            <pc:docMk/>
            <pc:sldMk cId="3275613637" sldId="282"/>
            <ac:spMk id="20" creationId="{477F3296-354D-E418-9D56-18012D77C00E}"/>
          </ac:spMkLst>
        </pc:spChg>
        <pc:grpChg chg="add mod">
          <ac:chgData name="حصه بنت العتيبي" userId="c1fe605c-1aaf-4791-a440-af891effc177" providerId="ADAL" clId="{33991DB9-1989-41B6-AED8-45F0114C6963}" dt="2023-09-22T17:52:27.775" v="2096" actId="1076"/>
          <ac:grpSpMkLst>
            <pc:docMk/>
            <pc:sldMk cId="3275613637" sldId="282"/>
            <ac:grpSpMk id="12" creationId="{E4C3E73C-E27C-6D52-3C12-60AFA00B1AE1}"/>
          </ac:grpSpMkLst>
        </pc:grpChg>
        <pc:grpChg chg="mod">
          <ac:chgData name="حصه بنت العتيبي" userId="c1fe605c-1aaf-4791-a440-af891effc177" providerId="ADAL" clId="{33991DB9-1989-41B6-AED8-45F0114C6963}" dt="2023-09-22T17:52:22.327" v="2094"/>
          <ac:grpSpMkLst>
            <pc:docMk/>
            <pc:sldMk cId="3275613637" sldId="282"/>
            <ac:grpSpMk id="13" creationId="{4372684A-BC88-F2E1-E509-CD5362D88E4F}"/>
          </ac:grpSpMkLst>
        </pc:grpChg>
        <pc:picChg chg="mod">
          <ac:chgData name="حصه بنت العتيبي" userId="c1fe605c-1aaf-4791-a440-af891effc177" providerId="ADAL" clId="{33991DB9-1989-41B6-AED8-45F0114C6963}" dt="2023-09-22T17:19:01.081" v="25" actId="1076"/>
          <ac:picMkLst>
            <pc:docMk/>
            <pc:sldMk cId="3275613637" sldId="282"/>
            <ac:picMk id="3" creationId="{F8742F51-27E2-7512-302E-D89F0593F400}"/>
          </ac:picMkLst>
        </pc:picChg>
        <pc:cxnChg chg="mod">
          <ac:chgData name="حصه بنت العتيبي" userId="c1fe605c-1aaf-4791-a440-af891effc177" providerId="ADAL" clId="{33991DB9-1989-41B6-AED8-45F0114C6963}" dt="2023-09-22T17:52:22.327" v="2094"/>
          <ac:cxnSpMkLst>
            <pc:docMk/>
            <pc:sldMk cId="3275613637" sldId="282"/>
            <ac:cxnSpMk id="14" creationId="{926F4348-2651-08DF-832C-EC54ADF01097}"/>
          </ac:cxnSpMkLst>
        </pc:cxnChg>
        <pc:cxnChg chg="mod">
          <ac:chgData name="حصه بنت العتيبي" userId="c1fe605c-1aaf-4791-a440-af891effc177" providerId="ADAL" clId="{33991DB9-1989-41B6-AED8-45F0114C6963}" dt="2023-09-22T17:52:22.327" v="2094"/>
          <ac:cxnSpMkLst>
            <pc:docMk/>
            <pc:sldMk cId="3275613637" sldId="282"/>
            <ac:cxnSpMk id="15" creationId="{029E7493-D217-727A-4513-F58866701795}"/>
          </ac:cxnSpMkLst>
        </pc:cxnChg>
        <pc:cxnChg chg="mod">
          <ac:chgData name="حصه بنت العتيبي" userId="c1fe605c-1aaf-4791-a440-af891effc177" providerId="ADAL" clId="{33991DB9-1989-41B6-AED8-45F0114C6963}" dt="2023-09-22T17:52:22.327" v="2094"/>
          <ac:cxnSpMkLst>
            <pc:docMk/>
            <pc:sldMk cId="3275613637" sldId="282"/>
            <ac:cxnSpMk id="16" creationId="{78B948D0-B807-4354-C22B-EBC74682BEDB}"/>
          </ac:cxnSpMkLst>
        </pc:cxnChg>
      </pc:sldChg>
      <pc:sldChg chg="addSp delSp modSp new mod modTransition modAnim">
        <pc:chgData name="حصه بنت العتيبي" userId="c1fe605c-1aaf-4791-a440-af891effc177" providerId="ADAL" clId="{33991DB9-1989-41B6-AED8-45F0114C6963}" dt="2023-09-22T17:45:01.857" v="1401"/>
        <pc:sldMkLst>
          <pc:docMk/>
          <pc:sldMk cId="1162343124" sldId="283"/>
        </pc:sldMkLst>
        <pc:picChg chg="add del mod">
          <ac:chgData name="حصه بنت العتيبي" userId="c1fe605c-1aaf-4791-a440-af891effc177" providerId="ADAL" clId="{33991DB9-1989-41B6-AED8-45F0114C6963}" dt="2023-09-22T17:25:07.688" v="43" actId="478"/>
          <ac:picMkLst>
            <pc:docMk/>
            <pc:sldMk cId="1162343124" sldId="283"/>
            <ac:picMk id="3" creationId="{29AF5F49-C582-33B4-04CF-48BDDBD19348}"/>
          </ac:picMkLst>
        </pc:picChg>
        <pc:picChg chg="add del mod">
          <ac:chgData name="حصه بنت العتيبي" userId="c1fe605c-1aaf-4791-a440-af891effc177" providerId="ADAL" clId="{33991DB9-1989-41B6-AED8-45F0114C6963}" dt="2023-09-22T17:25:41.900" v="47" actId="478"/>
          <ac:picMkLst>
            <pc:docMk/>
            <pc:sldMk cId="1162343124" sldId="283"/>
            <ac:picMk id="5" creationId="{13F6E018-5C96-90E1-A2B3-7B466EA6B358}"/>
          </ac:picMkLst>
        </pc:picChg>
        <pc:picChg chg="add mod">
          <ac:chgData name="حصه بنت العتيبي" userId="c1fe605c-1aaf-4791-a440-af891effc177" providerId="ADAL" clId="{33991DB9-1989-41B6-AED8-45F0114C6963}" dt="2023-09-22T17:26:07.265" v="52" actId="1076"/>
          <ac:picMkLst>
            <pc:docMk/>
            <pc:sldMk cId="1162343124" sldId="283"/>
            <ac:picMk id="6" creationId="{AACEDC88-1CB8-97DD-CD01-CB6761728FB0}"/>
          </ac:picMkLst>
        </pc:picChg>
      </pc:sldChg>
      <pc:sldChg chg="addSp modSp new modTransition">
        <pc:chgData name="حصه بنت العتيبي" userId="c1fe605c-1aaf-4791-a440-af891effc177" providerId="ADAL" clId="{33991DB9-1989-41B6-AED8-45F0114C6963}" dt="2023-09-22T17:44:55.002" v="1400"/>
        <pc:sldMkLst>
          <pc:docMk/>
          <pc:sldMk cId="613647192" sldId="284"/>
        </pc:sldMkLst>
        <pc:picChg chg="add mod">
          <ac:chgData name="حصه بنت العتيبي" userId="c1fe605c-1aaf-4791-a440-af891effc177" providerId="ADAL" clId="{33991DB9-1989-41B6-AED8-45F0114C6963}" dt="2023-09-22T17:27:13.724" v="55" actId="1440"/>
          <ac:picMkLst>
            <pc:docMk/>
            <pc:sldMk cId="613647192" sldId="284"/>
            <ac:picMk id="1026" creationId="{8505515F-1F15-8D38-B806-00C8CF443125}"/>
          </ac:picMkLst>
        </pc:picChg>
      </pc:sldChg>
      <pc:sldChg chg="modSp add del mod ord modTransition modAnim">
        <pc:chgData name="حصه بنت العتيبي" userId="c1fe605c-1aaf-4791-a440-af891effc177" providerId="ADAL" clId="{33991DB9-1989-41B6-AED8-45F0114C6963}" dt="2023-09-22T17:44:13.519" v="1311" actId="2696"/>
        <pc:sldMkLst>
          <pc:docMk/>
          <pc:sldMk cId="51108790" sldId="285"/>
        </pc:sldMkLst>
        <pc:spChg chg="mod">
          <ac:chgData name="حصه بنت العتيبي" userId="c1fe605c-1aaf-4791-a440-af891effc177" providerId="ADAL" clId="{33991DB9-1989-41B6-AED8-45F0114C6963}" dt="2023-09-22T17:44:13.276" v="1310"/>
          <ac:spMkLst>
            <pc:docMk/>
            <pc:sldMk cId="51108790" sldId="285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31:52.394" v="316" actId="2696"/>
        <pc:sldMkLst>
          <pc:docMk/>
          <pc:sldMk cId="126920812" sldId="285"/>
        </pc:sldMkLst>
        <pc:spChg chg="mod">
          <ac:chgData name="حصه بنت العتيبي" userId="c1fe605c-1aaf-4791-a440-af891effc177" providerId="ADAL" clId="{33991DB9-1989-41B6-AED8-45F0114C6963}" dt="2023-09-22T17:31:52.094" v="315"/>
          <ac:spMkLst>
            <pc:docMk/>
            <pc:sldMk cId="126920812" sldId="285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3:04.905" v="2181" actId="2696"/>
        <pc:sldMkLst>
          <pc:docMk/>
          <pc:sldMk cId="208606734" sldId="285"/>
        </pc:sldMkLst>
        <pc:spChg chg="mod">
          <ac:chgData name="حصه بنت العتيبي" userId="c1fe605c-1aaf-4791-a440-af891effc177" providerId="ADAL" clId="{33991DB9-1989-41B6-AED8-45F0114C6963}" dt="2023-09-22T17:53:01.464" v="2166"/>
          <ac:spMkLst>
            <pc:docMk/>
            <pc:sldMk cId="208606734" sldId="285"/>
            <ac:spMk id="2" creationId="{1037AB0C-8A4E-812F-35AC-DCD75DE9E552}"/>
          </ac:spMkLst>
        </pc:spChg>
        <pc:spChg chg="mod">
          <ac:chgData name="حصه بنت العتيبي" userId="c1fe605c-1aaf-4791-a440-af891effc177" providerId="ADAL" clId="{33991DB9-1989-41B6-AED8-45F0114C6963}" dt="2023-09-22T17:53:01.849" v="2168"/>
          <ac:spMkLst>
            <pc:docMk/>
            <pc:sldMk cId="208606734" sldId="285"/>
            <ac:spMk id="4" creationId="{73C80982-C620-1189-F5C7-2817F9A8C71A}"/>
          </ac:spMkLst>
        </pc:spChg>
        <pc:spChg chg="mod">
          <ac:chgData name="حصه بنت العتيبي" userId="c1fe605c-1aaf-4791-a440-af891effc177" providerId="ADAL" clId="{33991DB9-1989-41B6-AED8-45F0114C6963}" dt="2023-09-22T17:53:04.516" v="2180"/>
          <ac:spMkLst>
            <pc:docMk/>
            <pc:sldMk cId="208606734" sldId="285"/>
            <ac:spMk id="6" creationId="{D249D660-3B31-0F89-6D73-2B8882A485EC}"/>
          </ac:spMkLst>
        </pc:spChg>
        <pc:spChg chg="mod">
          <ac:chgData name="حصه بنت العتيبي" userId="c1fe605c-1aaf-4791-a440-af891effc177" providerId="ADAL" clId="{33991DB9-1989-41B6-AED8-45F0114C6963}" dt="2023-09-22T17:53:03.262" v="2174"/>
          <ac:spMkLst>
            <pc:docMk/>
            <pc:sldMk cId="208606734" sldId="285"/>
            <ac:spMk id="7" creationId="{D61314CF-0B59-A616-FB52-65509800CE4A}"/>
          </ac:spMkLst>
        </pc:spChg>
        <pc:spChg chg="mod">
          <ac:chgData name="حصه بنت العتيبي" userId="c1fe605c-1aaf-4791-a440-af891effc177" providerId="ADAL" clId="{33991DB9-1989-41B6-AED8-45F0114C6963}" dt="2023-09-22T17:53:03.735" v="2176"/>
          <ac:spMkLst>
            <pc:docMk/>
            <pc:sldMk cId="208606734" sldId="285"/>
            <ac:spMk id="8" creationId="{87A104DB-A75E-519D-B94C-BF647A95C25D}"/>
          </ac:spMkLst>
        </pc:spChg>
        <pc:spChg chg="mod">
          <ac:chgData name="حصه بنت العتيبي" userId="c1fe605c-1aaf-4791-a440-af891effc177" providerId="ADAL" clId="{33991DB9-1989-41B6-AED8-45F0114C6963}" dt="2023-09-22T17:53:04.085" v="2178"/>
          <ac:spMkLst>
            <pc:docMk/>
            <pc:sldMk cId="208606734" sldId="285"/>
            <ac:spMk id="9" creationId="{9B701056-9287-A055-F23C-869DD9551653}"/>
          </ac:spMkLst>
        </pc:spChg>
        <pc:spChg chg="mod">
          <ac:chgData name="حصه بنت العتيبي" userId="c1fe605c-1aaf-4791-a440-af891effc177" providerId="ADAL" clId="{33991DB9-1989-41B6-AED8-45F0114C6963}" dt="2023-09-22T17:53:02.302" v="2170"/>
          <ac:spMkLst>
            <pc:docMk/>
            <pc:sldMk cId="208606734" sldId="285"/>
            <ac:spMk id="10" creationId="{44CC38E7-883F-D965-2BC4-59614487F5E9}"/>
          </ac:spMkLst>
        </pc:spChg>
        <pc:spChg chg="mod">
          <ac:chgData name="حصه بنت العتيبي" userId="c1fe605c-1aaf-4791-a440-af891effc177" providerId="ADAL" clId="{33991DB9-1989-41B6-AED8-45F0114C6963}" dt="2023-09-22T17:53:02.734" v="2172"/>
          <ac:spMkLst>
            <pc:docMk/>
            <pc:sldMk cId="208606734" sldId="285"/>
            <ac:spMk id="11" creationId="{988B8C19-ADB3-7775-64DF-B02004CB907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2:00.669" v="856" actId="2696"/>
        <pc:sldMkLst>
          <pc:docMk/>
          <pc:sldMk cId="270173057" sldId="285"/>
        </pc:sldMkLst>
        <pc:spChg chg="mod">
          <ac:chgData name="حصه بنت العتيبي" userId="c1fe605c-1aaf-4791-a440-af891effc177" providerId="ADAL" clId="{33991DB9-1989-41B6-AED8-45F0114C6963}" dt="2023-09-22T17:41:54.630" v="845"/>
          <ac:spMkLst>
            <pc:docMk/>
            <pc:sldMk cId="270173057" sldId="285"/>
            <ac:spMk id="11" creationId="{A3DAE3EA-F5F2-17C9-D22B-2212CD4FA9B4}"/>
          </ac:spMkLst>
        </pc:spChg>
        <pc:spChg chg="mod">
          <ac:chgData name="حصه بنت العتيبي" userId="c1fe605c-1aaf-4791-a440-af891effc177" providerId="ADAL" clId="{33991DB9-1989-41B6-AED8-45F0114C6963}" dt="2023-09-22T17:41:56.795" v="849"/>
          <ac:spMkLst>
            <pc:docMk/>
            <pc:sldMk cId="270173057" sldId="285"/>
            <ac:spMk id="13" creationId="{6666F820-165A-A6FA-35F2-640C64A9B181}"/>
          </ac:spMkLst>
        </pc:spChg>
        <pc:spChg chg="mod">
          <ac:chgData name="حصه بنت العتيبي" userId="c1fe605c-1aaf-4791-a440-af891effc177" providerId="ADAL" clId="{33991DB9-1989-41B6-AED8-45F0114C6963}" dt="2023-09-22T17:41:59.059" v="853"/>
          <ac:spMkLst>
            <pc:docMk/>
            <pc:sldMk cId="270173057" sldId="285"/>
            <ac:spMk id="15" creationId="{8F7C509A-CF86-151B-EF92-5D56AA68553D}"/>
          </ac:spMkLst>
        </pc:spChg>
        <pc:spChg chg="mod">
          <ac:chgData name="حصه بنت العتيبي" userId="c1fe605c-1aaf-4791-a440-af891effc177" providerId="ADAL" clId="{33991DB9-1989-41B6-AED8-45F0114C6963}" dt="2023-09-22T17:41:55.614" v="847"/>
          <ac:spMkLst>
            <pc:docMk/>
            <pc:sldMk cId="270173057" sldId="285"/>
            <ac:spMk id="23" creationId="{5568765C-79E5-0346-3538-733D95AF8F1C}"/>
          </ac:spMkLst>
        </pc:spChg>
        <pc:spChg chg="mod">
          <ac:chgData name="حصه بنت العتيبي" userId="c1fe605c-1aaf-4791-a440-af891effc177" providerId="ADAL" clId="{33991DB9-1989-41B6-AED8-45F0114C6963}" dt="2023-09-22T17:41:57.794" v="851"/>
          <ac:spMkLst>
            <pc:docMk/>
            <pc:sldMk cId="270173057" sldId="285"/>
            <ac:spMk id="25" creationId="{D2B9E8CE-F005-9B9A-E335-47E737AF49C5}"/>
          </ac:spMkLst>
        </pc:spChg>
        <pc:spChg chg="mod">
          <ac:chgData name="حصه بنت العتيبي" userId="c1fe605c-1aaf-4791-a440-af891effc177" providerId="ADAL" clId="{33991DB9-1989-41B6-AED8-45F0114C6963}" dt="2023-09-22T17:42:00.207" v="855"/>
          <ac:spMkLst>
            <pc:docMk/>
            <pc:sldMk cId="270173057" sldId="285"/>
            <ac:spMk id="27" creationId="{89E829CE-FEA9-CB20-2DD7-1DF38FB05F39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2:21.366" v="362" actId="2696"/>
        <pc:sldMkLst>
          <pc:docMk/>
          <pc:sldMk cId="370302714" sldId="285"/>
        </pc:sldMkLst>
        <pc:spChg chg="mod">
          <ac:chgData name="حصه بنت العتيبي" userId="c1fe605c-1aaf-4791-a440-af891effc177" providerId="ADAL" clId="{33991DB9-1989-41B6-AED8-45F0114C6963}" dt="2023-09-22T17:32:17.766" v="359"/>
          <ac:spMkLst>
            <pc:docMk/>
            <pc:sldMk cId="370302714" sldId="285"/>
            <ac:spMk id="3" creationId="{57B586AF-FAB3-BA56-214C-8D69A2D9A6F3}"/>
          </ac:spMkLst>
        </pc:spChg>
        <pc:spChg chg="mod">
          <ac:chgData name="حصه بنت العتيبي" userId="c1fe605c-1aaf-4791-a440-af891effc177" providerId="ADAL" clId="{33991DB9-1989-41B6-AED8-45F0114C6963}" dt="2023-09-22T17:32:20.853" v="361"/>
          <ac:spMkLst>
            <pc:docMk/>
            <pc:sldMk cId="370302714" sldId="285"/>
            <ac:spMk id="5" creationId="{740B439D-A058-7B6A-711A-AE6E5D9E0B7C}"/>
          </ac:spMkLst>
        </pc:spChg>
        <pc:picChg chg="mod">
          <ac:chgData name="حصه بنت العتيبي" userId="c1fe605c-1aaf-4791-a440-af891effc177" providerId="ADAL" clId="{33991DB9-1989-41B6-AED8-45F0114C6963}" dt="2023-09-22T17:32:17.765" v="357"/>
          <ac:picMkLst>
            <pc:docMk/>
            <pc:sldMk cId="370302714" sldId="285"/>
            <ac:picMk id="2056" creationId="{D95C4BE9-2238-B3A9-C0BD-A23D1B4D5F28}"/>
          </ac:picMkLst>
        </pc:picChg>
      </pc:sldChg>
      <pc:sldChg chg="modSp add del mod ord modTransition modAnim">
        <pc:chgData name="حصه بنت العتيبي" userId="c1fe605c-1aaf-4791-a440-af891effc177" providerId="ADAL" clId="{33991DB9-1989-41B6-AED8-45F0114C6963}" dt="2023-09-22T17:51:23.644" v="1932" actId="2696"/>
        <pc:sldMkLst>
          <pc:docMk/>
          <pc:sldMk cId="409330781" sldId="285"/>
        </pc:sldMkLst>
        <pc:spChg chg="mod">
          <ac:chgData name="حصه بنت العتيبي" userId="c1fe605c-1aaf-4791-a440-af891effc177" providerId="ADAL" clId="{33991DB9-1989-41B6-AED8-45F0114C6963}" dt="2023-09-22T17:51:23.404" v="1931"/>
          <ac:spMkLst>
            <pc:docMk/>
            <pc:sldMk cId="409330781" sldId="285"/>
            <ac:spMk id="8" creationId="{0F86037D-616C-5698-57CD-BCDF95922808}"/>
          </ac:spMkLst>
        </pc:spChg>
      </pc:sldChg>
      <pc:sldChg chg="add del ord">
        <pc:chgData name="حصه بنت العتيبي" userId="c1fe605c-1aaf-4791-a440-af891effc177" providerId="ADAL" clId="{33991DB9-1989-41B6-AED8-45F0114C6963}" dt="2023-09-22T17:51:16.627" v="1907" actId="47"/>
        <pc:sldMkLst>
          <pc:docMk/>
          <pc:sldMk cId="453490372" sldId="285"/>
        </pc:sldMkLst>
      </pc:sldChg>
      <pc:sldChg chg="modSp add del mod ord modTransition modAnim">
        <pc:chgData name="حصه بنت العتيبي" userId="c1fe605c-1aaf-4791-a440-af891effc177" providerId="ADAL" clId="{33991DB9-1989-41B6-AED8-45F0114C6963}" dt="2023-09-22T17:51:47.758" v="2046" actId="2696"/>
        <pc:sldMkLst>
          <pc:docMk/>
          <pc:sldMk cId="523468227" sldId="285"/>
        </pc:sldMkLst>
        <pc:spChg chg="mod">
          <ac:chgData name="حصه بنت العتيبي" userId="c1fe605c-1aaf-4791-a440-af891effc177" providerId="ADAL" clId="{33991DB9-1989-41B6-AED8-45F0114C6963}" dt="2023-09-22T17:51:47.479" v="2045"/>
          <ac:spMkLst>
            <pc:docMk/>
            <pc:sldMk cId="523468227" sldId="285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52:52.095" v="2139" actId="2696"/>
        <pc:sldMkLst>
          <pc:docMk/>
          <pc:sldMk cId="627091510" sldId="285"/>
        </pc:sldMkLst>
        <pc:spChg chg="mod">
          <ac:chgData name="حصه بنت العتيبي" userId="c1fe605c-1aaf-4791-a440-af891effc177" providerId="ADAL" clId="{33991DB9-1989-41B6-AED8-45F0114C6963}" dt="2023-09-22T17:52:51.862" v="2138"/>
          <ac:spMkLst>
            <pc:docMk/>
            <pc:sldMk cId="627091510" sldId="285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3:38.369" v="1171" actId="2696"/>
        <pc:sldMkLst>
          <pc:docMk/>
          <pc:sldMk cId="631174718" sldId="285"/>
        </pc:sldMkLst>
        <pc:spChg chg="mod">
          <ac:chgData name="حصه بنت العتيبي" userId="c1fe605c-1aaf-4791-a440-af891effc177" providerId="ADAL" clId="{33991DB9-1989-41B6-AED8-45F0114C6963}" dt="2023-09-22T17:43:38.131" v="1170"/>
          <ac:spMkLst>
            <pc:docMk/>
            <pc:sldMk cId="631174718" sldId="285"/>
            <ac:spMk id="14" creationId="{F62E2631-0752-4E50-6B7C-2F9C81E9A3D5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6:54.363" v="1461" actId="2696"/>
        <pc:sldMkLst>
          <pc:docMk/>
          <pc:sldMk cId="820215826" sldId="285"/>
        </pc:sldMkLst>
        <pc:spChg chg="mod">
          <ac:chgData name="حصه بنت العتيبي" userId="c1fe605c-1aaf-4791-a440-af891effc177" providerId="ADAL" clId="{33991DB9-1989-41B6-AED8-45F0114C6963}" dt="2023-09-22T17:46:53.319" v="1454"/>
          <ac:spMkLst>
            <pc:docMk/>
            <pc:sldMk cId="820215826" sldId="285"/>
            <ac:spMk id="11" creationId="{FA36D5D8-4E20-9490-B640-F1FF4F43E88B}"/>
          </ac:spMkLst>
        </pc:spChg>
        <pc:spChg chg="mod">
          <ac:chgData name="حصه بنت العتيبي" userId="c1fe605c-1aaf-4791-a440-af891effc177" providerId="ADAL" clId="{33991DB9-1989-41B6-AED8-45F0114C6963}" dt="2023-09-22T17:46:51.538" v="1442"/>
          <ac:spMkLst>
            <pc:docMk/>
            <pc:sldMk cId="820215826" sldId="285"/>
            <ac:spMk id="13" creationId="{1F5CC2EB-E49B-3488-658D-F43225DF2775}"/>
          </ac:spMkLst>
        </pc:spChg>
        <pc:spChg chg="mod">
          <ac:chgData name="حصه بنت العتيبي" userId="c1fe605c-1aaf-4791-a440-af891effc177" providerId="ADAL" clId="{33991DB9-1989-41B6-AED8-45F0114C6963}" dt="2023-09-22T17:46:53.878" v="1460"/>
          <ac:spMkLst>
            <pc:docMk/>
            <pc:sldMk cId="820215826" sldId="285"/>
            <ac:spMk id="15" creationId="{F94E1635-1CCA-77AD-7A55-9030F8E82460}"/>
          </ac:spMkLst>
        </pc:spChg>
        <pc:spChg chg="mod">
          <ac:chgData name="حصه بنت العتيبي" userId="c1fe605c-1aaf-4791-a440-af891effc177" providerId="ADAL" clId="{33991DB9-1989-41B6-AED8-45F0114C6963}" dt="2023-09-22T17:46:52.141" v="1446"/>
          <ac:spMkLst>
            <pc:docMk/>
            <pc:sldMk cId="820215826" sldId="285"/>
            <ac:spMk id="17" creationId="{1B2AAB94-4511-E53F-FDF2-C6CA87A437FD}"/>
          </ac:spMkLst>
        </pc:spChg>
        <pc:spChg chg="mod">
          <ac:chgData name="حصه بنت العتيبي" userId="c1fe605c-1aaf-4791-a440-af891effc177" providerId="ADAL" clId="{33991DB9-1989-41B6-AED8-45F0114C6963}" dt="2023-09-22T17:46:52.785" v="1450"/>
          <ac:spMkLst>
            <pc:docMk/>
            <pc:sldMk cId="820215826" sldId="285"/>
            <ac:spMk id="19" creationId="{13D208DC-AE81-2374-93B3-EEB0E5681CE2}"/>
          </ac:spMkLst>
        </pc:spChg>
        <pc:spChg chg="mod">
          <ac:chgData name="حصه بنت العتيبي" userId="c1fe605c-1aaf-4791-a440-af891effc177" providerId="ADAL" clId="{33991DB9-1989-41B6-AED8-45F0114C6963}" dt="2023-09-22T17:46:53.317" v="1452"/>
          <ac:spMkLst>
            <pc:docMk/>
            <pc:sldMk cId="820215826" sldId="285"/>
            <ac:spMk id="20" creationId="{FF11A7C0-6D2C-8E26-9E14-BD78115D0FE3}"/>
          </ac:spMkLst>
        </pc:spChg>
        <pc:spChg chg="mod">
          <ac:chgData name="حصه بنت العتيبي" userId="c1fe605c-1aaf-4791-a440-af891effc177" providerId="ADAL" clId="{33991DB9-1989-41B6-AED8-45F0114C6963}" dt="2023-09-22T17:46:51.536" v="1440"/>
          <ac:spMkLst>
            <pc:docMk/>
            <pc:sldMk cId="820215826" sldId="285"/>
            <ac:spMk id="21" creationId="{A35314A3-A08D-9C42-96AF-AA92073B811A}"/>
          </ac:spMkLst>
        </pc:spChg>
        <pc:spChg chg="mod">
          <ac:chgData name="حصه بنت العتيبي" userId="c1fe605c-1aaf-4791-a440-af891effc177" providerId="ADAL" clId="{33991DB9-1989-41B6-AED8-45F0114C6963}" dt="2023-09-22T17:46:53.877" v="1458"/>
          <ac:spMkLst>
            <pc:docMk/>
            <pc:sldMk cId="820215826" sldId="285"/>
            <ac:spMk id="22" creationId="{BC97FAF9-9F6D-53BC-CB5D-76BF0881BE0D}"/>
          </ac:spMkLst>
        </pc:spChg>
        <pc:spChg chg="mod">
          <ac:chgData name="حصه بنت العتيبي" userId="c1fe605c-1aaf-4791-a440-af891effc177" providerId="ADAL" clId="{33991DB9-1989-41B6-AED8-45F0114C6963}" dt="2023-09-22T17:46:52.139" v="1444"/>
          <ac:spMkLst>
            <pc:docMk/>
            <pc:sldMk cId="820215826" sldId="285"/>
            <ac:spMk id="23" creationId="{48D7BF1A-886B-A291-1D0A-33C8714C02F2}"/>
          </ac:spMkLst>
        </pc:spChg>
        <pc:spChg chg="mod">
          <ac:chgData name="حصه بنت العتيبي" userId="c1fe605c-1aaf-4791-a440-af891effc177" providerId="ADAL" clId="{33991DB9-1989-41B6-AED8-45F0114C6963}" dt="2023-09-22T17:46:52.784" v="1448"/>
          <ac:spMkLst>
            <pc:docMk/>
            <pc:sldMk cId="820215826" sldId="285"/>
            <ac:spMk id="24" creationId="{843EDEEA-B4DD-C44D-B88D-8726EC650150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3:19.915" v="410" actId="2696"/>
        <pc:sldMkLst>
          <pc:docMk/>
          <pc:sldMk cId="1086282758" sldId="285"/>
        </pc:sldMkLst>
        <pc:spChg chg="mod">
          <ac:chgData name="حصه بنت العتيبي" userId="c1fe605c-1aaf-4791-a440-af891effc177" providerId="ADAL" clId="{33991DB9-1989-41B6-AED8-45F0114C6963}" dt="2023-09-22T17:33:15.724" v="409"/>
          <ac:spMkLst>
            <pc:docMk/>
            <pc:sldMk cId="1086282758" sldId="285"/>
            <ac:spMk id="3" creationId="{57B586AF-FAB3-BA56-214C-8D69A2D9A6F3}"/>
          </ac:spMkLst>
        </pc:spChg>
        <pc:spChg chg="mod">
          <ac:chgData name="حصه بنت العتيبي" userId="c1fe605c-1aaf-4791-a440-af891effc177" providerId="ADAL" clId="{33991DB9-1989-41B6-AED8-45F0114C6963}" dt="2023-09-22T17:33:15.478" v="407"/>
          <ac:spMkLst>
            <pc:docMk/>
            <pc:sldMk cId="1086282758" sldId="285"/>
            <ac:spMk id="5" creationId="{740B439D-A058-7B6A-711A-AE6E5D9E0B7C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1:54.562" v="2064" actId="2696"/>
        <pc:sldMkLst>
          <pc:docMk/>
          <pc:sldMk cId="1124979096" sldId="285"/>
        </pc:sldMkLst>
        <pc:spChg chg="mod">
          <ac:chgData name="حصه بنت العتيبي" userId="c1fe605c-1aaf-4791-a440-af891effc177" providerId="ADAL" clId="{33991DB9-1989-41B6-AED8-45F0114C6963}" dt="2023-09-22T17:51:54.073" v="2061"/>
          <ac:spMkLst>
            <pc:docMk/>
            <pc:sldMk cId="1124979096" sldId="285"/>
            <ac:spMk id="7" creationId="{B4834ABB-5D98-C312-3DE6-1A4869D81A4D}"/>
          </ac:spMkLst>
        </pc:spChg>
        <pc:picChg chg="mod">
          <ac:chgData name="حصه بنت العتيبي" userId="c1fe605c-1aaf-4791-a440-af891effc177" providerId="ADAL" clId="{33991DB9-1989-41B6-AED8-45F0114C6963}" dt="2023-09-22T17:51:54.075" v="2063"/>
          <ac:picMkLst>
            <pc:docMk/>
            <pc:sldMk cId="1124979096" sldId="285"/>
            <ac:picMk id="2" creationId="{5B986577-CA0D-CC0F-1F88-75A2339A8ABC}"/>
          </ac:picMkLst>
        </pc:picChg>
      </pc:sldChg>
      <pc:sldChg chg="modSp add del mod ord modTransition">
        <pc:chgData name="حصه بنت العتيبي" userId="c1fe605c-1aaf-4791-a440-af891effc177" providerId="ADAL" clId="{33991DB9-1989-41B6-AED8-45F0114C6963}" dt="2023-09-22T17:51:43.864" v="2020" actId="2696"/>
        <pc:sldMkLst>
          <pc:docMk/>
          <pc:sldMk cId="1208563984" sldId="285"/>
        </pc:sldMkLst>
        <pc:spChg chg="mod">
          <ac:chgData name="حصه بنت العتيبي" userId="c1fe605c-1aaf-4791-a440-af891effc177" providerId="ADAL" clId="{33991DB9-1989-41B6-AED8-45F0114C6963}" dt="2023-09-22T17:51:42.945" v="2013"/>
          <ac:spMkLst>
            <pc:docMk/>
            <pc:sldMk cId="1208563984" sldId="285"/>
            <ac:spMk id="11" creationId="{FA36D5D8-4E20-9490-B640-F1FF4F43E88B}"/>
          </ac:spMkLst>
        </pc:spChg>
        <pc:spChg chg="mod">
          <ac:chgData name="حصه بنت العتيبي" userId="c1fe605c-1aaf-4791-a440-af891effc177" providerId="ADAL" clId="{33991DB9-1989-41B6-AED8-45F0114C6963}" dt="2023-09-22T17:51:41.071" v="2001"/>
          <ac:spMkLst>
            <pc:docMk/>
            <pc:sldMk cId="1208563984" sldId="285"/>
            <ac:spMk id="13" creationId="{1F5CC2EB-E49B-3488-658D-F43225DF2775}"/>
          </ac:spMkLst>
        </pc:spChg>
        <pc:spChg chg="mod">
          <ac:chgData name="حصه بنت العتيبي" userId="c1fe605c-1aaf-4791-a440-af891effc177" providerId="ADAL" clId="{33991DB9-1989-41B6-AED8-45F0114C6963}" dt="2023-09-22T17:51:43.437" v="2019"/>
          <ac:spMkLst>
            <pc:docMk/>
            <pc:sldMk cId="1208563984" sldId="285"/>
            <ac:spMk id="15" creationId="{F94E1635-1CCA-77AD-7A55-9030F8E82460}"/>
          </ac:spMkLst>
        </pc:spChg>
        <pc:spChg chg="mod">
          <ac:chgData name="حصه بنت العتيبي" userId="c1fe605c-1aaf-4791-a440-af891effc177" providerId="ADAL" clId="{33991DB9-1989-41B6-AED8-45F0114C6963}" dt="2023-09-22T17:51:41.668" v="2005"/>
          <ac:spMkLst>
            <pc:docMk/>
            <pc:sldMk cId="1208563984" sldId="285"/>
            <ac:spMk id="17" creationId="{1B2AAB94-4511-E53F-FDF2-C6CA87A437FD}"/>
          </ac:spMkLst>
        </pc:spChg>
        <pc:spChg chg="mod">
          <ac:chgData name="حصه بنت العتيبي" userId="c1fe605c-1aaf-4791-a440-af891effc177" providerId="ADAL" clId="{33991DB9-1989-41B6-AED8-45F0114C6963}" dt="2023-09-22T17:51:42.280" v="2009"/>
          <ac:spMkLst>
            <pc:docMk/>
            <pc:sldMk cId="1208563984" sldId="285"/>
            <ac:spMk id="19" creationId="{13D208DC-AE81-2374-93B3-EEB0E5681CE2}"/>
          </ac:spMkLst>
        </pc:spChg>
        <pc:spChg chg="mod">
          <ac:chgData name="حصه بنت العتيبي" userId="c1fe605c-1aaf-4791-a440-af891effc177" providerId="ADAL" clId="{33991DB9-1989-41B6-AED8-45F0114C6963}" dt="2023-09-22T17:51:42.926" v="2011"/>
          <ac:spMkLst>
            <pc:docMk/>
            <pc:sldMk cId="1208563984" sldId="285"/>
            <ac:spMk id="20" creationId="{FF11A7C0-6D2C-8E26-9E14-BD78115D0FE3}"/>
          </ac:spMkLst>
        </pc:spChg>
        <pc:spChg chg="mod">
          <ac:chgData name="حصه بنت العتيبي" userId="c1fe605c-1aaf-4791-a440-af891effc177" providerId="ADAL" clId="{33991DB9-1989-41B6-AED8-45F0114C6963}" dt="2023-09-22T17:51:41.068" v="1999"/>
          <ac:spMkLst>
            <pc:docMk/>
            <pc:sldMk cId="1208563984" sldId="285"/>
            <ac:spMk id="21" creationId="{A35314A3-A08D-9C42-96AF-AA92073B811A}"/>
          </ac:spMkLst>
        </pc:spChg>
        <pc:spChg chg="mod">
          <ac:chgData name="حصه بنت العتيبي" userId="c1fe605c-1aaf-4791-a440-af891effc177" providerId="ADAL" clId="{33991DB9-1989-41B6-AED8-45F0114C6963}" dt="2023-09-22T17:51:43.435" v="2017"/>
          <ac:spMkLst>
            <pc:docMk/>
            <pc:sldMk cId="1208563984" sldId="285"/>
            <ac:spMk id="22" creationId="{BC97FAF9-9F6D-53BC-CB5D-76BF0881BE0D}"/>
          </ac:spMkLst>
        </pc:spChg>
        <pc:spChg chg="mod">
          <ac:chgData name="حصه بنت العتيبي" userId="c1fe605c-1aaf-4791-a440-af891effc177" providerId="ADAL" clId="{33991DB9-1989-41B6-AED8-45F0114C6963}" dt="2023-09-22T17:51:41.666" v="2003"/>
          <ac:spMkLst>
            <pc:docMk/>
            <pc:sldMk cId="1208563984" sldId="285"/>
            <ac:spMk id="23" creationId="{48D7BF1A-886B-A291-1D0A-33C8714C02F2}"/>
          </ac:spMkLst>
        </pc:spChg>
        <pc:spChg chg="mod">
          <ac:chgData name="حصه بنت العتيبي" userId="c1fe605c-1aaf-4791-a440-af891effc177" providerId="ADAL" clId="{33991DB9-1989-41B6-AED8-45F0114C6963}" dt="2023-09-22T17:51:42.271" v="2007"/>
          <ac:spMkLst>
            <pc:docMk/>
            <pc:sldMk cId="1208563984" sldId="285"/>
            <ac:spMk id="24" creationId="{843EDEEA-B4DD-C44D-B88D-8726EC650150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1:30.419" v="290" actId="2696"/>
        <pc:sldMkLst>
          <pc:docMk/>
          <pc:sldMk cId="1388251088" sldId="285"/>
        </pc:sldMkLst>
        <pc:spChg chg="mod">
          <ac:chgData name="حصه بنت العتيبي" userId="c1fe605c-1aaf-4791-a440-af891effc177" providerId="ADAL" clId="{33991DB9-1989-41B6-AED8-45F0114C6963}" dt="2023-09-22T17:31:30.271" v="285"/>
          <ac:spMkLst>
            <pc:docMk/>
            <pc:sldMk cId="1388251088" sldId="285"/>
            <ac:spMk id="3" creationId="{BA8D2D0D-336A-141B-4A3E-DE8A6B9F442D}"/>
          </ac:spMkLst>
        </pc:spChg>
        <pc:spChg chg="mod">
          <ac:chgData name="حصه بنت العتيبي" userId="c1fe605c-1aaf-4791-a440-af891effc177" providerId="ADAL" clId="{33991DB9-1989-41B6-AED8-45F0114C6963}" dt="2023-09-22T17:31:30.267" v="277"/>
          <ac:spMkLst>
            <pc:docMk/>
            <pc:sldMk cId="1388251088" sldId="285"/>
            <ac:spMk id="7" creationId="{90D7AFD9-D2FF-4D14-69C0-2C706F3E31D1}"/>
          </ac:spMkLst>
        </pc:spChg>
        <pc:spChg chg="mod">
          <ac:chgData name="حصه بنت العتيبي" userId="c1fe605c-1aaf-4791-a440-af891effc177" providerId="ADAL" clId="{33991DB9-1989-41B6-AED8-45F0114C6963}" dt="2023-09-22T17:31:30.271" v="283"/>
          <ac:spMkLst>
            <pc:docMk/>
            <pc:sldMk cId="1388251088" sldId="285"/>
            <ac:spMk id="9" creationId="{E1493CF9-BD3B-A3DB-7B88-287D301A7218}"/>
          </ac:spMkLst>
        </pc:spChg>
        <pc:spChg chg="mod">
          <ac:chgData name="حصه بنت العتيبي" userId="c1fe605c-1aaf-4791-a440-af891effc177" providerId="ADAL" clId="{33991DB9-1989-41B6-AED8-45F0114C6963}" dt="2023-09-22T17:31:30.274" v="289"/>
          <ac:spMkLst>
            <pc:docMk/>
            <pc:sldMk cId="1388251088" sldId="285"/>
            <ac:spMk id="16" creationId="{5198D57C-D29F-64C2-7868-C46A15AF07AB}"/>
          </ac:spMkLst>
        </pc:spChg>
        <pc:spChg chg="mod">
          <ac:chgData name="حصه بنت العتيبي" userId="c1fe605c-1aaf-4791-a440-af891effc177" providerId="ADAL" clId="{33991DB9-1989-41B6-AED8-45F0114C6963}" dt="2023-09-22T17:31:30.269" v="279"/>
          <ac:spMkLst>
            <pc:docMk/>
            <pc:sldMk cId="1388251088" sldId="285"/>
            <ac:spMk id="17" creationId="{18B8F225-84B1-1994-4B52-0DD3ED786E06}"/>
          </ac:spMkLst>
        </pc:spChg>
        <pc:spChg chg="mod">
          <ac:chgData name="حصه بنت العتيبي" userId="c1fe605c-1aaf-4791-a440-af891effc177" providerId="ADAL" clId="{33991DB9-1989-41B6-AED8-45F0114C6963}" dt="2023-09-22T17:31:30.273" v="287"/>
          <ac:spMkLst>
            <pc:docMk/>
            <pc:sldMk cId="1388251088" sldId="285"/>
            <ac:spMk id="18" creationId="{87E50502-97E3-FA5A-E4F1-51E19312A312}"/>
          </ac:spMkLst>
        </pc:spChg>
        <pc:spChg chg="mod">
          <ac:chgData name="حصه بنت العتيبي" userId="c1fe605c-1aaf-4791-a440-af891effc177" providerId="ADAL" clId="{33991DB9-1989-41B6-AED8-45F0114C6963}" dt="2023-09-22T17:31:30.270" v="281"/>
          <ac:spMkLst>
            <pc:docMk/>
            <pc:sldMk cId="1388251088" sldId="285"/>
            <ac:spMk id="19" creationId="{B3D7C4B1-43BB-020C-17B3-0AA4C8D049B0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8:58.091" v="614" actId="2696"/>
        <pc:sldMkLst>
          <pc:docMk/>
          <pc:sldMk cId="1775141487" sldId="285"/>
        </pc:sldMkLst>
        <pc:spChg chg="mod">
          <ac:chgData name="حصه بنت العتيبي" userId="c1fe605c-1aaf-4791-a440-af891effc177" providerId="ADAL" clId="{33991DB9-1989-41B6-AED8-45F0114C6963}" dt="2023-09-22T17:38:49.058" v="603"/>
          <ac:spMkLst>
            <pc:docMk/>
            <pc:sldMk cId="1775141487" sldId="285"/>
            <ac:spMk id="5" creationId="{AB29AC2B-40E2-1C87-4BF8-3ECFF8493B9F}"/>
          </ac:spMkLst>
        </pc:spChg>
        <pc:spChg chg="mod">
          <ac:chgData name="حصه بنت العتيبي" userId="c1fe605c-1aaf-4791-a440-af891effc177" providerId="ADAL" clId="{33991DB9-1989-41B6-AED8-45F0114C6963}" dt="2023-09-22T17:38:51.641" v="607"/>
          <ac:spMkLst>
            <pc:docMk/>
            <pc:sldMk cId="1775141487" sldId="285"/>
            <ac:spMk id="7" creationId="{1AD5CC3A-8DEF-146A-4081-C817B04F56EF}"/>
          </ac:spMkLst>
        </pc:spChg>
        <pc:spChg chg="mod">
          <ac:chgData name="حصه بنت العتيبي" userId="c1fe605c-1aaf-4791-a440-af891effc177" providerId="ADAL" clId="{33991DB9-1989-41B6-AED8-45F0114C6963}" dt="2023-09-22T17:38:56.569" v="611"/>
          <ac:spMkLst>
            <pc:docMk/>
            <pc:sldMk cId="1775141487" sldId="285"/>
            <ac:spMk id="9" creationId="{F95FCA6B-17FB-1F68-2FFE-30AEC23A45F7}"/>
          </ac:spMkLst>
        </pc:spChg>
        <pc:spChg chg="mod">
          <ac:chgData name="حصه بنت العتيبي" userId="c1fe605c-1aaf-4791-a440-af891effc177" providerId="ADAL" clId="{33991DB9-1989-41B6-AED8-45F0114C6963}" dt="2023-09-22T17:38:50.411" v="605"/>
          <ac:spMkLst>
            <pc:docMk/>
            <pc:sldMk cId="1775141487" sldId="285"/>
            <ac:spMk id="17" creationId="{83DE7E9C-1002-6644-6E4A-D39FCB8EAA78}"/>
          </ac:spMkLst>
        </pc:spChg>
        <pc:spChg chg="mod">
          <ac:chgData name="حصه بنت العتيبي" userId="c1fe605c-1aaf-4791-a440-af891effc177" providerId="ADAL" clId="{33991DB9-1989-41B6-AED8-45F0114C6963}" dt="2023-09-22T17:38:52.895" v="609"/>
          <ac:spMkLst>
            <pc:docMk/>
            <pc:sldMk cId="1775141487" sldId="285"/>
            <ac:spMk id="19" creationId="{8392D570-2A98-D54A-E880-0AE04392369D}"/>
          </ac:spMkLst>
        </pc:spChg>
        <pc:spChg chg="mod">
          <ac:chgData name="حصه بنت العتيبي" userId="c1fe605c-1aaf-4791-a440-af891effc177" providerId="ADAL" clId="{33991DB9-1989-41B6-AED8-45F0114C6963}" dt="2023-09-22T17:38:57.435" v="613"/>
          <ac:spMkLst>
            <pc:docMk/>
            <pc:sldMk cId="1775141487" sldId="285"/>
            <ac:spMk id="21" creationId="{55B4765C-E0E2-2AFF-51CB-3AF812F7D42A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1:08.758" v="252" actId="2696"/>
        <pc:sldMkLst>
          <pc:docMk/>
          <pc:sldMk cId="1884924012" sldId="285"/>
        </pc:sldMkLst>
        <pc:spChg chg="mod">
          <ac:chgData name="حصه بنت العتيبي" userId="c1fe605c-1aaf-4791-a440-af891effc177" providerId="ADAL" clId="{33991DB9-1989-41B6-AED8-45F0114C6963}" dt="2023-09-22T17:31:08.606" v="247"/>
          <ac:spMkLst>
            <pc:docMk/>
            <pc:sldMk cId="1884924012" sldId="285"/>
            <ac:spMk id="3" creationId="{BA8D2D0D-336A-141B-4A3E-DE8A6B9F442D}"/>
          </ac:spMkLst>
        </pc:spChg>
        <pc:spChg chg="mod">
          <ac:chgData name="حصه بنت العتيبي" userId="c1fe605c-1aaf-4791-a440-af891effc177" providerId="ADAL" clId="{33991DB9-1989-41B6-AED8-45F0114C6963}" dt="2023-09-22T17:31:08.603" v="239"/>
          <ac:spMkLst>
            <pc:docMk/>
            <pc:sldMk cId="1884924012" sldId="285"/>
            <ac:spMk id="7" creationId="{90D7AFD9-D2FF-4D14-69C0-2C706F3E31D1}"/>
          </ac:spMkLst>
        </pc:spChg>
        <pc:spChg chg="mod">
          <ac:chgData name="حصه بنت العتيبي" userId="c1fe605c-1aaf-4791-a440-af891effc177" providerId="ADAL" clId="{33991DB9-1989-41B6-AED8-45F0114C6963}" dt="2023-09-22T17:31:08.605" v="245"/>
          <ac:spMkLst>
            <pc:docMk/>
            <pc:sldMk cId="1884924012" sldId="285"/>
            <ac:spMk id="9" creationId="{E1493CF9-BD3B-A3DB-7B88-287D301A7218}"/>
          </ac:spMkLst>
        </pc:spChg>
        <pc:spChg chg="mod">
          <ac:chgData name="حصه بنت العتيبي" userId="c1fe605c-1aaf-4791-a440-af891effc177" providerId="ADAL" clId="{33991DB9-1989-41B6-AED8-45F0114C6963}" dt="2023-09-22T17:31:08.608" v="251"/>
          <ac:spMkLst>
            <pc:docMk/>
            <pc:sldMk cId="1884924012" sldId="285"/>
            <ac:spMk id="16" creationId="{5198D57C-D29F-64C2-7868-C46A15AF07AB}"/>
          </ac:spMkLst>
        </pc:spChg>
        <pc:spChg chg="mod">
          <ac:chgData name="حصه بنت العتيبي" userId="c1fe605c-1aaf-4791-a440-af891effc177" providerId="ADAL" clId="{33991DB9-1989-41B6-AED8-45F0114C6963}" dt="2023-09-22T17:31:08.603" v="241"/>
          <ac:spMkLst>
            <pc:docMk/>
            <pc:sldMk cId="1884924012" sldId="285"/>
            <ac:spMk id="17" creationId="{18B8F225-84B1-1994-4B52-0DD3ED786E06}"/>
          </ac:spMkLst>
        </pc:spChg>
        <pc:spChg chg="mod">
          <ac:chgData name="حصه بنت العتيبي" userId="c1fe605c-1aaf-4791-a440-af891effc177" providerId="ADAL" clId="{33991DB9-1989-41B6-AED8-45F0114C6963}" dt="2023-09-22T17:31:08.607" v="249"/>
          <ac:spMkLst>
            <pc:docMk/>
            <pc:sldMk cId="1884924012" sldId="285"/>
            <ac:spMk id="18" creationId="{87E50502-97E3-FA5A-E4F1-51E19312A312}"/>
          </ac:spMkLst>
        </pc:spChg>
        <pc:spChg chg="mod">
          <ac:chgData name="حصه بنت العتيبي" userId="c1fe605c-1aaf-4791-a440-af891effc177" providerId="ADAL" clId="{33991DB9-1989-41B6-AED8-45F0114C6963}" dt="2023-09-22T17:31:08.604" v="243"/>
          <ac:spMkLst>
            <pc:docMk/>
            <pc:sldMk cId="1884924012" sldId="285"/>
            <ac:spMk id="19" creationId="{B3D7C4B1-43BB-020C-17B3-0AA4C8D049B0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3:49.676" v="455" actId="2696"/>
        <pc:sldMkLst>
          <pc:docMk/>
          <pc:sldMk cId="1937369796" sldId="285"/>
        </pc:sldMkLst>
        <pc:spChg chg="mod">
          <ac:chgData name="حصه بنت العتيبي" userId="c1fe605c-1aaf-4791-a440-af891effc177" providerId="ADAL" clId="{33991DB9-1989-41B6-AED8-45F0114C6963}" dt="2023-09-22T17:33:36.995" v="426"/>
          <ac:spMkLst>
            <pc:docMk/>
            <pc:sldMk cId="1937369796" sldId="285"/>
            <ac:spMk id="3" creationId="{57B586AF-FAB3-BA56-214C-8D69A2D9A6F3}"/>
          </ac:spMkLst>
        </pc:spChg>
        <pc:spChg chg="mod">
          <ac:chgData name="حصه بنت العتيبي" userId="c1fe605c-1aaf-4791-a440-af891effc177" providerId="ADAL" clId="{33991DB9-1989-41B6-AED8-45F0114C6963}" dt="2023-09-22T17:33:49.178" v="454"/>
          <ac:spMkLst>
            <pc:docMk/>
            <pc:sldMk cId="1937369796" sldId="285"/>
            <ac:spMk id="5" creationId="{740B439D-A058-7B6A-711A-AE6E5D9E0B7C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52:00.672" v="2090" actId="2696"/>
        <pc:sldMkLst>
          <pc:docMk/>
          <pc:sldMk cId="1969215989" sldId="285"/>
        </pc:sldMkLst>
        <pc:spChg chg="mod">
          <ac:chgData name="حصه بنت العتيبي" userId="c1fe605c-1aaf-4791-a440-af891effc177" providerId="ADAL" clId="{33991DB9-1989-41B6-AED8-45F0114C6963}" dt="2023-09-22T17:52:00.389" v="2089"/>
          <ac:spMkLst>
            <pc:docMk/>
            <pc:sldMk cId="1969215989" sldId="285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30:36.009" v="151" actId="2696"/>
        <pc:sldMkLst>
          <pc:docMk/>
          <pc:sldMk cId="2057227246" sldId="285"/>
        </pc:sldMkLst>
        <pc:spChg chg="mod">
          <ac:chgData name="حصه بنت العتيبي" userId="c1fe605c-1aaf-4791-a440-af891effc177" providerId="ADAL" clId="{33991DB9-1989-41B6-AED8-45F0114C6963}" dt="2023-09-22T17:30:35.641" v="150"/>
          <ac:spMkLst>
            <pc:docMk/>
            <pc:sldMk cId="2057227246" sldId="285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4:03.498" v="1231" actId="2696"/>
        <pc:sldMkLst>
          <pc:docMk/>
          <pc:sldMk cId="2110030064" sldId="285"/>
        </pc:sldMkLst>
        <pc:spChg chg="mod">
          <ac:chgData name="حصه بنت العتيبي" userId="c1fe605c-1aaf-4791-a440-af891effc177" providerId="ADAL" clId="{33991DB9-1989-41B6-AED8-45F0114C6963}" dt="2023-09-22T17:44:01.311" v="1224"/>
          <ac:spMkLst>
            <pc:docMk/>
            <pc:sldMk cId="2110030064" sldId="285"/>
            <ac:spMk id="3" creationId="{CAC959DF-143E-8DD7-8346-783F8DBF482A}"/>
          </ac:spMkLst>
        </pc:spChg>
        <pc:spChg chg="mod">
          <ac:chgData name="حصه بنت العتيبي" userId="c1fe605c-1aaf-4791-a440-af891effc177" providerId="ADAL" clId="{33991DB9-1989-41B6-AED8-45F0114C6963}" dt="2023-09-22T17:44:03.109" v="1230"/>
          <ac:spMkLst>
            <pc:docMk/>
            <pc:sldMk cId="2110030064" sldId="285"/>
            <ac:spMk id="5" creationId="{E61C066C-F91B-B220-341E-E978B43C199A}"/>
          </ac:spMkLst>
        </pc:spChg>
        <pc:spChg chg="mod">
          <ac:chgData name="حصه بنت العتيبي" userId="c1fe605c-1aaf-4791-a440-af891effc177" providerId="ADAL" clId="{33991DB9-1989-41B6-AED8-45F0114C6963}" dt="2023-09-22T17:43:59.420" v="1220"/>
          <ac:spMkLst>
            <pc:docMk/>
            <pc:sldMk cId="2110030064" sldId="285"/>
            <ac:spMk id="7" creationId="{359F0801-B9D0-AF97-1183-A34879D9DB7F}"/>
          </ac:spMkLst>
        </pc:spChg>
        <pc:spChg chg="mod">
          <ac:chgData name="حصه بنت العتيبي" userId="c1fe605c-1aaf-4791-a440-af891effc177" providerId="ADAL" clId="{33991DB9-1989-41B6-AED8-45F0114C6963}" dt="2023-09-22T17:44:01.809" v="1226"/>
          <ac:spMkLst>
            <pc:docMk/>
            <pc:sldMk cId="2110030064" sldId="285"/>
            <ac:spMk id="9" creationId="{7465BE66-5D76-9C98-F21A-200466DD2E82}"/>
          </ac:spMkLst>
        </pc:spChg>
        <pc:spChg chg="mod">
          <ac:chgData name="حصه بنت العتيبي" userId="c1fe605c-1aaf-4791-a440-af891effc177" providerId="ADAL" clId="{33991DB9-1989-41B6-AED8-45F0114C6963}" dt="2023-09-22T17:44:00.509" v="1222"/>
          <ac:spMkLst>
            <pc:docMk/>
            <pc:sldMk cId="2110030064" sldId="285"/>
            <ac:spMk id="11" creationId="{BDCF5325-0BF0-6865-6800-DF6B9C820E78}"/>
          </ac:spMkLst>
        </pc:spChg>
        <pc:spChg chg="mod">
          <ac:chgData name="حصه بنت العتيبي" userId="c1fe605c-1aaf-4791-a440-af891effc177" providerId="ADAL" clId="{33991DB9-1989-41B6-AED8-45F0114C6963}" dt="2023-09-22T17:44:02.240" v="1228"/>
          <ac:spMkLst>
            <pc:docMk/>
            <pc:sldMk cId="2110030064" sldId="285"/>
            <ac:spMk id="13" creationId="{D87FB193-4793-B567-792E-4BD78C873844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4:05.423" v="473" actId="2696"/>
        <pc:sldMkLst>
          <pc:docMk/>
          <pc:sldMk cId="2209349903" sldId="285"/>
        </pc:sldMkLst>
        <pc:spChg chg="mod">
          <ac:chgData name="حصه بنت العتيبي" userId="c1fe605c-1aaf-4791-a440-af891effc177" providerId="ADAL" clId="{33991DB9-1989-41B6-AED8-45F0114C6963}" dt="2023-09-22T17:34:01.301" v="470"/>
          <ac:spMkLst>
            <pc:docMk/>
            <pc:sldMk cId="2209349903" sldId="285"/>
            <ac:spMk id="7" creationId="{EFA2EB87-BA53-1C9C-26DB-83A37881C3CF}"/>
          </ac:spMkLst>
        </pc:spChg>
        <pc:spChg chg="mod">
          <ac:chgData name="حصه بنت العتيبي" userId="c1fe605c-1aaf-4791-a440-af891effc177" providerId="ADAL" clId="{33991DB9-1989-41B6-AED8-45F0114C6963}" dt="2023-09-22T17:34:04.948" v="472"/>
          <ac:spMkLst>
            <pc:docMk/>
            <pc:sldMk cId="2209349903" sldId="285"/>
            <ac:spMk id="21" creationId="{DF968EBF-21E8-7AE0-D862-21F43475D4FC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33:08.496" v="394" actId="2696"/>
        <pc:sldMkLst>
          <pc:docMk/>
          <pc:sldMk cId="2437602746" sldId="285"/>
        </pc:sldMkLst>
        <pc:spChg chg="mod">
          <ac:chgData name="حصه بنت العتيبي" userId="c1fe605c-1aaf-4791-a440-af891effc177" providerId="ADAL" clId="{33991DB9-1989-41B6-AED8-45F0114C6963}" dt="2023-09-22T17:33:08.290" v="393"/>
          <ac:spMkLst>
            <pc:docMk/>
            <pc:sldMk cId="2437602746" sldId="285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30:58.963" v="214" actId="2696"/>
        <pc:sldMkLst>
          <pc:docMk/>
          <pc:sldMk cId="2756194693" sldId="285"/>
        </pc:sldMkLst>
        <pc:spChg chg="mod">
          <ac:chgData name="حصه بنت العتيبي" userId="c1fe605c-1aaf-4791-a440-af891effc177" providerId="ADAL" clId="{33991DB9-1989-41B6-AED8-45F0114C6963}" dt="2023-09-22T17:30:58.507" v="213"/>
          <ac:spMkLst>
            <pc:docMk/>
            <pc:sldMk cId="2756194693" sldId="285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8:29.428" v="580" actId="2696"/>
        <pc:sldMkLst>
          <pc:docMk/>
          <pc:sldMk cId="2826263874" sldId="285"/>
        </pc:sldMkLst>
        <pc:spChg chg="mod">
          <ac:chgData name="حصه بنت العتيبي" userId="c1fe605c-1aaf-4791-a440-af891effc177" providerId="ADAL" clId="{33991DB9-1989-41B6-AED8-45F0114C6963}" dt="2023-09-22T17:38:28.996" v="579"/>
          <ac:spMkLst>
            <pc:docMk/>
            <pc:sldMk cId="2826263874" sldId="285"/>
            <ac:spMk id="2" creationId="{ACC43E2C-9D07-7D0D-1336-E5D9B3347DCF}"/>
          </ac:spMkLst>
        </pc:spChg>
        <pc:spChg chg="mod">
          <ac:chgData name="حصه بنت العتيبي" userId="c1fe605c-1aaf-4791-a440-af891effc177" providerId="ADAL" clId="{33991DB9-1989-41B6-AED8-45F0114C6963}" dt="2023-09-22T17:38:28.991" v="575"/>
          <ac:spMkLst>
            <pc:docMk/>
            <pc:sldMk cId="2826263874" sldId="285"/>
            <ac:spMk id="7" creationId="{EFA2EB87-BA53-1C9C-26DB-83A37881C3CF}"/>
          </ac:spMkLst>
        </pc:spChg>
        <pc:spChg chg="mod">
          <ac:chgData name="حصه بنت العتيبي" userId="c1fe605c-1aaf-4791-a440-af891effc177" providerId="ADAL" clId="{33991DB9-1989-41B6-AED8-45F0114C6963}" dt="2023-09-22T17:38:28.994" v="577"/>
          <ac:spMkLst>
            <pc:docMk/>
            <pc:sldMk cId="2826263874" sldId="285"/>
            <ac:spMk id="21" creationId="{DF968EBF-21E8-7AE0-D862-21F43475D4FC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1:35.877" v="1966" actId="2696"/>
        <pc:sldMkLst>
          <pc:docMk/>
          <pc:sldMk cId="3044388957" sldId="285"/>
        </pc:sldMkLst>
        <pc:spChg chg="mod">
          <ac:chgData name="حصه بنت العتيبي" userId="c1fe605c-1aaf-4791-a440-af891effc177" providerId="ADAL" clId="{33991DB9-1989-41B6-AED8-45F0114C6963}" dt="2023-09-22T17:51:34.055" v="1959"/>
          <ac:spMkLst>
            <pc:docMk/>
            <pc:sldMk cId="3044388957" sldId="285"/>
            <ac:spMk id="3" creationId="{CAC959DF-143E-8DD7-8346-783F8DBF482A}"/>
          </ac:spMkLst>
        </pc:spChg>
        <pc:spChg chg="mod">
          <ac:chgData name="حصه بنت العتيبي" userId="c1fe605c-1aaf-4791-a440-af891effc177" providerId="ADAL" clId="{33991DB9-1989-41B6-AED8-45F0114C6963}" dt="2023-09-22T17:51:35.523" v="1965"/>
          <ac:spMkLst>
            <pc:docMk/>
            <pc:sldMk cId="3044388957" sldId="285"/>
            <ac:spMk id="5" creationId="{E61C066C-F91B-B220-341E-E978B43C199A}"/>
          </ac:spMkLst>
        </pc:spChg>
        <pc:spChg chg="mod">
          <ac:chgData name="حصه بنت العتيبي" userId="c1fe605c-1aaf-4791-a440-af891effc177" providerId="ADAL" clId="{33991DB9-1989-41B6-AED8-45F0114C6963}" dt="2023-09-22T17:51:29.623" v="1955"/>
          <ac:spMkLst>
            <pc:docMk/>
            <pc:sldMk cId="3044388957" sldId="285"/>
            <ac:spMk id="7" creationId="{359F0801-B9D0-AF97-1183-A34879D9DB7F}"/>
          </ac:spMkLst>
        </pc:spChg>
        <pc:spChg chg="mod">
          <ac:chgData name="حصه بنت العتيبي" userId="c1fe605c-1aaf-4791-a440-af891effc177" providerId="ADAL" clId="{33991DB9-1989-41B6-AED8-45F0114C6963}" dt="2023-09-22T17:51:34.619" v="1961"/>
          <ac:spMkLst>
            <pc:docMk/>
            <pc:sldMk cId="3044388957" sldId="285"/>
            <ac:spMk id="9" creationId="{7465BE66-5D76-9C98-F21A-200466DD2E82}"/>
          </ac:spMkLst>
        </pc:spChg>
        <pc:spChg chg="mod">
          <ac:chgData name="حصه بنت العتيبي" userId="c1fe605c-1aaf-4791-a440-af891effc177" providerId="ADAL" clId="{33991DB9-1989-41B6-AED8-45F0114C6963}" dt="2023-09-22T17:51:33.524" v="1957"/>
          <ac:spMkLst>
            <pc:docMk/>
            <pc:sldMk cId="3044388957" sldId="285"/>
            <ac:spMk id="11" creationId="{BDCF5325-0BF0-6865-6800-DF6B9C820E78}"/>
          </ac:spMkLst>
        </pc:spChg>
        <pc:spChg chg="mod">
          <ac:chgData name="حصه بنت العتيبي" userId="c1fe605c-1aaf-4791-a440-af891effc177" providerId="ADAL" clId="{33991DB9-1989-41B6-AED8-45F0114C6963}" dt="2023-09-22T17:51:35.086" v="1963"/>
          <ac:spMkLst>
            <pc:docMk/>
            <pc:sldMk cId="3044388957" sldId="285"/>
            <ac:spMk id="13" creationId="{D87FB193-4793-B567-792E-4BD78C873844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4:27.440" v="1355" actId="2696"/>
        <pc:sldMkLst>
          <pc:docMk/>
          <pc:sldMk cId="3052056888" sldId="285"/>
        </pc:sldMkLst>
        <pc:spChg chg="mod">
          <ac:chgData name="حصه بنت العتيبي" userId="c1fe605c-1aaf-4791-a440-af891effc177" providerId="ADAL" clId="{33991DB9-1989-41B6-AED8-45F0114C6963}" dt="2023-09-22T17:44:27.148" v="1354"/>
          <ac:spMkLst>
            <pc:docMk/>
            <pc:sldMk cId="3052056888" sldId="285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6:31.192" v="2335" actId="2696"/>
        <pc:sldMkLst>
          <pc:docMk/>
          <pc:sldMk cId="3136349573" sldId="285"/>
        </pc:sldMkLst>
        <pc:spChg chg="mod">
          <ac:chgData name="حصه بنت العتيبي" userId="c1fe605c-1aaf-4791-a440-af891effc177" providerId="ADAL" clId="{33991DB9-1989-41B6-AED8-45F0114C6963}" dt="2023-09-22T17:56:28.096" v="2332"/>
          <ac:spMkLst>
            <pc:docMk/>
            <pc:sldMk cId="3136349573" sldId="285"/>
            <ac:spMk id="3" creationId="{57B586AF-FAB3-BA56-214C-8D69A2D9A6F3}"/>
          </ac:spMkLst>
        </pc:spChg>
        <pc:spChg chg="mod">
          <ac:chgData name="حصه بنت العتيبي" userId="c1fe605c-1aaf-4791-a440-af891effc177" providerId="ADAL" clId="{33991DB9-1989-41B6-AED8-45F0114C6963}" dt="2023-09-22T17:56:30.645" v="2334"/>
          <ac:spMkLst>
            <pc:docMk/>
            <pc:sldMk cId="3136349573" sldId="285"/>
            <ac:spMk id="5" creationId="{740B439D-A058-7B6A-711A-AE6E5D9E0B7C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4:21.582" v="1329" actId="2696"/>
        <pc:sldMkLst>
          <pc:docMk/>
          <pc:sldMk cId="3230864127" sldId="285"/>
        </pc:sldMkLst>
        <pc:spChg chg="mod">
          <ac:chgData name="حصه بنت العتيبي" userId="c1fe605c-1aaf-4791-a440-af891effc177" providerId="ADAL" clId="{33991DB9-1989-41B6-AED8-45F0114C6963}" dt="2023-09-22T17:44:21.242" v="1326"/>
          <ac:spMkLst>
            <pc:docMk/>
            <pc:sldMk cId="3230864127" sldId="285"/>
            <ac:spMk id="7" creationId="{B4834ABB-5D98-C312-3DE6-1A4869D81A4D}"/>
          </ac:spMkLst>
        </pc:spChg>
        <pc:picChg chg="mod">
          <ac:chgData name="حصه بنت العتيبي" userId="c1fe605c-1aaf-4791-a440-af891effc177" providerId="ADAL" clId="{33991DB9-1989-41B6-AED8-45F0114C6963}" dt="2023-09-22T17:44:21.244" v="1328"/>
          <ac:picMkLst>
            <pc:docMk/>
            <pc:sldMk cId="3230864127" sldId="285"/>
            <ac:picMk id="2" creationId="{5B986577-CA0D-CC0F-1F88-75A2339A8ABC}"/>
          </ac:picMkLst>
        </pc:picChg>
      </pc:sldChg>
      <pc:sldChg chg="modSp add del mod ord modTransition modAnim">
        <pc:chgData name="حصه بنت العتيبي" userId="c1fe605c-1aaf-4791-a440-af891effc177" providerId="ADAL" clId="{33991DB9-1989-41B6-AED8-45F0114C6963}" dt="2023-09-22T17:57:16.869" v="2377" actId="2696"/>
        <pc:sldMkLst>
          <pc:docMk/>
          <pc:sldMk cId="3307983091" sldId="285"/>
        </pc:sldMkLst>
        <pc:spChg chg="mod">
          <ac:chgData name="حصه بنت العتيبي" userId="c1fe605c-1aaf-4791-a440-af891effc177" providerId="ADAL" clId="{33991DB9-1989-41B6-AED8-45F0114C6963}" dt="2023-09-22T17:57:16.565" v="2376"/>
          <ac:spMkLst>
            <pc:docMk/>
            <pc:sldMk cId="3307983091" sldId="285"/>
            <ac:spMk id="8" creationId="{0F86037D-616C-5698-57CD-BCDF95922808}"/>
          </ac:spMkLst>
        </pc:spChg>
      </pc:sldChg>
      <pc:sldChg chg="modSp add del ord modTransition">
        <pc:chgData name="حصه بنت العتيبي" userId="c1fe605c-1aaf-4791-a440-af891effc177" providerId="ADAL" clId="{33991DB9-1989-41B6-AED8-45F0114C6963}" dt="2023-09-22T17:56:04.370" v="2290" actId="2696"/>
        <pc:sldMkLst>
          <pc:docMk/>
          <pc:sldMk cId="3326232946" sldId="285"/>
        </pc:sldMkLst>
        <pc:spChg chg="mod">
          <ac:chgData name="حصه بنت العتيبي" userId="c1fe605c-1aaf-4791-a440-af891effc177" providerId="ADAL" clId="{33991DB9-1989-41B6-AED8-45F0114C6963}" dt="2023-09-22T17:55:32.461" v="2207"/>
          <ac:spMkLst>
            <pc:docMk/>
            <pc:sldMk cId="3326232946" sldId="285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2:46.476" v="2113" actId="2696"/>
        <pc:sldMkLst>
          <pc:docMk/>
          <pc:sldMk cId="3485268624" sldId="285"/>
        </pc:sldMkLst>
        <pc:spChg chg="mod">
          <ac:chgData name="حصه بنت العتيبي" userId="c1fe605c-1aaf-4791-a440-af891effc177" providerId="ADAL" clId="{33991DB9-1989-41B6-AED8-45F0114C6963}" dt="2023-09-22T17:52:45.965" v="2110"/>
          <ac:spMkLst>
            <pc:docMk/>
            <pc:sldMk cId="3485268624" sldId="285"/>
            <ac:spMk id="7" creationId="{B4834ABB-5D98-C312-3DE6-1A4869D81A4D}"/>
          </ac:spMkLst>
        </pc:spChg>
        <pc:picChg chg="mod">
          <ac:chgData name="حصه بنت العتيبي" userId="c1fe605c-1aaf-4791-a440-af891effc177" providerId="ADAL" clId="{33991DB9-1989-41B6-AED8-45F0114C6963}" dt="2023-09-22T17:52:45.967" v="2112"/>
          <ac:picMkLst>
            <pc:docMk/>
            <pc:sldMk cId="3485268624" sldId="285"/>
            <ac:picMk id="2" creationId="{5B986577-CA0D-CC0F-1F88-75A2339A8ABC}"/>
          </ac:picMkLst>
        </pc:picChg>
      </pc:sldChg>
      <pc:sldChg chg="modSp add del mod ord modTransition modAnim">
        <pc:chgData name="حصه بنت العتيبي" userId="c1fe605c-1aaf-4791-a440-af891effc177" providerId="ADAL" clId="{33991DB9-1989-41B6-AED8-45F0114C6963}" dt="2023-09-22T17:56:21.694" v="2317" actId="2696"/>
        <pc:sldMkLst>
          <pc:docMk/>
          <pc:sldMk cId="3493740184" sldId="285"/>
        </pc:sldMkLst>
        <pc:spChg chg="mod">
          <ac:chgData name="حصه بنت العتيبي" userId="c1fe605c-1aaf-4791-a440-af891effc177" providerId="ADAL" clId="{33991DB9-1989-41B6-AED8-45F0114C6963}" dt="2023-09-22T17:56:21.435" v="2316"/>
          <ac:spMkLst>
            <pc:docMk/>
            <pc:sldMk cId="3493740184" sldId="285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8:14.988" v="555" actId="2696"/>
        <pc:sldMkLst>
          <pc:docMk/>
          <pc:sldMk cId="3609146711" sldId="285"/>
        </pc:sldMkLst>
        <pc:spChg chg="mod">
          <ac:chgData name="حصه بنت العتيبي" userId="c1fe605c-1aaf-4791-a440-af891effc177" providerId="ADAL" clId="{33991DB9-1989-41B6-AED8-45F0114C6963}" dt="2023-09-22T17:38:07.204" v="548"/>
          <ac:spMkLst>
            <pc:docMk/>
            <pc:sldMk cId="3609146711" sldId="285"/>
            <ac:spMk id="2" creationId="{ACC43E2C-9D07-7D0D-1336-E5D9B3347DCF}"/>
          </ac:spMkLst>
        </pc:spChg>
        <pc:spChg chg="mod">
          <ac:chgData name="حصه بنت العتيبي" userId="c1fe605c-1aaf-4791-a440-af891effc177" providerId="ADAL" clId="{33991DB9-1989-41B6-AED8-45F0114C6963}" dt="2023-09-22T17:38:11.534" v="552"/>
          <ac:spMkLst>
            <pc:docMk/>
            <pc:sldMk cId="3609146711" sldId="285"/>
            <ac:spMk id="7" creationId="{EFA2EB87-BA53-1C9C-26DB-83A37881C3CF}"/>
          </ac:spMkLst>
        </pc:spChg>
        <pc:spChg chg="mod">
          <ac:chgData name="حصه بنت العتيبي" userId="c1fe605c-1aaf-4791-a440-af891effc177" providerId="ADAL" clId="{33991DB9-1989-41B6-AED8-45F0114C6963}" dt="2023-09-22T17:38:11.535" v="554"/>
          <ac:spMkLst>
            <pc:docMk/>
            <pc:sldMk cId="3609146711" sldId="285"/>
            <ac:spMk id="21" creationId="{DF968EBF-21E8-7AE0-D862-21F43475D4FC}"/>
          </ac:spMkLst>
        </pc:spChg>
      </pc:sldChg>
      <pc:sldChg chg="addSp modSp new del mod">
        <pc:chgData name="حصه بنت العتيبي" userId="c1fe605c-1aaf-4791-a440-af891effc177" providerId="ADAL" clId="{33991DB9-1989-41B6-AED8-45F0114C6963}" dt="2023-09-22T17:28:54.563" v="75" actId="2696"/>
        <pc:sldMkLst>
          <pc:docMk/>
          <pc:sldMk cId="3701446585" sldId="285"/>
        </pc:sldMkLst>
        <pc:picChg chg="add mod">
          <ac:chgData name="حصه بنت العتيبي" userId="c1fe605c-1aaf-4791-a440-af891effc177" providerId="ADAL" clId="{33991DB9-1989-41B6-AED8-45F0114C6963}" dt="2023-09-22T17:28:07.715" v="66" actId="1076"/>
          <ac:picMkLst>
            <pc:docMk/>
            <pc:sldMk cId="3701446585" sldId="285"/>
            <ac:picMk id="3" creationId="{7A38A12B-C3CB-A804-5B47-39D2494117B0}"/>
          </ac:picMkLst>
        </pc:picChg>
      </pc:sldChg>
      <pc:sldChg chg="modSp add del mod ord modTransition">
        <pc:chgData name="حصه بنت العتيبي" userId="c1fe605c-1aaf-4791-a440-af891effc177" providerId="ADAL" clId="{33991DB9-1989-41B6-AED8-45F0114C6963}" dt="2023-09-22T17:57:23.433" v="2395" actId="2696"/>
        <pc:sldMkLst>
          <pc:docMk/>
          <pc:sldMk cId="3763567337" sldId="285"/>
        </pc:sldMkLst>
        <pc:spChg chg="mod">
          <ac:chgData name="حصه بنت العتيبي" userId="c1fe605c-1aaf-4791-a440-af891effc177" providerId="ADAL" clId="{33991DB9-1989-41B6-AED8-45F0114C6963}" dt="2023-09-22T17:57:22.478" v="2392"/>
          <ac:spMkLst>
            <pc:docMk/>
            <pc:sldMk cId="3763567337" sldId="285"/>
            <ac:spMk id="3" creationId="{57B586AF-FAB3-BA56-214C-8D69A2D9A6F3}"/>
          </ac:spMkLst>
        </pc:spChg>
        <pc:spChg chg="mod">
          <ac:chgData name="حصه بنت العتيبي" userId="c1fe605c-1aaf-4791-a440-af891effc177" providerId="ADAL" clId="{33991DB9-1989-41B6-AED8-45F0114C6963}" dt="2023-09-22T17:57:23.153" v="2394"/>
          <ac:spMkLst>
            <pc:docMk/>
            <pc:sldMk cId="3763567337" sldId="285"/>
            <ac:spMk id="5" creationId="{740B439D-A058-7B6A-711A-AE6E5D9E0B7C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3:45.213" v="1197" actId="2696"/>
        <pc:sldMkLst>
          <pc:docMk/>
          <pc:sldMk cId="3816404522" sldId="285"/>
        </pc:sldMkLst>
        <pc:spChg chg="mod">
          <ac:chgData name="حصه بنت العتيبي" userId="c1fe605c-1aaf-4791-a440-af891effc177" providerId="ADAL" clId="{33991DB9-1989-41B6-AED8-45F0114C6963}" dt="2023-09-22T17:43:44.917" v="1196"/>
          <ac:spMkLst>
            <pc:docMk/>
            <pc:sldMk cId="3816404522" sldId="285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4:12.142" v="1285" actId="2696"/>
        <pc:sldMkLst>
          <pc:docMk/>
          <pc:sldMk cId="3867669961" sldId="285"/>
        </pc:sldMkLst>
        <pc:spChg chg="mod">
          <ac:chgData name="حصه بنت العتيبي" userId="c1fe605c-1aaf-4791-a440-af891effc177" providerId="ADAL" clId="{33991DB9-1989-41B6-AED8-45F0114C6963}" dt="2023-09-22T17:44:10.952" v="1278"/>
          <ac:spMkLst>
            <pc:docMk/>
            <pc:sldMk cId="3867669961" sldId="285"/>
            <ac:spMk id="11" creationId="{FA36D5D8-4E20-9490-B640-F1FF4F43E88B}"/>
          </ac:spMkLst>
        </pc:spChg>
        <pc:spChg chg="mod">
          <ac:chgData name="حصه بنت العتيبي" userId="c1fe605c-1aaf-4791-a440-af891effc177" providerId="ADAL" clId="{33991DB9-1989-41B6-AED8-45F0114C6963}" dt="2023-09-22T17:44:09.201" v="1266"/>
          <ac:spMkLst>
            <pc:docMk/>
            <pc:sldMk cId="3867669961" sldId="285"/>
            <ac:spMk id="13" creationId="{1F5CC2EB-E49B-3488-658D-F43225DF2775}"/>
          </ac:spMkLst>
        </pc:spChg>
        <pc:spChg chg="mod">
          <ac:chgData name="حصه بنت العتيبي" userId="c1fe605c-1aaf-4791-a440-af891effc177" providerId="ADAL" clId="{33991DB9-1989-41B6-AED8-45F0114C6963}" dt="2023-09-22T17:44:11.601" v="1284"/>
          <ac:spMkLst>
            <pc:docMk/>
            <pc:sldMk cId="3867669961" sldId="285"/>
            <ac:spMk id="15" creationId="{F94E1635-1CCA-77AD-7A55-9030F8E82460}"/>
          </ac:spMkLst>
        </pc:spChg>
        <pc:spChg chg="mod">
          <ac:chgData name="حصه بنت العتيبي" userId="c1fe605c-1aaf-4791-a440-af891effc177" providerId="ADAL" clId="{33991DB9-1989-41B6-AED8-45F0114C6963}" dt="2023-09-22T17:44:09.789" v="1270"/>
          <ac:spMkLst>
            <pc:docMk/>
            <pc:sldMk cId="3867669961" sldId="285"/>
            <ac:spMk id="17" creationId="{1B2AAB94-4511-E53F-FDF2-C6CA87A437FD}"/>
          </ac:spMkLst>
        </pc:spChg>
        <pc:spChg chg="mod">
          <ac:chgData name="حصه بنت العتيبي" userId="c1fe605c-1aaf-4791-a440-af891effc177" providerId="ADAL" clId="{33991DB9-1989-41B6-AED8-45F0114C6963}" dt="2023-09-22T17:44:10.488" v="1274"/>
          <ac:spMkLst>
            <pc:docMk/>
            <pc:sldMk cId="3867669961" sldId="285"/>
            <ac:spMk id="19" creationId="{13D208DC-AE81-2374-93B3-EEB0E5681CE2}"/>
          </ac:spMkLst>
        </pc:spChg>
        <pc:spChg chg="mod">
          <ac:chgData name="حصه بنت العتيبي" userId="c1fe605c-1aaf-4791-a440-af891effc177" providerId="ADAL" clId="{33991DB9-1989-41B6-AED8-45F0114C6963}" dt="2023-09-22T17:44:10.951" v="1276"/>
          <ac:spMkLst>
            <pc:docMk/>
            <pc:sldMk cId="3867669961" sldId="285"/>
            <ac:spMk id="20" creationId="{FF11A7C0-6D2C-8E26-9E14-BD78115D0FE3}"/>
          </ac:spMkLst>
        </pc:spChg>
        <pc:spChg chg="mod">
          <ac:chgData name="حصه بنت العتيبي" userId="c1fe605c-1aaf-4791-a440-af891effc177" providerId="ADAL" clId="{33991DB9-1989-41B6-AED8-45F0114C6963}" dt="2023-09-22T17:44:09.190" v="1264"/>
          <ac:spMkLst>
            <pc:docMk/>
            <pc:sldMk cId="3867669961" sldId="285"/>
            <ac:spMk id="21" creationId="{A35314A3-A08D-9C42-96AF-AA92073B811A}"/>
          </ac:spMkLst>
        </pc:spChg>
        <pc:spChg chg="mod">
          <ac:chgData name="حصه بنت العتيبي" userId="c1fe605c-1aaf-4791-a440-af891effc177" providerId="ADAL" clId="{33991DB9-1989-41B6-AED8-45F0114C6963}" dt="2023-09-22T17:44:11.567" v="1282"/>
          <ac:spMkLst>
            <pc:docMk/>
            <pc:sldMk cId="3867669961" sldId="285"/>
            <ac:spMk id="22" creationId="{BC97FAF9-9F6D-53BC-CB5D-76BF0881BE0D}"/>
          </ac:spMkLst>
        </pc:spChg>
        <pc:spChg chg="mod">
          <ac:chgData name="حصه بنت العتيبي" userId="c1fe605c-1aaf-4791-a440-af891effc177" providerId="ADAL" clId="{33991DB9-1989-41B6-AED8-45F0114C6963}" dt="2023-09-22T17:44:09.786" v="1268"/>
          <ac:spMkLst>
            <pc:docMk/>
            <pc:sldMk cId="3867669961" sldId="285"/>
            <ac:spMk id="23" creationId="{48D7BF1A-886B-A291-1D0A-33C8714C02F2}"/>
          </ac:spMkLst>
        </pc:spChg>
        <pc:spChg chg="mod">
          <ac:chgData name="حصه بنت العتيبي" userId="c1fe605c-1aaf-4791-a440-af891effc177" providerId="ADAL" clId="{33991DB9-1989-41B6-AED8-45F0114C6963}" dt="2023-09-22T17:44:10.486" v="1272"/>
          <ac:spMkLst>
            <pc:docMk/>
            <pc:sldMk cId="3867669961" sldId="285"/>
            <ac:spMk id="24" creationId="{843EDEEA-B4DD-C44D-B88D-8726EC650150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4:33.808" v="1397" actId="2696"/>
        <pc:sldMkLst>
          <pc:docMk/>
          <pc:sldMk cId="3884105697" sldId="285"/>
        </pc:sldMkLst>
        <pc:spChg chg="mod">
          <ac:chgData name="حصه بنت العتيبي" userId="c1fe605c-1aaf-4791-a440-af891effc177" providerId="ADAL" clId="{33991DB9-1989-41B6-AED8-45F0114C6963}" dt="2023-09-22T17:44:30.568" v="1382"/>
          <ac:spMkLst>
            <pc:docMk/>
            <pc:sldMk cId="3884105697" sldId="285"/>
            <ac:spMk id="2" creationId="{1037AB0C-8A4E-812F-35AC-DCD75DE9E552}"/>
          </ac:spMkLst>
        </pc:spChg>
        <pc:spChg chg="mod">
          <ac:chgData name="حصه بنت العتيبي" userId="c1fe605c-1aaf-4791-a440-af891effc177" providerId="ADAL" clId="{33991DB9-1989-41B6-AED8-45F0114C6963}" dt="2023-09-22T17:44:31" v="1384"/>
          <ac:spMkLst>
            <pc:docMk/>
            <pc:sldMk cId="3884105697" sldId="285"/>
            <ac:spMk id="4" creationId="{73C80982-C620-1189-F5C7-2817F9A8C71A}"/>
          </ac:spMkLst>
        </pc:spChg>
        <pc:spChg chg="mod">
          <ac:chgData name="حصه بنت العتيبي" userId="c1fe605c-1aaf-4791-a440-af891effc177" providerId="ADAL" clId="{33991DB9-1989-41B6-AED8-45F0114C6963}" dt="2023-09-22T17:44:33.537" v="1396"/>
          <ac:spMkLst>
            <pc:docMk/>
            <pc:sldMk cId="3884105697" sldId="285"/>
            <ac:spMk id="6" creationId="{D249D660-3B31-0F89-6D73-2B8882A485EC}"/>
          </ac:spMkLst>
        </pc:spChg>
        <pc:spChg chg="mod">
          <ac:chgData name="حصه بنت العتيبي" userId="c1fe605c-1aaf-4791-a440-af891effc177" providerId="ADAL" clId="{33991DB9-1989-41B6-AED8-45F0114C6963}" dt="2023-09-22T17:44:32.134" v="1390"/>
          <ac:spMkLst>
            <pc:docMk/>
            <pc:sldMk cId="3884105697" sldId="285"/>
            <ac:spMk id="7" creationId="{D61314CF-0B59-A616-FB52-65509800CE4A}"/>
          </ac:spMkLst>
        </pc:spChg>
        <pc:spChg chg="mod">
          <ac:chgData name="حصه بنت العتيبي" userId="c1fe605c-1aaf-4791-a440-af891effc177" providerId="ADAL" clId="{33991DB9-1989-41B6-AED8-45F0114C6963}" dt="2023-09-22T17:44:32.628" v="1392"/>
          <ac:spMkLst>
            <pc:docMk/>
            <pc:sldMk cId="3884105697" sldId="285"/>
            <ac:spMk id="8" creationId="{87A104DB-A75E-519D-B94C-BF647A95C25D}"/>
          </ac:spMkLst>
        </pc:spChg>
        <pc:spChg chg="mod">
          <ac:chgData name="حصه بنت العتيبي" userId="c1fe605c-1aaf-4791-a440-af891effc177" providerId="ADAL" clId="{33991DB9-1989-41B6-AED8-45F0114C6963}" dt="2023-09-22T17:44:32.969" v="1394"/>
          <ac:spMkLst>
            <pc:docMk/>
            <pc:sldMk cId="3884105697" sldId="285"/>
            <ac:spMk id="9" creationId="{9B701056-9287-A055-F23C-869DD9551653}"/>
          </ac:spMkLst>
        </pc:spChg>
        <pc:spChg chg="mod">
          <ac:chgData name="حصه بنت العتيبي" userId="c1fe605c-1aaf-4791-a440-af891effc177" providerId="ADAL" clId="{33991DB9-1989-41B6-AED8-45F0114C6963}" dt="2023-09-22T17:44:31.434" v="1386"/>
          <ac:spMkLst>
            <pc:docMk/>
            <pc:sldMk cId="3884105697" sldId="285"/>
            <ac:spMk id="10" creationId="{44CC38E7-883F-D965-2BC4-59614487F5E9}"/>
          </ac:spMkLst>
        </pc:spChg>
        <pc:spChg chg="mod">
          <ac:chgData name="حصه بنت العتيبي" userId="c1fe605c-1aaf-4791-a440-af891effc177" providerId="ADAL" clId="{33991DB9-1989-41B6-AED8-45F0114C6963}" dt="2023-09-22T17:44:31.804" v="1388"/>
          <ac:spMkLst>
            <pc:docMk/>
            <pc:sldMk cId="3884105697" sldId="285"/>
            <ac:spMk id="11" creationId="{988B8C19-ADB3-7775-64DF-B02004CB907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6:44.064" v="2349" actId="2696"/>
        <pc:sldMkLst>
          <pc:docMk/>
          <pc:sldMk cId="3973403974" sldId="285"/>
        </pc:sldMkLst>
        <pc:spChg chg="mod">
          <ac:chgData name="حصه بنت العتيبي" userId="c1fe605c-1aaf-4791-a440-af891effc177" providerId="ADAL" clId="{33991DB9-1989-41B6-AED8-45F0114C6963}" dt="2023-09-22T17:56:41.056" v="2348"/>
          <ac:spMkLst>
            <pc:docMk/>
            <pc:sldMk cId="3973403974" sldId="285"/>
            <ac:spMk id="2" creationId="{ACC43E2C-9D07-7D0D-1336-E5D9B3347DCF}"/>
          </ac:spMkLst>
        </pc:spChg>
        <pc:spChg chg="mod">
          <ac:chgData name="حصه بنت العتيبي" userId="c1fe605c-1aaf-4791-a440-af891effc177" providerId="ADAL" clId="{33991DB9-1989-41B6-AED8-45F0114C6963}" dt="2023-09-22T17:56:41.033" v="2346"/>
          <ac:spMkLst>
            <pc:docMk/>
            <pc:sldMk cId="3973403974" sldId="285"/>
            <ac:spMk id="21" creationId="{DF968EBF-21E8-7AE0-D862-21F43475D4FC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6:56.820" v="1487" actId="2696"/>
        <pc:sldMkLst>
          <pc:docMk/>
          <pc:sldMk cId="4005795379" sldId="285"/>
        </pc:sldMkLst>
        <pc:spChg chg="mod">
          <ac:chgData name="حصه بنت العتيبي" userId="c1fe605c-1aaf-4791-a440-af891effc177" providerId="ADAL" clId="{33991DB9-1989-41B6-AED8-45F0114C6963}" dt="2023-09-22T17:46:56.526" v="1486"/>
          <ac:spMkLst>
            <pc:docMk/>
            <pc:sldMk cId="4005795379" sldId="285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2:05.907" v="884" actId="2696"/>
        <pc:sldMkLst>
          <pc:docMk/>
          <pc:sldMk cId="4201598076" sldId="285"/>
        </pc:sldMkLst>
        <pc:spChg chg="mod">
          <ac:chgData name="حصه بنت العتيبي" userId="c1fe605c-1aaf-4791-a440-af891effc177" providerId="ADAL" clId="{33991DB9-1989-41B6-AED8-45F0114C6963}" dt="2023-09-22T17:42:04.340" v="883"/>
          <ac:spMkLst>
            <pc:docMk/>
            <pc:sldMk cId="4201598076" sldId="285"/>
            <ac:spMk id="14" creationId="{F62E2631-0752-4E50-6B7C-2F9C81E9A3D5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32:03.143" v="342" actId="2696"/>
        <pc:sldMkLst>
          <pc:docMk/>
          <pc:sldMk cId="4259607320" sldId="285"/>
        </pc:sldMkLst>
        <pc:spChg chg="mod">
          <ac:chgData name="حصه بنت العتيبي" userId="c1fe605c-1aaf-4791-a440-af891effc177" providerId="ADAL" clId="{33991DB9-1989-41B6-AED8-45F0114C6963}" dt="2023-09-22T17:32:02.943" v="341"/>
          <ac:spMkLst>
            <pc:docMk/>
            <pc:sldMk cId="4259607320" sldId="285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37:39.842" v="533" actId="2696"/>
        <pc:sldMkLst>
          <pc:docMk/>
          <pc:sldMk cId="4263880660" sldId="285"/>
        </pc:sldMkLst>
        <pc:spChg chg="mod">
          <ac:chgData name="حصه بنت العتيبي" userId="c1fe605c-1aaf-4791-a440-af891effc177" providerId="ADAL" clId="{33991DB9-1989-41B6-AED8-45F0114C6963}" dt="2023-09-22T17:37:33.806" v="532"/>
          <ac:spMkLst>
            <pc:docMk/>
            <pc:sldMk cId="4263880660" sldId="285"/>
            <ac:spMk id="21" creationId="{DF968EBF-21E8-7AE0-D862-21F43475D4FC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38:29.432" v="581" actId="2696"/>
        <pc:sldMkLst>
          <pc:docMk/>
          <pc:sldMk cId="474947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56:31.204" v="2336" actId="2696"/>
        <pc:sldMkLst>
          <pc:docMk/>
          <pc:sldMk cId="51079230" sldId="286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57:16.878" v="2378" actId="2696"/>
        <pc:sldMkLst>
          <pc:docMk/>
          <pc:sldMk cId="76619050" sldId="286"/>
        </pc:sldMkLst>
        <pc:spChg chg="mod">
          <ac:chgData name="حصه بنت العتيبي" userId="c1fe605c-1aaf-4791-a440-af891effc177" providerId="ADAL" clId="{33991DB9-1989-41B6-AED8-45F0114C6963}" dt="2023-09-22T17:57:16.511" v="2367"/>
          <ac:spMkLst>
            <pc:docMk/>
            <pc:sldMk cId="76619050" sldId="286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9:37.499" v="1633" actId="2696"/>
        <pc:sldMkLst>
          <pc:docMk/>
          <pc:sldMk cId="118639878" sldId="286"/>
        </pc:sldMkLst>
        <pc:spChg chg="mod">
          <ac:chgData name="حصه بنت العتيبي" userId="c1fe605c-1aaf-4791-a440-af891effc177" providerId="ADAL" clId="{33991DB9-1989-41B6-AED8-45F0114C6963}" dt="2023-09-22T17:49:37.103" v="1632"/>
          <ac:spMkLst>
            <pc:docMk/>
            <pc:sldMk cId="118639878" sldId="286"/>
            <ac:spMk id="8" creationId="{0F86037D-616C-5698-57CD-BCDF95922808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56:21.709" v="2318" actId="2696"/>
        <pc:sldMkLst>
          <pc:docMk/>
          <pc:sldMk cId="146947571" sldId="286"/>
        </pc:sldMkLst>
        <pc:spChg chg="mod">
          <ac:chgData name="حصه بنت العتيبي" userId="c1fe605c-1aaf-4791-a440-af891effc177" providerId="ADAL" clId="{33991DB9-1989-41B6-AED8-45F0114C6963}" dt="2023-09-22T17:56:21.397" v="2307"/>
          <ac:spMkLst>
            <pc:docMk/>
            <pc:sldMk cId="146947571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3:04.916" v="2182" actId="2696"/>
        <pc:sldMkLst>
          <pc:docMk/>
          <pc:sldMk cId="315118350" sldId="286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31:52.397" v="317" actId="2696"/>
        <pc:sldMkLst>
          <pc:docMk/>
          <pc:sldMk cId="445939345" sldId="286"/>
        </pc:sldMkLst>
        <pc:spChg chg="mod">
          <ac:chgData name="حصه بنت العتيبي" userId="c1fe605c-1aaf-4791-a440-af891effc177" providerId="ADAL" clId="{33991DB9-1989-41B6-AED8-45F0114C6963}" dt="2023-09-22T17:31:52.041" v="306"/>
          <ac:spMkLst>
            <pc:docMk/>
            <pc:sldMk cId="445939345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34:05.427" v="474" actId="2696"/>
        <pc:sldMkLst>
          <pc:docMk/>
          <pc:sldMk cId="452512768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33:49.680" v="456" actId="2696"/>
        <pc:sldMkLst>
          <pc:docMk/>
          <pc:sldMk cId="487741826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52:46.486" v="2114" actId="2696"/>
        <pc:sldMkLst>
          <pc:docMk/>
          <pc:sldMk cId="547379857" sldId="286"/>
        </pc:sldMkLst>
      </pc:sldChg>
      <pc:sldChg chg="modSp add del mod ord modTransition">
        <pc:chgData name="حصه بنت العتيبي" userId="c1fe605c-1aaf-4791-a440-af891effc177" providerId="ADAL" clId="{33991DB9-1989-41B6-AED8-45F0114C6963}" dt="2023-09-22T17:50:18.390" v="1739" actId="2696"/>
        <pc:sldMkLst>
          <pc:docMk/>
          <pc:sldMk cId="566663816" sldId="286"/>
        </pc:sldMkLst>
        <pc:spChg chg="mod">
          <ac:chgData name="حصه بنت العتيبي" userId="c1fe605c-1aaf-4791-a440-af891effc177" providerId="ADAL" clId="{33991DB9-1989-41B6-AED8-45F0114C6963}" dt="2023-09-22T17:50:17.906" v="1738"/>
          <ac:spMkLst>
            <pc:docMk/>
            <pc:sldMk cId="566663816" sldId="286"/>
            <ac:spMk id="2" creationId="{ACC43E2C-9D07-7D0D-1336-E5D9B3347DCF}"/>
          </ac:spMkLst>
        </pc:spChg>
        <pc:spChg chg="mod">
          <ac:chgData name="حصه بنت العتيبي" userId="c1fe605c-1aaf-4791-a440-af891effc177" providerId="ADAL" clId="{33991DB9-1989-41B6-AED8-45F0114C6963}" dt="2023-09-22T17:50:17.903" v="1734"/>
          <ac:spMkLst>
            <pc:docMk/>
            <pc:sldMk cId="566663816" sldId="286"/>
            <ac:spMk id="7" creationId="{EFA2EB87-BA53-1C9C-26DB-83A37881C3CF}"/>
          </ac:spMkLst>
        </pc:spChg>
        <pc:spChg chg="mod">
          <ac:chgData name="حصه بنت العتيبي" userId="c1fe605c-1aaf-4791-a440-af891effc177" providerId="ADAL" clId="{33991DB9-1989-41B6-AED8-45F0114C6963}" dt="2023-09-22T17:50:17.905" v="1736"/>
          <ac:spMkLst>
            <pc:docMk/>
            <pc:sldMk cId="566663816" sldId="286"/>
            <ac:spMk id="21" creationId="{DF968EBF-21E8-7AE0-D862-21F43475D4FC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0:41.355" v="1773" actId="2696"/>
        <pc:sldMkLst>
          <pc:docMk/>
          <pc:sldMk cId="567946192" sldId="286"/>
        </pc:sldMkLst>
        <pc:spChg chg="mod">
          <ac:chgData name="حصه بنت العتيبي" userId="c1fe605c-1aaf-4791-a440-af891effc177" providerId="ADAL" clId="{33991DB9-1989-41B6-AED8-45F0114C6963}" dt="2023-09-22T17:50:37.587" v="1762"/>
          <ac:spMkLst>
            <pc:docMk/>
            <pc:sldMk cId="567946192" sldId="286"/>
            <ac:spMk id="5" creationId="{AB29AC2B-40E2-1C87-4BF8-3ECFF8493B9F}"/>
          </ac:spMkLst>
        </pc:spChg>
        <pc:spChg chg="mod">
          <ac:chgData name="حصه بنت العتيبي" userId="c1fe605c-1aaf-4791-a440-af891effc177" providerId="ADAL" clId="{33991DB9-1989-41B6-AED8-45F0114C6963}" dt="2023-09-22T17:50:38.951" v="1766"/>
          <ac:spMkLst>
            <pc:docMk/>
            <pc:sldMk cId="567946192" sldId="286"/>
            <ac:spMk id="7" creationId="{1AD5CC3A-8DEF-146A-4081-C817B04F56EF}"/>
          </ac:spMkLst>
        </pc:spChg>
        <pc:spChg chg="mod">
          <ac:chgData name="حصه بنت العتيبي" userId="c1fe605c-1aaf-4791-a440-af891effc177" providerId="ADAL" clId="{33991DB9-1989-41B6-AED8-45F0114C6963}" dt="2023-09-22T17:50:40.200" v="1770"/>
          <ac:spMkLst>
            <pc:docMk/>
            <pc:sldMk cId="567946192" sldId="286"/>
            <ac:spMk id="9" creationId="{F95FCA6B-17FB-1F68-2FFE-30AEC23A45F7}"/>
          </ac:spMkLst>
        </pc:spChg>
        <pc:spChg chg="mod">
          <ac:chgData name="حصه بنت العتيبي" userId="c1fe605c-1aaf-4791-a440-af891effc177" providerId="ADAL" clId="{33991DB9-1989-41B6-AED8-45F0114C6963}" dt="2023-09-22T17:50:38.298" v="1764"/>
          <ac:spMkLst>
            <pc:docMk/>
            <pc:sldMk cId="567946192" sldId="286"/>
            <ac:spMk id="17" creationId="{83DE7E9C-1002-6644-6E4A-D39FCB8EAA78}"/>
          </ac:spMkLst>
        </pc:spChg>
        <pc:spChg chg="mod">
          <ac:chgData name="حصه بنت العتيبي" userId="c1fe605c-1aaf-4791-a440-af891effc177" providerId="ADAL" clId="{33991DB9-1989-41B6-AED8-45F0114C6963}" dt="2023-09-22T17:50:39.635" v="1768"/>
          <ac:spMkLst>
            <pc:docMk/>
            <pc:sldMk cId="567946192" sldId="286"/>
            <ac:spMk id="19" creationId="{8392D570-2A98-D54A-E880-0AE04392369D}"/>
          </ac:spMkLst>
        </pc:spChg>
        <pc:spChg chg="mod">
          <ac:chgData name="حصه بنت العتيبي" userId="c1fe605c-1aaf-4791-a440-af891effc177" providerId="ADAL" clId="{33991DB9-1989-41B6-AED8-45F0114C6963}" dt="2023-09-22T17:50:40.734" v="1772"/>
          <ac:spMkLst>
            <pc:docMk/>
            <pc:sldMk cId="567946192" sldId="286"/>
            <ac:spMk id="21" creationId="{55B4765C-E0E2-2AFF-51CB-3AF812F7D42A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9:02.968" v="1571" actId="2696"/>
        <pc:sldMkLst>
          <pc:docMk/>
          <pc:sldMk cId="580811766" sldId="286"/>
        </pc:sldMkLst>
        <pc:spChg chg="mod">
          <ac:chgData name="حصه بنت العتيبي" userId="c1fe605c-1aaf-4791-a440-af891effc177" providerId="ADAL" clId="{33991DB9-1989-41B6-AED8-45F0114C6963}" dt="2023-09-22T17:49:02.709" v="1570"/>
          <ac:spMkLst>
            <pc:docMk/>
            <pc:sldMk cId="580811766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1:43.879" v="2021" actId="2696"/>
        <pc:sldMkLst>
          <pc:docMk/>
          <pc:sldMk cId="845268034" sldId="286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30:58.968" v="215" actId="2696"/>
        <pc:sldMkLst>
          <pc:docMk/>
          <pc:sldMk cId="869154982" sldId="286"/>
        </pc:sldMkLst>
        <pc:spChg chg="mod">
          <ac:chgData name="حصه بنت العتيبي" userId="c1fe605c-1aaf-4791-a440-af891effc177" providerId="ADAL" clId="{33991DB9-1989-41B6-AED8-45F0114C6963}" dt="2023-09-22T17:30:57.927" v="204"/>
          <ac:spMkLst>
            <pc:docMk/>
            <pc:sldMk cId="869154982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1:35.886" v="1967" actId="2696"/>
        <pc:sldMkLst>
          <pc:docMk/>
          <pc:sldMk cId="877790504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33:19.927" v="411" actId="2696"/>
        <pc:sldMkLst>
          <pc:docMk/>
          <pc:sldMk cId="997950760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38:58.095" v="615" actId="2696"/>
        <pc:sldMkLst>
          <pc:docMk/>
          <pc:sldMk cId="998299132" sldId="286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44:13.523" v="1312" actId="2696"/>
        <pc:sldMkLst>
          <pc:docMk/>
          <pc:sldMk cId="1031568381" sldId="286"/>
        </pc:sldMkLst>
        <pc:spChg chg="mod">
          <ac:chgData name="حصه بنت العتيبي" userId="c1fe605c-1aaf-4791-a440-af891effc177" providerId="ADAL" clId="{33991DB9-1989-41B6-AED8-45F0114C6963}" dt="2023-09-22T17:44:13.225" v="1301"/>
          <ac:spMkLst>
            <pc:docMk/>
            <pc:sldMk cId="1031568381" sldId="286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50:51.914" v="1857" actId="2696"/>
        <pc:sldMkLst>
          <pc:docMk/>
          <pc:sldMk cId="1138601082" sldId="286"/>
        </pc:sldMkLst>
        <pc:spChg chg="mod">
          <ac:chgData name="حصه بنت العتيبي" userId="c1fe605c-1aaf-4791-a440-af891effc177" providerId="ADAL" clId="{33991DB9-1989-41B6-AED8-45F0114C6963}" dt="2023-09-22T17:50:51.704" v="1856"/>
          <ac:spMkLst>
            <pc:docMk/>
            <pc:sldMk cId="1138601082" sldId="286"/>
            <ac:spMk id="14" creationId="{F62E2631-0752-4E50-6B7C-2F9C81E9A3D5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52:52.104" v="2140" actId="2696"/>
        <pc:sldMkLst>
          <pc:docMk/>
          <pc:sldMk cId="1596714025" sldId="286"/>
        </pc:sldMkLst>
        <pc:spChg chg="mod">
          <ac:chgData name="حصه بنت العتيبي" userId="c1fe605c-1aaf-4791-a440-af891effc177" providerId="ADAL" clId="{33991DB9-1989-41B6-AED8-45F0114C6963}" dt="2023-09-22T17:52:51.817" v="2129"/>
          <ac:spMkLst>
            <pc:docMk/>
            <pc:sldMk cId="1596714025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6:44.086" v="2350" actId="2696"/>
        <pc:sldMkLst>
          <pc:docMk/>
          <pc:sldMk cId="1808869208" sldId="286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43:38.372" v="1172" actId="2696"/>
        <pc:sldMkLst>
          <pc:docMk/>
          <pc:sldMk cId="1875545191" sldId="286"/>
        </pc:sldMkLst>
        <pc:spChg chg="mod">
          <ac:chgData name="حصه بنت العتيبي" userId="c1fe605c-1aaf-4791-a440-af891effc177" providerId="ADAL" clId="{33991DB9-1989-41B6-AED8-45F0114C6963}" dt="2023-09-22T17:43:37.916" v="1161"/>
          <ac:spMkLst>
            <pc:docMk/>
            <pc:sldMk cId="1875545191" sldId="286"/>
            <ac:spMk id="14" creationId="{F62E2631-0752-4E50-6B7C-2F9C81E9A3D5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46:56.828" v="1488" actId="2696"/>
        <pc:sldMkLst>
          <pc:docMk/>
          <pc:sldMk cId="1894149194" sldId="286"/>
        </pc:sldMkLst>
        <pc:spChg chg="mod">
          <ac:chgData name="حصه بنت العتيبي" userId="c1fe605c-1aaf-4791-a440-af891effc177" providerId="ADAL" clId="{33991DB9-1989-41B6-AED8-45F0114C6963}" dt="2023-09-22T17:46:56.467" v="1477"/>
          <ac:spMkLst>
            <pc:docMk/>
            <pc:sldMk cId="1894149194" sldId="286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9:56.187" v="1697" actId="2696"/>
        <pc:sldMkLst>
          <pc:docMk/>
          <pc:sldMk cId="1915344793" sldId="286"/>
        </pc:sldMkLst>
        <pc:spChg chg="mod">
          <ac:chgData name="حصه بنت العتيبي" userId="c1fe605c-1aaf-4791-a440-af891effc177" providerId="ADAL" clId="{33991DB9-1989-41B6-AED8-45F0114C6963}" dt="2023-09-22T17:49:55.949" v="1696"/>
          <ac:spMkLst>
            <pc:docMk/>
            <pc:sldMk cId="1915344793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31:30.424" v="291" actId="2696"/>
        <pc:sldMkLst>
          <pc:docMk/>
          <pc:sldMk cId="2037026683" sldId="286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33:08.499" v="395" actId="2696"/>
        <pc:sldMkLst>
          <pc:docMk/>
          <pc:sldMk cId="2088664109" sldId="286"/>
        </pc:sldMkLst>
        <pc:spChg chg="mod">
          <ac:chgData name="حصه بنت العتيبي" userId="c1fe605c-1aaf-4791-a440-af891effc177" providerId="ADAL" clId="{33991DB9-1989-41B6-AED8-45F0114C6963}" dt="2023-09-22T17:33:08.230" v="384"/>
          <ac:spMkLst>
            <pc:docMk/>
            <pc:sldMk cId="2088664109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37:39.854" v="534" actId="2696"/>
        <pc:sldMkLst>
          <pc:docMk/>
          <pc:sldMk cId="2132166074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57:23.443" v="2396" actId="2696"/>
        <pc:sldMkLst>
          <pc:docMk/>
          <pc:sldMk cId="2141655459" sldId="286"/>
        </pc:sldMkLst>
      </pc:sldChg>
      <pc:sldChg chg="modSp add del mod ord modTransition modAnim">
        <pc:chgData name="حصه بنت العتيبي" userId="c1fe605c-1aaf-4791-a440-af891effc177" providerId="ADAL" clId="{33991DB9-1989-41B6-AED8-45F0114C6963}" dt="2023-09-22T17:51:03.617" v="1883" actId="2696"/>
        <pc:sldMkLst>
          <pc:docMk/>
          <pc:sldMk cId="2423950919" sldId="286"/>
        </pc:sldMkLst>
        <pc:spChg chg="mod">
          <ac:chgData name="حصه بنت العتيبي" userId="c1fe605c-1aaf-4791-a440-af891effc177" providerId="ADAL" clId="{33991DB9-1989-41B6-AED8-45F0114C6963}" dt="2023-09-22T17:51:03.392" v="1882"/>
          <ac:spMkLst>
            <pc:docMk/>
            <pc:sldMk cId="2423950919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6:04.391" v="2291" actId="2696"/>
        <pc:sldMkLst>
          <pc:docMk/>
          <pc:sldMk cId="2431018162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32:21.371" v="363" actId="2696"/>
        <pc:sldMkLst>
          <pc:docMk/>
          <pc:sldMk cId="2450692472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4:33.812" v="1398" actId="2696"/>
        <pc:sldMkLst>
          <pc:docMk/>
          <pc:sldMk cId="2533894325" sldId="286"/>
        </pc:sldMkLst>
      </pc:sldChg>
      <pc:sldChg chg="modSp add del mod ord modTransition">
        <pc:chgData name="حصه بنت العتيبي" userId="c1fe605c-1aaf-4791-a440-af891effc177" providerId="ADAL" clId="{33991DB9-1989-41B6-AED8-45F0114C6963}" dt="2023-09-22T17:51:13.823" v="1905" actId="2696"/>
        <pc:sldMkLst>
          <pc:docMk/>
          <pc:sldMk cId="2586362391" sldId="286"/>
        </pc:sldMkLst>
        <pc:spChg chg="mod">
          <ac:chgData name="حصه بنت العتيبي" userId="c1fe605c-1aaf-4791-a440-af891effc177" providerId="ADAL" clId="{33991DB9-1989-41B6-AED8-45F0114C6963}" dt="2023-09-22T17:51:08.002" v="1898"/>
          <ac:spMkLst>
            <pc:docMk/>
            <pc:sldMk cId="2586362391" sldId="286"/>
            <ac:spMk id="3" creationId="{CAC959DF-143E-8DD7-8346-783F8DBF482A}"/>
          </ac:spMkLst>
        </pc:spChg>
        <pc:spChg chg="mod">
          <ac:chgData name="حصه بنت العتيبي" userId="c1fe605c-1aaf-4791-a440-af891effc177" providerId="ADAL" clId="{33991DB9-1989-41B6-AED8-45F0114C6963}" dt="2023-09-22T17:51:08.027" v="1904"/>
          <ac:spMkLst>
            <pc:docMk/>
            <pc:sldMk cId="2586362391" sldId="286"/>
            <ac:spMk id="5" creationId="{E61C066C-F91B-B220-341E-E978B43C199A}"/>
          </ac:spMkLst>
        </pc:spChg>
        <pc:spChg chg="mod">
          <ac:chgData name="حصه بنت العتيبي" userId="c1fe605c-1aaf-4791-a440-af891effc177" providerId="ADAL" clId="{33991DB9-1989-41B6-AED8-45F0114C6963}" dt="2023-09-22T17:51:07.988" v="1894"/>
          <ac:spMkLst>
            <pc:docMk/>
            <pc:sldMk cId="2586362391" sldId="286"/>
            <ac:spMk id="7" creationId="{359F0801-B9D0-AF97-1183-A34879D9DB7F}"/>
          </ac:spMkLst>
        </pc:spChg>
        <pc:spChg chg="mod">
          <ac:chgData name="حصه بنت العتيبي" userId="c1fe605c-1aaf-4791-a440-af891effc177" providerId="ADAL" clId="{33991DB9-1989-41B6-AED8-45F0114C6963}" dt="2023-09-22T17:51:08.012" v="1900"/>
          <ac:spMkLst>
            <pc:docMk/>
            <pc:sldMk cId="2586362391" sldId="286"/>
            <ac:spMk id="9" creationId="{7465BE66-5D76-9C98-F21A-200466DD2E82}"/>
          </ac:spMkLst>
        </pc:spChg>
        <pc:spChg chg="mod">
          <ac:chgData name="حصه بنت العتيبي" userId="c1fe605c-1aaf-4791-a440-af891effc177" providerId="ADAL" clId="{33991DB9-1989-41B6-AED8-45F0114C6963}" dt="2023-09-22T17:51:07.996" v="1896"/>
          <ac:spMkLst>
            <pc:docMk/>
            <pc:sldMk cId="2586362391" sldId="286"/>
            <ac:spMk id="11" creationId="{BDCF5325-0BF0-6865-6800-DF6B9C820E78}"/>
          </ac:spMkLst>
        </pc:spChg>
        <pc:spChg chg="mod">
          <ac:chgData name="حصه بنت العتيبي" userId="c1fe605c-1aaf-4791-a440-af891effc177" providerId="ADAL" clId="{33991DB9-1989-41B6-AED8-45F0114C6963}" dt="2023-09-22T17:51:08.020" v="1902"/>
          <ac:spMkLst>
            <pc:docMk/>
            <pc:sldMk cId="2586362391" sldId="286"/>
            <ac:spMk id="13" creationId="{D87FB193-4793-B567-792E-4BD78C873844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0:07.377" v="1715" actId="2696"/>
        <pc:sldMkLst>
          <pc:docMk/>
          <pc:sldMk cId="2723096385" sldId="286"/>
        </pc:sldMkLst>
        <pc:spChg chg="mod">
          <ac:chgData name="حصه بنت العتيبي" userId="c1fe605c-1aaf-4791-a440-af891effc177" providerId="ADAL" clId="{33991DB9-1989-41B6-AED8-45F0114C6963}" dt="2023-09-22T17:50:05.215" v="1712"/>
          <ac:spMkLst>
            <pc:docMk/>
            <pc:sldMk cId="2723096385" sldId="286"/>
            <ac:spMk id="3" creationId="{57B586AF-FAB3-BA56-214C-8D69A2D9A6F3}"/>
          </ac:spMkLst>
        </pc:spChg>
        <pc:spChg chg="mod">
          <ac:chgData name="حصه بنت العتيبي" userId="c1fe605c-1aaf-4791-a440-af891effc177" providerId="ADAL" clId="{33991DB9-1989-41B6-AED8-45F0114C6963}" dt="2023-09-22T17:50:07.008" v="1714"/>
          <ac:spMkLst>
            <pc:docMk/>
            <pc:sldMk cId="2723096385" sldId="286"/>
            <ac:spMk id="5" creationId="{740B439D-A058-7B6A-711A-AE6E5D9E0B7C}"/>
          </ac:spMkLst>
        </pc:spChg>
      </pc:sldChg>
      <pc:sldChg chg="add del">
        <pc:chgData name="حصه بنت العتيبي" userId="c1fe605c-1aaf-4791-a440-af891effc177" providerId="ADAL" clId="{33991DB9-1989-41B6-AED8-45F0114C6963}" dt="2023-09-22T17:48:34.743" v="1496"/>
        <pc:sldMkLst>
          <pc:docMk/>
          <pc:sldMk cId="2981155342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4:12.147" v="1286" actId="2696"/>
        <pc:sldMkLst>
          <pc:docMk/>
          <pc:sldMk cId="3048490861" sldId="286"/>
        </pc:sldMkLst>
      </pc:sldChg>
      <pc:sldChg chg="modSp add del mod ord modTransition">
        <pc:chgData name="حصه بنت العتيبي" userId="c1fe605c-1aaf-4791-a440-af891effc177" providerId="ADAL" clId="{33991DB9-1989-41B6-AED8-45F0114C6963}" dt="2023-09-22T17:49:39.856" v="1671" actId="2696"/>
        <pc:sldMkLst>
          <pc:docMk/>
          <pc:sldMk cId="3104821964" sldId="286"/>
        </pc:sldMkLst>
        <pc:spChg chg="mod">
          <ac:chgData name="حصه بنت العتيبي" userId="c1fe605c-1aaf-4791-a440-af891effc177" providerId="ADAL" clId="{33991DB9-1989-41B6-AED8-45F0114C6963}" dt="2023-09-22T17:49:39.700" v="1666"/>
          <ac:spMkLst>
            <pc:docMk/>
            <pc:sldMk cId="3104821964" sldId="286"/>
            <ac:spMk id="3" creationId="{BA8D2D0D-336A-141B-4A3E-DE8A6B9F442D}"/>
          </ac:spMkLst>
        </pc:spChg>
        <pc:spChg chg="mod">
          <ac:chgData name="حصه بنت العتيبي" userId="c1fe605c-1aaf-4791-a440-af891effc177" providerId="ADAL" clId="{33991DB9-1989-41B6-AED8-45F0114C6963}" dt="2023-09-22T17:49:39.696" v="1658"/>
          <ac:spMkLst>
            <pc:docMk/>
            <pc:sldMk cId="3104821964" sldId="286"/>
            <ac:spMk id="7" creationId="{90D7AFD9-D2FF-4D14-69C0-2C706F3E31D1}"/>
          </ac:spMkLst>
        </pc:spChg>
        <pc:spChg chg="mod">
          <ac:chgData name="حصه بنت العتيبي" userId="c1fe605c-1aaf-4791-a440-af891effc177" providerId="ADAL" clId="{33991DB9-1989-41B6-AED8-45F0114C6963}" dt="2023-09-22T17:49:39.699" v="1664"/>
          <ac:spMkLst>
            <pc:docMk/>
            <pc:sldMk cId="3104821964" sldId="286"/>
            <ac:spMk id="9" creationId="{E1493CF9-BD3B-A3DB-7B88-287D301A7218}"/>
          </ac:spMkLst>
        </pc:spChg>
        <pc:spChg chg="mod">
          <ac:chgData name="حصه بنت العتيبي" userId="c1fe605c-1aaf-4791-a440-af891effc177" providerId="ADAL" clId="{33991DB9-1989-41B6-AED8-45F0114C6963}" dt="2023-09-22T17:49:39.703" v="1670"/>
          <ac:spMkLst>
            <pc:docMk/>
            <pc:sldMk cId="3104821964" sldId="286"/>
            <ac:spMk id="16" creationId="{5198D57C-D29F-64C2-7868-C46A15AF07AB}"/>
          </ac:spMkLst>
        </pc:spChg>
        <pc:spChg chg="mod">
          <ac:chgData name="حصه بنت العتيبي" userId="c1fe605c-1aaf-4791-a440-af891effc177" providerId="ADAL" clId="{33991DB9-1989-41B6-AED8-45F0114C6963}" dt="2023-09-22T17:49:39.698" v="1660"/>
          <ac:spMkLst>
            <pc:docMk/>
            <pc:sldMk cId="3104821964" sldId="286"/>
            <ac:spMk id="17" creationId="{18B8F225-84B1-1994-4B52-0DD3ED786E06}"/>
          </ac:spMkLst>
        </pc:spChg>
        <pc:spChg chg="mod">
          <ac:chgData name="حصه بنت العتيبي" userId="c1fe605c-1aaf-4791-a440-af891effc177" providerId="ADAL" clId="{33991DB9-1989-41B6-AED8-45F0114C6963}" dt="2023-09-22T17:49:39.702" v="1668"/>
          <ac:spMkLst>
            <pc:docMk/>
            <pc:sldMk cId="3104821964" sldId="286"/>
            <ac:spMk id="18" creationId="{87E50502-97E3-FA5A-E4F1-51E19312A312}"/>
          </ac:spMkLst>
        </pc:spChg>
        <pc:spChg chg="mod">
          <ac:chgData name="حصه بنت العتيبي" userId="c1fe605c-1aaf-4791-a440-af891effc177" providerId="ADAL" clId="{33991DB9-1989-41B6-AED8-45F0114C6963}" dt="2023-09-22T17:49:39.699" v="1662"/>
          <ac:spMkLst>
            <pc:docMk/>
            <pc:sldMk cId="3104821964" sldId="286"/>
            <ac:spMk id="19" creationId="{B3D7C4B1-43BB-020C-17B3-0AA4C8D049B0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31:08.764" v="253" actId="2696"/>
        <pc:sldMkLst>
          <pc:docMk/>
          <pc:sldMk cId="3124513482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4:21.589" v="1330" actId="2696"/>
        <pc:sldMkLst>
          <pc:docMk/>
          <pc:sldMk cId="3189994589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2:00.673" v="857" actId="2696"/>
        <pc:sldMkLst>
          <pc:docMk/>
          <pc:sldMk cId="3323643390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4:03.503" v="1232" actId="2696"/>
        <pc:sldMkLst>
          <pc:docMk/>
          <pc:sldMk cId="3327188097" sldId="286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30:36.028" v="152" actId="2696"/>
        <pc:sldMkLst>
          <pc:docMk/>
          <pc:sldMk cId="3350173474" sldId="286"/>
        </pc:sldMkLst>
        <pc:spChg chg="mod">
          <ac:chgData name="حصه بنت العتيبي" userId="c1fe605c-1aaf-4791-a440-af891effc177" providerId="ADAL" clId="{33991DB9-1989-41B6-AED8-45F0114C6963}" dt="2023-09-22T17:30:35.500" v="141"/>
          <ac:spMkLst>
            <pc:docMk/>
            <pc:sldMk cId="3350173474" sldId="286"/>
            <ac:spMk id="8" creationId="{0F86037D-616C-5698-57CD-BCDF95922808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44:27.444" v="1356" actId="2696"/>
        <pc:sldMkLst>
          <pc:docMk/>
          <pc:sldMk cId="3519222055" sldId="286"/>
        </pc:sldMkLst>
        <pc:spChg chg="mod">
          <ac:chgData name="حصه بنت العتيبي" userId="c1fe605c-1aaf-4791-a440-af891effc177" providerId="ADAL" clId="{33991DB9-1989-41B6-AED8-45F0114C6963}" dt="2023-09-22T17:44:27.095" v="1345"/>
          <ac:spMkLst>
            <pc:docMk/>
            <pc:sldMk cId="3519222055" sldId="286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0:47.360" v="1807" actId="2696"/>
        <pc:sldMkLst>
          <pc:docMk/>
          <pc:sldMk cId="3774202865" sldId="286"/>
        </pc:sldMkLst>
        <pc:spChg chg="mod">
          <ac:chgData name="حصه بنت العتيبي" userId="c1fe605c-1aaf-4791-a440-af891effc177" providerId="ADAL" clId="{33991DB9-1989-41B6-AED8-45F0114C6963}" dt="2023-09-22T17:50:43.179" v="1796"/>
          <ac:spMkLst>
            <pc:docMk/>
            <pc:sldMk cId="3774202865" sldId="286"/>
            <ac:spMk id="11" creationId="{A3DAE3EA-F5F2-17C9-D22B-2212CD4FA9B4}"/>
          </ac:spMkLst>
        </pc:spChg>
        <pc:spChg chg="mod">
          <ac:chgData name="حصه بنت العتيبي" userId="c1fe605c-1aaf-4791-a440-af891effc177" providerId="ADAL" clId="{33991DB9-1989-41B6-AED8-45F0114C6963}" dt="2023-09-22T17:50:44.497" v="1800"/>
          <ac:spMkLst>
            <pc:docMk/>
            <pc:sldMk cId="3774202865" sldId="286"/>
            <ac:spMk id="13" creationId="{6666F820-165A-A6FA-35F2-640C64A9B181}"/>
          </ac:spMkLst>
        </pc:spChg>
        <pc:spChg chg="mod">
          <ac:chgData name="حصه بنت العتيبي" userId="c1fe605c-1aaf-4791-a440-af891effc177" providerId="ADAL" clId="{33991DB9-1989-41B6-AED8-45F0114C6963}" dt="2023-09-22T17:50:46.028" v="1804"/>
          <ac:spMkLst>
            <pc:docMk/>
            <pc:sldMk cId="3774202865" sldId="286"/>
            <ac:spMk id="15" creationId="{8F7C509A-CF86-151B-EF92-5D56AA68553D}"/>
          </ac:spMkLst>
        </pc:spChg>
        <pc:spChg chg="mod">
          <ac:chgData name="حصه بنت العتيبي" userId="c1fe605c-1aaf-4791-a440-af891effc177" providerId="ADAL" clId="{33991DB9-1989-41B6-AED8-45F0114C6963}" dt="2023-09-22T17:50:43.895" v="1798"/>
          <ac:spMkLst>
            <pc:docMk/>
            <pc:sldMk cId="3774202865" sldId="286"/>
            <ac:spMk id="23" creationId="{5568765C-79E5-0346-3538-733D95AF8F1C}"/>
          </ac:spMkLst>
        </pc:spChg>
        <pc:spChg chg="mod">
          <ac:chgData name="حصه بنت العتيبي" userId="c1fe605c-1aaf-4791-a440-af891effc177" providerId="ADAL" clId="{33991DB9-1989-41B6-AED8-45F0114C6963}" dt="2023-09-22T17:50:45.114" v="1802"/>
          <ac:spMkLst>
            <pc:docMk/>
            <pc:sldMk cId="3774202865" sldId="286"/>
            <ac:spMk id="25" creationId="{D2B9E8CE-F005-9B9A-E335-47E737AF49C5}"/>
          </ac:spMkLst>
        </pc:spChg>
        <pc:spChg chg="mod">
          <ac:chgData name="حصه بنت العتيبي" userId="c1fe605c-1aaf-4791-a440-af891effc177" providerId="ADAL" clId="{33991DB9-1989-41B6-AED8-45F0114C6963}" dt="2023-09-22T17:50:46.827" v="1806"/>
          <ac:spMkLst>
            <pc:docMk/>
            <pc:sldMk cId="3774202865" sldId="286"/>
            <ac:spMk id="27" creationId="{89E829CE-FEA9-CB20-2DD7-1DF38FB05F39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32:03.146" v="343" actId="2696"/>
        <pc:sldMkLst>
          <pc:docMk/>
          <pc:sldMk cId="3784630901" sldId="286"/>
        </pc:sldMkLst>
        <pc:spChg chg="mod">
          <ac:chgData name="حصه بنت العتيبي" userId="c1fe605c-1aaf-4791-a440-af891effc177" providerId="ADAL" clId="{33991DB9-1989-41B6-AED8-45F0114C6963}" dt="2023-09-22T17:32:02.896" v="332"/>
          <ac:spMkLst>
            <pc:docMk/>
            <pc:sldMk cId="3784630901" sldId="286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8:51.362" v="1545" actId="2696"/>
        <pc:sldMkLst>
          <pc:docMk/>
          <pc:sldMk cId="3896606908" sldId="286"/>
        </pc:sldMkLst>
        <pc:spChg chg="mod">
          <ac:chgData name="حصه بنت العتيبي" userId="c1fe605c-1aaf-4791-a440-af891effc177" providerId="ADAL" clId="{33991DB9-1989-41B6-AED8-45F0114C6963}" dt="2023-09-22T17:48:51.109" v="1544"/>
          <ac:spMkLst>
            <pc:docMk/>
            <pc:sldMk cId="3896606908" sldId="286"/>
            <ac:spMk id="14" creationId="{F62E2631-0752-4E50-6B7C-2F9C81E9A3D5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51:23.657" v="1933" actId="2696"/>
        <pc:sldMkLst>
          <pc:docMk/>
          <pc:sldMk cId="3943824660" sldId="286"/>
        </pc:sldMkLst>
        <pc:spChg chg="mod">
          <ac:chgData name="حصه بنت العتيبي" userId="c1fe605c-1aaf-4791-a440-af891effc177" providerId="ADAL" clId="{33991DB9-1989-41B6-AED8-45F0114C6963}" dt="2023-09-22T17:51:23.352" v="1922"/>
          <ac:spMkLst>
            <pc:docMk/>
            <pc:sldMk cId="3943824660" sldId="286"/>
            <ac:spMk id="8" creationId="{0F86037D-616C-5698-57CD-BCDF95922808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51:47.768" v="2047" actId="2696"/>
        <pc:sldMkLst>
          <pc:docMk/>
          <pc:sldMk cId="3982460581" sldId="286"/>
        </pc:sldMkLst>
        <pc:spChg chg="mod">
          <ac:chgData name="حصه بنت العتيبي" userId="c1fe605c-1aaf-4791-a440-af891effc177" providerId="ADAL" clId="{33991DB9-1989-41B6-AED8-45F0114C6963}" dt="2023-09-22T17:51:47.439" v="2036"/>
          <ac:spMkLst>
            <pc:docMk/>
            <pc:sldMk cId="3982460581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42:05.918" v="885" actId="2696"/>
        <pc:sldMkLst>
          <pc:docMk/>
          <pc:sldMk cId="3997430012" sldId="286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43:45.217" v="1198" actId="2696"/>
        <pc:sldMkLst>
          <pc:docMk/>
          <pc:sldMk cId="4038468805" sldId="286"/>
        </pc:sldMkLst>
        <pc:spChg chg="mod">
          <ac:chgData name="حصه بنت العتيبي" userId="c1fe605c-1aaf-4791-a440-af891effc177" providerId="ADAL" clId="{33991DB9-1989-41B6-AED8-45F0114C6963}" dt="2023-09-22T17:43:44.861" v="1187"/>
          <ac:spMkLst>
            <pc:docMk/>
            <pc:sldMk cId="4038468805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1:54.570" v="2065" actId="2696"/>
        <pc:sldMkLst>
          <pc:docMk/>
          <pc:sldMk cId="4090528175" sldId="286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52:00.680" v="2091" actId="2696"/>
        <pc:sldMkLst>
          <pc:docMk/>
          <pc:sldMk cId="4124950054" sldId="286"/>
        </pc:sldMkLst>
        <pc:spChg chg="mod">
          <ac:chgData name="حصه بنت العتيبي" userId="c1fe605c-1aaf-4791-a440-af891effc177" providerId="ADAL" clId="{33991DB9-1989-41B6-AED8-45F0114C6963}" dt="2023-09-22T17:52:00.331" v="2080"/>
          <ac:spMkLst>
            <pc:docMk/>
            <pc:sldMk cId="4124950054" sldId="286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38:15.001" v="556" actId="2696"/>
        <pc:sldMkLst>
          <pc:docMk/>
          <pc:sldMk cId="4261042438" sldId="286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6:54.376" v="1462" actId="2696"/>
        <pc:sldMkLst>
          <pc:docMk/>
          <pc:sldMk cId="4271056937" sldId="286"/>
        </pc:sldMkLst>
      </pc:sldChg>
      <pc:sldChg chg="modSp add del mod ord modTransition modAnim">
        <pc:chgData name="حصه بنت العتيبي" userId="c1fe605c-1aaf-4791-a440-af891effc177" providerId="ADAL" clId="{33991DB9-1989-41B6-AED8-45F0114C6963}" dt="2023-09-22T17:41:08.508" v="766" actId="2696"/>
        <pc:sldMkLst>
          <pc:docMk/>
          <pc:sldMk cId="355012133" sldId="287"/>
        </pc:sldMkLst>
        <pc:spChg chg="mod">
          <ac:chgData name="حصه بنت العتيبي" userId="c1fe605c-1aaf-4791-a440-af891effc177" providerId="ADAL" clId="{33991DB9-1989-41B6-AED8-45F0114C6963}" dt="2023-09-22T17:41:08.222" v="765"/>
          <ac:spMkLst>
            <pc:docMk/>
            <pc:sldMk cId="355012133" sldId="287"/>
            <ac:spMk id="8" creationId="{0F86037D-616C-5698-57CD-BCDF95922808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48:51.375" v="1546" actId="2696"/>
        <pc:sldMkLst>
          <pc:docMk/>
          <pc:sldMk cId="449773624" sldId="287"/>
        </pc:sldMkLst>
        <pc:spChg chg="mod">
          <ac:chgData name="حصه بنت العتيبي" userId="c1fe605c-1aaf-4791-a440-af891effc177" providerId="ADAL" clId="{33991DB9-1989-41B6-AED8-45F0114C6963}" dt="2023-09-22T17:48:50.931" v="1535"/>
          <ac:spMkLst>
            <pc:docMk/>
            <pc:sldMk cId="449773624" sldId="287"/>
            <ac:spMk id="14" creationId="{F62E2631-0752-4E50-6B7C-2F9C81E9A3D5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49:39.868" v="1672" actId="2696"/>
        <pc:sldMkLst>
          <pc:docMk/>
          <pc:sldMk cId="741874926" sldId="287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49:56.194" v="1698" actId="2696"/>
        <pc:sldMkLst>
          <pc:docMk/>
          <pc:sldMk cId="887713969" sldId="287"/>
        </pc:sldMkLst>
        <pc:spChg chg="mod">
          <ac:chgData name="حصه بنت العتيبي" userId="c1fe605c-1aaf-4791-a440-af891effc177" providerId="ADAL" clId="{33991DB9-1989-41B6-AED8-45F0114C6963}" dt="2023-09-22T17:49:55.895" v="1687"/>
          <ac:spMkLst>
            <pc:docMk/>
            <pc:sldMk cId="887713969" sldId="287"/>
            <ac:spMk id="8" creationId="{0F86037D-616C-5698-57CD-BCDF95922808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49:02.976" v="1572" actId="2696"/>
        <pc:sldMkLst>
          <pc:docMk/>
          <pc:sldMk cId="930026073" sldId="287"/>
        </pc:sldMkLst>
        <pc:spChg chg="mod">
          <ac:chgData name="حصه بنت العتيبي" userId="c1fe605c-1aaf-4791-a440-af891effc177" providerId="ADAL" clId="{33991DB9-1989-41B6-AED8-45F0114C6963}" dt="2023-09-22T17:49:02.665" v="1561"/>
          <ac:spMkLst>
            <pc:docMk/>
            <pc:sldMk cId="930026073" sldId="287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2:58.131" v="1067" actId="2696"/>
        <pc:sldMkLst>
          <pc:docMk/>
          <pc:sldMk cId="980594173" sldId="287"/>
        </pc:sldMkLst>
        <pc:spChg chg="mod">
          <ac:chgData name="حصه بنت العتيبي" userId="c1fe605c-1aaf-4791-a440-af891effc177" providerId="ADAL" clId="{33991DB9-1989-41B6-AED8-45F0114C6963}" dt="2023-09-22T17:42:57.534" v="1066"/>
          <ac:spMkLst>
            <pc:docMk/>
            <pc:sldMk cId="980594173" sldId="287"/>
            <ac:spMk id="2" creationId="{ACC43E2C-9D07-7D0D-1336-E5D9B3347DCF}"/>
          </ac:spMkLst>
        </pc:spChg>
        <pc:spChg chg="mod">
          <ac:chgData name="حصه بنت العتيبي" userId="c1fe605c-1aaf-4791-a440-af891effc177" providerId="ADAL" clId="{33991DB9-1989-41B6-AED8-45F0114C6963}" dt="2023-09-22T17:42:57.531" v="1062"/>
          <ac:spMkLst>
            <pc:docMk/>
            <pc:sldMk cId="980594173" sldId="287"/>
            <ac:spMk id="7" creationId="{EFA2EB87-BA53-1C9C-26DB-83A37881C3CF}"/>
          </ac:spMkLst>
        </pc:spChg>
        <pc:spChg chg="mod">
          <ac:chgData name="حصه بنت العتيبي" userId="c1fe605c-1aaf-4791-a440-af891effc177" providerId="ADAL" clId="{33991DB9-1989-41B6-AED8-45F0114C6963}" dt="2023-09-22T17:42:57.533" v="1064"/>
          <ac:spMkLst>
            <pc:docMk/>
            <pc:sldMk cId="980594173" sldId="287"/>
            <ac:spMk id="21" creationId="{DF968EBF-21E8-7AE0-D862-21F43475D4FC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55:35.494" v="2244" actId="2696"/>
        <pc:sldMkLst>
          <pc:docMk/>
          <pc:sldMk cId="1016823430" sldId="287"/>
        </pc:sldMkLst>
        <pc:spChg chg="mod">
          <ac:chgData name="حصه بنت العتيبي" userId="c1fe605c-1aaf-4791-a440-af891effc177" providerId="ADAL" clId="{33991DB9-1989-41B6-AED8-45F0114C6963}" dt="2023-09-22T17:55:35.342" v="2239"/>
          <ac:spMkLst>
            <pc:docMk/>
            <pc:sldMk cId="1016823430" sldId="287"/>
            <ac:spMk id="3" creationId="{BA8D2D0D-336A-141B-4A3E-DE8A6B9F442D}"/>
          </ac:spMkLst>
        </pc:spChg>
        <pc:spChg chg="mod">
          <ac:chgData name="حصه بنت العتيبي" userId="c1fe605c-1aaf-4791-a440-af891effc177" providerId="ADAL" clId="{33991DB9-1989-41B6-AED8-45F0114C6963}" dt="2023-09-22T17:55:35.339" v="2231"/>
          <ac:spMkLst>
            <pc:docMk/>
            <pc:sldMk cId="1016823430" sldId="287"/>
            <ac:spMk id="7" creationId="{90D7AFD9-D2FF-4D14-69C0-2C706F3E31D1}"/>
          </ac:spMkLst>
        </pc:spChg>
        <pc:spChg chg="mod">
          <ac:chgData name="حصه بنت العتيبي" userId="c1fe605c-1aaf-4791-a440-af891effc177" providerId="ADAL" clId="{33991DB9-1989-41B6-AED8-45F0114C6963}" dt="2023-09-22T17:55:35.342" v="2237"/>
          <ac:spMkLst>
            <pc:docMk/>
            <pc:sldMk cId="1016823430" sldId="287"/>
            <ac:spMk id="9" creationId="{E1493CF9-BD3B-A3DB-7B88-287D301A7218}"/>
          </ac:spMkLst>
        </pc:spChg>
        <pc:spChg chg="mod">
          <ac:chgData name="حصه بنت العتيبي" userId="c1fe605c-1aaf-4791-a440-af891effc177" providerId="ADAL" clId="{33991DB9-1989-41B6-AED8-45F0114C6963}" dt="2023-09-22T17:55:35.344" v="2243"/>
          <ac:spMkLst>
            <pc:docMk/>
            <pc:sldMk cId="1016823430" sldId="287"/>
            <ac:spMk id="16" creationId="{5198D57C-D29F-64C2-7868-C46A15AF07AB}"/>
          </ac:spMkLst>
        </pc:spChg>
        <pc:spChg chg="mod">
          <ac:chgData name="حصه بنت العتيبي" userId="c1fe605c-1aaf-4791-a440-af891effc177" providerId="ADAL" clId="{33991DB9-1989-41B6-AED8-45F0114C6963}" dt="2023-09-22T17:55:35.340" v="2233"/>
          <ac:spMkLst>
            <pc:docMk/>
            <pc:sldMk cId="1016823430" sldId="287"/>
            <ac:spMk id="17" creationId="{18B8F225-84B1-1994-4B52-0DD3ED786E06}"/>
          </ac:spMkLst>
        </pc:spChg>
        <pc:spChg chg="mod">
          <ac:chgData name="حصه بنت العتيبي" userId="c1fe605c-1aaf-4791-a440-af891effc177" providerId="ADAL" clId="{33991DB9-1989-41B6-AED8-45F0114C6963}" dt="2023-09-22T17:55:35.343" v="2241"/>
          <ac:spMkLst>
            <pc:docMk/>
            <pc:sldMk cId="1016823430" sldId="287"/>
            <ac:spMk id="18" creationId="{87E50502-97E3-FA5A-E4F1-51E19312A312}"/>
          </ac:spMkLst>
        </pc:spChg>
        <pc:spChg chg="mod">
          <ac:chgData name="حصه بنت العتيبي" userId="c1fe605c-1aaf-4791-a440-af891effc177" providerId="ADAL" clId="{33991DB9-1989-41B6-AED8-45F0114C6963}" dt="2023-09-22T17:55:35.341" v="2235"/>
          <ac:spMkLst>
            <pc:docMk/>
            <pc:sldMk cId="1016823430" sldId="287"/>
            <ac:spMk id="19" creationId="{B3D7C4B1-43BB-020C-17B3-0AA4C8D049B0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1:52.119" v="842" actId="2696"/>
        <pc:sldMkLst>
          <pc:docMk/>
          <pc:sldMk cId="1187128556" sldId="287"/>
        </pc:sldMkLst>
        <pc:spChg chg="mod">
          <ac:chgData name="حصه بنت العتيبي" userId="c1fe605c-1aaf-4791-a440-af891effc177" providerId="ADAL" clId="{33991DB9-1989-41B6-AED8-45F0114C6963}" dt="2023-09-22T17:41:46.136" v="831"/>
          <ac:spMkLst>
            <pc:docMk/>
            <pc:sldMk cId="1187128556" sldId="287"/>
            <ac:spMk id="5" creationId="{AB29AC2B-40E2-1C87-4BF8-3ECFF8493B9F}"/>
          </ac:spMkLst>
        </pc:spChg>
        <pc:spChg chg="mod">
          <ac:chgData name="حصه بنت العتيبي" userId="c1fe605c-1aaf-4791-a440-af891effc177" providerId="ADAL" clId="{33991DB9-1989-41B6-AED8-45F0114C6963}" dt="2023-09-22T17:41:48.167" v="835"/>
          <ac:spMkLst>
            <pc:docMk/>
            <pc:sldMk cId="1187128556" sldId="287"/>
            <ac:spMk id="7" creationId="{1AD5CC3A-8DEF-146A-4081-C817B04F56EF}"/>
          </ac:spMkLst>
        </pc:spChg>
        <pc:spChg chg="mod">
          <ac:chgData name="حصه بنت العتيبي" userId="c1fe605c-1aaf-4791-a440-af891effc177" providerId="ADAL" clId="{33991DB9-1989-41B6-AED8-45F0114C6963}" dt="2023-09-22T17:41:50.602" v="839"/>
          <ac:spMkLst>
            <pc:docMk/>
            <pc:sldMk cId="1187128556" sldId="287"/>
            <ac:spMk id="9" creationId="{F95FCA6B-17FB-1F68-2FFE-30AEC23A45F7}"/>
          </ac:spMkLst>
        </pc:spChg>
        <pc:spChg chg="mod">
          <ac:chgData name="حصه بنت العتيبي" userId="c1fe605c-1aaf-4791-a440-af891effc177" providerId="ADAL" clId="{33991DB9-1989-41B6-AED8-45F0114C6963}" dt="2023-09-22T17:41:47.136" v="833"/>
          <ac:spMkLst>
            <pc:docMk/>
            <pc:sldMk cId="1187128556" sldId="287"/>
            <ac:spMk id="17" creationId="{83DE7E9C-1002-6644-6E4A-D39FCB8EAA78}"/>
          </ac:spMkLst>
        </pc:spChg>
        <pc:spChg chg="mod">
          <ac:chgData name="حصه بنت العتيبي" userId="c1fe605c-1aaf-4791-a440-af891effc177" providerId="ADAL" clId="{33991DB9-1989-41B6-AED8-45F0114C6963}" dt="2023-09-22T17:41:49.252" v="837"/>
          <ac:spMkLst>
            <pc:docMk/>
            <pc:sldMk cId="1187128556" sldId="287"/>
            <ac:spMk id="19" creationId="{8392D570-2A98-D54A-E880-0AE04392369D}"/>
          </ac:spMkLst>
        </pc:spChg>
        <pc:spChg chg="mod">
          <ac:chgData name="حصه بنت العتيبي" userId="c1fe605c-1aaf-4791-a440-af891effc177" providerId="ADAL" clId="{33991DB9-1989-41B6-AED8-45F0114C6963}" dt="2023-09-22T17:41:51.668" v="841"/>
          <ac:spMkLst>
            <pc:docMk/>
            <pc:sldMk cId="1187128556" sldId="287"/>
            <ac:spMk id="21" creationId="{55B4765C-E0E2-2AFF-51CB-3AF812F7D42A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3:16.446" v="1101" actId="2696"/>
        <pc:sldMkLst>
          <pc:docMk/>
          <pc:sldMk cId="1200760347" sldId="287"/>
        </pc:sldMkLst>
        <pc:spChg chg="mod">
          <ac:chgData name="حصه بنت العتيبي" userId="c1fe605c-1aaf-4791-a440-af891effc177" providerId="ADAL" clId="{33991DB9-1989-41B6-AED8-45F0114C6963}" dt="2023-09-22T17:43:12.021" v="1090"/>
          <ac:spMkLst>
            <pc:docMk/>
            <pc:sldMk cId="1200760347" sldId="287"/>
            <ac:spMk id="5" creationId="{AB29AC2B-40E2-1C87-4BF8-3ECFF8493B9F}"/>
          </ac:spMkLst>
        </pc:spChg>
        <pc:spChg chg="mod">
          <ac:chgData name="حصه بنت العتيبي" userId="c1fe605c-1aaf-4791-a440-af891effc177" providerId="ADAL" clId="{33991DB9-1989-41B6-AED8-45F0114C6963}" dt="2023-09-22T17:43:13.816" v="1094"/>
          <ac:spMkLst>
            <pc:docMk/>
            <pc:sldMk cId="1200760347" sldId="287"/>
            <ac:spMk id="7" creationId="{1AD5CC3A-8DEF-146A-4081-C817B04F56EF}"/>
          </ac:spMkLst>
        </pc:spChg>
        <pc:spChg chg="mod">
          <ac:chgData name="حصه بنت العتيبي" userId="c1fe605c-1aaf-4791-a440-af891effc177" providerId="ADAL" clId="{33991DB9-1989-41B6-AED8-45F0114C6963}" dt="2023-09-22T17:43:15.065" v="1098"/>
          <ac:spMkLst>
            <pc:docMk/>
            <pc:sldMk cId="1200760347" sldId="287"/>
            <ac:spMk id="9" creationId="{F95FCA6B-17FB-1F68-2FFE-30AEC23A45F7}"/>
          </ac:spMkLst>
        </pc:spChg>
        <pc:spChg chg="mod">
          <ac:chgData name="حصه بنت العتيبي" userId="c1fe605c-1aaf-4791-a440-af891effc177" providerId="ADAL" clId="{33991DB9-1989-41B6-AED8-45F0114C6963}" dt="2023-09-22T17:43:12.916" v="1092"/>
          <ac:spMkLst>
            <pc:docMk/>
            <pc:sldMk cId="1200760347" sldId="287"/>
            <ac:spMk id="17" creationId="{83DE7E9C-1002-6644-6E4A-D39FCB8EAA78}"/>
          </ac:spMkLst>
        </pc:spChg>
        <pc:spChg chg="mod">
          <ac:chgData name="حصه بنت العتيبي" userId="c1fe605c-1aaf-4791-a440-af891effc177" providerId="ADAL" clId="{33991DB9-1989-41B6-AED8-45F0114C6963}" dt="2023-09-22T17:43:14.447" v="1096"/>
          <ac:spMkLst>
            <pc:docMk/>
            <pc:sldMk cId="1200760347" sldId="287"/>
            <ac:spMk id="19" creationId="{8392D570-2A98-D54A-E880-0AE04392369D}"/>
          </ac:spMkLst>
        </pc:spChg>
        <pc:spChg chg="mod">
          <ac:chgData name="حصه بنت العتيبي" userId="c1fe605c-1aaf-4791-a440-af891effc177" providerId="ADAL" clId="{33991DB9-1989-41B6-AED8-45F0114C6963}" dt="2023-09-22T17:43:15.882" v="1100"/>
          <ac:spMkLst>
            <pc:docMk/>
            <pc:sldMk cId="1200760347" sldId="287"/>
            <ac:spMk id="21" creationId="{55B4765C-E0E2-2AFF-51CB-3AF812F7D42A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33:43.667" v="451" actId="2696"/>
        <pc:sldMkLst>
          <pc:docMk/>
          <pc:sldMk cId="1318376808" sldId="287"/>
        </pc:sldMkLst>
        <pc:spChg chg="mod">
          <ac:chgData name="حصه بنت العتيبي" userId="c1fe605c-1aaf-4791-a440-af891effc177" providerId="ADAL" clId="{33991DB9-1989-41B6-AED8-45F0114C6963}" dt="2023-09-22T17:33:43.425" v="450"/>
          <ac:spMkLst>
            <pc:docMk/>
            <pc:sldMk cId="1318376808" sldId="287"/>
            <ac:spMk id="8" creationId="{0F86037D-616C-5698-57CD-BCDF95922808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49:37.509" v="1634" actId="2696"/>
        <pc:sldMkLst>
          <pc:docMk/>
          <pc:sldMk cId="1473533908" sldId="287"/>
        </pc:sldMkLst>
        <pc:spChg chg="mod">
          <ac:chgData name="حصه بنت العتيبي" userId="c1fe605c-1aaf-4791-a440-af891effc177" providerId="ADAL" clId="{33991DB9-1989-41B6-AED8-45F0114C6963}" dt="2023-09-22T17:49:36.953" v="1623"/>
          <ac:spMkLst>
            <pc:docMk/>
            <pc:sldMk cId="1473533908" sldId="287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1:29.971" v="808" actId="2696"/>
        <pc:sldMkLst>
          <pc:docMk/>
          <pc:sldMk cId="1720230878" sldId="287"/>
        </pc:sldMkLst>
        <pc:spChg chg="mod">
          <ac:chgData name="حصه بنت العتيبي" userId="c1fe605c-1aaf-4791-a440-af891effc177" providerId="ADAL" clId="{33991DB9-1989-41B6-AED8-45F0114C6963}" dt="2023-09-22T17:41:29.460" v="807"/>
          <ac:spMkLst>
            <pc:docMk/>
            <pc:sldMk cId="1720230878" sldId="287"/>
            <ac:spMk id="2" creationId="{ACC43E2C-9D07-7D0D-1336-E5D9B3347DCF}"/>
          </ac:spMkLst>
        </pc:spChg>
        <pc:spChg chg="mod">
          <ac:chgData name="حصه بنت العتيبي" userId="c1fe605c-1aaf-4791-a440-af891effc177" providerId="ADAL" clId="{33991DB9-1989-41B6-AED8-45F0114C6963}" dt="2023-09-22T17:41:29.455" v="803"/>
          <ac:spMkLst>
            <pc:docMk/>
            <pc:sldMk cId="1720230878" sldId="287"/>
            <ac:spMk id="7" creationId="{EFA2EB87-BA53-1C9C-26DB-83A37881C3CF}"/>
          </ac:spMkLst>
        </pc:spChg>
        <pc:spChg chg="mod">
          <ac:chgData name="حصه بنت العتيبي" userId="c1fe605c-1aaf-4791-a440-af891effc177" providerId="ADAL" clId="{33991DB9-1989-41B6-AED8-45F0114C6963}" dt="2023-09-22T17:41:29.457" v="805"/>
          <ac:spMkLst>
            <pc:docMk/>
            <pc:sldMk cId="1720230878" sldId="287"/>
            <ac:spMk id="21" creationId="{DF968EBF-21E8-7AE0-D862-21F43475D4FC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50:51.922" v="1858" actId="2696"/>
        <pc:sldMkLst>
          <pc:docMk/>
          <pc:sldMk cId="2023517156" sldId="287"/>
        </pc:sldMkLst>
        <pc:spChg chg="mod">
          <ac:chgData name="حصه بنت العتيبي" userId="c1fe605c-1aaf-4791-a440-af891effc177" providerId="ADAL" clId="{33991DB9-1989-41B6-AED8-45F0114C6963}" dt="2023-09-22T17:50:51.557" v="1847"/>
          <ac:spMkLst>
            <pc:docMk/>
            <pc:sldMk cId="2023517156" sldId="287"/>
            <ac:spMk id="14" creationId="{F62E2631-0752-4E50-6B7C-2F9C81E9A3D5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1:16.259" v="784" actId="2696"/>
        <pc:sldMkLst>
          <pc:docMk/>
          <pc:sldMk cId="2076715130" sldId="287"/>
        </pc:sldMkLst>
        <pc:spChg chg="mod">
          <ac:chgData name="حصه بنت العتيبي" userId="c1fe605c-1aaf-4791-a440-af891effc177" providerId="ADAL" clId="{33991DB9-1989-41B6-AED8-45F0114C6963}" dt="2023-09-22T17:41:13.242" v="781"/>
          <ac:spMkLst>
            <pc:docMk/>
            <pc:sldMk cId="2076715130" sldId="287"/>
            <ac:spMk id="3" creationId="{57B586AF-FAB3-BA56-214C-8D69A2D9A6F3}"/>
          </ac:spMkLst>
        </pc:spChg>
        <pc:spChg chg="mod">
          <ac:chgData name="حصه بنت العتيبي" userId="c1fe605c-1aaf-4791-a440-af891effc177" providerId="ADAL" clId="{33991DB9-1989-41B6-AED8-45F0114C6963}" dt="2023-09-22T17:41:15.711" v="783"/>
          <ac:spMkLst>
            <pc:docMk/>
            <pc:sldMk cId="2076715130" sldId="287"/>
            <ac:spMk id="5" creationId="{740B439D-A058-7B6A-711A-AE6E5D9E0B7C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0:07.396" v="1716" actId="2696"/>
        <pc:sldMkLst>
          <pc:docMk/>
          <pc:sldMk cId="2118598012" sldId="287"/>
        </pc:sldMkLst>
      </pc:sldChg>
      <pc:sldChg chg="modSp add del mod ord modTransition modAnim">
        <pc:chgData name="حصه بنت العتيبي" userId="c1fe605c-1aaf-4791-a440-af891effc177" providerId="ADAL" clId="{33991DB9-1989-41B6-AED8-45F0114C6963}" dt="2023-09-22T17:42:24.510" v="983" actId="2696"/>
        <pc:sldMkLst>
          <pc:docMk/>
          <pc:sldMk cId="2162866129" sldId="287"/>
        </pc:sldMkLst>
        <pc:spChg chg="mod">
          <ac:chgData name="حصه بنت العتيبي" userId="c1fe605c-1aaf-4791-a440-af891effc177" providerId="ADAL" clId="{33991DB9-1989-41B6-AED8-45F0114C6963}" dt="2023-09-22T17:42:24.352" v="978"/>
          <ac:spMkLst>
            <pc:docMk/>
            <pc:sldMk cId="2162866129" sldId="287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2:47.880" v="1043" actId="2696"/>
        <pc:sldMkLst>
          <pc:docMk/>
          <pc:sldMk cId="2190951235" sldId="287"/>
        </pc:sldMkLst>
        <pc:spChg chg="mod">
          <ac:chgData name="حصه بنت العتيبي" userId="c1fe605c-1aaf-4791-a440-af891effc177" providerId="ADAL" clId="{33991DB9-1989-41B6-AED8-45F0114C6963}" dt="2023-09-22T17:42:46.231" v="1040"/>
          <ac:spMkLst>
            <pc:docMk/>
            <pc:sldMk cId="2190951235" sldId="287"/>
            <ac:spMk id="3" creationId="{57B586AF-FAB3-BA56-214C-8D69A2D9A6F3}"/>
          </ac:spMkLst>
        </pc:spChg>
        <pc:spChg chg="mod">
          <ac:chgData name="حصه بنت العتيبي" userId="c1fe605c-1aaf-4791-a440-af891effc177" providerId="ADAL" clId="{33991DB9-1989-41B6-AED8-45F0114C6963}" dt="2023-09-22T17:42:47.356" v="1042"/>
          <ac:spMkLst>
            <pc:docMk/>
            <pc:sldMk cId="2190951235" sldId="287"/>
            <ac:spMk id="5" creationId="{740B439D-A058-7B6A-711A-AE6E5D9E0B7C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0:18.398" v="1740" actId="2696"/>
        <pc:sldMkLst>
          <pc:docMk/>
          <pc:sldMk cId="2457739120" sldId="287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51:03.624" v="1884" actId="2696"/>
        <pc:sldMkLst>
          <pc:docMk/>
          <pc:sldMk cId="2560415628" sldId="287"/>
        </pc:sldMkLst>
        <pc:spChg chg="mod">
          <ac:chgData name="حصه بنت العتيبي" userId="c1fe605c-1aaf-4791-a440-af891effc177" providerId="ADAL" clId="{33991DB9-1989-41B6-AED8-45F0114C6963}" dt="2023-09-22T17:51:03.357" v="1873"/>
          <ac:spMkLst>
            <pc:docMk/>
            <pc:sldMk cId="2560415628" sldId="287"/>
            <ac:spMk id="8" creationId="{0F86037D-616C-5698-57CD-BCDF95922808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2:42.626" v="1025" actId="2696"/>
        <pc:sldMkLst>
          <pc:docMk/>
          <pc:sldMk cId="2728758316" sldId="287"/>
        </pc:sldMkLst>
        <pc:spChg chg="mod">
          <ac:chgData name="حصه بنت العتيبي" userId="c1fe605c-1aaf-4791-a440-af891effc177" providerId="ADAL" clId="{33991DB9-1989-41B6-AED8-45F0114C6963}" dt="2023-09-22T17:42:42.396" v="1024"/>
          <ac:spMkLst>
            <pc:docMk/>
            <pc:sldMk cId="2728758316" sldId="287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0:47.374" v="1808" actId="2696"/>
        <pc:sldMkLst>
          <pc:docMk/>
          <pc:sldMk cId="3098665217" sldId="287"/>
        </pc:sldMkLst>
      </pc:sldChg>
      <pc:sldChg chg="modSp add del mod ord modTransition">
        <pc:chgData name="حصه بنت العتيبي" userId="c1fe605c-1aaf-4791-a440-af891effc177" providerId="ADAL" clId="{33991DB9-1989-41B6-AED8-45F0114C6963}" dt="2023-09-22T17:56:01.079" v="2288" actId="2696"/>
        <pc:sldMkLst>
          <pc:docMk/>
          <pc:sldMk cId="3323142426" sldId="287"/>
        </pc:sldMkLst>
        <pc:spChg chg="mod">
          <ac:chgData name="حصه بنت العتيبي" userId="c1fe605c-1aaf-4791-a440-af891effc177" providerId="ADAL" clId="{33991DB9-1989-41B6-AED8-45F0114C6963}" dt="2023-09-22T17:55:59.405" v="2285"/>
          <ac:spMkLst>
            <pc:docMk/>
            <pc:sldMk cId="3323142426" sldId="287"/>
            <ac:spMk id="3" creationId="{57B586AF-FAB3-BA56-214C-8D69A2D9A6F3}"/>
          </ac:spMkLst>
        </pc:spChg>
        <pc:spChg chg="mod">
          <ac:chgData name="حصه بنت العتيبي" userId="c1fe605c-1aaf-4791-a440-af891effc177" providerId="ADAL" clId="{33991DB9-1989-41B6-AED8-45F0114C6963}" dt="2023-09-22T17:56:00.552" v="2287"/>
          <ac:spMkLst>
            <pc:docMk/>
            <pc:sldMk cId="3323142426" sldId="287"/>
            <ac:spMk id="5" creationId="{740B439D-A058-7B6A-711A-AE6E5D9E0B7C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3:26.277" v="1135" actId="2696"/>
        <pc:sldMkLst>
          <pc:docMk/>
          <pc:sldMk cId="3495859173" sldId="287"/>
        </pc:sldMkLst>
        <pc:spChg chg="mod">
          <ac:chgData name="حصه بنت العتيبي" userId="c1fe605c-1aaf-4791-a440-af891effc177" providerId="ADAL" clId="{33991DB9-1989-41B6-AED8-45F0114C6963}" dt="2023-09-22T17:43:19.760" v="1124"/>
          <ac:spMkLst>
            <pc:docMk/>
            <pc:sldMk cId="3495859173" sldId="287"/>
            <ac:spMk id="11" creationId="{A3DAE3EA-F5F2-17C9-D22B-2212CD4FA9B4}"/>
          </ac:spMkLst>
        </pc:spChg>
        <pc:spChg chg="mod">
          <ac:chgData name="حصه بنت العتيبي" userId="c1fe605c-1aaf-4791-a440-af891effc177" providerId="ADAL" clId="{33991DB9-1989-41B6-AED8-45F0114C6963}" dt="2023-09-22T17:43:22.707" v="1128"/>
          <ac:spMkLst>
            <pc:docMk/>
            <pc:sldMk cId="3495859173" sldId="287"/>
            <ac:spMk id="13" creationId="{6666F820-165A-A6FA-35F2-640C64A9B181}"/>
          </ac:spMkLst>
        </pc:spChg>
        <pc:spChg chg="mod">
          <ac:chgData name="حصه بنت العتيبي" userId="c1fe605c-1aaf-4791-a440-af891effc177" providerId="ADAL" clId="{33991DB9-1989-41B6-AED8-45F0114C6963}" dt="2023-09-22T17:43:24.355" v="1132"/>
          <ac:spMkLst>
            <pc:docMk/>
            <pc:sldMk cId="3495859173" sldId="287"/>
            <ac:spMk id="15" creationId="{8F7C509A-CF86-151B-EF92-5D56AA68553D}"/>
          </ac:spMkLst>
        </pc:spChg>
        <pc:spChg chg="mod">
          <ac:chgData name="حصه بنت العتيبي" userId="c1fe605c-1aaf-4791-a440-af891effc177" providerId="ADAL" clId="{33991DB9-1989-41B6-AED8-45F0114C6963}" dt="2023-09-22T17:43:21.009" v="1126"/>
          <ac:spMkLst>
            <pc:docMk/>
            <pc:sldMk cId="3495859173" sldId="287"/>
            <ac:spMk id="23" creationId="{5568765C-79E5-0346-3538-733D95AF8F1C}"/>
          </ac:spMkLst>
        </pc:spChg>
        <pc:spChg chg="mod">
          <ac:chgData name="حصه بنت العتيبي" userId="c1fe605c-1aaf-4791-a440-af891effc177" providerId="ADAL" clId="{33991DB9-1989-41B6-AED8-45F0114C6963}" dt="2023-09-22T17:43:23.623" v="1130"/>
          <ac:spMkLst>
            <pc:docMk/>
            <pc:sldMk cId="3495859173" sldId="287"/>
            <ac:spMk id="25" creationId="{D2B9E8CE-F005-9B9A-E335-47E737AF49C5}"/>
          </ac:spMkLst>
        </pc:spChg>
        <pc:spChg chg="mod">
          <ac:chgData name="حصه بنت العتيبي" userId="c1fe605c-1aaf-4791-a440-af891effc177" providerId="ADAL" clId="{33991DB9-1989-41B6-AED8-45F0114C6963}" dt="2023-09-22T17:43:25.830" v="1134"/>
          <ac:spMkLst>
            <pc:docMk/>
            <pc:sldMk cId="3495859173" sldId="287"/>
            <ac:spMk id="27" creationId="{89E829CE-FEA9-CB20-2DD7-1DF38FB05F39}"/>
          </ac:spMkLst>
        </pc:spChg>
      </pc:sldChg>
      <pc:sldChg chg="modSp add del mod ord modTransition modAnim">
        <pc:chgData name="حصه بنت العتيبي" userId="c1fe605c-1aaf-4791-a440-af891effc177" providerId="ADAL" clId="{33991DB9-1989-41B6-AED8-45F0114C6963}" dt="2023-09-22T17:41:03.857" v="724" actId="2696"/>
        <pc:sldMkLst>
          <pc:docMk/>
          <pc:sldMk cId="3556524496" sldId="287"/>
        </pc:sldMkLst>
        <pc:spChg chg="mod">
          <ac:chgData name="حصه بنت العتيبي" userId="c1fe605c-1aaf-4791-a440-af891effc177" providerId="ADAL" clId="{33991DB9-1989-41B6-AED8-45F0114C6963}" dt="2023-09-22T17:41:03.701" v="709"/>
          <ac:spMkLst>
            <pc:docMk/>
            <pc:sldMk cId="3556524496" sldId="287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50:41.365" v="1774" actId="2696"/>
        <pc:sldMkLst>
          <pc:docMk/>
          <pc:sldMk cId="3637151100" sldId="287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51:13.839" v="1906" actId="2696"/>
        <pc:sldMkLst>
          <pc:docMk/>
          <pc:sldMk cId="3646675597" sldId="287"/>
        </pc:sldMkLst>
      </pc:sldChg>
      <pc:sldChg chg="modSp add del mod ord modTransition modAnim">
        <pc:chgData name="حصه بنت العتيبي" userId="c1fe605c-1aaf-4791-a440-af891effc177" providerId="ADAL" clId="{33991DB9-1989-41B6-AED8-45F0114C6963}" dt="2023-09-22T17:55:53.796" v="2270" actId="2696"/>
        <pc:sldMkLst>
          <pc:docMk/>
          <pc:sldMk cId="3746789772" sldId="287"/>
        </pc:sldMkLst>
        <pc:spChg chg="mod">
          <ac:chgData name="حصه بنت العتيبي" userId="c1fe605c-1aaf-4791-a440-af891effc177" providerId="ADAL" clId="{33991DB9-1989-41B6-AED8-45F0114C6963}" dt="2023-09-22T17:55:53.557" v="2269"/>
          <ac:spMkLst>
            <pc:docMk/>
            <pc:sldMk cId="3746789772" sldId="287"/>
            <ac:spMk id="8" creationId="{0F86037D-616C-5698-57CD-BCDF95922808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42:42.629" v="1026" actId="2696"/>
        <pc:sldMkLst>
          <pc:docMk/>
          <pc:sldMk cId="102602039" sldId="288"/>
        </pc:sldMkLst>
        <pc:spChg chg="mod">
          <ac:chgData name="حصه بنت العتيبي" userId="c1fe605c-1aaf-4791-a440-af891effc177" providerId="ADAL" clId="{33991DB9-1989-41B6-AED8-45F0114C6963}" dt="2023-09-22T17:42:42.350" v="1015"/>
          <ac:spMkLst>
            <pc:docMk/>
            <pc:sldMk cId="102602039" sldId="288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42:58.135" v="1068" actId="2696"/>
        <pc:sldMkLst>
          <pc:docMk/>
          <pc:sldMk cId="121533884" sldId="288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1:52.123" v="843" actId="2696"/>
        <pc:sldMkLst>
          <pc:docMk/>
          <pc:sldMk cId="752833348" sldId="288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1:29.981" v="809" actId="2696"/>
        <pc:sldMkLst>
          <pc:docMk/>
          <pc:sldMk cId="765741052" sldId="288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3:16.450" v="1102" actId="2696"/>
        <pc:sldMkLst>
          <pc:docMk/>
          <pc:sldMk cId="795819485" sldId="288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33:43.672" v="452" actId="2696"/>
        <pc:sldMkLst>
          <pc:docMk/>
          <pc:sldMk cId="801166667" sldId="288"/>
        </pc:sldMkLst>
        <pc:spChg chg="mod">
          <ac:chgData name="حصه بنت العتيبي" userId="c1fe605c-1aaf-4791-a440-af891effc177" providerId="ADAL" clId="{33991DB9-1989-41B6-AED8-45F0114C6963}" dt="2023-09-22T17:33:43.374" v="441"/>
          <ac:spMkLst>
            <pc:docMk/>
            <pc:sldMk cId="801166667" sldId="288"/>
            <ac:spMk id="8" creationId="{0F86037D-616C-5698-57CD-BCDF95922808}"/>
          </ac:spMkLst>
        </pc:spChg>
      </pc:sldChg>
      <pc:sldChg chg="modSp add del ord modTransition modAnim">
        <pc:chgData name="حصه بنت العتيبي" userId="c1fe605c-1aaf-4791-a440-af891effc177" providerId="ADAL" clId="{33991DB9-1989-41B6-AED8-45F0114C6963}" dt="2023-09-22T17:41:03.859" v="725" actId="2696"/>
        <pc:sldMkLst>
          <pc:docMk/>
          <pc:sldMk cId="1461772238" sldId="288"/>
        </pc:sldMkLst>
        <pc:spChg chg="mod">
          <ac:chgData name="حصه بنت العتيبي" userId="c1fe605c-1aaf-4791-a440-af891effc177" providerId="ADAL" clId="{33991DB9-1989-41B6-AED8-45F0114C6963}" dt="2023-09-22T17:41:03.640" v="700"/>
          <ac:spMkLst>
            <pc:docMk/>
            <pc:sldMk cId="1461772238" sldId="288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42:47.896" v="1044" actId="2696"/>
        <pc:sldMkLst>
          <pc:docMk/>
          <pc:sldMk cId="1937581182" sldId="288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41:08.513" v="767" actId="2696"/>
        <pc:sldMkLst>
          <pc:docMk/>
          <pc:sldMk cId="2469061385" sldId="288"/>
        </pc:sldMkLst>
        <pc:spChg chg="mod">
          <ac:chgData name="حصه بنت العتيبي" userId="c1fe605c-1aaf-4791-a440-af891effc177" providerId="ADAL" clId="{33991DB9-1989-41B6-AED8-45F0114C6963}" dt="2023-09-22T17:41:08.162" v="756"/>
          <ac:spMkLst>
            <pc:docMk/>
            <pc:sldMk cId="2469061385" sldId="288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41:16.263" v="785" actId="2696"/>
        <pc:sldMkLst>
          <pc:docMk/>
          <pc:sldMk cId="2659848655" sldId="288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56:01.090" v="2289" actId="2696"/>
        <pc:sldMkLst>
          <pc:docMk/>
          <pc:sldMk cId="2993743899" sldId="288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42:24.514" v="984" actId="2696"/>
        <pc:sldMkLst>
          <pc:docMk/>
          <pc:sldMk cId="3084222826" sldId="288"/>
        </pc:sldMkLst>
        <pc:spChg chg="mod">
          <ac:chgData name="حصه بنت العتيبي" userId="c1fe605c-1aaf-4791-a440-af891effc177" providerId="ADAL" clId="{33991DB9-1989-41B6-AED8-45F0114C6963}" dt="2023-09-22T17:42:24.284" v="959"/>
          <ac:spMkLst>
            <pc:docMk/>
            <pc:sldMk cId="3084222826" sldId="288"/>
            <ac:spMk id="8" creationId="{0F86037D-616C-5698-57CD-BCDF95922808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43:26.293" v="1136" actId="2696"/>
        <pc:sldMkLst>
          <pc:docMk/>
          <pc:sldMk cId="3164109148" sldId="288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55:35.502" v="2245" actId="2696"/>
        <pc:sldMkLst>
          <pc:docMk/>
          <pc:sldMk cId="3342013194" sldId="288"/>
        </pc:sldMkLst>
      </pc:sldChg>
      <pc:sldChg chg="modSp add del ord modTransition modAnim">
        <pc:chgData name="حصه بنت العتيبي" userId="c1fe605c-1aaf-4791-a440-af891effc177" providerId="ADAL" clId="{33991DB9-1989-41B6-AED8-45F0114C6963}" dt="2023-09-22T17:55:53.803" v="2271" actId="2696"/>
        <pc:sldMkLst>
          <pc:docMk/>
          <pc:sldMk cId="4007365325" sldId="288"/>
        </pc:sldMkLst>
        <pc:spChg chg="mod">
          <ac:chgData name="حصه بنت العتيبي" userId="c1fe605c-1aaf-4791-a440-af891effc177" providerId="ADAL" clId="{33991DB9-1989-41B6-AED8-45F0114C6963}" dt="2023-09-22T17:55:53.506" v="2260"/>
          <ac:spMkLst>
            <pc:docMk/>
            <pc:sldMk cId="4007365325" sldId="288"/>
            <ac:spMk id="8" creationId="{0F86037D-616C-5698-57CD-BCDF95922808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1:04.263" v="740" actId="2696"/>
        <pc:sldMkLst>
          <pc:docMk/>
          <pc:sldMk cId="1475255" sldId="289"/>
        </pc:sldMkLst>
        <pc:spChg chg="mod">
          <ac:chgData name="حصه بنت العتيبي" userId="c1fe605c-1aaf-4791-a440-af891effc177" providerId="ADAL" clId="{33991DB9-1989-41B6-AED8-45F0114C6963}" dt="2023-09-22T17:41:04.108" v="735"/>
          <ac:spMkLst>
            <pc:docMk/>
            <pc:sldMk cId="1475255" sldId="289"/>
            <ac:spMk id="3" creationId="{BA8D2D0D-336A-141B-4A3E-DE8A6B9F442D}"/>
          </ac:spMkLst>
        </pc:spChg>
        <pc:spChg chg="mod">
          <ac:chgData name="حصه بنت العتيبي" userId="c1fe605c-1aaf-4791-a440-af891effc177" providerId="ADAL" clId="{33991DB9-1989-41B6-AED8-45F0114C6963}" dt="2023-09-22T17:41:04.105" v="727"/>
          <ac:spMkLst>
            <pc:docMk/>
            <pc:sldMk cId="1475255" sldId="289"/>
            <ac:spMk id="7" creationId="{90D7AFD9-D2FF-4D14-69C0-2C706F3E31D1}"/>
          </ac:spMkLst>
        </pc:spChg>
        <pc:spChg chg="mod">
          <ac:chgData name="حصه بنت العتيبي" userId="c1fe605c-1aaf-4791-a440-af891effc177" providerId="ADAL" clId="{33991DB9-1989-41B6-AED8-45F0114C6963}" dt="2023-09-22T17:41:04.107" v="733"/>
          <ac:spMkLst>
            <pc:docMk/>
            <pc:sldMk cId="1475255" sldId="289"/>
            <ac:spMk id="9" creationId="{E1493CF9-BD3B-A3DB-7B88-287D301A7218}"/>
          </ac:spMkLst>
        </pc:spChg>
        <pc:spChg chg="mod">
          <ac:chgData name="حصه بنت العتيبي" userId="c1fe605c-1aaf-4791-a440-af891effc177" providerId="ADAL" clId="{33991DB9-1989-41B6-AED8-45F0114C6963}" dt="2023-09-22T17:41:04.110" v="739"/>
          <ac:spMkLst>
            <pc:docMk/>
            <pc:sldMk cId="1475255" sldId="289"/>
            <ac:spMk id="16" creationId="{5198D57C-D29F-64C2-7868-C46A15AF07AB}"/>
          </ac:spMkLst>
        </pc:spChg>
        <pc:spChg chg="mod">
          <ac:chgData name="حصه بنت العتيبي" userId="c1fe605c-1aaf-4791-a440-af891effc177" providerId="ADAL" clId="{33991DB9-1989-41B6-AED8-45F0114C6963}" dt="2023-09-22T17:41:04.106" v="729"/>
          <ac:spMkLst>
            <pc:docMk/>
            <pc:sldMk cId="1475255" sldId="289"/>
            <ac:spMk id="17" creationId="{18B8F225-84B1-1994-4B52-0DD3ED786E06}"/>
          </ac:spMkLst>
        </pc:spChg>
        <pc:spChg chg="mod">
          <ac:chgData name="حصه بنت العتيبي" userId="c1fe605c-1aaf-4791-a440-af891effc177" providerId="ADAL" clId="{33991DB9-1989-41B6-AED8-45F0114C6963}" dt="2023-09-22T17:41:04.109" v="737"/>
          <ac:spMkLst>
            <pc:docMk/>
            <pc:sldMk cId="1475255" sldId="289"/>
            <ac:spMk id="18" creationId="{87E50502-97E3-FA5A-E4F1-51E19312A312}"/>
          </ac:spMkLst>
        </pc:spChg>
        <pc:spChg chg="mod">
          <ac:chgData name="حصه بنت العتيبي" userId="c1fe605c-1aaf-4791-a440-af891effc177" providerId="ADAL" clId="{33991DB9-1989-41B6-AED8-45F0114C6963}" dt="2023-09-22T17:41:04.106" v="731"/>
          <ac:spMkLst>
            <pc:docMk/>
            <pc:sldMk cId="1475255" sldId="289"/>
            <ac:spMk id="19" creationId="{B3D7C4B1-43BB-020C-17B3-0AA4C8D049B0}"/>
          </ac:spMkLst>
        </pc:spChg>
      </pc:sldChg>
      <pc:sldChg chg="modSp add del mod ord modTransition">
        <pc:chgData name="حصه بنت العتيبي" userId="c1fe605c-1aaf-4791-a440-af891effc177" providerId="ADAL" clId="{33991DB9-1989-41B6-AED8-45F0114C6963}" dt="2023-09-22T17:42:24.945" v="999" actId="2696"/>
        <pc:sldMkLst>
          <pc:docMk/>
          <pc:sldMk cId="2161127316" sldId="289"/>
        </pc:sldMkLst>
        <pc:spChg chg="mod">
          <ac:chgData name="حصه بنت العتيبي" userId="c1fe605c-1aaf-4791-a440-af891effc177" providerId="ADAL" clId="{33991DB9-1989-41B6-AED8-45F0114C6963}" dt="2023-09-22T17:42:24.760" v="994"/>
          <ac:spMkLst>
            <pc:docMk/>
            <pc:sldMk cId="2161127316" sldId="289"/>
            <ac:spMk id="3" creationId="{BA8D2D0D-336A-141B-4A3E-DE8A6B9F442D}"/>
          </ac:spMkLst>
        </pc:spChg>
        <pc:spChg chg="mod">
          <ac:chgData name="حصه بنت العتيبي" userId="c1fe605c-1aaf-4791-a440-af891effc177" providerId="ADAL" clId="{33991DB9-1989-41B6-AED8-45F0114C6963}" dt="2023-09-22T17:42:24.757" v="986"/>
          <ac:spMkLst>
            <pc:docMk/>
            <pc:sldMk cId="2161127316" sldId="289"/>
            <ac:spMk id="7" creationId="{90D7AFD9-D2FF-4D14-69C0-2C706F3E31D1}"/>
          </ac:spMkLst>
        </pc:spChg>
        <pc:spChg chg="mod">
          <ac:chgData name="حصه بنت العتيبي" userId="c1fe605c-1aaf-4791-a440-af891effc177" providerId="ADAL" clId="{33991DB9-1989-41B6-AED8-45F0114C6963}" dt="2023-09-22T17:42:24.759" v="992"/>
          <ac:spMkLst>
            <pc:docMk/>
            <pc:sldMk cId="2161127316" sldId="289"/>
            <ac:spMk id="9" creationId="{E1493CF9-BD3B-A3DB-7B88-287D301A7218}"/>
          </ac:spMkLst>
        </pc:spChg>
        <pc:spChg chg="mod">
          <ac:chgData name="حصه بنت العتيبي" userId="c1fe605c-1aaf-4791-a440-af891effc177" providerId="ADAL" clId="{33991DB9-1989-41B6-AED8-45F0114C6963}" dt="2023-09-22T17:42:24.762" v="998"/>
          <ac:spMkLst>
            <pc:docMk/>
            <pc:sldMk cId="2161127316" sldId="289"/>
            <ac:spMk id="16" creationId="{5198D57C-D29F-64C2-7868-C46A15AF07AB}"/>
          </ac:spMkLst>
        </pc:spChg>
        <pc:spChg chg="mod">
          <ac:chgData name="حصه بنت العتيبي" userId="c1fe605c-1aaf-4791-a440-af891effc177" providerId="ADAL" clId="{33991DB9-1989-41B6-AED8-45F0114C6963}" dt="2023-09-22T17:42:24.757" v="988"/>
          <ac:spMkLst>
            <pc:docMk/>
            <pc:sldMk cId="2161127316" sldId="289"/>
            <ac:spMk id="17" creationId="{18B8F225-84B1-1994-4B52-0DD3ED786E06}"/>
          </ac:spMkLst>
        </pc:spChg>
        <pc:spChg chg="mod">
          <ac:chgData name="حصه بنت العتيبي" userId="c1fe605c-1aaf-4791-a440-af891effc177" providerId="ADAL" clId="{33991DB9-1989-41B6-AED8-45F0114C6963}" dt="2023-09-22T17:42:24.761" v="996"/>
          <ac:spMkLst>
            <pc:docMk/>
            <pc:sldMk cId="2161127316" sldId="289"/>
            <ac:spMk id="18" creationId="{87E50502-97E3-FA5A-E4F1-51E19312A312}"/>
          </ac:spMkLst>
        </pc:spChg>
        <pc:spChg chg="mod">
          <ac:chgData name="حصه بنت العتيبي" userId="c1fe605c-1aaf-4791-a440-af891effc177" providerId="ADAL" clId="{33991DB9-1989-41B6-AED8-45F0114C6963}" dt="2023-09-22T17:42:24.758" v="990"/>
          <ac:spMkLst>
            <pc:docMk/>
            <pc:sldMk cId="2161127316" sldId="289"/>
            <ac:spMk id="19" creationId="{B3D7C4B1-43BB-020C-17B3-0AA4C8D049B0}"/>
          </ac:spMkLst>
        </pc:spChg>
      </pc:sldChg>
      <pc:sldChg chg="add del ord modTransition">
        <pc:chgData name="حصه بنت العتيبي" userId="c1fe605c-1aaf-4791-a440-af891effc177" providerId="ADAL" clId="{33991DB9-1989-41B6-AED8-45F0114C6963}" dt="2023-09-22T17:41:04.268" v="741" actId="2696"/>
        <pc:sldMkLst>
          <pc:docMk/>
          <pc:sldMk cId="1145284329" sldId="290"/>
        </pc:sldMkLst>
      </pc:sldChg>
      <pc:sldChg chg="add del ord modTransition">
        <pc:chgData name="حصه بنت العتيبي" userId="c1fe605c-1aaf-4791-a440-af891effc177" providerId="ADAL" clId="{33991DB9-1989-41B6-AED8-45F0114C6963}" dt="2023-09-22T17:42:24.950" v="1000" actId="2696"/>
        <pc:sldMkLst>
          <pc:docMk/>
          <pc:sldMk cId="1585916300" sldId="290"/>
        </pc:sldMkLst>
      </pc:sldChg>
      <pc:sldMasterChg chg="modSldLayout">
        <pc:chgData name="حصه بنت العتيبي" userId="c1fe605c-1aaf-4791-a440-af891effc177" providerId="ADAL" clId="{33991DB9-1989-41B6-AED8-45F0114C6963}" dt="2023-09-22T17:45:38.269" v="1402"/>
        <pc:sldMasterMkLst>
          <pc:docMk/>
          <pc:sldMasterMk cId="2273622111" sldId="2147483648"/>
        </pc:sldMasterMkLst>
        <pc:sldLayoutChg chg="addSp modSp">
          <pc:chgData name="حصه بنت العتيبي" userId="c1fe605c-1aaf-4791-a440-af891effc177" providerId="ADAL" clId="{33991DB9-1989-41B6-AED8-45F0114C6963}" dt="2023-09-22T17:45:38.269" v="1402"/>
          <pc:sldLayoutMkLst>
            <pc:docMk/>
            <pc:sldMasterMk cId="2273622111" sldId="2147483648"/>
            <pc:sldLayoutMk cId="4158080998" sldId="2147483655"/>
          </pc:sldLayoutMkLst>
          <pc:spChg chg="add mod">
            <ac:chgData name="حصه بنت العتيبي" userId="c1fe605c-1aaf-4791-a440-af891effc177" providerId="ADAL" clId="{33991DB9-1989-41B6-AED8-45F0114C6963}" dt="2023-09-22T17:45:38.269" v="1402"/>
            <ac:spMkLst>
              <pc:docMk/>
              <pc:sldMasterMk cId="2273622111" sldId="2147483648"/>
              <pc:sldLayoutMk cId="4158080998" sldId="2147483655"/>
              <ac:spMk id="5" creationId="{9365A5AE-8861-91F9-7345-42E2CFA6645E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4D8A9-7A8A-47AA-92B3-385C0A68AF76}" type="datetimeFigureOut">
              <a:rPr lang="en-GB" smtClean="0"/>
              <a:t>22/09/2023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B29AC-8BBA-46B7-9EDE-CDB32853D3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54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4158080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40812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972658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86645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684608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541025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478034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4294790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86851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625565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14689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554559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21798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910899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4138843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041870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207772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12943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376682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021254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77896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59402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580779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908694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06020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969540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175465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0709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1718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078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2955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5048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917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053445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2852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370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2204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2978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8675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6716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2619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2126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3566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608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7455979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7808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8377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466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17169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2252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08869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9421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4458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2121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586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2460053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4942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438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478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3594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4998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97595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322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06329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72832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958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8407081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7170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68884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96142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1764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5070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6972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6638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9965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20843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776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48056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58684F5-044A-9E34-C843-51BA27D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F27E9B9-29C0-1AE0-6AF9-AD21F64E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4AC09DB-5CE3-3801-53AC-B8AFE032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65A5AE-8861-91F9-7345-42E2CFA6645E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360002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2508F30-5BA4-A1EF-A63F-33C310A5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CAE1FED-EA53-5B7C-2007-C1C108E6A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B87490-0DFF-1C5C-F662-8192BD18C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95EB2-3052-4A53-B68D-CDDE9003FA81}" type="datetimeFigureOut">
              <a:rPr lang="ar-SA" smtClean="0"/>
              <a:t>08/03/1445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4A3A33-7413-07E8-9422-30FC19A8D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E1FC6B-8C94-34B5-11BB-FDC767A28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84B0E2-DD51-4178-8DD6-A20D42EE8905}" type="slidenum">
              <a:rPr lang="ar-SA" smtClean="0"/>
              <a:t>‹#›</a:t>
            </a:fld>
            <a:endParaRPr lang="ar-S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A3C1E8-271B-CD9A-8350-F55227C4941B}"/>
              </a:ext>
            </a:extLst>
          </p:cNvPr>
          <p:cNvSpPr/>
          <p:nvPr userDrawn="1"/>
        </p:nvSpPr>
        <p:spPr>
          <a:xfrm>
            <a:off x="-9418" y="6858000"/>
            <a:ext cx="4438436" cy="863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Done by : 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27362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33" r:id="rId2"/>
    <p:sldLayoutId id="2147483732" r:id="rId3"/>
    <p:sldLayoutId id="2147483731" r:id="rId4"/>
    <p:sldLayoutId id="2147483730" r:id="rId5"/>
    <p:sldLayoutId id="2147483729" r:id="rId6"/>
    <p:sldLayoutId id="2147483728" r:id="rId7"/>
    <p:sldLayoutId id="2147483727" r:id="rId8"/>
    <p:sldLayoutId id="2147483726" r:id="rId9"/>
    <p:sldLayoutId id="2147483725" r:id="rId10"/>
    <p:sldLayoutId id="2147483724" r:id="rId11"/>
    <p:sldLayoutId id="2147483723" r:id="rId12"/>
    <p:sldLayoutId id="2147483722" r:id="rId13"/>
    <p:sldLayoutId id="2147483721" r:id="rId14"/>
    <p:sldLayoutId id="2147483720" r:id="rId15"/>
    <p:sldLayoutId id="2147483719" r:id="rId16"/>
    <p:sldLayoutId id="2147483718" r:id="rId17"/>
    <p:sldLayoutId id="2147483717" r:id="rId18"/>
    <p:sldLayoutId id="2147483716" r:id="rId19"/>
    <p:sldLayoutId id="2147483715" r:id="rId20"/>
    <p:sldLayoutId id="2147483714" r:id="rId21"/>
    <p:sldLayoutId id="2147483713" r:id="rId22"/>
    <p:sldLayoutId id="2147483712" r:id="rId23"/>
    <p:sldLayoutId id="2147483711" r:id="rId24"/>
    <p:sldLayoutId id="2147483710" r:id="rId25"/>
    <p:sldLayoutId id="2147483709" r:id="rId26"/>
    <p:sldLayoutId id="2147483708" r:id="rId27"/>
    <p:sldLayoutId id="2147483707" r:id="rId28"/>
    <p:sldLayoutId id="2147483706" r:id="rId29"/>
    <p:sldLayoutId id="2147483705" r:id="rId30"/>
    <p:sldLayoutId id="2147483704" r:id="rId31"/>
    <p:sldLayoutId id="2147483703" r:id="rId32"/>
    <p:sldLayoutId id="2147483702" r:id="rId33"/>
    <p:sldLayoutId id="2147483701" r:id="rId34"/>
    <p:sldLayoutId id="2147483700" r:id="rId35"/>
    <p:sldLayoutId id="2147483699" r:id="rId36"/>
    <p:sldLayoutId id="2147483698" r:id="rId37"/>
    <p:sldLayoutId id="2147483697" r:id="rId38"/>
    <p:sldLayoutId id="2147483696" r:id="rId39"/>
    <p:sldLayoutId id="2147483695" r:id="rId40"/>
    <p:sldLayoutId id="2147483694" r:id="rId41"/>
    <p:sldLayoutId id="2147483693" r:id="rId42"/>
    <p:sldLayoutId id="2147483692" r:id="rId43"/>
    <p:sldLayoutId id="2147483691" r:id="rId44"/>
    <p:sldLayoutId id="2147483690" r:id="rId45"/>
    <p:sldLayoutId id="2147483689" r:id="rId46"/>
    <p:sldLayoutId id="2147483688" r:id="rId47"/>
    <p:sldLayoutId id="2147483687" r:id="rId48"/>
    <p:sldLayoutId id="2147483686" r:id="rId49"/>
    <p:sldLayoutId id="2147483685" r:id="rId50"/>
    <p:sldLayoutId id="2147483684" r:id="rId51"/>
    <p:sldLayoutId id="2147483683" r:id="rId52"/>
    <p:sldLayoutId id="2147483682" r:id="rId53"/>
    <p:sldLayoutId id="2147483681" r:id="rId54"/>
    <p:sldLayoutId id="2147483680" r:id="rId55"/>
    <p:sldLayoutId id="2147483679" r:id="rId56"/>
    <p:sldLayoutId id="2147483678" r:id="rId57"/>
    <p:sldLayoutId id="2147483677" r:id="rId58"/>
    <p:sldLayoutId id="2147483676" r:id="rId59"/>
    <p:sldLayoutId id="2147483675" r:id="rId60"/>
    <p:sldLayoutId id="2147483674" r:id="rId61"/>
    <p:sldLayoutId id="2147483673" r:id="rId62"/>
    <p:sldLayoutId id="2147483672" r:id="rId63"/>
    <p:sldLayoutId id="2147483671" r:id="rId64"/>
    <p:sldLayoutId id="2147483670" r:id="rId65"/>
    <p:sldLayoutId id="2147483669" r:id="rId66"/>
    <p:sldLayoutId id="2147483668" r:id="rId67"/>
    <p:sldLayoutId id="2147483667" r:id="rId68"/>
    <p:sldLayoutId id="2147483666" r:id="rId69"/>
    <p:sldLayoutId id="2147483665" r:id="rId70"/>
    <p:sldLayoutId id="2147483664" r:id="rId71"/>
    <p:sldLayoutId id="2147483663" r:id="rId72"/>
    <p:sldLayoutId id="2147483662" r:id="rId73"/>
    <p:sldLayoutId id="2147483661" r:id="rId74"/>
    <p:sldLayoutId id="2147483660" r:id="rId75"/>
    <p:sldLayoutId id="2147483659" r:id="rId76"/>
    <p:sldLayoutId id="2147483658" r:id="rId77"/>
    <p:sldLayoutId id="2147483657" r:id="rId78"/>
    <p:sldLayoutId id="2147483656" r:id="rId7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tmp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tm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tmp"/><Relationship Id="rId4" Type="http://schemas.openxmlformats.org/officeDocument/2006/relationships/image" Target="../media/image16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29.tmp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صور صباح الخير">
            <a:extLst>
              <a:ext uri="{FF2B5EF4-FFF2-40B4-BE49-F238E27FC236}">
                <a16:creationId xmlns:a16="http://schemas.microsoft.com/office/drawing/2014/main" id="{32904D83-DB84-7126-0825-265477DCC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"/>
          <a:stretch/>
        </p:blipFill>
        <p:spPr bwMode="auto">
          <a:xfrm>
            <a:off x="5423568" y="415449"/>
            <a:ext cx="6463627" cy="620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91D5E2-A94A-3729-635D-41779C76FC74}"/>
              </a:ext>
            </a:extLst>
          </p:cNvPr>
          <p:cNvGrpSpPr/>
          <p:nvPr/>
        </p:nvGrpSpPr>
        <p:grpSpPr>
          <a:xfrm>
            <a:off x="202292" y="255814"/>
            <a:ext cx="4750708" cy="8008303"/>
            <a:chOff x="202292" y="255814"/>
            <a:chExt cx="4750708" cy="8008303"/>
          </a:xfrm>
        </p:grpSpPr>
        <p:sp>
          <p:nvSpPr>
            <p:cNvPr id="11" name="مخطط انسيابي: رابط 10">
              <a:extLst>
                <a:ext uri="{FF2B5EF4-FFF2-40B4-BE49-F238E27FC236}">
                  <a16:creationId xmlns:a16="http://schemas.microsoft.com/office/drawing/2014/main" id="{95E7351E-B499-040B-507F-15B2603B1694}"/>
                </a:ext>
              </a:extLst>
            </p:cNvPr>
            <p:cNvSpPr/>
            <p:nvPr/>
          </p:nvSpPr>
          <p:spPr>
            <a:xfrm>
              <a:off x="2259692" y="1230993"/>
              <a:ext cx="2693308" cy="2693308"/>
            </a:xfrm>
            <a:prstGeom prst="flowChartConnector">
              <a:avLst/>
            </a:prstGeom>
            <a:solidFill>
              <a:srgbClr val="69D2E7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مخطط انسيابي: رابط 11">
              <a:extLst>
                <a:ext uri="{FF2B5EF4-FFF2-40B4-BE49-F238E27FC236}">
                  <a16:creationId xmlns:a16="http://schemas.microsoft.com/office/drawing/2014/main" id="{1BFD3F35-FFD6-9C9E-D4B7-AEA9EA21EB29}"/>
                </a:ext>
              </a:extLst>
            </p:cNvPr>
            <p:cNvSpPr/>
            <p:nvPr/>
          </p:nvSpPr>
          <p:spPr>
            <a:xfrm>
              <a:off x="202292" y="255814"/>
              <a:ext cx="2144486" cy="2144486"/>
            </a:xfrm>
            <a:prstGeom prst="flowChartConnector">
              <a:avLst/>
            </a:prstGeom>
            <a:solidFill>
              <a:srgbClr val="AEEA2A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خطط انسيابي: رابط 12">
              <a:extLst>
                <a:ext uri="{FF2B5EF4-FFF2-40B4-BE49-F238E27FC236}">
                  <a16:creationId xmlns:a16="http://schemas.microsoft.com/office/drawing/2014/main" id="{8CF70DB5-9793-6C7D-94F6-79A154F0C708}"/>
                </a:ext>
              </a:extLst>
            </p:cNvPr>
            <p:cNvSpPr/>
            <p:nvPr/>
          </p:nvSpPr>
          <p:spPr>
            <a:xfrm>
              <a:off x="304805" y="3400901"/>
              <a:ext cx="2693308" cy="2693308"/>
            </a:xfrm>
            <a:prstGeom prst="flowChartConnector">
              <a:avLst/>
            </a:prstGeom>
            <a:solidFill>
              <a:srgbClr val="FF6B6B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مخطط انسيابي: رابط 13">
              <a:extLst>
                <a:ext uri="{FF2B5EF4-FFF2-40B4-BE49-F238E27FC236}">
                  <a16:creationId xmlns:a16="http://schemas.microsoft.com/office/drawing/2014/main" id="{DEF5BF65-4FE1-469F-6D4D-072EC16173F3}"/>
                </a:ext>
              </a:extLst>
            </p:cNvPr>
            <p:cNvSpPr/>
            <p:nvPr/>
          </p:nvSpPr>
          <p:spPr>
            <a:xfrm>
              <a:off x="2259692" y="6119631"/>
              <a:ext cx="2144486" cy="2144486"/>
            </a:xfrm>
            <a:prstGeom prst="flowChartConnector">
              <a:avLst/>
            </a:prstGeom>
            <a:solidFill>
              <a:srgbClr val="F3C93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28931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8730AD5-51B8-3205-6FEE-78CEDAD2BA4E}"/>
              </a:ext>
            </a:extLst>
          </p:cNvPr>
          <p:cNvGrpSpPr/>
          <p:nvPr/>
        </p:nvGrpSpPr>
        <p:grpSpPr>
          <a:xfrm>
            <a:off x="135564" y="0"/>
            <a:ext cx="2270784" cy="7678816"/>
            <a:chOff x="289800" y="184311"/>
            <a:chExt cx="2270784" cy="767881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954AEF-6240-F732-6BE3-A3DB57A647E7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5" name="مخطط انسيابي: رابط 10">
                <a:extLst>
                  <a:ext uri="{FF2B5EF4-FFF2-40B4-BE49-F238E27FC236}">
                    <a16:creationId xmlns:a16="http://schemas.microsoft.com/office/drawing/2014/main" id="{F4AE196D-11B8-6191-8F37-060156D06E38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خطط انسيابي: رابط 11">
                <a:extLst>
                  <a:ext uri="{FF2B5EF4-FFF2-40B4-BE49-F238E27FC236}">
                    <a16:creationId xmlns:a16="http://schemas.microsoft.com/office/drawing/2014/main" id="{4D059B46-A3A0-ED5C-E7DD-3CC7B8338213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7" name="مخطط انسيابي: رابط 12">
                <a:extLst>
                  <a:ext uri="{FF2B5EF4-FFF2-40B4-BE49-F238E27FC236}">
                    <a16:creationId xmlns:a16="http://schemas.microsoft.com/office/drawing/2014/main" id="{A1DB2455-9B44-6964-BD72-0C7378EFADA9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8" name="مخطط انسيابي: رابط 13">
                <a:extLst>
                  <a:ext uri="{FF2B5EF4-FFF2-40B4-BE49-F238E27FC236}">
                    <a16:creationId xmlns:a16="http://schemas.microsoft.com/office/drawing/2014/main" id="{FE55E5D1-4579-17D4-F1C1-AE35617D3B6A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0416D0-8852-335D-7BEA-8FDDB927A61B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FA946D-F228-DA96-770A-D5E59D687BED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F54A9D-880C-5359-F98F-9FA092905175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CA0B1536-24DF-0825-6EFD-A272BB0682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/>
          <a:stretch/>
        </p:blipFill>
        <p:spPr>
          <a:xfrm>
            <a:off x="6597508" y="210893"/>
            <a:ext cx="5594492" cy="61062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1259C3-9179-C925-6BF5-7439FB3B05C8}"/>
              </a:ext>
            </a:extLst>
          </p:cNvPr>
          <p:cNvSpPr/>
          <p:nvPr/>
        </p:nvSpPr>
        <p:spPr>
          <a:xfrm>
            <a:off x="3261361" y="-32934"/>
            <a:ext cx="8930639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headphones&#10;&#10;Description automatically generated">
            <a:extLst>
              <a:ext uri="{FF2B5EF4-FFF2-40B4-BE49-F238E27FC236}">
                <a16:creationId xmlns:a16="http://schemas.microsoft.com/office/drawing/2014/main" id="{0ECECCA0-FBBA-94A5-A702-9CCA8990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43" y="58300"/>
            <a:ext cx="1448002" cy="1590897"/>
          </a:xfrm>
          <a:prstGeom prst="rect">
            <a:avLst/>
          </a:prstGeom>
        </p:spPr>
      </p:pic>
      <p:pic>
        <p:nvPicPr>
          <p:cNvPr id="8" name="Picture 7" descr="A cartoon of a child and a child reading a book&#10;&#10;Description automatically generated">
            <a:extLst>
              <a:ext uri="{FF2B5EF4-FFF2-40B4-BE49-F238E27FC236}">
                <a16:creationId xmlns:a16="http://schemas.microsoft.com/office/drawing/2014/main" id="{D7D5411A-BE14-2CF0-7B43-CAFC3B608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49" y="4421430"/>
            <a:ext cx="4383621" cy="224722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537F2-BB3C-11FD-332D-A36A35005304}"/>
              </a:ext>
            </a:extLst>
          </p:cNvPr>
          <p:cNvSpPr/>
          <p:nvPr/>
        </p:nvSpPr>
        <p:spPr>
          <a:xfrm>
            <a:off x="4507725" y="1893024"/>
            <a:ext cx="5486400" cy="18618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Listen </a:t>
            </a:r>
          </a:p>
        </p:txBody>
      </p:sp>
      <p:pic>
        <p:nvPicPr>
          <p:cNvPr id="22" name="Conversation.mp3">
            <a:hlinkClick r:id="" action="ppaction://media"/>
            <a:extLst>
              <a:ext uri="{FF2B5EF4-FFF2-40B4-BE49-F238E27FC236}">
                <a16:creationId xmlns:a16="http://schemas.microsoft.com/office/drawing/2014/main" id="{6CC2EABC-F572-00CA-F9A3-DED79CF1F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0945" y="5240245"/>
            <a:ext cx="609600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357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CA0B1536-24DF-0825-6EFD-A272BB0682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/>
          <a:stretch/>
        </p:blipFill>
        <p:spPr>
          <a:xfrm>
            <a:off x="3505200" y="0"/>
            <a:ext cx="8686800" cy="6858000"/>
          </a:xfrm>
          <a:prstGeom prst="rect">
            <a:avLst/>
          </a:prstGeom>
        </p:spPr>
      </p:pic>
      <p:pic>
        <p:nvPicPr>
          <p:cNvPr id="4" name="Picture 3" descr="A close up of a headphones&#10;&#10;Description automatically generated">
            <a:extLst>
              <a:ext uri="{FF2B5EF4-FFF2-40B4-BE49-F238E27FC236}">
                <a16:creationId xmlns:a16="http://schemas.microsoft.com/office/drawing/2014/main" id="{0ECECCA0-FBBA-94A5-A702-9CCA8990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3" y="150613"/>
            <a:ext cx="1448002" cy="159089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537F2-BB3C-11FD-332D-A36A35005304}"/>
              </a:ext>
            </a:extLst>
          </p:cNvPr>
          <p:cNvSpPr/>
          <p:nvPr/>
        </p:nvSpPr>
        <p:spPr>
          <a:xfrm>
            <a:off x="44467" y="2691677"/>
            <a:ext cx="3072375" cy="99643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 as long as you Listen </a:t>
            </a:r>
          </a:p>
        </p:txBody>
      </p:sp>
      <p:pic>
        <p:nvPicPr>
          <p:cNvPr id="22" name="Conversation.mp3">
            <a:hlinkClick r:id="" action="ppaction://media"/>
            <a:extLst>
              <a:ext uri="{FF2B5EF4-FFF2-40B4-BE49-F238E27FC236}">
                <a16:creationId xmlns:a16="http://schemas.microsoft.com/office/drawing/2014/main" id="{6CC2EABC-F572-00CA-F9A3-DED79CF1F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1784" y="458909"/>
            <a:ext cx="432825" cy="432825"/>
          </a:xfrm>
          <a:prstGeom prst="rect">
            <a:avLst/>
          </a:prstGeom>
          <a:effectLst/>
        </p:spPr>
      </p:pic>
      <p:pic>
        <p:nvPicPr>
          <p:cNvPr id="3" name="Picture 2" descr="A cartoon of a child and a child reading a book&#10;&#10;Description automatically generated">
            <a:extLst>
              <a:ext uri="{FF2B5EF4-FFF2-40B4-BE49-F238E27FC236}">
                <a16:creationId xmlns:a16="http://schemas.microsoft.com/office/drawing/2014/main" id="{C0FB0181-9520-5057-C111-1CAE5698A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7" y="5305176"/>
            <a:ext cx="3002435" cy="15391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085D33-BDC9-E9B6-2BCF-6BA379C11073}"/>
              </a:ext>
            </a:extLst>
          </p:cNvPr>
          <p:cNvGrpSpPr/>
          <p:nvPr/>
        </p:nvGrpSpPr>
        <p:grpSpPr>
          <a:xfrm>
            <a:off x="-56680260" y="13791"/>
            <a:ext cx="11809347" cy="4617720"/>
            <a:chOff x="-333627" y="640079"/>
            <a:chExt cx="11809347" cy="4617720"/>
          </a:xfrm>
        </p:grpSpPr>
        <p:pic>
          <p:nvPicPr>
            <p:cNvPr id="7" name="Picture 6" descr="A blue and white box with black text&#10;&#10;Description automatically generated">
              <a:extLst>
                <a:ext uri="{FF2B5EF4-FFF2-40B4-BE49-F238E27FC236}">
                  <a16:creationId xmlns:a16="http://schemas.microsoft.com/office/drawing/2014/main" id="{1AD8689C-0DB2-7AD9-7AC4-1C4AF838A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882" y="1462963"/>
              <a:ext cx="9840838" cy="2971953"/>
            </a:xfrm>
            <a:prstGeom prst="rect">
              <a:avLst/>
            </a:prstGeom>
          </p:spPr>
        </p:pic>
        <p:pic>
          <p:nvPicPr>
            <p:cNvPr id="9" name="Picture 8" descr="A person holding a phone&#10;&#10;Description automatically generated">
              <a:extLst>
                <a:ext uri="{FF2B5EF4-FFF2-40B4-BE49-F238E27FC236}">
                  <a16:creationId xmlns:a16="http://schemas.microsoft.com/office/drawing/2014/main" id="{06CDC11D-3DF7-5D09-9999-234F10D5E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2" t="10001" r="13761" b="3999"/>
            <a:stretch/>
          </p:blipFill>
          <p:spPr>
            <a:xfrm>
              <a:off x="-333627" y="640079"/>
              <a:ext cx="2314827" cy="4617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9783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15CD4EB-BA09-064B-EFFF-271D331E0EC4}"/>
              </a:ext>
            </a:extLst>
          </p:cNvPr>
          <p:cNvGrpSpPr/>
          <p:nvPr/>
        </p:nvGrpSpPr>
        <p:grpSpPr>
          <a:xfrm>
            <a:off x="-379347" y="670559"/>
            <a:ext cx="11809347" cy="4617720"/>
            <a:chOff x="-333627" y="640079"/>
            <a:chExt cx="11809347" cy="4617720"/>
          </a:xfrm>
        </p:grpSpPr>
        <p:pic>
          <p:nvPicPr>
            <p:cNvPr id="3" name="Picture 2" descr="A blue and white box with black text&#10;&#10;Description automatically generated">
              <a:extLst>
                <a:ext uri="{FF2B5EF4-FFF2-40B4-BE49-F238E27FC236}">
                  <a16:creationId xmlns:a16="http://schemas.microsoft.com/office/drawing/2014/main" id="{66A9D801-D41D-EB55-5299-50D55B7A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882" y="1462963"/>
              <a:ext cx="9840838" cy="2971953"/>
            </a:xfrm>
            <a:prstGeom prst="rect">
              <a:avLst/>
            </a:prstGeom>
          </p:spPr>
        </p:pic>
        <p:pic>
          <p:nvPicPr>
            <p:cNvPr id="9" name="Picture 8" descr="A person holding a phone&#10;&#10;Description automatically generated">
              <a:extLst>
                <a:ext uri="{FF2B5EF4-FFF2-40B4-BE49-F238E27FC236}">
                  <a16:creationId xmlns:a16="http://schemas.microsoft.com/office/drawing/2014/main" id="{63733F75-C014-1BE9-687C-9F4BD6A0D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2" t="10001" r="13761" b="3999"/>
            <a:stretch/>
          </p:blipFill>
          <p:spPr>
            <a:xfrm>
              <a:off x="-333627" y="640079"/>
              <a:ext cx="2314827" cy="4617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910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haking hands with another person&#10;&#10;Description automatically generated">
            <a:extLst>
              <a:ext uri="{FF2B5EF4-FFF2-40B4-BE49-F238E27FC236}">
                <a16:creationId xmlns:a16="http://schemas.microsoft.com/office/drawing/2014/main" id="{E02EA481-CAFE-5A92-5791-8F6F1F4D1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5" t="6000" r="22889" b="8889"/>
          <a:stretch/>
        </p:blipFill>
        <p:spPr>
          <a:xfrm>
            <a:off x="4152642" y="837650"/>
            <a:ext cx="2973070" cy="5836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29AC2B-40E2-1C87-4BF8-3ECFF8493B9F}"/>
              </a:ext>
            </a:extLst>
          </p:cNvPr>
          <p:cNvSpPr txBox="1"/>
          <p:nvPr/>
        </p:nvSpPr>
        <p:spPr>
          <a:xfrm>
            <a:off x="81214" y="1226808"/>
            <a:ext cx="4431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much cash do you usually carry with you?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5CC3A-8DEF-146A-4081-C817B04F56EF}"/>
              </a:ext>
            </a:extLst>
          </p:cNvPr>
          <p:cNvSpPr txBox="1"/>
          <p:nvPr/>
        </p:nvSpPr>
        <p:spPr>
          <a:xfrm>
            <a:off x="81214" y="3078461"/>
            <a:ext cx="4431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 you ever had to make a decision that you went around in circles about?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FCA6B-17FB-1F68-2FFE-30AEC23A45F7}"/>
              </a:ext>
            </a:extLst>
          </p:cNvPr>
          <p:cNvSpPr txBox="1"/>
          <p:nvPr/>
        </p:nvSpPr>
        <p:spPr>
          <a:xfrm>
            <a:off x="81214" y="4999472"/>
            <a:ext cx="40557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something that drives you crazy?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DE7E9C-1002-6644-6E4A-D39FCB8EAA78}"/>
              </a:ext>
            </a:extLst>
          </p:cNvPr>
          <p:cNvSpPr txBox="1"/>
          <p:nvPr/>
        </p:nvSpPr>
        <p:spPr>
          <a:xfrm>
            <a:off x="7125712" y="351970"/>
            <a:ext cx="46253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only carry the amount of </a:t>
            </a:r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cash </a:t>
            </a:r>
            <a:r>
              <a:rPr lang="en-GB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that I need to buy lunch for the day. I bring my check book or ATM card if I need more money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92D570-2A98-D54A-E880-0AE04392369D}"/>
              </a:ext>
            </a:extLst>
          </p:cNvPr>
          <p:cNvSpPr txBox="1"/>
          <p:nvPr/>
        </p:nvSpPr>
        <p:spPr>
          <a:xfrm>
            <a:off x="7427089" y="2728440"/>
            <a:ext cx="44310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went around in circles </a:t>
            </a:r>
            <a:r>
              <a:rPr lang="en-GB" sz="240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about what to buy my brother for his graduation. I just didn’t know what he would like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B4765C-E0E2-2AFF-51CB-3AF812F7D42A}"/>
              </a:ext>
            </a:extLst>
          </p:cNvPr>
          <p:cNvSpPr txBox="1"/>
          <p:nvPr/>
        </p:nvSpPr>
        <p:spPr>
          <a:xfrm>
            <a:off x="7427089" y="5104910"/>
            <a:ext cx="47437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 </a:t>
            </a:r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drives me crazy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when people talk on their cell phones when waiting in line to pay at stores. I think it is rude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7C28CF-3109-13A1-7608-7814C0409C83}"/>
              </a:ext>
            </a:extLst>
          </p:cNvPr>
          <p:cNvGrpSpPr/>
          <p:nvPr/>
        </p:nvGrpSpPr>
        <p:grpSpPr>
          <a:xfrm>
            <a:off x="-205740" y="-15788641"/>
            <a:ext cx="11809347" cy="4617720"/>
            <a:chOff x="-333627" y="640079"/>
            <a:chExt cx="11809347" cy="4617720"/>
          </a:xfrm>
        </p:grpSpPr>
        <p:pic>
          <p:nvPicPr>
            <p:cNvPr id="29" name="Picture 28" descr="A blue and white box with black text&#10;&#10;Description automatically generated">
              <a:extLst>
                <a:ext uri="{FF2B5EF4-FFF2-40B4-BE49-F238E27FC236}">
                  <a16:creationId xmlns:a16="http://schemas.microsoft.com/office/drawing/2014/main" id="{561CA244-EC9A-F8AC-F4CB-CEFE8078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882" y="1462963"/>
              <a:ext cx="9840838" cy="2971953"/>
            </a:xfrm>
            <a:prstGeom prst="rect">
              <a:avLst/>
            </a:prstGeom>
          </p:spPr>
        </p:pic>
        <p:pic>
          <p:nvPicPr>
            <p:cNvPr id="30" name="Picture 29" descr="A person holding a phone&#10;&#10;Description automatically generated">
              <a:extLst>
                <a:ext uri="{FF2B5EF4-FFF2-40B4-BE49-F238E27FC236}">
                  <a16:creationId xmlns:a16="http://schemas.microsoft.com/office/drawing/2014/main" id="{82878120-6A8E-4BC3-7281-04C0DA4DD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2" t="10001" r="13761" b="3999"/>
            <a:stretch/>
          </p:blipFill>
          <p:spPr>
            <a:xfrm>
              <a:off x="-333627" y="640079"/>
              <a:ext cx="2314827" cy="4617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0947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7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haking hands with another person&#10;&#10;Description automatically generated">
            <a:extLst>
              <a:ext uri="{FF2B5EF4-FFF2-40B4-BE49-F238E27FC236}">
                <a16:creationId xmlns:a16="http://schemas.microsoft.com/office/drawing/2014/main" id="{E02EA481-CAFE-5A92-5791-8F6F1F4D1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5" t="6000" r="22889" b="8889"/>
          <a:stretch/>
        </p:blipFill>
        <p:spPr>
          <a:xfrm>
            <a:off x="4221480" y="510539"/>
            <a:ext cx="3749040" cy="5836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DAE3EA-F5F2-17C9-D22B-2212CD4FA9B4}"/>
              </a:ext>
            </a:extLst>
          </p:cNvPr>
          <p:cNvSpPr txBox="1"/>
          <p:nvPr/>
        </p:nvSpPr>
        <p:spPr>
          <a:xfrm>
            <a:off x="149225" y="1021080"/>
            <a:ext cx="3296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 you ever gotten cold feet?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6F820-165A-A6FA-35F2-640C64A9B181}"/>
              </a:ext>
            </a:extLst>
          </p:cNvPr>
          <p:cNvSpPr txBox="1"/>
          <p:nvPr/>
        </p:nvSpPr>
        <p:spPr>
          <a:xfrm>
            <a:off x="-51628" y="2828835"/>
            <a:ext cx="48539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something you don’t mind doing that others don’t like to do?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C509A-CF86-151B-EF92-5D56AA68553D}"/>
              </a:ext>
            </a:extLst>
          </p:cNvPr>
          <p:cNvSpPr txBox="1"/>
          <p:nvPr/>
        </p:nvSpPr>
        <p:spPr>
          <a:xfrm>
            <a:off x="0" y="4867561"/>
            <a:ext cx="4587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 you the kind of person who spends your money or puts it aside for a rainy day?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68765C-79E5-0346-3538-733D95AF8F1C}"/>
              </a:ext>
            </a:extLst>
          </p:cNvPr>
          <p:cNvSpPr txBox="1"/>
          <p:nvPr/>
        </p:nvSpPr>
        <p:spPr>
          <a:xfrm>
            <a:off x="7643019" y="236250"/>
            <a:ext cx="47437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Once while skiing I was going to ski down a difficult trail, but I </a:t>
            </a:r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got cold feet </a:t>
            </a:r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took the easy way down instead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B9E8CE-F005-9B9A-E335-47E737AF49C5}"/>
              </a:ext>
            </a:extLst>
          </p:cNvPr>
          <p:cNvSpPr txBox="1"/>
          <p:nvPr/>
        </p:nvSpPr>
        <p:spPr>
          <a:xfrm>
            <a:off x="7655368" y="2612720"/>
            <a:ext cx="4437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don’t mind </a:t>
            </a:r>
            <a:r>
              <a:rPr lang="en-GB" sz="2400" dirty="0">
                <a:solidFill>
                  <a:schemeClr val="accent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doing laundry. Although many people don’t like it, I think it is relaxing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E829CE-FEA9-CB20-2DD7-1DF38FB05F39}"/>
              </a:ext>
            </a:extLst>
          </p:cNvPr>
          <p:cNvSpPr txBox="1"/>
          <p:nvPr/>
        </p:nvSpPr>
        <p:spPr>
          <a:xfrm>
            <a:off x="7853363" y="4619858"/>
            <a:ext cx="41922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like to </a:t>
            </a:r>
            <a:r>
              <a:rPr lang="en-GB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put my money aside for a rainy day</a:t>
            </a:r>
            <a:r>
              <a:rPr lang="en-GB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You never know when you might need it!</a:t>
            </a:r>
          </a:p>
        </p:txBody>
      </p:sp>
    </p:spTree>
    <p:extLst>
      <p:ext uri="{BB962C8B-B14F-4D97-AF65-F5344CB8AC3E}">
        <p14:creationId xmlns:p14="http://schemas.microsoft.com/office/powerpoint/2010/main" val="3404819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23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conversation&#10;&#10;Description automatically generated">
            <a:extLst>
              <a:ext uri="{FF2B5EF4-FFF2-40B4-BE49-F238E27FC236}">
                <a16:creationId xmlns:a16="http://schemas.microsoft.com/office/drawing/2014/main" id="{A3B5BA84-8126-CEE3-4D3B-002C7FE53F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0"/>
            <a:ext cx="9430235" cy="29910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2E2631-0752-4E50-6B7C-2F9C81E9A3D5}"/>
              </a:ext>
            </a:extLst>
          </p:cNvPr>
          <p:cNvSpPr txBox="1"/>
          <p:nvPr/>
        </p:nvSpPr>
        <p:spPr>
          <a:xfrm>
            <a:off x="142240" y="3266440"/>
            <a:ext cx="1119632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is considering buying a car, going on vacation, and putting the money in the bank.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can’t make up his mind. 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3. I think he will buy a used car, because that is what I would do.</a:t>
            </a:r>
          </a:p>
        </p:txBody>
      </p:sp>
    </p:spTree>
    <p:extLst>
      <p:ext uri="{BB962C8B-B14F-4D97-AF65-F5344CB8AC3E}">
        <p14:creationId xmlns:p14="http://schemas.microsoft.com/office/powerpoint/2010/main" val="166608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CEBA90-F174-AF1F-8ECD-B69FD3E2DCC9}"/>
              </a:ext>
            </a:extLst>
          </p:cNvPr>
          <p:cNvGrpSpPr/>
          <p:nvPr/>
        </p:nvGrpSpPr>
        <p:grpSpPr>
          <a:xfrm>
            <a:off x="1287580" y="638263"/>
            <a:ext cx="8710994" cy="5406937"/>
            <a:chOff x="1287580" y="638263"/>
            <a:chExt cx="8710994" cy="5406937"/>
          </a:xfrm>
        </p:grpSpPr>
        <p:pic>
          <p:nvPicPr>
            <p:cNvPr id="4" name="Picture 3" descr="A blue and white screen with text&#10;&#10;Description automatically generated">
              <a:extLst>
                <a:ext uri="{FF2B5EF4-FFF2-40B4-BE49-F238E27FC236}">
                  <a16:creationId xmlns:a16="http://schemas.microsoft.com/office/drawing/2014/main" id="{B67C91EE-198F-8C7D-ABF0-8E73208E8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C3D2E9"/>
                </a:clrFrom>
                <a:clrTo>
                  <a:srgbClr val="C3D2E9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" r="13806" b="9946"/>
            <a:stretch/>
          </p:blipFill>
          <p:spPr>
            <a:xfrm rot="21050623">
              <a:off x="1604144" y="638263"/>
              <a:ext cx="8394430" cy="4650908"/>
            </a:xfrm>
            <a:prstGeom prst="rect">
              <a:avLst/>
            </a:prstGeom>
          </p:spPr>
        </p:pic>
        <p:pic>
          <p:nvPicPr>
            <p:cNvPr id="3" name="Picture 2" descr="A blue and white screen with text&#10;&#10;Description automatically generated">
              <a:extLst>
                <a:ext uri="{FF2B5EF4-FFF2-40B4-BE49-F238E27FC236}">
                  <a16:creationId xmlns:a16="http://schemas.microsoft.com/office/drawing/2014/main" id="{82DD539A-19D2-0637-BA85-F91151523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C3D2E9"/>
                </a:clrFrom>
                <a:clrTo>
                  <a:srgbClr val="C3D2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" r="13806" b="9946"/>
            <a:stretch/>
          </p:blipFill>
          <p:spPr>
            <a:xfrm>
              <a:off x="1287580" y="1394292"/>
              <a:ext cx="8394430" cy="4650908"/>
            </a:xfrm>
            <a:prstGeom prst="rect">
              <a:avLst/>
            </a:prstGeom>
          </p:spPr>
        </p:pic>
      </p:grpSp>
      <p:pic>
        <p:nvPicPr>
          <p:cNvPr id="6" name="Picture 5" descr="A couple of girls with speech bubbles&#10;&#10;Description automatically generated">
            <a:extLst>
              <a:ext uri="{FF2B5EF4-FFF2-40B4-BE49-F238E27FC236}">
                <a16:creationId xmlns:a16="http://schemas.microsoft.com/office/drawing/2014/main" id="{D92CF520-C0EB-3151-D639-D75BB0885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867" y="-7342143"/>
            <a:ext cx="3149295" cy="231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10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9D5D24-E13E-B8A5-25E1-EDD9BB7168AF}"/>
              </a:ext>
            </a:extLst>
          </p:cNvPr>
          <p:cNvGrpSpPr/>
          <p:nvPr/>
        </p:nvGrpSpPr>
        <p:grpSpPr>
          <a:xfrm>
            <a:off x="7196473" y="3932775"/>
            <a:ext cx="4746140" cy="2776020"/>
            <a:chOff x="6779913" y="498695"/>
            <a:chExt cx="4746140" cy="2776020"/>
          </a:xfrm>
        </p:grpSpPr>
        <p:pic>
          <p:nvPicPr>
            <p:cNvPr id="4" name="Picture 3" descr="A blue and white screen with text&#10;&#10;Description automatically generated">
              <a:extLst>
                <a:ext uri="{FF2B5EF4-FFF2-40B4-BE49-F238E27FC236}">
                  <a16:creationId xmlns:a16="http://schemas.microsoft.com/office/drawing/2014/main" id="{B67C91EE-198F-8C7D-ABF0-8E73208E8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C3D2E9"/>
                </a:clrFrom>
                <a:clrTo>
                  <a:srgbClr val="C3D2E9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" r="13806" b="9946"/>
            <a:stretch/>
          </p:blipFill>
          <p:spPr>
            <a:xfrm rot="21050623">
              <a:off x="7307145" y="498695"/>
              <a:ext cx="4218908" cy="2337473"/>
            </a:xfrm>
            <a:prstGeom prst="rect">
              <a:avLst/>
            </a:prstGeom>
          </p:spPr>
        </p:pic>
        <p:pic>
          <p:nvPicPr>
            <p:cNvPr id="3" name="Picture 2" descr="A blue and white screen with text&#10;&#10;Description automatically generated">
              <a:extLst>
                <a:ext uri="{FF2B5EF4-FFF2-40B4-BE49-F238E27FC236}">
                  <a16:creationId xmlns:a16="http://schemas.microsoft.com/office/drawing/2014/main" id="{82DD539A-19D2-0637-BA85-F91151523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C3D2E9"/>
                </a:clrFrom>
                <a:clrTo>
                  <a:srgbClr val="C3D2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" r="13806" b="9946"/>
            <a:stretch/>
          </p:blipFill>
          <p:spPr>
            <a:xfrm>
              <a:off x="6779913" y="937242"/>
              <a:ext cx="4218908" cy="2337473"/>
            </a:xfrm>
            <a:prstGeom prst="rect">
              <a:avLst/>
            </a:prstGeom>
          </p:spPr>
        </p:pic>
      </p:grpSp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9140FD81-5716-4153-8737-35F0C69C0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0" y="721685"/>
            <a:ext cx="8299877" cy="2702348"/>
          </a:xfrm>
          <a:prstGeom prst="rect">
            <a:avLst/>
          </a:prstGeom>
        </p:spPr>
      </p:pic>
      <p:pic>
        <p:nvPicPr>
          <p:cNvPr id="8" name="Picture 7" descr="A couple of girls with speech bubbles&#10;&#10;Description automatically generated">
            <a:extLst>
              <a:ext uri="{FF2B5EF4-FFF2-40B4-BE49-F238E27FC236}">
                <a16:creationId xmlns:a16="http://schemas.microsoft.com/office/drawing/2014/main" id="{A6713958-68DF-ED24-8AF3-056D19D72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9" y="266971"/>
            <a:ext cx="3149295" cy="23136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93B9B4-4468-E2A5-639D-E9EEF0C26771}"/>
              </a:ext>
            </a:extLst>
          </p:cNvPr>
          <p:cNvGrpSpPr/>
          <p:nvPr/>
        </p:nvGrpSpPr>
        <p:grpSpPr>
          <a:xfrm>
            <a:off x="-1013262" y="-21695974"/>
            <a:ext cx="2270784" cy="7678816"/>
            <a:chOff x="289800" y="184311"/>
            <a:chExt cx="2270784" cy="76788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ADB099C-DE7D-B23F-25B1-528E396B2C81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2" name="مخطط انسيابي: رابط 10">
                <a:extLst>
                  <a:ext uri="{FF2B5EF4-FFF2-40B4-BE49-F238E27FC236}">
                    <a16:creationId xmlns:a16="http://schemas.microsoft.com/office/drawing/2014/main" id="{D4DF16DB-BD41-52BA-479D-F996F6D45954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1">
                <a:extLst>
                  <a:ext uri="{FF2B5EF4-FFF2-40B4-BE49-F238E27FC236}">
                    <a16:creationId xmlns:a16="http://schemas.microsoft.com/office/drawing/2014/main" id="{CCB82F30-603C-EE64-BFAB-CAFBBCE3F548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2">
                <a:extLst>
                  <a:ext uri="{FF2B5EF4-FFF2-40B4-BE49-F238E27FC236}">
                    <a16:creationId xmlns:a16="http://schemas.microsoft.com/office/drawing/2014/main" id="{AC184CC9-A7BF-3F69-752A-0CAC2B92BEEC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5" name="مخطط انسيابي: رابط 13">
                <a:extLst>
                  <a:ext uri="{FF2B5EF4-FFF2-40B4-BE49-F238E27FC236}">
                    <a16:creationId xmlns:a16="http://schemas.microsoft.com/office/drawing/2014/main" id="{22702E30-8956-2AE8-E406-F7BBA13CE79D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9B26B9F-3E94-7011-847B-3C809E86AC4D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E507DB8-777F-EAD9-70AE-42977553F031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C46474-50B8-43CE-3D73-F37AC0F0E4E0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454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6">
            <a:extLst>
              <a:ext uri="{FF2B5EF4-FFF2-40B4-BE49-F238E27FC236}">
                <a16:creationId xmlns:a16="http://schemas.microsoft.com/office/drawing/2014/main" id="{0F86037D-616C-5698-57CD-BCDF95922808}"/>
              </a:ext>
            </a:extLst>
          </p:cNvPr>
          <p:cNvSpPr txBox="1"/>
          <p:nvPr/>
        </p:nvSpPr>
        <p:spPr>
          <a:xfrm>
            <a:off x="4530298" y="2917415"/>
            <a:ext cx="6804206" cy="110799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A3E3F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Listening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01C47-FDB2-07ED-6B35-3A7E47B049BE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A92D60-3C05-0089-34E3-120890FAD86E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1" name="مخطط انسيابي: رابط 10">
                <a:extLst>
                  <a:ext uri="{FF2B5EF4-FFF2-40B4-BE49-F238E27FC236}">
                    <a16:creationId xmlns:a16="http://schemas.microsoft.com/office/drawing/2014/main" id="{95E7351E-B499-040B-507F-15B2603B1694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1">
                <a:extLst>
                  <a:ext uri="{FF2B5EF4-FFF2-40B4-BE49-F238E27FC236}">
                    <a16:creationId xmlns:a16="http://schemas.microsoft.com/office/drawing/2014/main" id="{1BFD3F35-FFD6-9C9E-D4B7-AEA9EA21EB29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2">
                <a:extLst>
                  <a:ext uri="{FF2B5EF4-FFF2-40B4-BE49-F238E27FC236}">
                    <a16:creationId xmlns:a16="http://schemas.microsoft.com/office/drawing/2014/main" id="{8CF70DB5-9793-6C7D-94F6-79A154F0C708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3">
                <a:extLst>
                  <a:ext uri="{FF2B5EF4-FFF2-40B4-BE49-F238E27FC236}">
                    <a16:creationId xmlns:a16="http://schemas.microsoft.com/office/drawing/2014/main" id="{DEF5BF65-4FE1-469F-6D4D-072EC16173F3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6A79CE-4C55-D889-F903-09DC93A5B39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633993-0496-95A1-84BB-8EDE5BF4E69A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70185A-6C1D-AD7E-8631-4BA08A0EEB92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" descr="Cowrie Shells - Open 50 Pcs. : Amazon.ca: Home">
            <a:extLst>
              <a:ext uri="{FF2B5EF4-FFF2-40B4-BE49-F238E27FC236}">
                <a16:creationId xmlns:a16="http://schemas.microsoft.com/office/drawing/2014/main" id="{64A726F0-220B-0833-BDB9-3E16557F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1" y="-19761159"/>
            <a:ext cx="2578474" cy="21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aper Money Cash Vector Illustration. Graphic by hartgraphic · Creative  Fabrica">
            <a:extLst>
              <a:ext uri="{FF2B5EF4-FFF2-40B4-BE49-F238E27FC236}">
                <a16:creationId xmlns:a16="http://schemas.microsoft.com/office/drawing/2014/main" id="{3281CE04-5E89-5D2B-2ABA-D5872D266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t="5258" r="14949" b="7452"/>
          <a:stretch/>
        </p:blipFill>
        <p:spPr bwMode="auto">
          <a:xfrm>
            <a:off x="9353551" y="24039432"/>
            <a:ext cx="2838449" cy="20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Barter Services - History of Barter System - Historyplex">
            <a:extLst>
              <a:ext uri="{FF2B5EF4-FFF2-40B4-BE49-F238E27FC236}">
                <a16:creationId xmlns:a16="http://schemas.microsoft.com/office/drawing/2014/main" id="{46307FFB-13A7-4DC7-4283-129BCD42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84" y="-6512440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Electronic Money Transfer With Mobile Phone Vector Flat Illustration 218546  Vector Art at Vecteezy">
            <a:extLst>
              <a:ext uri="{FF2B5EF4-FFF2-40B4-BE49-F238E27FC236}">
                <a16:creationId xmlns:a16="http://schemas.microsoft.com/office/drawing/2014/main" id="{6C68C4A6-8FB7-D9AC-650C-634A06C43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81" y="14680687"/>
            <a:ext cx="3061396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Free Free Coin Cliparts, Download Free Free Coin Cliparts png images, Free  ClipArts on Clipart Library">
            <a:extLst>
              <a:ext uri="{FF2B5EF4-FFF2-40B4-BE49-F238E27FC236}">
                <a16:creationId xmlns:a16="http://schemas.microsoft.com/office/drawing/2014/main" id="{FA58AA74-9CB1-BB36-6EB9-A6633B50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39" y="-15388779"/>
            <a:ext cx="3121441" cy="283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A List of Precious Metals">
            <a:extLst>
              <a:ext uri="{FF2B5EF4-FFF2-40B4-BE49-F238E27FC236}">
                <a16:creationId xmlns:a16="http://schemas.microsoft.com/office/drawing/2014/main" id="{E8BABFB7-D7DF-C9EE-F526-CC6BFB618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/>
          <a:stretch/>
        </p:blipFill>
        <p:spPr bwMode="auto">
          <a:xfrm>
            <a:off x="4810959" y="19493931"/>
            <a:ext cx="3121442" cy="184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B55F5C92-0839-F419-6F8B-87C638900B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79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wrie Shells - Open 50 Pcs. : Amazon.ca: Home">
            <a:extLst>
              <a:ext uri="{FF2B5EF4-FFF2-40B4-BE49-F238E27FC236}">
                <a16:creationId xmlns:a16="http://schemas.microsoft.com/office/drawing/2014/main" id="{A9971853-CB7F-FFF1-87F6-891162BA4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99" y="712694"/>
            <a:ext cx="2578474" cy="21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per Money Cash Vector Illustration. Graphic by hartgraphic · Creative  Fabrica">
            <a:extLst>
              <a:ext uri="{FF2B5EF4-FFF2-40B4-BE49-F238E27FC236}">
                <a16:creationId xmlns:a16="http://schemas.microsoft.com/office/drawing/2014/main" id="{E4A203F0-B09E-447D-B614-A0307DF94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t="5258" r="14949" b="7452"/>
          <a:stretch/>
        </p:blipFill>
        <p:spPr bwMode="auto">
          <a:xfrm>
            <a:off x="8889865" y="4256416"/>
            <a:ext cx="2838449" cy="20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rter Services - History of Barter System - Historyplex">
            <a:extLst>
              <a:ext uri="{FF2B5EF4-FFF2-40B4-BE49-F238E27FC236}">
                <a16:creationId xmlns:a16="http://schemas.microsoft.com/office/drawing/2014/main" id="{49A0FB3F-3496-2866-4C77-E1016B85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1" y="594050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lectronic Money Transfer With Mobile Phone Vector Flat Illustration 218546  Vector Art at Vecteezy">
            <a:extLst>
              <a:ext uri="{FF2B5EF4-FFF2-40B4-BE49-F238E27FC236}">
                <a16:creationId xmlns:a16="http://schemas.microsoft.com/office/drawing/2014/main" id="{0D4FF4CE-DA6C-FB60-4B98-82D941F11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3" y="4048454"/>
            <a:ext cx="3061396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Free Coin Cliparts, Download Free Free Coin Cliparts png images, Free  ClipArts on Clipart Library">
            <a:extLst>
              <a:ext uri="{FF2B5EF4-FFF2-40B4-BE49-F238E27FC236}">
                <a16:creationId xmlns:a16="http://schemas.microsoft.com/office/drawing/2014/main" id="{1C230080-4C97-CFA6-3C75-5C72345C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32" y="246775"/>
            <a:ext cx="3121441" cy="283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List of Precious Metals">
            <a:extLst>
              <a:ext uri="{FF2B5EF4-FFF2-40B4-BE49-F238E27FC236}">
                <a16:creationId xmlns:a16="http://schemas.microsoft.com/office/drawing/2014/main" id="{E3BD4462-8101-7DF4-F596-3DF46B142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/>
          <a:stretch/>
        </p:blipFill>
        <p:spPr bwMode="auto">
          <a:xfrm>
            <a:off x="4721976" y="4197842"/>
            <a:ext cx="3121442" cy="184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959DF-143E-8DD7-8346-783F8DBF482A}"/>
              </a:ext>
            </a:extLst>
          </p:cNvPr>
          <p:cNvSpPr txBox="1"/>
          <p:nvPr/>
        </p:nvSpPr>
        <p:spPr>
          <a:xfrm>
            <a:off x="9109261" y="3059668"/>
            <a:ext cx="2156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cowrie shells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C066C-F91B-B220-341E-E978B43C199A}"/>
              </a:ext>
            </a:extLst>
          </p:cNvPr>
          <p:cNvSpPr txBox="1"/>
          <p:nvPr/>
        </p:nvSpPr>
        <p:spPr>
          <a:xfrm>
            <a:off x="10191750" y="5813026"/>
            <a:ext cx="1759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paper money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F0801-B9D0-AF97-1183-A34879D9DB7F}"/>
              </a:ext>
            </a:extLst>
          </p:cNvPr>
          <p:cNvSpPr txBox="1"/>
          <p:nvPr/>
        </p:nvSpPr>
        <p:spPr>
          <a:xfrm>
            <a:off x="553569" y="2931149"/>
            <a:ext cx="1833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bartering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65BE66-5D76-9C98-F21A-200466DD2E82}"/>
              </a:ext>
            </a:extLst>
          </p:cNvPr>
          <p:cNvSpPr txBox="1"/>
          <p:nvPr/>
        </p:nvSpPr>
        <p:spPr>
          <a:xfrm>
            <a:off x="682437" y="6241893"/>
            <a:ext cx="2993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electronic money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CF5325-0BF0-6865-6800-DF6B9C820E78}"/>
              </a:ext>
            </a:extLst>
          </p:cNvPr>
          <p:cNvSpPr txBox="1"/>
          <p:nvPr/>
        </p:nvSpPr>
        <p:spPr>
          <a:xfrm>
            <a:off x="4475886" y="2931149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inexpensive metal coins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7FB193-4793-B567-792E-4BD78C873844}"/>
              </a:ext>
            </a:extLst>
          </p:cNvPr>
          <p:cNvSpPr txBox="1"/>
          <p:nvPr/>
        </p:nvSpPr>
        <p:spPr>
          <a:xfrm>
            <a:off x="4289803" y="6331746"/>
            <a:ext cx="4819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coins made of valuable metals</a:t>
            </a:r>
          </a:p>
        </p:txBody>
      </p:sp>
      <p:pic>
        <p:nvPicPr>
          <p:cNvPr id="14" name="Picture 1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F214CE75-A5D2-B251-A53A-35E3410FCE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804695" y="-21012332"/>
            <a:ext cx="11789671" cy="6512561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2E8EED-D10B-B2DF-CF89-BE39D7D51A9A}"/>
              </a:ext>
            </a:extLst>
          </p:cNvPr>
          <p:cNvGrpSpPr/>
          <p:nvPr/>
        </p:nvGrpSpPr>
        <p:grpSpPr>
          <a:xfrm>
            <a:off x="904855" y="21941039"/>
            <a:ext cx="2270784" cy="7678816"/>
            <a:chOff x="289800" y="184311"/>
            <a:chExt cx="2270784" cy="76788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D14083-E09A-249E-D2ED-0D3412E94E7F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2" name="مخطط انسيابي: رابط 10">
                <a:extLst>
                  <a:ext uri="{FF2B5EF4-FFF2-40B4-BE49-F238E27FC236}">
                    <a16:creationId xmlns:a16="http://schemas.microsoft.com/office/drawing/2014/main" id="{D5E50D40-3CFE-B9A9-9F3C-3C936D0EE34E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5" name="مخطط انسيابي: رابط 11">
                <a:extLst>
                  <a:ext uri="{FF2B5EF4-FFF2-40B4-BE49-F238E27FC236}">
                    <a16:creationId xmlns:a16="http://schemas.microsoft.com/office/drawing/2014/main" id="{2E321981-1223-2A0A-7AA9-EBDDE72FA2AB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خطط انسيابي: رابط 12">
                <a:extLst>
                  <a:ext uri="{FF2B5EF4-FFF2-40B4-BE49-F238E27FC236}">
                    <a16:creationId xmlns:a16="http://schemas.microsoft.com/office/drawing/2014/main" id="{072D78D6-6C05-B21F-F245-3B7E5C965D31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7" name="مخطط انسيابي: رابط 13">
                <a:extLst>
                  <a:ext uri="{FF2B5EF4-FFF2-40B4-BE49-F238E27FC236}">
                    <a16:creationId xmlns:a16="http://schemas.microsoft.com/office/drawing/2014/main" id="{FFCFE81B-DE9D-BB05-3C7B-4D41E140FC6E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E1E671-01F9-8C05-1FB3-98EA39FA47BE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4F5779-CBDA-7D64-77CC-636CED7CFA47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9ADD84B-5118-D23B-0985-6152B4E7E622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4019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D24BD2-BBB8-942C-ABCE-AAB62A29420A}"/>
              </a:ext>
            </a:extLst>
          </p:cNvPr>
          <p:cNvSpPr txBox="1"/>
          <p:nvPr/>
        </p:nvSpPr>
        <p:spPr>
          <a:xfrm>
            <a:off x="5461149" y="2136241"/>
            <a:ext cx="5377543" cy="212365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3C93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Good Morning</a:t>
            </a:r>
            <a:endParaRPr lang="ar-SA" sz="6600" b="1" dirty="0">
              <a:ln/>
              <a:solidFill>
                <a:srgbClr val="F3C930"/>
              </a:solidFill>
              <a:latin typeface="Dreaming Outloud Script Pro" panose="030505020403040507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4D0559-7912-5E3C-1BD6-508EC7256F2A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21D684-9D33-08B6-4C5A-AACF5F76C8F6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21" name="مخطط انسيابي: رابط 10">
                <a:extLst>
                  <a:ext uri="{FF2B5EF4-FFF2-40B4-BE49-F238E27FC236}">
                    <a16:creationId xmlns:a16="http://schemas.microsoft.com/office/drawing/2014/main" id="{8AF926AB-6951-9890-E078-62455239B410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2" name="مخطط انسيابي: رابط 11">
                <a:extLst>
                  <a:ext uri="{FF2B5EF4-FFF2-40B4-BE49-F238E27FC236}">
                    <a16:creationId xmlns:a16="http://schemas.microsoft.com/office/drawing/2014/main" id="{B7B17004-46B6-AF71-553D-011A9669480C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3" name="مخطط انسيابي: رابط 12">
                <a:extLst>
                  <a:ext uri="{FF2B5EF4-FFF2-40B4-BE49-F238E27FC236}">
                    <a16:creationId xmlns:a16="http://schemas.microsoft.com/office/drawing/2014/main" id="{B9382B1B-9AE9-D5D3-0ED9-B19B3CA5E8F9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4" name="مخطط انسيابي: رابط 13">
                <a:extLst>
                  <a:ext uri="{FF2B5EF4-FFF2-40B4-BE49-F238E27FC236}">
                    <a16:creationId xmlns:a16="http://schemas.microsoft.com/office/drawing/2014/main" id="{A9873555-D0DA-9DCF-43E9-1E5441F58349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5C4585-E401-0C9D-749D-854131FE7F8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0E0D05F-FB87-76F2-6C15-29C82D289B2C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874705-4643-7438-01C3-E86B6D8B3EA1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A8A11AB4-A1CF-7D00-6EB0-90349697C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3652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C7CE43C-E5F0-7A49-B621-E76851F2BC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17849" y="345439"/>
            <a:ext cx="11789671" cy="651256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 descr="A yellow light bulb with blue ribbon&#10;&#10;Description automatically generated">
            <a:extLst>
              <a:ext uri="{FF2B5EF4-FFF2-40B4-BE49-F238E27FC236}">
                <a16:creationId xmlns:a16="http://schemas.microsoft.com/office/drawing/2014/main" id="{1E4CCE10-1809-4D18-09EF-57E42641BE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r="21380"/>
          <a:stretch/>
        </p:blipFill>
        <p:spPr>
          <a:xfrm flipH="1">
            <a:off x="119522" y="2796598"/>
            <a:ext cx="551986" cy="972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36D5D8-4E20-9490-B640-F1FF4F43E88B}"/>
              </a:ext>
            </a:extLst>
          </p:cNvPr>
          <p:cNvSpPr txBox="1"/>
          <p:nvPr/>
        </p:nvSpPr>
        <p:spPr>
          <a:xfrm>
            <a:off x="1264919" y="6048493"/>
            <a:ext cx="15882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800 c.e</a:t>
            </a:r>
            <a:endParaRPr lang="en-GB" sz="20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5CC2EB-E49B-3488-658D-F43225DF2775}"/>
              </a:ext>
            </a:extLst>
          </p:cNvPr>
          <p:cNvSpPr txBox="1"/>
          <p:nvPr/>
        </p:nvSpPr>
        <p:spPr>
          <a:xfrm>
            <a:off x="3205480" y="6048493"/>
            <a:ext cx="1925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9000 </a:t>
            </a:r>
            <a:r>
              <a:rPr lang="en-GB" sz="2000" b="1" dirty="0" err="1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b.c.e.</a:t>
            </a:r>
            <a:endParaRPr lang="en-GB" sz="20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4E1635-1CCA-77AD-7A55-9030F8E82460}"/>
              </a:ext>
            </a:extLst>
          </p:cNvPr>
          <p:cNvSpPr txBox="1"/>
          <p:nvPr/>
        </p:nvSpPr>
        <p:spPr>
          <a:xfrm>
            <a:off x="5674359" y="6048493"/>
            <a:ext cx="10825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AAB94-4511-E53F-FDF2-C6CA87A437FD}"/>
              </a:ext>
            </a:extLst>
          </p:cNvPr>
          <p:cNvSpPr txBox="1"/>
          <p:nvPr/>
        </p:nvSpPr>
        <p:spPr>
          <a:xfrm>
            <a:off x="7482839" y="6048493"/>
            <a:ext cx="1678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1000 b.c.e</a:t>
            </a:r>
            <a:endParaRPr lang="en-GB" sz="20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D208DC-AE81-2374-93B3-EEB0E5681CE2}"/>
              </a:ext>
            </a:extLst>
          </p:cNvPr>
          <p:cNvSpPr txBox="1"/>
          <p:nvPr/>
        </p:nvSpPr>
        <p:spPr>
          <a:xfrm>
            <a:off x="9758679" y="6143229"/>
            <a:ext cx="1678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500 </a:t>
            </a:r>
            <a:r>
              <a:rPr lang="en-GB" sz="2000" b="1" dirty="0" err="1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b.c.e</a:t>
            </a:r>
            <a:endParaRPr lang="en-GB" sz="20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11A7C0-6D2C-8E26-9E14-BD78115D0FE3}"/>
              </a:ext>
            </a:extLst>
          </p:cNvPr>
          <p:cNvSpPr/>
          <p:nvPr/>
        </p:nvSpPr>
        <p:spPr>
          <a:xfrm>
            <a:off x="1544320" y="4582160"/>
            <a:ext cx="558800" cy="477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5314A3-A08D-9C42-96AF-AA92073B811A}"/>
              </a:ext>
            </a:extLst>
          </p:cNvPr>
          <p:cNvSpPr/>
          <p:nvPr/>
        </p:nvSpPr>
        <p:spPr>
          <a:xfrm>
            <a:off x="3609340" y="4582160"/>
            <a:ext cx="558800" cy="477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7FAF9-9F6D-53BC-CB5D-76BF0881BE0D}"/>
              </a:ext>
            </a:extLst>
          </p:cNvPr>
          <p:cNvSpPr/>
          <p:nvPr/>
        </p:nvSpPr>
        <p:spPr>
          <a:xfrm>
            <a:off x="5674360" y="4582160"/>
            <a:ext cx="558800" cy="477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D7BF1A-886B-A291-1D0A-33C8714C02F2}"/>
              </a:ext>
            </a:extLst>
          </p:cNvPr>
          <p:cNvSpPr/>
          <p:nvPr/>
        </p:nvSpPr>
        <p:spPr>
          <a:xfrm>
            <a:off x="7861300" y="4582160"/>
            <a:ext cx="558800" cy="477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3EDEEA-B4DD-C44D-B88D-8726EC650150}"/>
              </a:ext>
            </a:extLst>
          </p:cNvPr>
          <p:cNvSpPr/>
          <p:nvPr/>
        </p:nvSpPr>
        <p:spPr>
          <a:xfrm>
            <a:off x="10039370" y="4500880"/>
            <a:ext cx="558800" cy="477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25" name="p25 listening">
            <a:hlinkClick r:id="" action="ppaction://media"/>
            <a:extLst>
              <a:ext uri="{FF2B5EF4-FFF2-40B4-BE49-F238E27FC236}">
                <a16:creationId xmlns:a16="http://schemas.microsoft.com/office/drawing/2014/main" id="{62981CFD-1EC4-A25A-AF0F-6C527CF6C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7072" y="3101656"/>
            <a:ext cx="400110" cy="400110"/>
          </a:xfrm>
          <a:prstGeom prst="rect">
            <a:avLst/>
          </a:prstGeom>
          <a:effectLst/>
        </p:spPr>
      </p:pic>
      <p:pic>
        <p:nvPicPr>
          <p:cNvPr id="27" name="Picture 26" descr="A close up of a headphones&#10;&#10;Description automatically generated">
            <a:extLst>
              <a:ext uri="{FF2B5EF4-FFF2-40B4-BE49-F238E27FC236}">
                <a16:creationId xmlns:a16="http://schemas.microsoft.com/office/drawing/2014/main" id="{56AF03C7-E92B-0CBC-0D5D-AA945AA35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29" y="91440"/>
            <a:ext cx="1082587" cy="12801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87EEF5-16C9-1FE5-B876-5E47CF1857F9}"/>
              </a:ext>
            </a:extLst>
          </p:cNvPr>
          <p:cNvGrpSpPr/>
          <p:nvPr/>
        </p:nvGrpSpPr>
        <p:grpSpPr>
          <a:xfrm>
            <a:off x="-167664" y="-23328831"/>
            <a:ext cx="2270784" cy="7678816"/>
            <a:chOff x="289800" y="184311"/>
            <a:chExt cx="2270784" cy="76788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C40885-B6ED-2480-3F67-BA4B83F15F4F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8" name="مخطط انسيابي: رابط 10">
                <a:extLst>
                  <a:ext uri="{FF2B5EF4-FFF2-40B4-BE49-F238E27FC236}">
                    <a16:creationId xmlns:a16="http://schemas.microsoft.com/office/drawing/2014/main" id="{35FBD8B6-75E3-68A3-97AA-6F88C25748B8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0" name="مخطط انسيابي: رابط 11">
                <a:extLst>
                  <a:ext uri="{FF2B5EF4-FFF2-40B4-BE49-F238E27FC236}">
                    <a16:creationId xmlns:a16="http://schemas.microsoft.com/office/drawing/2014/main" id="{B600A6D4-BD9B-469A-4AD0-9DC6949FC88E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2">
                <a:extLst>
                  <a:ext uri="{FF2B5EF4-FFF2-40B4-BE49-F238E27FC236}">
                    <a16:creationId xmlns:a16="http://schemas.microsoft.com/office/drawing/2014/main" id="{EA678B22-D479-97CA-F771-FC8689E9F8A4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3">
                <a:extLst>
                  <a:ext uri="{FF2B5EF4-FFF2-40B4-BE49-F238E27FC236}">
                    <a16:creationId xmlns:a16="http://schemas.microsoft.com/office/drawing/2014/main" id="{ED13EA41-C512-A944-6D0C-F3F261290176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AB21E94-CB78-5F2F-3743-6E25F45A60EF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B47621A-2488-D7CA-8AF0-6F1D5C78F55A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93310E9-F176-5307-7D2D-C78A1A089033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4823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6">
            <a:extLst>
              <a:ext uri="{FF2B5EF4-FFF2-40B4-BE49-F238E27FC236}">
                <a16:creationId xmlns:a16="http://schemas.microsoft.com/office/drawing/2014/main" id="{0F86037D-616C-5698-57CD-BCDF95922808}"/>
              </a:ext>
            </a:extLst>
          </p:cNvPr>
          <p:cNvSpPr txBox="1"/>
          <p:nvPr/>
        </p:nvSpPr>
        <p:spPr>
          <a:xfrm>
            <a:off x="4562798" y="2321004"/>
            <a:ext cx="6804206" cy="110799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FA4A4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Pronunciation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01C47-FDB2-07ED-6B35-3A7E47B049BE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A92D60-3C05-0089-34E3-120890FAD86E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1" name="مخطط انسيابي: رابط 10">
                <a:extLst>
                  <a:ext uri="{FF2B5EF4-FFF2-40B4-BE49-F238E27FC236}">
                    <a16:creationId xmlns:a16="http://schemas.microsoft.com/office/drawing/2014/main" id="{95E7351E-B499-040B-507F-15B2603B1694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1">
                <a:extLst>
                  <a:ext uri="{FF2B5EF4-FFF2-40B4-BE49-F238E27FC236}">
                    <a16:creationId xmlns:a16="http://schemas.microsoft.com/office/drawing/2014/main" id="{1BFD3F35-FFD6-9C9E-D4B7-AEA9EA21EB29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2">
                <a:extLst>
                  <a:ext uri="{FF2B5EF4-FFF2-40B4-BE49-F238E27FC236}">
                    <a16:creationId xmlns:a16="http://schemas.microsoft.com/office/drawing/2014/main" id="{8CF70DB5-9793-6C7D-94F6-79A154F0C708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3">
                <a:extLst>
                  <a:ext uri="{FF2B5EF4-FFF2-40B4-BE49-F238E27FC236}">
                    <a16:creationId xmlns:a16="http://schemas.microsoft.com/office/drawing/2014/main" id="{DEF5BF65-4FE1-469F-6D4D-072EC16173F3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6A79CE-4C55-D889-F903-09DC93A5B39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633993-0496-95A1-84BB-8EDE5BF4E69A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70185A-6C1D-AD7E-8631-4BA08A0EEB92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Pronunciation of ED Endings in Regular Verbs - ED Endings Sounds">
            <a:extLst>
              <a:ext uri="{FF2B5EF4-FFF2-40B4-BE49-F238E27FC236}">
                <a16:creationId xmlns:a16="http://schemas.microsoft.com/office/drawing/2014/main" id="{4F8DCB73-E51A-5F10-643C-3B4B264F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16" y="25017277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312856E8-FA17-C575-8484-B4F6926BF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3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nunciation of ED Endings in Regular Verbs - ED Endings Sounds">
            <a:extLst>
              <a:ext uri="{FF2B5EF4-FFF2-40B4-BE49-F238E27FC236}">
                <a16:creationId xmlns:a16="http://schemas.microsoft.com/office/drawing/2014/main" id="{3D80D0F0-EE80-4F76-039D-8432E2D8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09625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2562DE-4C8D-68A9-00BA-BFF2D4268130}"/>
              </a:ext>
            </a:extLst>
          </p:cNvPr>
          <p:cNvGrpSpPr/>
          <p:nvPr/>
        </p:nvGrpSpPr>
        <p:grpSpPr>
          <a:xfrm>
            <a:off x="388608" y="22782967"/>
            <a:ext cx="2270784" cy="7678816"/>
            <a:chOff x="289800" y="184311"/>
            <a:chExt cx="2270784" cy="76788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2274EB2-084E-7DB6-63E4-44A7797CEFA8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7" name="مخطط انسيابي: رابط 10">
                <a:extLst>
                  <a:ext uri="{FF2B5EF4-FFF2-40B4-BE49-F238E27FC236}">
                    <a16:creationId xmlns:a16="http://schemas.microsoft.com/office/drawing/2014/main" id="{EA97E33C-0C55-2C96-C32E-021AD7B60A15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8" name="مخطط انسيابي: رابط 11">
                <a:extLst>
                  <a:ext uri="{FF2B5EF4-FFF2-40B4-BE49-F238E27FC236}">
                    <a16:creationId xmlns:a16="http://schemas.microsoft.com/office/drawing/2014/main" id="{A566A0D2-614B-B848-9EF6-A756CED13DA9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9" name="مخطط انسيابي: رابط 12">
                <a:extLst>
                  <a:ext uri="{FF2B5EF4-FFF2-40B4-BE49-F238E27FC236}">
                    <a16:creationId xmlns:a16="http://schemas.microsoft.com/office/drawing/2014/main" id="{CA0722D8-EB98-9ECD-4EB8-851DB1D10DA4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0" name="مخطط انسيابي: رابط 13">
                <a:extLst>
                  <a:ext uri="{FF2B5EF4-FFF2-40B4-BE49-F238E27FC236}">
                    <a16:creationId xmlns:a16="http://schemas.microsoft.com/office/drawing/2014/main" id="{ADC24376-E06F-445E-7932-034DBD612B31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7F6F5D9-8DE2-489E-EBFF-4B5C362746B8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AF4D50C-1B32-7716-8EB3-F0ACBB012208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94083FB-5AB6-443C-0477-9622DBE13CE5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5600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onunciation of ED Endings in Regular Verbs - ED Endings Sounds">
            <a:extLst>
              <a:ext uri="{FF2B5EF4-FFF2-40B4-BE49-F238E27FC236}">
                <a16:creationId xmlns:a16="http://schemas.microsoft.com/office/drawing/2014/main" id="{3E07A8C1-560B-024B-C66A-71D3A7CB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20833353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45DF6C94-5D9E-5C42-A882-66A56F07A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6" y="678456"/>
            <a:ext cx="11458853" cy="55010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834ABB-5D98-C312-3DE6-1A4869D81A4D}"/>
              </a:ext>
            </a:extLst>
          </p:cNvPr>
          <p:cNvSpPr/>
          <p:nvPr/>
        </p:nvSpPr>
        <p:spPr>
          <a:xfrm>
            <a:off x="225146" y="3241040"/>
            <a:ext cx="11966854" cy="325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lose up of a headphones&#10;&#10;Description automatically generated">
            <a:extLst>
              <a:ext uri="{FF2B5EF4-FFF2-40B4-BE49-F238E27FC236}">
                <a16:creationId xmlns:a16="http://schemas.microsoft.com/office/drawing/2014/main" id="{120AC24C-687C-0009-2017-7B473FA29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093" y="89653"/>
            <a:ext cx="1448002" cy="1590897"/>
          </a:xfrm>
          <a:prstGeom prst="rect">
            <a:avLst/>
          </a:prstGeom>
        </p:spPr>
      </p:pic>
      <p:pic>
        <p:nvPicPr>
          <p:cNvPr id="2" name="B3A41C31">
            <a:hlinkClick r:id="" action="ppaction://media"/>
            <a:extLst>
              <a:ext uri="{FF2B5EF4-FFF2-40B4-BE49-F238E27FC236}">
                <a16:creationId xmlns:a16="http://schemas.microsoft.com/office/drawing/2014/main" id="{5B986577-CA0D-CC0F-1F88-75A2339A8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7999" y="5100955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161E20-4D0E-52A5-2AB1-98E9021E2E4B}"/>
              </a:ext>
            </a:extLst>
          </p:cNvPr>
          <p:cNvGrpSpPr/>
          <p:nvPr/>
        </p:nvGrpSpPr>
        <p:grpSpPr>
          <a:xfrm>
            <a:off x="-543584" y="-15594603"/>
            <a:ext cx="2270784" cy="7678816"/>
            <a:chOff x="289800" y="184311"/>
            <a:chExt cx="2270784" cy="76788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1556266-677D-9ABF-16A2-8ABFC5D0D50C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2" name="مخطط انسيابي: رابط 10">
                <a:extLst>
                  <a:ext uri="{FF2B5EF4-FFF2-40B4-BE49-F238E27FC236}">
                    <a16:creationId xmlns:a16="http://schemas.microsoft.com/office/drawing/2014/main" id="{BCC91158-938C-92A8-3CAA-AF1461EDFC62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1">
                <a:extLst>
                  <a:ext uri="{FF2B5EF4-FFF2-40B4-BE49-F238E27FC236}">
                    <a16:creationId xmlns:a16="http://schemas.microsoft.com/office/drawing/2014/main" id="{9BDEC205-2727-F622-3C19-C6E80845E1DC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2">
                <a:extLst>
                  <a:ext uri="{FF2B5EF4-FFF2-40B4-BE49-F238E27FC236}">
                    <a16:creationId xmlns:a16="http://schemas.microsoft.com/office/drawing/2014/main" id="{739BE644-419F-E14F-9832-85D499907500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5" name="مخطط انسيابي: رابط 13">
                <a:extLst>
                  <a:ext uri="{FF2B5EF4-FFF2-40B4-BE49-F238E27FC236}">
                    <a16:creationId xmlns:a16="http://schemas.microsoft.com/office/drawing/2014/main" id="{9C5C25EC-CBD3-78D0-683B-F8A4E00FC170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5B1B714-D9AA-2841-53A9-3C4B0B87FF8C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D4D0B6-EAB9-ADD3-59A0-6B9E0E5CBAE1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14D0040-2D0D-7D53-35AE-503A5DCBEB16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710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6">
            <a:extLst>
              <a:ext uri="{FF2B5EF4-FFF2-40B4-BE49-F238E27FC236}">
                <a16:creationId xmlns:a16="http://schemas.microsoft.com/office/drawing/2014/main" id="{0F86037D-616C-5698-57CD-BCDF95922808}"/>
              </a:ext>
            </a:extLst>
          </p:cNvPr>
          <p:cNvSpPr txBox="1"/>
          <p:nvPr/>
        </p:nvSpPr>
        <p:spPr>
          <a:xfrm>
            <a:off x="4562798" y="2091094"/>
            <a:ext cx="6804206" cy="212365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8DE8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Vocabulary Building</a:t>
            </a:r>
            <a:endParaRPr lang="ar-SA" sz="6600" b="1" dirty="0">
              <a:ln/>
              <a:solidFill>
                <a:srgbClr val="F8DE80"/>
              </a:solidFill>
              <a:latin typeface="Dreaming Outloud Script Pro" panose="03050502040304050704" pitchFamily="66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01C47-FDB2-07ED-6B35-3A7E47B049BE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A92D60-3C05-0089-34E3-120890FAD86E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1" name="مخطط انسيابي: رابط 10">
                <a:extLst>
                  <a:ext uri="{FF2B5EF4-FFF2-40B4-BE49-F238E27FC236}">
                    <a16:creationId xmlns:a16="http://schemas.microsoft.com/office/drawing/2014/main" id="{95E7351E-B499-040B-507F-15B2603B1694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1">
                <a:extLst>
                  <a:ext uri="{FF2B5EF4-FFF2-40B4-BE49-F238E27FC236}">
                    <a16:creationId xmlns:a16="http://schemas.microsoft.com/office/drawing/2014/main" id="{1BFD3F35-FFD6-9C9E-D4B7-AEA9EA21EB29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2">
                <a:extLst>
                  <a:ext uri="{FF2B5EF4-FFF2-40B4-BE49-F238E27FC236}">
                    <a16:creationId xmlns:a16="http://schemas.microsoft.com/office/drawing/2014/main" id="{8CF70DB5-9793-6C7D-94F6-79A154F0C708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3">
                <a:extLst>
                  <a:ext uri="{FF2B5EF4-FFF2-40B4-BE49-F238E27FC236}">
                    <a16:creationId xmlns:a16="http://schemas.microsoft.com/office/drawing/2014/main" id="{DEF5BF65-4FE1-469F-6D4D-072EC16173F3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6A79CE-4C55-D889-F903-09DC93A5B39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633993-0496-95A1-84BB-8EDE5BF4E69A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70185A-6C1D-AD7E-8631-4BA08A0EEB92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DC5A1F8C-CE9D-8EB5-A8AF-3EB869BAB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71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tape with black text&#10;&#10;Description automatically generated">
            <a:extLst>
              <a:ext uri="{FF2B5EF4-FFF2-40B4-BE49-F238E27FC236}">
                <a16:creationId xmlns:a16="http://schemas.microsoft.com/office/drawing/2014/main" id="{F8742F51-27E2-7512-302E-D89F0593F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5" y="822960"/>
            <a:ext cx="10681249" cy="4765040"/>
          </a:xfrm>
          <a:prstGeom prst="rect">
            <a:avLst/>
          </a:prstGeom>
        </p:spPr>
      </p:pic>
      <p:pic>
        <p:nvPicPr>
          <p:cNvPr id="5" name="Picture 4" descr="A group of books on a white background&#10;&#10;Description automatically generated">
            <a:extLst>
              <a:ext uri="{FF2B5EF4-FFF2-40B4-BE49-F238E27FC236}">
                <a16:creationId xmlns:a16="http://schemas.microsoft.com/office/drawing/2014/main" id="{76356ADA-4B11-CA52-45B5-1560522CE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7ED"/>
              </a:clrFrom>
              <a:clrTo>
                <a:srgbClr val="FFF7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r="5188" b="13372"/>
          <a:stretch/>
        </p:blipFill>
        <p:spPr>
          <a:xfrm>
            <a:off x="9111802" y="5282963"/>
            <a:ext cx="2949262" cy="1426930"/>
          </a:xfrm>
          <a:prstGeom prst="rect">
            <a:avLst/>
          </a:prstGeom>
        </p:spPr>
      </p:pic>
      <p:sp>
        <p:nvSpPr>
          <p:cNvPr id="2" name="مربع نص 4">
            <a:extLst>
              <a:ext uri="{FF2B5EF4-FFF2-40B4-BE49-F238E27FC236}">
                <a16:creationId xmlns:a16="http://schemas.microsoft.com/office/drawing/2014/main" id="{1037AB0C-8A4E-812F-35AC-DCD75DE9E552}"/>
              </a:ext>
            </a:extLst>
          </p:cNvPr>
          <p:cNvSpPr txBox="1"/>
          <p:nvPr/>
        </p:nvSpPr>
        <p:spPr>
          <a:xfrm>
            <a:off x="1449268" y="1305502"/>
            <a:ext cx="6795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endParaRPr lang="ar-SA" sz="3200" b="1" dirty="0">
              <a:solidFill>
                <a:schemeClr val="accent2"/>
              </a:solidFill>
              <a:latin typeface="MV Boli" panose="02000500030200090000" pitchFamily="2" charset="0"/>
            </a:endParaRPr>
          </a:p>
        </p:txBody>
      </p:sp>
      <p:sp>
        <p:nvSpPr>
          <p:cNvPr id="4" name="مربع نص 5">
            <a:extLst>
              <a:ext uri="{FF2B5EF4-FFF2-40B4-BE49-F238E27FC236}">
                <a16:creationId xmlns:a16="http://schemas.microsoft.com/office/drawing/2014/main" id="{73C80982-C620-1189-F5C7-2817F9A8C71A}"/>
              </a:ext>
            </a:extLst>
          </p:cNvPr>
          <p:cNvSpPr txBox="1"/>
          <p:nvPr/>
        </p:nvSpPr>
        <p:spPr>
          <a:xfrm>
            <a:off x="1449268" y="1697670"/>
            <a:ext cx="6795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</a:t>
            </a:r>
            <a:endParaRPr lang="ar-SA" sz="3200" b="1" dirty="0">
              <a:solidFill>
                <a:schemeClr val="accent5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D249D660-3B31-0F89-6D73-2B8882A485EC}"/>
              </a:ext>
            </a:extLst>
          </p:cNvPr>
          <p:cNvSpPr txBox="1"/>
          <p:nvPr/>
        </p:nvSpPr>
        <p:spPr>
          <a:xfrm>
            <a:off x="1449268" y="4165915"/>
            <a:ext cx="6795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</a:t>
            </a:r>
            <a:endParaRPr lang="ar-SA" sz="3200" b="1" dirty="0">
              <a:solidFill>
                <a:schemeClr val="accent5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ربع نص 7">
            <a:extLst>
              <a:ext uri="{FF2B5EF4-FFF2-40B4-BE49-F238E27FC236}">
                <a16:creationId xmlns:a16="http://schemas.microsoft.com/office/drawing/2014/main" id="{D61314CF-0B59-A616-FB52-65509800CE4A}"/>
              </a:ext>
            </a:extLst>
          </p:cNvPr>
          <p:cNvSpPr txBox="1"/>
          <p:nvPr/>
        </p:nvSpPr>
        <p:spPr>
          <a:xfrm>
            <a:off x="1449268" y="3044280"/>
            <a:ext cx="6795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</a:t>
            </a:r>
            <a:endParaRPr lang="ar-SA" sz="3200" b="1" dirty="0">
              <a:solidFill>
                <a:schemeClr val="accent2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ربع نص 8">
            <a:extLst>
              <a:ext uri="{FF2B5EF4-FFF2-40B4-BE49-F238E27FC236}">
                <a16:creationId xmlns:a16="http://schemas.microsoft.com/office/drawing/2014/main" id="{87A104DB-A75E-519D-B94C-BF647A95C25D}"/>
              </a:ext>
            </a:extLst>
          </p:cNvPr>
          <p:cNvSpPr txBox="1"/>
          <p:nvPr/>
        </p:nvSpPr>
        <p:spPr>
          <a:xfrm>
            <a:off x="1449268" y="3429000"/>
            <a:ext cx="6075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</a:t>
            </a:r>
            <a:endParaRPr lang="ar-SA" sz="3200" b="1" dirty="0">
              <a:solidFill>
                <a:schemeClr val="accent5"/>
              </a:solidFill>
              <a:latin typeface="MV Boli" panose="02000500030200090000" pitchFamily="2" charset="0"/>
            </a:endParaRPr>
          </a:p>
        </p:txBody>
      </p:sp>
      <p:sp>
        <p:nvSpPr>
          <p:cNvPr id="9" name="مربع نص 9">
            <a:extLst>
              <a:ext uri="{FF2B5EF4-FFF2-40B4-BE49-F238E27FC236}">
                <a16:creationId xmlns:a16="http://schemas.microsoft.com/office/drawing/2014/main" id="{9B701056-9287-A055-F23C-869DD9551653}"/>
              </a:ext>
            </a:extLst>
          </p:cNvPr>
          <p:cNvSpPr txBox="1"/>
          <p:nvPr/>
        </p:nvSpPr>
        <p:spPr>
          <a:xfrm>
            <a:off x="1449268" y="3781195"/>
            <a:ext cx="6795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</a:t>
            </a:r>
            <a:endParaRPr lang="ar-SA" sz="3200" b="1" dirty="0">
              <a:solidFill>
                <a:schemeClr val="accent2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مربع نص 10">
            <a:extLst>
              <a:ext uri="{FF2B5EF4-FFF2-40B4-BE49-F238E27FC236}">
                <a16:creationId xmlns:a16="http://schemas.microsoft.com/office/drawing/2014/main" id="{44CC38E7-883F-D965-2BC4-59614487F5E9}"/>
              </a:ext>
            </a:extLst>
          </p:cNvPr>
          <p:cNvSpPr txBox="1"/>
          <p:nvPr/>
        </p:nvSpPr>
        <p:spPr>
          <a:xfrm>
            <a:off x="1449268" y="1965137"/>
            <a:ext cx="6795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</a:t>
            </a:r>
            <a:endParaRPr lang="ar-SA" sz="3200" b="1" dirty="0">
              <a:solidFill>
                <a:schemeClr val="accent2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مربع نص 11">
            <a:extLst>
              <a:ext uri="{FF2B5EF4-FFF2-40B4-BE49-F238E27FC236}">
                <a16:creationId xmlns:a16="http://schemas.microsoft.com/office/drawing/2014/main" id="{988B8C19-ADB3-7775-64DF-B02004CB9078}"/>
              </a:ext>
            </a:extLst>
          </p:cNvPr>
          <p:cNvSpPr txBox="1"/>
          <p:nvPr/>
        </p:nvSpPr>
        <p:spPr>
          <a:xfrm>
            <a:off x="1449268" y="2358515"/>
            <a:ext cx="6795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</a:t>
            </a:r>
            <a:endParaRPr lang="ar-SA" sz="3200" b="1" dirty="0">
              <a:solidFill>
                <a:schemeClr val="accent5"/>
              </a:solidFill>
              <a:latin typeface="MV Boli" panose="0200050003020009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C3E73C-E27C-6D52-3C12-60AFA00B1AE1}"/>
              </a:ext>
            </a:extLst>
          </p:cNvPr>
          <p:cNvGrpSpPr/>
          <p:nvPr/>
        </p:nvGrpSpPr>
        <p:grpSpPr>
          <a:xfrm>
            <a:off x="313876" y="22129911"/>
            <a:ext cx="2270784" cy="7678816"/>
            <a:chOff x="289800" y="184311"/>
            <a:chExt cx="2270784" cy="76788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372684A-BC88-F2E1-E509-CD5362D88E4F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7" name="مخطط انسيابي: رابط 10">
                <a:extLst>
                  <a:ext uri="{FF2B5EF4-FFF2-40B4-BE49-F238E27FC236}">
                    <a16:creationId xmlns:a16="http://schemas.microsoft.com/office/drawing/2014/main" id="{9D25F2DA-A14E-CA50-E424-32E5E860587D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8" name="مخطط انسيابي: رابط 11">
                <a:extLst>
                  <a:ext uri="{FF2B5EF4-FFF2-40B4-BE49-F238E27FC236}">
                    <a16:creationId xmlns:a16="http://schemas.microsoft.com/office/drawing/2014/main" id="{FEEDCB85-A6A0-835D-4550-FD64DDAA8EAF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9" name="مخطط انسيابي: رابط 12">
                <a:extLst>
                  <a:ext uri="{FF2B5EF4-FFF2-40B4-BE49-F238E27FC236}">
                    <a16:creationId xmlns:a16="http://schemas.microsoft.com/office/drawing/2014/main" id="{03B9EE16-FB8D-2E55-8C37-6FE340273050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0" name="مخطط انسيابي: رابط 13">
                <a:extLst>
                  <a:ext uri="{FF2B5EF4-FFF2-40B4-BE49-F238E27FC236}">
                    <a16:creationId xmlns:a16="http://schemas.microsoft.com/office/drawing/2014/main" id="{477F3296-354D-E418-9D56-18012D77C00E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6F4348-2651-08DF-832C-EC54ADF01097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29E7493-D217-727A-4513-F58866701795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B948D0-B807-4354-C22B-EBC74682BEDB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5613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خيرية – والباقيات الصالحات خير عند ربك ثوابا | موقع البطاقة الدعوي">
            <a:extLst>
              <a:ext uri="{FF2B5EF4-FFF2-40B4-BE49-F238E27FC236}">
                <a16:creationId xmlns:a16="http://schemas.microsoft.com/office/drawing/2014/main" id="{8505515F-1F15-8D38-B806-00C8CF44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64719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D93_Outro">
            <a:hlinkClick r:id="" action="ppaction://media"/>
            <a:extLst>
              <a:ext uri="{FF2B5EF4-FFF2-40B4-BE49-F238E27FC236}">
                <a16:creationId xmlns:a16="http://schemas.microsoft.com/office/drawing/2014/main" id="{AACEDC88-1CB8-97DD-CD01-CB6761728F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439" y="447040"/>
            <a:ext cx="9621273" cy="541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43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ce day">
            <a:extLst>
              <a:ext uri="{FF2B5EF4-FFF2-40B4-BE49-F238E27FC236}">
                <a16:creationId xmlns:a16="http://schemas.microsoft.com/office/drawing/2014/main" id="{F70E895F-E52B-35ED-445E-B1C50E92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0" y="821055"/>
            <a:ext cx="7557790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8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D24BD2-BBB8-942C-ABCE-AAB62A29420A}"/>
              </a:ext>
            </a:extLst>
          </p:cNvPr>
          <p:cNvSpPr txBox="1"/>
          <p:nvPr/>
        </p:nvSpPr>
        <p:spPr>
          <a:xfrm>
            <a:off x="4480796" y="1533560"/>
            <a:ext cx="6804206" cy="110799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3C93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Mega Goal3.1</a:t>
            </a:r>
          </a:p>
        </p:txBody>
      </p:sp>
      <p:sp>
        <p:nvSpPr>
          <p:cNvPr id="2" name="مربع نص 6">
            <a:extLst>
              <a:ext uri="{FF2B5EF4-FFF2-40B4-BE49-F238E27FC236}">
                <a16:creationId xmlns:a16="http://schemas.microsoft.com/office/drawing/2014/main" id="{DA7DC5F8-1FE0-0D5F-BCDE-C5E5E907F003}"/>
              </a:ext>
            </a:extLst>
          </p:cNvPr>
          <p:cNvSpPr txBox="1"/>
          <p:nvPr/>
        </p:nvSpPr>
        <p:spPr>
          <a:xfrm>
            <a:off x="4623401" y="2776550"/>
            <a:ext cx="6804206" cy="212365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A3E3F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Influential People</a:t>
            </a:r>
            <a:endParaRPr lang="ar-SA" sz="6600" b="1" dirty="0">
              <a:ln/>
              <a:solidFill>
                <a:srgbClr val="A3E3F0"/>
              </a:solidFill>
              <a:latin typeface="Dreaming Outloud Script Pro" panose="030505020403040507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AA94B0-DE40-C58D-1EC9-2CEE751E4212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CFAED0-D0F3-2A1B-6728-27681983FDB5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23" name="مخطط انسيابي: رابط 10">
                <a:extLst>
                  <a:ext uri="{FF2B5EF4-FFF2-40B4-BE49-F238E27FC236}">
                    <a16:creationId xmlns:a16="http://schemas.microsoft.com/office/drawing/2014/main" id="{E33D621B-04D6-EA5F-3558-CBD22E318069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4" name="مخطط انسيابي: رابط 11">
                <a:extLst>
                  <a:ext uri="{FF2B5EF4-FFF2-40B4-BE49-F238E27FC236}">
                    <a16:creationId xmlns:a16="http://schemas.microsoft.com/office/drawing/2014/main" id="{C31C65A7-3E83-B360-3F9F-A8E511390E55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5" name="مخطط انسيابي: رابط 12">
                <a:extLst>
                  <a:ext uri="{FF2B5EF4-FFF2-40B4-BE49-F238E27FC236}">
                    <a16:creationId xmlns:a16="http://schemas.microsoft.com/office/drawing/2014/main" id="{DEB08008-5FB2-3A8E-3BEB-6E65AC0583A8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6" name="مخطط انسيابي: رابط 13">
                <a:extLst>
                  <a:ext uri="{FF2B5EF4-FFF2-40B4-BE49-F238E27FC236}">
                    <a16:creationId xmlns:a16="http://schemas.microsoft.com/office/drawing/2014/main" id="{83ED8CB7-BF97-60B3-6FE6-C4E22C7F11F4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3FB692-4008-418D-4865-01603A4FE989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65E669-A45E-8564-E1DC-8BB9AC8B0DC9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D9FF9F-D784-C379-8DD4-EC1D36F157EA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445680F0-ABDE-709A-7BBA-44B7332F8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4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6">
            <a:extLst>
              <a:ext uri="{FF2B5EF4-FFF2-40B4-BE49-F238E27FC236}">
                <a16:creationId xmlns:a16="http://schemas.microsoft.com/office/drawing/2014/main" id="{0F86037D-616C-5698-57CD-BCDF95922808}"/>
              </a:ext>
            </a:extLst>
          </p:cNvPr>
          <p:cNvSpPr txBox="1"/>
          <p:nvPr/>
        </p:nvSpPr>
        <p:spPr>
          <a:xfrm>
            <a:off x="3794372" y="0"/>
            <a:ext cx="6804206" cy="517064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CDF27D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Conversation</a:t>
            </a:r>
          </a:p>
          <a:p>
            <a:pPr algn="ctr"/>
            <a:r>
              <a:rPr lang="en-US" sz="6600" b="1" dirty="0">
                <a:ln/>
                <a:solidFill>
                  <a:srgbClr val="A3E3F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Listening</a:t>
            </a:r>
          </a:p>
          <a:p>
            <a:pPr algn="ctr"/>
            <a:r>
              <a:rPr lang="en-US" sz="6600" b="1" dirty="0">
                <a:ln/>
                <a:solidFill>
                  <a:srgbClr val="FFA4A4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Pronunciation</a:t>
            </a:r>
          </a:p>
          <a:p>
            <a:pPr algn="ctr"/>
            <a:r>
              <a:rPr lang="en-US" sz="6600" b="1" dirty="0">
                <a:ln/>
                <a:solidFill>
                  <a:srgbClr val="F8DE8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Vocabulary Building</a:t>
            </a:r>
            <a:endParaRPr lang="ar-SA" sz="6600" b="1" dirty="0">
              <a:ln/>
              <a:solidFill>
                <a:srgbClr val="F8DE80"/>
              </a:solidFill>
              <a:latin typeface="Dreaming Outloud Script Pro" panose="03050502040304050704" pitchFamily="66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01C47-FDB2-07ED-6B35-3A7E47B049BE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A92D60-3C05-0089-34E3-120890FAD86E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1" name="مخطط انسيابي: رابط 10">
                <a:extLst>
                  <a:ext uri="{FF2B5EF4-FFF2-40B4-BE49-F238E27FC236}">
                    <a16:creationId xmlns:a16="http://schemas.microsoft.com/office/drawing/2014/main" id="{95E7351E-B499-040B-507F-15B2603B1694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1">
                <a:extLst>
                  <a:ext uri="{FF2B5EF4-FFF2-40B4-BE49-F238E27FC236}">
                    <a16:creationId xmlns:a16="http://schemas.microsoft.com/office/drawing/2014/main" id="{1BFD3F35-FFD6-9C9E-D4B7-AEA9EA21EB29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2">
                <a:extLst>
                  <a:ext uri="{FF2B5EF4-FFF2-40B4-BE49-F238E27FC236}">
                    <a16:creationId xmlns:a16="http://schemas.microsoft.com/office/drawing/2014/main" id="{8CF70DB5-9793-6C7D-94F6-79A154F0C708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3">
                <a:extLst>
                  <a:ext uri="{FF2B5EF4-FFF2-40B4-BE49-F238E27FC236}">
                    <a16:creationId xmlns:a16="http://schemas.microsoft.com/office/drawing/2014/main" id="{DEF5BF65-4FE1-469F-6D4D-072EC16173F3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6A79CE-4C55-D889-F903-09DC93A5B39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633993-0496-95A1-84BB-8EDE5BF4E69A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70185A-6C1D-AD7E-8631-4BA08A0EEB92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A5AC79BD-DA1C-D46B-0E45-6BC0D9DDB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52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8;p31">
            <a:extLst>
              <a:ext uri="{FF2B5EF4-FFF2-40B4-BE49-F238E27FC236}">
                <a16:creationId xmlns:a16="http://schemas.microsoft.com/office/drawing/2014/main" id="{BA8D2D0D-336A-141B-4A3E-DE8A6B9F442D}"/>
              </a:ext>
            </a:extLst>
          </p:cNvPr>
          <p:cNvSpPr txBox="1">
            <a:spLocks/>
          </p:cNvSpPr>
          <p:nvPr/>
        </p:nvSpPr>
        <p:spPr>
          <a:xfrm>
            <a:off x="1603036" y="4097586"/>
            <a:ext cx="7572624" cy="577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2400" b="1" i="0" dirty="0">
                <a:solidFill>
                  <a:srgbClr val="676A6C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Arrange numbers' sequence according to an audio</a:t>
            </a:r>
            <a:endParaRPr lang="en-US" sz="2400" dirty="0">
              <a:solidFill>
                <a:srgbClr val="92D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Google Shape;374;p31">
            <a:extLst>
              <a:ext uri="{FF2B5EF4-FFF2-40B4-BE49-F238E27FC236}">
                <a16:creationId xmlns:a16="http://schemas.microsoft.com/office/drawing/2014/main" id="{90D7AFD9-D2FF-4D14-69C0-2C706F3E31D1}"/>
              </a:ext>
            </a:extLst>
          </p:cNvPr>
          <p:cNvSpPr txBox="1">
            <a:spLocks/>
          </p:cNvSpPr>
          <p:nvPr/>
        </p:nvSpPr>
        <p:spPr>
          <a:xfrm>
            <a:off x="1554301" y="1611001"/>
            <a:ext cx="10588964" cy="462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400" b="1" i="0" dirty="0">
                <a:solidFill>
                  <a:schemeClr val="accent2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Answer questions about the conversation</a:t>
            </a:r>
            <a:endParaRPr lang="en-GB" sz="2400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algn="l" rtl="0">
              <a:spcBef>
                <a:spcPts val="0"/>
              </a:spcBef>
              <a:buNone/>
            </a:pPr>
            <a:endParaRPr lang="en-US" sz="2400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algn="l" rtl="0">
              <a:spcBef>
                <a:spcPts val="0"/>
              </a:spcBef>
              <a:buNone/>
            </a:pPr>
            <a:endParaRPr lang="en-GB" sz="2400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Google Shape;376;p31">
            <a:extLst>
              <a:ext uri="{FF2B5EF4-FFF2-40B4-BE49-F238E27FC236}">
                <a16:creationId xmlns:a16="http://schemas.microsoft.com/office/drawing/2014/main" id="{AE538EAD-396B-C65A-D0D0-5473D6A84355}"/>
              </a:ext>
            </a:extLst>
          </p:cNvPr>
          <p:cNvSpPr txBox="1">
            <a:spLocks/>
          </p:cNvSpPr>
          <p:nvPr/>
        </p:nvSpPr>
        <p:spPr>
          <a:xfrm>
            <a:off x="3993551" y="4097586"/>
            <a:ext cx="3858587" cy="2010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9" name="Google Shape;377;p31">
            <a:extLst>
              <a:ext uri="{FF2B5EF4-FFF2-40B4-BE49-F238E27FC236}">
                <a16:creationId xmlns:a16="http://schemas.microsoft.com/office/drawing/2014/main" id="{E1493CF9-BD3B-A3DB-7B88-287D301A7218}"/>
              </a:ext>
            </a:extLst>
          </p:cNvPr>
          <p:cNvSpPr txBox="1">
            <a:spLocks/>
          </p:cNvSpPr>
          <p:nvPr/>
        </p:nvSpPr>
        <p:spPr>
          <a:xfrm>
            <a:off x="1554301" y="3671423"/>
            <a:ext cx="9668551" cy="462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buNone/>
            </a:pPr>
            <a:r>
              <a:rPr lang="en-GB" sz="2400" b="1" i="0" dirty="0">
                <a:solidFill>
                  <a:srgbClr val="00B05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Match new vocabulary with sentences to achieve correct meaning</a:t>
            </a:r>
            <a:endParaRPr lang="en-GB" sz="2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A2956C-63B4-8069-317B-01E99E4E8E81}"/>
              </a:ext>
            </a:extLst>
          </p:cNvPr>
          <p:cNvGrpSpPr/>
          <p:nvPr/>
        </p:nvGrpSpPr>
        <p:grpSpPr>
          <a:xfrm>
            <a:off x="276904" y="342219"/>
            <a:ext cx="752475" cy="752475"/>
            <a:chOff x="276904" y="342219"/>
            <a:chExt cx="752475" cy="752475"/>
          </a:xfrm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21348022-EDDB-66E4-F31B-B412EC16BD2C}"/>
                </a:ext>
              </a:extLst>
            </p:cNvPr>
            <p:cNvSpPr/>
            <p:nvPr/>
          </p:nvSpPr>
          <p:spPr>
            <a:xfrm>
              <a:off x="542652" y="342219"/>
              <a:ext cx="486727" cy="485775"/>
            </a:xfrm>
            <a:custGeom>
              <a:avLst/>
              <a:gdLst>
                <a:gd name="connsiteX0" fmla="*/ 401003 w 486727"/>
                <a:gd name="connsiteY0" fmla="*/ 85725 h 485775"/>
                <a:gd name="connsiteX1" fmla="*/ 391478 w 486727"/>
                <a:gd name="connsiteY1" fmla="*/ 0 h 485775"/>
                <a:gd name="connsiteX2" fmla="*/ 286703 w 486727"/>
                <a:gd name="connsiteY2" fmla="*/ 104775 h 485775"/>
                <a:gd name="connsiteX3" fmla="*/ 292417 w 486727"/>
                <a:gd name="connsiteY3" fmla="*/ 154305 h 485775"/>
                <a:gd name="connsiteX4" fmla="*/ 140017 w 486727"/>
                <a:gd name="connsiteY4" fmla="*/ 306705 h 485775"/>
                <a:gd name="connsiteX5" fmla="*/ 95250 w 486727"/>
                <a:gd name="connsiteY5" fmla="*/ 295275 h 485775"/>
                <a:gd name="connsiteX6" fmla="*/ 0 w 486727"/>
                <a:gd name="connsiteY6" fmla="*/ 390525 h 485775"/>
                <a:gd name="connsiteX7" fmla="*/ 95250 w 486727"/>
                <a:gd name="connsiteY7" fmla="*/ 485775 h 485775"/>
                <a:gd name="connsiteX8" fmla="*/ 190500 w 486727"/>
                <a:gd name="connsiteY8" fmla="*/ 390525 h 485775"/>
                <a:gd name="connsiteX9" fmla="*/ 180022 w 486727"/>
                <a:gd name="connsiteY9" fmla="*/ 346710 h 485775"/>
                <a:gd name="connsiteX10" fmla="*/ 332423 w 486727"/>
                <a:gd name="connsiteY10" fmla="*/ 194310 h 485775"/>
                <a:gd name="connsiteX11" fmla="*/ 381953 w 486727"/>
                <a:gd name="connsiteY11" fmla="*/ 200025 h 485775"/>
                <a:gd name="connsiteX12" fmla="*/ 486728 w 486727"/>
                <a:gd name="connsiteY12" fmla="*/ 95250 h 485775"/>
                <a:gd name="connsiteX13" fmla="*/ 401003 w 486727"/>
                <a:gd name="connsiteY13" fmla="*/ 857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6727" h="485775">
                  <a:moveTo>
                    <a:pt x="401003" y="85725"/>
                  </a:moveTo>
                  <a:lnTo>
                    <a:pt x="391478" y="0"/>
                  </a:lnTo>
                  <a:lnTo>
                    <a:pt x="286703" y="104775"/>
                  </a:lnTo>
                  <a:lnTo>
                    <a:pt x="292417" y="154305"/>
                  </a:lnTo>
                  <a:lnTo>
                    <a:pt x="140017" y="306705"/>
                  </a:lnTo>
                  <a:cubicBezTo>
                    <a:pt x="126682" y="300038"/>
                    <a:pt x="111442" y="295275"/>
                    <a:pt x="95250" y="295275"/>
                  </a:cubicBezTo>
                  <a:cubicBezTo>
                    <a:pt x="42863" y="295275"/>
                    <a:pt x="0" y="338138"/>
                    <a:pt x="0" y="390525"/>
                  </a:cubicBezTo>
                  <a:cubicBezTo>
                    <a:pt x="0" y="442913"/>
                    <a:pt x="42863" y="485775"/>
                    <a:pt x="95250" y="485775"/>
                  </a:cubicBezTo>
                  <a:cubicBezTo>
                    <a:pt x="147638" y="485775"/>
                    <a:pt x="190500" y="442913"/>
                    <a:pt x="190500" y="390525"/>
                  </a:cubicBezTo>
                  <a:cubicBezTo>
                    <a:pt x="190500" y="374333"/>
                    <a:pt x="186690" y="360045"/>
                    <a:pt x="180022" y="346710"/>
                  </a:cubicBezTo>
                  <a:lnTo>
                    <a:pt x="332423" y="194310"/>
                  </a:lnTo>
                  <a:lnTo>
                    <a:pt x="381953" y="200025"/>
                  </a:lnTo>
                  <a:lnTo>
                    <a:pt x="486728" y="95250"/>
                  </a:lnTo>
                  <a:lnTo>
                    <a:pt x="401003" y="8572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EA06EEA2-B1CE-3720-BDBB-57E3E84049EA}"/>
                </a:ext>
              </a:extLst>
            </p:cNvPr>
            <p:cNvSpPr/>
            <p:nvPr/>
          </p:nvSpPr>
          <p:spPr>
            <a:xfrm>
              <a:off x="276904" y="370794"/>
              <a:ext cx="723900" cy="723900"/>
            </a:xfrm>
            <a:custGeom>
              <a:avLst/>
              <a:gdLst>
                <a:gd name="connsiteX0" fmla="*/ 674370 w 723900"/>
                <a:gd name="connsiteY0" fmla="*/ 198120 h 723900"/>
                <a:gd name="connsiteX1" fmla="*/ 661988 w 723900"/>
                <a:gd name="connsiteY1" fmla="*/ 211455 h 723900"/>
                <a:gd name="connsiteX2" fmla="*/ 643890 w 723900"/>
                <a:gd name="connsiteY2" fmla="*/ 209550 h 723900"/>
                <a:gd name="connsiteX3" fmla="*/ 623888 w 723900"/>
                <a:gd name="connsiteY3" fmla="*/ 206693 h 723900"/>
                <a:gd name="connsiteX4" fmla="*/ 666750 w 723900"/>
                <a:gd name="connsiteY4" fmla="*/ 361950 h 723900"/>
                <a:gd name="connsiteX5" fmla="*/ 361950 w 723900"/>
                <a:gd name="connsiteY5" fmla="*/ 666750 h 723900"/>
                <a:gd name="connsiteX6" fmla="*/ 57150 w 723900"/>
                <a:gd name="connsiteY6" fmla="*/ 361950 h 723900"/>
                <a:gd name="connsiteX7" fmla="*/ 361950 w 723900"/>
                <a:gd name="connsiteY7" fmla="*/ 57150 h 723900"/>
                <a:gd name="connsiteX8" fmla="*/ 517208 w 723900"/>
                <a:gd name="connsiteY8" fmla="*/ 100013 h 723900"/>
                <a:gd name="connsiteX9" fmla="*/ 515303 w 723900"/>
                <a:gd name="connsiteY9" fmla="*/ 80963 h 723900"/>
                <a:gd name="connsiteX10" fmla="*/ 512445 w 723900"/>
                <a:gd name="connsiteY10" fmla="*/ 61913 h 723900"/>
                <a:gd name="connsiteX11" fmla="*/ 525780 w 723900"/>
                <a:gd name="connsiteY11" fmla="*/ 48578 h 723900"/>
                <a:gd name="connsiteX12" fmla="*/ 532448 w 723900"/>
                <a:gd name="connsiteY12" fmla="*/ 41910 h 723900"/>
                <a:gd name="connsiteX13" fmla="*/ 361950 w 723900"/>
                <a:gd name="connsiteY13" fmla="*/ 0 h 723900"/>
                <a:gd name="connsiteX14" fmla="*/ 0 w 723900"/>
                <a:gd name="connsiteY14" fmla="*/ 361950 h 723900"/>
                <a:gd name="connsiteX15" fmla="*/ 361950 w 723900"/>
                <a:gd name="connsiteY15" fmla="*/ 723900 h 723900"/>
                <a:gd name="connsiteX16" fmla="*/ 723900 w 723900"/>
                <a:gd name="connsiteY16" fmla="*/ 361950 h 723900"/>
                <a:gd name="connsiteX17" fmla="*/ 681038 w 723900"/>
                <a:gd name="connsiteY17" fmla="*/ 192405 h 723900"/>
                <a:gd name="connsiteX18" fmla="*/ 674370 w 723900"/>
                <a:gd name="connsiteY18" fmla="*/ 19812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3900" h="723900">
                  <a:moveTo>
                    <a:pt x="674370" y="198120"/>
                  </a:moveTo>
                  <a:lnTo>
                    <a:pt x="661988" y="211455"/>
                  </a:lnTo>
                  <a:lnTo>
                    <a:pt x="643890" y="209550"/>
                  </a:lnTo>
                  <a:lnTo>
                    <a:pt x="623888" y="206693"/>
                  </a:lnTo>
                  <a:cubicBezTo>
                    <a:pt x="650558" y="252413"/>
                    <a:pt x="666750" y="304800"/>
                    <a:pt x="666750" y="361950"/>
                  </a:cubicBezTo>
                  <a:cubicBezTo>
                    <a:pt x="666750" y="529590"/>
                    <a:pt x="529590" y="666750"/>
                    <a:pt x="361950" y="666750"/>
                  </a:cubicBezTo>
                  <a:cubicBezTo>
                    <a:pt x="194310" y="666750"/>
                    <a:pt x="57150" y="529590"/>
                    <a:pt x="57150" y="361950"/>
                  </a:cubicBezTo>
                  <a:cubicBezTo>
                    <a:pt x="57150" y="194310"/>
                    <a:pt x="194310" y="57150"/>
                    <a:pt x="361950" y="57150"/>
                  </a:cubicBezTo>
                  <a:cubicBezTo>
                    <a:pt x="418148" y="57150"/>
                    <a:pt x="471488" y="72390"/>
                    <a:pt x="517208" y="100013"/>
                  </a:cubicBezTo>
                  <a:lnTo>
                    <a:pt x="515303" y="80963"/>
                  </a:lnTo>
                  <a:lnTo>
                    <a:pt x="512445" y="61913"/>
                  </a:lnTo>
                  <a:lnTo>
                    <a:pt x="525780" y="48578"/>
                  </a:lnTo>
                  <a:lnTo>
                    <a:pt x="532448" y="41910"/>
                  </a:lnTo>
                  <a:cubicBezTo>
                    <a:pt x="481013" y="15240"/>
                    <a:pt x="423863" y="0"/>
                    <a:pt x="361950" y="0"/>
                  </a:cubicBez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300038"/>
                    <a:pt x="708660" y="242888"/>
                    <a:pt x="681038" y="192405"/>
                  </a:cubicBezTo>
                  <a:lnTo>
                    <a:pt x="674370" y="19812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7ACA1F01-DEA4-3E2C-D006-2773466E5F83}"/>
                </a:ext>
              </a:extLst>
            </p:cNvPr>
            <p:cNvSpPr/>
            <p:nvPr/>
          </p:nvSpPr>
          <p:spPr>
            <a:xfrm>
              <a:off x="410254" y="504144"/>
              <a:ext cx="457200" cy="457200"/>
            </a:xfrm>
            <a:custGeom>
              <a:avLst/>
              <a:gdLst>
                <a:gd name="connsiteX0" fmla="*/ 387668 w 457200"/>
                <a:gd name="connsiteY0" fmla="*/ 163830 h 457200"/>
                <a:gd name="connsiteX1" fmla="*/ 400050 w 457200"/>
                <a:gd name="connsiteY1" fmla="*/ 228600 h 457200"/>
                <a:gd name="connsiteX2" fmla="*/ 228600 w 457200"/>
                <a:gd name="connsiteY2" fmla="*/ 400050 h 457200"/>
                <a:gd name="connsiteX3" fmla="*/ 57150 w 457200"/>
                <a:gd name="connsiteY3" fmla="*/ 228600 h 457200"/>
                <a:gd name="connsiteX4" fmla="*/ 228600 w 457200"/>
                <a:gd name="connsiteY4" fmla="*/ 57150 h 457200"/>
                <a:gd name="connsiteX5" fmla="*/ 293370 w 457200"/>
                <a:gd name="connsiteY5" fmla="*/ 69532 h 457200"/>
                <a:gd name="connsiteX6" fmla="*/ 336233 w 457200"/>
                <a:gd name="connsiteY6" fmla="*/ 26670 h 457200"/>
                <a:gd name="connsiteX7" fmla="*/ 228600 w 457200"/>
                <a:gd name="connsiteY7" fmla="*/ 0 h 457200"/>
                <a:gd name="connsiteX8" fmla="*/ 0 w 457200"/>
                <a:gd name="connsiteY8" fmla="*/ 228600 h 457200"/>
                <a:gd name="connsiteX9" fmla="*/ 228600 w 457200"/>
                <a:gd name="connsiteY9" fmla="*/ 457200 h 457200"/>
                <a:gd name="connsiteX10" fmla="*/ 457200 w 457200"/>
                <a:gd name="connsiteY10" fmla="*/ 228600 h 457200"/>
                <a:gd name="connsiteX11" fmla="*/ 430530 w 457200"/>
                <a:gd name="connsiteY11" fmla="*/ 120968 h 457200"/>
                <a:gd name="connsiteX12" fmla="*/ 387668 w 457200"/>
                <a:gd name="connsiteY12" fmla="*/ 16383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0" h="457200">
                  <a:moveTo>
                    <a:pt x="387668" y="163830"/>
                  </a:moveTo>
                  <a:cubicBezTo>
                    <a:pt x="396240" y="183833"/>
                    <a:pt x="400050" y="205740"/>
                    <a:pt x="400050" y="228600"/>
                  </a:cubicBezTo>
                  <a:cubicBezTo>
                    <a:pt x="400050" y="322898"/>
                    <a:pt x="322898" y="400050"/>
                    <a:pt x="228600" y="400050"/>
                  </a:cubicBezTo>
                  <a:cubicBezTo>
                    <a:pt x="134302" y="400050"/>
                    <a:pt x="57150" y="322898"/>
                    <a:pt x="57150" y="228600"/>
                  </a:cubicBezTo>
                  <a:cubicBezTo>
                    <a:pt x="57150" y="134302"/>
                    <a:pt x="134302" y="57150"/>
                    <a:pt x="228600" y="57150"/>
                  </a:cubicBezTo>
                  <a:cubicBezTo>
                    <a:pt x="251460" y="57150"/>
                    <a:pt x="273368" y="61913"/>
                    <a:pt x="293370" y="69532"/>
                  </a:cubicBezTo>
                  <a:lnTo>
                    <a:pt x="336233" y="26670"/>
                  </a:lnTo>
                  <a:cubicBezTo>
                    <a:pt x="303848" y="9525"/>
                    <a:pt x="267653" y="0"/>
                    <a:pt x="228600" y="0"/>
                  </a:cubicBezTo>
                  <a:cubicBezTo>
                    <a:pt x="102870" y="0"/>
                    <a:pt x="0" y="102870"/>
                    <a:pt x="0" y="228600"/>
                  </a:cubicBezTo>
                  <a:cubicBezTo>
                    <a:pt x="0" y="354330"/>
                    <a:pt x="102870" y="457200"/>
                    <a:pt x="228600" y="457200"/>
                  </a:cubicBezTo>
                  <a:cubicBezTo>
                    <a:pt x="354330" y="457200"/>
                    <a:pt x="457200" y="354330"/>
                    <a:pt x="457200" y="228600"/>
                  </a:cubicBezTo>
                  <a:cubicBezTo>
                    <a:pt x="457200" y="189548"/>
                    <a:pt x="447675" y="153352"/>
                    <a:pt x="430530" y="120968"/>
                  </a:cubicBezTo>
                  <a:lnTo>
                    <a:pt x="387668" y="16383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E76CED4-EACF-1351-487D-2A36C2F3479F}"/>
              </a:ext>
            </a:extLst>
          </p:cNvPr>
          <p:cNvSpPr txBox="1"/>
          <p:nvPr/>
        </p:nvSpPr>
        <p:spPr>
          <a:xfrm>
            <a:off x="1133203" y="475569"/>
            <a:ext cx="130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Goals: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98D57C-D29F-64C2-7868-C46A15AF07AB}"/>
              </a:ext>
            </a:extLst>
          </p:cNvPr>
          <p:cNvSpPr txBox="1"/>
          <p:nvPr/>
        </p:nvSpPr>
        <p:spPr>
          <a:xfrm>
            <a:off x="1448799" y="5679552"/>
            <a:ext cx="7160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rgbClr val="FFC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Select the right meaning of the words according to the text</a:t>
            </a:r>
            <a:endParaRPr lang="en-GB" sz="2400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7" name="Google Shape;368;p31">
            <a:extLst>
              <a:ext uri="{FF2B5EF4-FFF2-40B4-BE49-F238E27FC236}">
                <a16:creationId xmlns:a16="http://schemas.microsoft.com/office/drawing/2014/main" id="{18B8F225-84B1-1994-4B52-0DD3ED786E06}"/>
              </a:ext>
            </a:extLst>
          </p:cNvPr>
          <p:cNvSpPr txBox="1">
            <a:spLocks/>
          </p:cNvSpPr>
          <p:nvPr/>
        </p:nvSpPr>
        <p:spPr>
          <a:xfrm>
            <a:off x="1603036" y="2384033"/>
            <a:ext cx="7572624" cy="577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2400" b="1" i="0" dirty="0">
                <a:solidFill>
                  <a:srgbClr val="676A6C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Recognize the new phrases in the conversation</a:t>
            </a:r>
            <a:endParaRPr lang="en-US" sz="2400" dirty="0">
              <a:solidFill>
                <a:srgbClr val="92D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Google Shape;368;p31">
            <a:extLst>
              <a:ext uri="{FF2B5EF4-FFF2-40B4-BE49-F238E27FC236}">
                <a16:creationId xmlns:a16="http://schemas.microsoft.com/office/drawing/2014/main" id="{87E50502-97E3-FA5A-E4F1-51E19312A312}"/>
              </a:ext>
            </a:extLst>
          </p:cNvPr>
          <p:cNvSpPr txBox="1">
            <a:spLocks/>
          </p:cNvSpPr>
          <p:nvPr/>
        </p:nvSpPr>
        <p:spPr>
          <a:xfrm>
            <a:off x="1448799" y="4807105"/>
            <a:ext cx="7572624" cy="577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2400" b="1" i="0" dirty="0">
                <a:solidFill>
                  <a:schemeClr val="accent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Determine the "ed" sound in given words</a:t>
            </a:r>
            <a:endParaRPr lang="en-US" sz="2400" dirty="0">
              <a:solidFill>
                <a:schemeClr val="accen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Google Shape;368;p31">
            <a:extLst>
              <a:ext uri="{FF2B5EF4-FFF2-40B4-BE49-F238E27FC236}">
                <a16:creationId xmlns:a16="http://schemas.microsoft.com/office/drawing/2014/main" id="{B3D7C4B1-43BB-020C-17B3-0AA4C8D049B0}"/>
              </a:ext>
            </a:extLst>
          </p:cNvPr>
          <p:cNvSpPr txBox="1">
            <a:spLocks/>
          </p:cNvSpPr>
          <p:nvPr/>
        </p:nvSpPr>
        <p:spPr>
          <a:xfrm>
            <a:off x="1554301" y="2961904"/>
            <a:ext cx="7572624" cy="577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2400" b="1" i="0" dirty="0">
                <a:solidFill>
                  <a:schemeClr val="accent5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Use “Real Talk” expressions correctly</a:t>
            </a:r>
            <a:endParaRPr lang="en-US" sz="2400" dirty="0">
              <a:solidFill>
                <a:schemeClr val="accent5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" name="Picture 1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70F2ACBB-662C-ECE4-F60A-652D6C409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33169FA-BEB0-6276-5EC1-FA3568515C3B}"/>
              </a:ext>
            </a:extLst>
          </p:cNvPr>
          <p:cNvGrpSpPr/>
          <p:nvPr/>
        </p:nvGrpSpPr>
        <p:grpSpPr>
          <a:xfrm>
            <a:off x="-932476" y="-23263518"/>
            <a:ext cx="2270784" cy="7678816"/>
            <a:chOff x="289800" y="184311"/>
            <a:chExt cx="2270784" cy="76788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25CE5F-96E8-FAF1-6C87-842F7283500A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21" name="مخطط انسيابي: رابط 10">
                <a:extLst>
                  <a:ext uri="{FF2B5EF4-FFF2-40B4-BE49-F238E27FC236}">
                    <a16:creationId xmlns:a16="http://schemas.microsoft.com/office/drawing/2014/main" id="{1C053D7C-AF01-6648-4605-777F33AFFCFA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2" name="مخطط انسيابي: رابط 11">
                <a:extLst>
                  <a:ext uri="{FF2B5EF4-FFF2-40B4-BE49-F238E27FC236}">
                    <a16:creationId xmlns:a16="http://schemas.microsoft.com/office/drawing/2014/main" id="{021EE405-BAFC-F98A-2748-D7D029D07AA7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3" name="مخطط انسيابي: رابط 12">
                <a:extLst>
                  <a:ext uri="{FF2B5EF4-FFF2-40B4-BE49-F238E27FC236}">
                    <a16:creationId xmlns:a16="http://schemas.microsoft.com/office/drawing/2014/main" id="{A37A68C1-B412-4F55-07CC-F3BCE5EA6ED2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4" name="مخطط انسيابي: رابط 13">
                <a:extLst>
                  <a:ext uri="{FF2B5EF4-FFF2-40B4-BE49-F238E27FC236}">
                    <a16:creationId xmlns:a16="http://schemas.microsoft.com/office/drawing/2014/main" id="{BBA3F91F-670A-CC54-A0FB-8047620DDFFF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040BDBE-E1A5-5558-FCC8-9A0CA996FB6A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CD8A0E-8C72-8430-1E88-BBA7F8F16CAC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556A3A1-8D4B-2C98-BE9E-CE4A898215F8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909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729851A-9655-528E-F053-8A2144DBEFAD}"/>
              </a:ext>
            </a:extLst>
          </p:cNvPr>
          <p:cNvGrpSpPr/>
          <p:nvPr/>
        </p:nvGrpSpPr>
        <p:grpSpPr>
          <a:xfrm>
            <a:off x="3246942" y="4259899"/>
            <a:ext cx="2469368" cy="2598101"/>
            <a:chOff x="3926007" y="4274201"/>
            <a:chExt cx="2401677" cy="2517354"/>
          </a:xfrm>
        </p:grpSpPr>
        <p:pic>
          <p:nvPicPr>
            <p:cNvPr id="3" name="صورة 2" descr="صورة تحتوي على الوجه الإنساني, ابتسامة, توضيح, رسوم متحركة&#10;&#10;تم إنشاء الوصف تلقائياً">
              <a:extLst>
                <a:ext uri="{FF2B5EF4-FFF2-40B4-BE49-F238E27FC236}">
                  <a16:creationId xmlns:a16="http://schemas.microsoft.com/office/drawing/2014/main" id="{2C97E225-A1B0-C0CC-E547-5EFEB642A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7" t="33595" r="16060"/>
            <a:stretch/>
          </p:blipFill>
          <p:spPr>
            <a:xfrm>
              <a:off x="3926007" y="4274201"/>
              <a:ext cx="2401677" cy="251735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35C1F37-6806-7418-8C99-2C4D83B27B7C}"/>
                </a:ext>
              </a:extLst>
            </p:cNvPr>
            <p:cNvSpPr/>
            <p:nvPr/>
          </p:nvSpPr>
          <p:spPr>
            <a:xfrm>
              <a:off x="5831352" y="4274201"/>
              <a:ext cx="496331" cy="243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6">
            <a:extLst>
              <a:ext uri="{FF2B5EF4-FFF2-40B4-BE49-F238E27FC236}">
                <a16:creationId xmlns:a16="http://schemas.microsoft.com/office/drawing/2014/main" id="{0F86037D-616C-5698-57CD-BCDF95922808}"/>
              </a:ext>
            </a:extLst>
          </p:cNvPr>
          <p:cNvSpPr txBox="1"/>
          <p:nvPr/>
        </p:nvSpPr>
        <p:spPr>
          <a:xfrm>
            <a:off x="4835236" y="2428872"/>
            <a:ext cx="6804206" cy="110799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CDF27D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Conversation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01C47-FDB2-07ED-6B35-3A7E47B049BE}"/>
              </a:ext>
            </a:extLst>
          </p:cNvPr>
          <p:cNvGrpSpPr/>
          <p:nvPr/>
        </p:nvGrpSpPr>
        <p:grpSpPr>
          <a:xfrm>
            <a:off x="289800" y="184311"/>
            <a:ext cx="2270784" cy="7678816"/>
            <a:chOff x="289800" y="184311"/>
            <a:chExt cx="2270784" cy="76788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A92D60-3C05-0089-34E3-120890FAD86E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1" name="مخطط انسيابي: رابط 10">
                <a:extLst>
                  <a:ext uri="{FF2B5EF4-FFF2-40B4-BE49-F238E27FC236}">
                    <a16:creationId xmlns:a16="http://schemas.microsoft.com/office/drawing/2014/main" id="{95E7351E-B499-040B-507F-15B2603B1694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1">
                <a:extLst>
                  <a:ext uri="{FF2B5EF4-FFF2-40B4-BE49-F238E27FC236}">
                    <a16:creationId xmlns:a16="http://schemas.microsoft.com/office/drawing/2014/main" id="{1BFD3F35-FFD6-9C9E-D4B7-AEA9EA21EB29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2">
                <a:extLst>
                  <a:ext uri="{FF2B5EF4-FFF2-40B4-BE49-F238E27FC236}">
                    <a16:creationId xmlns:a16="http://schemas.microsoft.com/office/drawing/2014/main" id="{8CF70DB5-9793-6C7D-94F6-79A154F0C708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3">
                <a:extLst>
                  <a:ext uri="{FF2B5EF4-FFF2-40B4-BE49-F238E27FC236}">
                    <a16:creationId xmlns:a16="http://schemas.microsoft.com/office/drawing/2014/main" id="{DEF5BF65-4FE1-469F-6D4D-072EC16173F3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6A79CE-4C55-D889-F903-09DC93A5B392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633993-0496-95A1-84BB-8EDE5BF4E69A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70185A-6C1D-AD7E-8631-4BA08A0EEB92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B024D60F-CE25-F9B2-EAE4-DD399B8F9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  <p:pic>
        <p:nvPicPr>
          <p:cNvPr id="6" name="Picture 4" descr="Money Clipart-pile and bags full of money clipart">
            <a:extLst>
              <a:ext uri="{FF2B5EF4-FFF2-40B4-BE49-F238E27FC236}">
                <a16:creationId xmlns:a16="http://schemas.microsoft.com/office/drawing/2014/main" id="{7D5C4C3F-5022-802B-F17E-55787EFC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594" y="-16094845"/>
            <a:ext cx="4577715" cy="32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Girl thinking Vectors &amp; Illustrations for Free Download | Freepik">
            <a:extLst>
              <a:ext uri="{FF2B5EF4-FFF2-40B4-BE49-F238E27FC236}">
                <a16:creationId xmlns:a16="http://schemas.microsoft.com/office/drawing/2014/main" id="{6F58F2B2-BE42-16CB-D4C0-326BD8971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r="7572" b="3056"/>
          <a:stretch/>
        </p:blipFill>
        <p:spPr bwMode="auto">
          <a:xfrm rot="21311363">
            <a:off x="-40658869" y="22484081"/>
            <a:ext cx="3360455" cy="403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71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oney Clipart-pile and bags full of money clipart">
            <a:extLst>
              <a:ext uri="{FF2B5EF4-FFF2-40B4-BE49-F238E27FC236}">
                <a16:creationId xmlns:a16="http://schemas.microsoft.com/office/drawing/2014/main" id="{7A0D0309-8F1B-6F5A-7ABA-ACC8DDBA0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79" y="494983"/>
            <a:ext cx="4577715" cy="32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B586AF-FAB3-BA56-214C-8D69A2D9A6F3}"/>
              </a:ext>
            </a:extLst>
          </p:cNvPr>
          <p:cNvSpPr txBox="1"/>
          <p:nvPr/>
        </p:nvSpPr>
        <p:spPr>
          <a:xfrm>
            <a:off x="3454669" y="4365157"/>
            <a:ext cx="5427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You won SAR 30,000!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B439D-A058-7B6A-711A-AE6E5D9E0B7C}"/>
              </a:ext>
            </a:extLst>
          </p:cNvPr>
          <p:cNvSpPr txBox="1"/>
          <p:nvPr/>
        </p:nvSpPr>
        <p:spPr>
          <a:xfrm>
            <a:off x="319406" y="1472325"/>
            <a:ext cx="6131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What will you do with it?</a:t>
            </a:r>
          </a:p>
        </p:txBody>
      </p:sp>
      <p:pic>
        <p:nvPicPr>
          <p:cNvPr id="2056" name="Picture 8" descr="Girl thinking Vectors &amp; Illustrations for Free Download | Freepik">
            <a:extLst>
              <a:ext uri="{FF2B5EF4-FFF2-40B4-BE49-F238E27FC236}">
                <a16:creationId xmlns:a16="http://schemas.microsoft.com/office/drawing/2014/main" id="{D95C4BE9-2238-B3A9-C0BD-A23D1B4D5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r="7572" b="3056"/>
          <a:stretch/>
        </p:blipFill>
        <p:spPr bwMode="auto">
          <a:xfrm rot="21311363">
            <a:off x="162559" y="2824480"/>
            <a:ext cx="3360455" cy="403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AD3D13-D27B-9E24-3BDC-026298D9B16D}"/>
              </a:ext>
            </a:extLst>
          </p:cNvPr>
          <p:cNvGrpSpPr/>
          <p:nvPr/>
        </p:nvGrpSpPr>
        <p:grpSpPr>
          <a:xfrm>
            <a:off x="1842786" y="15904029"/>
            <a:ext cx="2270784" cy="7678816"/>
            <a:chOff x="289800" y="184311"/>
            <a:chExt cx="2270784" cy="76788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13418F-D883-855B-DD22-843D9CF2DE16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1" name="مخطط انسيابي: رابط 10">
                <a:extLst>
                  <a:ext uri="{FF2B5EF4-FFF2-40B4-BE49-F238E27FC236}">
                    <a16:creationId xmlns:a16="http://schemas.microsoft.com/office/drawing/2014/main" id="{B79F37DF-30E0-D85A-BC89-F5BC54085596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2" name="مخطط انسيابي: رابط 11">
                <a:extLst>
                  <a:ext uri="{FF2B5EF4-FFF2-40B4-BE49-F238E27FC236}">
                    <a16:creationId xmlns:a16="http://schemas.microsoft.com/office/drawing/2014/main" id="{51536811-A680-E0E9-023C-DC399B7CCE83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3" name="مخطط انسيابي: رابط 12">
                <a:extLst>
                  <a:ext uri="{FF2B5EF4-FFF2-40B4-BE49-F238E27FC236}">
                    <a16:creationId xmlns:a16="http://schemas.microsoft.com/office/drawing/2014/main" id="{D1BC6D01-7DB6-BEC0-9BA1-6BB7C1DE1D1D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4" name="مخطط انسيابي: رابط 13">
                <a:extLst>
                  <a:ext uri="{FF2B5EF4-FFF2-40B4-BE49-F238E27FC236}">
                    <a16:creationId xmlns:a16="http://schemas.microsoft.com/office/drawing/2014/main" id="{8C515389-8270-2252-2855-A280CFF51C61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F03528-8EE8-E6E8-91C0-C173120472C8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2C87BB-D559-D3D3-E697-7AB52C346445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8E732A-4DFB-59F9-0887-700C74F2884F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logo with a white background&#10;&#10;Description automatically generated">
            <a:extLst>
              <a:ext uri="{FF2B5EF4-FFF2-40B4-BE49-F238E27FC236}">
                <a16:creationId xmlns:a16="http://schemas.microsoft.com/office/drawing/2014/main" id="{E419F227-DBD1-AB36-2C0C-0F25345A6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1881" r="7175" b="17921"/>
          <a:stretch/>
        </p:blipFill>
        <p:spPr>
          <a:xfrm>
            <a:off x="8676640" y="5038098"/>
            <a:ext cx="3515360" cy="18087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A0A270-6D73-90B8-9CDC-B1191FEF8BC9}"/>
              </a:ext>
            </a:extLst>
          </p:cNvPr>
          <p:cNvGrpSpPr/>
          <p:nvPr/>
        </p:nvGrpSpPr>
        <p:grpSpPr>
          <a:xfrm>
            <a:off x="-815986" y="-17605724"/>
            <a:ext cx="2270784" cy="7678816"/>
            <a:chOff x="289800" y="184311"/>
            <a:chExt cx="2270784" cy="76788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AB6886-3072-72B7-A0C1-728B46D5740C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9" name="مخطط انسيابي: رابط 10">
                <a:extLst>
                  <a:ext uri="{FF2B5EF4-FFF2-40B4-BE49-F238E27FC236}">
                    <a16:creationId xmlns:a16="http://schemas.microsoft.com/office/drawing/2014/main" id="{7C7D034C-4145-EE04-84A9-E31097DC3443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0" name="مخطط انسيابي: رابط 11">
                <a:extLst>
                  <a:ext uri="{FF2B5EF4-FFF2-40B4-BE49-F238E27FC236}">
                    <a16:creationId xmlns:a16="http://schemas.microsoft.com/office/drawing/2014/main" id="{36B631EF-2F6E-0E43-A5E2-2BA30564633A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1" name="مخطط انسيابي: رابط 12">
                <a:extLst>
                  <a:ext uri="{FF2B5EF4-FFF2-40B4-BE49-F238E27FC236}">
                    <a16:creationId xmlns:a16="http://schemas.microsoft.com/office/drawing/2014/main" id="{0F395C4F-A889-6507-49C8-D7CDD1F368C6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2" name="مخطط انسيابي: رابط 13">
                <a:extLst>
                  <a:ext uri="{FF2B5EF4-FFF2-40B4-BE49-F238E27FC236}">
                    <a16:creationId xmlns:a16="http://schemas.microsoft.com/office/drawing/2014/main" id="{5772D1C4-D020-52A1-97FF-31740C410FBB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5269734-8B23-F102-EC38-68D6CD2DADF8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1BC9271-95AA-6511-133F-89C8008C8E33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CDEF8DB-1AE5-CFFD-FD2B-93DD8D5D56EE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2270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nversation&#10;&#10;Description automatically generated">
            <a:extLst>
              <a:ext uri="{FF2B5EF4-FFF2-40B4-BE49-F238E27FC236}">
                <a16:creationId xmlns:a16="http://schemas.microsoft.com/office/drawing/2014/main" id="{3B1374AA-ECBE-DDA6-CD2C-93E4724C1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389" r="4487" b="7991"/>
          <a:stretch/>
        </p:blipFill>
        <p:spPr>
          <a:xfrm>
            <a:off x="3613533" y="222252"/>
            <a:ext cx="5486400" cy="62997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28527C-5B98-DDF6-91A0-3454DA02EC56}"/>
              </a:ext>
            </a:extLst>
          </p:cNvPr>
          <p:cNvSpPr/>
          <p:nvPr/>
        </p:nvSpPr>
        <p:spPr>
          <a:xfrm>
            <a:off x="2126255" y="0"/>
            <a:ext cx="8626207" cy="7105880"/>
          </a:xfrm>
          <a:prstGeom prst="rect">
            <a:avLst/>
          </a:prstGeom>
          <a:solidFill>
            <a:srgbClr val="A3E3F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730AD5-51B8-3205-6FEE-78CEDAD2BA4E}"/>
              </a:ext>
            </a:extLst>
          </p:cNvPr>
          <p:cNvGrpSpPr/>
          <p:nvPr/>
        </p:nvGrpSpPr>
        <p:grpSpPr>
          <a:xfrm>
            <a:off x="135564" y="0"/>
            <a:ext cx="2270784" cy="7678816"/>
            <a:chOff x="289800" y="184311"/>
            <a:chExt cx="2270784" cy="767881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954AEF-6240-F732-6BE3-A3DB57A647E7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5" name="مخطط انسيابي: رابط 10">
                <a:extLst>
                  <a:ext uri="{FF2B5EF4-FFF2-40B4-BE49-F238E27FC236}">
                    <a16:creationId xmlns:a16="http://schemas.microsoft.com/office/drawing/2014/main" id="{F4AE196D-11B8-6191-8F37-060156D06E38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خطط انسيابي: رابط 11">
                <a:extLst>
                  <a:ext uri="{FF2B5EF4-FFF2-40B4-BE49-F238E27FC236}">
                    <a16:creationId xmlns:a16="http://schemas.microsoft.com/office/drawing/2014/main" id="{4D059B46-A3A0-ED5C-E7DD-3CC7B8338213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7" name="مخطط انسيابي: رابط 12">
                <a:extLst>
                  <a:ext uri="{FF2B5EF4-FFF2-40B4-BE49-F238E27FC236}">
                    <a16:creationId xmlns:a16="http://schemas.microsoft.com/office/drawing/2014/main" id="{A1DB2455-9B44-6964-BD72-0C7378EFADA9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8" name="مخطط انسيابي: رابط 13">
                <a:extLst>
                  <a:ext uri="{FF2B5EF4-FFF2-40B4-BE49-F238E27FC236}">
                    <a16:creationId xmlns:a16="http://schemas.microsoft.com/office/drawing/2014/main" id="{FE55E5D1-4579-17D4-F1C1-AE35617D3B6A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0416D0-8852-335D-7BEA-8FDDB927A61B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FA946D-F228-DA96-770A-D5E59D687BED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F54A9D-880C-5359-F98F-9FA092905175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84B481-DEDD-2525-7B40-4ACE5FAB05E8}"/>
              </a:ext>
            </a:extLst>
          </p:cNvPr>
          <p:cNvSpPr/>
          <p:nvPr/>
        </p:nvSpPr>
        <p:spPr>
          <a:xfrm>
            <a:off x="3613533" y="2331720"/>
            <a:ext cx="5486400" cy="18618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Students Book</a:t>
            </a:r>
          </a:p>
          <a:p>
            <a:pPr algn="ctr"/>
            <a:r>
              <a:rPr lang="en-GB" sz="32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algn="ctr"/>
            <a:r>
              <a:rPr lang="en-GB" sz="32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P.24</a:t>
            </a:r>
          </a:p>
        </p:txBody>
      </p:sp>
    </p:spTree>
    <p:extLst>
      <p:ext uri="{BB962C8B-B14F-4D97-AF65-F5344CB8AC3E}">
        <p14:creationId xmlns:p14="http://schemas.microsoft.com/office/powerpoint/2010/main" val="3978469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8730AD5-51B8-3205-6FEE-78CEDAD2BA4E}"/>
              </a:ext>
            </a:extLst>
          </p:cNvPr>
          <p:cNvGrpSpPr/>
          <p:nvPr/>
        </p:nvGrpSpPr>
        <p:grpSpPr>
          <a:xfrm>
            <a:off x="135564" y="0"/>
            <a:ext cx="2270784" cy="7678816"/>
            <a:chOff x="289800" y="184311"/>
            <a:chExt cx="2270784" cy="767881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954AEF-6240-F732-6BE3-A3DB57A647E7}"/>
                </a:ext>
              </a:extLst>
            </p:cNvPr>
            <p:cNvGrpSpPr/>
            <p:nvPr/>
          </p:nvGrpSpPr>
          <p:grpSpPr>
            <a:xfrm>
              <a:off x="289800" y="184311"/>
              <a:ext cx="2270784" cy="7678816"/>
              <a:chOff x="289800" y="184311"/>
              <a:chExt cx="2270784" cy="7678816"/>
            </a:xfrm>
          </p:grpSpPr>
          <p:sp>
            <p:nvSpPr>
              <p:cNvPr id="15" name="مخطط انسيابي: رابط 10">
                <a:extLst>
                  <a:ext uri="{FF2B5EF4-FFF2-40B4-BE49-F238E27FC236}">
                    <a16:creationId xmlns:a16="http://schemas.microsoft.com/office/drawing/2014/main" id="{F4AE196D-11B8-6191-8F37-060156D06E38}"/>
                  </a:ext>
                </a:extLst>
              </p:cNvPr>
              <p:cNvSpPr/>
              <p:nvPr/>
            </p:nvSpPr>
            <p:spPr>
              <a:xfrm>
                <a:off x="1079434" y="1754405"/>
                <a:ext cx="1425964" cy="2144486"/>
              </a:xfrm>
              <a:prstGeom prst="flowChartConnector">
                <a:avLst/>
              </a:prstGeom>
              <a:solidFill>
                <a:srgbClr val="69D2E7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6" name="مخطط انسيابي: رابط 11">
                <a:extLst>
                  <a:ext uri="{FF2B5EF4-FFF2-40B4-BE49-F238E27FC236}">
                    <a16:creationId xmlns:a16="http://schemas.microsoft.com/office/drawing/2014/main" id="{4D059B46-A3A0-ED5C-E7DD-3CC7B8338213}"/>
                  </a:ext>
                </a:extLst>
              </p:cNvPr>
              <p:cNvSpPr/>
              <p:nvPr/>
            </p:nvSpPr>
            <p:spPr>
              <a:xfrm>
                <a:off x="289800" y="184311"/>
                <a:ext cx="1135392" cy="1707499"/>
              </a:xfrm>
              <a:prstGeom prst="flowChartConnector">
                <a:avLst/>
              </a:prstGeom>
              <a:solidFill>
                <a:srgbClr val="AEEA2A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7" name="مخطط انسيابي: رابط 12">
                <a:extLst>
                  <a:ext uri="{FF2B5EF4-FFF2-40B4-BE49-F238E27FC236}">
                    <a16:creationId xmlns:a16="http://schemas.microsoft.com/office/drawing/2014/main" id="{A1DB2455-9B44-6964-BD72-0C7378EFADA9}"/>
                  </a:ext>
                </a:extLst>
              </p:cNvPr>
              <p:cNvSpPr/>
              <p:nvPr/>
            </p:nvSpPr>
            <p:spPr>
              <a:xfrm>
                <a:off x="289800" y="3889670"/>
                <a:ext cx="1425964" cy="2144486"/>
              </a:xfrm>
              <a:prstGeom prst="flowChartConnector">
                <a:avLst/>
              </a:prstGeom>
              <a:solidFill>
                <a:srgbClr val="FF6B6B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8" name="مخطط انسيابي: رابط 13">
                <a:extLst>
                  <a:ext uri="{FF2B5EF4-FFF2-40B4-BE49-F238E27FC236}">
                    <a16:creationId xmlns:a16="http://schemas.microsoft.com/office/drawing/2014/main" id="{FE55E5D1-4579-17D4-F1C1-AE35617D3B6A}"/>
                  </a:ext>
                </a:extLst>
              </p:cNvPr>
              <p:cNvSpPr/>
              <p:nvPr/>
            </p:nvSpPr>
            <p:spPr>
              <a:xfrm>
                <a:off x="1425192" y="6155628"/>
                <a:ext cx="1135392" cy="1707499"/>
              </a:xfrm>
              <a:prstGeom prst="flowChartConnector">
                <a:avLst/>
              </a:prstGeom>
              <a:solidFill>
                <a:srgbClr val="F3C93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0416D0-8852-335D-7BEA-8FDDB927A61B}"/>
                </a:ext>
              </a:extLst>
            </p:cNvPr>
            <p:cNvCxnSpPr/>
            <p:nvPr/>
          </p:nvCxnSpPr>
          <p:spPr>
            <a:xfrm>
              <a:off x="1792416" y="184311"/>
              <a:ext cx="0" cy="1415889"/>
            </a:xfrm>
            <a:prstGeom prst="line">
              <a:avLst/>
            </a:prstGeom>
            <a:ln w="57150">
              <a:solidFill>
                <a:srgbClr val="CDF27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FA946D-F228-DA96-770A-D5E59D687BED}"/>
                </a:ext>
              </a:extLst>
            </p:cNvPr>
            <p:cNvCxnSpPr>
              <a:cxnSpLocks/>
            </p:cNvCxnSpPr>
            <p:nvPr/>
          </p:nvCxnSpPr>
          <p:spPr>
            <a:xfrm>
              <a:off x="857496" y="2013111"/>
              <a:ext cx="0" cy="1682589"/>
            </a:xfrm>
            <a:prstGeom prst="line">
              <a:avLst/>
            </a:prstGeom>
            <a:ln w="57150">
              <a:solidFill>
                <a:srgbClr val="A3E3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F54A9D-880C-5359-F98F-9FA092905175}"/>
                </a:ext>
              </a:extLst>
            </p:cNvPr>
            <p:cNvCxnSpPr>
              <a:cxnSpLocks/>
            </p:cNvCxnSpPr>
            <p:nvPr/>
          </p:nvCxnSpPr>
          <p:spPr>
            <a:xfrm>
              <a:off x="1935984" y="4259899"/>
              <a:ext cx="0" cy="1682589"/>
            </a:xfrm>
            <a:prstGeom prst="line">
              <a:avLst/>
            </a:prstGeom>
            <a:ln w="57150">
              <a:solidFill>
                <a:srgbClr val="FFA4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CA0B1536-24DF-0825-6EFD-A272BB068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/>
          <a:stretch/>
        </p:blipFill>
        <p:spPr>
          <a:xfrm>
            <a:off x="6597508" y="210893"/>
            <a:ext cx="5594492" cy="6106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A2EB87-BA53-1C9C-26DB-83A37881C3CF}"/>
              </a:ext>
            </a:extLst>
          </p:cNvPr>
          <p:cNvSpPr txBox="1"/>
          <p:nvPr/>
        </p:nvSpPr>
        <p:spPr>
          <a:xfrm>
            <a:off x="2406348" y="1292000"/>
            <a:ext cx="4091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What is the young man thinking about?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968EBF-21E8-7AE0-D862-21F43475D4FC}"/>
              </a:ext>
            </a:extLst>
          </p:cNvPr>
          <p:cNvSpPr txBox="1"/>
          <p:nvPr/>
        </p:nvSpPr>
        <p:spPr>
          <a:xfrm>
            <a:off x="2406348" y="2403375"/>
            <a:ext cx="42501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is deciding whether to spend his money on a car or a vacation.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C43E2C-9D07-7D0D-1336-E5D9B3347DCF}"/>
              </a:ext>
            </a:extLst>
          </p:cNvPr>
          <p:cNvSpPr txBox="1"/>
          <p:nvPr/>
        </p:nvSpPr>
        <p:spPr>
          <a:xfrm>
            <a:off x="2406348" y="3899980"/>
            <a:ext cx="4091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Who are the people talking?</a:t>
            </a:r>
          </a:p>
        </p:txBody>
      </p:sp>
    </p:spTree>
    <p:extLst>
      <p:ext uri="{BB962C8B-B14F-4D97-AF65-F5344CB8AC3E}">
        <p14:creationId xmlns:p14="http://schemas.microsoft.com/office/powerpoint/2010/main" val="2403547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1" grpId="1"/>
      <p:bldP spid="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442</Words>
  <Application>Microsoft Office PowerPoint</Application>
  <PresentationFormat>Widescreen</PresentationFormat>
  <Paragraphs>68</Paragraphs>
  <Slides>28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Dreaming Outloud Script Pro</vt:lpstr>
      <vt:lpstr>MV Boli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حصه بنت العتيبي</dc:creator>
  <cp:lastModifiedBy>حصه بنت العتيبي</cp:lastModifiedBy>
  <cp:revision>2</cp:revision>
  <dcterms:created xsi:type="dcterms:W3CDTF">2023-09-20T10:09:52Z</dcterms:created>
  <dcterms:modified xsi:type="dcterms:W3CDTF">2023-09-22T17:57:27Z</dcterms:modified>
</cp:coreProperties>
</file>