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20"/>
  </p:notesMasterIdLst>
  <p:sldIdLst>
    <p:sldId id="294" r:id="rId3"/>
    <p:sldId id="256" r:id="rId4"/>
    <p:sldId id="260" r:id="rId5"/>
    <p:sldId id="257" r:id="rId6"/>
    <p:sldId id="258" r:id="rId7"/>
    <p:sldId id="291" r:id="rId8"/>
    <p:sldId id="259" r:id="rId9"/>
    <p:sldId id="265" r:id="rId10"/>
    <p:sldId id="262" r:id="rId11"/>
    <p:sldId id="292" r:id="rId12"/>
    <p:sldId id="293" r:id="rId13"/>
    <p:sldId id="261" r:id="rId14"/>
    <p:sldId id="263" r:id="rId15"/>
    <p:sldId id="266" r:id="rId16"/>
    <p:sldId id="264" r:id="rId17"/>
    <p:sldId id="269" r:id="rId18"/>
    <p:sldId id="267" r:id="rId19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1"/>
    </p:embeddedFont>
    <p:embeddedFont>
      <p:font typeface="Berlin Sans FB" panose="020E0602020502020306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</p:embeddedFont>
    <p:embeddedFont>
      <p:font typeface="Calibri Light" panose="020F0302020204030204" pitchFamily="34" charset="0"/>
      <p:regular r:id="rId26"/>
    </p:embeddedFont>
    <p:embeddedFont>
      <p:font typeface="Chewy" panose="02000000000000000000" pitchFamily="2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Dreaming Outloud Pro" panose="03050502040302030504" pitchFamily="66" charset="0"/>
      <p:regular r:id="rId32"/>
      <p:italic r:id="rId33"/>
    </p:embeddedFont>
    <p:embeddedFont>
      <p:font typeface="Exo 2" panose="00000800000000000000" pitchFamily="2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  <p:embeddedFont>
      <p:font typeface="Roboto Condensed Light" panose="02000000000000000000" pitchFamily="2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C7633-B738-4B93-9113-D6AC29D442F6}" v="637" dt="2022-10-08T19:53:34.663"/>
  </p1510:revLst>
</p1510:revInfo>
</file>

<file path=ppt/tableStyles.xml><?xml version="1.0" encoding="utf-8"?>
<a:tblStyleLst xmlns:a="http://schemas.openxmlformats.org/drawingml/2006/main" def="{A4337FFE-A5E7-43A4-B412-2BB7B3EFBB2A}">
  <a:tblStyle styleId="{A4337FFE-A5E7-43A4-B412-2BB7B3EFBB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38" autoAdjust="0"/>
  </p:normalViewPr>
  <p:slideViewPr>
    <p:cSldViewPr snapToGrid="0">
      <p:cViewPr>
        <p:scale>
          <a:sx n="50" d="100"/>
          <a:sy n="50" d="100"/>
        </p:scale>
        <p:origin x="1740" y="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microsoft.com/office/2015/10/relationships/revisionInfo" Target="revisionInfo.xml"/><Relationship Id="rId20" Type="http://schemas.openxmlformats.org/officeDocument/2006/relationships/notesMaster" Target="notesMasters/notesMaster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33BC7633-B738-4B93-9113-D6AC29D442F6}"/>
    <pc:docChg chg="undo redo custSel addSld delSld modSld sldOrd delMainMaster">
      <pc:chgData name="Tr.A ." userId="71594aaa30a32cc1" providerId="LiveId" clId="{33BC7633-B738-4B93-9113-D6AC29D442F6}" dt="2022-10-08T19:53:38.048" v="1326"/>
      <pc:docMkLst>
        <pc:docMk/>
      </pc:docMkLst>
      <pc:sldChg chg="addSp delSp modSp mod">
        <pc:chgData name="Tr.A ." userId="71594aaa30a32cc1" providerId="LiveId" clId="{33BC7633-B738-4B93-9113-D6AC29D442F6}" dt="2022-10-08T18:35:19.071" v="604" actId="21"/>
        <pc:sldMkLst>
          <pc:docMk/>
          <pc:sldMk cId="0" sldId="256"/>
        </pc:sldMkLst>
        <pc:spChg chg="mod">
          <ac:chgData name="Tr.A ." userId="71594aaa30a32cc1" providerId="LiveId" clId="{33BC7633-B738-4B93-9113-D6AC29D442F6}" dt="2022-10-08T18:35:17.124" v="603" actId="1076"/>
          <ac:spMkLst>
            <pc:docMk/>
            <pc:sldMk cId="0" sldId="256"/>
            <ac:spMk id="648" creationId="{00000000-0000-0000-0000-000000000000}"/>
          </ac:spMkLst>
        </pc:spChg>
        <pc:picChg chg="add del mod">
          <ac:chgData name="Tr.A ." userId="71594aaa30a32cc1" providerId="LiveId" clId="{33BC7633-B738-4B93-9113-D6AC29D442F6}" dt="2022-10-08T18:35:19.071" v="604" actId="21"/>
          <ac:picMkLst>
            <pc:docMk/>
            <pc:sldMk cId="0" sldId="256"/>
            <ac:picMk id="2" creationId="{D75B26D2-1200-19C8-B403-86D7601717A5}"/>
          </ac:picMkLst>
        </pc:picChg>
      </pc:sldChg>
      <pc:sldChg chg="addSp delSp modSp mod ord">
        <pc:chgData name="Tr.A ." userId="71594aaa30a32cc1" providerId="LiveId" clId="{33BC7633-B738-4B93-9113-D6AC29D442F6}" dt="2022-10-08T17:45:18.905" v="216" actId="14100"/>
        <pc:sldMkLst>
          <pc:docMk/>
          <pc:sldMk cId="0" sldId="257"/>
        </pc:sldMkLst>
        <pc:spChg chg="add del mod">
          <ac:chgData name="Tr.A ." userId="71594aaa30a32cc1" providerId="LiveId" clId="{33BC7633-B738-4B93-9113-D6AC29D442F6}" dt="2022-10-08T17:19:16.350" v="6" actId="478"/>
          <ac:spMkLst>
            <pc:docMk/>
            <pc:sldMk cId="0" sldId="257"/>
            <ac:spMk id="3" creationId="{F72B14EA-4A5D-2B43-A991-7FFF62B2F040}"/>
          </ac:spMkLst>
        </pc:spChg>
        <pc:spChg chg="add mod">
          <ac:chgData name="Tr.A ." userId="71594aaa30a32cc1" providerId="LiveId" clId="{33BC7633-B738-4B93-9113-D6AC29D442F6}" dt="2022-10-08T17:19:46.338" v="15" actId="1076"/>
          <ac:spMkLst>
            <pc:docMk/>
            <pc:sldMk cId="0" sldId="257"/>
            <ac:spMk id="4" creationId="{772C39D8-06C8-DD09-0F5A-6126E9ECFA4C}"/>
          </ac:spMkLst>
        </pc:spChg>
        <pc:spChg chg="add mod">
          <ac:chgData name="Tr.A ." userId="71594aaa30a32cc1" providerId="LiveId" clId="{33BC7633-B738-4B93-9113-D6AC29D442F6}" dt="2022-10-08T17:45:18.905" v="216" actId="14100"/>
          <ac:spMkLst>
            <pc:docMk/>
            <pc:sldMk cId="0" sldId="257"/>
            <ac:spMk id="6" creationId="{CF434F46-E8A2-8249-BD25-7EBB5EDCDD5A}"/>
          </ac:spMkLst>
        </pc:spChg>
        <pc:spChg chg="del">
          <ac:chgData name="Tr.A ." userId="71594aaa30a32cc1" providerId="LiveId" clId="{33BC7633-B738-4B93-9113-D6AC29D442F6}" dt="2022-10-08T17:19:13.741" v="5" actId="478"/>
          <ac:spMkLst>
            <pc:docMk/>
            <pc:sldMk cId="0" sldId="257"/>
            <ac:spMk id="786" creationId="{00000000-0000-0000-0000-000000000000}"/>
          </ac:spMkLst>
        </pc:spChg>
        <pc:spChg chg="mod">
          <ac:chgData name="Tr.A ." userId="71594aaa30a32cc1" providerId="LiveId" clId="{33BC7633-B738-4B93-9113-D6AC29D442F6}" dt="2022-10-08T17:45:11.143" v="214" actId="403"/>
          <ac:spMkLst>
            <pc:docMk/>
            <pc:sldMk cId="0" sldId="257"/>
            <ac:spMk id="787" creationId="{00000000-0000-0000-0000-000000000000}"/>
          </ac:spMkLst>
        </pc:spChg>
        <pc:picChg chg="add mod">
          <ac:chgData name="Tr.A ." userId="71594aaa30a32cc1" providerId="LiveId" clId="{33BC7633-B738-4B93-9113-D6AC29D442F6}" dt="2022-10-08T17:20:24.089" v="24"/>
          <ac:picMkLst>
            <pc:docMk/>
            <pc:sldMk cId="0" sldId="257"/>
            <ac:picMk id="5" creationId="{DB71088B-6516-1A08-5B42-77AAC957E64B}"/>
          </ac:picMkLst>
        </pc:picChg>
      </pc:sldChg>
      <pc:sldChg chg="addSp delSp modSp mod ord modAnim modNotes">
        <pc:chgData name="Tr.A ." userId="71594aaa30a32cc1" providerId="LiveId" clId="{33BC7633-B738-4B93-9113-D6AC29D442F6}" dt="2022-10-08T18:06:59.560" v="331"/>
        <pc:sldMkLst>
          <pc:docMk/>
          <pc:sldMk cId="0" sldId="258"/>
        </pc:sldMkLst>
        <pc:spChg chg="add del mod">
          <ac:chgData name="Tr.A ." userId="71594aaa30a32cc1" providerId="LiveId" clId="{33BC7633-B738-4B93-9113-D6AC29D442F6}" dt="2022-10-08T17:48:51.526" v="249" actId="478"/>
          <ac:spMkLst>
            <pc:docMk/>
            <pc:sldMk cId="0" sldId="258"/>
            <ac:spMk id="3" creationId="{48C0D7CD-BD4E-55E1-1593-583830D04A1E}"/>
          </ac:spMkLst>
        </pc:spChg>
        <pc:spChg chg="del">
          <ac:chgData name="Tr.A ." userId="71594aaa30a32cc1" providerId="LiveId" clId="{33BC7633-B738-4B93-9113-D6AC29D442F6}" dt="2022-10-08T17:48:49.854" v="248" actId="478"/>
          <ac:spMkLst>
            <pc:docMk/>
            <pc:sldMk cId="0" sldId="258"/>
            <ac:spMk id="796" creationId="{00000000-0000-0000-0000-000000000000}"/>
          </ac:spMkLst>
        </pc:spChg>
        <pc:spChg chg="del">
          <ac:chgData name="Tr.A ." userId="71594aaa30a32cc1" providerId="LiveId" clId="{33BC7633-B738-4B93-9113-D6AC29D442F6}" dt="2022-10-08T17:48:45.606" v="247" actId="478"/>
          <ac:spMkLst>
            <pc:docMk/>
            <pc:sldMk cId="0" sldId="258"/>
            <ac:spMk id="797" creationId="{00000000-0000-0000-0000-000000000000}"/>
          </ac:spMkLst>
        </pc:spChg>
        <pc:spChg chg="mod ord">
          <ac:chgData name="Tr.A ." userId="71594aaa30a32cc1" providerId="LiveId" clId="{33BC7633-B738-4B93-9113-D6AC29D442F6}" dt="2022-10-08T17:55:36.827" v="280" actId="13822"/>
          <ac:spMkLst>
            <pc:docMk/>
            <pc:sldMk cId="0" sldId="258"/>
            <ac:spMk id="798" creationId="{00000000-0000-0000-0000-000000000000}"/>
          </ac:spMkLst>
        </pc:spChg>
        <pc:spChg chg="del">
          <ac:chgData name="Tr.A ." userId="71594aaa30a32cc1" providerId="LiveId" clId="{33BC7633-B738-4B93-9113-D6AC29D442F6}" dt="2022-10-08T17:48:25.600" v="240" actId="478"/>
          <ac:spMkLst>
            <pc:docMk/>
            <pc:sldMk cId="0" sldId="258"/>
            <ac:spMk id="799" creationId="{00000000-0000-0000-0000-000000000000}"/>
          </ac:spMkLst>
        </pc:spChg>
        <pc:spChg chg="del">
          <ac:chgData name="Tr.A ." userId="71594aaa30a32cc1" providerId="LiveId" clId="{33BC7633-B738-4B93-9113-D6AC29D442F6}" dt="2022-10-08T17:48:25.600" v="240" actId="478"/>
          <ac:spMkLst>
            <pc:docMk/>
            <pc:sldMk cId="0" sldId="258"/>
            <ac:spMk id="800" creationId="{00000000-0000-0000-0000-000000000000}"/>
          </ac:spMkLst>
        </pc:spChg>
        <pc:spChg chg="del">
          <ac:chgData name="Tr.A ." userId="71594aaa30a32cc1" providerId="LiveId" clId="{33BC7633-B738-4B93-9113-D6AC29D442F6}" dt="2022-10-08T17:48:25.600" v="240" actId="478"/>
          <ac:spMkLst>
            <pc:docMk/>
            <pc:sldMk cId="0" sldId="258"/>
            <ac:spMk id="801" creationId="{00000000-0000-0000-0000-000000000000}"/>
          </ac:spMkLst>
        </pc:spChg>
        <pc:spChg chg="del">
          <ac:chgData name="Tr.A ." userId="71594aaa30a32cc1" providerId="LiveId" clId="{33BC7633-B738-4B93-9113-D6AC29D442F6}" dt="2022-10-08T17:48:25.600" v="240" actId="478"/>
          <ac:spMkLst>
            <pc:docMk/>
            <pc:sldMk cId="0" sldId="258"/>
            <ac:spMk id="802" creationId="{00000000-0000-0000-0000-000000000000}"/>
          </ac:spMkLst>
        </pc:spChg>
        <pc:spChg chg="del">
          <ac:chgData name="Tr.A ." userId="71594aaa30a32cc1" providerId="LiveId" clId="{33BC7633-B738-4B93-9113-D6AC29D442F6}" dt="2022-10-08T17:48:40.165" v="246" actId="478"/>
          <ac:spMkLst>
            <pc:docMk/>
            <pc:sldMk cId="0" sldId="258"/>
            <ac:spMk id="803" creationId="{00000000-0000-0000-0000-000000000000}"/>
          </ac:spMkLst>
        </pc:spChg>
        <pc:spChg chg="mod">
          <ac:chgData name="Tr.A ." userId="71594aaa30a32cc1" providerId="LiveId" clId="{33BC7633-B738-4B93-9113-D6AC29D442F6}" dt="2022-10-08T18:05:09.370" v="308" actId="1076"/>
          <ac:spMkLst>
            <pc:docMk/>
            <pc:sldMk cId="0" sldId="258"/>
            <ac:spMk id="804" creationId="{00000000-0000-0000-0000-000000000000}"/>
          </ac:spMkLst>
        </pc:spChg>
        <pc:spChg chg="del">
          <ac:chgData name="Tr.A ." userId="71594aaa30a32cc1" providerId="LiveId" clId="{33BC7633-B738-4B93-9113-D6AC29D442F6}" dt="2022-10-08T17:48:29.359" v="241" actId="478"/>
          <ac:spMkLst>
            <pc:docMk/>
            <pc:sldMk cId="0" sldId="258"/>
            <ac:spMk id="805" creationId="{00000000-0000-0000-0000-000000000000}"/>
          </ac:spMkLst>
        </pc:spChg>
        <pc:spChg chg="del">
          <ac:chgData name="Tr.A ." userId="71594aaa30a32cc1" providerId="LiveId" clId="{33BC7633-B738-4B93-9113-D6AC29D442F6}" dt="2022-10-08T17:48:29.359" v="241" actId="478"/>
          <ac:spMkLst>
            <pc:docMk/>
            <pc:sldMk cId="0" sldId="258"/>
            <ac:spMk id="806" creationId="{00000000-0000-0000-0000-000000000000}"/>
          </ac:spMkLst>
        </pc:spChg>
        <pc:spChg chg="del">
          <ac:chgData name="Tr.A ." userId="71594aaa30a32cc1" providerId="LiveId" clId="{33BC7633-B738-4B93-9113-D6AC29D442F6}" dt="2022-10-08T17:48:29.359" v="241" actId="478"/>
          <ac:spMkLst>
            <pc:docMk/>
            <pc:sldMk cId="0" sldId="258"/>
            <ac:spMk id="807" creationId="{00000000-0000-0000-0000-000000000000}"/>
          </ac:spMkLst>
        </pc:spChg>
        <pc:spChg chg="del">
          <ac:chgData name="Tr.A ." userId="71594aaa30a32cc1" providerId="LiveId" clId="{33BC7633-B738-4B93-9113-D6AC29D442F6}" dt="2022-10-08T17:48:40.165" v="246" actId="478"/>
          <ac:spMkLst>
            <pc:docMk/>
            <pc:sldMk cId="0" sldId="258"/>
            <ac:spMk id="808" creationId="{00000000-0000-0000-0000-000000000000}"/>
          </ac:spMkLst>
        </pc:spChg>
        <pc:spChg chg="del">
          <ac:chgData name="Tr.A ." userId="71594aaa30a32cc1" providerId="LiveId" clId="{33BC7633-B738-4B93-9113-D6AC29D442F6}" dt="2022-10-08T17:48:40.165" v="246" actId="478"/>
          <ac:spMkLst>
            <pc:docMk/>
            <pc:sldMk cId="0" sldId="258"/>
            <ac:spMk id="809" creationId="{00000000-0000-0000-0000-000000000000}"/>
          </ac:spMkLst>
        </pc:spChg>
        <pc:picChg chg="add del mod">
          <ac:chgData name="Tr.A ." userId="71594aaa30a32cc1" providerId="LiveId" clId="{33BC7633-B738-4B93-9113-D6AC29D442F6}" dt="2022-10-08T17:50:07.092" v="259" actId="478"/>
          <ac:picMkLst>
            <pc:docMk/>
            <pc:sldMk cId="0" sldId="258"/>
            <ac:picMk id="4098" creationId="{7730C9FC-5173-AA85-B75E-BE2D27226D17}"/>
          </ac:picMkLst>
        </pc:picChg>
        <pc:picChg chg="add mod">
          <ac:chgData name="Tr.A ." userId="71594aaa30a32cc1" providerId="LiveId" clId="{33BC7633-B738-4B93-9113-D6AC29D442F6}" dt="2022-10-08T18:05:12.678" v="309" actId="14100"/>
          <ac:picMkLst>
            <pc:docMk/>
            <pc:sldMk cId="0" sldId="258"/>
            <ac:picMk id="4100" creationId="{78DD2779-3710-378E-8815-B78BA222F7E4}"/>
          </ac:picMkLst>
        </pc:picChg>
        <pc:picChg chg="add del mod">
          <ac:chgData name="Tr.A ." userId="71594aaa30a32cc1" providerId="LiveId" clId="{33BC7633-B738-4B93-9113-D6AC29D442F6}" dt="2022-10-08T18:05:35.760" v="310" actId="478"/>
          <ac:picMkLst>
            <pc:docMk/>
            <pc:sldMk cId="0" sldId="258"/>
            <ac:picMk id="4102" creationId="{5871D0F6-9D3B-D0C5-EC3F-4293C0BC352C}"/>
          </ac:picMkLst>
        </pc:picChg>
        <pc:picChg chg="add mod">
          <ac:chgData name="Tr.A ." userId="71594aaa30a32cc1" providerId="LiveId" clId="{33BC7633-B738-4B93-9113-D6AC29D442F6}" dt="2022-10-08T18:06:43.223" v="329" actId="1076"/>
          <ac:picMkLst>
            <pc:docMk/>
            <pc:sldMk cId="0" sldId="258"/>
            <ac:picMk id="4104" creationId="{60EDB938-E7D3-F2FE-4E3C-DDF55AFE029C}"/>
          </ac:picMkLst>
        </pc:picChg>
      </pc:sldChg>
      <pc:sldChg chg="addSp delSp modSp mod modAnim">
        <pc:chgData name="Tr.A ." userId="71594aaa30a32cc1" providerId="LiveId" clId="{33BC7633-B738-4B93-9113-D6AC29D442F6}" dt="2022-10-08T18:36:07.928" v="609" actId="1076"/>
        <pc:sldMkLst>
          <pc:docMk/>
          <pc:sldMk cId="0" sldId="259"/>
        </pc:sldMkLst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13" creationId="{493E1C6D-79BB-2FC8-4F16-0D13272FADAD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19" creationId="{768D18BA-4DE2-7D9B-9982-9B64F26452CA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30" creationId="{CC1F8B29-C96A-9384-88B9-24BC464F906C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33" creationId="{B9B694A0-99A7-40CE-A124-820FA19C3EFD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34" creationId="{9093D140-CC3F-3063-DC5C-196126493F6A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35" creationId="{076C4787-823C-CD4D-6592-24D5CABC8AB6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37" creationId="{67FD72E2-1208-CF77-F045-3E5E8B0805C6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38" creationId="{3C22E772-AA00-B1D3-F67A-4A1E957E3F81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41" creationId="{57A1E171-1CE4-48D1-6FF9-85B85C04CA63}"/>
          </ac:spMkLst>
        </pc:spChg>
        <pc:spChg chg="add 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44" creationId="{F9D70464-BE3A-686E-AB7F-CC2E23F397D5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15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17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19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21" creationId="{00000000-0000-0000-0000-000000000000}"/>
          </ac:spMkLst>
        </pc:spChg>
        <pc:spChg chg="del">
          <ac:chgData name="Tr.A ." userId="71594aaa30a32cc1" providerId="LiveId" clId="{33BC7633-B738-4B93-9113-D6AC29D442F6}" dt="2022-10-08T18:08:51.999" v="351" actId="478"/>
          <ac:spMkLst>
            <pc:docMk/>
            <pc:sldMk cId="0" sldId="259"/>
            <ac:spMk id="822" creationId="{00000000-0000-0000-0000-000000000000}"/>
          </ac:spMkLst>
        </pc:spChg>
        <pc:spChg chg="del mod">
          <ac:chgData name="Tr.A ." userId="71594aaa30a32cc1" providerId="LiveId" clId="{33BC7633-B738-4B93-9113-D6AC29D442F6}" dt="2022-10-08T18:12:20.428" v="405" actId="478"/>
          <ac:spMkLst>
            <pc:docMk/>
            <pc:sldMk cId="0" sldId="259"/>
            <ac:spMk id="823" creationId="{00000000-0000-0000-0000-000000000000}"/>
          </ac:spMkLst>
        </pc:spChg>
        <pc:spChg chg="del">
          <ac:chgData name="Tr.A ." userId="71594aaa30a32cc1" providerId="LiveId" clId="{33BC7633-B738-4B93-9113-D6AC29D442F6}" dt="2022-10-08T18:11:32.578" v="388" actId="478"/>
          <ac:spMkLst>
            <pc:docMk/>
            <pc:sldMk cId="0" sldId="259"/>
            <ac:spMk id="824" creationId="{00000000-0000-0000-0000-000000000000}"/>
          </ac:spMkLst>
        </pc:spChg>
        <pc:spChg chg="del mod">
          <ac:chgData name="Tr.A ." userId="71594aaa30a32cc1" providerId="LiveId" clId="{33BC7633-B738-4B93-9113-D6AC29D442F6}" dt="2022-10-08T18:13:27.646" v="418" actId="478"/>
          <ac:spMkLst>
            <pc:docMk/>
            <pc:sldMk cId="0" sldId="259"/>
            <ac:spMk id="825" creationId="{00000000-0000-0000-0000-000000000000}"/>
          </ac:spMkLst>
        </pc:spChg>
        <pc:spChg chg="del mod">
          <ac:chgData name="Tr.A ." userId="71594aaa30a32cc1" providerId="LiveId" clId="{33BC7633-B738-4B93-9113-D6AC29D442F6}" dt="2022-10-08T18:35:58.874" v="608" actId="478"/>
          <ac:spMkLst>
            <pc:docMk/>
            <pc:sldMk cId="0" sldId="259"/>
            <ac:spMk id="826" creationId="{00000000-0000-0000-0000-000000000000}"/>
          </ac:spMkLst>
        </pc:spChg>
        <pc:spChg chg="del">
          <ac:chgData name="Tr.A ." userId="71594aaa30a32cc1" providerId="LiveId" clId="{33BC7633-B738-4B93-9113-D6AC29D442F6}" dt="2022-10-08T18:08:21.059" v="337" actId="478"/>
          <ac:spMkLst>
            <pc:docMk/>
            <pc:sldMk cId="0" sldId="259"/>
            <ac:spMk id="830" creationId="{00000000-0000-0000-0000-000000000000}"/>
          </ac:spMkLst>
        </pc:spChg>
        <pc:spChg chg="del">
          <ac:chgData name="Tr.A ." userId="71594aaa30a32cc1" providerId="LiveId" clId="{33BC7633-B738-4B93-9113-D6AC29D442F6}" dt="2022-10-08T18:08:25.857" v="340" actId="478"/>
          <ac:spMkLst>
            <pc:docMk/>
            <pc:sldMk cId="0" sldId="259"/>
            <ac:spMk id="831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35" creationId="{00000000-0000-0000-0000-000000000000}"/>
          </ac:spMkLst>
        </pc:spChg>
        <pc:spChg chg="del">
          <ac:chgData name="Tr.A ." userId="71594aaa30a32cc1" providerId="LiveId" clId="{33BC7633-B738-4B93-9113-D6AC29D442F6}" dt="2022-10-08T18:12:02.292" v="395" actId="478"/>
          <ac:spMkLst>
            <pc:docMk/>
            <pc:sldMk cId="0" sldId="259"/>
            <ac:spMk id="836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37" creationId="{00000000-0000-0000-0000-000000000000}"/>
          </ac:spMkLst>
        </pc:spChg>
        <pc:spChg chg="del">
          <ac:chgData name="Tr.A ." userId="71594aaa30a32cc1" providerId="LiveId" clId="{33BC7633-B738-4B93-9113-D6AC29D442F6}" dt="2022-10-08T18:14:28.300" v="444" actId="478"/>
          <ac:spMkLst>
            <pc:docMk/>
            <pc:sldMk cId="0" sldId="259"/>
            <ac:spMk id="838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39" creationId="{00000000-0000-0000-0000-000000000000}"/>
          </ac:spMkLst>
        </pc:spChg>
        <pc:spChg chg="del">
          <ac:chgData name="Tr.A ." userId="71594aaa30a32cc1" providerId="LiveId" clId="{33BC7633-B738-4B93-9113-D6AC29D442F6}" dt="2022-10-08T18:08:42.242" v="350" actId="478"/>
          <ac:spMkLst>
            <pc:docMk/>
            <pc:sldMk cId="0" sldId="259"/>
            <ac:spMk id="840" creationId="{00000000-0000-0000-0000-000000000000}"/>
          </ac:spMkLst>
        </pc:spChg>
        <pc:spChg chg="mod">
          <ac:chgData name="Tr.A ." userId="71594aaa30a32cc1" providerId="LiveId" clId="{33BC7633-B738-4B93-9113-D6AC29D442F6}" dt="2022-10-08T18:36:07.928" v="609" actId="1076"/>
          <ac:spMkLst>
            <pc:docMk/>
            <pc:sldMk cId="0" sldId="259"/>
            <ac:spMk id="841" creationId="{00000000-0000-0000-0000-000000000000}"/>
          </ac:spMkLst>
        </pc:spChg>
        <pc:spChg chg="del">
          <ac:chgData name="Tr.A ." userId="71594aaa30a32cc1" providerId="LiveId" clId="{33BC7633-B738-4B93-9113-D6AC29D442F6}" dt="2022-10-08T18:14:42.562" v="447" actId="478"/>
          <ac:spMkLst>
            <pc:docMk/>
            <pc:sldMk cId="0" sldId="259"/>
            <ac:spMk id="842" creationId="{00000000-0000-0000-0000-000000000000}"/>
          </ac:spMkLst>
        </pc:spChg>
        <pc:grpChg chg="del">
          <ac:chgData name="Tr.A ." userId="71594aaa30a32cc1" providerId="LiveId" clId="{33BC7633-B738-4B93-9113-D6AC29D442F6}" dt="2022-10-08T18:08:24.497" v="339" actId="478"/>
          <ac:grpSpMkLst>
            <pc:docMk/>
            <pc:sldMk cId="0" sldId="259"/>
            <ac:grpSpMk id="827" creationId="{00000000-0000-0000-0000-000000000000}"/>
          </ac:grpSpMkLst>
        </pc:grpChg>
        <pc:grpChg chg="del">
          <ac:chgData name="Tr.A ." userId="71594aaa30a32cc1" providerId="LiveId" clId="{33BC7633-B738-4B93-9113-D6AC29D442F6}" dt="2022-10-08T18:08:22.749" v="338" actId="478"/>
          <ac:grpSpMkLst>
            <pc:docMk/>
            <pc:sldMk cId="0" sldId="259"/>
            <ac:grpSpMk id="832" creationId="{00000000-0000-0000-0000-000000000000}"/>
          </ac:grpSpMkLst>
        </pc:grpChg>
        <pc:picChg chg="add mod">
          <ac:chgData name="Tr.A ." userId="71594aaa30a32cc1" providerId="LiveId" clId="{33BC7633-B738-4B93-9113-D6AC29D442F6}" dt="2022-10-08T18:36:07.928" v="609" actId="1076"/>
          <ac:picMkLst>
            <pc:docMk/>
            <pc:sldMk cId="0" sldId="259"/>
            <ac:picMk id="5122" creationId="{4FD224BD-FD7E-AD92-CBD8-39B534139182}"/>
          </ac:picMkLst>
        </pc:picChg>
        <pc:picChg chg="add mod">
          <ac:chgData name="Tr.A ." userId="71594aaa30a32cc1" providerId="LiveId" clId="{33BC7633-B738-4B93-9113-D6AC29D442F6}" dt="2022-10-08T18:36:07.928" v="609" actId="1076"/>
          <ac:picMkLst>
            <pc:docMk/>
            <pc:sldMk cId="0" sldId="259"/>
            <ac:picMk id="5124" creationId="{17319E90-8A3A-342A-6D6F-5E9FF1E1B8B7}"/>
          </ac:picMkLst>
        </pc:picChg>
        <pc:picChg chg="add mod">
          <ac:chgData name="Tr.A ." userId="71594aaa30a32cc1" providerId="LiveId" clId="{33BC7633-B738-4B93-9113-D6AC29D442F6}" dt="2022-10-08T18:36:07.928" v="609" actId="1076"/>
          <ac:picMkLst>
            <pc:docMk/>
            <pc:sldMk cId="0" sldId="259"/>
            <ac:picMk id="5126" creationId="{C8190D73-8050-41DA-CE48-B47AEA70D387}"/>
          </ac:picMkLst>
        </pc:picChg>
        <pc:picChg chg="add mod">
          <ac:chgData name="Tr.A ." userId="71594aaa30a32cc1" providerId="LiveId" clId="{33BC7633-B738-4B93-9113-D6AC29D442F6}" dt="2022-10-08T18:36:07.928" v="609" actId="1076"/>
          <ac:picMkLst>
            <pc:docMk/>
            <pc:sldMk cId="0" sldId="259"/>
            <ac:picMk id="5128" creationId="{6714A2CC-7B75-447F-8C3C-5CA74A409B84}"/>
          </ac:picMkLst>
        </pc:picChg>
        <pc:picChg chg="add mod">
          <ac:chgData name="Tr.A ." userId="71594aaa30a32cc1" providerId="LiveId" clId="{33BC7633-B738-4B93-9113-D6AC29D442F6}" dt="2022-10-08T18:36:07.928" v="609" actId="1076"/>
          <ac:picMkLst>
            <pc:docMk/>
            <pc:sldMk cId="0" sldId="259"/>
            <ac:picMk id="5130" creationId="{B2FA7762-56CB-DB0B-F168-8E2804389AE8}"/>
          </ac:picMkLst>
        </pc:picChg>
        <pc:picChg chg="add mod">
          <ac:chgData name="Tr.A ." userId="71594aaa30a32cc1" providerId="LiveId" clId="{33BC7633-B738-4B93-9113-D6AC29D442F6}" dt="2022-10-08T18:36:07.928" v="609" actId="1076"/>
          <ac:picMkLst>
            <pc:docMk/>
            <pc:sldMk cId="0" sldId="259"/>
            <ac:picMk id="5132" creationId="{C955E977-B0EE-8F6B-031A-5406F5BE8DF9}"/>
          </ac:picMkLst>
        </pc:picChg>
        <pc:cxnChg chg="del mod">
          <ac:chgData name="Tr.A ." userId="71594aaa30a32cc1" providerId="LiveId" clId="{33BC7633-B738-4B93-9113-D6AC29D442F6}" dt="2022-10-08T18:08:54.549" v="352" actId="478"/>
          <ac:cxnSpMkLst>
            <pc:docMk/>
            <pc:sldMk cId="0" sldId="259"/>
            <ac:cxnSpMk id="814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6:07.928" v="609" actId="1076"/>
          <ac:cxnSpMkLst>
            <pc:docMk/>
            <pc:sldMk cId="0" sldId="259"/>
            <ac:cxnSpMk id="816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6:07.928" v="609" actId="1076"/>
          <ac:cxnSpMkLst>
            <pc:docMk/>
            <pc:sldMk cId="0" sldId="259"/>
            <ac:cxnSpMk id="818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8:13:46.704" v="423" actId="478"/>
          <ac:cxnSpMkLst>
            <pc:docMk/>
            <pc:sldMk cId="0" sldId="259"/>
            <ac:cxnSpMk id="820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6:07.928" v="609" actId="1076"/>
          <ac:cxnSpMkLst>
            <pc:docMk/>
            <pc:sldMk cId="0" sldId="259"/>
            <ac:cxnSpMk id="843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6:07.928" v="609" actId="1076"/>
          <ac:cxnSpMkLst>
            <pc:docMk/>
            <pc:sldMk cId="0" sldId="259"/>
            <ac:cxnSpMk id="844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6:07.928" v="609" actId="1076"/>
          <ac:cxnSpMkLst>
            <pc:docMk/>
            <pc:sldMk cId="0" sldId="259"/>
            <ac:cxnSpMk id="845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6:07.928" v="609" actId="1076"/>
          <ac:cxnSpMkLst>
            <pc:docMk/>
            <pc:sldMk cId="0" sldId="259"/>
            <ac:cxnSpMk id="846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8:13:35.686" v="420" actId="478"/>
          <ac:cxnSpMkLst>
            <pc:docMk/>
            <pc:sldMk cId="0" sldId="259"/>
            <ac:cxnSpMk id="847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8:13:30.540" v="419" actId="478"/>
          <ac:cxnSpMkLst>
            <pc:docMk/>
            <pc:sldMk cId="0" sldId="259"/>
            <ac:cxnSpMk id="848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8:13:43.993" v="421" actId="478"/>
          <ac:cxnSpMkLst>
            <pc:docMk/>
            <pc:sldMk cId="0" sldId="259"/>
            <ac:cxnSpMk id="849" creationId="{00000000-0000-0000-0000-000000000000}"/>
          </ac:cxnSpMkLst>
        </pc:cxnChg>
      </pc:sldChg>
      <pc:sldChg chg="addSp modSp mod ord modAnim modNotes">
        <pc:chgData name="Tr.A ." userId="71594aaa30a32cc1" providerId="LiveId" clId="{33BC7633-B738-4B93-9113-D6AC29D442F6}" dt="2022-10-08T17:47:11.322" v="236" actId="20577"/>
        <pc:sldMkLst>
          <pc:docMk/>
          <pc:sldMk cId="0" sldId="260"/>
        </pc:sldMkLst>
        <pc:spChg chg="mod">
          <ac:chgData name="Tr.A ." userId="71594aaa30a32cc1" providerId="LiveId" clId="{33BC7633-B738-4B93-9113-D6AC29D442F6}" dt="2022-10-08T17:29:19.525" v="138" actId="1076"/>
          <ac:spMkLst>
            <pc:docMk/>
            <pc:sldMk cId="0" sldId="260"/>
            <ac:spMk id="855" creationId="{00000000-0000-0000-0000-000000000000}"/>
          </ac:spMkLst>
        </pc:spChg>
        <pc:spChg chg="mod">
          <ac:chgData name="Tr.A ." userId="71594aaa30a32cc1" providerId="LiveId" clId="{33BC7633-B738-4B93-9113-D6AC29D442F6}" dt="2022-10-08T17:29:19.525" v="138" actId="1076"/>
          <ac:spMkLst>
            <pc:docMk/>
            <pc:sldMk cId="0" sldId="260"/>
            <ac:spMk id="857" creationId="{00000000-0000-0000-0000-000000000000}"/>
          </ac:spMkLst>
        </pc:spChg>
        <pc:spChg chg="mod">
          <ac:chgData name="Tr.A ." userId="71594aaa30a32cc1" providerId="LiveId" clId="{33BC7633-B738-4B93-9113-D6AC29D442F6}" dt="2022-10-08T17:36:40.872" v="170" actId="403"/>
          <ac:spMkLst>
            <pc:docMk/>
            <pc:sldMk cId="0" sldId="260"/>
            <ac:spMk id="858" creationId="{00000000-0000-0000-0000-000000000000}"/>
          </ac:spMkLst>
        </pc:spChg>
        <pc:spChg chg="mod">
          <ac:chgData name="Tr.A ." userId="71594aaa30a32cc1" providerId="LiveId" clId="{33BC7633-B738-4B93-9113-D6AC29D442F6}" dt="2022-10-08T17:47:11.322" v="236" actId="20577"/>
          <ac:spMkLst>
            <pc:docMk/>
            <pc:sldMk cId="0" sldId="260"/>
            <ac:spMk id="859" creationId="{00000000-0000-0000-0000-000000000000}"/>
          </ac:spMkLst>
        </pc:spChg>
        <pc:spChg chg="mod">
          <ac:chgData name="Tr.A ." userId="71594aaa30a32cc1" providerId="LiveId" clId="{33BC7633-B738-4B93-9113-D6AC29D442F6}" dt="2022-10-08T17:36:40.872" v="170" actId="403"/>
          <ac:spMkLst>
            <pc:docMk/>
            <pc:sldMk cId="0" sldId="260"/>
            <ac:spMk id="860" creationId="{00000000-0000-0000-0000-000000000000}"/>
          </ac:spMkLst>
        </pc:spChg>
        <pc:spChg chg="mod">
          <ac:chgData name="Tr.A ." userId="71594aaa30a32cc1" providerId="LiveId" clId="{33BC7633-B738-4B93-9113-D6AC29D442F6}" dt="2022-10-08T17:41:50.247" v="189" actId="207"/>
          <ac:spMkLst>
            <pc:docMk/>
            <pc:sldMk cId="0" sldId="260"/>
            <ac:spMk id="861" creationId="{00000000-0000-0000-0000-000000000000}"/>
          </ac:spMkLst>
        </pc:spChg>
        <pc:spChg chg="mod">
          <ac:chgData name="Tr.A ." userId="71594aaa30a32cc1" providerId="LiveId" clId="{33BC7633-B738-4B93-9113-D6AC29D442F6}" dt="2022-10-08T17:25:51.699" v="97" actId="1076"/>
          <ac:spMkLst>
            <pc:docMk/>
            <pc:sldMk cId="0" sldId="260"/>
            <ac:spMk id="862" creationId="{00000000-0000-0000-0000-000000000000}"/>
          </ac:spMkLst>
        </pc:spChg>
        <pc:spChg chg="mod">
          <ac:chgData name="Tr.A ." userId="71594aaa30a32cc1" providerId="LiveId" clId="{33BC7633-B738-4B93-9113-D6AC29D442F6}" dt="2022-10-08T17:29:19.525" v="138" actId="1076"/>
          <ac:spMkLst>
            <pc:docMk/>
            <pc:sldMk cId="0" sldId="260"/>
            <ac:spMk id="863" creationId="{00000000-0000-0000-0000-000000000000}"/>
          </ac:spMkLst>
        </pc:spChg>
        <pc:picChg chg="add mod">
          <ac:chgData name="Tr.A ." userId="71594aaa30a32cc1" providerId="LiveId" clId="{33BC7633-B738-4B93-9113-D6AC29D442F6}" dt="2022-10-08T17:36:49.339" v="171" actId="1076"/>
          <ac:picMkLst>
            <pc:docMk/>
            <pc:sldMk cId="0" sldId="260"/>
            <ac:picMk id="2050" creationId="{28B0269A-69EE-E9B8-A418-1B79B615ABB9}"/>
          </ac:picMkLst>
        </pc:picChg>
        <pc:picChg chg="add mod">
          <ac:chgData name="Tr.A ." userId="71594aaa30a32cc1" providerId="LiveId" clId="{33BC7633-B738-4B93-9113-D6AC29D442F6}" dt="2022-10-08T17:33:09.203" v="150" actId="1076"/>
          <ac:picMkLst>
            <pc:docMk/>
            <pc:sldMk cId="0" sldId="260"/>
            <ac:picMk id="2052" creationId="{CF3A3D55-FA86-7894-8094-335C89571AAF}"/>
          </ac:picMkLst>
        </pc:picChg>
        <pc:picChg chg="add mod">
          <ac:chgData name="Tr.A ." userId="71594aaa30a32cc1" providerId="LiveId" clId="{33BC7633-B738-4B93-9113-D6AC29D442F6}" dt="2022-10-08T17:36:03.323" v="159" actId="1076"/>
          <ac:picMkLst>
            <pc:docMk/>
            <pc:sldMk cId="0" sldId="260"/>
            <ac:picMk id="2054" creationId="{9B0CD781-C37F-469F-5F9A-81AFF770B30F}"/>
          </ac:picMkLst>
        </pc:picChg>
        <pc:picChg chg="add mod">
          <ac:chgData name="Tr.A ." userId="71594aaa30a32cc1" providerId="LiveId" clId="{33BC7633-B738-4B93-9113-D6AC29D442F6}" dt="2022-10-08T17:43:26.993" v="205" actId="1076"/>
          <ac:picMkLst>
            <pc:docMk/>
            <pc:sldMk cId="0" sldId="260"/>
            <ac:picMk id="2056" creationId="{81ADA80F-4375-E5E5-7641-BF1D317E299B}"/>
          </ac:picMkLst>
        </pc:picChg>
        <pc:picChg chg="add mod">
          <ac:chgData name="Tr.A ." userId="71594aaa30a32cc1" providerId="LiveId" clId="{33BC7633-B738-4B93-9113-D6AC29D442F6}" dt="2022-10-08T17:43:04.607" v="200" actId="171"/>
          <ac:picMkLst>
            <pc:docMk/>
            <pc:sldMk cId="0" sldId="260"/>
            <ac:picMk id="2058" creationId="{727A2EE7-E145-EB3E-4D89-D7C1BBC4F894}"/>
          </ac:picMkLst>
        </pc:picChg>
        <pc:cxnChg chg="mod">
          <ac:chgData name="Tr.A ." userId="71594aaa30a32cc1" providerId="LiveId" clId="{33BC7633-B738-4B93-9113-D6AC29D442F6}" dt="2022-10-08T17:29:19.525" v="138" actId="1076"/>
          <ac:cxnSpMkLst>
            <pc:docMk/>
            <pc:sldMk cId="0" sldId="260"/>
            <ac:cxnSpMk id="854" creationId="{00000000-0000-0000-0000-000000000000}"/>
          </ac:cxnSpMkLst>
        </pc:cxnChg>
        <pc:cxnChg chg="mod">
          <ac:chgData name="Tr.A ." userId="71594aaa30a32cc1" providerId="LiveId" clId="{33BC7633-B738-4B93-9113-D6AC29D442F6}" dt="2022-10-08T17:29:19.525" v="138" actId="1076"/>
          <ac:cxnSpMkLst>
            <pc:docMk/>
            <pc:sldMk cId="0" sldId="260"/>
            <ac:cxnSpMk id="856" creationId="{00000000-0000-0000-0000-000000000000}"/>
          </ac:cxnSpMkLst>
        </pc:cxnChg>
        <pc:cxnChg chg="mod">
          <ac:chgData name="Tr.A ." userId="71594aaa30a32cc1" providerId="LiveId" clId="{33BC7633-B738-4B93-9113-D6AC29D442F6}" dt="2022-10-08T17:29:19.525" v="138" actId="1076"/>
          <ac:cxnSpMkLst>
            <pc:docMk/>
            <pc:sldMk cId="0" sldId="260"/>
            <ac:cxnSpMk id="864" creationId="{00000000-0000-0000-0000-000000000000}"/>
          </ac:cxnSpMkLst>
        </pc:cxnChg>
        <pc:cxnChg chg="mod">
          <ac:chgData name="Tr.A ." userId="71594aaa30a32cc1" providerId="LiveId" clId="{33BC7633-B738-4B93-9113-D6AC29D442F6}" dt="2022-10-08T17:29:19.525" v="138" actId="1076"/>
          <ac:cxnSpMkLst>
            <pc:docMk/>
            <pc:sldMk cId="0" sldId="260"/>
            <ac:cxnSpMk id="865" creationId="{00000000-0000-0000-0000-000000000000}"/>
          </ac:cxnSpMkLst>
        </pc:cxnChg>
        <pc:cxnChg chg="mod">
          <ac:chgData name="Tr.A ." userId="71594aaa30a32cc1" providerId="LiveId" clId="{33BC7633-B738-4B93-9113-D6AC29D442F6}" dt="2022-10-08T17:29:19.525" v="138" actId="1076"/>
          <ac:cxnSpMkLst>
            <pc:docMk/>
            <pc:sldMk cId="0" sldId="260"/>
            <ac:cxnSpMk id="866" creationId="{00000000-0000-0000-0000-000000000000}"/>
          </ac:cxnSpMkLst>
        </pc:cxnChg>
        <pc:cxnChg chg="mod">
          <ac:chgData name="Tr.A ." userId="71594aaa30a32cc1" providerId="LiveId" clId="{33BC7633-B738-4B93-9113-D6AC29D442F6}" dt="2022-10-08T17:29:19.525" v="138" actId="1076"/>
          <ac:cxnSpMkLst>
            <pc:docMk/>
            <pc:sldMk cId="0" sldId="260"/>
            <ac:cxnSpMk id="867" creationId="{00000000-0000-0000-0000-000000000000}"/>
          </ac:cxnSpMkLst>
        </pc:cxnChg>
      </pc:sldChg>
      <pc:sldChg chg="addSp delSp modSp mod">
        <pc:chgData name="Tr.A ." userId="71594aaa30a32cc1" providerId="LiveId" clId="{33BC7633-B738-4B93-9113-D6AC29D442F6}" dt="2022-10-08T19:14:40.045" v="864" actId="1076"/>
        <pc:sldMkLst>
          <pc:docMk/>
          <pc:sldMk cId="0" sldId="261"/>
        </pc:sldMkLst>
        <pc:spChg chg="add del mod">
          <ac:chgData name="Tr.A ." userId="71594aaa30a32cc1" providerId="LiveId" clId="{33BC7633-B738-4B93-9113-D6AC29D442F6}" dt="2022-10-08T19:12:26.875" v="835" actId="478"/>
          <ac:spMkLst>
            <pc:docMk/>
            <pc:sldMk cId="0" sldId="261"/>
            <ac:spMk id="3" creationId="{8BFACAB6-4611-7972-6E0C-FB29565877D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2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3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4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5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6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7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8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79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0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1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2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3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4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5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6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7" creationId="{00000000-0000-0000-0000-000000000000}"/>
          </ac:spMkLst>
        </pc:spChg>
        <pc:spChg chg="del">
          <ac:chgData name="Tr.A ." userId="71594aaa30a32cc1" providerId="LiveId" clId="{33BC7633-B738-4B93-9113-D6AC29D442F6}" dt="2022-10-08T19:12:23.253" v="834" actId="478"/>
          <ac:spMkLst>
            <pc:docMk/>
            <pc:sldMk cId="0" sldId="261"/>
            <ac:spMk id="888" creationId="{00000000-0000-0000-0000-000000000000}"/>
          </ac:spMkLst>
        </pc:spChg>
        <pc:picChg chg="add mod">
          <ac:chgData name="Tr.A ." userId="71594aaa30a32cc1" providerId="LiveId" clId="{33BC7633-B738-4B93-9113-D6AC29D442F6}" dt="2022-10-08T19:14:32.338" v="860" actId="1076"/>
          <ac:picMkLst>
            <pc:docMk/>
            <pc:sldMk cId="0" sldId="261"/>
            <ac:picMk id="5" creationId="{30E228FE-347F-F1AD-7ECA-F235D5EABC75}"/>
          </ac:picMkLst>
        </pc:picChg>
        <pc:picChg chg="add mod">
          <ac:chgData name="Tr.A ." userId="71594aaa30a32cc1" providerId="LiveId" clId="{33BC7633-B738-4B93-9113-D6AC29D442F6}" dt="2022-10-08T19:14:40.045" v="864" actId="1076"/>
          <ac:picMkLst>
            <pc:docMk/>
            <pc:sldMk cId="0" sldId="261"/>
            <ac:picMk id="9218" creationId="{635DB55F-8AB9-8917-C0E4-DA16B87C44D5}"/>
          </ac:picMkLst>
        </pc:pic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89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0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1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2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3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4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5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6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7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2:23.253" v="834" actId="478"/>
          <ac:cxnSpMkLst>
            <pc:docMk/>
            <pc:sldMk cId="0" sldId="261"/>
            <ac:cxnSpMk id="898" creationId="{00000000-0000-0000-0000-000000000000}"/>
          </ac:cxnSpMkLst>
        </pc:cxnChg>
      </pc:sldChg>
      <pc:sldChg chg="addSp delSp modSp mod ord addAnim delAnim modAnim">
        <pc:chgData name="Tr.A ." userId="71594aaa30a32cc1" providerId="LiveId" clId="{33BC7633-B738-4B93-9113-D6AC29D442F6}" dt="2022-10-08T18:52:31.263" v="738"/>
        <pc:sldMkLst>
          <pc:docMk/>
          <pc:sldMk cId="0" sldId="262"/>
        </pc:sldMkLst>
        <pc:spChg chg="add del mod">
          <ac:chgData name="Tr.A ." userId="71594aaa30a32cc1" providerId="LiveId" clId="{33BC7633-B738-4B93-9113-D6AC29D442F6}" dt="2022-10-08T18:44:17.090" v="699" actId="478"/>
          <ac:spMkLst>
            <pc:docMk/>
            <pc:sldMk cId="0" sldId="262"/>
            <ac:spMk id="3" creationId="{1785C12C-048F-C025-540C-5F23A39589E4}"/>
          </ac:spMkLst>
        </pc:spChg>
        <pc:spChg chg="add del">
          <ac:chgData name="Tr.A ." userId="71594aaa30a32cc1" providerId="LiveId" clId="{33BC7633-B738-4B93-9113-D6AC29D442F6}" dt="2022-10-08T18:44:48.292" v="705" actId="478"/>
          <ac:spMkLst>
            <pc:docMk/>
            <pc:sldMk cId="0" sldId="262"/>
            <ac:spMk id="5" creationId="{923C554A-1E6B-D33F-C4CC-A4996D21ABC5}"/>
          </ac:spMkLst>
        </pc:spChg>
        <pc:spChg chg="add mod">
          <ac:chgData name="Tr.A ." userId="71594aaa30a32cc1" providerId="LiveId" clId="{33BC7633-B738-4B93-9113-D6AC29D442F6}" dt="2022-10-08T18:45:05.130" v="707"/>
          <ac:spMkLst>
            <pc:docMk/>
            <pc:sldMk cId="0" sldId="262"/>
            <ac:spMk id="7" creationId="{BC7F3374-9651-AC02-F3F8-4F48DF7355F4}"/>
          </ac:spMkLst>
        </pc:spChg>
        <pc:spChg chg="mod">
          <ac:chgData name="Tr.A ." userId="71594aaa30a32cc1" providerId="LiveId" clId="{33BC7633-B738-4B93-9113-D6AC29D442F6}" dt="2022-10-08T18:45:05.130" v="707"/>
          <ac:spMkLst>
            <pc:docMk/>
            <pc:sldMk cId="0" sldId="262"/>
            <ac:spMk id="9" creationId="{FF48FC0B-4806-AB4C-87F5-D47C021C4E3B}"/>
          </ac:spMkLst>
        </pc:spChg>
        <pc:spChg chg="mod">
          <ac:chgData name="Tr.A ." userId="71594aaa30a32cc1" providerId="LiveId" clId="{33BC7633-B738-4B93-9113-D6AC29D442F6}" dt="2022-10-08T18:45:05.130" v="707"/>
          <ac:spMkLst>
            <pc:docMk/>
            <pc:sldMk cId="0" sldId="262"/>
            <ac:spMk id="10" creationId="{289FDECE-1D66-498A-D877-A86DC3681809}"/>
          </ac:spMkLst>
        </pc:spChg>
        <pc:spChg chg="add mod">
          <ac:chgData name="Tr.A ." userId="71594aaa30a32cc1" providerId="LiveId" clId="{33BC7633-B738-4B93-9113-D6AC29D442F6}" dt="2022-10-08T18:45:28.684" v="713"/>
          <ac:spMkLst>
            <pc:docMk/>
            <pc:sldMk cId="0" sldId="262"/>
            <ac:spMk id="11" creationId="{D549A94F-690C-C2EE-D3C7-DA5A5C026D60}"/>
          </ac:spMkLst>
        </pc:spChg>
        <pc:spChg chg="mod">
          <ac:chgData name="Tr.A ." userId="71594aaa30a32cc1" providerId="LiveId" clId="{33BC7633-B738-4B93-9113-D6AC29D442F6}" dt="2022-10-08T18:45:28.684" v="713"/>
          <ac:spMkLst>
            <pc:docMk/>
            <pc:sldMk cId="0" sldId="262"/>
            <ac:spMk id="13" creationId="{A0ED39ED-7A02-D809-ECBB-250C81748CE7}"/>
          </ac:spMkLst>
        </pc:spChg>
        <pc:spChg chg="mod">
          <ac:chgData name="Tr.A ." userId="71594aaa30a32cc1" providerId="LiveId" clId="{33BC7633-B738-4B93-9113-D6AC29D442F6}" dt="2022-10-08T18:45:28.684" v="713"/>
          <ac:spMkLst>
            <pc:docMk/>
            <pc:sldMk cId="0" sldId="262"/>
            <ac:spMk id="14" creationId="{CA64E756-EB53-7F2B-8D08-8538FE2BFD5C}"/>
          </ac:spMkLst>
        </pc:spChg>
        <pc:spChg chg="del">
          <ac:chgData name="Tr.A ." userId="71594aaa30a32cc1" providerId="LiveId" clId="{33BC7633-B738-4B93-9113-D6AC29D442F6}" dt="2022-10-08T18:44:52.769" v="706" actId="478"/>
          <ac:spMkLst>
            <pc:docMk/>
            <pc:sldMk cId="0" sldId="262"/>
            <ac:spMk id="904" creationId="{00000000-0000-0000-0000-000000000000}"/>
          </ac:spMkLst>
        </pc:spChg>
        <pc:spChg chg="del">
          <ac:chgData name="Tr.A ." userId="71594aaa30a32cc1" providerId="LiveId" clId="{33BC7633-B738-4B93-9113-D6AC29D442F6}" dt="2022-10-08T18:44:15.351" v="698" actId="478"/>
          <ac:spMkLst>
            <pc:docMk/>
            <pc:sldMk cId="0" sldId="262"/>
            <ac:spMk id="907" creationId="{00000000-0000-0000-0000-000000000000}"/>
          </ac:spMkLst>
        </pc:spChg>
        <pc:spChg chg="del mod">
          <ac:chgData name="Tr.A ." userId="71594aaa30a32cc1" providerId="LiveId" clId="{33BC7633-B738-4B93-9113-D6AC29D442F6}" dt="2022-10-08T18:45:15.736" v="711" actId="478"/>
          <ac:spMkLst>
            <pc:docMk/>
            <pc:sldMk cId="0" sldId="262"/>
            <ac:spMk id="911" creationId="{00000000-0000-0000-0000-000000000000}"/>
          </ac:spMkLst>
        </pc:spChg>
        <pc:spChg chg="mod">
          <ac:chgData name="Tr.A ." userId="71594aaa30a32cc1" providerId="LiveId" clId="{33BC7633-B738-4B93-9113-D6AC29D442F6}" dt="2022-10-08T18:44:26.917" v="700" actId="1076"/>
          <ac:spMkLst>
            <pc:docMk/>
            <pc:sldMk cId="0" sldId="262"/>
            <ac:spMk id="912" creationId="{00000000-0000-0000-0000-000000000000}"/>
          </ac:spMkLst>
        </pc:spChg>
        <pc:spChg chg="del mod">
          <ac:chgData name="Tr.A ." userId="71594aaa30a32cc1" providerId="LiveId" clId="{33BC7633-B738-4B93-9113-D6AC29D442F6}" dt="2022-10-08T18:45:31.938" v="714" actId="478"/>
          <ac:spMkLst>
            <pc:docMk/>
            <pc:sldMk cId="0" sldId="262"/>
            <ac:spMk id="919" creationId="{00000000-0000-0000-0000-000000000000}"/>
          </ac:spMkLst>
        </pc:spChg>
        <pc:grpChg chg="add del mod">
          <ac:chgData name="Tr.A ." userId="71594aaa30a32cc1" providerId="LiveId" clId="{33BC7633-B738-4B93-9113-D6AC29D442F6}" dt="2022-10-08T18:45:21.231" v="712" actId="1076"/>
          <ac:grpSpMkLst>
            <pc:docMk/>
            <pc:sldMk cId="0" sldId="262"/>
            <ac:grpSpMk id="8" creationId="{58CE927B-9B68-5649-F64E-4EB95BF4E032}"/>
          </ac:grpSpMkLst>
        </pc:grpChg>
        <pc:grpChg chg="add mod">
          <ac:chgData name="Tr.A ." userId="71594aaa30a32cc1" providerId="LiveId" clId="{33BC7633-B738-4B93-9113-D6AC29D442F6}" dt="2022-10-08T18:45:43.071" v="715" actId="1076"/>
          <ac:grpSpMkLst>
            <pc:docMk/>
            <pc:sldMk cId="0" sldId="262"/>
            <ac:grpSpMk id="12" creationId="{24FDB44F-EB05-89E9-A12A-895A8CA77CCD}"/>
          </ac:grpSpMkLst>
        </pc:grpChg>
        <pc:grpChg chg="del">
          <ac:chgData name="Tr.A ." userId="71594aaa30a32cc1" providerId="LiveId" clId="{33BC7633-B738-4B93-9113-D6AC29D442F6}" dt="2022-10-08T18:44:45.064" v="704" actId="478"/>
          <ac:grpSpMkLst>
            <pc:docMk/>
            <pc:sldMk cId="0" sldId="262"/>
            <ac:grpSpMk id="908" creationId="{00000000-0000-0000-0000-000000000000}"/>
          </ac:grpSpMkLst>
        </pc:grpChg>
        <pc:grpChg chg="mod">
          <ac:chgData name="Tr.A ." userId="71594aaa30a32cc1" providerId="LiveId" clId="{33BC7633-B738-4B93-9113-D6AC29D442F6}" dt="2022-10-08T18:44:26.917" v="700" actId="1076"/>
          <ac:grpSpMkLst>
            <pc:docMk/>
            <pc:sldMk cId="0" sldId="262"/>
            <ac:grpSpMk id="913" creationId="{00000000-0000-0000-0000-000000000000}"/>
          </ac:grpSpMkLst>
        </pc:grpChg>
        <pc:grpChg chg="del">
          <ac:chgData name="Tr.A ." userId="71594aaa30a32cc1" providerId="LiveId" clId="{33BC7633-B738-4B93-9113-D6AC29D442F6}" dt="2022-10-08T18:44:52.769" v="706" actId="478"/>
          <ac:grpSpMkLst>
            <pc:docMk/>
            <pc:sldMk cId="0" sldId="262"/>
            <ac:grpSpMk id="916" creationId="{00000000-0000-0000-0000-000000000000}"/>
          </ac:grpSpMkLst>
        </pc:grpChg>
        <pc:picChg chg="add mod">
          <ac:chgData name="Tr.A ." userId="71594aaa30a32cc1" providerId="LiveId" clId="{33BC7633-B738-4B93-9113-D6AC29D442F6}" dt="2022-10-08T18:46:27.056" v="721" actId="14100"/>
          <ac:picMkLst>
            <pc:docMk/>
            <pc:sldMk cId="0" sldId="262"/>
            <ac:picMk id="17" creationId="{3B2E8982-1AD6-8646-5224-E4D749D75CCC}"/>
          </ac:picMkLst>
        </pc:picChg>
        <pc:picChg chg="add mod">
          <ac:chgData name="Tr.A ." userId="71594aaa30a32cc1" providerId="LiveId" clId="{33BC7633-B738-4B93-9113-D6AC29D442F6}" dt="2022-10-08T18:49:25.712" v="728" actId="14100"/>
          <ac:picMkLst>
            <pc:docMk/>
            <pc:sldMk cId="0" sldId="262"/>
            <ac:picMk id="6146" creationId="{3A4BB00E-1C41-1F98-B772-25197E62840A}"/>
          </ac:picMkLst>
        </pc:picChg>
        <pc:picChg chg="add mod">
          <ac:chgData name="Tr.A ." userId="71594aaa30a32cc1" providerId="LiveId" clId="{33BC7633-B738-4B93-9113-D6AC29D442F6}" dt="2022-10-08T18:52:23.482" v="737" actId="14100"/>
          <ac:picMkLst>
            <pc:docMk/>
            <pc:sldMk cId="0" sldId="262"/>
            <ac:picMk id="6148" creationId="{D04FBFCE-3CF4-E84E-C16B-C8AEA4FE7ED3}"/>
          </ac:picMkLst>
        </pc:picChg>
        <pc:cxnChg chg="add del mod">
          <ac:chgData name="Tr.A ." userId="71594aaa30a32cc1" providerId="LiveId" clId="{33BC7633-B738-4B93-9113-D6AC29D442F6}" dt="2022-10-08T18:45:12.862" v="710" actId="478"/>
          <ac:cxnSpMkLst>
            <pc:docMk/>
            <pc:sldMk cId="0" sldId="262"/>
            <ac:cxnSpMk id="6" creationId="{ACCD54D6-B3A7-D6B3-6395-C31EE0CE3060}"/>
          </ac:cxnSpMkLst>
        </pc:cxnChg>
        <pc:cxnChg chg="del mod">
          <ac:chgData name="Tr.A ." userId="71594aaa30a32cc1" providerId="LiveId" clId="{33BC7633-B738-4B93-9113-D6AC29D442F6}" dt="2022-10-08T18:44:52.769" v="706" actId="478"/>
          <ac:cxnSpMkLst>
            <pc:docMk/>
            <pc:sldMk cId="0" sldId="262"/>
            <ac:cxnSpMk id="903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44:26.917" v="700" actId="1076"/>
          <ac:cxnSpMkLst>
            <pc:docMk/>
            <pc:sldMk cId="0" sldId="262"/>
            <ac:cxnSpMk id="905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45:56.179" v="717" actId="14100"/>
          <ac:cxnSpMkLst>
            <pc:docMk/>
            <pc:sldMk cId="0" sldId="262"/>
            <ac:cxnSpMk id="906" creationId="{00000000-0000-0000-0000-000000000000}"/>
          </ac:cxnSpMkLst>
        </pc:cxnChg>
      </pc:sldChg>
      <pc:sldChg chg="addSp delSp modSp mod">
        <pc:chgData name="Tr.A ." userId="71594aaa30a32cc1" providerId="LiveId" clId="{33BC7633-B738-4B93-9113-D6AC29D442F6}" dt="2022-10-08T19:18:07.584" v="893" actId="1076"/>
        <pc:sldMkLst>
          <pc:docMk/>
          <pc:sldMk cId="0" sldId="263"/>
        </pc:sldMkLst>
        <pc:spChg chg="add del mod">
          <ac:chgData name="Tr.A ." userId="71594aaa30a32cc1" providerId="LiveId" clId="{33BC7633-B738-4B93-9113-D6AC29D442F6}" dt="2022-10-08T19:15:29.994" v="866" actId="478"/>
          <ac:spMkLst>
            <pc:docMk/>
            <pc:sldMk cId="0" sldId="263"/>
            <ac:spMk id="3" creationId="{675BA0A3-0961-D26B-0648-F2CF437784F4}"/>
          </ac:spMkLst>
        </pc:spChg>
        <pc:spChg chg="add del mod">
          <ac:chgData name="Tr.A ." userId="71594aaa30a32cc1" providerId="LiveId" clId="{33BC7633-B738-4B93-9113-D6AC29D442F6}" dt="2022-10-08T19:15:32.764" v="868"/>
          <ac:spMkLst>
            <pc:docMk/>
            <pc:sldMk cId="0" sldId="263"/>
            <ac:spMk id="5" creationId="{F095034C-9449-E96D-3F07-BFFD4914DE69}"/>
          </ac:spMkLst>
        </pc:spChg>
        <pc:spChg chg="add mod">
          <ac:chgData name="Tr.A ." userId="71594aaa30a32cc1" providerId="LiveId" clId="{33BC7633-B738-4B93-9113-D6AC29D442F6}" dt="2022-10-08T19:16:16.518" v="872" actId="404"/>
          <ac:spMkLst>
            <pc:docMk/>
            <pc:sldMk cId="0" sldId="263"/>
            <ac:spMk id="14" creationId="{E468E043-00B6-2D70-D0E9-61D3A6F5C5C8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17" creationId="{802014E2-CA0B-3491-44C3-80841551FF57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24" creationId="{A6DB8E5A-6A4B-145A-70E3-0FE54F88BCBB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25" creationId="{118315D8-3704-3232-7C8A-3E725809294F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26" creationId="{126415DB-ECEE-DF39-EF6F-F572493673C4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27" creationId="{F3518376-3DB9-CCE6-9C8D-C5B9D1327E72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28" creationId="{DEBDED7F-2B57-1789-DE98-0A8FFEFC849D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29" creationId="{F849EC55-4569-F812-A8A4-9EFC59319BED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30" creationId="{5A071A5C-8C8D-A707-EF22-835D6B740B8A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31" creationId="{874B3B94-531A-E538-BFF8-277A4249FEAD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32" creationId="{631AD5FE-3A65-78AE-19B9-08184C2F56EE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33" creationId="{4FD566C2-DD79-A66C-2F9E-222A39FB5ED5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34" creationId="{0B6153EF-132B-05C7-622A-C14CBFC22892}"/>
          </ac:spMkLst>
        </pc:spChg>
        <pc:spChg chg="mod">
          <ac:chgData name="Tr.A ." userId="71594aaa30a32cc1" providerId="LiveId" clId="{33BC7633-B738-4B93-9113-D6AC29D442F6}" dt="2022-10-08T19:17:53.436" v="891" actId="404"/>
          <ac:spMkLst>
            <pc:docMk/>
            <pc:sldMk cId="0" sldId="263"/>
            <ac:spMk id="35" creationId="{FECAB550-3B69-6537-FCF6-AB506FD278EB}"/>
          </ac:spMkLst>
        </pc:spChg>
        <pc:spChg chg="add mod">
          <ac:chgData name="Tr.A ." userId="71594aaa30a32cc1" providerId="LiveId" clId="{33BC7633-B738-4B93-9113-D6AC29D442F6}" dt="2022-10-08T19:17:04.160" v="884" actId="1076"/>
          <ac:spMkLst>
            <pc:docMk/>
            <pc:sldMk cId="0" sldId="263"/>
            <ac:spMk id="36" creationId="{F6D7549A-DFE3-D73F-CBA4-0FC1E3F9D543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24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28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29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0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1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3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4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5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6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7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8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39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40" creationId="{00000000-0000-0000-0000-000000000000}"/>
          </ac:spMkLst>
        </pc:spChg>
        <pc:spChg chg="del">
          <ac:chgData name="Tr.A ." userId="71594aaa30a32cc1" providerId="LiveId" clId="{33BC7633-B738-4B93-9113-D6AC29D442F6}" dt="2022-10-08T19:15:26.844" v="865" actId="478"/>
          <ac:spMkLst>
            <pc:docMk/>
            <pc:sldMk cId="0" sldId="263"/>
            <ac:spMk id="941" creationId="{00000000-0000-0000-0000-000000000000}"/>
          </ac:spMkLst>
        </pc:spChg>
        <pc:grpChg chg="add del mod">
          <ac:chgData name="Tr.A ." userId="71594aaa30a32cc1" providerId="LiveId" clId="{33BC7633-B738-4B93-9113-D6AC29D442F6}" dt="2022-10-08T19:18:07.584" v="893" actId="1076"/>
          <ac:grpSpMkLst>
            <pc:docMk/>
            <pc:sldMk cId="0" sldId="263"/>
            <ac:grpSpMk id="16" creationId="{31A4C2A5-5273-5879-29DA-544AD00628AB}"/>
          </ac:grpSpMkLst>
        </pc:grpChg>
        <pc:grpChg chg="mod">
          <ac:chgData name="Tr.A ." userId="71594aaa30a32cc1" providerId="LiveId" clId="{33BC7633-B738-4B93-9113-D6AC29D442F6}" dt="2022-10-08T19:15:54.174" v="869"/>
          <ac:grpSpMkLst>
            <pc:docMk/>
            <pc:sldMk cId="0" sldId="263"/>
            <ac:grpSpMk id="18" creationId="{70EBF6DD-EB65-1C9C-5407-F2847B177D66}"/>
          </ac:grpSpMkLst>
        </pc:grpChg>
        <pc:grpChg chg="mod">
          <ac:chgData name="Tr.A ." userId="71594aaa30a32cc1" providerId="LiveId" clId="{33BC7633-B738-4B93-9113-D6AC29D442F6}" dt="2022-10-08T19:15:54.174" v="869"/>
          <ac:grpSpMkLst>
            <pc:docMk/>
            <pc:sldMk cId="0" sldId="263"/>
            <ac:grpSpMk id="19" creationId="{4423328A-4619-BFE1-B3DD-A5684914DE63}"/>
          </ac:grpSpMkLst>
        </pc:grpChg>
        <pc:grpChg chg="mod">
          <ac:chgData name="Tr.A ." userId="71594aaa30a32cc1" providerId="LiveId" clId="{33BC7633-B738-4B93-9113-D6AC29D442F6}" dt="2022-10-08T19:15:54.174" v="869"/>
          <ac:grpSpMkLst>
            <pc:docMk/>
            <pc:sldMk cId="0" sldId="263"/>
            <ac:grpSpMk id="20" creationId="{9832E55F-8A56-A083-4215-57E4446FD2E3}"/>
          </ac:grpSpMkLst>
        </pc:grpChg>
        <pc:grpChg chg="mod">
          <ac:chgData name="Tr.A ." userId="71594aaa30a32cc1" providerId="LiveId" clId="{33BC7633-B738-4B93-9113-D6AC29D442F6}" dt="2022-10-08T19:15:54.174" v="869"/>
          <ac:grpSpMkLst>
            <pc:docMk/>
            <pc:sldMk cId="0" sldId="263"/>
            <ac:grpSpMk id="21" creationId="{0DC2B211-5641-7DA9-FE72-1C75614CA196}"/>
          </ac:grpSpMkLst>
        </pc:grpChg>
        <pc:grpChg chg="mod">
          <ac:chgData name="Tr.A ." userId="71594aaa30a32cc1" providerId="LiveId" clId="{33BC7633-B738-4B93-9113-D6AC29D442F6}" dt="2022-10-08T19:15:54.174" v="869"/>
          <ac:grpSpMkLst>
            <pc:docMk/>
            <pc:sldMk cId="0" sldId="263"/>
            <ac:grpSpMk id="22" creationId="{738EC840-CB38-5F56-29E1-BDF75AE0D514}"/>
          </ac:grpSpMkLst>
        </pc:grpChg>
        <pc:grpChg chg="mod">
          <ac:chgData name="Tr.A ." userId="71594aaa30a32cc1" providerId="LiveId" clId="{33BC7633-B738-4B93-9113-D6AC29D442F6}" dt="2022-10-08T19:15:54.174" v="869"/>
          <ac:grpSpMkLst>
            <pc:docMk/>
            <pc:sldMk cId="0" sldId="263"/>
            <ac:grpSpMk id="23" creationId="{D6AA1E56-75E6-1485-A85D-488573E402B3}"/>
          </ac:grpSpMkLst>
        </pc:grpChg>
        <pc:grpChg chg="del">
          <ac:chgData name="Tr.A ." userId="71594aaa30a32cc1" providerId="LiveId" clId="{33BC7633-B738-4B93-9113-D6AC29D442F6}" dt="2022-10-08T19:15:26.844" v="865" actId="478"/>
          <ac:grpSpMkLst>
            <pc:docMk/>
            <pc:sldMk cId="0" sldId="263"/>
            <ac:grpSpMk id="925" creationId="{00000000-0000-0000-0000-000000000000}"/>
          </ac:grpSpMkLst>
        </pc:grp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7" creationId="{51B8E6E0-AECE-DD6D-E7FB-6B6DAC1D090D}"/>
          </ac:graphicFrameMkLst>
        </pc:graphicFrame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8" creationId="{9086C506-96E0-7859-9F95-F5D3494B9D1F}"/>
          </ac:graphicFrameMkLst>
        </pc:graphicFrame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9" creationId="{DE9664FA-9FF5-E693-B5CF-77B2CEE27F19}"/>
          </ac:graphicFrameMkLst>
        </pc:graphicFrame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10" creationId="{785945C6-8A90-FD4C-3C88-E80138154AEB}"/>
          </ac:graphicFrameMkLst>
        </pc:graphicFrame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11" creationId="{9FE9809E-8096-4FB1-A904-F3C0EF0F5CFC}"/>
          </ac:graphicFrameMkLst>
        </pc:graphicFrame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12" creationId="{B738196B-78CC-1DDC-2647-73E35ED6F6B6}"/>
          </ac:graphicFrameMkLst>
        </pc:graphicFrameChg>
        <pc:graphicFrameChg chg="add del mod">
          <ac:chgData name="Tr.A ." userId="71594aaa30a32cc1" providerId="LiveId" clId="{33BC7633-B738-4B93-9113-D6AC29D442F6}" dt="2022-10-08T19:15:32.764" v="868"/>
          <ac:graphicFrameMkLst>
            <pc:docMk/>
            <pc:sldMk cId="0" sldId="263"/>
            <ac:graphicFrameMk id="13" creationId="{D7079C34-C69C-B888-E267-14D78358BF1C}"/>
          </ac:graphicFrameMkLst>
        </pc:graphicFrameChg>
        <pc:graphicFrameChg chg="add mod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38" creationId="{BF787EF7-B4EC-5D45-F0F0-170E5713436D}"/>
          </ac:graphicFrameMkLst>
        </pc:graphicFrameChg>
        <pc:graphicFrameChg chg="add mod modGraphic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39" creationId="{E4F86950-4946-3285-2EBD-A44C98B693C1}"/>
          </ac:graphicFrameMkLst>
        </pc:graphicFrameChg>
        <pc:graphicFrameChg chg="add mod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40" creationId="{FC7D9D4B-C523-6235-09C3-A87D76BDD63E}"/>
          </ac:graphicFrameMkLst>
        </pc:graphicFrameChg>
        <pc:graphicFrameChg chg="add mod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41" creationId="{5D0EEEE4-345B-E97D-1BD0-7028962B2676}"/>
          </ac:graphicFrameMkLst>
        </pc:graphicFrameChg>
        <pc:graphicFrameChg chg="add mod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42" creationId="{E0B84999-6986-D78E-EB34-C1243314ECB1}"/>
          </ac:graphicFrameMkLst>
        </pc:graphicFrameChg>
        <pc:graphicFrameChg chg="add mod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43" creationId="{68B98AD8-CC83-66D5-1CFB-332C58C2DF1C}"/>
          </ac:graphicFrameMkLst>
        </pc:graphicFrameChg>
        <pc:graphicFrameChg chg="add mod">
          <ac:chgData name="Tr.A ." userId="71594aaa30a32cc1" providerId="LiveId" clId="{33BC7633-B738-4B93-9113-D6AC29D442F6}" dt="2022-10-08T19:17:42.890" v="889" actId="1076"/>
          <ac:graphicFrameMkLst>
            <pc:docMk/>
            <pc:sldMk cId="0" sldId="263"/>
            <ac:graphicFrameMk id="44" creationId="{DF2754F8-A646-E4D3-98A1-FE2BCDD19236}"/>
          </ac:graphicFrameMkLst>
        </pc:graphicFrameChg>
        <pc:picChg chg="add del mod">
          <ac:chgData name="Tr.A ." userId="71594aaa30a32cc1" providerId="LiveId" clId="{33BC7633-B738-4B93-9113-D6AC29D442F6}" dt="2022-10-08T19:15:32.764" v="868"/>
          <ac:picMkLst>
            <pc:docMk/>
            <pc:sldMk cId="0" sldId="263"/>
            <ac:picMk id="4" creationId="{91E73C5B-7A4F-8234-2FE6-2C0F90663D10}"/>
          </ac:picMkLst>
        </pc:picChg>
        <pc:picChg chg="add del mod">
          <ac:chgData name="Tr.A ." userId="71594aaa30a32cc1" providerId="LiveId" clId="{33BC7633-B738-4B93-9113-D6AC29D442F6}" dt="2022-10-08T19:15:32.764" v="868"/>
          <ac:picMkLst>
            <pc:docMk/>
            <pc:sldMk cId="0" sldId="263"/>
            <ac:picMk id="6" creationId="{A3D79213-B20F-8E29-0462-DD165057DCAD}"/>
          </ac:picMkLst>
        </pc:picChg>
        <pc:picChg chg="add mod">
          <ac:chgData name="Tr.A ." userId="71594aaa30a32cc1" providerId="LiveId" clId="{33BC7633-B738-4B93-9113-D6AC29D442F6}" dt="2022-10-08T19:17:42.890" v="889" actId="1076"/>
          <ac:picMkLst>
            <pc:docMk/>
            <pc:sldMk cId="0" sldId="263"/>
            <ac:picMk id="15" creationId="{D7A165C7-A9CD-BFA0-C829-BA37363068FD}"/>
          </ac:picMkLst>
        </pc:picChg>
        <pc:picChg chg="add mod">
          <ac:chgData name="Tr.A ." userId="71594aaa30a32cc1" providerId="LiveId" clId="{33BC7633-B738-4B93-9113-D6AC29D442F6}" dt="2022-10-08T19:17:19.919" v="888" actId="1076"/>
          <ac:picMkLst>
            <pc:docMk/>
            <pc:sldMk cId="0" sldId="263"/>
            <ac:picMk id="37" creationId="{87729050-6A2E-C443-454F-B832389580FE}"/>
          </ac:picMkLst>
        </pc:picChg>
        <pc:picChg chg="add del mod">
          <ac:chgData name="Tr.A ." userId="71594aaa30a32cc1" providerId="LiveId" clId="{33BC7633-B738-4B93-9113-D6AC29D442F6}" dt="2022-10-08T19:16:09.530" v="871" actId="478"/>
          <ac:picMkLst>
            <pc:docMk/>
            <pc:sldMk cId="0" sldId="263"/>
            <ac:picMk id="45" creationId="{D4AE11E8-C85E-E4A3-9667-56E7D0A9BC4D}"/>
          </ac:picMkLst>
        </pc:picChg>
        <pc:cxnChg chg="del">
          <ac:chgData name="Tr.A ." userId="71594aaa30a32cc1" providerId="LiveId" clId="{33BC7633-B738-4B93-9113-D6AC29D442F6}" dt="2022-10-08T19:15:26.844" v="865" actId="478"/>
          <ac:cxnSpMkLst>
            <pc:docMk/>
            <pc:sldMk cId="0" sldId="263"/>
            <ac:cxnSpMk id="932" creationId="{00000000-0000-0000-0000-000000000000}"/>
          </ac:cxnSpMkLst>
        </pc:cxnChg>
      </pc:sldChg>
      <pc:sldChg chg="addSp delSp modSp mod modAnim">
        <pc:chgData name="Tr.A ." userId="71594aaa30a32cc1" providerId="LiveId" clId="{33BC7633-B738-4B93-9113-D6AC29D442F6}" dt="2022-10-08T19:45:14.862" v="1205"/>
        <pc:sldMkLst>
          <pc:docMk/>
          <pc:sldMk cId="0" sldId="264"/>
        </pc:sldMkLst>
        <pc:spChg chg="add mod">
          <ac:chgData name="Tr.A ." userId="71594aaa30a32cc1" providerId="LiveId" clId="{33BC7633-B738-4B93-9113-D6AC29D442F6}" dt="2022-10-08T19:34:58.979" v="1098" actId="14100"/>
          <ac:spMkLst>
            <pc:docMk/>
            <pc:sldMk cId="0" sldId="264"/>
            <ac:spMk id="2" creationId="{60ED68D9-2166-7582-9F35-A64FF3A26DEF}"/>
          </ac:spMkLst>
        </pc:spChg>
        <pc:spChg chg="mod">
          <ac:chgData name="Tr.A ." userId="71594aaa30a32cc1" providerId="LiveId" clId="{33BC7633-B738-4B93-9113-D6AC29D442F6}" dt="2022-10-08T19:30:45.575" v="1088" actId="207"/>
          <ac:spMkLst>
            <pc:docMk/>
            <pc:sldMk cId="0" sldId="264"/>
            <ac:spMk id="946" creationId="{00000000-0000-0000-0000-000000000000}"/>
          </ac:spMkLst>
        </pc:spChg>
        <pc:spChg chg="mod">
          <ac:chgData name="Tr.A ." userId="71594aaa30a32cc1" providerId="LiveId" clId="{33BC7633-B738-4B93-9113-D6AC29D442F6}" dt="2022-10-08T19:26:58.209" v="1035" actId="20577"/>
          <ac:spMkLst>
            <pc:docMk/>
            <pc:sldMk cId="0" sldId="264"/>
            <ac:spMk id="958" creationId="{00000000-0000-0000-0000-000000000000}"/>
          </ac:spMkLst>
        </pc:spChg>
        <pc:spChg chg="mod topLvl">
          <ac:chgData name="Tr.A ." userId="71594aaa30a32cc1" providerId="LiveId" clId="{33BC7633-B738-4B93-9113-D6AC29D442F6}" dt="2022-10-08T19:36:01.264" v="1109" actId="1076"/>
          <ac:spMkLst>
            <pc:docMk/>
            <pc:sldMk cId="0" sldId="264"/>
            <ac:spMk id="962" creationId="{00000000-0000-0000-0000-000000000000}"/>
          </ac:spMkLst>
        </pc:spChg>
        <pc:spChg chg="del">
          <ac:chgData name="Tr.A ." userId="71594aaa30a32cc1" providerId="LiveId" clId="{33BC7633-B738-4B93-9113-D6AC29D442F6}" dt="2022-10-08T19:27:08.205" v="1038" actId="478"/>
          <ac:spMkLst>
            <pc:docMk/>
            <pc:sldMk cId="0" sldId="264"/>
            <ac:spMk id="964" creationId="{00000000-0000-0000-0000-000000000000}"/>
          </ac:spMkLst>
        </pc:spChg>
        <pc:spChg chg="del topLvl">
          <ac:chgData name="Tr.A ." userId="71594aaa30a32cc1" providerId="LiveId" clId="{33BC7633-B738-4B93-9113-D6AC29D442F6}" dt="2022-10-08T19:27:10.909" v="1039" actId="478"/>
          <ac:spMkLst>
            <pc:docMk/>
            <pc:sldMk cId="0" sldId="264"/>
            <ac:spMk id="965" creationId="{00000000-0000-0000-0000-000000000000}"/>
          </ac:spMkLst>
        </pc:spChg>
        <pc:grpChg chg="mod">
          <ac:chgData name="Tr.A ." userId="71594aaa30a32cc1" providerId="LiveId" clId="{33BC7633-B738-4B93-9113-D6AC29D442F6}" dt="2022-10-08T19:34:58.979" v="1098" actId="14100"/>
          <ac:grpSpMkLst>
            <pc:docMk/>
            <pc:sldMk cId="0" sldId="264"/>
            <ac:grpSpMk id="947" creationId="{00000000-0000-0000-0000-000000000000}"/>
          </ac:grpSpMkLst>
        </pc:grpChg>
        <pc:grpChg chg="mod">
          <ac:chgData name="Tr.A ." userId="71594aaa30a32cc1" providerId="LiveId" clId="{33BC7633-B738-4B93-9113-D6AC29D442F6}" dt="2022-10-08T19:36:01.264" v="1109" actId="1076"/>
          <ac:grpSpMkLst>
            <pc:docMk/>
            <pc:sldMk cId="0" sldId="264"/>
            <ac:grpSpMk id="952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27:14.757" v="1040" actId="478"/>
          <ac:grpSpMkLst>
            <pc:docMk/>
            <pc:sldMk cId="0" sldId="264"/>
            <ac:grpSpMk id="957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27:10.909" v="1039" actId="478"/>
          <ac:grpSpMkLst>
            <pc:docMk/>
            <pc:sldMk cId="0" sldId="264"/>
            <ac:grpSpMk id="961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27:08.205" v="1038" actId="478"/>
          <ac:grpSpMkLst>
            <pc:docMk/>
            <pc:sldMk cId="0" sldId="264"/>
            <ac:grpSpMk id="963" creationId="{00000000-0000-0000-0000-000000000000}"/>
          </ac:grpSpMkLst>
        </pc:grpChg>
        <pc:picChg chg="add mod modCrop">
          <ac:chgData name="Tr.A ." userId="71594aaa30a32cc1" providerId="LiveId" clId="{33BC7633-B738-4B93-9113-D6AC29D442F6}" dt="2022-10-08T19:35:08.525" v="1101" actId="14100"/>
          <ac:picMkLst>
            <pc:docMk/>
            <pc:sldMk cId="0" sldId="264"/>
            <ac:picMk id="7" creationId="{0FFD89FD-D53C-3312-75CE-F4E2298B45DB}"/>
          </ac:picMkLst>
        </pc:picChg>
        <pc:picChg chg="add mod modCrop">
          <ac:chgData name="Tr.A ." userId="71594aaa30a32cc1" providerId="LiveId" clId="{33BC7633-B738-4B93-9113-D6AC29D442F6}" dt="2022-10-08T19:36:16.989" v="1114" actId="1076"/>
          <ac:picMkLst>
            <pc:docMk/>
            <pc:sldMk cId="0" sldId="264"/>
            <ac:picMk id="10" creationId="{613C84FA-66A4-77A8-BD14-82B4BBC708FA}"/>
          </ac:picMkLst>
        </pc:picChg>
        <pc:picChg chg="del">
          <ac:chgData name="Tr.A ." userId="71594aaa30a32cc1" providerId="LiveId" clId="{33BC7633-B738-4B93-9113-D6AC29D442F6}" dt="2022-10-08T19:28:56.561" v="1063" actId="478"/>
          <ac:picMkLst>
            <pc:docMk/>
            <pc:sldMk cId="0" sldId="264"/>
            <ac:picMk id="966" creationId="{00000000-0000-0000-0000-000000000000}"/>
          </ac:picMkLst>
        </pc:picChg>
        <pc:picChg chg="add mod">
          <ac:chgData name="Tr.A ." userId="71594aaa30a32cc1" providerId="LiveId" clId="{33BC7633-B738-4B93-9113-D6AC29D442F6}" dt="2022-10-08T19:45:14.862" v="1205"/>
          <ac:picMkLst>
            <pc:docMk/>
            <pc:sldMk cId="0" sldId="264"/>
            <ac:picMk id="10242" creationId="{5DE7F610-359A-EADB-2E31-0A387BA92379}"/>
          </ac:picMkLst>
        </pc:picChg>
        <pc:cxnChg chg="mod">
          <ac:chgData name="Tr.A ." userId="71594aaa30a32cc1" providerId="LiveId" clId="{33BC7633-B738-4B93-9113-D6AC29D442F6}" dt="2022-10-08T19:34:58.979" v="1098" actId="14100"/>
          <ac:cxnSpMkLst>
            <pc:docMk/>
            <pc:sldMk cId="0" sldId="264"/>
            <ac:cxnSpMk id="967" creationId="{00000000-0000-0000-0000-000000000000}"/>
          </ac:cxnSpMkLst>
        </pc:cxnChg>
        <pc:cxnChg chg="mod">
          <ac:chgData name="Tr.A ." userId="71594aaa30a32cc1" providerId="LiveId" clId="{33BC7633-B738-4B93-9113-D6AC29D442F6}" dt="2022-10-08T19:36:07.474" v="1110" actId="14100"/>
          <ac:cxnSpMkLst>
            <pc:docMk/>
            <pc:sldMk cId="0" sldId="264"/>
            <ac:cxnSpMk id="968" creationId="{00000000-0000-0000-0000-000000000000}"/>
          </ac:cxnSpMkLst>
        </pc:cxnChg>
      </pc:sldChg>
      <pc:sldChg chg="delSp modSp mod ord modAnim modNotes">
        <pc:chgData name="Tr.A ." userId="71594aaa30a32cc1" providerId="LiveId" clId="{33BC7633-B738-4B93-9113-D6AC29D442F6}" dt="2022-10-08T18:53:59.637" v="756" actId="1076"/>
        <pc:sldMkLst>
          <pc:docMk/>
          <pc:sldMk cId="0" sldId="265"/>
        </pc:sldMkLst>
        <pc:spChg chg="mod">
          <ac:chgData name="Tr.A ." userId="71594aaa30a32cc1" providerId="LiveId" clId="{33BC7633-B738-4B93-9113-D6AC29D442F6}" dt="2022-10-08T18:39:03.552" v="642" actId="1076"/>
          <ac:spMkLst>
            <pc:docMk/>
            <pc:sldMk cId="0" sldId="265"/>
            <ac:spMk id="974" creationId="{00000000-0000-0000-0000-000000000000}"/>
          </ac:spMkLst>
        </pc:spChg>
        <pc:spChg chg="mod">
          <ac:chgData name="Tr.A ." userId="71594aaa30a32cc1" providerId="LiveId" clId="{33BC7633-B738-4B93-9113-D6AC29D442F6}" dt="2022-10-08T18:39:03.552" v="642" actId="1076"/>
          <ac:spMkLst>
            <pc:docMk/>
            <pc:sldMk cId="0" sldId="265"/>
            <ac:spMk id="975" creationId="{00000000-0000-0000-0000-000000000000}"/>
          </ac:spMkLst>
        </pc:spChg>
        <pc:spChg chg="mod">
          <ac:chgData name="Tr.A ." userId="71594aaa30a32cc1" providerId="LiveId" clId="{33BC7633-B738-4B93-9113-D6AC29D442F6}" dt="2022-10-08T18:39:03.552" v="642" actId="1076"/>
          <ac:spMkLst>
            <pc:docMk/>
            <pc:sldMk cId="0" sldId="265"/>
            <ac:spMk id="977" creationId="{00000000-0000-0000-0000-000000000000}"/>
          </ac:spMkLst>
        </pc:spChg>
        <pc:spChg chg="mod">
          <ac:chgData name="Tr.A ." userId="71594aaa30a32cc1" providerId="LiveId" clId="{33BC7633-B738-4B93-9113-D6AC29D442F6}" dt="2022-10-08T18:39:03.552" v="642" actId="1076"/>
          <ac:spMkLst>
            <pc:docMk/>
            <pc:sldMk cId="0" sldId="265"/>
            <ac:spMk id="978" creationId="{00000000-0000-0000-0000-000000000000}"/>
          </ac:spMkLst>
        </pc:spChg>
        <pc:spChg chg="mod">
          <ac:chgData name="Tr.A ." userId="71594aaa30a32cc1" providerId="LiveId" clId="{33BC7633-B738-4B93-9113-D6AC29D442F6}" dt="2022-10-08T18:39:03.552" v="642" actId="1076"/>
          <ac:spMkLst>
            <pc:docMk/>
            <pc:sldMk cId="0" sldId="265"/>
            <ac:spMk id="979" creationId="{00000000-0000-0000-0000-000000000000}"/>
          </ac:spMkLst>
        </pc:spChg>
        <pc:spChg chg="mod">
          <ac:chgData name="Tr.A ." userId="71594aaa30a32cc1" providerId="LiveId" clId="{33BC7633-B738-4B93-9113-D6AC29D442F6}" dt="2022-10-08T18:39:03.552" v="642" actId="1076"/>
          <ac:spMkLst>
            <pc:docMk/>
            <pc:sldMk cId="0" sldId="265"/>
            <ac:spMk id="980" creationId="{00000000-0000-0000-0000-000000000000}"/>
          </ac:spMkLst>
        </pc:spChg>
        <pc:spChg chg="mod">
          <ac:chgData name="Tr.A ." userId="71594aaa30a32cc1" providerId="LiveId" clId="{33BC7633-B738-4B93-9113-D6AC29D442F6}" dt="2022-10-08T18:53:59.637" v="756" actId="1076"/>
          <ac:spMkLst>
            <pc:docMk/>
            <pc:sldMk cId="0" sldId="265"/>
            <ac:spMk id="984" creationId="{00000000-0000-0000-0000-000000000000}"/>
          </ac:spMkLst>
        </pc:spChg>
        <pc:spChg chg="del mod">
          <ac:chgData name="Tr.A ." userId="71594aaa30a32cc1" providerId="LiveId" clId="{33BC7633-B738-4B93-9113-D6AC29D442F6}" dt="2022-10-08T18:38:54.276" v="641" actId="478"/>
          <ac:spMkLst>
            <pc:docMk/>
            <pc:sldMk cId="0" sldId="265"/>
            <ac:spMk id="985" creationId="{00000000-0000-0000-0000-000000000000}"/>
          </ac:spMkLst>
        </pc:spChg>
        <pc:spChg chg="mod">
          <ac:chgData name="Tr.A ." userId="71594aaa30a32cc1" providerId="LiveId" clId="{33BC7633-B738-4B93-9113-D6AC29D442F6}" dt="2022-10-08T18:39:56.967" v="647" actId="2711"/>
          <ac:spMkLst>
            <pc:docMk/>
            <pc:sldMk cId="0" sldId="265"/>
            <ac:spMk id="988" creationId="{00000000-0000-0000-0000-000000000000}"/>
          </ac:spMkLst>
        </pc:spChg>
        <pc:spChg chg="mod">
          <ac:chgData name="Tr.A ." userId="71594aaa30a32cc1" providerId="LiveId" clId="{33BC7633-B738-4B93-9113-D6AC29D442F6}" dt="2022-10-08T18:41:28.246" v="675" actId="207"/>
          <ac:spMkLst>
            <pc:docMk/>
            <pc:sldMk cId="0" sldId="265"/>
            <ac:spMk id="990" creationId="{00000000-0000-0000-0000-000000000000}"/>
          </ac:spMkLst>
        </pc:spChg>
        <pc:spChg chg="mod">
          <ac:chgData name="Tr.A ." userId="71594aaa30a32cc1" providerId="LiveId" clId="{33BC7633-B738-4B93-9113-D6AC29D442F6}" dt="2022-10-08T18:43:09.259" v="693" actId="207"/>
          <ac:spMkLst>
            <pc:docMk/>
            <pc:sldMk cId="0" sldId="265"/>
            <ac:spMk id="993" creationId="{00000000-0000-0000-0000-000000000000}"/>
          </ac:spMkLst>
        </pc:spChg>
        <pc:spChg chg="mod">
          <ac:chgData name="Tr.A ." userId="71594aaa30a32cc1" providerId="LiveId" clId="{33BC7633-B738-4B93-9113-D6AC29D442F6}" dt="2022-10-08T18:40:51.795" v="664" actId="404"/>
          <ac:spMkLst>
            <pc:docMk/>
            <pc:sldMk cId="0" sldId="265"/>
            <ac:spMk id="996" creationId="{00000000-0000-0000-0000-000000000000}"/>
          </ac:spMkLst>
        </pc:spChg>
        <pc:spChg chg="mod">
          <ac:chgData name="Tr.A ." userId="71594aaa30a32cc1" providerId="LiveId" clId="{33BC7633-B738-4B93-9113-D6AC29D442F6}" dt="2022-10-08T18:42:10.329" v="688" actId="1076"/>
          <ac:spMkLst>
            <pc:docMk/>
            <pc:sldMk cId="0" sldId="265"/>
            <ac:spMk id="999" creationId="{00000000-0000-0000-0000-000000000000}"/>
          </ac:spMkLst>
        </pc:spChg>
        <pc:spChg chg="mod">
          <ac:chgData name="Tr.A ." userId="71594aaa30a32cc1" providerId="LiveId" clId="{33BC7633-B738-4B93-9113-D6AC29D442F6}" dt="2022-10-08T18:43:33.482" v="696" actId="14100"/>
          <ac:spMkLst>
            <pc:docMk/>
            <pc:sldMk cId="0" sldId="265"/>
            <ac:spMk id="1002" creationId="{00000000-0000-0000-0000-000000000000}"/>
          </ac:spMkLst>
        </pc:spChg>
        <pc:grpChg chg="mod">
          <ac:chgData name="Tr.A ." userId="71594aaa30a32cc1" providerId="LiveId" clId="{33BC7633-B738-4B93-9113-D6AC29D442F6}" dt="2022-10-08T18:39:03.552" v="642" actId="1076"/>
          <ac:grpSpMkLst>
            <pc:docMk/>
            <pc:sldMk cId="0" sldId="265"/>
            <ac:grpSpMk id="986" creationId="{00000000-0000-0000-0000-000000000000}"/>
          </ac:grpSpMkLst>
        </pc:grpChg>
        <pc:grpChg chg="mod">
          <ac:chgData name="Tr.A ." userId="71594aaa30a32cc1" providerId="LiveId" clId="{33BC7633-B738-4B93-9113-D6AC29D442F6}" dt="2022-10-08T18:39:03.552" v="642" actId="1076"/>
          <ac:grpSpMkLst>
            <pc:docMk/>
            <pc:sldMk cId="0" sldId="265"/>
            <ac:grpSpMk id="989" creationId="{00000000-0000-0000-0000-000000000000}"/>
          </ac:grpSpMkLst>
        </pc:grpChg>
        <pc:grpChg chg="mod">
          <ac:chgData name="Tr.A ." userId="71594aaa30a32cc1" providerId="LiveId" clId="{33BC7633-B738-4B93-9113-D6AC29D442F6}" dt="2022-10-08T18:39:03.552" v="642" actId="1076"/>
          <ac:grpSpMkLst>
            <pc:docMk/>
            <pc:sldMk cId="0" sldId="265"/>
            <ac:grpSpMk id="992" creationId="{00000000-0000-0000-0000-000000000000}"/>
          </ac:grpSpMkLst>
        </pc:grpChg>
        <pc:grpChg chg="mod">
          <ac:chgData name="Tr.A ." userId="71594aaa30a32cc1" providerId="LiveId" clId="{33BC7633-B738-4B93-9113-D6AC29D442F6}" dt="2022-10-08T18:39:03.552" v="642" actId="1076"/>
          <ac:grpSpMkLst>
            <pc:docMk/>
            <pc:sldMk cId="0" sldId="265"/>
            <ac:grpSpMk id="995" creationId="{00000000-0000-0000-0000-000000000000}"/>
          </ac:grpSpMkLst>
        </pc:grpChg>
        <pc:grpChg chg="mod">
          <ac:chgData name="Tr.A ." userId="71594aaa30a32cc1" providerId="LiveId" clId="{33BC7633-B738-4B93-9113-D6AC29D442F6}" dt="2022-10-08T18:39:03.552" v="642" actId="1076"/>
          <ac:grpSpMkLst>
            <pc:docMk/>
            <pc:sldMk cId="0" sldId="265"/>
            <ac:grpSpMk id="998" creationId="{00000000-0000-0000-0000-000000000000}"/>
          </ac:grpSpMkLst>
        </pc:grpChg>
        <pc:grpChg chg="mod">
          <ac:chgData name="Tr.A ." userId="71594aaa30a32cc1" providerId="LiveId" clId="{33BC7633-B738-4B93-9113-D6AC29D442F6}" dt="2022-10-08T18:39:03.552" v="642" actId="1076"/>
          <ac:grpSpMkLst>
            <pc:docMk/>
            <pc:sldMk cId="0" sldId="265"/>
            <ac:grpSpMk id="1001" creationId="{00000000-0000-0000-0000-000000000000}"/>
          </ac:grpSpMkLst>
        </pc:grpChg>
        <pc:cxnChg chg="mod">
          <ac:chgData name="Tr.A ." userId="71594aaa30a32cc1" providerId="LiveId" clId="{33BC7633-B738-4B93-9113-D6AC29D442F6}" dt="2022-10-08T18:39:03.552" v="642" actId="1076"/>
          <ac:cxnSpMkLst>
            <pc:docMk/>
            <pc:sldMk cId="0" sldId="265"/>
            <ac:cxnSpMk id="973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9:03.552" v="642" actId="1076"/>
          <ac:cxnSpMkLst>
            <pc:docMk/>
            <pc:sldMk cId="0" sldId="265"/>
            <ac:cxnSpMk id="976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9:03.552" v="642" actId="1076"/>
          <ac:cxnSpMkLst>
            <pc:docMk/>
            <pc:sldMk cId="0" sldId="265"/>
            <ac:cxnSpMk id="981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9:03.552" v="642" actId="1076"/>
          <ac:cxnSpMkLst>
            <pc:docMk/>
            <pc:sldMk cId="0" sldId="265"/>
            <ac:cxnSpMk id="982" creationId="{00000000-0000-0000-0000-000000000000}"/>
          </ac:cxnSpMkLst>
        </pc:cxnChg>
        <pc:cxnChg chg="mod">
          <ac:chgData name="Tr.A ." userId="71594aaa30a32cc1" providerId="LiveId" clId="{33BC7633-B738-4B93-9113-D6AC29D442F6}" dt="2022-10-08T18:39:03.552" v="642" actId="1076"/>
          <ac:cxnSpMkLst>
            <pc:docMk/>
            <pc:sldMk cId="0" sldId="265"/>
            <ac:cxnSpMk id="983" creationId="{00000000-0000-0000-0000-000000000000}"/>
          </ac:cxnSpMkLst>
        </pc:cxnChg>
      </pc:sldChg>
      <pc:sldChg chg="addSp delSp modSp mod ord addAnim delAnim modAnim">
        <pc:chgData name="Tr.A ." userId="71594aaa30a32cc1" providerId="LiveId" clId="{33BC7633-B738-4B93-9113-D6AC29D442F6}" dt="2022-10-08T19:25:59.765" v="1030"/>
        <pc:sldMkLst>
          <pc:docMk/>
          <pc:sldMk cId="0" sldId="266"/>
        </pc:sldMkLst>
        <pc:spChg chg="add mod">
          <ac:chgData name="Tr.A ." userId="71594aaa30a32cc1" providerId="LiveId" clId="{33BC7633-B738-4B93-9113-D6AC29D442F6}" dt="2022-10-08T19:19:30.692" v="894" actId="478"/>
          <ac:spMkLst>
            <pc:docMk/>
            <pc:sldMk cId="0" sldId="266"/>
            <ac:spMk id="3" creationId="{05C0E399-B194-B4E0-1778-E2E72D8C0999}"/>
          </ac:spMkLst>
        </pc:spChg>
        <pc:spChg chg="add mod">
          <ac:chgData name="Tr.A ." userId="71594aaa30a32cc1" providerId="LiveId" clId="{33BC7633-B738-4B93-9113-D6AC29D442F6}" dt="2022-10-08T19:23:38.205" v="980" actId="1076"/>
          <ac:spMkLst>
            <pc:docMk/>
            <pc:sldMk cId="0" sldId="266"/>
            <ac:spMk id="6" creationId="{BB45EDAF-0F04-8B9C-3635-AD35B6151906}"/>
          </ac:spMkLst>
        </pc:spChg>
        <pc:spChg chg="add mod">
          <ac:chgData name="Tr.A ." userId="71594aaa30a32cc1" providerId="LiveId" clId="{33BC7633-B738-4B93-9113-D6AC29D442F6}" dt="2022-10-08T19:23:07.566" v="966" actId="1076"/>
          <ac:spMkLst>
            <pc:docMk/>
            <pc:sldMk cId="0" sldId="266"/>
            <ac:spMk id="7" creationId="{4F90F61B-66C4-B882-3304-4293A07840DB}"/>
          </ac:spMkLst>
        </pc:spChg>
        <pc:spChg chg="add mod">
          <ac:chgData name="Tr.A ." userId="71594aaa30a32cc1" providerId="LiveId" clId="{33BC7633-B738-4B93-9113-D6AC29D442F6}" dt="2022-10-08T19:22:01.826" v="943" actId="1076"/>
          <ac:spMkLst>
            <pc:docMk/>
            <pc:sldMk cId="0" sldId="266"/>
            <ac:spMk id="8" creationId="{3D6598DB-DA78-F9B5-BB63-C1454508E787}"/>
          </ac:spMkLst>
        </pc:spChg>
        <pc:spChg chg="add del mod">
          <ac:chgData name="Tr.A ." userId="71594aaa30a32cc1" providerId="LiveId" clId="{33BC7633-B738-4B93-9113-D6AC29D442F6}" dt="2022-10-08T19:25:01.008" v="1002" actId="1076"/>
          <ac:spMkLst>
            <pc:docMk/>
            <pc:sldMk cId="0" sldId="266"/>
            <ac:spMk id="9" creationId="{3A6FB290-2F8E-319A-41DE-7F6036D46649}"/>
          </ac:spMkLst>
        </pc:spChg>
        <pc:spChg chg="add mod">
          <ac:chgData name="Tr.A ." userId="71594aaa30a32cc1" providerId="LiveId" clId="{33BC7633-B738-4B93-9113-D6AC29D442F6}" dt="2022-10-08T19:25:23.449" v="1014" actId="1076"/>
          <ac:spMkLst>
            <pc:docMk/>
            <pc:sldMk cId="0" sldId="266"/>
            <ac:spMk id="10" creationId="{CB592BAA-EB5E-464B-258B-7FAEA9C3EA6B}"/>
          </ac:spMkLst>
        </pc:spChg>
        <pc:spChg chg="add mod">
          <ac:chgData name="Tr.A ." userId="71594aaa30a32cc1" providerId="LiveId" clId="{33BC7633-B738-4B93-9113-D6AC29D442F6}" dt="2022-10-08T19:25:48.985" v="1027" actId="1076"/>
          <ac:spMkLst>
            <pc:docMk/>
            <pc:sldMk cId="0" sldId="266"/>
            <ac:spMk id="11" creationId="{5EE0230E-C3B9-1356-F27E-1F428007A033}"/>
          </ac:spMkLst>
        </pc:spChg>
        <pc:spChg chg="add mod">
          <ac:chgData name="Tr.A ." userId="71594aaa30a32cc1" providerId="LiveId" clId="{33BC7633-B738-4B93-9113-D6AC29D442F6}" dt="2022-10-08T19:21:40.353" v="931" actId="1076"/>
          <ac:spMkLst>
            <pc:docMk/>
            <pc:sldMk cId="0" sldId="266"/>
            <ac:spMk id="12" creationId="{7FB40E7E-11F8-931D-A546-ABC9BD07A7EC}"/>
          </ac:spMkLst>
        </pc:spChg>
        <pc:spChg chg="add mod">
          <ac:chgData name="Tr.A ." userId="71594aaa30a32cc1" providerId="LiveId" clId="{33BC7633-B738-4B93-9113-D6AC29D442F6}" dt="2022-10-08T19:21:20.315" v="918" actId="207"/>
          <ac:spMkLst>
            <pc:docMk/>
            <pc:sldMk cId="0" sldId="266"/>
            <ac:spMk id="13" creationId="{C41E84E2-DE6E-3396-9355-F398AA506714}"/>
          </ac:spMkLst>
        </pc:spChg>
        <pc:spChg chg="add mod">
          <ac:chgData name="Tr.A ." userId="71594aaa30a32cc1" providerId="LiveId" clId="{33BC7633-B738-4B93-9113-D6AC29D442F6}" dt="2022-10-08T19:22:08.826" v="945" actId="207"/>
          <ac:spMkLst>
            <pc:docMk/>
            <pc:sldMk cId="0" sldId="266"/>
            <ac:spMk id="14" creationId="{6CC5E650-02F0-54AE-B0BA-10A58937C67C}"/>
          </ac:spMkLst>
        </pc:spChg>
        <pc:spChg chg="add mod">
          <ac:chgData name="Tr.A ." userId="71594aaa30a32cc1" providerId="LiveId" clId="{33BC7633-B738-4B93-9113-D6AC29D442F6}" dt="2022-10-08T19:22:28.395" v="949" actId="207"/>
          <ac:spMkLst>
            <pc:docMk/>
            <pc:sldMk cId="0" sldId="266"/>
            <ac:spMk id="15" creationId="{F362170E-2910-C442-3CD1-7C5935D4C6ED}"/>
          </ac:spMkLst>
        </pc:spChg>
        <pc:spChg chg="add mod">
          <ac:chgData name="Tr.A ." userId="71594aaa30a32cc1" providerId="LiveId" clId="{33BC7633-B738-4B93-9113-D6AC29D442F6}" dt="2022-10-08T19:22:15.856" v="947" actId="207"/>
          <ac:spMkLst>
            <pc:docMk/>
            <pc:sldMk cId="0" sldId="266"/>
            <ac:spMk id="16" creationId="{29CA3FD9-FBE0-7C73-A86B-4D5930ACAB8B}"/>
          </ac:spMkLst>
        </pc:spChg>
        <pc:spChg chg="add mod">
          <ac:chgData name="Tr.A ." userId="71594aaa30a32cc1" providerId="LiveId" clId="{33BC7633-B738-4B93-9113-D6AC29D442F6}" dt="2022-10-08T19:22:53.910" v="956" actId="113"/>
          <ac:spMkLst>
            <pc:docMk/>
            <pc:sldMk cId="0" sldId="266"/>
            <ac:spMk id="17" creationId="{19ADF13A-3BFA-3E94-664B-9C58E37618F3}"/>
          </ac:spMkLst>
        </pc:spChg>
        <pc:spChg chg="add mod">
          <ac:chgData name="Tr.A ." userId="71594aaa30a32cc1" providerId="LiveId" clId="{33BC7633-B738-4B93-9113-D6AC29D442F6}" dt="2022-10-08T19:24:08.986" v="983" actId="207"/>
          <ac:spMkLst>
            <pc:docMk/>
            <pc:sldMk cId="0" sldId="266"/>
            <ac:spMk id="18" creationId="{B9676C5A-5FD6-54B2-8326-EABE2461CCB3}"/>
          </ac:spMkLst>
        </pc:spChg>
        <pc:spChg chg="add mod">
          <ac:chgData name="Tr.A ." userId="71594aaa30a32cc1" providerId="LiveId" clId="{33BC7633-B738-4B93-9113-D6AC29D442F6}" dt="2022-10-08T19:23:18.570" v="968" actId="207"/>
          <ac:spMkLst>
            <pc:docMk/>
            <pc:sldMk cId="0" sldId="266"/>
            <ac:spMk id="19" creationId="{B24EF0D6-6331-6AA8-6DD4-8D280E8F24B5}"/>
          </ac:spMkLst>
        </pc:spChg>
        <pc:spChg chg="add mod">
          <ac:chgData name="Tr.A ." userId="71594aaa30a32cc1" providerId="LiveId" clId="{33BC7633-B738-4B93-9113-D6AC29D442F6}" dt="2022-10-08T19:25:31.989" v="1016" actId="207"/>
          <ac:spMkLst>
            <pc:docMk/>
            <pc:sldMk cId="0" sldId="266"/>
            <ac:spMk id="20" creationId="{37C35FEF-4A78-F84C-2C06-B216E0B2A3B1}"/>
          </ac:spMkLst>
        </pc:spChg>
        <pc:spChg chg="add del mod">
          <ac:chgData name="Tr.A ." userId="71594aaa30a32cc1" providerId="LiveId" clId="{33BC7633-B738-4B93-9113-D6AC29D442F6}" dt="2022-10-08T19:24:41.432" v="989"/>
          <ac:spMkLst>
            <pc:docMk/>
            <pc:sldMk cId="0" sldId="266"/>
            <ac:spMk id="21" creationId="{F12F58E8-7596-5748-7711-C65CB03649F2}"/>
          </ac:spMkLst>
        </pc:spChg>
        <pc:spChg chg="del">
          <ac:chgData name="Tr.A ." userId="71594aaa30a32cc1" providerId="LiveId" clId="{33BC7633-B738-4B93-9113-D6AC29D442F6}" dt="2022-10-08T19:19:30.692" v="894" actId="478"/>
          <ac:spMkLst>
            <pc:docMk/>
            <pc:sldMk cId="0" sldId="266"/>
            <ac:spMk id="1009" creationId="{00000000-0000-0000-0000-000000000000}"/>
          </ac:spMkLst>
        </pc:spChg>
        <pc:spChg chg="del">
          <ac:chgData name="Tr.A ." userId="71594aaa30a32cc1" providerId="LiveId" clId="{33BC7633-B738-4B93-9113-D6AC29D442F6}" dt="2022-10-08T19:19:30.692" v="894" actId="478"/>
          <ac:spMkLst>
            <pc:docMk/>
            <pc:sldMk cId="0" sldId="266"/>
            <ac:spMk id="1011" creationId="{00000000-0000-0000-0000-000000000000}"/>
          </ac:spMkLst>
        </pc:spChg>
        <pc:spChg chg="del">
          <ac:chgData name="Tr.A ." userId="71594aaa30a32cc1" providerId="LiveId" clId="{33BC7633-B738-4B93-9113-D6AC29D442F6}" dt="2022-10-08T19:19:30.692" v="894" actId="478"/>
          <ac:spMkLst>
            <pc:docMk/>
            <pc:sldMk cId="0" sldId="266"/>
            <ac:spMk id="1012" creationId="{00000000-0000-0000-0000-000000000000}"/>
          </ac:spMkLst>
        </pc:spChg>
        <pc:spChg chg="del">
          <ac:chgData name="Tr.A ." userId="71594aaa30a32cc1" providerId="LiveId" clId="{33BC7633-B738-4B93-9113-D6AC29D442F6}" dt="2022-10-08T19:19:30.692" v="894" actId="478"/>
          <ac:spMkLst>
            <pc:docMk/>
            <pc:sldMk cId="0" sldId="266"/>
            <ac:spMk id="1022" creationId="{00000000-0000-0000-0000-000000000000}"/>
          </ac:spMkLst>
        </pc:spChg>
        <pc:grpChg chg="del">
          <ac:chgData name="Tr.A ." userId="71594aaa30a32cc1" providerId="LiveId" clId="{33BC7633-B738-4B93-9113-D6AC29D442F6}" dt="2022-10-08T19:19:30.692" v="894" actId="478"/>
          <ac:grpSpMkLst>
            <pc:docMk/>
            <pc:sldMk cId="0" sldId="266"/>
            <ac:grpSpMk id="1013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19:30.692" v="894" actId="478"/>
          <ac:grpSpMkLst>
            <pc:docMk/>
            <pc:sldMk cId="0" sldId="266"/>
            <ac:grpSpMk id="1016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19:30.692" v="894" actId="478"/>
          <ac:grpSpMkLst>
            <pc:docMk/>
            <pc:sldMk cId="0" sldId="266"/>
            <ac:grpSpMk id="1019" creationId="{00000000-0000-0000-0000-000000000000}"/>
          </ac:grpSpMkLst>
        </pc:grpChg>
        <pc:picChg chg="add mod">
          <ac:chgData name="Tr.A ." userId="71594aaa30a32cc1" providerId="LiveId" clId="{33BC7633-B738-4B93-9113-D6AC29D442F6}" dt="2022-10-08T19:21:55.006" v="942" actId="1076"/>
          <ac:picMkLst>
            <pc:docMk/>
            <pc:sldMk cId="0" sldId="266"/>
            <ac:picMk id="5" creationId="{8F59AC24-0811-FADB-A068-3288F94D854A}"/>
          </ac:picMkLst>
        </pc:picChg>
        <pc:cxnChg chg="del mod">
          <ac:chgData name="Tr.A ." userId="71594aaa30a32cc1" providerId="LiveId" clId="{33BC7633-B738-4B93-9113-D6AC29D442F6}" dt="2022-10-08T19:19:30.692" v="894" actId="478"/>
          <ac:cxnSpMkLst>
            <pc:docMk/>
            <pc:sldMk cId="0" sldId="266"/>
            <ac:cxnSpMk id="1008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9:30.692" v="894" actId="478"/>
          <ac:cxnSpMkLst>
            <pc:docMk/>
            <pc:sldMk cId="0" sldId="266"/>
            <ac:cxnSpMk id="1010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9:30.692" v="894" actId="478"/>
          <ac:cxnSpMkLst>
            <pc:docMk/>
            <pc:sldMk cId="0" sldId="266"/>
            <ac:cxnSpMk id="1023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9:30.692" v="894" actId="478"/>
          <ac:cxnSpMkLst>
            <pc:docMk/>
            <pc:sldMk cId="0" sldId="266"/>
            <ac:cxnSpMk id="1024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9:30.692" v="894" actId="478"/>
          <ac:cxnSpMkLst>
            <pc:docMk/>
            <pc:sldMk cId="0" sldId="266"/>
            <ac:cxnSpMk id="1025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19:30.692" v="894" actId="478"/>
          <ac:cxnSpMkLst>
            <pc:docMk/>
            <pc:sldMk cId="0" sldId="266"/>
            <ac:cxnSpMk id="1026" creationId="{00000000-0000-0000-0000-000000000000}"/>
          </ac:cxnSpMkLst>
        </pc:cxnChg>
      </pc:sldChg>
      <pc:sldChg chg="addSp delSp modSp mod modAnim">
        <pc:chgData name="Tr.A ." userId="71594aaa30a32cc1" providerId="LiveId" clId="{33BC7633-B738-4B93-9113-D6AC29D442F6}" dt="2022-10-08T19:51:16.433" v="1323" actId="207"/>
        <pc:sldMkLst>
          <pc:docMk/>
          <pc:sldMk cId="0" sldId="267"/>
        </pc:sldMkLst>
        <pc:spChg chg="add del mod">
          <ac:chgData name="Tr.A ." userId="71594aaa30a32cc1" providerId="LiveId" clId="{33BC7633-B738-4B93-9113-D6AC29D442F6}" dt="2022-10-08T19:45:39.381" v="1209" actId="478"/>
          <ac:spMkLst>
            <pc:docMk/>
            <pc:sldMk cId="0" sldId="267"/>
            <ac:spMk id="3" creationId="{40B9C181-463B-7DA1-CE93-D3D746E2242B}"/>
          </ac:spMkLst>
        </pc:spChg>
        <pc:spChg chg="add mod">
          <ac:chgData name="Tr.A ." userId="71594aaa30a32cc1" providerId="LiveId" clId="{33BC7633-B738-4B93-9113-D6AC29D442F6}" dt="2022-10-08T19:46:55.759" v="1221" actId="404"/>
          <ac:spMkLst>
            <pc:docMk/>
            <pc:sldMk cId="0" sldId="267"/>
            <ac:spMk id="4" creationId="{486A1B9C-2493-1ABE-A347-5CA06348CF88}"/>
          </ac:spMkLst>
        </pc:spChg>
        <pc:spChg chg="add mod">
          <ac:chgData name="Tr.A ." userId="71594aaa30a32cc1" providerId="LiveId" clId="{33BC7633-B738-4B93-9113-D6AC29D442F6}" dt="2022-10-08T19:47:10.278" v="1226" actId="113"/>
          <ac:spMkLst>
            <pc:docMk/>
            <pc:sldMk cId="0" sldId="267"/>
            <ac:spMk id="6" creationId="{2FB36AB8-8991-E693-B9BB-52B400818118}"/>
          </ac:spMkLst>
        </pc:spChg>
        <pc:spChg chg="add mod">
          <ac:chgData name="Tr.A ." userId="71594aaa30a32cc1" providerId="LiveId" clId="{33BC7633-B738-4B93-9113-D6AC29D442F6}" dt="2022-10-08T19:47:20.867" v="1229" actId="113"/>
          <ac:spMkLst>
            <pc:docMk/>
            <pc:sldMk cId="0" sldId="267"/>
            <ac:spMk id="7" creationId="{40DF33C3-F24C-B98D-1A43-D72875D7A11E}"/>
          </ac:spMkLst>
        </pc:spChg>
        <pc:spChg chg="add mod">
          <ac:chgData name="Tr.A ." userId="71594aaa30a32cc1" providerId="LiveId" clId="{33BC7633-B738-4B93-9113-D6AC29D442F6}" dt="2022-10-08T19:47:30.890" v="1232" actId="207"/>
          <ac:spMkLst>
            <pc:docMk/>
            <pc:sldMk cId="0" sldId="267"/>
            <ac:spMk id="8" creationId="{7D6F450B-B048-8469-24C6-CEE122688A1A}"/>
          </ac:spMkLst>
        </pc:spChg>
        <pc:spChg chg="add mod">
          <ac:chgData name="Tr.A ." userId="71594aaa30a32cc1" providerId="LiveId" clId="{33BC7633-B738-4B93-9113-D6AC29D442F6}" dt="2022-10-08T19:50:13.678" v="1301" actId="1076"/>
          <ac:spMkLst>
            <pc:docMk/>
            <pc:sldMk cId="0" sldId="267"/>
            <ac:spMk id="9" creationId="{6B6B22ED-6281-6A87-CEF9-571CC9773972}"/>
          </ac:spMkLst>
        </pc:spChg>
        <pc:spChg chg="add mod">
          <ac:chgData name="Tr.A ." userId="71594aaa30a32cc1" providerId="LiveId" clId="{33BC7633-B738-4B93-9113-D6AC29D442F6}" dt="2022-10-08T19:49:52.699" v="1299" actId="207"/>
          <ac:spMkLst>
            <pc:docMk/>
            <pc:sldMk cId="0" sldId="267"/>
            <ac:spMk id="10" creationId="{AEDFA50E-740F-3340-3C2A-DE3B68504527}"/>
          </ac:spMkLst>
        </pc:spChg>
        <pc:spChg chg="add mod">
          <ac:chgData name="Tr.A ." userId="71594aaa30a32cc1" providerId="LiveId" clId="{33BC7633-B738-4B93-9113-D6AC29D442F6}" dt="2022-10-08T19:49:57.447" v="1300" actId="1076"/>
          <ac:spMkLst>
            <pc:docMk/>
            <pc:sldMk cId="0" sldId="267"/>
            <ac:spMk id="11" creationId="{D6648D7D-55E4-8CDF-CCF5-0DCAEB1B165B}"/>
          </ac:spMkLst>
        </pc:spChg>
        <pc:spChg chg="add mod">
          <ac:chgData name="Tr.A ." userId="71594aaa30a32cc1" providerId="LiveId" clId="{33BC7633-B738-4B93-9113-D6AC29D442F6}" dt="2022-10-08T19:48:15.590" v="1248" actId="207"/>
          <ac:spMkLst>
            <pc:docMk/>
            <pc:sldMk cId="0" sldId="267"/>
            <ac:spMk id="12" creationId="{6D0B0D9E-3628-0825-A381-CA125D6ADFEF}"/>
          </ac:spMkLst>
        </pc:spChg>
        <pc:spChg chg="add mod">
          <ac:chgData name="Tr.A ." userId="71594aaa30a32cc1" providerId="LiveId" clId="{33BC7633-B738-4B93-9113-D6AC29D442F6}" dt="2022-10-08T19:50:54.754" v="1315" actId="207"/>
          <ac:spMkLst>
            <pc:docMk/>
            <pc:sldMk cId="0" sldId="267"/>
            <ac:spMk id="13" creationId="{BFCD40BB-5709-8EBD-9AAA-988B4B46E381}"/>
          </ac:spMkLst>
        </pc:spChg>
        <pc:spChg chg="add mod">
          <ac:chgData name="Tr.A ." userId="71594aaa30a32cc1" providerId="LiveId" clId="{33BC7633-B738-4B93-9113-D6AC29D442F6}" dt="2022-10-08T19:51:16.433" v="1323" actId="207"/>
          <ac:spMkLst>
            <pc:docMk/>
            <pc:sldMk cId="0" sldId="267"/>
            <ac:spMk id="14" creationId="{E9A32A40-8292-A21F-9FAC-986D999EED1D}"/>
          </ac:spMkLst>
        </pc:spChg>
        <pc:spChg chg="add mod">
          <ac:chgData name="Tr.A ." userId="71594aaa30a32cc1" providerId="LiveId" clId="{33BC7633-B738-4B93-9113-D6AC29D442F6}" dt="2022-10-08T19:49:37.558" v="1296" actId="2711"/>
          <ac:spMkLst>
            <pc:docMk/>
            <pc:sldMk cId="0" sldId="267"/>
            <ac:spMk id="15" creationId="{C7EF75E7-EFD8-1A3D-8766-C6493D87402D}"/>
          </ac:spMkLst>
        </pc:spChg>
        <pc:spChg chg="add mod">
          <ac:chgData name="Tr.A ." userId="71594aaa30a32cc1" providerId="LiveId" clId="{33BC7633-B738-4B93-9113-D6AC29D442F6}" dt="2022-10-08T19:48:05.223" v="1247" actId="113"/>
          <ac:spMkLst>
            <pc:docMk/>
            <pc:sldMk cId="0" sldId="267"/>
            <ac:spMk id="16" creationId="{6CCCAE34-3D4C-FAC2-E643-43F1724BC927}"/>
          </ac:spMkLst>
        </pc:spChg>
        <pc:spChg chg="add mod">
          <ac:chgData name="Tr.A ." userId="71594aaa30a32cc1" providerId="LiveId" clId="{33BC7633-B738-4B93-9113-D6AC29D442F6}" dt="2022-10-08T19:48:39.397" v="1271" actId="1076"/>
          <ac:spMkLst>
            <pc:docMk/>
            <pc:sldMk cId="0" sldId="267"/>
            <ac:spMk id="17" creationId="{0D41CAA1-BF3A-563F-408D-36A724660621}"/>
          </ac:spMkLst>
        </pc:spChg>
        <pc:spChg chg="add mod">
          <ac:chgData name="Tr.A ." userId="71594aaa30a32cc1" providerId="LiveId" clId="{33BC7633-B738-4B93-9113-D6AC29D442F6}" dt="2022-10-08T19:48:58.450" v="1285" actId="1076"/>
          <ac:spMkLst>
            <pc:docMk/>
            <pc:sldMk cId="0" sldId="267"/>
            <ac:spMk id="18" creationId="{8676D7D8-8353-771E-E7C5-22840BD7D5ED}"/>
          </ac:spMkLst>
        </pc:spChg>
        <pc:spChg chg="add mod">
          <ac:chgData name="Tr.A ." userId="71594aaa30a32cc1" providerId="LiveId" clId="{33BC7633-B738-4B93-9113-D6AC29D442F6}" dt="2022-10-08T19:48:29.804" v="1261" actId="1076"/>
          <ac:spMkLst>
            <pc:docMk/>
            <pc:sldMk cId="0" sldId="267"/>
            <ac:spMk id="19" creationId="{85ACAE07-A8A5-AE88-7748-209B25EFFCD8}"/>
          </ac:spMkLst>
        </pc:spChg>
        <pc:spChg chg="add mod">
          <ac:chgData name="Tr.A ." userId="71594aaa30a32cc1" providerId="LiveId" clId="{33BC7633-B738-4B93-9113-D6AC29D442F6}" dt="2022-10-08T19:50:37.641" v="1311" actId="1076"/>
          <ac:spMkLst>
            <pc:docMk/>
            <pc:sldMk cId="0" sldId="267"/>
            <ac:spMk id="20" creationId="{BFBA99FE-98E7-D131-5F48-39CE1014E816}"/>
          </ac:spMkLst>
        </pc:spChg>
        <pc:spChg chg="del">
          <ac:chgData name="Tr.A ." userId="71594aaa30a32cc1" providerId="LiveId" clId="{33BC7633-B738-4B93-9113-D6AC29D442F6}" dt="2022-10-08T19:44:07.248" v="1186" actId="478"/>
          <ac:spMkLst>
            <pc:docMk/>
            <pc:sldMk cId="0" sldId="267"/>
            <ac:spMk id="1032" creationId="{00000000-0000-0000-0000-000000000000}"/>
          </ac:spMkLst>
        </pc:spChg>
        <pc:spChg chg="del">
          <ac:chgData name="Tr.A ." userId="71594aaa30a32cc1" providerId="LiveId" clId="{33BC7633-B738-4B93-9113-D6AC29D442F6}" dt="2022-10-08T19:44:07.248" v="1186" actId="478"/>
          <ac:spMkLst>
            <pc:docMk/>
            <pc:sldMk cId="0" sldId="267"/>
            <ac:spMk id="1042" creationId="{00000000-0000-0000-0000-000000000000}"/>
          </ac:spMkLst>
        </pc:spChg>
        <pc:spChg chg="del">
          <ac:chgData name="Tr.A ." userId="71594aaa30a32cc1" providerId="LiveId" clId="{33BC7633-B738-4B93-9113-D6AC29D442F6}" dt="2022-10-08T19:44:07.248" v="1186" actId="478"/>
          <ac:spMkLst>
            <pc:docMk/>
            <pc:sldMk cId="0" sldId="267"/>
            <ac:spMk id="1043" creationId="{00000000-0000-0000-0000-000000000000}"/>
          </ac:spMkLst>
        </pc:spChg>
        <pc:spChg chg="del">
          <ac:chgData name="Tr.A ." userId="71594aaa30a32cc1" providerId="LiveId" clId="{33BC7633-B738-4B93-9113-D6AC29D442F6}" dt="2022-10-08T19:44:07.248" v="1186" actId="478"/>
          <ac:spMkLst>
            <pc:docMk/>
            <pc:sldMk cId="0" sldId="267"/>
            <ac:spMk id="1044" creationId="{00000000-0000-0000-0000-000000000000}"/>
          </ac:spMkLst>
        </pc:spChg>
        <pc:spChg chg="del">
          <ac:chgData name="Tr.A ." userId="71594aaa30a32cc1" providerId="LiveId" clId="{33BC7633-B738-4B93-9113-D6AC29D442F6}" dt="2022-10-08T19:44:07.248" v="1186" actId="478"/>
          <ac:spMkLst>
            <pc:docMk/>
            <pc:sldMk cId="0" sldId="267"/>
            <ac:spMk id="1045" creationId="{00000000-0000-0000-0000-000000000000}"/>
          </ac:spMkLst>
        </pc:spChg>
        <pc:grpChg chg="del">
          <ac:chgData name="Tr.A ." userId="71594aaa30a32cc1" providerId="LiveId" clId="{33BC7633-B738-4B93-9113-D6AC29D442F6}" dt="2022-10-08T19:44:07.248" v="1186" actId="478"/>
          <ac:grpSpMkLst>
            <pc:docMk/>
            <pc:sldMk cId="0" sldId="267"/>
            <ac:grpSpMk id="1046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44:07.248" v="1186" actId="478"/>
          <ac:grpSpMkLst>
            <pc:docMk/>
            <pc:sldMk cId="0" sldId="267"/>
            <ac:grpSpMk id="1049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44:07.248" v="1186" actId="478"/>
          <ac:grpSpMkLst>
            <pc:docMk/>
            <pc:sldMk cId="0" sldId="267"/>
            <ac:grpSpMk id="1051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44:07.248" v="1186" actId="478"/>
          <ac:grpSpMkLst>
            <pc:docMk/>
            <pc:sldMk cId="0" sldId="267"/>
            <ac:grpSpMk id="1053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44:07.248" v="1186" actId="478"/>
          <ac:grpSpMkLst>
            <pc:docMk/>
            <pc:sldMk cId="0" sldId="267"/>
            <ac:grpSpMk id="1055" creationId="{00000000-0000-0000-0000-000000000000}"/>
          </ac:grpSpMkLst>
        </pc:grpChg>
        <pc:picChg chg="add mod">
          <ac:chgData name="Tr.A ." userId="71594aaa30a32cc1" providerId="LiveId" clId="{33BC7633-B738-4B93-9113-D6AC29D442F6}" dt="2022-10-08T19:50:43.286" v="1313" actId="1076"/>
          <ac:picMkLst>
            <pc:docMk/>
            <pc:sldMk cId="0" sldId="267"/>
            <ac:picMk id="5" creationId="{FD722303-80BA-7AD0-E5AF-E84D49CF4237}"/>
          </ac:picMkLst>
        </pc:picChg>
        <pc:cxnChg chg="del mod">
          <ac:chgData name="Tr.A ." userId="71594aaa30a32cc1" providerId="LiveId" clId="{33BC7633-B738-4B93-9113-D6AC29D442F6}" dt="2022-10-08T19:44:07.248" v="1186" actId="478"/>
          <ac:cxnSpMkLst>
            <pc:docMk/>
            <pc:sldMk cId="0" sldId="267"/>
            <ac:cxnSpMk id="1031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44:07.248" v="1186" actId="478"/>
          <ac:cxnSpMkLst>
            <pc:docMk/>
            <pc:sldMk cId="0" sldId="267"/>
            <ac:cxnSpMk id="1033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44:07.248" v="1186" actId="478"/>
          <ac:cxnSpMkLst>
            <pc:docMk/>
            <pc:sldMk cId="0" sldId="267"/>
            <ac:cxnSpMk id="1034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44:07.248" v="1186" actId="478"/>
          <ac:cxnSpMkLst>
            <pc:docMk/>
            <pc:sldMk cId="0" sldId="267"/>
            <ac:cxnSpMk id="1036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44:07.248" v="1186" actId="478"/>
          <ac:cxnSpMkLst>
            <pc:docMk/>
            <pc:sldMk cId="0" sldId="267"/>
            <ac:cxnSpMk id="1038" creationId="{00000000-0000-0000-0000-000000000000}"/>
          </ac:cxnSpMkLst>
        </pc:cxnChg>
        <pc:cxnChg chg="del mod">
          <ac:chgData name="Tr.A ." userId="71594aaa30a32cc1" providerId="LiveId" clId="{33BC7633-B738-4B93-9113-D6AC29D442F6}" dt="2022-10-08T19:44:07.248" v="1186" actId="478"/>
          <ac:cxnSpMkLst>
            <pc:docMk/>
            <pc:sldMk cId="0" sldId="267"/>
            <ac:cxnSpMk id="1040" creationId="{00000000-0000-0000-0000-000000000000}"/>
          </ac:cxnSpMkLst>
        </pc:cxnChg>
      </pc:sldChg>
      <pc:sldChg chg="del">
        <pc:chgData name="Tr.A ." userId="71594aaa30a32cc1" providerId="LiveId" clId="{33BC7633-B738-4B93-9113-D6AC29D442F6}" dt="2022-10-08T19:44:03.184" v="1185" actId="2696"/>
        <pc:sldMkLst>
          <pc:docMk/>
          <pc:sldMk cId="0" sldId="268"/>
        </pc:sldMkLst>
      </pc:sldChg>
      <pc:sldChg chg="addSp delSp modSp mod ord">
        <pc:chgData name="Tr.A ." userId="71594aaa30a32cc1" providerId="LiveId" clId="{33BC7633-B738-4B93-9113-D6AC29D442F6}" dt="2022-10-08T19:42:53.003" v="1163" actId="1076"/>
        <pc:sldMkLst>
          <pc:docMk/>
          <pc:sldMk cId="0" sldId="269"/>
        </pc:sldMkLst>
        <pc:spChg chg="add del mod">
          <ac:chgData name="Tr.A ." userId="71594aaa30a32cc1" providerId="LiveId" clId="{33BC7633-B738-4B93-9113-D6AC29D442F6}" dt="2022-10-08T19:37:45.400" v="1132" actId="478"/>
          <ac:spMkLst>
            <pc:docMk/>
            <pc:sldMk cId="0" sldId="269"/>
            <ac:spMk id="3" creationId="{0A6D2CC1-7EF7-EA13-FABC-460A06D4FBF5}"/>
          </ac:spMkLst>
        </pc:spChg>
        <pc:spChg chg="add mod">
          <ac:chgData name="Tr.A ." userId="71594aaa30a32cc1" providerId="LiveId" clId="{33BC7633-B738-4B93-9113-D6AC29D442F6}" dt="2022-10-08T19:42:23.334" v="1159" actId="20577"/>
          <ac:spMkLst>
            <pc:docMk/>
            <pc:sldMk cId="0" sldId="269"/>
            <ac:spMk id="4" creationId="{D4D281AB-23AD-5968-BB2D-536FE57447BF}"/>
          </ac:spMkLst>
        </pc:spChg>
        <pc:spChg chg="add del mod">
          <ac:chgData name="Tr.A ." userId="71594aaa30a32cc1" providerId="LiveId" clId="{33BC7633-B738-4B93-9113-D6AC29D442F6}" dt="2022-10-08T19:39:07.290" v="1140"/>
          <ac:spMkLst>
            <pc:docMk/>
            <pc:sldMk cId="0" sldId="269"/>
            <ac:spMk id="7" creationId="{5FC4D501-1FD8-B477-688D-3E4E1D283893}"/>
          </ac:spMkLst>
        </pc:spChg>
        <pc:spChg chg="add del">
          <ac:chgData name="Tr.A ." userId="71594aaa30a32cc1" providerId="LiveId" clId="{33BC7633-B738-4B93-9113-D6AC29D442F6}" dt="2022-10-08T19:41:51.266" v="1152" actId="478"/>
          <ac:spMkLst>
            <pc:docMk/>
            <pc:sldMk cId="0" sldId="269"/>
            <ac:spMk id="8" creationId="{C4BE1C41-9E17-CBB2-E58D-7C035ACFFE8F}"/>
          </ac:spMkLst>
        </pc:spChg>
        <pc:spChg chg="del">
          <ac:chgData name="Tr.A ." userId="71594aaa30a32cc1" providerId="LiveId" clId="{33BC7633-B738-4B93-9113-D6AC29D442F6}" dt="2022-10-08T19:37:41.636" v="1130" actId="478"/>
          <ac:spMkLst>
            <pc:docMk/>
            <pc:sldMk cId="0" sldId="269"/>
            <ac:spMk id="1093" creationId="{00000000-0000-0000-0000-000000000000}"/>
          </ac:spMkLst>
        </pc:spChg>
        <pc:spChg chg="mod">
          <ac:chgData name="Tr.A ." userId="71594aaa30a32cc1" providerId="LiveId" clId="{33BC7633-B738-4B93-9113-D6AC29D442F6}" dt="2022-10-08T19:37:28.155" v="1127" actId="403"/>
          <ac:spMkLst>
            <pc:docMk/>
            <pc:sldMk cId="0" sldId="269"/>
            <ac:spMk id="1108" creationId="{00000000-0000-0000-0000-000000000000}"/>
          </ac:spMkLst>
        </pc:spChg>
        <pc:grpChg chg="del">
          <ac:chgData name="Tr.A ." userId="71594aaa30a32cc1" providerId="LiveId" clId="{33BC7633-B738-4B93-9113-D6AC29D442F6}" dt="2022-10-08T19:37:53.776" v="1133" actId="478"/>
          <ac:grpSpMkLst>
            <pc:docMk/>
            <pc:sldMk cId="0" sldId="269"/>
            <ac:grpSpMk id="1096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37:53.776" v="1133" actId="478"/>
          <ac:grpSpMkLst>
            <pc:docMk/>
            <pc:sldMk cId="0" sldId="269"/>
            <ac:grpSpMk id="1100" creationId="{00000000-0000-0000-0000-000000000000}"/>
          </ac:grpSpMkLst>
        </pc:grpChg>
        <pc:grpChg chg="del">
          <ac:chgData name="Tr.A ." userId="71594aaa30a32cc1" providerId="LiveId" clId="{33BC7633-B738-4B93-9113-D6AC29D442F6}" dt="2022-10-08T19:37:53.776" v="1133" actId="478"/>
          <ac:grpSpMkLst>
            <pc:docMk/>
            <pc:sldMk cId="0" sldId="269"/>
            <ac:grpSpMk id="1104" creationId="{00000000-0000-0000-0000-000000000000}"/>
          </ac:grpSpMkLst>
        </pc:grpChg>
        <pc:picChg chg="add del mod">
          <ac:chgData name="Tr.A ." userId="71594aaa30a32cc1" providerId="LiveId" clId="{33BC7633-B738-4B93-9113-D6AC29D442F6}" dt="2022-10-08T19:39:44.096" v="1150" actId="478"/>
          <ac:picMkLst>
            <pc:docMk/>
            <pc:sldMk cId="0" sldId="269"/>
            <ac:picMk id="11266" creationId="{89788A53-FC76-33D1-DEFB-A26D4DA9A833}"/>
          </ac:picMkLst>
        </pc:picChg>
        <pc:picChg chg="add mod">
          <ac:chgData name="Tr.A ." userId="71594aaa30a32cc1" providerId="LiveId" clId="{33BC7633-B738-4B93-9113-D6AC29D442F6}" dt="2022-10-08T19:42:53.003" v="1163" actId="1076"/>
          <ac:picMkLst>
            <pc:docMk/>
            <pc:sldMk cId="0" sldId="269"/>
            <ac:picMk id="11270" creationId="{C163E738-CACC-21F5-1BF5-692D4BAFB6CA}"/>
          </ac:picMkLst>
        </pc:picChg>
        <pc:cxnChg chg="mod">
          <ac:chgData name="Tr.A ." userId="71594aaa30a32cc1" providerId="LiveId" clId="{33BC7633-B738-4B93-9113-D6AC29D442F6}" dt="2022-10-08T19:37:53.776" v="1133" actId="478"/>
          <ac:cxnSpMkLst>
            <pc:docMk/>
            <pc:sldMk cId="0" sldId="269"/>
            <ac:cxnSpMk id="1087" creationId="{00000000-0000-0000-0000-000000000000}"/>
          </ac:cxnSpMkLst>
        </pc:cxnChg>
        <pc:cxnChg chg="mod">
          <ac:chgData name="Tr.A ." userId="71594aaa30a32cc1" providerId="LiveId" clId="{33BC7633-B738-4B93-9113-D6AC29D442F6}" dt="2022-10-08T19:38:08.389" v="1137" actId="14100"/>
          <ac:cxnSpMkLst>
            <pc:docMk/>
            <pc:sldMk cId="0" sldId="269"/>
            <ac:cxnSpMk id="1089" creationId="{00000000-0000-0000-0000-000000000000}"/>
          </ac:cxnSpMkLst>
        </pc:cxnChg>
        <pc:cxnChg chg="mod">
          <ac:chgData name="Tr.A ." userId="71594aaa30a32cc1" providerId="LiveId" clId="{33BC7633-B738-4B93-9113-D6AC29D442F6}" dt="2022-10-08T19:37:53.776" v="1133" actId="478"/>
          <ac:cxnSpMkLst>
            <pc:docMk/>
            <pc:sldMk cId="0" sldId="269"/>
            <ac:cxnSpMk id="1091" creationId="{00000000-0000-0000-0000-000000000000}"/>
          </ac:cxnSpMkLst>
        </pc:cxnChg>
        <pc:cxnChg chg="del">
          <ac:chgData name="Tr.A ." userId="71594aaa30a32cc1" providerId="LiveId" clId="{33BC7633-B738-4B93-9113-D6AC29D442F6}" dt="2022-10-08T19:37:53.776" v="1133" actId="478"/>
          <ac:cxnSpMkLst>
            <pc:docMk/>
            <pc:sldMk cId="0" sldId="269"/>
            <ac:cxnSpMk id="1094" creationId="{00000000-0000-0000-0000-000000000000}"/>
          </ac:cxnSpMkLst>
        </pc:cxnChg>
        <pc:cxnChg chg="del">
          <ac:chgData name="Tr.A ." userId="71594aaa30a32cc1" providerId="LiveId" clId="{33BC7633-B738-4B93-9113-D6AC29D442F6}" dt="2022-10-08T19:37:53.776" v="1133" actId="478"/>
          <ac:cxnSpMkLst>
            <pc:docMk/>
            <pc:sldMk cId="0" sldId="269"/>
            <ac:cxnSpMk id="1095" creationId="{00000000-0000-0000-0000-000000000000}"/>
          </ac:cxnSpMkLst>
        </pc:cxnChg>
      </pc:sldChg>
      <pc:sldChg chg="del">
        <pc:chgData name="Tr.A ." userId="71594aaa30a32cc1" providerId="LiveId" clId="{33BC7633-B738-4B93-9113-D6AC29D442F6}" dt="2022-10-08T19:44:00.615" v="1184" actId="2696"/>
        <pc:sldMkLst>
          <pc:docMk/>
          <pc:sldMk cId="0" sldId="270"/>
        </pc:sldMkLst>
      </pc:sldChg>
      <pc:sldChg chg="del">
        <pc:chgData name="Tr.A ." userId="71594aaa30a32cc1" providerId="LiveId" clId="{33BC7633-B738-4B93-9113-D6AC29D442F6}" dt="2022-10-08T19:43:58.074" v="1183" actId="2696"/>
        <pc:sldMkLst>
          <pc:docMk/>
          <pc:sldMk cId="0" sldId="271"/>
        </pc:sldMkLst>
      </pc:sldChg>
      <pc:sldChg chg="del">
        <pc:chgData name="Tr.A ." userId="71594aaa30a32cc1" providerId="LiveId" clId="{33BC7633-B738-4B93-9113-D6AC29D442F6}" dt="2022-10-08T19:43:55.040" v="1182" actId="2696"/>
        <pc:sldMkLst>
          <pc:docMk/>
          <pc:sldMk cId="0" sldId="272"/>
        </pc:sldMkLst>
      </pc:sldChg>
      <pc:sldChg chg="del">
        <pc:chgData name="Tr.A ." userId="71594aaa30a32cc1" providerId="LiveId" clId="{33BC7633-B738-4B93-9113-D6AC29D442F6}" dt="2022-10-08T19:43:52.238" v="1181" actId="2696"/>
        <pc:sldMkLst>
          <pc:docMk/>
          <pc:sldMk cId="0" sldId="273"/>
        </pc:sldMkLst>
      </pc:sldChg>
      <pc:sldChg chg="del">
        <pc:chgData name="Tr.A ." userId="71594aaa30a32cc1" providerId="LiveId" clId="{33BC7633-B738-4B93-9113-D6AC29D442F6}" dt="2022-10-08T19:43:49.308" v="1180" actId="2696"/>
        <pc:sldMkLst>
          <pc:docMk/>
          <pc:sldMk cId="0" sldId="274"/>
        </pc:sldMkLst>
      </pc:sldChg>
      <pc:sldChg chg="del">
        <pc:chgData name="Tr.A ." userId="71594aaa30a32cc1" providerId="LiveId" clId="{33BC7633-B738-4B93-9113-D6AC29D442F6}" dt="2022-10-08T19:43:46.694" v="1179" actId="2696"/>
        <pc:sldMkLst>
          <pc:docMk/>
          <pc:sldMk cId="0" sldId="275"/>
        </pc:sldMkLst>
      </pc:sldChg>
      <pc:sldChg chg="del">
        <pc:chgData name="Tr.A ." userId="71594aaa30a32cc1" providerId="LiveId" clId="{33BC7633-B738-4B93-9113-D6AC29D442F6}" dt="2022-10-08T19:43:43.774" v="1178" actId="2696"/>
        <pc:sldMkLst>
          <pc:docMk/>
          <pc:sldMk cId="0" sldId="276"/>
        </pc:sldMkLst>
      </pc:sldChg>
      <pc:sldChg chg="del">
        <pc:chgData name="Tr.A ." userId="71594aaa30a32cc1" providerId="LiveId" clId="{33BC7633-B738-4B93-9113-D6AC29D442F6}" dt="2022-10-08T19:43:41.151" v="1177" actId="2696"/>
        <pc:sldMkLst>
          <pc:docMk/>
          <pc:sldMk cId="0" sldId="277"/>
        </pc:sldMkLst>
      </pc:sldChg>
      <pc:sldChg chg="del">
        <pc:chgData name="Tr.A ." userId="71594aaa30a32cc1" providerId="LiveId" clId="{33BC7633-B738-4B93-9113-D6AC29D442F6}" dt="2022-10-08T19:43:38.627" v="1176" actId="2696"/>
        <pc:sldMkLst>
          <pc:docMk/>
          <pc:sldMk cId="0" sldId="278"/>
        </pc:sldMkLst>
      </pc:sldChg>
      <pc:sldChg chg="del">
        <pc:chgData name="Tr.A ." userId="71594aaa30a32cc1" providerId="LiveId" clId="{33BC7633-B738-4B93-9113-D6AC29D442F6}" dt="2022-10-08T19:43:36.143" v="1175" actId="2696"/>
        <pc:sldMkLst>
          <pc:docMk/>
          <pc:sldMk cId="0" sldId="279"/>
        </pc:sldMkLst>
      </pc:sldChg>
      <pc:sldChg chg="del">
        <pc:chgData name="Tr.A ." userId="71594aaa30a32cc1" providerId="LiveId" clId="{33BC7633-B738-4B93-9113-D6AC29D442F6}" dt="2022-10-08T19:43:33.438" v="1174" actId="2696"/>
        <pc:sldMkLst>
          <pc:docMk/>
          <pc:sldMk cId="0" sldId="280"/>
        </pc:sldMkLst>
      </pc:sldChg>
      <pc:sldChg chg="del">
        <pc:chgData name="Tr.A ." userId="71594aaa30a32cc1" providerId="LiveId" clId="{33BC7633-B738-4B93-9113-D6AC29D442F6}" dt="2022-10-08T19:43:30.706" v="1173" actId="2696"/>
        <pc:sldMkLst>
          <pc:docMk/>
          <pc:sldMk cId="0" sldId="281"/>
        </pc:sldMkLst>
      </pc:sldChg>
      <pc:sldChg chg="del">
        <pc:chgData name="Tr.A ." userId="71594aaa30a32cc1" providerId="LiveId" clId="{33BC7633-B738-4B93-9113-D6AC29D442F6}" dt="2022-10-08T19:43:27.548" v="1172" actId="2696"/>
        <pc:sldMkLst>
          <pc:docMk/>
          <pc:sldMk cId="0" sldId="282"/>
        </pc:sldMkLst>
      </pc:sldChg>
      <pc:sldChg chg="del">
        <pc:chgData name="Tr.A ." userId="71594aaa30a32cc1" providerId="LiveId" clId="{33BC7633-B738-4B93-9113-D6AC29D442F6}" dt="2022-10-08T19:43:24.787" v="1171" actId="2696"/>
        <pc:sldMkLst>
          <pc:docMk/>
          <pc:sldMk cId="0" sldId="283"/>
        </pc:sldMkLst>
      </pc:sldChg>
      <pc:sldChg chg="del">
        <pc:chgData name="Tr.A ." userId="71594aaa30a32cc1" providerId="LiveId" clId="{33BC7633-B738-4B93-9113-D6AC29D442F6}" dt="2022-10-08T19:43:22.077" v="1170" actId="2696"/>
        <pc:sldMkLst>
          <pc:docMk/>
          <pc:sldMk cId="0" sldId="284"/>
        </pc:sldMkLst>
      </pc:sldChg>
      <pc:sldChg chg="del">
        <pc:chgData name="Tr.A ." userId="71594aaa30a32cc1" providerId="LiveId" clId="{33BC7633-B738-4B93-9113-D6AC29D442F6}" dt="2022-10-08T19:43:19.520" v="1169" actId="2696"/>
        <pc:sldMkLst>
          <pc:docMk/>
          <pc:sldMk cId="0" sldId="285"/>
        </pc:sldMkLst>
      </pc:sldChg>
      <pc:sldChg chg="del">
        <pc:chgData name="Tr.A ." userId="71594aaa30a32cc1" providerId="LiveId" clId="{33BC7633-B738-4B93-9113-D6AC29D442F6}" dt="2022-10-08T19:43:16.668" v="1168" actId="2696"/>
        <pc:sldMkLst>
          <pc:docMk/>
          <pc:sldMk cId="0" sldId="286"/>
        </pc:sldMkLst>
      </pc:sldChg>
      <pc:sldChg chg="del">
        <pc:chgData name="Tr.A ." userId="71594aaa30a32cc1" providerId="LiveId" clId="{33BC7633-B738-4B93-9113-D6AC29D442F6}" dt="2022-10-08T19:43:13.791" v="1167" actId="2696"/>
        <pc:sldMkLst>
          <pc:docMk/>
          <pc:sldMk cId="0" sldId="287"/>
        </pc:sldMkLst>
      </pc:sldChg>
      <pc:sldChg chg="del">
        <pc:chgData name="Tr.A ." userId="71594aaa30a32cc1" providerId="LiveId" clId="{33BC7633-B738-4B93-9113-D6AC29D442F6}" dt="2022-10-08T19:43:10.939" v="1166" actId="2696"/>
        <pc:sldMkLst>
          <pc:docMk/>
          <pc:sldMk cId="0" sldId="288"/>
        </pc:sldMkLst>
      </pc:sldChg>
      <pc:sldChg chg="del">
        <pc:chgData name="Tr.A ." userId="71594aaa30a32cc1" providerId="LiveId" clId="{33BC7633-B738-4B93-9113-D6AC29D442F6}" dt="2022-10-08T19:43:07.849" v="1165" actId="2696"/>
        <pc:sldMkLst>
          <pc:docMk/>
          <pc:sldMk cId="0" sldId="289"/>
        </pc:sldMkLst>
      </pc:sldChg>
      <pc:sldChg chg="del">
        <pc:chgData name="Tr.A ." userId="71594aaa30a32cc1" providerId="LiveId" clId="{33BC7633-B738-4B93-9113-D6AC29D442F6}" dt="2022-10-08T19:43:05.052" v="1164" actId="2696"/>
        <pc:sldMkLst>
          <pc:docMk/>
          <pc:sldMk cId="0" sldId="290"/>
        </pc:sldMkLst>
      </pc:sldChg>
      <pc:sldChg chg="addSp delSp modSp add mod">
        <pc:chgData name="Tr.A ." userId="71594aaa30a32cc1" providerId="LiveId" clId="{33BC7633-B738-4B93-9113-D6AC29D442F6}" dt="2022-10-08T18:37:18.640" v="627" actId="207"/>
        <pc:sldMkLst>
          <pc:docMk/>
          <pc:sldMk cId="735528782" sldId="291"/>
        </pc:sldMkLst>
        <pc:spChg chg="add del mod">
          <ac:chgData name="Tr.A ." userId="71594aaa30a32cc1" providerId="LiveId" clId="{33BC7633-B738-4B93-9113-D6AC29D442F6}" dt="2022-10-08T18:36:33.257" v="614" actId="478"/>
          <ac:spMkLst>
            <pc:docMk/>
            <pc:sldMk cId="735528782" sldId="291"/>
            <ac:spMk id="3" creationId="{2F891A90-B04B-F872-464D-344475605193}"/>
          </ac:spMkLst>
        </pc:spChg>
        <pc:spChg chg="mod">
          <ac:chgData name="Tr.A ." userId="71594aaa30a32cc1" providerId="LiveId" clId="{33BC7633-B738-4B93-9113-D6AC29D442F6}" dt="2022-10-08T18:37:00.914" v="625" actId="1076"/>
          <ac:spMkLst>
            <pc:docMk/>
            <pc:sldMk cId="735528782" sldId="291"/>
            <ac:spMk id="6" creationId="{CF434F46-E8A2-8249-BD25-7EBB5EDCDD5A}"/>
          </ac:spMkLst>
        </pc:spChg>
        <pc:spChg chg="add mod">
          <ac:chgData name="Tr.A ." userId="71594aaa30a32cc1" providerId="LiveId" clId="{33BC7633-B738-4B93-9113-D6AC29D442F6}" dt="2022-10-08T18:37:18.640" v="627" actId="207"/>
          <ac:spMkLst>
            <pc:docMk/>
            <pc:sldMk cId="735528782" sldId="291"/>
            <ac:spMk id="8" creationId="{C2901503-DBAE-4BA9-1F69-3E849840B144}"/>
          </ac:spMkLst>
        </pc:spChg>
        <pc:spChg chg="del">
          <ac:chgData name="Tr.A ." userId="71594aaa30a32cc1" providerId="LiveId" clId="{33BC7633-B738-4B93-9113-D6AC29D442F6}" dt="2022-10-08T18:36:16.380" v="610" actId="478"/>
          <ac:spMkLst>
            <pc:docMk/>
            <pc:sldMk cId="735528782" sldId="291"/>
            <ac:spMk id="787" creationId="{00000000-0000-0000-0000-000000000000}"/>
          </ac:spMkLst>
        </pc:spChg>
      </pc:sldChg>
      <pc:sldChg chg="addSp delSp modSp add mod delAnim modAnim">
        <pc:chgData name="Tr.A ." userId="71594aaa30a32cc1" providerId="LiveId" clId="{33BC7633-B738-4B93-9113-D6AC29D442F6}" dt="2022-10-08T19:02:10.953" v="787"/>
        <pc:sldMkLst>
          <pc:docMk/>
          <pc:sldMk cId="489226555" sldId="292"/>
        </pc:sldMkLst>
        <pc:spChg chg="add del mod">
          <ac:chgData name="Tr.A ." userId="71594aaa30a32cc1" providerId="LiveId" clId="{33BC7633-B738-4B93-9113-D6AC29D442F6}" dt="2022-10-08T18:53:45.398" v="752" actId="478"/>
          <ac:spMkLst>
            <pc:docMk/>
            <pc:sldMk cId="489226555" sldId="292"/>
            <ac:spMk id="3" creationId="{04D87095-A9EF-9E85-AB91-CAAEBD9943ED}"/>
          </ac:spMkLst>
        </pc:spChg>
        <pc:spChg chg="mod">
          <ac:chgData name="Tr.A ." userId="71594aaa30a32cc1" providerId="LiveId" clId="{33BC7633-B738-4B93-9113-D6AC29D442F6}" dt="2022-10-08T18:53:16.344" v="746"/>
          <ac:spMkLst>
            <pc:docMk/>
            <pc:sldMk cId="489226555" sldId="292"/>
            <ac:spMk id="6" creationId="{81321007-7659-0CC0-BE1D-57FC7D0E15EF}"/>
          </ac:spMkLst>
        </pc:spChg>
        <pc:spChg chg="del">
          <ac:chgData name="Tr.A ." userId="71594aaa30a32cc1" providerId="LiveId" clId="{33BC7633-B738-4B93-9113-D6AC29D442F6}" dt="2022-10-08T18:52:55.248" v="741" actId="478"/>
          <ac:spMkLst>
            <pc:docMk/>
            <pc:sldMk cId="489226555" sldId="292"/>
            <ac:spMk id="7" creationId="{BC7F3374-9651-AC02-F3F8-4F48DF7355F4}"/>
          </ac:spMkLst>
        </pc:spChg>
        <pc:spChg chg="del">
          <ac:chgData name="Tr.A ." userId="71594aaa30a32cc1" providerId="LiveId" clId="{33BC7633-B738-4B93-9113-D6AC29D442F6}" dt="2022-10-08T18:52:55.248" v="741" actId="478"/>
          <ac:spMkLst>
            <pc:docMk/>
            <pc:sldMk cId="489226555" sldId="292"/>
            <ac:spMk id="11" creationId="{D549A94F-690C-C2EE-D3C7-DA5A5C026D60}"/>
          </ac:spMkLst>
        </pc:spChg>
        <pc:spChg chg="mod">
          <ac:chgData name="Tr.A ." userId="71594aaa30a32cc1" providerId="LiveId" clId="{33BC7633-B738-4B93-9113-D6AC29D442F6}" dt="2022-10-08T18:53:16.344" v="746"/>
          <ac:spMkLst>
            <pc:docMk/>
            <pc:sldMk cId="489226555" sldId="292"/>
            <ac:spMk id="15" creationId="{BCAC7ADB-7B6D-ABE0-6826-D0214CEDD7DD}"/>
          </ac:spMkLst>
        </pc:spChg>
        <pc:spChg chg="add mod">
          <ac:chgData name="Tr.A ." userId="71594aaa30a32cc1" providerId="LiveId" clId="{33BC7633-B738-4B93-9113-D6AC29D442F6}" dt="2022-10-08T18:54:24.877" v="758" actId="1076"/>
          <ac:spMkLst>
            <pc:docMk/>
            <pc:sldMk cId="489226555" sldId="292"/>
            <ac:spMk id="18" creationId="{ABDA794B-BFC2-90D5-27E1-15FF0E2B7871}"/>
          </ac:spMkLst>
        </pc:spChg>
        <pc:spChg chg="mod">
          <ac:chgData name="Tr.A ." userId="71594aaa30a32cc1" providerId="LiveId" clId="{33BC7633-B738-4B93-9113-D6AC29D442F6}" dt="2022-10-08T18:54:18.303" v="757"/>
          <ac:spMkLst>
            <pc:docMk/>
            <pc:sldMk cId="489226555" sldId="292"/>
            <ac:spMk id="20" creationId="{025AA243-5E92-7F7E-D38D-75FAD94784C2}"/>
          </ac:spMkLst>
        </pc:spChg>
        <pc:spChg chg="mod">
          <ac:chgData name="Tr.A ." userId="71594aaa30a32cc1" providerId="LiveId" clId="{33BC7633-B738-4B93-9113-D6AC29D442F6}" dt="2022-10-08T18:54:18.303" v="757"/>
          <ac:spMkLst>
            <pc:docMk/>
            <pc:sldMk cId="489226555" sldId="292"/>
            <ac:spMk id="21" creationId="{3DF9B115-D099-1982-0741-CB5171C2EF28}"/>
          </ac:spMkLst>
        </pc:spChg>
        <pc:grpChg chg="add mod">
          <ac:chgData name="Tr.A ." userId="71594aaa30a32cc1" providerId="LiveId" clId="{33BC7633-B738-4B93-9113-D6AC29D442F6}" dt="2022-10-08T18:53:54.546" v="754" actId="1076"/>
          <ac:grpSpMkLst>
            <pc:docMk/>
            <pc:sldMk cId="489226555" sldId="292"/>
            <ac:grpSpMk id="5" creationId="{FF6A7852-6555-A356-088E-741A221B7B38}"/>
          </ac:grpSpMkLst>
        </pc:grpChg>
        <pc:grpChg chg="del">
          <ac:chgData name="Tr.A ." userId="71594aaa30a32cc1" providerId="LiveId" clId="{33BC7633-B738-4B93-9113-D6AC29D442F6}" dt="2022-10-08T18:52:55.248" v="741" actId="478"/>
          <ac:grpSpMkLst>
            <pc:docMk/>
            <pc:sldMk cId="489226555" sldId="292"/>
            <ac:grpSpMk id="8" creationId="{58CE927B-9B68-5649-F64E-4EB95BF4E032}"/>
          </ac:grpSpMkLst>
        </pc:grpChg>
        <pc:grpChg chg="del">
          <ac:chgData name="Tr.A ." userId="71594aaa30a32cc1" providerId="LiveId" clId="{33BC7633-B738-4B93-9113-D6AC29D442F6}" dt="2022-10-08T18:53:05.514" v="745" actId="478"/>
          <ac:grpSpMkLst>
            <pc:docMk/>
            <pc:sldMk cId="489226555" sldId="292"/>
            <ac:grpSpMk id="12" creationId="{24FDB44F-EB05-89E9-A12A-895A8CA77CCD}"/>
          </ac:grpSpMkLst>
        </pc:grpChg>
        <pc:grpChg chg="add mod">
          <ac:chgData name="Tr.A ." userId="71594aaa30a32cc1" providerId="LiveId" clId="{33BC7633-B738-4B93-9113-D6AC29D442F6}" dt="2022-10-08T18:54:24.877" v="758" actId="1076"/>
          <ac:grpSpMkLst>
            <pc:docMk/>
            <pc:sldMk cId="489226555" sldId="292"/>
            <ac:grpSpMk id="19" creationId="{F39D3A9F-36E3-2EDC-DB8D-9BA107981FF2}"/>
          </ac:grpSpMkLst>
        </pc:grpChg>
        <pc:picChg chg="del">
          <ac:chgData name="Tr.A ." userId="71594aaa30a32cc1" providerId="LiveId" clId="{33BC7633-B738-4B93-9113-D6AC29D442F6}" dt="2022-10-08T18:53:00.973" v="744" actId="478"/>
          <ac:picMkLst>
            <pc:docMk/>
            <pc:sldMk cId="489226555" sldId="292"/>
            <ac:picMk id="17" creationId="{3B2E8982-1AD6-8646-5224-E4D749D75CCC}"/>
          </ac:picMkLst>
        </pc:picChg>
        <pc:picChg chg="del">
          <ac:chgData name="Tr.A ." userId="71594aaa30a32cc1" providerId="LiveId" clId="{33BC7633-B738-4B93-9113-D6AC29D442F6}" dt="2022-10-08T18:52:50.716" v="740" actId="478"/>
          <ac:picMkLst>
            <pc:docMk/>
            <pc:sldMk cId="489226555" sldId="292"/>
            <ac:picMk id="6146" creationId="{3A4BB00E-1C41-1F98-B772-25197E62840A}"/>
          </ac:picMkLst>
        </pc:picChg>
        <pc:picChg chg="del">
          <ac:chgData name="Tr.A ." userId="71594aaa30a32cc1" providerId="LiveId" clId="{33BC7633-B738-4B93-9113-D6AC29D442F6}" dt="2022-10-08T18:53:05.514" v="745" actId="478"/>
          <ac:picMkLst>
            <pc:docMk/>
            <pc:sldMk cId="489226555" sldId="292"/>
            <ac:picMk id="6148" creationId="{D04FBFCE-3CF4-E84E-C16B-C8AEA4FE7ED3}"/>
          </ac:picMkLst>
        </pc:picChg>
        <pc:picChg chg="add del">
          <ac:chgData name="Tr.A ." userId="71594aaa30a32cc1" providerId="LiveId" clId="{33BC7633-B738-4B93-9113-D6AC29D442F6}" dt="2022-10-08T18:52:57.858" v="743"/>
          <ac:picMkLst>
            <pc:docMk/>
            <pc:sldMk cId="489226555" sldId="292"/>
            <ac:picMk id="7170" creationId="{270B5595-B412-378B-981A-8D97BA76FA0C}"/>
          </ac:picMkLst>
        </pc:picChg>
        <pc:picChg chg="add mod">
          <ac:chgData name="Tr.A ." userId="71594aaa30a32cc1" providerId="LiveId" clId="{33BC7633-B738-4B93-9113-D6AC29D442F6}" dt="2022-10-08T19:01:47.090" v="779" actId="1076"/>
          <ac:picMkLst>
            <pc:docMk/>
            <pc:sldMk cId="489226555" sldId="292"/>
            <ac:picMk id="7172" creationId="{5E728FBF-2A2E-F282-B6F8-213D9DDED4D5}"/>
          </ac:picMkLst>
        </pc:picChg>
        <pc:picChg chg="add mod">
          <ac:chgData name="Tr.A ." userId="71594aaa30a32cc1" providerId="LiveId" clId="{33BC7633-B738-4B93-9113-D6AC29D442F6}" dt="2022-10-08T19:01:58.729" v="783" actId="1076"/>
          <ac:picMkLst>
            <pc:docMk/>
            <pc:sldMk cId="489226555" sldId="292"/>
            <ac:picMk id="7174" creationId="{E52C9458-56F5-C7ED-5ECB-8F2E9BC9B092}"/>
          </ac:picMkLst>
        </pc:picChg>
        <pc:cxnChg chg="add del mod">
          <ac:chgData name="Tr.A ." userId="71594aaa30a32cc1" providerId="LiveId" clId="{33BC7633-B738-4B93-9113-D6AC29D442F6}" dt="2022-10-08T18:53:29.511" v="748" actId="478"/>
          <ac:cxnSpMkLst>
            <pc:docMk/>
            <pc:sldMk cId="489226555" sldId="292"/>
            <ac:cxnSpMk id="2" creationId="{6D9EED18-0EB1-A97D-39B2-992C602592F6}"/>
          </ac:cxnSpMkLst>
        </pc:cxnChg>
        <pc:cxnChg chg="add del mod">
          <ac:chgData name="Tr.A ." userId="71594aaa30a32cc1" providerId="LiveId" clId="{33BC7633-B738-4B93-9113-D6AC29D442F6}" dt="2022-10-08T18:53:32.192" v="749" actId="478"/>
          <ac:cxnSpMkLst>
            <pc:docMk/>
            <pc:sldMk cId="489226555" sldId="292"/>
            <ac:cxnSpMk id="4" creationId="{15EBED15-DB4C-8320-8AA8-1D344E7802B3}"/>
          </ac:cxnSpMkLst>
        </pc:cxnChg>
        <pc:cxnChg chg="mod">
          <ac:chgData name="Tr.A ." userId="71594aaa30a32cc1" providerId="LiveId" clId="{33BC7633-B738-4B93-9113-D6AC29D442F6}" dt="2022-10-08T18:53:50.294" v="753" actId="14100"/>
          <ac:cxnSpMkLst>
            <pc:docMk/>
            <pc:sldMk cId="489226555" sldId="292"/>
            <ac:cxnSpMk id="905" creationId="{00000000-0000-0000-0000-000000000000}"/>
          </ac:cxnSpMkLst>
        </pc:cxnChg>
      </pc:sldChg>
      <pc:sldChg chg="addSp delSp modSp add mod addAnim delAnim modAnim">
        <pc:chgData name="Tr.A ." userId="71594aaa30a32cc1" providerId="LiveId" clId="{33BC7633-B738-4B93-9113-D6AC29D442F6}" dt="2022-10-08T19:11:25.779" v="833"/>
        <pc:sldMkLst>
          <pc:docMk/>
          <pc:sldMk cId="1923327340" sldId="293"/>
        </pc:sldMkLst>
        <pc:spChg chg="add mod">
          <ac:chgData name="Tr.A ." userId="71594aaa30a32cc1" providerId="LiveId" clId="{33BC7633-B738-4B93-9113-D6AC29D442F6}" dt="2022-10-08T19:03:04.012" v="796" actId="1076"/>
          <ac:spMkLst>
            <pc:docMk/>
            <pc:sldMk cId="1923327340" sldId="293"/>
            <ac:spMk id="2" creationId="{419A754F-5DE1-7DEA-FAEA-7AD5596E9740}"/>
          </ac:spMkLst>
        </pc:spChg>
        <pc:spChg chg="add mod">
          <ac:chgData name="Tr.A ." userId="71594aaa30a32cc1" providerId="LiveId" clId="{33BC7633-B738-4B93-9113-D6AC29D442F6}" dt="2022-10-08T19:02:51.994" v="795"/>
          <ac:spMkLst>
            <pc:docMk/>
            <pc:sldMk cId="1923327340" sldId="293"/>
            <ac:spMk id="3" creationId="{91AA8376-E09E-2EC2-8185-5C6C333FA8C6}"/>
          </ac:spMkLst>
        </pc:spChg>
        <pc:spChg chg="mod">
          <ac:chgData name="Tr.A ." userId="71594aaa30a32cc1" providerId="LiveId" clId="{33BC7633-B738-4B93-9113-D6AC29D442F6}" dt="2022-10-08T19:02:51.994" v="795"/>
          <ac:spMkLst>
            <pc:docMk/>
            <pc:sldMk cId="1923327340" sldId="293"/>
            <ac:spMk id="8" creationId="{2D930802-6196-68D9-4DC9-990610F86A65}"/>
          </ac:spMkLst>
        </pc:spChg>
        <pc:spChg chg="mod">
          <ac:chgData name="Tr.A ." userId="71594aaa30a32cc1" providerId="LiveId" clId="{33BC7633-B738-4B93-9113-D6AC29D442F6}" dt="2022-10-08T19:02:51.994" v="795"/>
          <ac:spMkLst>
            <pc:docMk/>
            <pc:sldMk cId="1923327340" sldId="293"/>
            <ac:spMk id="9" creationId="{76B69712-2646-CD2A-15C4-FC5CF1309E14}"/>
          </ac:spMkLst>
        </pc:spChg>
        <pc:spChg chg="mod">
          <ac:chgData name="Tr.A ." userId="71594aaa30a32cc1" providerId="LiveId" clId="{33BC7633-B738-4B93-9113-D6AC29D442F6}" dt="2022-10-08T19:02:51.994" v="795"/>
          <ac:spMkLst>
            <pc:docMk/>
            <pc:sldMk cId="1923327340" sldId="293"/>
            <ac:spMk id="11" creationId="{BEEB62CB-F430-A5CB-F387-3E6CE516BAB6}"/>
          </ac:spMkLst>
        </pc:spChg>
        <pc:spChg chg="mod">
          <ac:chgData name="Tr.A ." userId="71594aaa30a32cc1" providerId="LiveId" clId="{33BC7633-B738-4B93-9113-D6AC29D442F6}" dt="2022-10-08T19:02:51.994" v="795"/>
          <ac:spMkLst>
            <pc:docMk/>
            <pc:sldMk cId="1923327340" sldId="293"/>
            <ac:spMk id="12" creationId="{D2970EA5-738F-D2D0-451E-C820731BD137}"/>
          </ac:spMkLst>
        </pc:spChg>
        <pc:spChg chg="del">
          <ac:chgData name="Tr.A ." userId="71594aaa30a32cc1" providerId="LiveId" clId="{33BC7633-B738-4B93-9113-D6AC29D442F6}" dt="2022-10-08T19:02:39.291" v="791" actId="478"/>
          <ac:spMkLst>
            <pc:docMk/>
            <pc:sldMk cId="1923327340" sldId="293"/>
            <ac:spMk id="18" creationId="{ABDA794B-BFC2-90D5-27E1-15FF0E2B7871}"/>
          </ac:spMkLst>
        </pc:spChg>
        <pc:grpChg chg="add del">
          <ac:chgData name="Tr.A ." userId="71594aaa30a32cc1" providerId="LiveId" clId="{33BC7633-B738-4B93-9113-D6AC29D442F6}" dt="2022-10-08T19:02:47.591" v="794" actId="478"/>
          <ac:grpSpMkLst>
            <pc:docMk/>
            <pc:sldMk cId="1923327340" sldId="293"/>
            <ac:grpSpMk id="5" creationId="{FF6A7852-6555-A356-088E-741A221B7B38}"/>
          </ac:grpSpMkLst>
        </pc:grpChg>
        <pc:grpChg chg="add mod">
          <ac:chgData name="Tr.A ." userId="71594aaa30a32cc1" providerId="LiveId" clId="{33BC7633-B738-4B93-9113-D6AC29D442F6}" dt="2022-10-08T19:03:04.012" v="796" actId="1076"/>
          <ac:grpSpMkLst>
            <pc:docMk/>
            <pc:sldMk cId="1923327340" sldId="293"/>
            <ac:grpSpMk id="7" creationId="{FB160254-0DC6-0B55-79EB-110015818D33}"/>
          </ac:grpSpMkLst>
        </pc:grpChg>
        <pc:grpChg chg="add mod">
          <ac:chgData name="Tr.A ." userId="71594aaa30a32cc1" providerId="LiveId" clId="{33BC7633-B738-4B93-9113-D6AC29D442F6}" dt="2022-10-08T19:03:15.083" v="798" actId="1076"/>
          <ac:grpSpMkLst>
            <pc:docMk/>
            <pc:sldMk cId="1923327340" sldId="293"/>
            <ac:grpSpMk id="10" creationId="{6DED3BC9-C182-9949-F516-63E3A3125CCF}"/>
          </ac:grpSpMkLst>
        </pc:grpChg>
        <pc:grpChg chg="del">
          <ac:chgData name="Tr.A ." userId="71594aaa30a32cc1" providerId="LiveId" clId="{33BC7633-B738-4B93-9113-D6AC29D442F6}" dt="2022-10-08T19:02:39.291" v="791" actId="478"/>
          <ac:grpSpMkLst>
            <pc:docMk/>
            <pc:sldMk cId="1923327340" sldId="293"/>
            <ac:grpSpMk id="19" creationId="{F39D3A9F-36E3-2EDC-DB8D-9BA107981FF2}"/>
          </ac:grpSpMkLst>
        </pc:grpChg>
        <pc:picChg chg="del">
          <ac:chgData name="Tr.A ." userId="71594aaa30a32cc1" providerId="LiveId" clId="{33BC7633-B738-4B93-9113-D6AC29D442F6}" dt="2022-10-08T19:02:35.181" v="789" actId="478"/>
          <ac:picMkLst>
            <pc:docMk/>
            <pc:sldMk cId="1923327340" sldId="293"/>
            <ac:picMk id="7172" creationId="{5E728FBF-2A2E-F282-B6F8-213D9DDED4D5}"/>
          </ac:picMkLst>
        </pc:picChg>
        <pc:picChg chg="del">
          <ac:chgData name="Tr.A ." userId="71594aaa30a32cc1" providerId="LiveId" clId="{33BC7633-B738-4B93-9113-D6AC29D442F6}" dt="2022-10-08T19:02:36.434" v="790" actId="478"/>
          <ac:picMkLst>
            <pc:docMk/>
            <pc:sldMk cId="1923327340" sldId="293"/>
            <ac:picMk id="7174" creationId="{E52C9458-56F5-C7ED-5ECB-8F2E9BC9B092}"/>
          </ac:picMkLst>
        </pc:picChg>
        <pc:picChg chg="add mod">
          <ac:chgData name="Tr.A ." userId="71594aaa30a32cc1" providerId="LiveId" clId="{33BC7633-B738-4B93-9113-D6AC29D442F6}" dt="2022-10-08T19:06:35.153" v="813" actId="14100"/>
          <ac:picMkLst>
            <pc:docMk/>
            <pc:sldMk cId="1923327340" sldId="293"/>
            <ac:picMk id="8194" creationId="{1C60018E-21D9-AE75-C089-8CB744AA6235}"/>
          </ac:picMkLst>
        </pc:picChg>
        <pc:picChg chg="add mod">
          <ac:chgData name="Tr.A ." userId="71594aaa30a32cc1" providerId="LiveId" clId="{33BC7633-B738-4B93-9113-D6AC29D442F6}" dt="2022-10-08T19:06:58.571" v="817" actId="1076"/>
          <ac:picMkLst>
            <pc:docMk/>
            <pc:sldMk cId="1923327340" sldId="293"/>
            <ac:picMk id="8196" creationId="{77257A13-FF22-1BF5-EAB8-092DB5F4A772}"/>
          </ac:picMkLst>
        </pc:picChg>
        <pc:picChg chg="add mod">
          <ac:chgData name="Tr.A ." userId="71594aaa30a32cc1" providerId="LiveId" clId="{33BC7633-B738-4B93-9113-D6AC29D442F6}" dt="2022-10-08T19:11:00.149" v="830" actId="1076"/>
          <ac:picMkLst>
            <pc:docMk/>
            <pc:sldMk cId="1923327340" sldId="293"/>
            <ac:picMk id="8198" creationId="{733EA604-CEBD-6140-2CDA-B3D27ABF4B1B}"/>
          </ac:picMkLst>
        </pc:picChg>
        <pc:picChg chg="add mod">
          <ac:chgData name="Tr.A ." userId="71594aaa30a32cc1" providerId="LiveId" clId="{33BC7633-B738-4B93-9113-D6AC29D442F6}" dt="2022-10-08T19:09:28.121" v="824" actId="1076"/>
          <ac:picMkLst>
            <pc:docMk/>
            <pc:sldMk cId="1923327340" sldId="293"/>
            <ac:picMk id="8200" creationId="{F1BF49BD-2C27-0410-9569-A25B22A757B2}"/>
          </ac:picMkLst>
        </pc:picChg>
        <pc:picChg chg="add mod">
          <ac:chgData name="Tr.A ." userId="71594aaa30a32cc1" providerId="LiveId" clId="{33BC7633-B738-4B93-9113-D6AC29D442F6}" dt="2022-10-08T19:10:37.454" v="827" actId="1076"/>
          <ac:picMkLst>
            <pc:docMk/>
            <pc:sldMk cId="1923327340" sldId="293"/>
            <ac:picMk id="8202" creationId="{3D7B3B25-0C00-558F-F688-7BB8E7B6CEC7}"/>
          </ac:picMkLst>
        </pc:picChg>
        <pc:cxnChg chg="add del mod">
          <ac:chgData name="Tr.A ." userId="71594aaa30a32cc1" providerId="LiveId" clId="{33BC7633-B738-4B93-9113-D6AC29D442F6}" dt="2022-10-08T19:03:07.288" v="797" actId="478"/>
          <ac:cxnSpMkLst>
            <pc:docMk/>
            <pc:sldMk cId="1923327340" sldId="293"/>
            <ac:cxnSpMk id="4" creationId="{CAEBB0B6-DF0F-AE91-E210-72AE0749A2FA}"/>
          </ac:cxnSpMkLst>
        </pc:cxnChg>
        <pc:cxnChg chg="add del">
          <ac:chgData name="Tr.A ." userId="71594aaa30a32cc1" providerId="LiveId" clId="{33BC7633-B738-4B93-9113-D6AC29D442F6}" dt="2022-10-08T19:02:44.841" v="793" actId="478"/>
          <ac:cxnSpMkLst>
            <pc:docMk/>
            <pc:sldMk cId="1923327340" sldId="293"/>
            <ac:cxnSpMk id="905" creationId="{00000000-0000-0000-0000-000000000000}"/>
          </ac:cxnSpMkLst>
        </pc:cxnChg>
      </pc:sldChg>
      <pc:sldChg chg="add ord">
        <pc:chgData name="Tr.A ." userId="71594aaa30a32cc1" providerId="LiveId" clId="{33BC7633-B738-4B93-9113-D6AC29D442F6}" dt="2022-10-08T19:53:38.048" v="1326"/>
        <pc:sldMkLst>
          <pc:docMk/>
          <pc:sldMk cId="443261613" sldId="294"/>
        </pc:sldMkLst>
      </pc:sldChg>
      <pc:sldMasterChg chg="del delSldLayout">
        <pc:chgData name="Tr.A ." userId="71594aaa30a32cc1" providerId="LiveId" clId="{33BC7633-B738-4B93-9113-D6AC29D442F6}" dt="2022-10-08T19:43:10.939" v="1166" actId="2696"/>
        <pc:sldMasterMkLst>
          <pc:docMk/>
          <pc:sldMasterMk cId="0" sldId="2147483663"/>
        </pc:sldMasterMkLst>
        <pc:sldLayoutChg chg="del">
          <pc:chgData name="Tr.A ." userId="71594aaa30a32cc1" providerId="LiveId" clId="{33BC7633-B738-4B93-9113-D6AC29D442F6}" dt="2022-10-08T19:43:10.939" v="1166" actId="2696"/>
          <pc:sldLayoutMkLst>
            <pc:docMk/>
            <pc:sldMasterMk cId="0" sldId="2147483663"/>
            <pc:sldLayoutMk cId="0" sldId="2147483660"/>
          </pc:sldLayoutMkLst>
        </pc:sldLayoutChg>
        <pc:sldLayoutChg chg="del">
          <pc:chgData name="Tr.A ." userId="71594aaa30a32cc1" providerId="LiveId" clId="{33BC7633-B738-4B93-9113-D6AC29D442F6}" dt="2022-10-08T19:43:10.939" v="1166" actId="2696"/>
          <pc:sldLayoutMkLst>
            <pc:docMk/>
            <pc:sldMasterMk cId="0" sldId="2147483663"/>
            <pc:sldLayoutMk cId="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533394eeb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533394eeb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1024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533394eeb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1533394eeb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533394eeb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533394eeb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1533394eeb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1533394eeb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533394eeb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533394eeb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533394eeb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1533394eeb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533394eeb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533394eeb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3926b7999d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3926b7999d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3926b7999d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3926b7999d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3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3926b7999d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3926b7999d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1533394eeb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1533394eeb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533394eeb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533394eeb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533394eeb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533394eeb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54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11"/>
          <p:cNvGrpSpPr/>
          <p:nvPr/>
        </p:nvGrpSpPr>
        <p:grpSpPr>
          <a:xfrm>
            <a:off x="975797" y="471897"/>
            <a:ext cx="7011015" cy="4319112"/>
            <a:chOff x="1569550" y="629994"/>
            <a:chExt cx="5900038" cy="3634698"/>
          </a:xfrm>
        </p:grpSpPr>
        <p:grpSp>
          <p:nvGrpSpPr>
            <p:cNvPr id="437" name="Google Shape;437;p11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38" name="Google Shape;438;p11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3" name="Google Shape;443;p11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158700"/>
            <a:ext cx="6576000" cy="20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5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5" name="Google Shape;445;p11"/>
          <p:cNvSpPr txBox="1">
            <a:spLocks noGrp="1"/>
          </p:cNvSpPr>
          <p:nvPr>
            <p:ph type="subTitle" idx="1"/>
          </p:nvPr>
        </p:nvSpPr>
        <p:spPr>
          <a:xfrm>
            <a:off x="1284000" y="3469400"/>
            <a:ext cx="65760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1"/>
          <p:cNvSpPr/>
          <p:nvPr/>
        </p:nvSpPr>
        <p:spPr>
          <a:xfrm rot="275769" flipH="1">
            <a:off x="7186141" y="28425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448" name="Google Shape;448;p1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11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452" name="Google Shape;452;p1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1"/>
          <p:cNvSpPr/>
          <p:nvPr/>
        </p:nvSpPr>
        <p:spPr>
          <a:xfrm rot="-5062406">
            <a:off x="-1276747" y="-658918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1"/>
          <p:cNvSpPr/>
          <p:nvPr/>
        </p:nvSpPr>
        <p:spPr>
          <a:xfrm>
            <a:off x="4475065" y="44389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1"/>
          <p:cNvSpPr/>
          <p:nvPr/>
        </p:nvSpPr>
        <p:spPr>
          <a:xfrm>
            <a:off x="6926213" y="7521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11"/>
          <p:cNvGrpSpPr/>
          <p:nvPr/>
        </p:nvGrpSpPr>
        <p:grpSpPr>
          <a:xfrm>
            <a:off x="8186099" y="3457800"/>
            <a:ext cx="475779" cy="475800"/>
            <a:chOff x="1460350" y="2402425"/>
            <a:chExt cx="208950" cy="208950"/>
          </a:xfrm>
        </p:grpSpPr>
        <p:sp>
          <p:nvSpPr>
            <p:cNvPr id="458" name="Google Shape;458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11"/>
          <p:cNvGrpSpPr/>
          <p:nvPr/>
        </p:nvGrpSpPr>
        <p:grpSpPr>
          <a:xfrm rot="3427705">
            <a:off x="878003" y="3612129"/>
            <a:ext cx="340783" cy="340829"/>
            <a:chOff x="1460350" y="2402425"/>
            <a:chExt cx="208950" cy="208950"/>
          </a:xfrm>
        </p:grpSpPr>
        <p:sp>
          <p:nvSpPr>
            <p:cNvPr id="487" name="Google Shape;487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11"/>
          <p:cNvSpPr/>
          <p:nvPr/>
        </p:nvSpPr>
        <p:spPr>
          <a:xfrm>
            <a:off x="930365" y="5675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519" name="Google Shape;519;p13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520" name="Google Shape;520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1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524" name="Google Shape;524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13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528" name="Google Shape;528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13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557" name="Google Shape;557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13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3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58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29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1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82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1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8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13" name="Google Shape;13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2" name="Google Shape;22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25" name="Google Shape;25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" name="Google Shape;32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33" name="Google Shape;33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91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78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71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2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42" name="Google Shape;42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3" name="Google Shape;43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" name="Google Shape;48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1335200" y="1533675"/>
            <a:ext cx="6473700" cy="23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44203" y="-100304"/>
            <a:ext cx="8674825" cy="5344097"/>
            <a:chOff x="1569550" y="629994"/>
            <a:chExt cx="5900038" cy="3634698"/>
          </a:xfrm>
        </p:grpSpPr>
        <p:grpSp>
          <p:nvGrpSpPr>
            <p:cNvPr id="53" name="Google Shape;53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54" name="Google Shape;54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" name="Google Shape;59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 idx="2"/>
          </p:nvPr>
        </p:nvSpPr>
        <p:spPr>
          <a:xfrm>
            <a:off x="1581275" y="2781650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4788887" y="27816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4788891" y="32692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4"/>
          </p:nvPr>
        </p:nvSpPr>
        <p:spPr>
          <a:xfrm>
            <a:off x="1581300" y="3269275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 rot="10800000" flipH="1">
            <a:off x="6754858" y="3449289"/>
            <a:ext cx="2862466" cy="1695774"/>
            <a:chOff x="238125" y="3383650"/>
            <a:chExt cx="1287775" cy="762900"/>
          </a:xfrm>
        </p:grpSpPr>
        <p:sp>
          <p:nvSpPr>
            <p:cNvPr id="66" name="Google Shape;66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70" name="Google Shape;70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656890" y="13774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7483663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5"/>
          <p:cNvGrpSpPr/>
          <p:nvPr/>
        </p:nvGrpSpPr>
        <p:grpSpPr>
          <a:xfrm>
            <a:off x="8322862" y="1935700"/>
            <a:ext cx="475779" cy="475800"/>
            <a:chOff x="1460350" y="2402425"/>
            <a:chExt cx="208950" cy="208950"/>
          </a:xfrm>
        </p:grpSpPr>
        <p:sp>
          <p:nvSpPr>
            <p:cNvPr id="75" name="Google Shape;75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 rot="3427705">
            <a:off x="501003" y="4190629"/>
            <a:ext cx="340783" cy="340829"/>
            <a:chOff x="1460350" y="2402425"/>
            <a:chExt cx="208950" cy="208950"/>
          </a:xfrm>
        </p:grpSpPr>
        <p:sp>
          <p:nvSpPr>
            <p:cNvPr id="104" name="Google Shape;104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"/>
          <p:cNvSpPr/>
          <p:nvPr/>
        </p:nvSpPr>
        <p:spPr>
          <a:xfrm rot="10800000">
            <a:off x="8044890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6"/>
          <p:cNvGrpSpPr/>
          <p:nvPr/>
        </p:nvGrpSpPr>
        <p:grpSpPr>
          <a:xfrm rot="10800000" flipH="1">
            <a:off x="7400919" y="4112416"/>
            <a:ext cx="1838299" cy="1089040"/>
            <a:chOff x="238125" y="3383650"/>
            <a:chExt cx="1287775" cy="762900"/>
          </a:xfrm>
        </p:grpSpPr>
        <p:sp>
          <p:nvSpPr>
            <p:cNvPr id="136" name="Google Shape;136;p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6"/>
          <p:cNvSpPr/>
          <p:nvPr/>
        </p:nvSpPr>
        <p:spPr>
          <a:xfrm rot="-5737592" flipH="1">
            <a:off x="-1909447" y="282920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6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145" name="Google Shape;14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" name="Google Shape;15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154" name="Google Shape;15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157" name="Google Shape;15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163" name="Google Shape;16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192" name="Google Shape;19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2" name="Google Shape;22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31" name="Google Shape;23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35" name="Google Shape;23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38" name="Google Shape;23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67" name="Google Shape;26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98" name="Google Shape;29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2662658" y="810379"/>
            <a:ext cx="6367911" cy="3922930"/>
            <a:chOff x="1569550" y="629994"/>
            <a:chExt cx="5900038" cy="3634698"/>
          </a:xfrm>
        </p:grpSpPr>
        <p:grpSp>
          <p:nvGrpSpPr>
            <p:cNvPr id="356" name="Google Shape;35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357" name="Google Shape;35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2" name="Google Shape;36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3890575" y="2470449"/>
            <a:ext cx="4533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64" name="Google Shape;364;p9"/>
          <p:cNvSpPr txBox="1">
            <a:spLocks noGrp="1"/>
          </p:cNvSpPr>
          <p:nvPr>
            <p:ph type="title"/>
          </p:nvPr>
        </p:nvSpPr>
        <p:spPr>
          <a:xfrm>
            <a:off x="3890600" y="1707885"/>
            <a:ext cx="45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365" name="Google Shape;365;p9"/>
          <p:cNvSpPr/>
          <p:nvPr/>
        </p:nvSpPr>
        <p:spPr>
          <a:xfrm rot="-10459115">
            <a:off x="-1615191" y="4422128"/>
            <a:ext cx="6161576" cy="3441099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9"/>
          <p:cNvGrpSpPr/>
          <p:nvPr/>
        </p:nvGrpSpPr>
        <p:grpSpPr>
          <a:xfrm flipH="1">
            <a:off x="-6539" y="-10007"/>
            <a:ext cx="3109462" cy="1842098"/>
            <a:chOff x="238125" y="3383650"/>
            <a:chExt cx="1287775" cy="762900"/>
          </a:xfrm>
        </p:grpSpPr>
        <p:sp>
          <p:nvSpPr>
            <p:cNvPr id="367" name="Google Shape;36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9"/>
          <p:cNvGrpSpPr/>
          <p:nvPr/>
        </p:nvGrpSpPr>
        <p:grpSpPr>
          <a:xfrm rot="5400000" flipH="1">
            <a:off x="7418010" y="3221735"/>
            <a:ext cx="1296319" cy="2563468"/>
            <a:chOff x="961675" y="1958725"/>
            <a:chExt cx="563225" cy="1113825"/>
          </a:xfrm>
        </p:grpSpPr>
        <p:sp>
          <p:nvSpPr>
            <p:cNvPr id="371" name="Google Shape;37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9"/>
          <p:cNvSpPr/>
          <p:nvPr/>
        </p:nvSpPr>
        <p:spPr>
          <a:xfrm>
            <a:off x="1914965" y="12301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" name="Google Shape;374;p9"/>
          <p:cNvGrpSpPr/>
          <p:nvPr/>
        </p:nvGrpSpPr>
        <p:grpSpPr>
          <a:xfrm>
            <a:off x="5344099" y="1011675"/>
            <a:ext cx="475779" cy="475800"/>
            <a:chOff x="1460350" y="2402425"/>
            <a:chExt cx="208950" cy="208950"/>
          </a:xfrm>
        </p:grpSpPr>
        <p:sp>
          <p:nvSpPr>
            <p:cNvPr id="375" name="Google Shape;37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9"/>
          <p:cNvGrpSpPr/>
          <p:nvPr/>
        </p:nvGrpSpPr>
        <p:grpSpPr>
          <a:xfrm rot="3427705">
            <a:off x="5076528" y="4180104"/>
            <a:ext cx="340783" cy="340829"/>
            <a:chOff x="1460350" y="2402425"/>
            <a:chExt cx="208950" cy="208950"/>
          </a:xfrm>
        </p:grpSpPr>
        <p:sp>
          <p:nvSpPr>
            <p:cNvPr id="404" name="Google Shape;40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9"/>
          <p:cNvSpPr/>
          <p:nvPr/>
        </p:nvSpPr>
        <p:spPr>
          <a:xfrm>
            <a:off x="8188388" y="8663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 txBox="1">
            <a:spLocks noGrp="1"/>
          </p:cNvSpPr>
          <p:nvPr>
            <p:ph type="title"/>
          </p:nvPr>
        </p:nvSpPr>
        <p:spPr>
          <a:xfrm>
            <a:off x="729275" y="3037700"/>
            <a:ext cx="41934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66">
          <p15:clr>
            <a:srgbClr val="EA4335"/>
          </p15:clr>
        </p15:guide>
        <p15:guide id="2" orient="horz" pos="280">
          <p15:clr>
            <a:srgbClr val="EA4335"/>
          </p15:clr>
        </p15:guide>
        <p15:guide id="3" pos="5294">
          <p15:clr>
            <a:srgbClr val="EA4335"/>
          </p15:clr>
        </p15:guide>
        <p15:guide id="4" orient="horz" pos="296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F7AEB-6A1F-45AE-A58B-8598E703063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13/03/44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D8066-B72B-4002-B054-C3D6F348E145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4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.britishcouncil.org/node/134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floral vector ppt templates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" y="0"/>
            <a:ext cx="87415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615802" y="2019301"/>
            <a:ext cx="3895725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49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DecoType Naskh Variants" panose="02010400000000000000" pitchFamily="2" charset="-78"/>
              </a:rPr>
              <a:t>اعداد </a:t>
            </a:r>
          </a:p>
          <a:p>
            <a:pPr algn="ctr" defTabSz="685800" rtl="1">
              <a:buClrTx/>
            </a:pPr>
            <a:r>
              <a:rPr lang="ar-SA" sz="49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DecoType Naskh Variants" panose="02010400000000000000" pitchFamily="2" charset="-78"/>
              </a:rPr>
              <a:t>أ: عبير العنزي</a:t>
            </a:r>
          </a:p>
        </p:txBody>
      </p:sp>
    </p:spTree>
    <p:extLst>
      <p:ext uri="{BB962C8B-B14F-4D97-AF65-F5344CB8AC3E}">
        <p14:creationId xmlns:p14="http://schemas.microsoft.com/office/powerpoint/2010/main" val="443261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5" name="Google Shape;905;p23"/>
          <p:cNvCxnSpPr>
            <a:cxnSpLocks/>
          </p:cNvCxnSpPr>
          <p:nvPr/>
        </p:nvCxnSpPr>
        <p:spPr>
          <a:xfrm rot="10800000">
            <a:off x="2106283" y="816430"/>
            <a:ext cx="2024693" cy="68386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6" name="Google Shape;906;p23"/>
          <p:cNvCxnSpPr>
            <a:cxnSpLocks/>
          </p:cNvCxnSpPr>
          <p:nvPr/>
        </p:nvCxnSpPr>
        <p:spPr>
          <a:xfrm flipV="1">
            <a:off x="4972100" y="921640"/>
            <a:ext cx="2024693" cy="57865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2" name="Google Shape;912;p23"/>
          <p:cNvSpPr/>
          <p:nvPr/>
        </p:nvSpPr>
        <p:spPr>
          <a:xfrm>
            <a:off x="4105762" y="1026990"/>
            <a:ext cx="891603" cy="876938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913" name="Google Shape;913;p23"/>
          <p:cNvGrpSpPr/>
          <p:nvPr/>
        </p:nvGrpSpPr>
        <p:grpSpPr>
          <a:xfrm>
            <a:off x="4386146" y="1258779"/>
            <a:ext cx="408182" cy="413370"/>
            <a:chOff x="-42617300" y="3587775"/>
            <a:chExt cx="306950" cy="310875"/>
          </a:xfrm>
        </p:grpSpPr>
        <p:sp>
          <p:nvSpPr>
            <p:cNvPr id="914" name="Google Shape;914;p23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3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989;p26">
            <a:extLst>
              <a:ext uri="{FF2B5EF4-FFF2-40B4-BE49-F238E27FC236}">
                <a16:creationId xmlns:a16="http://schemas.microsoft.com/office/drawing/2014/main" id="{FF6A7852-6555-A356-088E-741A221B7B38}"/>
              </a:ext>
            </a:extLst>
          </p:cNvPr>
          <p:cNvGrpSpPr/>
          <p:nvPr/>
        </p:nvGrpSpPr>
        <p:grpSpPr>
          <a:xfrm>
            <a:off x="1054385" y="377352"/>
            <a:ext cx="1413000" cy="1422508"/>
            <a:chOff x="3248160" y="3274885"/>
            <a:chExt cx="1413000" cy="1422508"/>
          </a:xfrm>
        </p:grpSpPr>
        <p:sp>
          <p:nvSpPr>
            <p:cNvPr id="6" name="Google Shape;990;p26">
              <a:extLst>
                <a:ext uri="{FF2B5EF4-FFF2-40B4-BE49-F238E27FC236}">
                  <a16:creationId xmlns:a16="http://schemas.microsoft.com/office/drawing/2014/main" id="{81321007-7659-0CC0-BE1D-57FC7D0E15EF}"/>
                </a:ext>
              </a:extLst>
            </p:cNvPr>
            <p:cNvSpPr txBox="1"/>
            <p:nvPr/>
          </p:nvSpPr>
          <p:spPr>
            <a:xfrm>
              <a:off x="3248160" y="4235394"/>
              <a:ext cx="14130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00B050"/>
                  </a:solidFill>
                  <a:latin typeface="Chewy" panose="02000000000000000000" pitchFamily="2" charset="0"/>
                  <a:ea typeface="Chewy" panose="02000000000000000000" pitchFamily="2" charset="0"/>
                  <a:cs typeface="Fredoka One"/>
                  <a:sym typeface="Fredoka One"/>
                </a:rPr>
                <a:t>Reviers</a:t>
              </a:r>
              <a:endParaRPr sz="3200" dirty="0">
                <a:solidFill>
                  <a:srgbClr val="00B050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15" name="Google Shape;991;p26">
              <a:extLst>
                <a:ext uri="{FF2B5EF4-FFF2-40B4-BE49-F238E27FC236}">
                  <a16:creationId xmlns:a16="http://schemas.microsoft.com/office/drawing/2014/main" id="{BCAC7ADB-7B6D-ABE0-6826-D0214CEDD7DD}"/>
                </a:ext>
              </a:extLst>
            </p:cNvPr>
            <p:cNvSpPr/>
            <p:nvPr/>
          </p:nvSpPr>
          <p:spPr>
            <a:xfrm>
              <a:off x="3571626" y="3274885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3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sp>
        <p:nvSpPr>
          <p:cNvPr id="18" name="Google Shape;975;p26">
            <a:extLst>
              <a:ext uri="{FF2B5EF4-FFF2-40B4-BE49-F238E27FC236}">
                <a16:creationId xmlns:a16="http://schemas.microsoft.com/office/drawing/2014/main" id="{ABDA794B-BFC2-90D5-27E1-15FF0E2B7871}"/>
              </a:ext>
            </a:extLst>
          </p:cNvPr>
          <p:cNvSpPr/>
          <p:nvPr/>
        </p:nvSpPr>
        <p:spPr>
          <a:xfrm>
            <a:off x="7037717" y="740640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998;p26">
            <a:extLst>
              <a:ext uri="{FF2B5EF4-FFF2-40B4-BE49-F238E27FC236}">
                <a16:creationId xmlns:a16="http://schemas.microsoft.com/office/drawing/2014/main" id="{F39D3A9F-36E3-2EDC-DB8D-9BA107981FF2}"/>
              </a:ext>
            </a:extLst>
          </p:cNvPr>
          <p:cNvGrpSpPr/>
          <p:nvPr/>
        </p:nvGrpSpPr>
        <p:grpSpPr>
          <a:xfrm>
            <a:off x="6255139" y="197621"/>
            <a:ext cx="1979356" cy="1196738"/>
            <a:chOff x="4140022" y="1922431"/>
            <a:chExt cx="1979356" cy="1196738"/>
          </a:xfrm>
        </p:grpSpPr>
        <p:sp>
          <p:nvSpPr>
            <p:cNvPr id="20" name="Google Shape;999;p26">
              <a:extLst>
                <a:ext uri="{FF2B5EF4-FFF2-40B4-BE49-F238E27FC236}">
                  <a16:creationId xmlns:a16="http://schemas.microsoft.com/office/drawing/2014/main" id="{025AA243-5E92-7F7E-D38D-75FAD94784C2}"/>
                </a:ext>
              </a:extLst>
            </p:cNvPr>
            <p:cNvSpPr txBox="1"/>
            <p:nvPr/>
          </p:nvSpPr>
          <p:spPr>
            <a:xfrm>
              <a:off x="4140022" y="1922431"/>
              <a:ext cx="1979356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FF6B6B"/>
                  </a:solidFill>
                  <a:latin typeface="Chewy" panose="02000000000000000000" pitchFamily="2" charset="0"/>
                  <a:ea typeface="Chewy" panose="02000000000000000000" pitchFamily="2" charset="0"/>
                  <a:cs typeface="Fredoka One"/>
                  <a:sym typeface="Fredoka One"/>
                </a:rPr>
                <a:t>Mountains</a:t>
              </a:r>
              <a:endParaRPr sz="3200" dirty="0">
                <a:solidFill>
                  <a:srgbClr val="FF6B6B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21" name="Google Shape;1000;p26">
              <a:extLst>
                <a:ext uri="{FF2B5EF4-FFF2-40B4-BE49-F238E27FC236}">
                  <a16:creationId xmlns:a16="http://schemas.microsoft.com/office/drawing/2014/main" id="{3DF9B115-D099-1982-0741-CB5171C2EF28}"/>
                </a:ext>
              </a:extLst>
            </p:cNvPr>
            <p:cNvSpPr/>
            <p:nvPr/>
          </p:nvSpPr>
          <p:spPr>
            <a:xfrm>
              <a:off x="4825939" y="2368660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4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5E728FBF-2A2E-F282-B6F8-213D9DDE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6" y="1955363"/>
            <a:ext cx="3339128" cy="28107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مشاهدة صورة المصدر">
            <a:extLst>
              <a:ext uri="{FF2B5EF4-FFF2-40B4-BE49-F238E27FC236}">
                <a16:creationId xmlns:a16="http://schemas.microsoft.com/office/drawing/2014/main" id="{E52C9458-56F5-C7ED-5ECB-8F2E9BC9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8" b="90547" l="844" r="95781">
                        <a14:foregroundMark x1="89241" y1="59204" x2="95781" y2="81095"/>
                        <a14:foregroundMark x1="58650" y1="6468" x2="58650" y2="6468"/>
                        <a14:foregroundMark x1="5274" y1="41791" x2="11814" y2="78109"/>
                        <a14:foregroundMark x1="11814" y1="78109" x2="12236" y2="79104"/>
                        <a14:foregroundMark x1="844" y1="45771" x2="5063" y2="83085"/>
                        <a14:foregroundMark x1="2110" y1="90050" x2="37553" y2="87065"/>
                        <a14:foregroundMark x1="37553" y1="87065" x2="37975" y2="87065"/>
                        <a14:foregroundMark x1="77004" y1="90547" x2="77004" y2="9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23" y="1656378"/>
            <a:ext cx="3592287" cy="274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5" name="Google Shape;905;p23"/>
          <p:cNvCxnSpPr>
            <a:cxnSpLocks/>
          </p:cNvCxnSpPr>
          <p:nvPr/>
        </p:nvCxnSpPr>
        <p:spPr>
          <a:xfrm rot="10800000">
            <a:off x="2106283" y="816430"/>
            <a:ext cx="2024693" cy="68386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6" name="Google Shape;906;p23"/>
          <p:cNvCxnSpPr>
            <a:cxnSpLocks/>
          </p:cNvCxnSpPr>
          <p:nvPr/>
        </p:nvCxnSpPr>
        <p:spPr>
          <a:xfrm flipV="1">
            <a:off x="4972100" y="921640"/>
            <a:ext cx="2024693" cy="57865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2" name="Google Shape;912;p23"/>
          <p:cNvSpPr/>
          <p:nvPr/>
        </p:nvSpPr>
        <p:spPr>
          <a:xfrm>
            <a:off x="4105762" y="1026990"/>
            <a:ext cx="891603" cy="876938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913" name="Google Shape;913;p23"/>
          <p:cNvGrpSpPr/>
          <p:nvPr/>
        </p:nvGrpSpPr>
        <p:grpSpPr>
          <a:xfrm>
            <a:off x="4386146" y="1258779"/>
            <a:ext cx="408182" cy="413370"/>
            <a:chOff x="-42617300" y="3587775"/>
            <a:chExt cx="306950" cy="310875"/>
          </a:xfrm>
        </p:grpSpPr>
        <p:sp>
          <p:nvSpPr>
            <p:cNvPr id="914" name="Google Shape;914;p23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3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979;p26">
            <a:extLst>
              <a:ext uri="{FF2B5EF4-FFF2-40B4-BE49-F238E27FC236}">
                <a16:creationId xmlns:a16="http://schemas.microsoft.com/office/drawing/2014/main" id="{419A754F-5DE1-7DEA-FAEA-7AD5596E9740}"/>
              </a:ext>
            </a:extLst>
          </p:cNvPr>
          <p:cNvSpPr/>
          <p:nvPr/>
        </p:nvSpPr>
        <p:spPr>
          <a:xfrm>
            <a:off x="1364233" y="530079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980;p26">
            <a:extLst>
              <a:ext uri="{FF2B5EF4-FFF2-40B4-BE49-F238E27FC236}">
                <a16:creationId xmlns:a16="http://schemas.microsoft.com/office/drawing/2014/main" id="{91AA8376-E09E-2EC2-8185-5C6C333FA8C6}"/>
              </a:ext>
            </a:extLst>
          </p:cNvPr>
          <p:cNvSpPr/>
          <p:nvPr/>
        </p:nvSpPr>
        <p:spPr>
          <a:xfrm>
            <a:off x="7341990" y="1902114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992;p26">
            <a:extLst>
              <a:ext uri="{FF2B5EF4-FFF2-40B4-BE49-F238E27FC236}">
                <a16:creationId xmlns:a16="http://schemas.microsoft.com/office/drawing/2014/main" id="{FB160254-0DC6-0B55-79EB-110015818D33}"/>
              </a:ext>
            </a:extLst>
          </p:cNvPr>
          <p:cNvGrpSpPr/>
          <p:nvPr/>
        </p:nvGrpSpPr>
        <p:grpSpPr>
          <a:xfrm>
            <a:off x="944128" y="441189"/>
            <a:ext cx="1413000" cy="1422508"/>
            <a:chOff x="5756720" y="3274885"/>
            <a:chExt cx="1413000" cy="1422508"/>
          </a:xfrm>
        </p:grpSpPr>
        <p:sp>
          <p:nvSpPr>
            <p:cNvPr id="8" name="Google Shape;993;p26">
              <a:extLst>
                <a:ext uri="{FF2B5EF4-FFF2-40B4-BE49-F238E27FC236}">
                  <a16:creationId xmlns:a16="http://schemas.microsoft.com/office/drawing/2014/main" id="{2D930802-6196-68D9-4DC9-990610F86A65}"/>
                </a:ext>
              </a:extLst>
            </p:cNvPr>
            <p:cNvSpPr txBox="1"/>
            <p:nvPr/>
          </p:nvSpPr>
          <p:spPr>
            <a:xfrm>
              <a:off x="5756720" y="4235394"/>
              <a:ext cx="14130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Chewy" panose="02000000000000000000" pitchFamily="2" charset="0"/>
                  <a:ea typeface="Chewy" panose="02000000000000000000" pitchFamily="2" charset="0"/>
                </a:rPr>
                <a:t>deserts</a:t>
              </a:r>
              <a:endParaRPr sz="2200" dirty="0">
                <a:solidFill>
                  <a:schemeClr val="accent3">
                    <a:lumMod val="75000"/>
                  </a:schemeClr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9" name="Google Shape;994;p26">
              <a:extLst>
                <a:ext uri="{FF2B5EF4-FFF2-40B4-BE49-F238E27FC236}">
                  <a16:creationId xmlns:a16="http://schemas.microsoft.com/office/drawing/2014/main" id="{76B69712-2646-CD2A-15C4-FC5CF1309E14}"/>
                </a:ext>
              </a:extLst>
            </p:cNvPr>
            <p:cNvSpPr/>
            <p:nvPr/>
          </p:nvSpPr>
          <p:spPr>
            <a:xfrm>
              <a:off x="6080151" y="3274885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5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grpSp>
        <p:nvGrpSpPr>
          <p:cNvPr id="10" name="Google Shape;1001;p26">
            <a:extLst>
              <a:ext uri="{FF2B5EF4-FFF2-40B4-BE49-F238E27FC236}">
                <a16:creationId xmlns:a16="http://schemas.microsoft.com/office/drawing/2014/main" id="{6DED3BC9-C182-9949-F516-63E3A3125CCF}"/>
              </a:ext>
            </a:extLst>
          </p:cNvPr>
          <p:cNvGrpSpPr/>
          <p:nvPr/>
        </p:nvGrpSpPr>
        <p:grpSpPr>
          <a:xfrm>
            <a:off x="6480969" y="130248"/>
            <a:ext cx="2058874" cy="1271450"/>
            <a:chOff x="7011000" y="1847719"/>
            <a:chExt cx="2058874" cy="1271450"/>
          </a:xfrm>
        </p:grpSpPr>
        <p:sp>
          <p:nvSpPr>
            <p:cNvPr id="11" name="Google Shape;1002;p26">
              <a:extLst>
                <a:ext uri="{FF2B5EF4-FFF2-40B4-BE49-F238E27FC236}">
                  <a16:creationId xmlns:a16="http://schemas.microsoft.com/office/drawing/2014/main" id="{BEEB62CB-F430-A5CB-F387-3E6CE516BAB6}"/>
                </a:ext>
              </a:extLst>
            </p:cNvPr>
            <p:cNvSpPr txBox="1"/>
            <p:nvPr/>
          </p:nvSpPr>
          <p:spPr>
            <a:xfrm>
              <a:off x="7011000" y="1847719"/>
              <a:ext cx="2058874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latin typeface="Chewy" panose="02000000000000000000" pitchFamily="2" charset="0"/>
                  <a:ea typeface="Chewy" panose="02000000000000000000" pitchFamily="2" charset="0"/>
                </a:rPr>
                <a:t>monuments</a:t>
              </a:r>
              <a:endParaRPr sz="2200" dirty="0">
                <a:solidFill>
                  <a:srgbClr val="FF6B6B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12" name="Google Shape;1003;p26">
              <a:extLst>
                <a:ext uri="{FF2B5EF4-FFF2-40B4-BE49-F238E27FC236}">
                  <a16:creationId xmlns:a16="http://schemas.microsoft.com/office/drawing/2014/main" id="{D2970EA5-738F-D2D0-451E-C820731BD137}"/>
                </a:ext>
              </a:extLst>
            </p:cNvPr>
            <p:cNvSpPr/>
            <p:nvPr/>
          </p:nvSpPr>
          <p:spPr>
            <a:xfrm>
              <a:off x="7334464" y="2368660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6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pic>
        <p:nvPicPr>
          <p:cNvPr id="8194" name="Picture 2" descr="مشاهدة صورة المصدر">
            <a:extLst>
              <a:ext uri="{FF2B5EF4-FFF2-40B4-BE49-F238E27FC236}">
                <a16:creationId xmlns:a16="http://schemas.microsoft.com/office/drawing/2014/main" id="{1C60018E-21D9-AE75-C089-8CB744AA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3" y="1515879"/>
            <a:ext cx="2369161" cy="176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مشاهدة صورة المصدر">
            <a:extLst>
              <a:ext uri="{FF2B5EF4-FFF2-40B4-BE49-F238E27FC236}">
                <a16:creationId xmlns:a16="http://schemas.microsoft.com/office/drawing/2014/main" id="{77257A13-FF22-1BF5-EAB8-092DB5F4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0" y="2108851"/>
            <a:ext cx="3190533" cy="2824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مشاهدة صورة المصدر">
            <a:extLst>
              <a:ext uri="{FF2B5EF4-FFF2-40B4-BE49-F238E27FC236}">
                <a16:creationId xmlns:a16="http://schemas.microsoft.com/office/drawing/2014/main" id="{733EA604-CEBD-6140-2CDA-B3D27ABF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276" y="1424526"/>
            <a:ext cx="1678578" cy="26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مشاهدة صورة المصدر">
            <a:extLst>
              <a:ext uri="{FF2B5EF4-FFF2-40B4-BE49-F238E27FC236}">
                <a16:creationId xmlns:a16="http://schemas.microsoft.com/office/drawing/2014/main" id="{F1BF49BD-2C27-0410-9569-A25B22A75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41" y="2788067"/>
            <a:ext cx="1100728" cy="21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مشاهدة صورة المصدر">
            <a:extLst>
              <a:ext uri="{FF2B5EF4-FFF2-40B4-BE49-F238E27FC236}">
                <a16:creationId xmlns:a16="http://schemas.microsoft.com/office/drawing/2014/main" id="{3D7B3B25-0C00-558F-F688-7BB8E7B6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28" y="2419154"/>
            <a:ext cx="2024694" cy="29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2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0E228FE-347F-F1AD-7ECA-F235D5EAB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4" y="2289479"/>
            <a:ext cx="8480067" cy="1486894"/>
          </a:xfrm>
          <a:prstGeom prst="rect">
            <a:avLst/>
          </a:prstGeom>
        </p:spPr>
      </p:pic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635DB55F-8AB9-8917-C0E4-DA16B87C4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4833" l="6167" r="94667">
                        <a14:foregroundMark x1="91500" y1="48500" x2="91500" y2="48500"/>
                        <a14:foregroundMark x1="52667" y1="5167" x2="61500" y2="7500"/>
                        <a14:foregroundMark x1="94500" y1="43000" x2="94667" y2="50167"/>
                        <a14:foregroundMark x1="37500" y1="7500" x2="37500" y2="7500"/>
                        <a14:foregroundMark x1="28167" y1="11333" x2="19500" y2="17667"/>
                        <a14:foregroundMark x1="19500" y1="17667" x2="8333" y2="33167"/>
                        <a14:foregroundMark x1="6167" y1="43333" x2="8167" y2="64500"/>
                        <a14:foregroundMark x1="30667" y1="90833" x2="59833" y2="94000"/>
                        <a14:foregroundMark x1="59833" y1="94000" x2="70333" y2="90167"/>
                        <a14:foregroundMark x1="70333" y1="90167" x2="71333" y2="89167"/>
                        <a14:foregroundMark x1="44667" y1="94833" x2="53167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57" y="23356"/>
            <a:ext cx="2441050" cy="22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صر نائب للتذييل 2">
            <a:extLst>
              <a:ext uri="{FF2B5EF4-FFF2-40B4-BE49-F238E27FC236}">
                <a16:creationId xmlns:a16="http://schemas.microsoft.com/office/drawing/2014/main" id="{E468E043-00B6-2D70-D0E9-61D3A6F5C5C8}"/>
              </a:ext>
            </a:extLst>
          </p:cNvPr>
          <p:cNvSpPr txBox="1"/>
          <p:nvPr/>
        </p:nvSpPr>
        <p:spPr>
          <a:xfrm>
            <a:off x="41901" y="4767558"/>
            <a:ext cx="6189391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1A2E40"/>
                </a:solidFill>
              </a:defRPr>
            </a:lvl1pPr>
          </a:lstStyle>
          <a:p>
            <a:r>
              <a:rPr sz="1100"/>
              <a:t>T.BUSHRA ALSWAILEM</a:t>
            </a:r>
          </a:p>
        </p:txBody>
      </p:sp>
      <p:pic>
        <p:nvPicPr>
          <p:cNvPr id="15" name="عنصر نائب للمحتوى 4" descr="عنصر نائب للمحتوى 4">
            <a:extLst>
              <a:ext uri="{FF2B5EF4-FFF2-40B4-BE49-F238E27FC236}">
                <a16:creationId xmlns:a16="http://schemas.microsoft.com/office/drawing/2014/main" id="{D7A165C7-A9CD-BFA0-C829-BA3736306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953" y="2162531"/>
            <a:ext cx="2140382" cy="2129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رسم تخطيطي 9">
            <a:extLst>
              <a:ext uri="{FF2B5EF4-FFF2-40B4-BE49-F238E27FC236}">
                <a16:creationId xmlns:a16="http://schemas.microsoft.com/office/drawing/2014/main" id="{31A4C2A5-5273-5879-29DA-544AD00628AB}"/>
              </a:ext>
            </a:extLst>
          </p:cNvPr>
          <p:cNvGrpSpPr/>
          <p:nvPr/>
        </p:nvGrpSpPr>
        <p:grpSpPr>
          <a:xfrm>
            <a:off x="6202" y="32593"/>
            <a:ext cx="3834725" cy="5078314"/>
            <a:chOff x="286843" y="0"/>
            <a:chExt cx="4264630" cy="5078313"/>
          </a:xfrm>
        </p:grpSpPr>
        <p:sp>
          <p:nvSpPr>
            <p:cNvPr id="17" name="Triangle">
              <a:extLst>
                <a:ext uri="{FF2B5EF4-FFF2-40B4-BE49-F238E27FC236}">
                  <a16:creationId xmlns:a16="http://schemas.microsoft.com/office/drawing/2014/main" id="{802014E2-CA0B-3491-44C3-80841551FF57}"/>
                </a:ext>
              </a:extLst>
            </p:cNvPr>
            <p:cNvSpPr/>
            <p:nvPr/>
          </p:nvSpPr>
          <p:spPr>
            <a:xfrm>
              <a:off x="286843" y="0"/>
              <a:ext cx="3708374" cy="5078313"/>
            </a:xfrm>
            <a:prstGeom prst="triangle">
              <a:avLst/>
            </a:prstGeom>
            <a:solidFill>
              <a:srgbClr val="FF0000"/>
            </a:solidFill>
            <a:ln w="349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0"/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70EBF6DD-EB65-1C9C-5407-F2847B177D66}"/>
                </a:ext>
              </a:extLst>
            </p:cNvPr>
            <p:cNvGrpSpPr/>
            <p:nvPr/>
          </p:nvGrpSpPr>
          <p:grpSpPr>
            <a:xfrm>
              <a:off x="2141029" y="510557"/>
              <a:ext cx="2410444" cy="601067"/>
              <a:chOff x="0" y="0"/>
              <a:chExt cx="2410443" cy="601066"/>
            </a:xfrm>
          </p:grpSpPr>
          <p:sp>
            <p:nvSpPr>
              <p:cNvPr id="34" name="Rounded Rectangle">
                <a:extLst>
                  <a:ext uri="{FF2B5EF4-FFF2-40B4-BE49-F238E27FC236}">
                    <a16:creationId xmlns:a16="http://schemas.microsoft.com/office/drawing/2014/main" id="{0B6153EF-132B-05C7-622A-C14CBFC22892}"/>
                  </a:ext>
                </a:extLst>
              </p:cNvPr>
              <p:cNvSpPr/>
              <p:nvPr/>
            </p:nvSpPr>
            <p:spPr>
              <a:xfrm>
                <a:off x="0" y="0"/>
                <a:ext cx="2410443" cy="601066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3492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/>
                </a:pPr>
                <a:endParaRPr sz="2400"/>
              </a:p>
            </p:txBody>
          </p:sp>
          <p:sp>
            <p:nvSpPr>
              <p:cNvPr id="35" name="Games">
                <a:extLst>
                  <a:ext uri="{FF2B5EF4-FFF2-40B4-BE49-F238E27FC236}">
                    <a16:creationId xmlns:a16="http://schemas.microsoft.com/office/drawing/2014/main" id="{FECAB550-3B69-6537-FCF6-AB506FD278EB}"/>
                  </a:ext>
                </a:extLst>
              </p:cNvPr>
              <p:cNvSpPr txBox="1"/>
              <p:nvPr/>
            </p:nvSpPr>
            <p:spPr>
              <a:xfrm>
                <a:off x="29342" y="38153"/>
                <a:ext cx="2351759" cy="524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0" tIns="95250" rIns="95250" bIns="95250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/>
                </a:lvl1pPr>
              </a:lstStyle>
              <a:p>
                <a:r>
                  <a:rPr sz="2400"/>
                  <a:t>Games</a:t>
                </a:r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4423328A-4619-BFE1-B3DD-A5684914DE63}"/>
                </a:ext>
              </a:extLst>
            </p:cNvPr>
            <p:cNvGrpSpPr/>
            <p:nvPr/>
          </p:nvGrpSpPr>
          <p:grpSpPr>
            <a:xfrm>
              <a:off x="2141029" y="1186757"/>
              <a:ext cx="2410444" cy="601067"/>
              <a:chOff x="0" y="0"/>
              <a:chExt cx="2410443" cy="601066"/>
            </a:xfrm>
          </p:grpSpPr>
          <p:sp>
            <p:nvSpPr>
              <p:cNvPr id="32" name="Rounded Rectangle">
                <a:extLst>
                  <a:ext uri="{FF2B5EF4-FFF2-40B4-BE49-F238E27FC236}">
                    <a16:creationId xmlns:a16="http://schemas.microsoft.com/office/drawing/2014/main" id="{631AD5FE-3A65-78AE-19B9-08184C2F56EE}"/>
                  </a:ext>
                </a:extLst>
              </p:cNvPr>
              <p:cNvSpPr/>
              <p:nvPr/>
            </p:nvSpPr>
            <p:spPr>
              <a:xfrm>
                <a:off x="0" y="0"/>
                <a:ext cx="2410443" cy="601066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34925" cap="flat">
                <a:solidFill>
                  <a:srgbClr val="876F3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/>
                </a:pPr>
                <a:endParaRPr sz="2400"/>
              </a:p>
            </p:txBody>
          </p:sp>
          <p:sp>
            <p:nvSpPr>
              <p:cNvPr id="33" name="Proper names">
                <a:extLst>
                  <a:ext uri="{FF2B5EF4-FFF2-40B4-BE49-F238E27FC236}">
                    <a16:creationId xmlns:a16="http://schemas.microsoft.com/office/drawing/2014/main" id="{4FD566C2-DD79-A66C-2F9E-222A39FB5ED5}"/>
                  </a:ext>
                </a:extLst>
              </p:cNvPr>
              <p:cNvSpPr txBox="1"/>
              <p:nvPr/>
            </p:nvSpPr>
            <p:spPr>
              <a:xfrm>
                <a:off x="29342" y="38153"/>
                <a:ext cx="2351759" cy="524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0" tIns="95250" rIns="95250" bIns="95250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/>
                </a:lvl1pPr>
              </a:lstStyle>
              <a:p>
                <a:r>
                  <a:rPr sz="2400"/>
                  <a:t>Proper names</a:t>
                </a:r>
              </a:p>
            </p:txBody>
          </p:sp>
        </p:grp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9832E55F-8A56-A083-4215-57E4446FD2E3}"/>
                </a:ext>
              </a:extLst>
            </p:cNvPr>
            <p:cNvGrpSpPr/>
            <p:nvPr/>
          </p:nvGrpSpPr>
          <p:grpSpPr>
            <a:xfrm>
              <a:off x="2141029" y="1862957"/>
              <a:ext cx="2410444" cy="601067"/>
              <a:chOff x="0" y="0"/>
              <a:chExt cx="2410443" cy="601066"/>
            </a:xfrm>
          </p:grpSpPr>
          <p:sp>
            <p:nvSpPr>
              <p:cNvPr id="30" name="Rounded Rectangle">
                <a:extLst>
                  <a:ext uri="{FF2B5EF4-FFF2-40B4-BE49-F238E27FC236}">
                    <a16:creationId xmlns:a16="http://schemas.microsoft.com/office/drawing/2014/main" id="{5A071A5C-8C8D-A707-EF22-835D6B740B8A}"/>
                  </a:ext>
                </a:extLst>
              </p:cNvPr>
              <p:cNvSpPr/>
              <p:nvPr/>
            </p:nvSpPr>
            <p:spPr>
              <a:xfrm>
                <a:off x="0" y="0"/>
                <a:ext cx="2410443" cy="601066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34925" cap="flat">
                <a:solidFill>
                  <a:srgbClr val="7C8737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/>
                </a:pPr>
                <a:endParaRPr sz="2400"/>
              </a:p>
            </p:txBody>
          </p:sp>
          <p:sp>
            <p:nvSpPr>
              <p:cNvPr id="31" name="Months">
                <a:extLst>
                  <a:ext uri="{FF2B5EF4-FFF2-40B4-BE49-F238E27FC236}">
                    <a16:creationId xmlns:a16="http://schemas.microsoft.com/office/drawing/2014/main" id="{874B3B94-531A-E538-BFF8-277A4249FEAD}"/>
                  </a:ext>
                </a:extLst>
              </p:cNvPr>
              <p:cNvSpPr txBox="1"/>
              <p:nvPr/>
            </p:nvSpPr>
            <p:spPr>
              <a:xfrm>
                <a:off x="29342" y="38153"/>
                <a:ext cx="2351759" cy="524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0" tIns="95250" rIns="95250" bIns="95250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/>
                </a:lvl1pPr>
              </a:lstStyle>
              <a:p>
                <a:r>
                  <a:rPr sz="2400"/>
                  <a:t>Months</a:t>
                </a:r>
              </a:p>
            </p:txBody>
          </p:sp>
        </p:grp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0DC2B211-5641-7DA9-FE72-1C75614CA196}"/>
                </a:ext>
              </a:extLst>
            </p:cNvPr>
            <p:cNvGrpSpPr/>
            <p:nvPr/>
          </p:nvGrpSpPr>
          <p:grpSpPr>
            <a:xfrm>
              <a:off x="2141029" y="2539156"/>
              <a:ext cx="2410444" cy="601067"/>
              <a:chOff x="0" y="0"/>
              <a:chExt cx="2410443" cy="601066"/>
            </a:xfrm>
          </p:grpSpPr>
          <p:sp>
            <p:nvSpPr>
              <p:cNvPr id="28" name="Rounded Rectangle">
                <a:extLst>
                  <a:ext uri="{FF2B5EF4-FFF2-40B4-BE49-F238E27FC236}">
                    <a16:creationId xmlns:a16="http://schemas.microsoft.com/office/drawing/2014/main" id="{DEBDED7F-2B57-1789-DE98-0A8FFEFC849D}"/>
                  </a:ext>
                </a:extLst>
              </p:cNvPr>
              <p:cNvSpPr/>
              <p:nvPr/>
            </p:nvSpPr>
            <p:spPr>
              <a:xfrm>
                <a:off x="0" y="0"/>
                <a:ext cx="2410443" cy="601066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34925" cap="flat">
                <a:solidFill>
                  <a:srgbClr val="5F863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/>
                </a:pPr>
                <a:endParaRPr sz="2400"/>
              </a:p>
            </p:txBody>
          </p:sp>
          <p:sp>
            <p:nvSpPr>
              <p:cNvPr id="29" name="Days">
                <a:extLst>
                  <a:ext uri="{FF2B5EF4-FFF2-40B4-BE49-F238E27FC236}">
                    <a16:creationId xmlns:a16="http://schemas.microsoft.com/office/drawing/2014/main" id="{F849EC55-4569-F812-A8A4-9EFC59319BED}"/>
                  </a:ext>
                </a:extLst>
              </p:cNvPr>
              <p:cNvSpPr txBox="1"/>
              <p:nvPr/>
            </p:nvSpPr>
            <p:spPr>
              <a:xfrm>
                <a:off x="29342" y="38153"/>
                <a:ext cx="2351759" cy="524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0" tIns="95250" rIns="95250" bIns="95250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/>
                </a:lvl1pPr>
              </a:lstStyle>
              <a:p>
                <a:r>
                  <a:rPr sz="2400"/>
                  <a:t>Days</a:t>
                </a:r>
              </a:p>
            </p:txBody>
          </p:sp>
        </p:grpSp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738EC840-CB38-5F56-29E1-BDF75AE0D514}"/>
                </a:ext>
              </a:extLst>
            </p:cNvPr>
            <p:cNvGrpSpPr/>
            <p:nvPr/>
          </p:nvGrpSpPr>
          <p:grpSpPr>
            <a:xfrm>
              <a:off x="2141029" y="3215355"/>
              <a:ext cx="2410444" cy="601067"/>
              <a:chOff x="0" y="0"/>
              <a:chExt cx="2410443" cy="601066"/>
            </a:xfrm>
          </p:grpSpPr>
          <p:sp>
            <p:nvSpPr>
              <p:cNvPr id="26" name="Rounded Rectangle">
                <a:extLst>
                  <a:ext uri="{FF2B5EF4-FFF2-40B4-BE49-F238E27FC236}">
                    <a16:creationId xmlns:a16="http://schemas.microsoft.com/office/drawing/2014/main" id="{126415DB-ECEE-DF39-EF6F-F572493673C4}"/>
                  </a:ext>
                </a:extLst>
              </p:cNvPr>
              <p:cNvSpPr/>
              <p:nvPr/>
            </p:nvSpPr>
            <p:spPr>
              <a:xfrm>
                <a:off x="0" y="0"/>
                <a:ext cx="2410443" cy="601066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34925" cap="flat">
                <a:solidFill>
                  <a:srgbClr val="478544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/>
                </a:pPr>
                <a:endParaRPr sz="2400"/>
              </a:p>
            </p:txBody>
          </p:sp>
          <p:sp>
            <p:nvSpPr>
              <p:cNvPr id="27" name="Meals">
                <a:extLst>
                  <a:ext uri="{FF2B5EF4-FFF2-40B4-BE49-F238E27FC236}">
                    <a16:creationId xmlns:a16="http://schemas.microsoft.com/office/drawing/2014/main" id="{F3518376-3DB9-CCE6-9C8D-C5B9D1327E72}"/>
                  </a:ext>
                </a:extLst>
              </p:cNvPr>
              <p:cNvSpPr txBox="1"/>
              <p:nvPr/>
            </p:nvSpPr>
            <p:spPr>
              <a:xfrm>
                <a:off x="29342" y="38153"/>
                <a:ext cx="2351759" cy="524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0" tIns="95250" rIns="95250" bIns="95250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/>
                </a:lvl1pPr>
              </a:lstStyle>
              <a:p>
                <a:r>
                  <a:rPr sz="2400"/>
                  <a:t>Meals</a:t>
                </a:r>
              </a:p>
            </p:txBody>
          </p:sp>
        </p:grpSp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D6AA1E56-75E6-1485-A85D-488573E402B3}"/>
                </a:ext>
              </a:extLst>
            </p:cNvPr>
            <p:cNvGrpSpPr/>
            <p:nvPr/>
          </p:nvGrpSpPr>
          <p:grpSpPr>
            <a:xfrm>
              <a:off x="2141029" y="3891553"/>
              <a:ext cx="2410444" cy="601067"/>
              <a:chOff x="0" y="0"/>
              <a:chExt cx="2410443" cy="601066"/>
            </a:xfrm>
          </p:grpSpPr>
          <p:sp>
            <p:nvSpPr>
              <p:cNvPr id="24" name="Rounded Rectangle">
                <a:extLst>
                  <a:ext uri="{FF2B5EF4-FFF2-40B4-BE49-F238E27FC236}">
                    <a16:creationId xmlns:a16="http://schemas.microsoft.com/office/drawing/2014/main" id="{A6DB8E5A-6A4B-145A-70E3-0FE54F88BCBB}"/>
                  </a:ext>
                </a:extLst>
              </p:cNvPr>
              <p:cNvSpPr/>
              <p:nvPr/>
            </p:nvSpPr>
            <p:spPr>
              <a:xfrm>
                <a:off x="0" y="0"/>
                <a:ext cx="2410443" cy="601066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34925" cap="flat">
                <a:solidFill>
                  <a:schemeClr val="accent4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111250">
                  <a:lnSpc>
                    <a:spcPct val="90000"/>
                  </a:lnSpc>
                  <a:spcBef>
                    <a:spcPts val="700"/>
                  </a:spcBef>
                  <a:defRPr sz="2500"/>
                </a:pPr>
                <a:endParaRPr sz="2400"/>
              </a:p>
            </p:txBody>
          </p:sp>
          <p:sp>
            <p:nvSpPr>
              <p:cNvPr id="25" name="sports">
                <a:extLst>
                  <a:ext uri="{FF2B5EF4-FFF2-40B4-BE49-F238E27FC236}">
                    <a16:creationId xmlns:a16="http://schemas.microsoft.com/office/drawing/2014/main" id="{118315D8-3704-3232-7C8A-3E725809294F}"/>
                  </a:ext>
                </a:extLst>
              </p:cNvPr>
              <p:cNvSpPr txBox="1"/>
              <p:nvPr/>
            </p:nvSpPr>
            <p:spPr>
              <a:xfrm>
                <a:off x="29342" y="38153"/>
                <a:ext cx="2351759" cy="524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5250" tIns="95250" rIns="95250" bIns="95250" numCol="1" anchor="ctr">
                <a:spAutoFit/>
              </a:bodyPr>
              <a:lstStyle>
                <a:lvl1pPr algn="ctr" defTabSz="1111250">
                  <a:lnSpc>
                    <a:spcPct val="90000"/>
                  </a:lnSpc>
                  <a:spcBef>
                    <a:spcPts val="1000"/>
                  </a:spcBef>
                  <a:defRPr sz="2500"/>
                </a:lvl1pPr>
              </a:lstStyle>
              <a:p>
                <a:r>
                  <a:rPr sz="2400"/>
                  <a:t>sports</a:t>
                </a:r>
              </a:p>
            </p:txBody>
          </p:sp>
        </p:grpSp>
      </p:grpSp>
      <p:sp>
        <p:nvSpPr>
          <p:cNvPr id="36" name="مستطيل 10">
            <a:extLst>
              <a:ext uri="{FF2B5EF4-FFF2-40B4-BE49-F238E27FC236}">
                <a16:creationId xmlns:a16="http://schemas.microsoft.com/office/drawing/2014/main" id="{F6D7549A-DFE3-D73F-CBA4-0FC1E3F9D543}"/>
              </a:ext>
            </a:extLst>
          </p:cNvPr>
          <p:cNvSpPr/>
          <p:nvPr/>
        </p:nvSpPr>
        <p:spPr>
          <a:xfrm>
            <a:off x="62742" y="144539"/>
            <a:ext cx="1504192" cy="1015663"/>
          </a:xfrm>
          <a:prstGeom prst="rect">
            <a:avLst/>
          </a:prstGeom>
          <a:solidFill>
            <a:srgbClr val="FFFFFF"/>
          </a:solidFill>
          <a:ln w="3492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15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sz="6000"/>
              <a:t>the</a:t>
            </a:r>
          </a:p>
        </p:txBody>
      </p:sp>
      <p:pic>
        <p:nvPicPr>
          <p:cNvPr id="37" name="صورة 7" descr="صورة 7">
            <a:extLst>
              <a:ext uri="{FF2B5EF4-FFF2-40B4-BE49-F238E27FC236}">
                <a16:creationId xmlns:a16="http://schemas.microsoft.com/office/drawing/2014/main" id="{87729050-6A2E-C443-454F-B83238958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2" y="128849"/>
            <a:ext cx="1105786" cy="110578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" name="جدول 12">
            <a:extLst>
              <a:ext uri="{FF2B5EF4-FFF2-40B4-BE49-F238E27FC236}">
                <a16:creationId xmlns:a16="http://schemas.microsoft.com/office/drawing/2014/main" id="{BF787EF7-B4EC-5D45-F0F0-170E57134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091533"/>
              </p:ext>
            </p:extLst>
          </p:nvPr>
        </p:nvGraphicFramePr>
        <p:xfrm>
          <a:off x="3921429" y="549283"/>
          <a:ext cx="5159829" cy="3905794"/>
        </p:xfrm>
        <a:graphic>
          <a:graphicData uri="http://schemas.openxmlformats.org/drawingml/2006/table">
            <a:tbl>
              <a:tblPr rtl="1"/>
              <a:tblGrid>
                <a:gridCol w="5159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5794">
                <a:tc>
                  <a:txBody>
                    <a:bodyPr/>
                    <a:lstStyle/>
                    <a:p>
                      <a:pPr algn="ctr" defTabSz="914400">
                        <a:defRPr sz="1800" b="1">
                          <a:solidFill>
                            <a:srgbClr val="FFFFFF"/>
                          </a:solidFill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B w="34925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جدول 13">
            <a:extLst>
              <a:ext uri="{FF2B5EF4-FFF2-40B4-BE49-F238E27FC236}">
                <a16:creationId xmlns:a16="http://schemas.microsoft.com/office/drawing/2014/main" id="{E4F86950-4946-3285-2EBD-A44C98B693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168928"/>
              </p:ext>
            </p:extLst>
          </p:nvPr>
        </p:nvGraphicFramePr>
        <p:xfrm>
          <a:off x="4386691" y="562377"/>
          <a:ext cx="4757309" cy="535545"/>
        </p:xfrm>
        <a:graphic>
          <a:graphicData uri="http://schemas.openxmlformats.org/drawingml/2006/table">
            <a:tbl>
              <a:tblPr rtl="1"/>
              <a:tblGrid>
                <a:gridCol w="4757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500" b="1" dirty="0"/>
                        <a:t>Hide and seek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جدول 14">
            <a:extLst>
              <a:ext uri="{FF2B5EF4-FFF2-40B4-BE49-F238E27FC236}">
                <a16:creationId xmlns:a16="http://schemas.microsoft.com/office/drawing/2014/main" id="{FC7D9D4B-C523-6235-09C3-A87D76BDD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481429"/>
              </p:ext>
            </p:extLst>
          </p:nvPr>
        </p:nvGraphicFramePr>
        <p:xfrm>
          <a:off x="3918858" y="1894759"/>
          <a:ext cx="5225142" cy="535545"/>
        </p:xfrm>
        <a:graphic>
          <a:graphicData uri="http://schemas.openxmlformats.org/drawingml/2006/table">
            <a:tbl>
              <a:tblPr rtl="1"/>
              <a:tblGrid>
                <a:gridCol w="522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100" b="1"/>
                        <a:t>September,October ,November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جدول 15">
            <a:extLst>
              <a:ext uri="{FF2B5EF4-FFF2-40B4-BE49-F238E27FC236}">
                <a16:creationId xmlns:a16="http://schemas.microsoft.com/office/drawing/2014/main" id="{5D0EEEE4-345B-E97D-1BD0-7028962B2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371382"/>
              </p:ext>
            </p:extLst>
          </p:nvPr>
        </p:nvGraphicFramePr>
        <p:xfrm>
          <a:off x="3918858" y="2572926"/>
          <a:ext cx="5225142" cy="535545"/>
        </p:xfrm>
        <a:graphic>
          <a:graphicData uri="http://schemas.openxmlformats.org/drawingml/2006/table">
            <a:tbl>
              <a:tblPr rtl="1"/>
              <a:tblGrid>
                <a:gridCol w="522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400" b="1"/>
                        <a:t>Saturday,Sunday, Monday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جدول 16">
            <a:extLst>
              <a:ext uri="{FF2B5EF4-FFF2-40B4-BE49-F238E27FC236}">
                <a16:creationId xmlns:a16="http://schemas.microsoft.com/office/drawing/2014/main" id="{E0B84999-6986-D78E-EB34-C1243314E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139359"/>
              </p:ext>
            </p:extLst>
          </p:nvPr>
        </p:nvGraphicFramePr>
        <p:xfrm>
          <a:off x="3918858" y="3215376"/>
          <a:ext cx="5225142" cy="535545"/>
        </p:xfrm>
        <a:graphic>
          <a:graphicData uri="http://schemas.openxmlformats.org/drawingml/2006/table">
            <a:tbl>
              <a:tblPr rtl="1"/>
              <a:tblGrid>
                <a:gridCol w="522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500" b="1"/>
                        <a:t>Breakfast, lunch , dinner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جدول 17">
            <a:extLst>
              <a:ext uri="{FF2B5EF4-FFF2-40B4-BE49-F238E27FC236}">
                <a16:creationId xmlns:a16="http://schemas.microsoft.com/office/drawing/2014/main" id="{68B98AD8-CC83-66D5-1CFB-332C58C2D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340479"/>
              </p:ext>
            </p:extLst>
          </p:nvPr>
        </p:nvGraphicFramePr>
        <p:xfrm>
          <a:off x="3918858" y="3964731"/>
          <a:ext cx="5225142" cy="535545"/>
        </p:xfrm>
        <a:graphic>
          <a:graphicData uri="http://schemas.openxmlformats.org/drawingml/2006/table">
            <a:tbl>
              <a:tblPr rtl="1"/>
              <a:tblGrid>
                <a:gridCol w="522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300" b="1"/>
                        <a:t>Football, jogging ,swimming ,hocky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جدول 18">
            <a:extLst>
              <a:ext uri="{FF2B5EF4-FFF2-40B4-BE49-F238E27FC236}">
                <a16:creationId xmlns:a16="http://schemas.microsoft.com/office/drawing/2014/main" id="{DF2754F8-A646-E4D3-98A1-FE2BCDD192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545696"/>
              </p:ext>
            </p:extLst>
          </p:nvPr>
        </p:nvGraphicFramePr>
        <p:xfrm>
          <a:off x="3918858" y="1220834"/>
          <a:ext cx="5225142" cy="535545"/>
        </p:xfrm>
        <a:graphic>
          <a:graphicData uri="http://schemas.openxmlformats.org/drawingml/2006/table">
            <a:tbl>
              <a:tblPr rtl="1"/>
              <a:tblGrid>
                <a:gridCol w="522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55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200" b="1"/>
                        <a:t>Ahmad ,Dubai,Sara,Sony,Twitter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05C0E399-B194-B4E0-1778-E2E72D8C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F59AC24-0811-FADB-A068-3288F94D8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7" y="255181"/>
            <a:ext cx="8537944" cy="467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4">
            <a:extLst>
              <a:ext uri="{FF2B5EF4-FFF2-40B4-BE49-F238E27FC236}">
                <a16:creationId xmlns:a16="http://schemas.microsoft.com/office/drawing/2014/main" id="{BB45EDAF-0F04-8B9C-3635-AD35B6151906}"/>
              </a:ext>
            </a:extLst>
          </p:cNvPr>
          <p:cNvSpPr txBox="1"/>
          <p:nvPr/>
        </p:nvSpPr>
        <p:spPr>
          <a:xfrm>
            <a:off x="3487242" y="3235500"/>
            <a:ext cx="69233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/>
            <a:r>
              <a:rPr sz="6600" b="1" dirty="0">
                <a:solidFill>
                  <a:srgbClr val="92D050"/>
                </a:solidFill>
              </a:rPr>
              <a:t>×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F90F61B-66C4-B882-3304-4293A07840DB}"/>
              </a:ext>
            </a:extLst>
          </p:cNvPr>
          <p:cNvSpPr txBox="1"/>
          <p:nvPr/>
        </p:nvSpPr>
        <p:spPr>
          <a:xfrm>
            <a:off x="3959734" y="2620059"/>
            <a:ext cx="69233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/>
            <a:r>
              <a:rPr sz="5400" b="1" dirty="0">
                <a:solidFill>
                  <a:srgbClr val="92D050"/>
                </a:solidFill>
              </a:rPr>
              <a:t>×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D6598DB-DA78-F9B5-BB63-C1454508E787}"/>
              </a:ext>
            </a:extLst>
          </p:cNvPr>
          <p:cNvSpPr txBox="1"/>
          <p:nvPr/>
        </p:nvSpPr>
        <p:spPr>
          <a:xfrm>
            <a:off x="1033242" y="1143308"/>
            <a:ext cx="69233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/>
            <a:r>
              <a:rPr sz="5400" b="1" dirty="0">
                <a:solidFill>
                  <a:srgbClr val="92D050"/>
                </a:solidFill>
              </a:rPr>
              <a:t>×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A6FB290-2F8E-319A-41DE-7F6036D46649}"/>
              </a:ext>
            </a:extLst>
          </p:cNvPr>
          <p:cNvSpPr txBox="1"/>
          <p:nvPr/>
        </p:nvSpPr>
        <p:spPr>
          <a:xfrm>
            <a:off x="7043438" y="3211406"/>
            <a:ext cx="69233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/>
            <a:r>
              <a:rPr sz="6000" b="1" dirty="0">
                <a:solidFill>
                  <a:srgbClr val="92D050"/>
                </a:solidFill>
              </a:rPr>
              <a:t>×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B592BAA-EB5E-464B-258B-7FAEA9C3EA6B}"/>
              </a:ext>
            </a:extLst>
          </p:cNvPr>
          <p:cNvSpPr txBox="1"/>
          <p:nvPr/>
        </p:nvSpPr>
        <p:spPr>
          <a:xfrm>
            <a:off x="1004317" y="4000192"/>
            <a:ext cx="69233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/>
            <a:r>
              <a:rPr sz="5400" b="1" dirty="0">
                <a:solidFill>
                  <a:srgbClr val="92D050"/>
                </a:solidFill>
              </a:rPr>
              <a:t>×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E0230E-C3B9-1356-F27E-1F428007A033}"/>
              </a:ext>
            </a:extLst>
          </p:cNvPr>
          <p:cNvSpPr txBox="1"/>
          <p:nvPr/>
        </p:nvSpPr>
        <p:spPr>
          <a:xfrm>
            <a:off x="5747082" y="3973526"/>
            <a:ext cx="69233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/>
            <a:r>
              <a:rPr sz="6000" b="1" dirty="0"/>
              <a:t>×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B40E7E-11F8-931D-A546-ABC9BD07A7EC}"/>
              </a:ext>
            </a:extLst>
          </p:cNvPr>
          <p:cNvSpPr txBox="1"/>
          <p:nvPr/>
        </p:nvSpPr>
        <p:spPr>
          <a:xfrm>
            <a:off x="4639076" y="1017725"/>
            <a:ext cx="114805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C00000"/>
                </a:solidFill>
              </a:defRPr>
            </a:lvl1pPr>
          </a:lstStyle>
          <a:p>
            <a:pPr algn="ctr"/>
            <a:r>
              <a:rPr sz="6600" dirty="0">
                <a:solidFill>
                  <a:srgbClr val="92D050"/>
                </a:solidFill>
              </a:rPr>
              <a:t>×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41E84E2-DE6E-3396-9355-F398AA506714}"/>
              </a:ext>
            </a:extLst>
          </p:cNvPr>
          <p:cNvSpPr txBox="1"/>
          <p:nvPr/>
        </p:nvSpPr>
        <p:spPr>
          <a:xfrm>
            <a:off x="2863980" y="1234169"/>
            <a:ext cx="80566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000" dirty="0">
                <a:solidFill>
                  <a:schemeClr val="accent3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CC5E650-02F0-54AE-B0BA-10A58937C67C}"/>
              </a:ext>
            </a:extLst>
          </p:cNvPr>
          <p:cNvSpPr txBox="1"/>
          <p:nvPr/>
        </p:nvSpPr>
        <p:spPr>
          <a:xfrm>
            <a:off x="1673359" y="1993818"/>
            <a:ext cx="80566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000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362170E-2910-C442-3CD1-7C5935D4C6ED}"/>
              </a:ext>
            </a:extLst>
          </p:cNvPr>
          <p:cNvSpPr txBox="1"/>
          <p:nvPr/>
        </p:nvSpPr>
        <p:spPr>
          <a:xfrm>
            <a:off x="6104722" y="1963040"/>
            <a:ext cx="93871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700" b="1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400" dirty="0">
                <a:solidFill>
                  <a:srgbClr val="7030A0"/>
                </a:solidFill>
              </a:rPr>
              <a:t>the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9CA3FD9-FBE0-7C73-A86B-4D5930ACAB8B}"/>
              </a:ext>
            </a:extLst>
          </p:cNvPr>
          <p:cNvSpPr txBox="1"/>
          <p:nvPr/>
        </p:nvSpPr>
        <p:spPr>
          <a:xfrm>
            <a:off x="4093024" y="1943880"/>
            <a:ext cx="93871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500" b="1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400" dirty="0">
                <a:solidFill>
                  <a:schemeClr val="bg2">
                    <a:lumMod val="50000"/>
                  </a:schemeClr>
                </a:solidFill>
              </a:rPr>
              <a:t>the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9ADF13A-3BFA-3E94-664B-9C58E37618F3}"/>
              </a:ext>
            </a:extLst>
          </p:cNvPr>
          <p:cNvSpPr txBox="1"/>
          <p:nvPr/>
        </p:nvSpPr>
        <p:spPr>
          <a:xfrm>
            <a:off x="1645306" y="2727781"/>
            <a:ext cx="86177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sz="4000" b="1" dirty="0">
                <a:solidFill>
                  <a:srgbClr val="00B050"/>
                </a:solidFill>
              </a:rPr>
              <a:t>t</a:t>
            </a:r>
            <a:r>
              <a:rPr sz="4000" b="1" dirty="0">
                <a:solidFill>
                  <a:srgbClr val="00B050"/>
                </a:solidFill>
              </a:rPr>
              <a:t>he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9676C5A-5FD6-54B2-8326-EABE2461CCB3}"/>
              </a:ext>
            </a:extLst>
          </p:cNvPr>
          <p:cNvSpPr txBox="1"/>
          <p:nvPr/>
        </p:nvSpPr>
        <p:spPr>
          <a:xfrm>
            <a:off x="5073172" y="3388195"/>
            <a:ext cx="80566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000">
                <a:solidFill>
                  <a:schemeClr val="accent2">
                    <a:lumMod val="50000"/>
                  </a:schemeClr>
                </a:solidFill>
              </a:rPr>
              <a:t>the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24EF0D6-6331-6AA8-6DD4-8D280E8F24B5}"/>
              </a:ext>
            </a:extLst>
          </p:cNvPr>
          <p:cNvSpPr txBox="1"/>
          <p:nvPr/>
        </p:nvSpPr>
        <p:spPr>
          <a:xfrm>
            <a:off x="812392" y="3404934"/>
            <a:ext cx="97558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000" dirty="0">
                <a:solidFill>
                  <a:schemeClr val="tx2">
                    <a:lumMod val="50000"/>
                  </a:schemeClr>
                </a:solidFill>
              </a:rPr>
              <a:t>The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7C35FEF-4A78-F84C-2C06-B216E0B2A3B1}"/>
              </a:ext>
            </a:extLst>
          </p:cNvPr>
          <p:cNvSpPr txBox="1"/>
          <p:nvPr/>
        </p:nvSpPr>
        <p:spPr>
          <a:xfrm>
            <a:off x="2993080" y="4112820"/>
            <a:ext cx="80566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4000" dirty="0">
                <a:solidFill>
                  <a:srgbClr val="7030A0"/>
                </a:solidFill>
              </a:rPr>
              <a:t>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5"/>
          <p:cNvSpPr txBox="1">
            <a:spLocks noGrp="1"/>
          </p:cNvSpPr>
          <p:nvPr>
            <p:ph type="title"/>
          </p:nvPr>
        </p:nvSpPr>
        <p:spPr>
          <a:xfrm>
            <a:off x="1326056" y="31650"/>
            <a:ext cx="62948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the article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5400" dirty="0"/>
              <a:t>, </a:t>
            </a:r>
            <a:r>
              <a:rPr lang="en-US" sz="5400" dirty="0">
                <a:solidFill>
                  <a:srgbClr val="00B050"/>
                </a:solidFill>
              </a:rPr>
              <a:t>an</a:t>
            </a:r>
            <a:endParaRPr sz="5400" dirty="0">
              <a:solidFill>
                <a:srgbClr val="00B050"/>
              </a:solidFill>
            </a:endParaRPr>
          </a:p>
        </p:txBody>
      </p:sp>
      <p:grpSp>
        <p:nvGrpSpPr>
          <p:cNvPr id="947" name="Google Shape;947;p25"/>
          <p:cNvGrpSpPr/>
          <p:nvPr/>
        </p:nvGrpSpPr>
        <p:grpSpPr>
          <a:xfrm>
            <a:off x="385179" y="491765"/>
            <a:ext cx="1634845" cy="1633069"/>
            <a:chOff x="1622231" y="1443296"/>
            <a:chExt cx="1287888" cy="1286489"/>
          </a:xfrm>
        </p:grpSpPr>
        <p:grpSp>
          <p:nvGrpSpPr>
            <p:cNvPr id="948" name="Google Shape;948;p25"/>
            <p:cNvGrpSpPr/>
            <p:nvPr/>
          </p:nvGrpSpPr>
          <p:grpSpPr>
            <a:xfrm>
              <a:off x="1622231" y="1443296"/>
              <a:ext cx="1287888" cy="1286489"/>
              <a:chOff x="1622231" y="1443296"/>
              <a:chExt cx="1287888" cy="1286489"/>
            </a:xfrm>
          </p:grpSpPr>
          <p:sp>
            <p:nvSpPr>
              <p:cNvPr id="949" name="Google Shape;949;p25"/>
              <p:cNvSpPr/>
              <p:nvPr/>
            </p:nvSpPr>
            <p:spPr>
              <a:xfrm rot="5400000">
                <a:off x="1622931" y="1442596"/>
                <a:ext cx="1286489" cy="1287888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8654" extrusionOk="0">
                    <a:moveTo>
                      <a:pt x="4321" y="1"/>
                    </a:moveTo>
                    <a:lnTo>
                      <a:pt x="4091" y="12"/>
                    </a:lnTo>
                    <a:lnTo>
                      <a:pt x="3872" y="24"/>
                    </a:lnTo>
                    <a:lnTo>
                      <a:pt x="3664" y="47"/>
                    </a:lnTo>
                    <a:lnTo>
                      <a:pt x="3446" y="93"/>
                    </a:lnTo>
                    <a:lnTo>
                      <a:pt x="3238" y="139"/>
                    </a:lnTo>
                    <a:lnTo>
                      <a:pt x="3031" y="197"/>
                    </a:lnTo>
                    <a:lnTo>
                      <a:pt x="2835" y="266"/>
                    </a:lnTo>
                    <a:lnTo>
                      <a:pt x="2639" y="346"/>
                    </a:lnTo>
                    <a:lnTo>
                      <a:pt x="2443" y="427"/>
                    </a:lnTo>
                    <a:lnTo>
                      <a:pt x="2259" y="519"/>
                    </a:lnTo>
                    <a:lnTo>
                      <a:pt x="2074" y="623"/>
                    </a:lnTo>
                    <a:lnTo>
                      <a:pt x="1902" y="738"/>
                    </a:lnTo>
                    <a:lnTo>
                      <a:pt x="1729" y="865"/>
                    </a:lnTo>
                    <a:lnTo>
                      <a:pt x="1567" y="992"/>
                    </a:lnTo>
                    <a:lnTo>
                      <a:pt x="1406" y="1130"/>
                    </a:lnTo>
                    <a:lnTo>
                      <a:pt x="1256" y="1268"/>
                    </a:lnTo>
                    <a:lnTo>
                      <a:pt x="1118" y="1418"/>
                    </a:lnTo>
                    <a:lnTo>
                      <a:pt x="980" y="1579"/>
                    </a:lnTo>
                    <a:lnTo>
                      <a:pt x="853" y="1741"/>
                    </a:lnTo>
                    <a:lnTo>
                      <a:pt x="738" y="1913"/>
                    </a:lnTo>
                    <a:lnTo>
                      <a:pt x="623" y="2086"/>
                    </a:lnTo>
                    <a:lnTo>
                      <a:pt x="519" y="2271"/>
                    </a:lnTo>
                    <a:lnTo>
                      <a:pt x="427" y="2455"/>
                    </a:lnTo>
                    <a:lnTo>
                      <a:pt x="335" y="2639"/>
                    </a:lnTo>
                    <a:lnTo>
                      <a:pt x="254" y="2835"/>
                    </a:lnTo>
                    <a:lnTo>
                      <a:pt x="185" y="3043"/>
                    </a:lnTo>
                    <a:lnTo>
                      <a:pt x="127" y="3250"/>
                    </a:lnTo>
                    <a:lnTo>
                      <a:pt x="81" y="3457"/>
                    </a:lnTo>
                    <a:lnTo>
                      <a:pt x="46" y="3665"/>
                    </a:lnTo>
                    <a:lnTo>
                      <a:pt x="12" y="3884"/>
                    </a:lnTo>
                    <a:lnTo>
                      <a:pt x="0" y="4103"/>
                    </a:lnTo>
                    <a:lnTo>
                      <a:pt x="0" y="4322"/>
                    </a:lnTo>
                    <a:lnTo>
                      <a:pt x="0" y="4552"/>
                    </a:lnTo>
                    <a:lnTo>
                      <a:pt x="12" y="4771"/>
                    </a:lnTo>
                    <a:lnTo>
                      <a:pt x="46" y="4990"/>
                    </a:lnTo>
                    <a:lnTo>
                      <a:pt x="81" y="5197"/>
                    </a:lnTo>
                    <a:lnTo>
                      <a:pt x="127" y="5405"/>
                    </a:lnTo>
                    <a:lnTo>
                      <a:pt x="185" y="5612"/>
                    </a:lnTo>
                    <a:lnTo>
                      <a:pt x="254" y="5808"/>
                    </a:lnTo>
                    <a:lnTo>
                      <a:pt x="335" y="6004"/>
                    </a:lnTo>
                    <a:lnTo>
                      <a:pt x="427" y="6200"/>
                    </a:lnTo>
                    <a:lnTo>
                      <a:pt x="519" y="6384"/>
                    </a:lnTo>
                    <a:lnTo>
                      <a:pt x="623" y="6568"/>
                    </a:lnTo>
                    <a:lnTo>
                      <a:pt x="738" y="6741"/>
                    </a:lnTo>
                    <a:lnTo>
                      <a:pt x="853" y="6914"/>
                    </a:lnTo>
                    <a:lnTo>
                      <a:pt x="980" y="7075"/>
                    </a:lnTo>
                    <a:lnTo>
                      <a:pt x="1118" y="7237"/>
                    </a:lnTo>
                    <a:lnTo>
                      <a:pt x="1256" y="7386"/>
                    </a:lnTo>
                    <a:lnTo>
                      <a:pt x="1406" y="7525"/>
                    </a:lnTo>
                    <a:lnTo>
                      <a:pt x="1567" y="7663"/>
                    </a:lnTo>
                    <a:lnTo>
                      <a:pt x="1729" y="7790"/>
                    </a:lnTo>
                    <a:lnTo>
                      <a:pt x="1902" y="7905"/>
                    </a:lnTo>
                    <a:lnTo>
                      <a:pt x="2074" y="8020"/>
                    </a:lnTo>
                    <a:lnTo>
                      <a:pt x="2259" y="8124"/>
                    </a:lnTo>
                    <a:lnTo>
                      <a:pt x="2443" y="8228"/>
                    </a:lnTo>
                    <a:lnTo>
                      <a:pt x="2639" y="8308"/>
                    </a:lnTo>
                    <a:lnTo>
                      <a:pt x="2835" y="8389"/>
                    </a:lnTo>
                    <a:lnTo>
                      <a:pt x="3031" y="8458"/>
                    </a:lnTo>
                    <a:lnTo>
                      <a:pt x="3238" y="8516"/>
                    </a:lnTo>
                    <a:lnTo>
                      <a:pt x="3446" y="8562"/>
                    </a:lnTo>
                    <a:lnTo>
                      <a:pt x="3664" y="8596"/>
                    </a:lnTo>
                    <a:lnTo>
                      <a:pt x="3872" y="8631"/>
                    </a:lnTo>
                    <a:lnTo>
                      <a:pt x="4091" y="8642"/>
                    </a:lnTo>
                    <a:lnTo>
                      <a:pt x="4321" y="8654"/>
                    </a:lnTo>
                    <a:lnTo>
                      <a:pt x="4540" y="8642"/>
                    </a:lnTo>
                    <a:lnTo>
                      <a:pt x="4759" y="8631"/>
                    </a:lnTo>
                    <a:lnTo>
                      <a:pt x="4978" y="8596"/>
                    </a:lnTo>
                    <a:lnTo>
                      <a:pt x="5185" y="8562"/>
                    </a:lnTo>
                    <a:lnTo>
                      <a:pt x="5404" y="8516"/>
                    </a:lnTo>
                    <a:lnTo>
                      <a:pt x="5600" y="8458"/>
                    </a:lnTo>
                    <a:lnTo>
                      <a:pt x="5808" y="8389"/>
                    </a:lnTo>
                    <a:lnTo>
                      <a:pt x="6003" y="8308"/>
                    </a:lnTo>
                    <a:lnTo>
                      <a:pt x="6188" y="8228"/>
                    </a:lnTo>
                    <a:lnTo>
                      <a:pt x="6384" y="8124"/>
                    </a:lnTo>
                    <a:lnTo>
                      <a:pt x="6557" y="8020"/>
                    </a:lnTo>
                    <a:lnTo>
                      <a:pt x="6741" y="7905"/>
                    </a:lnTo>
                    <a:lnTo>
                      <a:pt x="6902" y="7790"/>
                    </a:lnTo>
                    <a:lnTo>
                      <a:pt x="7063" y="7663"/>
                    </a:lnTo>
                    <a:lnTo>
                      <a:pt x="7225" y="7525"/>
                    </a:lnTo>
                    <a:lnTo>
                      <a:pt x="7375" y="7386"/>
                    </a:lnTo>
                    <a:lnTo>
                      <a:pt x="7513" y="7237"/>
                    </a:lnTo>
                    <a:lnTo>
                      <a:pt x="7651" y="7075"/>
                    </a:lnTo>
                    <a:lnTo>
                      <a:pt x="7778" y="6914"/>
                    </a:lnTo>
                    <a:lnTo>
                      <a:pt x="7905" y="6741"/>
                    </a:lnTo>
                    <a:lnTo>
                      <a:pt x="8020" y="6568"/>
                    </a:lnTo>
                    <a:lnTo>
                      <a:pt x="8124" y="6384"/>
                    </a:lnTo>
                    <a:lnTo>
                      <a:pt x="8216" y="6200"/>
                    </a:lnTo>
                    <a:lnTo>
                      <a:pt x="8296" y="6004"/>
                    </a:lnTo>
                    <a:lnTo>
                      <a:pt x="8377" y="5808"/>
                    </a:lnTo>
                    <a:lnTo>
                      <a:pt x="8446" y="5612"/>
                    </a:lnTo>
                    <a:lnTo>
                      <a:pt x="8504" y="5405"/>
                    </a:lnTo>
                    <a:lnTo>
                      <a:pt x="8550" y="5197"/>
                    </a:lnTo>
                    <a:lnTo>
                      <a:pt x="8596" y="4990"/>
                    </a:lnTo>
                    <a:lnTo>
                      <a:pt x="8619" y="4771"/>
                    </a:lnTo>
                    <a:lnTo>
                      <a:pt x="8630" y="4552"/>
                    </a:lnTo>
                    <a:lnTo>
                      <a:pt x="8642" y="4322"/>
                    </a:lnTo>
                    <a:lnTo>
                      <a:pt x="8630" y="4103"/>
                    </a:lnTo>
                    <a:lnTo>
                      <a:pt x="8619" y="3884"/>
                    </a:lnTo>
                    <a:lnTo>
                      <a:pt x="8596" y="3665"/>
                    </a:lnTo>
                    <a:lnTo>
                      <a:pt x="8550" y="3457"/>
                    </a:lnTo>
                    <a:lnTo>
                      <a:pt x="8504" y="3250"/>
                    </a:lnTo>
                    <a:lnTo>
                      <a:pt x="8446" y="3043"/>
                    </a:lnTo>
                    <a:lnTo>
                      <a:pt x="8377" y="2835"/>
                    </a:lnTo>
                    <a:lnTo>
                      <a:pt x="8296" y="2639"/>
                    </a:lnTo>
                    <a:lnTo>
                      <a:pt x="8216" y="2455"/>
                    </a:lnTo>
                    <a:lnTo>
                      <a:pt x="8124" y="2271"/>
                    </a:lnTo>
                    <a:lnTo>
                      <a:pt x="8020" y="2086"/>
                    </a:lnTo>
                    <a:lnTo>
                      <a:pt x="7905" y="1913"/>
                    </a:lnTo>
                    <a:lnTo>
                      <a:pt x="7778" y="1741"/>
                    </a:lnTo>
                    <a:lnTo>
                      <a:pt x="7651" y="1579"/>
                    </a:lnTo>
                    <a:lnTo>
                      <a:pt x="7513" y="1418"/>
                    </a:lnTo>
                    <a:lnTo>
                      <a:pt x="7375" y="1268"/>
                    </a:lnTo>
                    <a:lnTo>
                      <a:pt x="7225" y="1130"/>
                    </a:lnTo>
                    <a:lnTo>
                      <a:pt x="7063" y="992"/>
                    </a:lnTo>
                    <a:lnTo>
                      <a:pt x="6902" y="865"/>
                    </a:lnTo>
                    <a:lnTo>
                      <a:pt x="6741" y="738"/>
                    </a:lnTo>
                    <a:lnTo>
                      <a:pt x="6557" y="623"/>
                    </a:lnTo>
                    <a:lnTo>
                      <a:pt x="6384" y="519"/>
                    </a:lnTo>
                    <a:lnTo>
                      <a:pt x="6188" y="427"/>
                    </a:lnTo>
                    <a:lnTo>
                      <a:pt x="6003" y="346"/>
                    </a:lnTo>
                    <a:lnTo>
                      <a:pt x="5808" y="266"/>
                    </a:lnTo>
                    <a:lnTo>
                      <a:pt x="5600" y="197"/>
                    </a:lnTo>
                    <a:lnTo>
                      <a:pt x="5404" y="139"/>
                    </a:lnTo>
                    <a:lnTo>
                      <a:pt x="5185" y="93"/>
                    </a:lnTo>
                    <a:lnTo>
                      <a:pt x="4978" y="47"/>
                    </a:lnTo>
                    <a:lnTo>
                      <a:pt x="4759" y="24"/>
                    </a:lnTo>
                    <a:lnTo>
                      <a:pt x="4540" y="12"/>
                    </a:lnTo>
                    <a:lnTo>
                      <a:pt x="432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>
                <a:off x="1623193" y="1443357"/>
                <a:ext cx="1286100" cy="1286100"/>
              </a:xfrm>
              <a:prstGeom prst="blockArc">
                <a:avLst>
                  <a:gd name="adj1" fmla="val 16244138"/>
                  <a:gd name="adj2" fmla="val 5464517"/>
                  <a:gd name="adj3" fmla="val 22371"/>
                </a:avLst>
              </a:pr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1" name="Google Shape;951;p25"/>
            <p:cNvSpPr/>
            <p:nvPr/>
          </p:nvSpPr>
          <p:spPr>
            <a:xfrm rot="5400000">
              <a:off x="1862007" y="1681978"/>
              <a:ext cx="808337" cy="809171"/>
            </a:xfrm>
            <a:custGeom>
              <a:avLst/>
              <a:gdLst/>
              <a:ahLst/>
              <a:cxnLst/>
              <a:rect l="l" t="t" r="r" b="b"/>
              <a:pathLst>
                <a:path w="8643" h="8654" extrusionOk="0">
                  <a:moveTo>
                    <a:pt x="4321" y="1"/>
                  </a:moveTo>
                  <a:lnTo>
                    <a:pt x="4091" y="12"/>
                  </a:lnTo>
                  <a:lnTo>
                    <a:pt x="3872" y="24"/>
                  </a:lnTo>
                  <a:lnTo>
                    <a:pt x="3664" y="47"/>
                  </a:lnTo>
                  <a:lnTo>
                    <a:pt x="3446" y="93"/>
                  </a:lnTo>
                  <a:lnTo>
                    <a:pt x="3238" y="139"/>
                  </a:lnTo>
                  <a:lnTo>
                    <a:pt x="3031" y="197"/>
                  </a:lnTo>
                  <a:lnTo>
                    <a:pt x="2835" y="266"/>
                  </a:lnTo>
                  <a:lnTo>
                    <a:pt x="2639" y="346"/>
                  </a:lnTo>
                  <a:lnTo>
                    <a:pt x="2443" y="427"/>
                  </a:lnTo>
                  <a:lnTo>
                    <a:pt x="2259" y="519"/>
                  </a:lnTo>
                  <a:lnTo>
                    <a:pt x="2074" y="623"/>
                  </a:lnTo>
                  <a:lnTo>
                    <a:pt x="1902" y="738"/>
                  </a:lnTo>
                  <a:lnTo>
                    <a:pt x="1729" y="865"/>
                  </a:lnTo>
                  <a:lnTo>
                    <a:pt x="1567" y="992"/>
                  </a:lnTo>
                  <a:lnTo>
                    <a:pt x="1406" y="1130"/>
                  </a:lnTo>
                  <a:lnTo>
                    <a:pt x="1256" y="1268"/>
                  </a:lnTo>
                  <a:lnTo>
                    <a:pt x="1118" y="1418"/>
                  </a:lnTo>
                  <a:lnTo>
                    <a:pt x="980" y="1579"/>
                  </a:lnTo>
                  <a:lnTo>
                    <a:pt x="853" y="1741"/>
                  </a:lnTo>
                  <a:lnTo>
                    <a:pt x="738" y="1913"/>
                  </a:lnTo>
                  <a:lnTo>
                    <a:pt x="623" y="2086"/>
                  </a:lnTo>
                  <a:lnTo>
                    <a:pt x="519" y="2271"/>
                  </a:lnTo>
                  <a:lnTo>
                    <a:pt x="427" y="2455"/>
                  </a:lnTo>
                  <a:lnTo>
                    <a:pt x="335" y="2639"/>
                  </a:lnTo>
                  <a:lnTo>
                    <a:pt x="254" y="2835"/>
                  </a:lnTo>
                  <a:lnTo>
                    <a:pt x="185" y="3043"/>
                  </a:lnTo>
                  <a:lnTo>
                    <a:pt x="127" y="3250"/>
                  </a:lnTo>
                  <a:lnTo>
                    <a:pt x="81" y="3457"/>
                  </a:lnTo>
                  <a:lnTo>
                    <a:pt x="46" y="3665"/>
                  </a:lnTo>
                  <a:lnTo>
                    <a:pt x="12" y="3884"/>
                  </a:lnTo>
                  <a:lnTo>
                    <a:pt x="0" y="4103"/>
                  </a:lnTo>
                  <a:lnTo>
                    <a:pt x="0" y="4322"/>
                  </a:lnTo>
                  <a:lnTo>
                    <a:pt x="0" y="4552"/>
                  </a:lnTo>
                  <a:lnTo>
                    <a:pt x="12" y="4771"/>
                  </a:lnTo>
                  <a:lnTo>
                    <a:pt x="46" y="4990"/>
                  </a:lnTo>
                  <a:lnTo>
                    <a:pt x="81" y="5197"/>
                  </a:lnTo>
                  <a:lnTo>
                    <a:pt x="127" y="5405"/>
                  </a:lnTo>
                  <a:lnTo>
                    <a:pt x="185" y="5612"/>
                  </a:lnTo>
                  <a:lnTo>
                    <a:pt x="254" y="5808"/>
                  </a:lnTo>
                  <a:lnTo>
                    <a:pt x="335" y="6004"/>
                  </a:lnTo>
                  <a:lnTo>
                    <a:pt x="427" y="6200"/>
                  </a:lnTo>
                  <a:lnTo>
                    <a:pt x="519" y="6384"/>
                  </a:lnTo>
                  <a:lnTo>
                    <a:pt x="623" y="6568"/>
                  </a:lnTo>
                  <a:lnTo>
                    <a:pt x="738" y="6741"/>
                  </a:lnTo>
                  <a:lnTo>
                    <a:pt x="853" y="6914"/>
                  </a:lnTo>
                  <a:lnTo>
                    <a:pt x="980" y="7075"/>
                  </a:lnTo>
                  <a:lnTo>
                    <a:pt x="1118" y="7237"/>
                  </a:lnTo>
                  <a:lnTo>
                    <a:pt x="1256" y="7386"/>
                  </a:lnTo>
                  <a:lnTo>
                    <a:pt x="1406" y="7525"/>
                  </a:lnTo>
                  <a:lnTo>
                    <a:pt x="1567" y="7663"/>
                  </a:lnTo>
                  <a:lnTo>
                    <a:pt x="1729" y="7790"/>
                  </a:lnTo>
                  <a:lnTo>
                    <a:pt x="1902" y="7905"/>
                  </a:lnTo>
                  <a:lnTo>
                    <a:pt x="2074" y="8020"/>
                  </a:lnTo>
                  <a:lnTo>
                    <a:pt x="2259" y="8124"/>
                  </a:lnTo>
                  <a:lnTo>
                    <a:pt x="2443" y="8228"/>
                  </a:lnTo>
                  <a:lnTo>
                    <a:pt x="2639" y="8308"/>
                  </a:lnTo>
                  <a:lnTo>
                    <a:pt x="2835" y="8389"/>
                  </a:lnTo>
                  <a:lnTo>
                    <a:pt x="3031" y="8458"/>
                  </a:lnTo>
                  <a:lnTo>
                    <a:pt x="3238" y="8516"/>
                  </a:lnTo>
                  <a:lnTo>
                    <a:pt x="3446" y="8562"/>
                  </a:lnTo>
                  <a:lnTo>
                    <a:pt x="3664" y="8596"/>
                  </a:lnTo>
                  <a:lnTo>
                    <a:pt x="3872" y="8631"/>
                  </a:lnTo>
                  <a:lnTo>
                    <a:pt x="4091" y="8642"/>
                  </a:lnTo>
                  <a:lnTo>
                    <a:pt x="4321" y="8654"/>
                  </a:lnTo>
                  <a:lnTo>
                    <a:pt x="4540" y="8642"/>
                  </a:lnTo>
                  <a:lnTo>
                    <a:pt x="4759" y="8631"/>
                  </a:lnTo>
                  <a:lnTo>
                    <a:pt x="4978" y="8596"/>
                  </a:lnTo>
                  <a:lnTo>
                    <a:pt x="5185" y="8562"/>
                  </a:lnTo>
                  <a:lnTo>
                    <a:pt x="5404" y="8516"/>
                  </a:lnTo>
                  <a:lnTo>
                    <a:pt x="5600" y="8458"/>
                  </a:lnTo>
                  <a:lnTo>
                    <a:pt x="5808" y="8389"/>
                  </a:lnTo>
                  <a:lnTo>
                    <a:pt x="6003" y="8308"/>
                  </a:lnTo>
                  <a:lnTo>
                    <a:pt x="6188" y="8228"/>
                  </a:lnTo>
                  <a:lnTo>
                    <a:pt x="6384" y="8124"/>
                  </a:lnTo>
                  <a:lnTo>
                    <a:pt x="6557" y="8020"/>
                  </a:lnTo>
                  <a:lnTo>
                    <a:pt x="6741" y="7905"/>
                  </a:lnTo>
                  <a:lnTo>
                    <a:pt x="6902" y="7790"/>
                  </a:lnTo>
                  <a:lnTo>
                    <a:pt x="7063" y="7663"/>
                  </a:lnTo>
                  <a:lnTo>
                    <a:pt x="7225" y="7525"/>
                  </a:lnTo>
                  <a:lnTo>
                    <a:pt x="7375" y="7386"/>
                  </a:lnTo>
                  <a:lnTo>
                    <a:pt x="7513" y="7237"/>
                  </a:lnTo>
                  <a:lnTo>
                    <a:pt x="7651" y="7075"/>
                  </a:lnTo>
                  <a:lnTo>
                    <a:pt x="7778" y="6914"/>
                  </a:lnTo>
                  <a:lnTo>
                    <a:pt x="7905" y="6741"/>
                  </a:lnTo>
                  <a:lnTo>
                    <a:pt x="8020" y="6568"/>
                  </a:lnTo>
                  <a:lnTo>
                    <a:pt x="8124" y="6384"/>
                  </a:lnTo>
                  <a:lnTo>
                    <a:pt x="8216" y="6200"/>
                  </a:lnTo>
                  <a:lnTo>
                    <a:pt x="8296" y="6004"/>
                  </a:lnTo>
                  <a:lnTo>
                    <a:pt x="8377" y="5808"/>
                  </a:lnTo>
                  <a:lnTo>
                    <a:pt x="8446" y="5612"/>
                  </a:lnTo>
                  <a:lnTo>
                    <a:pt x="8504" y="5405"/>
                  </a:lnTo>
                  <a:lnTo>
                    <a:pt x="8550" y="5197"/>
                  </a:lnTo>
                  <a:lnTo>
                    <a:pt x="8596" y="4990"/>
                  </a:lnTo>
                  <a:lnTo>
                    <a:pt x="8619" y="4771"/>
                  </a:lnTo>
                  <a:lnTo>
                    <a:pt x="8630" y="4552"/>
                  </a:lnTo>
                  <a:lnTo>
                    <a:pt x="8642" y="4322"/>
                  </a:lnTo>
                  <a:lnTo>
                    <a:pt x="8630" y="4103"/>
                  </a:lnTo>
                  <a:lnTo>
                    <a:pt x="8619" y="3884"/>
                  </a:lnTo>
                  <a:lnTo>
                    <a:pt x="8596" y="3665"/>
                  </a:lnTo>
                  <a:lnTo>
                    <a:pt x="8550" y="3457"/>
                  </a:lnTo>
                  <a:lnTo>
                    <a:pt x="8504" y="3250"/>
                  </a:lnTo>
                  <a:lnTo>
                    <a:pt x="8446" y="3043"/>
                  </a:lnTo>
                  <a:lnTo>
                    <a:pt x="8377" y="2835"/>
                  </a:lnTo>
                  <a:lnTo>
                    <a:pt x="8296" y="2639"/>
                  </a:lnTo>
                  <a:lnTo>
                    <a:pt x="8216" y="2455"/>
                  </a:lnTo>
                  <a:lnTo>
                    <a:pt x="8124" y="2271"/>
                  </a:lnTo>
                  <a:lnTo>
                    <a:pt x="8020" y="2086"/>
                  </a:lnTo>
                  <a:lnTo>
                    <a:pt x="7905" y="1913"/>
                  </a:lnTo>
                  <a:lnTo>
                    <a:pt x="7778" y="1741"/>
                  </a:lnTo>
                  <a:lnTo>
                    <a:pt x="7651" y="1579"/>
                  </a:lnTo>
                  <a:lnTo>
                    <a:pt x="7513" y="1418"/>
                  </a:lnTo>
                  <a:lnTo>
                    <a:pt x="7375" y="1268"/>
                  </a:lnTo>
                  <a:lnTo>
                    <a:pt x="7225" y="1130"/>
                  </a:lnTo>
                  <a:lnTo>
                    <a:pt x="7063" y="992"/>
                  </a:lnTo>
                  <a:lnTo>
                    <a:pt x="6902" y="865"/>
                  </a:lnTo>
                  <a:lnTo>
                    <a:pt x="6741" y="738"/>
                  </a:lnTo>
                  <a:lnTo>
                    <a:pt x="6557" y="623"/>
                  </a:lnTo>
                  <a:lnTo>
                    <a:pt x="6384" y="519"/>
                  </a:lnTo>
                  <a:lnTo>
                    <a:pt x="6188" y="427"/>
                  </a:lnTo>
                  <a:lnTo>
                    <a:pt x="6003" y="346"/>
                  </a:lnTo>
                  <a:lnTo>
                    <a:pt x="5808" y="266"/>
                  </a:lnTo>
                  <a:lnTo>
                    <a:pt x="5600" y="197"/>
                  </a:lnTo>
                  <a:lnTo>
                    <a:pt x="5404" y="139"/>
                  </a:lnTo>
                  <a:lnTo>
                    <a:pt x="5185" y="93"/>
                  </a:lnTo>
                  <a:lnTo>
                    <a:pt x="4978" y="47"/>
                  </a:lnTo>
                  <a:lnTo>
                    <a:pt x="4759" y="24"/>
                  </a:lnTo>
                  <a:lnTo>
                    <a:pt x="4540" y="12"/>
                  </a:lnTo>
                  <a:lnTo>
                    <a:pt x="4321" y="1"/>
                  </a:lnTo>
                  <a:close/>
                </a:path>
              </a:pathLst>
            </a:custGeom>
            <a:solidFill>
              <a:srgbClr val="FFF2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25"/>
          <p:cNvGrpSpPr/>
          <p:nvPr/>
        </p:nvGrpSpPr>
        <p:grpSpPr>
          <a:xfrm>
            <a:off x="7081321" y="3465982"/>
            <a:ext cx="1638350" cy="1636569"/>
            <a:chOff x="3926573" y="1441858"/>
            <a:chExt cx="1290852" cy="1289449"/>
          </a:xfrm>
        </p:grpSpPr>
        <p:grpSp>
          <p:nvGrpSpPr>
            <p:cNvPr id="953" name="Google Shape;953;p25"/>
            <p:cNvGrpSpPr/>
            <p:nvPr/>
          </p:nvGrpSpPr>
          <p:grpSpPr>
            <a:xfrm>
              <a:off x="3926573" y="1441858"/>
              <a:ext cx="1290852" cy="1289449"/>
              <a:chOff x="3926573" y="1441858"/>
              <a:chExt cx="1290852" cy="1289449"/>
            </a:xfrm>
          </p:grpSpPr>
          <p:sp>
            <p:nvSpPr>
              <p:cNvPr id="954" name="Google Shape;954;p25"/>
              <p:cNvSpPr/>
              <p:nvPr/>
            </p:nvSpPr>
            <p:spPr>
              <a:xfrm rot="5400000">
                <a:off x="3927275" y="1441156"/>
                <a:ext cx="1289449" cy="1290852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8654" extrusionOk="0">
                    <a:moveTo>
                      <a:pt x="4321" y="1"/>
                    </a:moveTo>
                    <a:lnTo>
                      <a:pt x="4091" y="12"/>
                    </a:lnTo>
                    <a:lnTo>
                      <a:pt x="3872" y="24"/>
                    </a:lnTo>
                    <a:lnTo>
                      <a:pt x="3664" y="47"/>
                    </a:lnTo>
                    <a:lnTo>
                      <a:pt x="3446" y="93"/>
                    </a:lnTo>
                    <a:lnTo>
                      <a:pt x="3238" y="139"/>
                    </a:lnTo>
                    <a:lnTo>
                      <a:pt x="3031" y="197"/>
                    </a:lnTo>
                    <a:lnTo>
                      <a:pt x="2835" y="266"/>
                    </a:lnTo>
                    <a:lnTo>
                      <a:pt x="2639" y="346"/>
                    </a:lnTo>
                    <a:lnTo>
                      <a:pt x="2443" y="427"/>
                    </a:lnTo>
                    <a:lnTo>
                      <a:pt x="2259" y="519"/>
                    </a:lnTo>
                    <a:lnTo>
                      <a:pt x="2074" y="623"/>
                    </a:lnTo>
                    <a:lnTo>
                      <a:pt x="1902" y="738"/>
                    </a:lnTo>
                    <a:lnTo>
                      <a:pt x="1729" y="865"/>
                    </a:lnTo>
                    <a:lnTo>
                      <a:pt x="1567" y="992"/>
                    </a:lnTo>
                    <a:lnTo>
                      <a:pt x="1406" y="1130"/>
                    </a:lnTo>
                    <a:lnTo>
                      <a:pt x="1256" y="1268"/>
                    </a:lnTo>
                    <a:lnTo>
                      <a:pt x="1118" y="1418"/>
                    </a:lnTo>
                    <a:lnTo>
                      <a:pt x="980" y="1579"/>
                    </a:lnTo>
                    <a:lnTo>
                      <a:pt x="853" y="1741"/>
                    </a:lnTo>
                    <a:lnTo>
                      <a:pt x="738" y="1913"/>
                    </a:lnTo>
                    <a:lnTo>
                      <a:pt x="623" y="2086"/>
                    </a:lnTo>
                    <a:lnTo>
                      <a:pt x="519" y="2271"/>
                    </a:lnTo>
                    <a:lnTo>
                      <a:pt x="427" y="2455"/>
                    </a:lnTo>
                    <a:lnTo>
                      <a:pt x="335" y="2639"/>
                    </a:lnTo>
                    <a:lnTo>
                      <a:pt x="254" y="2835"/>
                    </a:lnTo>
                    <a:lnTo>
                      <a:pt x="185" y="3043"/>
                    </a:lnTo>
                    <a:lnTo>
                      <a:pt x="127" y="3250"/>
                    </a:lnTo>
                    <a:lnTo>
                      <a:pt x="81" y="3457"/>
                    </a:lnTo>
                    <a:lnTo>
                      <a:pt x="46" y="3665"/>
                    </a:lnTo>
                    <a:lnTo>
                      <a:pt x="12" y="3884"/>
                    </a:lnTo>
                    <a:lnTo>
                      <a:pt x="0" y="4103"/>
                    </a:lnTo>
                    <a:lnTo>
                      <a:pt x="0" y="4322"/>
                    </a:lnTo>
                    <a:lnTo>
                      <a:pt x="0" y="4552"/>
                    </a:lnTo>
                    <a:lnTo>
                      <a:pt x="12" y="4771"/>
                    </a:lnTo>
                    <a:lnTo>
                      <a:pt x="46" y="4990"/>
                    </a:lnTo>
                    <a:lnTo>
                      <a:pt x="81" y="5197"/>
                    </a:lnTo>
                    <a:lnTo>
                      <a:pt x="127" y="5405"/>
                    </a:lnTo>
                    <a:lnTo>
                      <a:pt x="185" y="5612"/>
                    </a:lnTo>
                    <a:lnTo>
                      <a:pt x="254" y="5808"/>
                    </a:lnTo>
                    <a:lnTo>
                      <a:pt x="335" y="6004"/>
                    </a:lnTo>
                    <a:lnTo>
                      <a:pt x="427" y="6200"/>
                    </a:lnTo>
                    <a:lnTo>
                      <a:pt x="519" y="6384"/>
                    </a:lnTo>
                    <a:lnTo>
                      <a:pt x="623" y="6568"/>
                    </a:lnTo>
                    <a:lnTo>
                      <a:pt x="738" y="6741"/>
                    </a:lnTo>
                    <a:lnTo>
                      <a:pt x="853" y="6914"/>
                    </a:lnTo>
                    <a:lnTo>
                      <a:pt x="980" y="7075"/>
                    </a:lnTo>
                    <a:lnTo>
                      <a:pt x="1118" y="7237"/>
                    </a:lnTo>
                    <a:lnTo>
                      <a:pt x="1256" y="7386"/>
                    </a:lnTo>
                    <a:lnTo>
                      <a:pt x="1406" y="7525"/>
                    </a:lnTo>
                    <a:lnTo>
                      <a:pt x="1567" y="7663"/>
                    </a:lnTo>
                    <a:lnTo>
                      <a:pt x="1729" y="7790"/>
                    </a:lnTo>
                    <a:lnTo>
                      <a:pt x="1902" y="7905"/>
                    </a:lnTo>
                    <a:lnTo>
                      <a:pt x="2074" y="8020"/>
                    </a:lnTo>
                    <a:lnTo>
                      <a:pt x="2259" y="8124"/>
                    </a:lnTo>
                    <a:lnTo>
                      <a:pt x="2443" y="8228"/>
                    </a:lnTo>
                    <a:lnTo>
                      <a:pt x="2639" y="8308"/>
                    </a:lnTo>
                    <a:lnTo>
                      <a:pt x="2835" y="8389"/>
                    </a:lnTo>
                    <a:lnTo>
                      <a:pt x="3031" y="8458"/>
                    </a:lnTo>
                    <a:lnTo>
                      <a:pt x="3238" y="8516"/>
                    </a:lnTo>
                    <a:lnTo>
                      <a:pt x="3446" y="8562"/>
                    </a:lnTo>
                    <a:lnTo>
                      <a:pt x="3664" y="8596"/>
                    </a:lnTo>
                    <a:lnTo>
                      <a:pt x="3872" y="8631"/>
                    </a:lnTo>
                    <a:lnTo>
                      <a:pt x="4091" y="8642"/>
                    </a:lnTo>
                    <a:lnTo>
                      <a:pt x="4321" y="8654"/>
                    </a:lnTo>
                    <a:lnTo>
                      <a:pt x="4540" y="8642"/>
                    </a:lnTo>
                    <a:lnTo>
                      <a:pt x="4759" y="8631"/>
                    </a:lnTo>
                    <a:lnTo>
                      <a:pt x="4978" y="8596"/>
                    </a:lnTo>
                    <a:lnTo>
                      <a:pt x="5185" y="8562"/>
                    </a:lnTo>
                    <a:lnTo>
                      <a:pt x="5404" y="8516"/>
                    </a:lnTo>
                    <a:lnTo>
                      <a:pt x="5600" y="8458"/>
                    </a:lnTo>
                    <a:lnTo>
                      <a:pt x="5808" y="8389"/>
                    </a:lnTo>
                    <a:lnTo>
                      <a:pt x="6003" y="8308"/>
                    </a:lnTo>
                    <a:lnTo>
                      <a:pt x="6188" y="8228"/>
                    </a:lnTo>
                    <a:lnTo>
                      <a:pt x="6384" y="8124"/>
                    </a:lnTo>
                    <a:lnTo>
                      <a:pt x="6557" y="8020"/>
                    </a:lnTo>
                    <a:lnTo>
                      <a:pt x="6741" y="7905"/>
                    </a:lnTo>
                    <a:lnTo>
                      <a:pt x="6902" y="7790"/>
                    </a:lnTo>
                    <a:lnTo>
                      <a:pt x="7063" y="7663"/>
                    </a:lnTo>
                    <a:lnTo>
                      <a:pt x="7225" y="7525"/>
                    </a:lnTo>
                    <a:lnTo>
                      <a:pt x="7375" y="7386"/>
                    </a:lnTo>
                    <a:lnTo>
                      <a:pt x="7513" y="7237"/>
                    </a:lnTo>
                    <a:lnTo>
                      <a:pt x="7651" y="7075"/>
                    </a:lnTo>
                    <a:lnTo>
                      <a:pt x="7778" y="6914"/>
                    </a:lnTo>
                    <a:lnTo>
                      <a:pt x="7905" y="6741"/>
                    </a:lnTo>
                    <a:lnTo>
                      <a:pt x="8020" y="6568"/>
                    </a:lnTo>
                    <a:lnTo>
                      <a:pt x="8124" y="6384"/>
                    </a:lnTo>
                    <a:lnTo>
                      <a:pt x="8216" y="6200"/>
                    </a:lnTo>
                    <a:lnTo>
                      <a:pt x="8296" y="6004"/>
                    </a:lnTo>
                    <a:lnTo>
                      <a:pt x="8377" y="5808"/>
                    </a:lnTo>
                    <a:lnTo>
                      <a:pt x="8446" y="5612"/>
                    </a:lnTo>
                    <a:lnTo>
                      <a:pt x="8504" y="5405"/>
                    </a:lnTo>
                    <a:lnTo>
                      <a:pt x="8550" y="5197"/>
                    </a:lnTo>
                    <a:lnTo>
                      <a:pt x="8596" y="4990"/>
                    </a:lnTo>
                    <a:lnTo>
                      <a:pt x="8619" y="4771"/>
                    </a:lnTo>
                    <a:lnTo>
                      <a:pt x="8630" y="4552"/>
                    </a:lnTo>
                    <a:lnTo>
                      <a:pt x="8642" y="4322"/>
                    </a:lnTo>
                    <a:lnTo>
                      <a:pt x="8630" y="4103"/>
                    </a:lnTo>
                    <a:lnTo>
                      <a:pt x="8619" y="3884"/>
                    </a:lnTo>
                    <a:lnTo>
                      <a:pt x="8596" y="3665"/>
                    </a:lnTo>
                    <a:lnTo>
                      <a:pt x="8550" y="3457"/>
                    </a:lnTo>
                    <a:lnTo>
                      <a:pt x="8504" y="3250"/>
                    </a:lnTo>
                    <a:lnTo>
                      <a:pt x="8446" y="3043"/>
                    </a:lnTo>
                    <a:lnTo>
                      <a:pt x="8377" y="2835"/>
                    </a:lnTo>
                    <a:lnTo>
                      <a:pt x="8296" y="2639"/>
                    </a:lnTo>
                    <a:lnTo>
                      <a:pt x="8216" y="2455"/>
                    </a:lnTo>
                    <a:lnTo>
                      <a:pt x="8124" y="2271"/>
                    </a:lnTo>
                    <a:lnTo>
                      <a:pt x="8020" y="2086"/>
                    </a:lnTo>
                    <a:lnTo>
                      <a:pt x="7905" y="1913"/>
                    </a:lnTo>
                    <a:lnTo>
                      <a:pt x="7778" y="1741"/>
                    </a:lnTo>
                    <a:lnTo>
                      <a:pt x="7651" y="1579"/>
                    </a:lnTo>
                    <a:lnTo>
                      <a:pt x="7513" y="1418"/>
                    </a:lnTo>
                    <a:lnTo>
                      <a:pt x="7375" y="1268"/>
                    </a:lnTo>
                    <a:lnTo>
                      <a:pt x="7225" y="1130"/>
                    </a:lnTo>
                    <a:lnTo>
                      <a:pt x="7063" y="992"/>
                    </a:lnTo>
                    <a:lnTo>
                      <a:pt x="6902" y="865"/>
                    </a:lnTo>
                    <a:lnTo>
                      <a:pt x="6741" y="738"/>
                    </a:lnTo>
                    <a:lnTo>
                      <a:pt x="6557" y="623"/>
                    </a:lnTo>
                    <a:lnTo>
                      <a:pt x="6384" y="519"/>
                    </a:lnTo>
                    <a:lnTo>
                      <a:pt x="6188" y="427"/>
                    </a:lnTo>
                    <a:lnTo>
                      <a:pt x="6003" y="346"/>
                    </a:lnTo>
                    <a:lnTo>
                      <a:pt x="5808" y="266"/>
                    </a:lnTo>
                    <a:lnTo>
                      <a:pt x="5600" y="197"/>
                    </a:lnTo>
                    <a:lnTo>
                      <a:pt x="5404" y="139"/>
                    </a:lnTo>
                    <a:lnTo>
                      <a:pt x="5185" y="93"/>
                    </a:lnTo>
                    <a:lnTo>
                      <a:pt x="4978" y="47"/>
                    </a:lnTo>
                    <a:lnTo>
                      <a:pt x="4759" y="24"/>
                    </a:lnTo>
                    <a:lnTo>
                      <a:pt x="4540" y="12"/>
                    </a:lnTo>
                    <a:lnTo>
                      <a:pt x="432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5"/>
              <p:cNvSpPr/>
              <p:nvPr/>
            </p:nvSpPr>
            <p:spPr>
              <a:xfrm>
                <a:off x="3929249" y="1443394"/>
                <a:ext cx="1285500" cy="1285500"/>
              </a:xfrm>
              <a:prstGeom prst="blockArc">
                <a:avLst>
                  <a:gd name="adj1" fmla="val 16285174"/>
                  <a:gd name="adj2" fmla="val 2705199"/>
                  <a:gd name="adj3" fmla="val 20687"/>
                </a:avLst>
              </a:pr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6" name="Google Shape;956;p25"/>
            <p:cNvSpPr/>
            <p:nvPr/>
          </p:nvSpPr>
          <p:spPr>
            <a:xfrm rot="5400000">
              <a:off x="4167842" y="1681998"/>
              <a:ext cx="808315" cy="809171"/>
            </a:xfrm>
            <a:custGeom>
              <a:avLst/>
              <a:gdLst/>
              <a:ahLst/>
              <a:cxnLst/>
              <a:rect l="l" t="t" r="r" b="b"/>
              <a:pathLst>
                <a:path w="8643" h="8654" extrusionOk="0">
                  <a:moveTo>
                    <a:pt x="4321" y="1"/>
                  </a:moveTo>
                  <a:lnTo>
                    <a:pt x="4091" y="12"/>
                  </a:lnTo>
                  <a:lnTo>
                    <a:pt x="3872" y="24"/>
                  </a:lnTo>
                  <a:lnTo>
                    <a:pt x="3664" y="47"/>
                  </a:lnTo>
                  <a:lnTo>
                    <a:pt x="3446" y="93"/>
                  </a:lnTo>
                  <a:lnTo>
                    <a:pt x="3238" y="139"/>
                  </a:lnTo>
                  <a:lnTo>
                    <a:pt x="3031" y="197"/>
                  </a:lnTo>
                  <a:lnTo>
                    <a:pt x="2835" y="266"/>
                  </a:lnTo>
                  <a:lnTo>
                    <a:pt x="2639" y="346"/>
                  </a:lnTo>
                  <a:lnTo>
                    <a:pt x="2443" y="427"/>
                  </a:lnTo>
                  <a:lnTo>
                    <a:pt x="2259" y="519"/>
                  </a:lnTo>
                  <a:lnTo>
                    <a:pt x="2074" y="623"/>
                  </a:lnTo>
                  <a:lnTo>
                    <a:pt x="1902" y="738"/>
                  </a:lnTo>
                  <a:lnTo>
                    <a:pt x="1729" y="865"/>
                  </a:lnTo>
                  <a:lnTo>
                    <a:pt x="1567" y="992"/>
                  </a:lnTo>
                  <a:lnTo>
                    <a:pt x="1406" y="1130"/>
                  </a:lnTo>
                  <a:lnTo>
                    <a:pt x="1256" y="1268"/>
                  </a:lnTo>
                  <a:lnTo>
                    <a:pt x="1118" y="1418"/>
                  </a:lnTo>
                  <a:lnTo>
                    <a:pt x="980" y="1579"/>
                  </a:lnTo>
                  <a:lnTo>
                    <a:pt x="853" y="1741"/>
                  </a:lnTo>
                  <a:lnTo>
                    <a:pt x="738" y="1913"/>
                  </a:lnTo>
                  <a:lnTo>
                    <a:pt x="623" y="2086"/>
                  </a:lnTo>
                  <a:lnTo>
                    <a:pt x="519" y="2271"/>
                  </a:lnTo>
                  <a:lnTo>
                    <a:pt x="427" y="2455"/>
                  </a:lnTo>
                  <a:lnTo>
                    <a:pt x="335" y="2639"/>
                  </a:lnTo>
                  <a:lnTo>
                    <a:pt x="254" y="2835"/>
                  </a:lnTo>
                  <a:lnTo>
                    <a:pt x="185" y="3043"/>
                  </a:lnTo>
                  <a:lnTo>
                    <a:pt x="127" y="3250"/>
                  </a:lnTo>
                  <a:lnTo>
                    <a:pt x="81" y="3457"/>
                  </a:lnTo>
                  <a:lnTo>
                    <a:pt x="46" y="3665"/>
                  </a:lnTo>
                  <a:lnTo>
                    <a:pt x="12" y="3884"/>
                  </a:lnTo>
                  <a:lnTo>
                    <a:pt x="0" y="4103"/>
                  </a:lnTo>
                  <a:lnTo>
                    <a:pt x="0" y="4322"/>
                  </a:lnTo>
                  <a:lnTo>
                    <a:pt x="0" y="4552"/>
                  </a:lnTo>
                  <a:lnTo>
                    <a:pt x="12" y="4771"/>
                  </a:lnTo>
                  <a:lnTo>
                    <a:pt x="46" y="4990"/>
                  </a:lnTo>
                  <a:lnTo>
                    <a:pt x="81" y="5197"/>
                  </a:lnTo>
                  <a:lnTo>
                    <a:pt x="127" y="5405"/>
                  </a:lnTo>
                  <a:lnTo>
                    <a:pt x="185" y="5612"/>
                  </a:lnTo>
                  <a:lnTo>
                    <a:pt x="254" y="5808"/>
                  </a:lnTo>
                  <a:lnTo>
                    <a:pt x="335" y="6004"/>
                  </a:lnTo>
                  <a:lnTo>
                    <a:pt x="427" y="6200"/>
                  </a:lnTo>
                  <a:lnTo>
                    <a:pt x="519" y="6384"/>
                  </a:lnTo>
                  <a:lnTo>
                    <a:pt x="623" y="6568"/>
                  </a:lnTo>
                  <a:lnTo>
                    <a:pt x="738" y="6741"/>
                  </a:lnTo>
                  <a:lnTo>
                    <a:pt x="853" y="6914"/>
                  </a:lnTo>
                  <a:lnTo>
                    <a:pt x="980" y="7075"/>
                  </a:lnTo>
                  <a:lnTo>
                    <a:pt x="1118" y="7237"/>
                  </a:lnTo>
                  <a:lnTo>
                    <a:pt x="1256" y="7386"/>
                  </a:lnTo>
                  <a:lnTo>
                    <a:pt x="1406" y="7525"/>
                  </a:lnTo>
                  <a:lnTo>
                    <a:pt x="1567" y="7663"/>
                  </a:lnTo>
                  <a:lnTo>
                    <a:pt x="1729" y="7790"/>
                  </a:lnTo>
                  <a:lnTo>
                    <a:pt x="1902" y="7905"/>
                  </a:lnTo>
                  <a:lnTo>
                    <a:pt x="2074" y="8020"/>
                  </a:lnTo>
                  <a:lnTo>
                    <a:pt x="2259" y="8124"/>
                  </a:lnTo>
                  <a:lnTo>
                    <a:pt x="2443" y="8228"/>
                  </a:lnTo>
                  <a:lnTo>
                    <a:pt x="2639" y="8308"/>
                  </a:lnTo>
                  <a:lnTo>
                    <a:pt x="2835" y="8389"/>
                  </a:lnTo>
                  <a:lnTo>
                    <a:pt x="3031" y="8458"/>
                  </a:lnTo>
                  <a:lnTo>
                    <a:pt x="3238" y="8516"/>
                  </a:lnTo>
                  <a:lnTo>
                    <a:pt x="3446" y="8562"/>
                  </a:lnTo>
                  <a:lnTo>
                    <a:pt x="3664" y="8596"/>
                  </a:lnTo>
                  <a:lnTo>
                    <a:pt x="3872" y="8631"/>
                  </a:lnTo>
                  <a:lnTo>
                    <a:pt x="4091" y="8642"/>
                  </a:lnTo>
                  <a:lnTo>
                    <a:pt x="4321" y="8654"/>
                  </a:lnTo>
                  <a:lnTo>
                    <a:pt x="4540" y="8642"/>
                  </a:lnTo>
                  <a:lnTo>
                    <a:pt x="4759" y="8631"/>
                  </a:lnTo>
                  <a:lnTo>
                    <a:pt x="4978" y="8596"/>
                  </a:lnTo>
                  <a:lnTo>
                    <a:pt x="5185" y="8562"/>
                  </a:lnTo>
                  <a:lnTo>
                    <a:pt x="5404" y="8516"/>
                  </a:lnTo>
                  <a:lnTo>
                    <a:pt x="5600" y="8458"/>
                  </a:lnTo>
                  <a:lnTo>
                    <a:pt x="5808" y="8389"/>
                  </a:lnTo>
                  <a:lnTo>
                    <a:pt x="6003" y="8308"/>
                  </a:lnTo>
                  <a:lnTo>
                    <a:pt x="6188" y="8228"/>
                  </a:lnTo>
                  <a:lnTo>
                    <a:pt x="6384" y="8124"/>
                  </a:lnTo>
                  <a:lnTo>
                    <a:pt x="6557" y="8020"/>
                  </a:lnTo>
                  <a:lnTo>
                    <a:pt x="6741" y="7905"/>
                  </a:lnTo>
                  <a:lnTo>
                    <a:pt x="6902" y="7790"/>
                  </a:lnTo>
                  <a:lnTo>
                    <a:pt x="7063" y="7663"/>
                  </a:lnTo>
                  <a:lnTo>
                    <a:pt x="7225" y="7525"/>
                  </a:lnTo>
                  <a:lnTo>
                    <a:pt x="7375" y="7386"/>
                  </a:lnTo>
                  <a:lnTo>
                    <a:pt x="7513" y="7237"/>
                  </a:lnTo>
                  <a:lnTo>
                    <a:pt x="7651" y="7075"/>
                  </a:lnTo>
                  <a:lnTo>
                    <a:pt x="7778" y="6914"/>
                  </a:lnTo>
                  <a:lnTo>
                    <a:pt x="7905" y="6741"/>
                  </a:lnTo>
                  <a:lnTo>
                    <a:pt x="8020" y="6568"/>
                  </a:lnTo>
                  <a:lnTo>
                    <a:pt x="8124" y="6384"/>
                  </a:lnTo>
                  <a:lnTo>
                    <a:pt x="8216" y="6200"/>
                  </a:lnTo>
                  <a:lnTo>
                    <a:pt x="8296" y="6004"/>
                  </a:lnTo>
                  <a:lnTo>
                    <a:pt x="8377" y="5808"/>
                  </a:lnTo>
                  <a:lnTo>
                    <a:pt x="8446" y="5612"/>
                  </a:lnTo>
                  <a:lnTo>
                    <a:pt x="8504" y="5405"/>
                  </a:lnTo>
                  <a:lnTo>
                    <a:pt x="8550" y="5197"/>
                  </a:lnTo>
                  <a:lnTo>
                    <a:pt x="8596" y="4990"/>
                  </a:lnTo>
                  <a:lnTo>
                    <a:pt x="8619" y="4771"/>
                  </a:lnTo>
                  <a:lnTo>
                    <a:pt x="8630" y="4552"/>
                  </a:lnTo>
                  <a:lnTo>
                    <a:pt x="8642" y="4322"/>
                  </a:lnTo>
                  <a:lnTo>
                    <a:pt x="8630" y="4103"/>
                  </a:lnTo>
                  <a:lnTo>
                    <a:pt x="8619" y="3884"/>
                  </a:lnTo>
                  <a:lnTo>
                    <a:pt x="8596" y="3665"/>
                  </a:lnTo>
                  <a:lnTo>
                    <a:pt x="8550" y="3457"/>
                  </a:lnTo>
                  <a:lnTo>
                    <a:pt x="8504" y="3250"/>
                  </a:lnTo>
                  <a:lnTo>
                    <a:pt x="8446" y="3043"/>
                  </a:lnTo>
                  <a:lnTo>
                    <a:pt x="8377" y="2835"/>
                  </a:lnTo>
                  <a:lnTo>
                    <a:pt x="8296" y="2639"/>
                  </a:lnTo>
                  <a:lnTo>
                    <a:pt x="8216" y="2455"/>
                  </a:lnTo>
                  <a:lnTo>
                    <a:pt x="8124" y="2271"/>
                  </a:lnTo>
                  <a:lnTo>
                    <a:pt x="8020" y="2086"/>
                  </a:lnTo>
                  <a:lnTo>
                    <a:pt x="7905" y="1913"/>
                  </a:lnTo>
                  <a:lnTo>
                    <a:pt x="7778" y="1741"/>
                  </a:lnTo>
                  <a:lnTo>
                    <a:pt x="7651" y="1579"/>
                  </a:lnTo>
                  <a:lnTo>
                    <a:pt x="7513" y="1418"/>
                  </a:lnTo>
                  <a:lnTo>
                    <a:pt x="7375" y="1268"/>
                  </a:lnTo>
                  <a:lnTo>
                    <a:pt x="7225" y="1130"/>
                  </a:lnTo>
                  <a:lnTo>
                    <a:pt x="7063" y="992"/>
                  </a:lnTo>
                  <a:lnTo>
                    <a:pt x="6902" y="865"/>
                  </a:lnTo>
                  <a:lnTo>
                    <a:pt x="6741" y="738"/>
                  </a:lnTo>
                  <a:lnTo>
                    <a:pt x="6557" y="623"/>
                  </a:lnTo>
                  <a:lnTo>
                    <a:pt x="6384" y="519"/>
                  </a:lnTo>
                  <a:lnTo>
                    <a:pt x="6188" y="427"/>
                  </a:lnTo>
                  <a:lnTo>
                    <a:pt x="6003" y="346"/>
                  </a:lnTo>
                  <a:lnTo>
                    <a:pt x="5808" y="266"/>
                  </a:lnTo>
                  <a:lnTo>
                    <a:pt x="5600" y="197"/>
                  </a:lnTo>
                  <a:lnTo>
                    <a:pt x="5404" y="139"/>
                  </a:lnTo>
                  <a:lnTo>
                    <a:pt x="5185" y="93"/>
                  </a:lnTo>
                  <a:lnTo>
                    <a:pt x="4978" y="47"/>
                  </a:lnTo>
                  <a:lnTo>
                    <a:pt x="4759" y="24"/>
                  </a:lnTo>
                  <a:lnTo>
                    <a:pt x="4540" y="12"/>
                  </a:lnTo>
                  <a:lnTo>
                    <a:pt x="4321" y="1"/>
                  </a:lnTo>
                  <a:close/>
                </a:path>
              </a:pathLst>
            </a:custGeom>
            <a:solidFill>
              <a:srgbClr val="FFF2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2" name="Google Shape;962;p25"/>
          <p:cNvSpPr txBox="1"/>
          <p:nvPr/>
        </p:nvSpPr>
        <p:spPr>
          <a:xfrm>
            <a:off x="7078274" y="3933893"/>
            <a:ext cx="1638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210A06"/>
                </a:solidFill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 sz="5400" dirty="0">
              <a:solidFill>
                <a:srgbClr val="210A0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967" name="Google Shape;967;p25"/>
          <p:cNvCxnSpPr>
            <a:cxnSpLocks/>
          </p:cNvCxnSpPr>
          <p:nvPr/>
        </p:nvCxnSpPr>
        <p:spPr>
          <a:xfrm rot="10800000">
            <a:off x="2182772" y="1367831"/>
            <a:ext cx="1382396" cy="104576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968" name="Google Shape;968;p25"/>
          <p:cNvCxnSpPr>
            <a:cxnSpLocks/>
          </p:cNvCxnSpPr>
          <p:nvPr/>
        </p:nvCxnSpPr>
        <p:spPr>
          <a:xfrm rot="16200000" flipH="1">
            <a:off x="5609000" y="2897043"/>
            <a:ext cx="1519803" cy="1254643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2" name="Google Shape;962;p25">
            <a:extLst>
              <a:ext uri="{FF2B5EF4-FFF2-40B4-BE49-F238E27FC236}">
                <a16:creationId xmlns:a16="http://schemas.microsoft.com/office/drawing/2014/main" id="{60ED68D9-2166-7582-9F35-A64FF3A26DEF}"/>
              </a:ext>
            </a:extLst>
          </p:cNvPr>
          <p:cNvSpPr txBox="1"/>
          <p:nvPr/>
        </p:nvSpPr>
        <p:spPr>
          <a:xfrm>
            <a:off x="378752" y="981720"/>
            <a:ext cx="1638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210A06"/>
                </a:solidFill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 sz="6000" dirty="0">
              <a:solidFill>
                <a:srgbClr val="210A0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0242" name="Picture 2" descr="مشاهدة صورة المصدر">
            <a:extLst>
              <a:ext uri="{FF2B5EF4-FFF2-40B4-BE49-F238E27FC236}">
                <a16:creationId xmlns:a16="http://schemas.microsoft.com/office/drawing/2014/main" id="{5DE7F610-359A-EADB-2E31-0A387BA92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46" y="1017724"/>
            <a:ext cx="1970856" cy="3915783"/>
          </a:xfrm>
          <a:prstGeom prst="roundRect">
            <a:avLst>
              <a:gd name="adj" fmla="val 16667"/>
            </a:avLst>
          </a:prstGeom>
          <a:ln w="28575">
            <a:solidFill>
              <a:schemeClr val="tx1">
                <a:lumMod val="90000"/>
                <a:lumOff val="1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FFD89FD-D53C-3312-75CE-F4E2298B4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40" r="3271"/>
          <a:stretch/>
        </p:blipFill>
        <p:spPr>
          <a:xfrm>
            <a:off x="547816" y="2325926"/>
            <a:ext cx="2517072" cy="2381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13C84FA-66A4-77A8-BD14-82B4BBC70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" t="2547" r="3664" b="1817"/>
          <a:stretch/>
        </p:blipFill>
        <p:spPr>
          <a:xfrm>
            <a:off x="6140914" y="1068182"/>
            <a:ext cx="2616686" cy="2251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30"/>
          <p:cNvSpPr/>
          <p:nvPr/>
        </p:nvSpPr>
        <p:spPr>
          <a:xfrm>
            <a:off x="871200" y="2112700"/>
            <a:ext cx="1407600" cy="1407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87" name="Google Shape;1087;p30"/>
          <p:cNvCxnSpPr>
            <a:cxnSpLocks/>
            <a:endCxn id="1086" idx="6"/>
          </p:cNvCxnSpPr>
          <p:nvPr/>
        </p:nvCxnSpPr>
        <p:spPr>
          <a:xfrm flipH="1">
            <a:off x="2278750" y="1520813"/>
            <a:ext cx="613500" cy="1295700"/>
          </a:xfrm>
          <a:prstGeom prst="curvedConnector3">
            <a:avLst>
              <a:gd name="adj1" fmla="val 4999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089" name="Google Shape;1089;p30"/>
          <p:cNvCxnSpPr>
            <a:cxnSpLocks/>
            <a:endCxn id="1086" idx="6"/>
          </p:cNvCxnSpPr>
          <p:nvPr/>
        </p:nvCxnSpPr>
        <p:spPr>
          <a:xfrm rot="10800000">
            <a:off x="2278750" y="2816467"/>
            <a:ext cx="613500" cy="1100100"/>
          </a:xfrm>
          <a:prstGeom prst="curvedConnector3">
            <a:avLst>
              <a:gd name="adj1" fmla="val 4999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091" name="Google Shape;1091;p30"/>
          <p:cNvCxnSpPr>
            <a:cxnSpLocks/>
            <a:endCxn id="1086" idx="6"/>
          </p:cNvCxnSpPr>
          <p:nvPr/>
        </p:nvCxnSpPr>
        <p:spPr>
          <a:xfrm flipH="1">
            <a:off x="2278750" y="2718677"/>
            <a:ext cx="613500" cy="97800"/>
          </a:xfrm>
          <a:prstGeom prst="curvedConnector3">
            <a:avLst>
              <a:gd name="adj1" fmla="val 4999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108" name="Google Shape;1108;p30"/>
          <p:cNvSpPr/>
          <p:nvPr/>
        </p:nvSpPr>
        <p:spPr>
          <a:xfrm>
            <a:off x="739598" y="2027888"/>
            <a:ext cx="1603549" cy="157718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 sz="6000" dirty="0">
              <a:solidFill>
                <a:srgbClr val="FFFFFF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" name="Google Shape;946;p25">
            <a:extLst>
              <a:ext uri="{FF2B5EF4-FFF2-40B4-BE49-F238E27FC236}">
                <a16:creationId xmlns:a16="http://schemas.microsoft.com/office/drawing/2014/main" id="{D4D281AB-23AD-5968-BB2D-536FE57447BF}"/>
              </a:ext>
            </a:extLst>
          </p:cNvPr>
          <p:cNvSpPr txBox="1">
            <a:spLocks/>
          </p:cNvSpPr>
          <p:nvPr/>
        </p:nvSpPr>
        <p:spPr>
          <a:xfrm>
            <a:off x="1424571" y="159557"/>
            <a:ext cx="62948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/>
              <a:t>the article, </a:t>
            </a:r>
            <a:r>
              <a:rPr lang="en-US" sz="5400" dirty="0">
                <a:solidFill>
                  <a:srgbClr val="00B050"/>
                </a:solidFill>
              </a:rPr>
              <a:t>an</a:t>
            </a:r>
          </a:p>
        </p:txBody>
      </p:sp>
      <p:pic>
        <p:nvPicPr>
          <p:cNvPr id="11270" name="Picture 6" descr="مشاهدة صورة المصدر">
            <a:extLst>
              <a:ext uri="{FF2B5EF4-FFF2-40B4-BE49-F238E27FC236}">
                <a16:creationId xmlns:a16="http://schemas.microsoft.com/office/drawing/2014/main" id="{C163E738-CACC-21F5-1BF5-692D4BAFB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15710" r="13824" b="13178"/>
          <a:stretch/>
        </p:blipFill>
        <p:spPr bwMode="auto">
          <a:xfrm>
            <a:off x="3048161" y="1278014"/>
            <a:ext cx="4320201" cy="35066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486A1B9C-2493-1ABE-A347-5CA06348C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0422" y="317599"/>
            <a:ext cx="6924667" cy="1286208"/>
          </a:xfrm>
          <a:prstGeom prst="rect">
            <a:avLst/>
          </a:prstGeom>
        </p:spPr>
        <p:txBody>
          <a:bodyPr/>
          <a:lstStyle/>
          <a:p>
            <a:endParaRPr sz="1200"/>
          </a:p>
        </p:txBody>
      </p:sp>
      <p:pic>
        <p:nvPicPr>
          <p:cNvPr id="5" name="عنصر نائب للمحتوى 3" descr="عنصر نائب للمحتوى 3">
            <a:extLst>
              <a:ext uri="{FF2B5EF4-FFF2-40B4-BE49-F238E27FC236}">
                <a16:creationId xmlns:a16="http://schemas.microsoft.com/office/drawing/2014/main" id="{FD722303-80BA-7AD0-E5AF-E84D49CF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1" y="148857"/>
            <a:ext cx="8835656" cy="48059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ستطيل 4">
            <a:extLst>
              <a:ext uri="{FF2B5EF4-FFF2-40B4-BE49-F238E27FC236}">
                <a16:creationId xmlns:a16="http://schemas.microsoft.com/office/drawing/2014/main" id="{2FB36AB8-8991-E693-B9BB-52B400818118}"/>
              </a:ext>
            </a:extLst>
          </p:cNvPr>
          <p:cNvSpPr txBox="1"/>
          <p:nvPr/>
        </p:nvSpPr>
        <p:spPr>
          <a:xfrm>
            <a:off x="1565517" y="1367304"/>
            <a:ext cx="61572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rgbClr val="00B050"/>
                </a:solidFill>
              </a:rPr>
              <a:t>an</a:t>
            </a:r>
          </a:p>
        </p:txBody>
      </p:sp>
      <p:sp>
        <p:nvSpPr>
          <p:cNvPr id="7" name="مستطيل 5">
            <a:extLst>
              <a:ext uri="{FF2B5EF4-FFF2-40B4-BE49-F238E27FC236}">
                <a16:creationId xmlns:a16="http://schemas.microsoft.com/office/drawing/2014/main" id="{40DF33C3-F24C-B98D-1A43-D72875D7A11E}"/>
              </a:ext>
            </a:extLst>
          </p:cNvPr>
          <p:cNvSpPr txBox="1"/>
          <p:nvPr/>
        </p:nvSpPr>
        <p:spPr>
          <a:xfrm>
            <a:off x="3233404" y="1388443"/>
            <a:ext cx="7715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chemeClr val="bg1">
                    <a:lumMod val="50000"/>
                  </a:schemeClr>
                </a:solidFill>
              </a:rPr>
              <a:t>the</a:t>
            </a:r>
          </a:p>
        </p:txBody>
      </p:sp>
      <p:sp>
        <p:nvSpPr>
          <p:cNvPr id="8" name="مستطيل 6">
            <a:extLst>
              <a:ext uri="{FF2B5EF4-FFF2-40B4-BE49-F238E27FC236}">
                <a16:creationId xmlns:a16="http://schemas.microsoft.com/office/drawing/2014/main" id="{7D6F450B-B048-8469-24C6-CEE122688A1A}"/>
              </a:ext>
            </a:extLst>
          </p:cNvPr>
          <p:cNvSpPr txBox="1"/>
          <p:nvPr/>
        </p:nvSpPr>
        <p:spPr>
          <a:xfrm>
            <a:off x="5197504" y="1388408"/>
            <a:ext cx="7715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rgbClr val="92D050"/>
                </a:solidFill>
              </a:rPr>
              <a:t>the</a:t>
            </a:r>
          </a:p>
        </p:txBody>
      </p:sp>
      <p:sp>
        <p:nvSpPr>
          <p:cNvPr id="9" name="مستطيل 7">
            <a:extLst>
              <a:ext uri="{FF2B5EF4-FFF2-40B4-BE49-F238E27FC236}">
                <a16:creationId xmlns:a16="http://schemas.microsoft.com/office/drawing/2014/main" id="{6B6B22ED-6281-6A87-CEF9-571CC9773972}"/>
              </a:ext>
            </a:extLst>
          </p:cNvPr>
          <p:cNvSpPr txBox="1"/>
          <p:nvPr/>
        </p:nvSpPr>
        <p:spPr>
          <a:xfrm>
            <a:off x="1545813" y="3860167"/>
            <a:ext cx="7715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rgbClr val="CC66FF"/>
                </a:solidFill>
              </a:rPr>
              <a:t>the</a:t>
            </a:r>
          </a:p>
        </p:txBody>
      </p:sp>
      <p:sp>
        <p:nvSpPr>
          <p:cNvPr id="10" name="مستطيل 8">
            <a:extLst>
              <a:ext uri="{FF2B5EF4-FFF2-40B4-BE49-F238E27FC236}">
                <a16:creationId xmlns:a16="http://schemas.microsoft.com/office/drawing/2014/main" id="{AEDFA50E-740F-3340-3C2A-DE3B68504527}"/>
              </a:ext>
            </a:extLst>
          </p:cNvPr>
          <p:cNvSpPr txBox="1"/>
          <p:nvPr/>
        </p:nvSpPr>
        <p:spPr>
          <a:xfrm>
            <a:off x="795710" y="3247306"/>
            <a:ext cx="9296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rgbClr val="00B050"/>
                </a:solidFill>
              </a:rPr>
              <a:t>The</a:t>
            </a:r>
          </a:p>
        </p:txBody>
      </p:sp>
      <p:sp>
        <p:nvSpPr>
          <p:cNvPr id="11" name="مستطيل 9">
            <a:extLst>
              <a:ext uri="{FF2B5EF4-FFF2-40B4-BE49-F238E27FC236}">
                <a16:creationId xmlns:a16="http://schemas.microsoft.com/office/drawing/2014/main" id="{D6648D7D-55E4-8CDF-CCF5-0DCAEB1B165B}"/>
              </a:ext>
            </a:extLst>
          </p:cNvPr>
          <p:cNvSpPr txBox="1"/>
          <p:nvPr/>
        </p:nvSpPr>
        <p:spPr>
          <a:xfrm>
            <a:off x="2827566" y="3238724"/>
            <a:ext cx="77153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rgbClr val="FF0066"/>
                </a:solidFill>
              </a:rPr>
              <a:t>the</a:t>
            </a:r>
          </a:p>
        </p:txBody>
      </p:sp>
      <p:sp>
        <p:nvSpPr>
          <p:cNvPr id="12" name="مستطيل 10">
            <a:extLst>
              <a:ext uri="{FF2B5EF4-FFF2-40B4-BE49-F238E27FC236}">
                <a16:creationId xmlns:a16="http://schemas.microsoft.com/office/drawing/2014/main" id="{6D0B0D9E-3628-0825-A381-CA125D6ADFEF}"/>
              </a:ext>
            </a:extLst>
          </p:cNvPr>
          <p:cNvSpPr txBox="1"/>
          <p:nvPr/>
        </p:nvSpPr>
        <p:spPr>
          <a:xfrm>
            <a:off x="3349802" y="2013064"/>
            <a:ext cx="77153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3" name="مستطيل 11">
            <a:extLst>
              <a:ext uri="{FF2B5EF4-FFF2-40B4-BE49-F238E27FC236}">
                <a16:creationId xmlns:a16="http://schemas.microsoft.com/office/drawing/2014/main" id="{BFCD40BB-5709-8EBD-9AAA-988B4B46E381}"/>
              </a:ext>
            </a:extLst>
          </p:cNvPr>
          <p:cNvSpPr txBox="1"/>
          <p:nvPr/>
        </p:nvSpPr>
        <p:spPr>
          <a:xfrm>
            <a:off x="5167538" y="3860167"/>
            <a:ext cx="7715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chemeClr val="accent3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4" name="مستطيل 12">
            <a:extLst>
              <a:ext uri="{FF2B5EF4-FFF2-40B4-BE49-F238E27FC236}">
                <a16:creationId xmlns:a16="http://schemas.microsoft.com/office/drawing/2014/main" id="{E9A32A40-8292-A21F-9FAC-986D999EED1D}"/>
              </a:ext>
            </a:extLst>
          </p:cNvPr>
          <p:cNvSpPr txBox="1"/>
          <p:nvPr/>
        </p:nvSpPr>
        <p:spPr>
          <a:xfrm>
            <a:off x="7112515" y="3884418"/>
            <a:ext cx="90973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sz="3200" b="1" dirty="0">
                <a:solidFill>
                  <a:srgbClr val="00B0F0"/>
                </a:solidFill>
              </a:rPr>
              <a:t>the</a:t>
            </a:r>
          </a:p>
        </p:txBody>
      </p:sp>
      <p:sp>
        <p:nvSpPr>
          <p:cNvPr id="15" name="مستطيل 13">
            <a:extLst>
              <a:ext uri="{FF2B5EF4-FFF2-40B4-BE49-F238E27FC236}">
                <a16:creationId xmlns:a16="http://schemas.microsoft.com/office/drawing/2014/main" id="{C7EF75E7-EFD8-1A3D-8766-C6493D87402D}"/>
              </a:ext>
            </a:extLst>
          </p:cNvPr>
          <p:cNvSpPr txBox="1"/>
          <p:nvPr/>
        </p:nvSpPr>
        <p:spPr>
          <a:xfrm>
            <a:off x="5939071" y="2372664"/>
            <a:ext cx="34072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chemeClr val="accent1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Chewy" panose="02000000000000000000" pitchFamily="2" charset="0"/>
              </a:rPr>
              <a:t>a</a:t>
            </a:r>
          </a:p>
        </p:txBody>
      </p:sp>
      <p:sp>
        <p:nvSpPr>
          <p:cNvPr id="16" name="مربع نص 14">
            <a:extLst>
              <a:ext uri="{FF2B5EF4-FFF2-40B4-BE49-F238E27FC236}">
                <a16:creationId xmlns:a16="http://schemas.microsoft.com/office/drawing/2014/main" id="{6CCCAE34-3D4C-FAC2-E643-43F1724BC927}"/>
              </a:ext>
            </a:extLst>
          </p:cNvPr>
          <p:cNvSpPr txBox="1"/>
          <p:nvPr/>
        </p:nvSpPr>
        <p:spPr>
          <a:xfrm>
            <a:off x="1681915" y="1832026"/>
            <a:ext cx="49933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r>
              <a:rPr sz="6000" b="1" dirty="0"/>
              <a:t>×</a:t>
            </a:r>
          </a:p>
        </p:txBody>
      </p:sp>
      <p:sp>
        <p:nvSpPr>
          <p:cNvPr id="17" name="مربع نص 15">
            <a:extLst>
              <a:ext uri="{FF2B5EF4-FFF2-40B4-BE49-F238E27FC236}">
                <a16:creationId xmlns:a16="http://schemas.microsoft.com/office/drawing/2014/main" id="{0D41CAA1-BF3A-563F-408D-36A724660621}"/>
              </a:ext>
            </a:extLst>
          </p:cNvPr>
          <p:cNvSpPr txBox="1"/>
          <p:nvPr/>
        </p:nvSpPr>
        <p:spPr>
          <a:xfrm>
            <a:off x="1621103" y="2465739"/>
            <a:ext cx="49933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r>
              <a:rPr sz="5400" b="1" dirty="0"/>
              <a:t>×</a:t>
            </a:r>
          </a:p>
        </p:txBody>
      </p:sp>
      <p:sp>
        <p:nvSpPr>
          <p:cNvPr id="18" name="مربع نص 16">
            <a:extLst>
              <a:ext uri="{FF2B5EF4-FFF2-40B4-BE49-F238E27FC236}">
                <a16:creationId xmlns:a16="http://schemas.microsoft.com/office/drawing/2014/main" id="{8676D7D8-8353-771E-E7C5-22840BD7D5ED}"/>
              </a:ext>
            </a:extLst>
          </p:cNvPr>
          <p:cNvSpPr txBox="1"/>
          <p:nvPr/>
        </p:nvSpPr>
        <p:spPr>
          <a:xfrm>
            <a:off x="3989132" y="2382475"/>
            <a:ext cx="49932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r>
              <a:rPr sz="6000" b="1" dirty="0"/>
              <a:t>×</a:t>
            </a:r>
          </a:p>
        </p:txBody>
      </p:sp>
      <p:sp>
        <p:nvSpPr>
          <p:cNvPr id="19" name="مربع نص 17">
            <a:extLst>
              <a:ext uri="{FF2B5EF4-FFF2-40B4-BE49-F238E27FC236}">
                <a16:creationId xmlns:a16="http://schemas.microsoft.com/office/drawing/2014/main" id="{85ACAE07-A8A5-AE88-7748-209B25EFFCD8}"/>
              </a:ext>
            </a:extLst>
          </p:cNvPr>
          <p:cNvSpPr txBox="1"/>
          <p:nvPr/>
        </p:nvSpPr>
        <p:spPr>
          <a:xfrm>
            <a:off x="5114697" y="1711607"/>
            <a:ext cx="49933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r>
              <a:rPr sz="6600" b="1" dirty="0"/>
              <a:t>×</a:t>
            </a:r>
          </a:p>
        </p:txBody>
      </p:sp>
      <p:sp>
        <p:nvSpPr>
          <p:cNvPr id="20" name="مربع نص 18">
            <a:extLst>
              <a:ext uri="{FF2B5EF4-FFF2-40B4-BE49-F238E27FC236}">
                <a16:creationId xmlns:a16="http://schemas.microsoft.com/office/drawing/2014/main" id="{BFBA99FE-98E7-D131-5F48-39CE1014E816}"/>
              </a:ext>
            </a:extLst>
          </p:cNvPr>
          <p:cNvSpPr txBox="1"/>
          <p:nvPr/>
        </p:nvSpPr>
        <p:spPr>
          <a:xfrm>
            <a:off x="3494764" y="3715141"/>
            <a:ext cx="49933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solidFill>
                  <a:srgbClr val="C00000"/>
                </a:solidFill>
              </a:defRPr>
            </a:lvl1pPr>
          </a:lstStyle>
          <a:p>
            <a:r>
              <a:rPr sz="5400" b="1" dirty="0"/>
              <a:t>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7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7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1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600" name="Google Shape;60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1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604" name="Google Shape;60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17"/>
          <p:cNvGrpSpPr/>
          <p:nvPr/>
        </p:nvGrpSpPr>
        <p:grpSpPr>
          <a:xfrm rot="10800000">
            <a:off x="559946" y="585334"/>
            <a:ext cx="6259524" cy="3856085"/>
            <a:chOff x="6012925" y="2964625"/>
            <a:chExt cx="1368950" cy="1009975"/>
          </a:xfrm>
        </p:grpSpPr>
        <p:sp>
          <p:nvSpPr>
            <p:cNvPr id="607" name="Google Shape;607;p1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7"/>
          <p:cNvGrpSpPr/>
          <p:nvPr/>
        </p:nvGrpSpPr>
        <p:grpSpPr>
          <a:xfrm>
            <a:off x="3587999" y="4259388"/>
            <a:ext cx="894076" cy="666865"/>
            <a:chOff x="7664899" y="1459525"/>
            <a:chExt cx="894076" cy="666865"/>
          </a:xfrm>
        </p:grpSpPr>
        <p:sp>
          <p:nvSpPr>
            <p:cNvPr id="613" name="Google Shape;613;p17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5" name="Google Shape;615;p17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616" name="Google Shape;616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4" name="Google Shape;644;p17"/>
          <p:cNvSpPr/>
          <p:nvPr/>
        </p:nvSpPr>
        <p:spPr>
          <a:xfrm>
            <a:off x="1843190" y="4079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7"/>
          <p:cNvSpPr/>
          <p:nvPr/>
        </p:nvSpPr>
        <p:spPr>
          <a:xfrm>
            <a:off x="4877433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7"/>
          <p:cNvSpPr/>
          <p:nvPr/>
        </p:nvSpPr>
        <p:spPr>
          <a:xfrm>
            <a:off x="1075150" y="445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7"/>
          <p:cNvSpPr/>
          <p:nvPr/>
        </p:nvSpPr>
        <p:spPr>
          <a:xfrm>
            <a:off x="4819727" y="4023097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0C08DF33-F7E4-1B72-3C5A-18E62414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96" y="2126970"/>
            <a:ext cx="3473337" cy="10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8" name="Google Shape;648;p17"/>
          <p:cNvSpPr txBox="1">
            <a:spLocks noGrp="1"/>
          </p:cNvSpPr>
          <p:nvPr>
            <p:ph type="ctrTitle"/>
          </p:nvPr>
        </p:nvSpPr>
        <p:spPr>
          <a:xfrm>
            <a:off x="393951" y="1345919"/>
            <a:ext cx="6214975" cy="1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The Definite Article:</a:t>
            </a:r>
            <a:br>
              <a:rPr lang="en-US" sz="4000" dirty="0"/>
            </a:br>
            <a:r>
              <a:rPr lang="en-US" sz="4000" dirty="0"/>
              <a:t> the</a:t>
            </a:r>
            <a:endParaRPr sz="8000" dirty="0">
              <a:solidFill>
                <a:schemeClr val="lt1"/>
              </a:solidFill>
            </a:endParaRPr>
          </a:p>
        </p:txBody>
      </p:sp>
      <p:sp>
        <p:nvSpPr>
          <p:cNvPr id="649" name="Google Shape;649;p17"/>
          <p:cNvSpPr txBox="1">
            <a:spLocks noGrp="1"/>
          </p:cNvSpPr>
          <p:nvPr>
            <p:ph type="subTitle" idx="1"/>
          </p:nvPr>
        </p:nvSpPr>
        <p:spPr>
          <a:xfrm>
            <a:off x="1585075" y="3437863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1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Page: 25</a:t>
            </a:r>
            <a:endParaRPr sz="2800" b="1" dirty="0">
              <a:solidFill>
                <a:schemeClr val="bg1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50" name="Google Shape;650;p17"/>
          <p:cNvSpPr/>
          <p:nvPr/>
        </p:nvSpPr>
        <p:spPr>
          <a:xfrm rot="10800000">
            <a:off x="3152255" y="3351960"/>
            <a:ext cx="764445" cy="85903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7"/>
          <p:cNvGrpSpPr/>
          <p:nvPr/>
        </p:nvGrpSpPr>
        <p:grpSpPr>
          <a:xfrm rot="293485">
            <a:off x="6295278" y="1521614"/>
            <a:ext cx="3042176" cy="3498555"/>
            <a:chOff x="6352925" y="3496200"/>
            <a:chExt cx="1008550" cy="1159850"/>
          </a:xfrm>
        </p:grpSpPr>
        <p:sp>
          <p:nvSpPr>
            <p:cNvPr id="652" name="Google Shape;652;p17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17"/>
          <p:cNvGrpSpPr/>
          <p:nvPr/>
        </p:nvGrpSpPr>
        <p:grpSpPr>
          <a:xfrm>
            <a:off x="6214984" y="1398274"/>
            <a:ext cx="666734" cy="607738"/>
            <a:chOff x="4890550" y="655525"/>
            <a:chExt cx="312200" cy="284575"/>
          </a:xfrm>
        </p:grpSpPr>
        <p:sp>
          <p:nvSpPr>
            <p:cNvPr id="759" name="Google Shape;759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4" name="Google Shape;854;p21"/>
          <p:cNvCxnSpPr>
            <a:cxnSpLocks/>
            <a:stCxn id="855" idx="1"/>
          </p:cNvCxnSpPr>
          <p:nvPr/>
        </p:nvCxnSpPr>
        <p:spPr>
          <a:xfrm rot="10800000" flipV="1">
            <a:off x="1834057" y="1831382"/>
            <a:ext cx="912900" cy="94905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56" name="Google Shape;856;p21"/>
          <p:cNvCxnSpPr>
            <a:cxnSpLocks/>
            <a:stCxn id="857" idx="1"/>
          </p:cNvCxnSpPr>
          <p:nvPr/>
        </p:nvCxnSpPr>
        <p:spPr>
          <a:xfrm rot="10800000">
            <a:off x="1814857" y="3030235"/>
            <a:ext cx="932100" cy="926723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58" name="Google Shape;858;p21"/>
          <p:cNvSpPr txBox="1"/>
          <p:nvPr/>
        </p:nvSpPr>
        <p:spPr>
          <a:xfrm>
            <a:off x="5195357" y="1175657"/>
            <a:ext cx="2670300" cy="48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10A06"/>
                </a:solidFill>
                <a:latin typeface="Exo 2"/>
                <a:ea typeface="Exo 2"/>
                <a:cs typeface="Exo 2"/>
                <a:sym typeface="Exo 2"/>
              </a:rPr>
              <a:t>The car….</a:t>
            </a:r>
            <a:endParaRPr sz="1800" dirty="0">
              <a:solidFill>
                <a:srgbClr val="210A06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59" name="Google Shape;859;p21"/>
          <p:cNvSpPr txBox="1"/>
          <p:nvPr/>
        </p:nvSpPr>
        <p:spPr>
          <a:xfrm>
            <a:off x="5195357" y="1983457"/>
            <a:ext cx="2670300" cy="48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10A06"/>
                </a:solidFill>
                <a:latin typeface="Exo 2"/>
                <a:ea typeface="Exo 2"/>
                <a:cs typeface="Exo 2"/>
                <a:sym typeface="Exo 2"/>
              </a:rPr>
              <a:t>Can I borrow the car?</a:t>
            </a:r>
            <a:endParaRPr sz="1800" dirty="0">
              <a:solidFill>
                <a:srgbClr val="210A06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60" name="Google Shape;860;p21"/>
          <p:cNvSpPr txBox="1"/>
          <p:nvPr/>
        </p:nvSpPr>
        <p:spPr>
          <a:xfrm>
            <a:off x="5195357" y="3324232"/>
            <a:ext cx="2670300" cy="48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10A06"/>
                </a:solidFill>
                <a:latin typeface="Exo 2"/>
                <a:ea typeface="Exo 2"/>
                <a:cs typeface="Exo 2"/>
                <a:sym typeface="Exo 2"/>
              </a:rPr>
              <a:t>The car</a:t>
            </a:r>
            <a:r>
              <a:rPr lang="en" sz="1800" dirty="0">
                <a:solidFill>
                  <a:schemeClr val="bg2">
                    <a:lumMod val="50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s</a:t>
            </a:r>
            <a:endParaRPr sz="1800" dirty="0">
              <a:solidFill>
                <a:schemeClr val="bg2">
                  <a:lumMod val="50000"/>
                </a:schemeClr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61" name="Google Shape;861;p21"/>
          <p:cNvSpPr txBox="1"/>
          <p:nvPr/>
        </p:nvSpPr>
        <p:spPr>
          <a:xfrm>
            <a:off x="5195357" y="4132032"/>
            <a:ext cx="2670300" cy="48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10A06"/>
                </a:solidFill>
                <a:latin typeface="Exo 2"/>
                <a:ea typeface="Exo 2"/>
                <a:cs typeface="Exo 2"/>
                <a:sym typeface="Exo 2"/>
              </a:rPr>
              <a:t>The car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Exo 2"/>
                <a:ea typeface="Exo 2"/>
                <a:cs typeface="Exo 2"/>
                <a:sym typeface="Exo 2"/>
              </a:rPr>
              <a:t>s</a:t>
            </a:r>
            <a:r>
              <a:rPr lang="en-US" sz="1800" dirty="0">
                <a:solidFill>
                  <a:srgbClr val="210A06"/>
                </a:solidFill>
                <a:latin typeface="Exo 2"/>
                <a:ea typeface="Exo 2"/>
                <a:cs typeface="Exo 2"/>
                <a:sym typeface="Exo 2"/>
              </a:rPr>
              <a:t> are new</a:t>
            </a:r>
            <a:endParaRPr sz="1800" dirty="0">
              <a:solidFill>
                <a:srgbClr val="210A06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62" name="Google Shape;862;p21"/>
          <p:cNvSpPr txBox="1">
            <a:spLocks noGrp="1"/>
          </p:cNvSpPr>
          <p:nvPr>
            <p:ph type="title"/>
          </p:nvPr>
        </p:nvSpPr>
        <p:spPr>
          <a:xfrm>
            <a:off x="638357" y="357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definite article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n-US" sz="1800" dirty="0"/>
              <a:t> comes before </a:t>
            </a:r>
            <a:r>
              <a:rPr lang="en-US" sz="1800" dirty="0">
                <a:solidFill>
                  <a:srgbClr val="00B050"/>
                </a:solidFill>
              </a:rPr>
              <a:t>singular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B0F0"/>
                </a:solidFill>
              </a:rPr>
              <a:t>plural</a:t>
            </a:r>
            <a:r>
              <a:rPr lang="en-US" sz="1800" dirty="0"/>
              <a:t> nouns.</a:t>
            </a:r>
            <a:endParaRPr sz="1800" dirty="0"/>
          </a:p>
        </p:txBody>
      </p:sp>
      <p:sp>
        <p:nvSpPr>
          <p:cNvPr id="855" name="Google Shape;855;p21"/>
          <p:cNvSpPr txBox="1">
            <a:spLocks noGrp="1"/>
          </p:cNvSpPr>
          <p:nvPr>
            <p:ph type="title" idx="4294967295"/>
          </p:nvPr>
        </p:nvSpPr>
        <p:spPr>
          <a:xfrm>
            <a:off x="2746957" y="1588982"/>
            <a:ext cx="168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lt1"/>
                </a:solidFill>
              </a:rPr>
              <a:t>Sigular</a:t>
            </a:r>
            <a:endParaRPr lang="en-US" sz="2200" dirty="0">
              <a:solidFill>
                <a:schemeClr val="lt1"/>
              </a:solidFill>
            </a:endParaRPr>
          </a:p>
        </p:txBody>
      </p:sp>
      <p:sp>
        <p:nvSpPr>
          <p:cNvPr id="857" name="Google Shape;857;p21"/>
          <p:cNvSpPr txBox="1">
            <a:spLocks noGrp="1"/>
          </p:cNvSpPr>
          <p:nvPr>
            <p:ph type="title" idx="4294967295"/>
          </p:nvPr>
        </p:nvSpPr>
        <p:spPr>
          <a:xfrm>
            <a:off x="2746957" y="3675732"/>
            <a:ext cx="1689600" cy="562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Plural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63" name="Google Shape;863;p21"/>
          <p:cNvSpPr/>
          <p:nvPr/>
        </p:nvSpPr>
        <p:spPr>
          <a:xfrm>
            <a:off x="200756" y="1983457"/>
            <a:ext cx="1787460" cy="1758096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FF6B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The</a:t>
            </a:r>
            <a:endParaRPr sz="2200" dirty="0">
              <a:solidFill>
                <a:srgbClr val="FFFFFF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864" name="Google Shape;864;p21"/>
          <p:cNvCxnSpPr>
            <a:cxnSpLocks/>
            <a:stCxn id="855" idx="3"/>
            <a:endCxn id="858" idx="1"/>
          </p:cNvCxnSpPr>
          <p:nvPr/>
        </p:nvCxnSpPr>
        <p:spPr>
          <a:xfrm flipV="1">
            <a:off x="4436557" y="1418057"/>
            <a:ext cx="758800" cy="41332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65" name="Google Shape;865;p21"/>
          <p:cNvCxnSpPr>
            <a:cxnSpLocks/>
            <a:stCxn id="855" idx="3"/>
            <a:endCxn id="859" idx="1"/>
          </p:cNvCxnSpPr>
          <p:nvPr/>
        </p:nvCxnSpPr>
        <p:spPr>
          <a:xfrm>
            <a:off x="4436557" y="1831382"/>
            <a:ext cx="758800" cy="39447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66" name="Google Shape;866;p21"/>
          <p:cNvCxnSpPr>
            <a:cxnSpLocks/>
            <a:stCxn id="857" idx="3"/>
            <a:endCxn id="860" idx="1"/>
          </p:cNvCxnSpPr>
          <p:nvPr/>
        </p:nvCxnSpPr>
        <p:spPr>
          <a:xfrm flipV="1">
            <a:off x="4436557" y="3566632"/>
            <a:ext cx="758800" cy="39032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67" name="Google Shape;867;p21"/>
          <p:cNvCxnSpPr>
            <a:cxnSpLocks/>
            <a:stCxn id="857" idx="3"/>
            <a:endCxn id="861" idx="1"/>
          </p:cNvCxnSpPr>
          <p:nvPr/>
        </p:nvCxnSpPr>
        <p:spPr>
          <a:xfrm>
            <a:off x="4436557" y="3956957"/>
            <a:ext cx="758800" cy="41747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28B0269A-69EE-E9B8-A418-1B79B615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57" y="1292013"/>
            <a:ext cx="1822630" cy="9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CF3A3D55-FA86-7894-8094-335C8957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65" y="1275055"/>
            <a:ext cx="293192" cy="6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مشاهدة صورة المصدر">
            <a:extLst>
              <a:ext uri="{FF2B5EF4-FFF2-40B4-BE49-F238E27FC236}">
                <a16:creationId xmlns:a16="http://schemas.microsoft.com/office/drawing/2014/main" id="{9B0CD781-C37F-469F-5F9A-81AFF770B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3611" l="10000" r="90000">
                        <a14:foregroundMark x1="51510" y1="2685" x2="50365" y2="10926"/>
                        <a14:foregroundMark x1="45521" y1="93611" x2="58854" y2="9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79" r="30803" b="1429"/>
          <a:stretch/>
        </p:blipFill>
        <p:spPr bwMode="auto">
          <a:xfrm>
            <a:off x="2714335" y="3243100"/>
            <a:ext cx="498022" cy="7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مشاهدة صورة المصدر">
            <a:extLst>
              <a:ext uri="{FF2B5EF4-FFF2-40B4-BE49-F238E27FC236}">
                <a16:creationId xmlns:a16="http://schemas.microsoft.com/office/drawing/2014/main" id="{727A2EE7-E145-EB3E-4D89-D7C1BBC4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736" y="4347281"/>
            <a:ext cx="1470593" cy="7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مشاهدة صورة المصدر">
            <a:extLst>
              <a:ext uri="{FF2B5EF4-FFF2-40B4-BE49-F238E27FC236}">
                <a16:creationId xmlns:a16="http://schemas.microsoft.com/office/drawing/2014/main" id="{81ADA80F-4375-E5E5-7641-BF1D317E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72" y="4468750"/>
            <a:ext cx="1630329" cy="81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" grpId="0" animBg="1"/>
      <p:bldP spid="859" grpId="0" animBg="1"/>
      <p:bldP spid="860" grpId="0" animBg="1"/>
      <p:bldP spid="861" grpId="0" animBg="1"/>
      <p:bldP spid="855" grpId="0"/>
      <p:bldP spid="857" grpId="0"/>
      <p:bldP spid="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8"/>
          <p:cNvSpPr/>
          <p:nvPr/>
        </p:nvSpPr>
        <p:spPr>
          <a:xfrm rot="10800000">
            <a:off x="8044890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8"/>
          <p:cNvSpPr/>
          <p:nvPr/>
        </p:nvSpPr>
        <p:spPr>
          <a:xfrm rot="-5737592" flipH="1">
            <a:off x="-1909447" y="282920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18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784" name="Google Shape;784;p1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18"/>
          <p:cNvSpPr txBox="1">
            <a:spLocks noGrp="1"/>
          </p:cNvSpPr>
          <p:nvPr>
            <p:ph type="body" idx="1"/>
          </p:nvPr>
        </p:nvSpPr>
        <p:spPr>
          <a:xfrm>
            <a:off x="1134812" y="2178892"/>
            <a:ext cx="6822850" cy="720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use the definite article in front of a </a:t>
            </a:r>
            <a:r>
              <a:rPr lang="en-US" sz="2800" b="1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when we believe the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listener/reader knows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exactly what we are referring to</a:t>
            </a:r>
          </a:p>
        </p:txBody>
      </p:sp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DB71088B-6516-1A08-5B42-77AAC957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97" y="1280760"/>
            <a:ext cx="3473337" cy="10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8" name="Google Shape;788;p18"/>
          <p:cNvGrpSpPr/>
          <p:nvPr/>
        </p:nvGrpSpPr>
        <p:grpSpPr>
          <a:xfrm rot="10800000" flipH="1">
            <a:off x="7400919" y="4112416"/>
            <a:ext cx="1838299" cy="1089040"/>
            <a:chOff x="238125" y="3383650"/>
            <a:chExt cx="1287775" cy="762900"/>
          </a:xfrm>
        </p:grpSpPr>
        <p:sp>
          <p:nvSpPr>
            <p:cNvPr id="789" name="Google Shape;789;p1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648;p17">
            <a:extLst>
              <a:ext uri="{FF2B5EF4-FFF2-40B4-BE49-F238E27FC236}">
                <a16:creationId xmlns:a16="http://schemas.microsoft.com/office/drawing/2014/main" id="{772C39D8-06C8-DD09-0F5A-6126E9ECFA4C}"/>
              </a:ext>
            </a:extLst>
          </p:cNvPr>
          <p:cNvSpPr txBox="1">
            <a:spLocks/>
          </p:cNvSpPr>
          <p:nvPr/>
        </p:nvSpPr>
        <p:spPr>
          <a:xfrm>
            <a:off x="1453649" y="759348"/>
            <a:ext cx="5732504" cy="138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/>
              <a:t>The Definite Article:</a:t>
            </a:r>
            <a:br>
              <a:rPr lang="en-US" sz="4000" dirty="0"/>
            </a:br>
            <a:r>
              <a:rPr lang="en-US" sz="4000" dirty="0"/>
              <a:t> the</a:t>
            </a:r>
            <a:endParaRPr lang="en-US" sz="8000" dirty="0">
              <a:solidFill>
                <a:schemeClr val="lt1"/>
              </a:solidFill>
            </a:endParaRPr>
          </a:p>
        </p:txBody>
      </p:sp>
      <p:sp>
        <p:nvSpPr>
          <p:cNvPr id="6" name="Google Shape;650;p17">
            <a:extLst>
              <a:ext uri="{FF2B5EF4-FFF2-40B4-BE49-F238E27FC236}">
                <a16:creationId xmlns:a16="http://schemas.microsoft.com/office/drawing/2014/main" id="{CF434F46-E8A2-8249-BD25-7EBB5EDCDD5A}"/>
              </a:ext>
            </a:extLst>
          </p:cNvPr>
          <p:cNvSpPr/>
          <p:nvPr/>
        </p:nvSpPr>
        <p:spPr>
          <a:xfrm rot="10800000">
            <a:off x="2132646" y="3526182"/>
            <a:ext cx="3854844" cy="115089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9"/>
          <p:cNvSpPr txBox="1"/>
          <p:nvPr/>
        </p:nvSpPr>
        <p:spPr>
          <a:xfrm>
            <a:off x="2424793" y="3761551"/>
            <a:ext cx="4636010" cy="594878"/>
          </a:xfrm>
          <a:prstGeom prst="flowChartAlternateProcess">
            <a:avLst/>
          </a:prstGeom>
          <a:solidFill>
            <a:schemeClr val="accent2"/>
          </a:solidFill>
          <a:ln w="19050">
            <a:solidFill>
              <a:schemeClr val="tx1"/>
            </a:solidFill>
            <a:prstDash val="dashDot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Look at </a:t>
            </a:r>
            <a:r>
              <a: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Berlin Sans FB" panose="020E0602020502020306" pitchFamily="34" charset="0"/>
              </a:rPr>
              <a:t>the boy</a:t>
            </a:r>
            <a:r>
              <a:rPr lang="en-US" sz="2400" b="0" i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Berlin Sans FB" panose="020E0602020502020306" pitchFamily="34" charset="0"/>
              </a:rPr>
              <a:t> 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 there</a:t>
            </a:r>
            <a:endParaRPr sz="2400" dirty="0">
              <a:solidFill>
                <a:schemeClr val="accent5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78DD2779-3710-378E-8815-B78BA222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1" y="594041"/>
            <a:ext cx="4242933" cy="2165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" name="Google Shape;798;p19"/>
          <p:cNvSpPr txBox="1"/>
          <p:nvPr/>
        </p:nvSpPr>
        <p:spPr>
          <a:xfrm>
            <a:off x="3066423" y="769650"/>
            <a:ext cx="4345200" cy="887700"/>
          </a:xfrm>
          <a:prstGeom prst="flowChartTerminato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went to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the beach 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every day</a:t>
            </a:r>
            <a:endParaRPr sz="2000" b="1" dirty="0">
              <a:solidFill>
                <a:srgbClr val="210A06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4104" name="Picture 8" descr="مشاهدة صورة المصدر">
            <a:extLst>
              <a:ext uri="{FF2B5EF4-FFF2-40B4-BE49-F238E27FC236}">
                <a16:creationId xmlns:a16="http://schemas.microsoft.com/office/drawing/2014/main" id="{60EDB938-E7D3-F2FE-4E3C-DDF55AFE0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91281" l="10000" r="90000">
                        <a14:foregroundMark x1="45800" y1="26690" x2="57600" y2="22954"/>
                        <a14:foregroundMark x1="57600" y1="22954" x2="57600" y2="22954"/>
                        <a14:foregroundMark x1="63400" y1="81317" x2="63400" y2="81317"/>
                        <a14:foregroundMark x1="69200" y1="89680" x2="69200" y2="89680"/>
                        <a14:foregroundMark x1="67400" y1="88612" x2="67400" y2="88612"/>
                        <a14:foregroundMark x1="66200" y1="87011" x2="73200" y2="91281"/>
                        <a14:foregroundMark x1="30800" y1="90925" x2="30800" y2="90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65" t="7619" r="16625" b="5079"/>
          <a:stretch/>
        </p:blipFill>
        <p:spPr bwMode="auto">
          <a:xfrm>
            <a:off x="6784521" y="1484785"/>
            <a:ext cx="2277836" cy="37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7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8"/>
          <p:cNvSpPr/>
          <p:nvPr/>
        </p:nvSpPr>
        <p:spPr>
          <a:xfrm rot="10800000">
            <a:off x="8044890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8"/>
          <p:cNvSpPr/>
          <p:nvPr/>
        </p:nvSpPr>
        <p:spPr>
          <a:xfrm rot="-5737592" flipH="1">
            <a:off x="-1909447" y="282920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18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784" name="Google Shape;784;p1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DB71088B-6516-1A08-5B42-77AAC957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97" y="1280760"/>
            <a:ext cx="3473337" cy="10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8" name="Google Shape;788;p18"/>
          <p:cNvGrpSpPr/>
          <p:nvPr/>
        </p:nvGrpSpPr>
        <p:grpSpPr>
          <a:xfrm rot="10800000" flipH="1">
            <a:off x="7400919" y="4112416"/>
            <a:ext cx="1838299" cy="1089040"/>
            <a:chOff x="238125" y="3383650"/>
            <a:chExt cx="1287775" cy="762900"/>
          </a:xfrm>
        </p:grpSpPr>
        <p:sp>
          <p:nvSpPr>
            <p:cNvPr id="789" name="Google Shape;789;p1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648;p17">
            <a:extLst>
              <a:ext uri="{FF2B5EF4-FFF2-40B4-BE49-F238E27FC236}">
                <a16:creationId xmlns:a16="http://schemas.microsoft.com/office/drawing/2014/main" id="{772C39D8-06C8-DD09-0F5A-6126E9ECFA4C}"/>
              </a:ext>
            </a:extLst>
          </p:cNvPr>
          <p:cNvSpPr txBox="1">
            <a:spLocks/>
          </p:cNvSpPr>
          <p:nvPr/>
        </p:nvSpPr>
        <p:spPr>
          <a:xfrm>
            <a:off x="1453649" y="759348"/>
            <a:ext cx="5732504" cy="138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/>
              <a:t>The Definite Article:</a:t>
            </a:r>
            <a:br>
              <a:rPr lang="en-US" sz="4000" dirty="0"/>
            </a:br>
            <a:r>
              <a:rPr lang="en-US" sz="4000" dirty="0"/>
              <a:t> the</a:t>
            </a:r>
            <a:endParaRPr lang="en-US" sz="8000" dirty="0">
              <a:solidFill>
                <a:schemeClr val="lt1"/>
              </a:solidFill>
            </a:endParaRPr>
          </a:p>
        </p:txBody>
      </p:sp>
      <p:sp>
        <p:nvSpPr>
          <p:cNvPr id="6" name="Google Shape;650;p17">
            <a:extLst>
              <a:ext uri="{FF2B5EF4-FFF2-40B4-BE49-F238E27FC236}">
                <a16:creationId xmlns:a16="http://schemas.microsoft.com/office/drawing/2014/main" id="{CF434F46-E8A2-8249-BD25-7EBB5EDCDD5A}"/>
              </a:ext>
            </a:extLst>
          </p:cNvPr>
          <p:cNvSpPr/>
          <p:nvPr/>
        </p:nvSpPr>
        <p:spPr>
          <a:xfrm rot="10800000">
            <a:off x="2761297" y="3609421"/>
            <a:ext cx="1257299" cy="126724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2901503-DBAE-4BA9-1F69-3E849840B144}"/>
              </a:ext>
            </a:extLst>
          </p:cNvPr>
          <p:cNvSpPr txBox="1"/>
          <p:nvPr/>
        </p:nvSpPr>
        <p:spPr>
          <a:xfrm>
            <a:off x="1285875" y="2474261"/>
            <a:ext cx="62293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Use the for objects that are </a:t>
            </a:r>
            <a:r>
              <a:rPr lang="en-US" sz="4000" dirty="0">
                <a:solidFill>
                  <a:srgbClr val="FF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a kind</a:t>
            </a:r>
            <a:endParaRPr lang="ar-SA" sz="3600" dirty="0">
              <a:solidFill>
                <a:schemeClr val="accent2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552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6" name="Google Shape;816;p20"/>
          <p:cNvCxnSpPr>
            <a:cxnSpLocks/>
          </p:cNvCxnSpPr>
          <p:nvPr/>
        </p:nvCxnSpPr>
        <p:spPr>
          <a:xfrm rot="10800000" flipV="1">
            <a:off x="5207908" y="1993628"/>
            <a:ext cx="950780" cy="137544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8" name="Google Shape;818;p20"/>
          <p:cNvCxnSpPr>
            <a:cxnSpLocks/>
            <a:stCxn id="819" idx="1"/>
          </p:cNvCxnSpPr>
          <p:nvPr/>
        </p:nvCxnSpPr>
        <p:spPr>
          <a:xfrm rot="10800000">
            <a:off x="2701656" y="2731569"/>
            <a:ext cx="1086741" cy="326471"/>
          </a:xfrm>
          <a:prstGeom prst="curvedConnector3">
            <a:avLst>
              <a:gd name="adj1" fmla="val 5525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5" name="Google Shape;815;p20"/>
          <p:cNvSpPr txBox="1">
            <a:spLocks noGrp="1"/>
          </p:cNvSpPr>
          <p:nvPr>
            <p:ph type="title" idx="4294967295"/>
          </p:nvPr>
        </p:nvSpPr>
        <p:spPr>
          <a:xfrm>
            <a:off x="2037933" y="415255"/>
            <a:ext cx="36414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1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17" name="Google Shape;817;p20"/>
          <p:cNvSpPr txBox="1">
            <a:spLocks noGrp="1"/>
          </p:cNvSpPr>
          <p:nvPr>
            <p:ph type="title" idx="4294967295"/>
          </p:nvPr>
        </p:nvSpPr>
        <p:spPr>
          <a:xfrm>
            <a:off x="2809598" y="1669852"/>
            <a:ext cx="147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2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19" name="Google Shape;819;p20"/>
          <p:cNvSpPr txBox="1">
            <a:spLocks noGrp="1"/>
          </p:cNvSpPr>
          <p:nvPr>
            <p:ph type="title" idx="4294967295"/>
          </p:nvPr>
        </p:nvSpPr>
        <p:spPr>
          <a:xfrm>
            <a:off x="3788396" y="2794189"/>
            <a:ext cx="543658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4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21" name="Google Shape;821;p20"/>
          <p:cNvSpPr txBox="1">
            <a:spLocks noGrp="1"/>
          </p:cNvSpPr>
          <p:nvPr>
            <p:ph type="title" idx="4294967295"/>
          </p:nvPr>
        </p:nvSpPr>
        <p:spPr>
          <a:xfrm>
            <a:off x="3696186" y="3785966"/>
            <a:ext cx="147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6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835" name="Google Shape;835;p20"/>
          <p:cNvSpPr txBox="1">
            <a:spLocks noGrp="1"/>
          </p:cNvSpPr>
          <p:nvPr>
            <p:ph type="title" idx="4294967295"/>
          </p:nvPr>
        </p:nvSpPr>
        <p:spPr>
          <a:xfrm>
            <a:off x="790322" y="1457271"/>
            <a:ext cx="161175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7030A0"/>
                </a:solidFill>
              </a:rPr>
              <a:t>The stars</a:t>
            </a:r>
            <a:endParaRPr sz="2200" dirty="0">
              <a:solidFill>
                <a:srgbClr val="7030A0"/>
              </a:solidFill>
            </a:endParaRPr>
          </a:p>
        </p:txBody>
      </p:sp>
      <p:sp>
        <p:nvSpPr>
          <p:cNvPr id="837" name="Google Shape;837;p20"/>
          <p:cNvSpPr txBox="1">
            <a:spLocks noGrp="1"/>
          </p:cNvSpPr>
          <p:nvPr>
            <p:ph type="title" idx="4294967295"/>
          </p:nvPr>
        </p:nvSpPr>
        <p:spPr>
          <a:xfrm>
            <a:off x="1729245" y="382373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2">
                    <a:lumMod val="50000"/>
                  </a:schemeClr>
                </a:solidFill>
              </a:rPr>
              <a:t>The sea</a:t>
            </a:r>
            <a:endParaRPr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39" name="Google Shape;839;p20"/>
          <p:cNvSpPr txBox="1">
            <a:spLocks noGrp="1"/>
          </p:cNvSpPr>
          <p:nvPr>
            <p:ph type="title" idx="4294967295"/>
          </p:nvPr>
        </p:nvSpPr>
        <p:spPr>
          <a:xfrm>
            <a:off x="3638638" y="621813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2">
                    <a:lumMod val="75000"/>
                  </a:schemeClr>
                </a:solidFill>
              </a:rPr>
              <a:t>The Earth</a:t>
            </a:r>
            <a:endParaRPr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41" name="Google Shape;841;p20"/>
          <p:cNvSpPr txBox="1">
            <a:spLocks noGrp="1"/>
          </p:cNvSpPr>
          <p:nvPr>
            <p:ph type="title" idx="4294967295"/>
          </p:nvPr>
        </p:nvSpPr>
        <p:spPr>
          <a:xfrm>
            <a:off x="6373572" y="3187397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2">
                    <a:lumMod val="10000"/>
                  </a:schemeClr>
                </a:solidFill>
              </a:rPr>
              <a:t>The moon</a:t>
            </a:r>
            <a:endParaRPr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843" name="Google Shape;843;p20"/>
          <p:cNvCxnSpPr>
            <a:cxnSpLocks/>
          </p:cNvCxnSpPr>
          <p:nvPr/>
        </p:nvCxnSpPr>
        <p:spPr>
          <a:xfrm rot="10800000" flipV="1">
            <a:off x="3406240" y="4029807"/>
            <a:ext cx="882658" cy="195384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Google Shape;844;p20"/>
          <p:cNvCxnSpPr>
            <a:cxnSpLocks/>
          </p:cNvCxnSpPr>
          <p:nvPr/>
        </p:nvCxnSpPr>
        <p:spPr>
          <a:xfrm rot="10800000">
            <a:off x="5050079" y="3269454"/>
            <a:ext cx="1231685" cy="181793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Google Shape;845;p20"/>
          <p:cNvCxnSpPr>
            <a:cxnSpLocks/>
          </p:cNvCxnSpPr>
          <p:nvPr/>
        </p:nvCxnSpPr>
        <p:spPr>
          <a:xfrm rot="10800000">
            <a:off x="2343897" y="1754245"/>
            <a:ext cx="1026390" cy="187218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6" name="Google Shape;846;p20"/>
          <p:cNvCxnSpPr>
            <a:cxnSpLocks/>
            <a:endCxn id="815" idx="3"/>
          </p:cNvCxnSpPr>
          <p:nvPr/>
        </p:nvCxnSpPr>
        <p:spPr>
          <a:xfrm rot="10800000">
            <a:off x="2402075" y="679106"/>
            <a:ext cx="1097269" cy="23617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817;p20">
            <a:extLst>
              <a:ext uri="{FF2B5EF4-FFF2-40B4-BE49-F238E27FC236}">
                <a16:creationId xmlns:a16="http://schemas.microsoft.com/office/drawing/2014/main" id="{493E1C6D-79BB-2FC8-4F16-0D13272FADAD}"/>
              </a:ext>
            </a:extLst>
          </p:cNvPr>
          <p:cNvSpPr txBox="1">
            <a:spLocks/>
          </p:cNvSpPr>
          <p:nvPr/>
        </p:nvSpPr>
        <p:spPr>
          <a:xfrm>
            <a:off x="4435836" y="1857435"/>
            <a:ext cx="132325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" sz="2200" dirty="0">
                <a:solidFill>
                  <a:schemeClr val="lt1"/>
                </a:solidFill>
              </a:rPr>
              <a:t>3</a:t>
            </a:r>
          </a:p>
        </p:txBody>
      </p:sp>
      <p:sp>
        <p:nvSpPr>
          <p:cNvPr id="19" name="Google Shape;841;p20">
            <a:extLst>
              <a:ext uri="{FF2B5EF4-FFF2-40B4-BE49-F238E27FC236}">
                <a16:creationId xmlns:a16="http://schemas.microsoft.com/office/drawing/2014/main" id="{768D18BA-4DE2-7D9B-9982-9B64F26452CA}"/>
              </a:ext>
            </a:extLst>
          </p:cNvPr>
          <p:cNvSpPr txBox="1">
            <a:spLocks/>
          </p:cNvSpPr>
          <p:nvPr/>
        </p:nvSpPr>
        <p:spPr>
          <a:xfrm>
            <a:off x="6281763" y="1651055"/>
            <a:ext cx="189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200" dirty="0">
                <a:solidFill>
                  <a:schemeClr val="lt1"/>
                </a:solidFill>
              </a:rPr>
              <a:t>The sky</a:t>
            </a:r>
          </a:p>
        </p:txBody>
      </p:sp>
      <p:sp>
        <p:nvSpPr>
          <p:cNvPr id="30" name="Google Shape;819;p20">
            <a:extLst>
              <a:ext uri="{FF2B5EF4-FFF2-40B4-BE49-F238E27FC236}">
                <a16:creationId xmlns:a16="http://schemas.microsoft.com/office/drawing/2014/main" id="{CC1F8B29-C96A-9384-88B9-24BC464F906C}"/>
              </a:ext>
            </a:extLst>
          </p:cNvPr>
          <p:cNvSpPr txBox="1">
            <a:spLocks/>
          </p:cNvSpPr>
          <p:nvPr/>
        </p:nvSpPr>
        <p:spPr>
          <a:xfrm>
            <a:off x="4664250" y="3005602"/>
            <a:ext cx="54365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" sz="2200" dirty="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3" name="Google Shape;835;p20">
            <a:extLst>
              <a:ext uri="{FF2B5EF4-FFF2-40B4-BE49-F238E27FC236}">
                <a16:creationId xmlns:a16="http://schemas.microsoft.com/office/drawing/2014/main" id="{B9B694A0-99A7-40CE-A124-820FA19C3EFD}"/>
              </a:ext>
            </a:extLst>
          </p:cNvPr>
          <p:cNvSpPr txBox="1">
            <a:spLocks/>
          </p:cNvSpPr>
          <p:nvPr/>
        </p:nvSpPr>
        <p:spPr>
          <a:xfrm>
            <a:off x="1091883" y="2630955"/>
            <a:ext cx="189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 sun</a:t>
            </a:r>
          </a:p>
        </p:txBody>
      </p:sp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4FD224BD-FD7E-AD92-CBD8-39B53413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5375" l="10000" r="90000">
                        <a14:foregroundMark x1="47625" y1="7875" x2="54875" y2="7875"/>
                        <a14:foregroundMark x1="35875" y1="5125" x2="35875" y2="5125"/>
                        <a14:foregroundMark x1="35500" y1="3500" x2="36875" y2="6000"/>
                        <a14:foregroundMark x1="36875" y1="6000" x2="26500" y2="12000"/>
                        <a14:foregroundMark x1="17348" y1="26094" x2="14000" y2="31250"/>
                        <a14:foregroundMark x1="26500" y1="12000" x2="22889" y2="17561"/>
                        <a14:foregroundMark x1="14000" y1="31250" x2="11625" y2="42250"/>
                        <a14:foregroundMark x1="11625" y1="42250" x2="12500" y2="53375"/>
                        <a14:foregroundMark x1="12500" y1="53375" x2="17625" y2="63375"/>
                        <a14:foregroundMark x1="17625" y1="63375" x2="17625" y2="63375"/>
                        <a14:foregroundMark x1="18125" y1="63625" x2="28750" y2="74125"/>
                        <a14:foregroundMark x1="43555" y1="80182" x2="48000" y2="82000"/>
                        <a14:foregroundMark x1="28750" y1="74125" x2="33903" y2="76233"/>
                        <a14:foregroundMark x1="48000" y1="82000" x2="50625" y2="81875"/>
                        <a14:foregroundMark x1="50750" y1="82250" x2="49250" y2="95375"/>
                        <a14:foregroundMark x1="44250" y1="34250" x2="61250" y2="33750"/>
                        <a14:foregroundMark x1="43750" y1="27750" x2="44500" y2="51375"/>
                        <a14:foregroundMark x1="44500" y1="51375" x2="44500" y2="51375"/>
                        <a14:foregroundMark x1="36250" y1="31750" x2="55250" y2="49375"/>
                        <a14:foregroundMark x1="47875" y1="35250" x2="51250" y2="47250"/>
                        <a14:foregroundMark x1="58250" y1="31000" x2="52375" y2="45750"/>
                        <a14:foregroundMark x1="61250" y1="29000" x2="60500" y2="47125"/>
                        <a14:foregroundMark x1="60500" y1="47125" x2="60125" y2="48125"/>
                        <a14:backgroundMark x1="21250" y1="20750" x2="21250" y2="20750"/>
                        <a14:backgroundMark x1="24125" y1="18250" x2="18750" y2="26875"/>
                        <a14:backgroundMark x1="34750" y1="75250" x2="44250" y2="7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405" y="326055"/>
            <a:ext cx="1110868" cy="111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635;p43">
            <a:extLst>
              <a:ext uri="{FF2B5EF4-FFF2-40B4-BE49-F238E27FC236}">
                <a16:creationId xmlns:a16="http://schemas.microsoft.com/office/drawing/2014/main" id="{9093D140-CC3F-3063-DC5C-196126493F6A}"/>
              </a:ext>
            </a:extLst>
          </p:cNvPr>
          <p:cNvSpPr/>
          <p:nvPr/>
        </p:nvSpPr>
        <p:spPr>
          <a:xfrm>
            <a:off x="3406240" y="794194"/>
            <a:ext cx="186207" cy="20638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17319E90-8A3A-342A-6D6F-5E9FF1E1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02" b="90000" l="7778" r="92778">
                        <a14:foregroundMark x1="67667" y1="9146" x2="66444" y2="13659"/>
                        <a14:foregroundMark x1="85333" y1="55976" x2="92778" y2="56463"/>
                        <a14:foregroundMark x1="7778" y1="53171" x2="11778" y2="59024"/>
                        <a14:foregroundMark x1="45556" y1="77805" x2="43889" y2="75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204"/>
            <a:ext cx="1219211" cy="11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635;p43">
            <a:extLst>
              <a:ext uri="{FF2B5EF4-FFF2-40B4-BE49-F238E27FC236}">
                <a16:creationId xmlns:a16="http://schemas.microsoft.com/office/drawing/2014/main" id="{076C4787-823C-CD4D-6592-24D5CABC8AB6}"/>
              </a:ext>
            </a:extLst>
          </p:cNvPr>
          <p:cNvSpPr/>
          <p:nvPr/>
        </p:nvSpPr>
        <p:spPr>
          <a:xfrm>
            <a:off x="2308970" y="1651055"/>
            <a:ext cx="186207" cy="20638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37" name="Google Shape;1635;p43">
            <a:extLst>
              <a:ext uri="{FF2B5EF4-FFF2-40B4-BE49-F238E27FC236}">
                <a16:creationId xmlns:a16="http://schemas.microsoft.com/office/drawing/2014/main" id="{67FD72E2-1208-CF77-F045-3E5E8B0805C6}"/>
              </a:ext>
            </a:extLst>
          </p:cNvPr>
          <p:cNvSpPr/>
          <p:nvPr/>
        </p:nvSpPr>
        <p:spPr>
          <a:xfrm>
            <a:off x="6079169" y="1838274"/>
            <a:ext cx="186207" cy="20638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5126" name="Picture 6" descr="مشاهدة صورة المصدر">
            <a:extLst>
              <a:ext uri="{FF2B5EF4-FFF2-40B4-BE49-F238E27FC236}">
                <a16:creationId xmlns:a16="http://schemas.microsoft.com/office/drawing/2014/main" id="{C8190D73-8050-41DA-CE48-B47AEA70D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4"/>
          <a:stretch/>
        </p:blipFill>
        <p:spPr bwMode="auto">
          <a:xfrm>
            <a:off x="7384193" y="759525"/>
            <a:ext cx="1611752" cy="16190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1635;p43">
            <a:extLst>
              <a:ext uri="{FF2B5EF4-FFF2-40B4-BE49-F238E27FC236}">
                <a16:creationId xmlns:a16="http://schemas.microsoft.com/office/drawing/2014/main" id="{3C22E772-AA00-B1D3-F67A-4A1E957E3F81}"/>
              </a:ext>
            </a:extLst>
          </p:cNvPr>
          <p:cNvSpPr/>
          <p:nvPr/>
        </p:nvSpPr>
        <p:spPr>
          <a:xfrm>
            <a:off x="2638048" y="2634207"/>
            <a:ext cx="186207" cy="20638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1" name="Google Shape;1635;p43">
            <a:extLst>
              <a:ext uri="{FF2B5EF4-FFF2-40B4-BE49-F238E27FC236}">
                <a16:creationId xmlns:a16="http://schemas.microsoft.com/office/drawing/2014/main" id="{57A1E171-1CE4-48D1-6FF9-85B85C04CA63}"/>
              </a:ext>
            </a:extLst>
          </p:cNvPr>
          <p:cNvSpPr/>
          <p:nvPr/>
        </p:nvSpPr>
        <p:spPr>
          <a:xfrm>
            <a:off x="6188659" y="3348057"/>
            <a:ext cx="186207" cy="20638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4" name="Google Shape;1635;p43">
            <a:extLst>
              <a:ext uri="{FF2B5EF4-FFF2-40B4-BE49-F238E27FC236}">
                <a16:creationId xmlns:a16="http://schemas.microsoft.com/office/drawing/2014/main" id="{F9D70464-BE3A-686E-AB7F-CC2E23F397D5}"/>
              </a:ext>
            </a:extLst>
          </p:cNvPr>
          <p:cNvSpPr/>
          <p:nvPr/>
        </p:nvSpPr>
        <p:spPr>
          <a:xfrm>
            <a:off x="3277183" y="4122001"/>
            <a:ext cx="186207" cy="20638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5128" name="Picture 8" descr="مشاهدة صورة المصدر">
            <a:extLst>
              <a:ext uri="{FF2B5EF4-FFF2-40B4-BE49-F238E27FC236}">
                <a16:creationId xmlns:a16="http://schemas.microsoft.com/office/drawing/2014/main" id="{6714A2CC-7B75-447F-8C3C-5CA74A40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5" b="97750" l="1375" r="97000">
                        <a14:foregroundMark x1="79250" y1="13625" x2="79250" y2="13625"/>
                        <a14:foregroundMark x1="67750" y1="11375" x2="67750" y2="11375"/>
                        <a14:foregroundMark x1="72125" y1="6000" x2="68375" y2="15500"/>
                        <a14:foregroundMark x1="61375" y1="3375" x2="60625" y2="7875"/>
                        <a14:foregroundMark x1="50750" y1="2875" x2="50750" y2="7875"/>
                        <a14:foregroundMark x1="41000" y1="3625" x2="41875" y2="8750"/>
                        <a14:foregroundMark x1="31250" y1="6625" x2="34125" y2="12125"/>
                        <a14:foregroundMark x1="20750" y1="12750" x2="25500" y2="18625"/>
                        <a14:foregroundMark x1="14625" y1="17750" x2="18125" y2="22375"/>
                        <a14:foregroundMark x1="8375" y1="27625" x2="13000" y2="31000"/>
                        <a14:foregroundMark x1="4000" y1="36500" x2="9375" y2="37625"/>
                        <a14:foregroundMark x1="1375" y1="46625" x2="7875" y2="47250"/>
                        <a14:foregroundMark x1="2500" y1="57625" x2="10000" y2="56875"/>
                        <a14:foregroundMark x1="5375" y1="66625" x2="12375" y2="65125"/>
                        <a14:foregroundMark x1="9625" y1="76500" x2="17500" y2="72125"/>
                        <a14:foregroundMark x1="16375" y1="83625" x2="22500" y2="78250"/>
                        <a14:foregroundMark x1="24500" y1="91250" x2="29625" y2="84625"/>
                        <a14:foregroundMark x1="34000" y1="95125" x2="36625" y2="87750"/>
                        <a14:foregroundMark x1="43750" y1="97625" x2="44625" y2="89625"/>
                        <a14:foregroundMark x1="53625" y1="88375" x2="54875" y2="97750"/>
                        <a14:foregroundMark x1="54875" y1="97750" x2="54875" y2="97750"/>
                        <a14:foregroundMark x1="62125" y1="88125" x2="64125" y2="95500"/>
                        <a14:foregroundMark x1="68750" y1="83375" x2="71750" y2="90375"/>
                        <a14:foregroundMark x1="76000" y1="79375" x2="81625" y2="85125"/>
                        <a14:foregroundMark x1="82250" y1="72875" x2="87500" y2="77875"/>
                        <a14:foregroundMark x1="86500" y1="66000" x2="93500" y2="68250"/>
                        <a14:foregroundMark x1="89875" y1="56625" x2="96875" y2="58125"/>
                        <a14:foregroundMark x1="89500" y1="48750" x2="97000" y2="48375"/>
                        <a14:foregroundMark x1="88125" y1="40125" x2="95875" y2="37250"/>
                        <a14:foregroundMark x1="84750" y1="32750" x2="90625" y2="30000"/>
                        <a14:foregroundMark x1="80625" y1="25125" x2="87000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4" y="2248934"/>
            <a:ext cx="1116092" cy="11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مشاهدة صورة المصدر">
            <a:extLst>
              <a:ext uri="{FF2B5EF4-FFF2-40B4-BE49-F238E27FC236}">
                <a16:creationId xmlns:a16="http://schemas.microsoft.com/office/drawing/2014/main" id="{B2FA7762-56CB-DB0B-F168-8E280438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82" y="2731213"/>
            <a:ext cx="1034779" cy="10347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مشاهدة صورة المصدر">
            <a:extLst>
              <a:ext uri="{FF2B5EF4-FFF2-40B4-BE49-F238E27FC236}">
                <a16:creationId xmlns:a16="http://schemas.microsoft.com/office/drawing/2014/main" id="{C955E977-B0EE-8F6B-031A-5406F5BE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3" y="3592058"/>
            <a:ext cx="1610772" cy="11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" grpId="0"/>
      <p:bldP spid="817" grpId="0"/>
      <p:bldP spid="819" grpId="0"/>
      <p:bldP spid="821" grpId="0"/>
      <p:bldP spid="835" grpId="0"/>
      <p:bldP spid="837" grpId="0"/>
      <p:bldP spid="839" grpId="0"/>
      <p:bldP spid="841" grpId="0"/>
      <p:bldP spid="19" grpId="0"/>
      <p:bldP spid="30" grpId="0"/>
      <p:bldP spid="33" grpId="0"/>
      <p:bldP spid="34" grpId="0" animBg="1"/>
      <p:bldP spid="35" grpId="0" animBg="1"/>
      <p:bldP spid="37" grpId="0" animBg="1"/>
      <p:bldP spid="38" grpId="0" animBg="1"/>
      <p:bldP spid="41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3" name="Google Shape;973;p26"/>
          <p:cNvCxnSpPr>
            <a:stCxn id="974" idx="6"/>
            <a:endCxn id="975" idx="4"/>
          </p:cNvCxnSpPr>
          <p:nvPr/>
        </p:nvCxnSpPr>
        <p:spPr>
          <a:xfrm rot="10800000" flipH="1">
            <a:off x="4151815" y="2474789"/>
            <a:ext cx="968100" cy="6120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6" name="Google Shape;976;p26"/>
          <p:cNvCxnSpPr>
            <a:stCxn id="977" idx="4"/>
            <a:endCxn id="978" idx="6"/>
          </p:cNvCxnSpPr>
          <p:nvPr/>
        </p:nvCxnSpPr>
        <p:spPr>
          <a:xfrm rot="5400000">
            <a:off x="1821203" y="2296752"/>
            <a:ext cx="612000" cy="9681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8" name="Google Shape;978;p26"/>
          <p:cNvSpPr/>
          <p:nvPr/>
        </p:nvSpPr>
        <p:spPr>
          <a:xfrm>
            <a:off x="1070590" y="2800452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6"/>
          <p:cNvSpPr/>
          <p:nvPr/>
        </p:nvSpPr>
        <p:spPr>
          <a:xfrm>
            <a:off x="2324903" y="1902102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26"/>
          <p:cNvSpPr/>
          <p:nvPr/>
        </p:nvSpPr>
        <p:spPr>
          <a:xfrm>
            <a:off x="3579115" y="2800439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6"/>
          <p:cNvSpPr/>
          <p:nvPr/>
        </p:nvSpPr>
        <p:spPr>
          <a:xfrm>
            <a:off x="4833440" y="1902114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6"/>
          <p:cNvSpPr/>
          <p:nvPr/>
        </p:nvSpPr>
        <p:spPr>
          <a:xfrm>
            <a:off x="6087665" y="2800439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6"/>
          <p:cNvSpPr/>
          <p:nvPr/>
        </p:nvSpPr>
        <p:spPr>
          <a:xfrm>
            <a:off x="7341990" y="1902114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81" name="Google Shape;981;p26"/>
          <p:cNvCxnSpPr>
            <a:stCxn id="977" idx="4"/>
            <a:endCxn id="974" idx="2"/>
          </p:cNvCxnSpPr>
          <p:nvPr/>
        </p:nvCxnSpPr>
        <p:spPr>
          <a:xfrm rot="-5400000" flipH="1">
            <a:off x="2789153" y="2296902"/>
            <a:ext cx="612000" cy="9678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2" name="Google Shape;982;p26"/>
          <p:cNvCxnSpPr>
            <a:stCxn id="979" idx="2"/>
            <a:endCxn id="975" idx="4"/>
          </p:cNvCxnSpPr>
          <p:nvPr/>
        </p:nvCxnSpPr>
        <p:spPr>
          <a:xfrm rot="10800000">
            <a:off x="5119865" y="2474789"/>
            <a:ext cx="967800" cy="6120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3" name="Google Shape;983;p26"/>
          <p:cNvCxnSpPr>
            <a:stCxn id="980" idx="4"/>
            <a:endCxn id="979" idx="6"/>
          </p:cNvCxnSpPr>
          <p:nvPr/>
        </p:nvCxnSpPr>
        <p:spPr>
          <a:xfrm rot="5400000">
            <a:off x="6838290" y="2296764"/>
            <a:ext cx="612000" cy="9681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4" name="Google Shape;984;p26"/>
          <p:cNvSpPr txBox="1">
            <a:spLocks noGrp="1"/>
          </p:cNvSpPr>
          <p:nvPr>
            <p:ph type="title"/>
          </p:nvPr>
        </p:nvSpPr>
        <p:spPr>
          <a:xfrm>
            <a:off x="485651" y="17950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the with the names of …..</a:t>
            </a:r>
            <a:endParaRPr dirty="0"/>
          </a:p>
        </p:txBody>
      </p:sp>
      <p:grpSp>
        <p:nvGrpSpPr>
          <p:cNvPr id="986" name="Google Shape;986;p26"/>
          <p:cNvGrpSpPr/>
          <p:nvPr/>
        </p:nvGrpSpPr>
        <p:grpSpPr>
          <a:xfrm>
            <a:off x="562099" y="2711549"/>
            <a:ext cx="1674463" cy="1212506"/>
            <a:chOff x="651259" y="3274885"/>
            <a:chExt cx="1674463" cy="1212506"/>
          </a:xfrm>
        </p:grpSpPr>
        <p:sp>
          <p:nvSpPr>
            <p:cNvPr id="987" name="Google Shape;987;p26"/>
            <p:cNvSpPr/>
            <p:nvPr/>
          </p:nvSpPr>
          <p:spPr>
            <a:xfrm>
              <a:off x="1063089" y="3274885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1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988" name="Google Shape;988;p26"/>
            <p:cNvSpPr txBox="1"/>
            <p:nvPr/>
          </p:nvSpPr>
          <p:spPr>
            <a:xfrm>
              <a:off x="651259" y="4025391"/>
              <a:ext cx="1674463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latin typeface="Chewy" panose="02000000000000000000" pitchFamily="2" charset="0"/>
                  <a:ea typeface="Chewy" panose="02000000000000000000" pitchFamily="2" charset="0"/>
                </a:rPr>
                <a:t>oceans</a:t>
              </a:r>
              <a:endParaRPr sz="2200" dirty="0">
                <a:solidFill>
                  <a:srgbClr val="FF6B6B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</p:grpSp>
      <p:grpSp>
        <p:nvGrpSpPr>
          <p:cNvPr id="989" name="Google Shape;989;p26"/>
          <p:cNvGrpSpPr/>
          <p:nvPr/>
        </p:nvGrpSpPr>
        <p:grpSpPr>
          <a:xfrm>
            <a:off x="3159000" y="2711549"/>
            <a:ext cx="1413000" cy="1422508"/>
            <a:chOff x="3248160" y="3274885"/>
            <a:chExt cx="1413000" cy="1422508"/>
          </a:xfrm>
        </p:grpSpPr>
        <p:sp>
          <p:nvSpPr>
            <p:cNvPr id="990" name="Google Shape;990;p26"/>
            <p:cNvSpPr txBox="1"/>
            <p:nvPr/>
          </p:nvSpPr>
          <p:spPr>
            <a:xfrm>
              <a:off x="3248160" y="4235394"/>
              <a:ext cx="14130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00B050"/>
                  </a:solidFill>
                  <a:latin typeface="Chewy" panose="02000000000000000000" pitchFamily="2" charset="0"/>
                  <a:ea typeface="Chewy" panose="02000000000000000000" pitchFamily="2" charset="0"/>
                  <a:cs typeface="Fredoka One"/>
                  <a:sym typeface="Fredoka One"/>
                </a:rPr>
                <a:t>Reviers</a:t>
              </a:r>
              <a:endParaRPr sz="3200" dirty="0">
                <a:solidFill>
                  <a:srgbClr val="00B050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3571626" y="3274885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3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grpSp>
        <p:nvGrpSpPr>
          <p:cNvPr id="992" name="Google Shape;992;p26"/>
          <p:cNvGrpSpPr/>
          <p:nvPr/>
        </p:nvGrpSpPr>
        <p:grpSpPr>
          <a:xfrm>
            <a:off x="5667560" y="2711549"/>
            <a:ext cx="1413000" cy="1422508"/>
            <a:chOff x="5756720" y="3274885"/>
            <a:chExt cx="1413000" cy="1422508"/>
          </a:xfrm>
        </p:grpSpPr>
        <p:sp>
          <p:nvSpPr>
            <p:cNvPr id="993" name="Google Shape;993;p26"/>
            <p:cNvSpPr txBox="1"/>
            <p:nvPr/>
          </p:nvSpPr>
          <p:spPr>
            <a:xfrm>
              <a:off x="5756720" y="4235394"/>
              <a:ext cx="14130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Chewy" panose="02000000000000000000" pitchFamily="2" charset="0"/>
                  <a:ea typeface="Chewy" panose="02000000000000000000" pitchFamily="2" charset="0"/>
                </a:rPr>
                <a:t>deserts</a:t>
              </a:r>
              <a:endParaRPr sz="2200" dirty="0">
                <a:solidFill>
                  <a:schemeClr val="accent3">
                    <a:lumMod val="75000"/>
                  </a:schemeClr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994" name="Google Shape;994;p26"/>
            <p:cNvSpPr/>
            <p:nvPr/>
          </p:nvSpPr>
          <p:spPr>
            <a:xfrm>
              <a:off x="6080151" y="3274885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5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grpSp>
        <p:nvGrpSpPr>
          <p:cNvPr id="995" name="Google Shape;995;p26"/>
          <p:cNvGrpSpPr/>
          <p:nvPr/>
        </p:nvGrpSpPr>
        <p:grpSpPr>
          <a:xfrm>
            <a:off x="1904720" y="1252476"/>
            <a:ext cx="1413000" cy="1303357"/>
            <a:chOff x="1993880" y="1815812"/>
            <a:chExt cx="1413000" cy="1303357"/>
          </a:xfrm>
        </p:grpSpPr>
        <p:sp>
          <p:nvSpPr>
            <p:cNvPr id="996" name="Google Shape;996;p26"/>
            <p:cNvSpPr txBox="1"/>
            <p:nvPr/>
          </p:nvSpPr>
          <p:spPr>
            <a:xfrm>
              <a:off x="1993880" y="1815812"/>
              <a:ext cx="14130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dirty="0">
                  <a:solidFill>
                    <a:srgbClr val="0070C0"/>
                  </a:solidFill>
                  <a:latin typeface="Chewy" panose="02000000000000000000" pitchFamily="2" charset="0"/>
                  <a:ea typeface="Chewy" panose="02000000000000000000" pitchFamily="2" charset="0"/>
                  <a:cs typeface="Fredoka One"/>
                  <a:sym typeface="Fredoka One"/>
                </a:rPr>
                <a:t>Seas</a:t>
              </a:r>
              <a:endParaRPr sz="3600" dirty="0">
                <a:solidFill>
                  <a:srgbClr val="0070C0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997" name="Google Shape;997;p26"/>
            <p:cNvSpPr/>
            <p:nvPr/>
          </p:nvSpPr>
          <p:spPr>
            <a:xfrm>
              <a:off x="2317401" y="2368660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2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grpSp>
        <p:nvGrpSpPr>
          <p:cNvPr id="998" name="Google Shape;998;p26"/>
          <p:cNvGrpSpPr/>
          <p:nvPr/>
        </p:nvGrpSpPr>
        <p:grpSpPr>
          <a:xfrm>
            <a:off x="4050862" y="1359095"/>
            <a:ext cx="1979356" cy="1196738"/>
            <a:chOff x="4140022" y="1922431"/>
            <a:chExt cx="1979356" cy="1196738"/>
          </a:xfrm>
        </p:grpSpPr>
        <p:sp>
          <p:nvSpPr>
            <p:cNvPr id="999" name="Google Shape;999;p26"/>
            <p:cNvSpPr txBox="1"/>
            <p:nvPr/>
          </p:nvSpPr>
          <p:spPr>
            <a:xfrm>
              <a:off x="4140022" y="1922431"/>
              <a:ext cx="1979356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FF6B6B"/>
                  </a:solidFill>
                  <a:latin typeface="Chewy" panose="02000000000000000000" pitchFamily="2" charset="0"/>
                  <a:ea typeface="Chewy" panose="02000000000000000000" pitchFamily="2" charset="0"/>
                  <a:cs typeface="Fredoka One"/>
                  <a:sym typeface="Fredoka One"/>
                </a:rPr>
                <a:t>Mountains</a:t>
              </a:r>
              <a:endParaRPr sz="3200" dirty="0">
                <a:solidFill>
                  <a:srgbClr val="FF6B6B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1000" name="Google Shape;1000;p26"/>
            <p:cNvSpPr/>
            <p:nvPr/>
          </p:nvSpPr>
          <p:spPr>
            <a:xfrm>
              <a:off x="4825939" y="2368660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4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grpSp>
        <p:nvGrpSpPr>
          <p:cNvPr id="1001" name="Google Shape;1001;p26"/>
          <p:cNvGrpSpPr/>
          <p:nvPr/>
        </p:nvGrpSpPr>
        <p:grpSpPr>
          <a:xfrm>
            <a:off x="6921840" y="1284383"/>
            <a:ext cx="2058874" cy="1271450"/>
            <a:chOff x="7011000" y="1847719"/>
            <a:chExt cx="2058874" cy="1271450"/>
          </a:xfrm>
        </p:grpSpPr>
        <p:sp>
          <p:nvSpPr>
            <p:cNvPr id="1002" name="Google Shape;1002;p26"/>
            <p:cNvSpPr txBox="1"/>
            <p:nvPr/>
          </p:nvSpPr>
          <p:spPr>
            <a:xfrm>
              <a:off x="7011000" y="1847719"/>
              <a:ext cx="2058874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latin typeface="Chewy" panose="02000000000000000000" pitchFamily="2" charset="0"/>
                  <a:ea typeface="Chewy" panose="02000000000000000000" pitchFamily="2" charset="0"/>
                </a:rPr>
                <a:t>monuments</a:t>
              </a:r>
              <a:endParaRPr sz="2200" dirty="0">
                <a:solidFill>
                  <a:srgbClr val="FF6B6B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1003" name="Google Shape;1003;p26"/>
            <p:cNvSpPr/>
            <p:nvPr/>
          </p:nvSpPr>
          <p:spPr>
            <a:xfrm>
              <a:off x="7334464" y="2368660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6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5" name="Google Shape;905;p23"/>
          <p:cNvCxnSpPr/>
          <p:nvPr/>
        </p:nvCxnSpPr>
        <p:spPr>
          <a:xfrm rot="10800000">
            <a:off x="2380775" y="842990"/>
            <a:ext cx="1750200" cy="657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6" name="Google Shape;906;p23"/>
          <p:cNvCxnSpPr>
            <a:cxnSpLocks/>
          </p:cNvCxnSpPr>
          <p:nvPr/>
        </p:nvCxnSpPr>
        <p:spPr>
          <a:xfrm flipV="1">
            <a:off x="4972100" y="921640"/>
            <a:ext cx="2024693" cy="57865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2" name="Google Shape;912;p23"/>
          <p:cNvSpPr/>
          <p:nvPr/>
        </p:nvSpPr>
        <p:spPr>
          <a:xfrm>
            <a:off x="4105762" y="1026990"/>
            <a:ext cx="891603" cy="876938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82B7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6B6B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913" name="Google Shape;913;p23"/>
          <p:cNvGrpSpPr/>
          <p:nvPr/>
        </p:nvGrpSpPr>
        <p:grpSpPr>
          <a:xfrm>
            <a:off x="4386146" y="1258779"/>
            <a:ext cx="408182" cy="413370"/>
            <a:chOff x="-42617300" y="3587775"/>
            <a:chExt cx="306950" cy="310875"/>
          </a:xfrm>
        </p:grpSpPr>
        <p:sp>
          <p:nvSpPr>
            <p:cNvPr id="914" name="Google Shape;914;p23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3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978;p26">
            <a:extLst>
              <a:ext uri="{FF2B5EF4-FFF2-40B4-BE49-F238E27FC236}">
                <a16:creationId xmlns:a16="http://schemas.microsoft.com/office/drawing/2014/main" id="{BC7F3374-9651-AC02-F3F8-4F48DF7355F4}"/>
              </a:ext>
            </a:extLst>
          </p:cNvPr>
          <p:cNvSpPr/>
          <p:nvPr/>
        </p:nvSpPr>
        <p:spPr>
          <a:xfrm>
            <a:off x="1070590" y="2800452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86;p26">
            <a:extLst>
              <a:ext uri="{FF2B5EF4-FFF2-40B4-BE49-F238E27FC236}">
                <a16:creationId xmlns:a16="http://schemas.microsoft.com/office/drawing/2014/main" id="{58CE927B-9B68-5649-F64E-4EB95BF4E032}"/>
              </a:ext>
            </a:extLst>
          </p:cNvPr>
          <p:cNvGrpSpPr/>
          <p:nvPr/>
        </p:nvGrpSpPr>
        <p:grpSpPr>
          <a:xfrm>
            <a:off x="1197246" y="408225"/>
            <a:ext cx="1674463" cy="1212506"/>
            <a:chOff x="651259" y="3274885"/>
            <a:chExt cx="1674463" cy="1212506"/>
          </a:xfrm>
        </p:grpSpPr>
        <p:sp>
          <p:nvSpPr>
            <p:cNvPr id="9" name="Google Shape;987;p26">
              <a:extLst>
                <a:ext uri="{FF2B5EF4-FFF2-40B4-BE49-F238E27FC236}">
                  <a16:creationId xmlns:a16="http://schemas.microsoft.com/office/drawing/2014/main" id="{FF48FC0B-4806-AB4C-87F5-D47C021C4E3B}"/>
                </a:ext>
              </a:extLst>
            </p:cNvPr>
            <p:cNvSpPr/>
            <p:nvPr/>
          </p:nvSpPr>
          <p:spPr>
            <a:xfrm>
              <a:off x="1063089" y="3274885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1</a:t>
              </a:r>
              <a:endParaRPr sz="32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0" name="Google Shape;988;p26">
              <a:extLst>
                <a:ext uri="{FF2B5EF4-FFF2-40B4-BE49-F238E27FC236}">
                  <a16:creationId xmlns:a16="http://schemas.microsoft.com/office/drawing/2014/main" id="{289FDECE-1D66-498A-D877-A86DC3681809}"/>
                </a:ext>
              </a:extLst>
            </p:cNvPr>
            <p:cNvSpPr txBox="1"/>
            <p:nvPr/>
          </p:nvSpPr>
          <p:spPr>
            <a:xfrm>
              <a:off x="651259" y="4025391"/>
              <a:ext cx="1674463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latin typeface="Chewy" panose="02000000000000000000" pitchFamily="2" charset="0"/>
                  <a:ea typeface="Chewy" panose="02000000000000000000" pitchFamily="2" charset="0"/>
                </a:rPr>
                <a:t>oceans</a:t>
              </a:r>
              <a:endParaRPr sz="2200" dirty="0">
                <a:solidFill>
                  <a:srgbClr val="FF6B6B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</p:grpSp>
      <p:sp>
        <p:nvSpPr>
          <p:cNvPr id="11" name="Google Shape;977;p26">
            <a:extLst>
              <a:ext uri="{FF2B5EF4-FFF2-40B4-BE49-F238E27FC236}">
                <a16:creationId xmlns:a16="http://schemas.microsoft.com/office/drawing/2014/main" id="{D549A94F-690C-C2EE-D3C7-DA5A5C026D60}"/>
              </a:ext>
            </a:extLst>
          </p:cNvPr>
          <p:cNvSpPr/>
          <p:nvPr/>
        </p:nvSpPr>
        <p:spPr>
          <a:xfrm>
            <a:off x="2324903" y="1902102"/>
            <a:ext cx="5727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995;p26">
            <a:extLst>
              <a:ext uri="{FF2B5EF4-FFF2-40B4-BE49-F238E27FC236}">
                <a16:creationId xmlns:a16="http://schemas.microsoft.com/office/drawing/2014/main" id="{24FDB44F-EB05-89E9-A12A-895A8CA77CCD}"/>
              </a:ext>
            </a:extLst>
          </p:cNvPr>
          <p:cNvGrpSpPr/>
          <p:nvPr/>
        </p:nvGrpSpPr>
        <p:grpSpPr>
          <a:xfrm>
            <a:off x="6768901" y="368792"/>
            <a:ext cx="1413000" cy="1303357"/>
            <a:chOff x="1993880" y="1815812"/>
            <a:chExt cx="1413000" cy="1303357"/>
          </a:xfrm>
        </p:grpSpPr>
        <p:sp>
          <p:nvSpPr>
            <p:cNvPr id="13" name="Google Shape;996;p26">
              <a:extLst>
                <a:ext uri="{FF2B5EF4-FFF2-40B4-BE49-F238E27FC236}">
                  <a16:creationId xmlns:a16="http://schemas.microsoft.com/office/drawing/2014/main" id="{A0ED39ED-7A02-D809-ECBB-250C81748CE7}"/>
                </a:ext>
              </a:extLst>
            </p:cNvPr>
            <p:cNvSpPr txBox="1"/>
            <p:nvPr/>
          </p:nvSpPr>
          <p:spPr>
            <a:xfrm>
              <a:off x="1993880" y="1815812"/>
              <a:ext cx="14130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dirty="0">
                  <a:solidFill>
                    <a:srgbClr val="0070C0"/>
                  </a:solidFill>
                  <a:latin typeface="Chewy" panose="02000000000000000000" pitchFamily="2" charset="0"/>
                  <a:ea typeface="Chewy" panose="02000000000000000000" pitchFamily="2" charset="0"/>
                  <a:cs typeface="Fredoka One"/>
                  <a:sym typeface="Fredoka One"/>
                </a:rPr>
                <a:t>Seas</a:t>
              </a:r>
              <a:endParaRPr sz="3600" dirty="0">
                <a:solidFill>
                  <a:srgbClr val="0070C0"/>
                </a:solidFill>
                <a:latin typeface="Chewy" panose="02000000000000000000" pitchFamily="2" charset="0"/>
                <a:ea typeface="Chewy" panose="02000000000000000000" pitchFamily="2" charset="0"/>
                <a:cs typeface="Fredoka One"/>
                <a:sym typeface="Fredoka One"/>
              </a:endParaRPr>
            </a:p>
          </p:txBody>
        </p:sp>
        <p:sp>
          <p:nvSpPr>
            <p:cNvPr id="14" name="Google Shape;997;p26">
              <a:extLst>
                <a:ext uri="{FF2B5EF4-FFF2-40B4-BE49-F238E27FC236}">
                  <a16:creationId xmlns:a16="http://schemas.microsoft.com/office/drawing/2014/main" id="{CA64E756-EB53-7F2B-8D08-8538FE2BFD5C}"/>
                </a:ext>
              </a:extLst>
            </p:cNvPr>
            <p:cNvSpPr/>
            <p:nvPr/>
          </p:nvSpPr>
          <p:spPr>
            <a:xfrm>
              <a:off x="2317401" y="2368660"/>
              <a:ext cx="766025" cy="750509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2</a:t>
              </a:r>
              <a:endParaRPr sz="3200" dirty="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pic>
        <p:nvPicPr>
          <p:cNvPr id="17" name="Picture 12" descr="مشاهدة صورة المصدر">
            <a:extLst>
              <a:ext uri="{FF2B5EF4-FFF2-40B4-BE49-F238E27FC236}">
                <a16:creationId xmlns:a16="http://schemas.microsoft.com/office/drawing/2014/main" id="{3B2E8982-1AD6-8646-5224-E4D749D7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92" y="212271"/>
            <a:ext cx="1674463" cy="16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مشاهدة صورة المصدر">
            <a:extLst>
              <a:ext uri="{FF2B5EF4-FFF2-40B4-BE49-F238E27FC236}">
                <a16:creationId xmlns:a16="http://schemas.microsoft.com/office/drawing/2014/main" id="{3A4BB00E-1C41-1F98-B772-25197E6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6" y="1818078"/>
            <a:ext cx="3502478" cy="291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مشاهدة صورة المصدر">
            <a:extLst>
              <a:ext uri="{FF2B5EF4-FFF2-40B4-BE49-F238E27FC236}">
                <a16:creationId xmlns:a16="http://schemas.microsoft.com/office/drawing/2014/main" id="{D04FBFCE-3CF4-E84E-C16B-C8AEA4FE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25" y="1902101"/>
            <a:ext cx="3135855" cy="3029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Physics Class for Kids: Kinetic Energy Infographics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243</Words>
  <Application>Microsoft Office PowerPoint</Application>
  <PresentationFormat>عرض على الشاشة (16:9)</PresentationFormat>
  <Paragraphs>113</Paragraphs>
  <Slides>17</Slides>
  <Notes>16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30" baseType="lpstr">
      <vt:lpstr>Arial</vt:lpstr>
      <vt:lpstr>Comic Sans MS</vt:lpstr>
      <vt:lpstr>Calibri Light</vt:lpstr>
      <vt:lpstr>Chewy</vt:lpstr>
      <vt:lpstr>Exo 2</vt:lpstr>
      <vt:lpstr>Calibri</vt:lpstr>
      <vt:lpstr>Berlin Sans FB</vt:lpstr>
      <vt:lpstr>Roboto Condensed Light</vt:lpstr>
      <vt:lpstr>Aharoni</vt:lpstr>
      <vt:lpstr>Fredoka One</vt:lpstr>
      <vt:lpstr>Dreaming Outloud Pro</vt:lpstr>
      <vt:lpstr>Physics Class for Kids: Kinetic Energy Infographics by Slidesgo</vt:lpstr>
      <vt:lpstr>1_نسق Office</vt:lpstr>
      <vt:lpstr>عرض تقديمي في PowerPoint</vt:lpstr>
      <vt:lpstr>The Definite Article:  the</vt:lpstr>
      <vt:lpstr>The definite article the comes before singular and plural nouns.</vt:lpstr>
      <vt:lpstr>عرض تقديمي في PowerPoint</vt:lpstr>
      <vt:lpstr>عرض تقديمي في PowerPoint</vt:lpstr>
      <vt:lpstr>عرض تقديمي في PowerPoint</vt:lpstr>
      <vt:lpstr>1</vt:lpstr>
      <vt:lpstr>Use the with the names of …..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article a, an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Definite Article:  the</dc:title>
  <dc:creator>Tr.A .</dc:creator>
  <cp:lastModifiedBy>Tr.A .</cp:lastModifiedBy>
  <cp:revision>1</cp:revision>
  <dcterms:modified xsi:type="dcterms:W3CDTF">2022-10-08T19:53:42Z</dcterms:modified>
</cp:coreProperties>
</file>