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1"/>
      <p:bold r:id="rId52"/>
    </p:embeddedFont>
    <p:embeddedFont>
      <p:font typeface="Catamaran" panose="020B0604020202020204" charset="0"/>
      <p:regular r:id="rId53"/>
      <p:bold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Comfortaa" panose="020B0604020202020204" charset="0"/>
      <p:regular r:id="rId59"/>
      <p:bold r:id="rId60"/>
    </p:embeddedFont>
    <p:embeddedFont>
      <p:font typeface="Delius Unicase" panose="020B0604020202020204" charset="0"/>
      <p:regular r:id="rId61"/>
      <p:bold r:id="rId62"/>
    </p:embeddedFont>
    <p:embeddedFont>
      <p:font typeface="Encode Sans" panose="020B0604020202020204" charset="0"/>
      <p:regular r:id="rId63"/>
      <p:bold r:id="rId64"/>
    </p:embeddedFont>
    <p:embeddedFont>
      <p:font typeface="Roboto Slab" panose="020B0604020202020204" charset="0"/>
      <p:regular r:id="rId65"/>
      <p:bold r:id="rId66"/>
    </p:embeddedFont>
    <p:embeddedFont>
      <p:font typeface="Vibur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g8rhCUhaVr459IQri2ESltOG6b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6" name="Google Shape;182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9" name="Google Shape;18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8" name="Google Shape;18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2" name="Google Shape;188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1" name="Google Shape;189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5" name="Google Shape;192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5" name="Google Shape;193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2" name="Google Shape;194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4" name="Google Shape;19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3" name="Google Shape;196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5" name="Google Shape;197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3" name="Google Shape;198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6" name="Google Shape;199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3" name="Google Shape;200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8" name="Google Shape;200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7" name="Google Shape;201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7" name="Google Shape;203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4" name="Google Shape;204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3" name="Google Shape;205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2" name="Google Shape;206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3" name="Google Shape;207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3" name="Google Shape;208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4" name="Google Shape;211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3" name="Google Shape;253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5" name="Google Shape;14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8" name="Google Shape;17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9" name="Google Shape;17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51"/>
          <p:cNvSpPr txBox="1">
            <a:spLocks noGrp="1"/>
          </p:cNvSpPr>
          <p:nvPr>
            <p:ph type="title"/>
          </p:nvPr>
        </p:nvSpPr>
        <p:spPr>
          <a:xfrm>
            <a:off x="875200" y="1803200"/>
            <a:ext cx="3141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" name="Google Shape;10;p51"/>
          <p:cNvSpPr txBox="1">
            <a:spLocks noGrp="1"/>
          </p:cNvSpPr>
          <p:nvPr>
            <p:ph type="subTitle" idx="1"/>
          </p:nvPr>
        </p:nvSpPr>
        <p:spPr>
          <a:xfrm>
            <a:off x="875200" y="2376050"/>
            <a:ext cx="3194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" name="Google Shape;11;p51"/>
          <p:cNvGrpSpPr/>
          <p:nvPr/>
        </p:nvGrpSpPr>
        <p:grpSpPr>
          <a:xfrm rot="-1253449" flipH="1">
            <a:off x="7915353" y="3816776"/>
            <a:ext cx="1024640" cy="1333069"/>
            <a:chOff x="4318023" y="4113296"/>
            <a:chExt cx="716421" cy="932073"/>
          </a:xfrm>
        </p:grpSpPr>
        <p:sp>
          <p:nvSpPr>
            <p:cNvPr id="12" name="Google Shape;12;p51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51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51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51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;p51"/>
          <p:cNvGrpSpPr/>
          <p:nvPr/>
        </p:nvGrpSpPr>
        <p:grpSpPr>
          <a:xfrm>
            <a:off x="2478341" y="3819093"/>
            <a:ext cx="1563979" cy="1236326"/>
            <a:chOff x="855987" y="2204128"/>
            <a:chExt cx="1217483" cy="962421"/>
          </a:xfrm>
        </p:grpSpPr>
        <p:grpSp>
          <p:nvGrpSpPr>
            <p:cNvPr id="17" name="Google Shape;17;p51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18" name="Google Shape;18;p5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24;p5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;p51"/>
          <p:cNvGrpSpPr/>
          <p:nvPr/>
        </p:nvGrpSpPr>
        <p:grpSpPr>
          <a:xfrm>
            <a:off x="-567483" y="-118238"/>
            <a:ext cx="2525880" cy="1610799"/>
            <a:chOff x="7239867" y="1514550"/>
            <a:chExt cx="2525880" cy="1610799"/>
          </a:xfrm>
        </p:grpSpPr>
        <p:grpSp>
          <p:nvGrpSpPr>
            <p:cNvPr id="26" name="Google Shape;26;p51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27" name="Google Shape;27;p51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28" name="Google Shape;28;p5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5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5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5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5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5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" name="Google Shape;34;p5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36;p5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51"/>
          <p:cNvGrpSpPr/>
          <p:nvPr/>
        </p:nvGrpSpPr>
        <p:grpSpPr>
          <a:xfrm>
            <a:off x="234768" y="3911211"/>
            <a:ext cx="699557" cy="1144221"/>
            <a:chOff x="6168935" y="2859502"/>
            <a:chExt cx="1408977" cy="2304574"/>
          </a:xfrm>
        </p:grpSpPr>
        <p:grpSp>
          <p:nvGrpSpPr>
            <p:cNvPr id="38" name="Google Shape;38;p51"/>
            <p:cNvGrpSpPr/>
            <p:nvPr/>
          </p:nvGrpSpPr>
          <p:grpSpPr>
            <a:xfrm>
              <a:off x="6168935" y="2859502"/>
              <a:ext cx="1408977" cy="2304574"/>
              <a:chOff x="-714598" y="3684851"/>
              <a:chExt cx="341454" cy="558441"/>
            </a:xfrm>
          </p:grpSpPr>
          <p:sp>
            <p:nvSpPr>
              <p:cNvPr id="39" name="Google Shape;39;p51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51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1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1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1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1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51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51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1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1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1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51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51"/>
          <p:cNvGrpSpPr/>
          <p:nvPr/>
        </p:nvGrpSpPr>
        <p:grpSpPr>
          <a:xfrm>
            <a:off x="7711343" y="146406"/>
            <a:ext cx="2075516" cy="1081490"/>
            <a:chOff x="7239867" y="1514550"/>
            <a:chExt cx="2525880" cy="1610799"/>
          </a:xfrm>
        </p:grpSpPr>
        <p:grpSp>
          <p:nvGrpSpPr>
            <p:cNvPr id="52" name="Google Shape;52;p51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53" name="Google Shape;53;p51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54" name="Google Shape;54;p5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5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5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5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5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5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" name="Google Shape;60;p5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62;p5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0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0" name="Google Shape;430;p60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431" name="Google Shape;431;p60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grpSp>
        <p:nvGrpSpPr>
          <p:cNvPr id="432" name="Google Shape;432;p60"/>
          <p:cNvGrpSpPr/>
          <p:nvPr/>
        </p:nvGrpSpPr>
        <p:grpSpPr>
          <a:xfrm>
            <a:off x="8065080" y="-10"/>
            <a:ext cx="1210422" cy="868635"/>
            <a:chOff x="6102329" y="3283426"/>
            <a:chExt cx="654777" cy="469888"/>
          </a:xfrm>
        </p:grpSpPr>
        <p:sp>
          <p:nvSpPr>
            <p:cNvPr id="433" name="Google Shape;433;p60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60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60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0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0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0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0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0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0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0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0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60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445" name="Google Shape;445;p60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446" name="Google Shape;446;p6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6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6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6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6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6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2" name="Google Shape;452;p6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60"/>
          <p:cNvGrpSpPr/>
          <p:nvPr/>
        </p:nvGrpSpPr>
        <p:grpSpPr>
          <a:xfrm>
            <a:off x="69058" y="647194"/>
            <a:ext cx="1860620" cy="811048"/>
            <a:chOff x="3965010" y="571479"/>
            <a:chExt cx="1651682" cy="719972"/>
          </a:xfrm>
        </p:grpSpPr>
        <p:grpSp>
          <p:nvGrpSpPr>
            <p:cNvPr id="454" name="Google Shape;454;p60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455" name="Google Shape;455;p60"/>
              <p:cNvGrpSpPr/>
              <p:nvPr/>
            </p:nvGrpSpPr>
            <p:grpSpPr>
              <a:xfrm>
                <a:off x="3953250" y="571500"/>
                <a:ext cx="1383165" cy="669650"/>
                <a:chOff x="897088" y="2374675"/>
                <a:chExt cx="1383165" cy="669650"/>
              </a:xfrm>
            </p:grpSpPr>
            <p:sp>
              <p:nvSpPr>
                <p:cNvPr id="456" name="Google Shape;456;p60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60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60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60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0" name="Google Shape;460;p60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" name="Google Shape;461;p60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2" name="Google Shape;462;p60"/>
          <p:cNvGrpSpPr/>
          <p:nvPr/>
        </p:nvGrpSpPr>
        <p:grpSpPr>
          <a:xfrm flipH="1">
            <a:off x="4122709" y="-152538"/>
            <a:ext cx="2525880" cy="1610799"/>
            <a:chOff x="7239867" y="1514550"/>
            <a:chExt cx="2525880" cy="1610799"/>
          </a:xfrm>
        </p:grpSpPr>
        <p:grpSp>
          <p:nvGrpSpPr>
            <p:cNvPr id="463" name="Google Shape;463;p60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464" name="Google Shape;464;p60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465" name="Google Shape;465;p6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6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6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6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6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6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1" name="Google Shape;471;p6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6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3" name="Google Shape;473;p6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4" name="Google Shape;474;p60"/>
          <p:cNvGrpSpPr/>
          <p:nvPr/>
        </p:nvGrpSpPr>
        <p:grpSpPr>
          <a:xfrm rot="4034152">
            <a:off x="179338" y="3565500"/>
            <a:ext cx="1391966" cy="1811051"/>
            <a:chOff x="4318023" y="4113296"/>
            <a:chExt cx="716421" cy="932073"/>
          </a:xfrm>
        </p:grpSpPr>
        <p:sp>
          <p:nvSpPr>
            <p:cNvPr id="475" name="Google Shape;475;p6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1"/>
          <p:cNvSpPr txBox="1">
            <a:spLocks noGrp="1"/>
          </p:cNvSpPr>
          <p:nvPr>
            <p:ph type="subTitle" idx="1"/>
          </p:nvPr>
        </p:nvSpPr>
        <p:spPr>
          <a:xfrm>
            <a:off x="8728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81" name="Google Shape;481;p61"/>
          <p:cNvSpPr txBox="1">
            <a:spLocks noGrp="1"/>
          </p:cNvSpPr>
          <p:nvPr>
            <p:ph type="subTitle" idx="2"/>
          </p:nvPr>
        </p:nvSpPr>
        <p:spPr>
          <a:xfrm>
            <a:off x="56201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482" name="Google Shape;482;p61"/>
          <p:cNvGrpSpPr/>
          <p:nvPr/>
        </p:nvGrpSpPr>
        <p:grpSpPr>
          <a:xfrm flipH="1">
            <a:off x="6927918" y="8"/>
            <a:ext cx="2010095" cy="1281874"/>
            <a:chOff x="7239867" y="1514550"/>
            <a:chExt cx="2525880" cy="1610799"/>
          </a:xfrm>
        </p:grpSpPr>
        <p:grpSp>
          <p:nvGrpSpPr>
            <p:cNvPr id="483" name="Google Shape;483;p61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484" name="Google Shape;484;p61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485" name="Google Shape;485;p6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6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6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6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6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6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1" name="Google Shape;491;p6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6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3" name="Google Shape;493;p6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61"/>
          <p:cNvGrpSpPr/>
          <p:nvPr/>
        </p:nvGrpSpPr>
        <p:grpSpPr>
          <a:xfrm rot="2398771">
            <a:off x="-128571" y="4514541"/>
            <a:ext cx="1016105" cy="607226"/>
            <a:chOff x="1202177" y="4613417"/>
            <a:chExt cx="528376" cy="315758"/>
          </a:xfrm>
        </p:grpSpPr>
        <p:sp>
          <p:nvSpPr>
            <p:cNvPr id="495" name="Google Shape;495;p61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1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61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61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61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61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501;p61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502" name="Google Shape;502;p61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61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61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61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61"/>
          <p:cNvGrpSpPr/>
          <p:nvPr/>
        </p:nvGrpSpPr>
        <p:grpSpPr>
          <a:xfrm rot="3680024">
            <a:off x="8423761" y="4492529"/>
            <a:ext cx="761917" cy="546733"/>
            <a:chOff x="6102329" y="3283426"/>
            <a:chExt cx="654777" cy="469888"/>
          </a:xfrm>
        </p:grpSpPr>
        <p:sp>
          <p:nvSpPr>
            <p:cNvPr id="507" name="Google Shape;507;p6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6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6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6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6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6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6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6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6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6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6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p61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2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alphaL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romanL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arabi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alphaL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romanL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arabi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alphaL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"/>
              <a:buAutoNum type="romanLcPeriod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21" name="Google Shape;521;p6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62"/>
          <p:cNvGrpSpPr/>
          <p:nvPr/>
        </p:nvGrpSpPr>
        <p:grpSpPr>
          <a:xfrm>
            <a:off x="7844079" y="226727"/>
            <a:ext cx="1373382" cy="1246993"/>
            <a:chOff x="7844079" y="226727"/>
            <a:chExt cx="1373382" cy="1246993"/>
          </a:xfrm>
        </p:grpSpPr>
        <p:sp>
          <p:nvSpPr>
            <p:cNvPr id="523" name="Google Shape;523;p62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2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62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2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62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62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2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62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2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2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2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2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2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62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538" name="Google Shape;538;p6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62"/>
          <p:cNvGrpSpPr/>
          <p:nvPr/>
        </p:nvGrpSpPr>
        <p:grpSpPr>
          <a:xfrm>
            <a:off x="8410820" y="4473980"/>
            <a:ext cx="537854" cy="555858"/>
            <a:chOff x="5294267" y="4624350"/>
            <a:chExt cx="383005" cy="395854"/>
          </a:xfrm>
        </p:grpSpPr>
        <p:sp>
          <p:nvSpPr>
            <p:cNvPr id="546" name="Google Shape;546;p6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62"/>
          <p:cNvGrpSpPr/>
          <p:nvPr/>
        </p:nvGrpSpPr>
        <p:grpSpPr>
          <a:xfrm>
            <a:off x="122843" y="125316"/>
            <a:ext cx="604647" cy="578038"/>
            <a:chOff x="122843" y="125316"/>
            <a:chExt cx="604647" cy="578038"/>
          </a:xfrm>
        </p:grpSpPr>
        <p:sp>
          <p:nvSpPr>
            <p:cNvPr id="556" name="Google Shape;556;p62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2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2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2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2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2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2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2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2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3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63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grpSp>
        <p:nvGrpSpPr>
          <p:cNvPr id="568" name="Google Shape;568;p63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569" name="Google Shape;569;p63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3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3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3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3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4" name="Google Shape;574;p63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575" name="Google Shape;575;p63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576" name="Google Shape;576;p6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6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6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6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6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6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2" name="Google Shape;582;p6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63"/>
          <p:cNvGrpSpPr/>
          <p:nvPr/>
        </p:nvGrpSpPr>
        <p:grpSpPr>
          <a:xfrm>
            <a:off x="3899728" y="427073"/>
            <a:ext cx="1651682" cy="719972"/>
            <a:chOff x="3965010" y="571479"/>
            <a:chExt cx="1651682" cy="719972"/>
          </a:xfrm>
        </p:grpSpPr>
        <p:grpSp>
          <p:nvGrpSpPr>
            <p:cNvPr id="584" name="Google Shape;584;p6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85" name="Google Shape;585;p63"/>
              <p:cNvGrpSpPr/>
              <p:nvPr/>
            </p:nvGrpSpPr>
            <p:grpSpPr>
              <a:xfrm>
                <a:off x="3953250" y="571500"/>
                <a:ext cx="1383165" cy="669650"/>
                <a:chOff x="897088" y="2374675"/>
                <a:chExt cx="1383165" cy="669650"/>
              </a:xfrm>
            </p:grpSpPr>
            <p:sp>
              <p:nvSpPr>
                <p:cNvPr id="586" name="Google Shape;586;p6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6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6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6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90" name="Google Shape;590;p6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1" name="Google Shape;591;p6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63"/>
          <p:cNvGrpSpPr/>
          <p:nvPr/>
        </p:nvGrpSpPr>
        <p:grpSpPr>
          <a:xfrm>
            <a:off x="7251412" y="3717734"/>
            <a:ext cx="1015806" cy="1444637"/>
            <a:chOff x="-1047799" y="3300294"/>
            <a:chExt cx="413467" cy="588040"/>
          </a:xfrm>
        </p:grpSpPr>
        <p:sp>
          <p:nvSpPr>
            <p:cNvPr id="593" name="Google Shape;593;p6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6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6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6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5" name="Google Shape;605;p63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606" name="Google Shape;606;p63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3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3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3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63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63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63"/>
          <p:cNvGrpSpPr/>
          <p:nvPr/>
        </p:nvGrpSpPr>
        <p:grpSpPr>
          <a:xfrm rot="8903269">
            <a:off x="-62369" y="122447"/>
            <a:ext cx="1100970" cy="787624"/>
            <a:chOff x="1202177" y="4613417"/>
            <a:chExt cx="528376" cy="377939"/>
          </a:xfrm>
        </p:grpSpPr>
        <p:sp>
          <p:nvSpPr>
            <p:cNvPr id="613" name="Google Shape;613;p6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3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63"/>
          <p:cNvGrpSpPr/>
          <p:nvPr/>
        </p:nvGrpSpPr>
        <p:grpSpPr>
          <a:xfrm>
            <a:off x="7532342" y="1264400"/>
            <a:ext cx="2525880" cy="1610799"/>
            <a:chOff x="7239867" y="1514550"/>
            <a:chExt cx="2525880" cy="1610799"/>
          </a:xfrm>
        </p:grpSpPr>
        <p:grpSp>
          <p:nvGrpSpPr>
            <p:cNvPr id="620" name="Google Shape;620;p63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621" name="Google Shape;621;p63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622" name="Google Shape;622;p6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6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6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6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6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6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8" name="Google Shape;628;p6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6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0" name="Google Shape;630;p6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6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5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5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66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652" name="Google Shape;652;p6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6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6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6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6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8" name="Google Shape;658;p66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659" name="Google Shape;659;p66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660" name="Google Shape;660;p6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6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6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6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6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6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6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7" name="Google Shape;667;p66"/>
          <p:cNvGrpSpPr/>
          <p:nvPr/>
        </p:nvGrpSpPr>
        <p:grpSpPr>
          <a:xfrm flipH="1">
            <a:off x="2898459" y="-686738"/>
            <a:ext cx="2525880" cy="1610799"/>
            <a:chOff x="7239867" y="1514550"/>
            <a:chExt cx="2525880" cy="1610799"/>
          </a:xfrm>
        </p:grpSpPr>
        <p:grpSp>
          <p:nvGrpSpPr>
            <p:cNvPr id="668" name="Google Shape;668;p66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669" name="Google Shape;669;p66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670" name="Google Shape;670;p6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6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6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6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6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6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6" name="Google Shape;676;p6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6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6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66"/>
          <p:cNvGrpSpPr/>
          <p:nvPr/>
        </p:nvGrpSpPr>
        <p:grpSpPr>
          <a:xfrm rot="615299" flipH="1">
            <a:off x="279423" y="1059091"/>
            <a:ext cx="1651645" cy="1499648"/>
            <a:chOff x="7844079" y="226727"/>
            <a:chExt cx="1373382" cy="1246993"/>
          </a:xfrm>
        </p:grpSpPr>
        <p:sp>
          <p:nvSpPr>
            <p:cNvPr id="680" name="Google Shape;680;p66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6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6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6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6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6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6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6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6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6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6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4" name="Google Shape;694;p66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695" name="Google Shape;695;p6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6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6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6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6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6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6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6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67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710" name="Google Shape;710;p67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67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67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67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67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67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67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67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67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67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7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7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p67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723" name="Google Shape;723;p67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67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67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67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67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67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67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67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67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7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67"/>
          <p:cNvGrpSpPr/>
          <p:nvPr/>
        </p:nvGrpSpPr>
        <p:grpSpPr>
          <a:xfrm flipH="1">
            <a:off x="366697" y="-180577"/>
            <a:ext cx="2121882" cy="1414590"/>
            <a:chOff x="6655952" y="-180577"/>
            <a:chExt cx="2121882" cy="1414590"/>
          </a:xfrm>
        </p:grpSpPr>
        <p:grpSp>
          <p:nvGrpSpPr>
            <p:cNvPr id="734" name="Google Shape;734;p67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35" name="Google Shape;735;p67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67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67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67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67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0" name="Google Shape;740;p67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1" name="Google Shape;741;p67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742" name="Google Shape;742;p67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743" name="Google Shape;743;p6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6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6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6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6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6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9" name="Google Shape;749;p6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67"/>
          <p:cNvGrpSpPr/>
          <p:nvPr/>
        </p:nvGrpSpPr>
        <p:grpSpPr>
          <a:xfrm rot="10800000" flipH="1">
            <a:off x="3699498" y="-186820"/>
            <a:ext cx="1590404" cy="693261"/>
            <a:chOff x="3965010" y="571479"/>
            <a:chExt cx="1651682" cy="719972"/>
          </a:xfrm>
        </p:grpSpPr>
        <p:grpSp>
          <p:nvGrpSpPr>
            <p:cNvPr id="751" name="Google Shape;751;p6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52" name="Google Shape;752;p67"/>
              <p:cNvGrpSpPr/>
              <p:nvPr/>
            </p:nvGrpSpPr>
            <p:grpSpPr>
              <a:xfrm>
                <a:off x="3953250" y="571500"/>
                <a:ext cx="1383165" cy="669650"/>
                <a:chOff x="897088" y="2374675"/>
                <a:chExt cx="1383165" cy="669650"/>
              </a:xfrm>
            </p:grpSpPr>
            <p:sp>
              <p:nvSpPr>
                <p:cNvPr id="753" name="Google Shape;753;p6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6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6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6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7" name="Google Shape;757;p6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8" name="Google Shape;758;p6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2"/>
          <p:cNvSpPr txBox="1">
            <a:spLocks noGrp="1"/>
          </p:cNvSpPr>
          <p:nvPr>
            <p:ph type="title"/>
          </p:nvPr>
        </p:nvSpPr>
        <p:spPr>
          <a:xfrm>
            <a:off x="58032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subTitle" idx="1"/>
          </p:nvPr>
        </p:nvSpPr>
        <p:spPr>
          <a:xfrm>
            <a:off x="5260850" y="2723200"/>
            <a:ext cx="26334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66" name="Google Shape;66;p52"/>
          <p:cNvGrpSpPr/>
          <p:nvPr/>
        </p:nvGrpSpPr>
        <p:grpSpPr>
          <a:xfrm rot="-1253449" flipH="1">
            <a:off x="7915353" y="3816776"/>
            <a:ext cx="1024640" cy="1333069"/>
            <a:chOff x="4318023" y="4113296"/>
            <a:chExt cx="716421" cy="932073"/>
          </a:xfrm>
        </p:grpSpPr>
        <p:sp>
          <p:nvSpPr>
            <p:cNvPr id="67" name="Google Shape;67;p5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5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5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5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52"/>
          <p:cNvGrpSpPr/>
          <p:nvPr/>
        </p:nvGrpSpPr>
        <p:grpSpPr>
          <a:xfrm>
            <a:off x="3378716" y="-755207"/>
            <a:ext cx="1563979" cy="1236326"/>
            <a:chOff x="855987" y="2204128"/>
            <a:chExt cx="1217483" cy="962421"/>
          </a:xfrm>
        </p:grpSpPr>
        <p:grpSp>
          <p:nvGrpSpPr>
            <p:cNvPr id="72" name="Google Shape;72;p52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73" name="Google Shape;73;p5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5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5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5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5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5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" name="Google Shape;79;p5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80;p52"/>
          <p:cNvGrpSpPr/>
          <p:nvPr/>
        </p:nvGrpSpPr>
        <p:grpSpPr>
          <a:xfrm>
            <a:off x="-1012483" y="1092612"/>
            <a:ext cx="2525880" cy="1610799"/>
            <a:chOff x="7239867" y="1514550"/>
            <a:chExt cx="2525880" cy="1610799"/>
          </a:xfrm>
        </p:grpSpPr>
        <p:grpSp>
          <p:nvGrpSpPr>
            <p:cNvPr id="81" name="Google Shape;81;p52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82" name="Google Shape;82;p52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83" name="Google Shape;83;p5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4;p5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p5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6;p5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7;p5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5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89;p5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5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91;p5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52"/>
          <p:cNvGrpSpPr/>
          <p:nvPr/>
        </p:nvGrpSpPr>
        <p:grpSpPr>
          <a:xfrm>
            <a:off x="234768" y="3911211"/>
            <a:ext cx="699557" cy="1144221"/>
            <a:chOff x="6168935" y="2859502"/>
            <a:chExt cx="1408977" cy="2304574"/>
          </a:xfrm>
        </p:grpSpPr>
        <p:grpSp>
          <p:nvGrpSpPr>
            <p:cNvPr id="93" name="Google Shape;93;p52"/>
            <p:cNvGrpSpPr/>
            <p:nvPr/>
          </p:nvGrpSpPr>
          <p:grpSpPr>
            <a:xfrm>
              <a:off x="6168935" y="2859502"/>
              <a:ext cx="1408977" cy="2304574"/>
              <a:chOff x="-714598" y="3684851"/>
              <a:chExt cx="341454" cy="558441"/>
            </a:xfrm>
          </p:grpSpPr>
          <p:sp>
            <p:nvSpPr>
              <p:cNvPr id="94" name="Google Shape;94;p52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52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52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52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52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52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52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52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52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52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52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" name="Google Shape;105;p52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52"/>
          <p:cNvGrpSpPr/>
          <p:nvPr/>
        </p:nvGrpSpPr>
        <p:grpSpPr>
          <a:xfrm>
            <a:off x="7711343" y="270606"/>
            <a:ext cx="2075516" cy="1081490"/>
            <a:chOff x="7239867" y="1514550"/>
            <a:chExt cx="2525880" cy="1610799"/>
          </a:xfrm>
        </p:grpSpPr>
        <p:grpSp>
          <p:nvGrpSpPr>
            <p:cNvPr id="107" name="Google Shape;107;p52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108" name="Google Shape;108;p52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109" name="Google Shape;109;p5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5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5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5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5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5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5" name="Google Shape;115;p5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5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" name="Google Shape;117;p5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3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53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21" name="Google Shape;121;p53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122" name="Google Shape;122;p5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5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5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5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5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5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" name="Google Shape;128;p5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53"/>
          <p:cNvGrpSpPr/>
          <p:nvPr/>
        </p:nvGrpSpPr>
        <p:grpSpPr>
          <a:xfrm rot="-3617422" flipH="1">
            <a:off x="8490996" y="4604956"/>
            <a:ext cx="639248" cy="382015"/>
            <a:chOff x="1202177" y="4613417"/>
            <a:chExt cx="528376" cy="315758"/>
          </a:xfrm>
        </p:grpSpPr>
        <p:sp>
          <p:nvSpPr>
            <p:cNvPr id="130" name="Google Shape;130;p5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3"/>
          <p:cNvGrpSpPr/>
          <p:nvPr/>
        </p:nvGrpSpPr>
        <p:grpSpPr>
          <a:xfrm flipH="1">
            <a:off x="62661" y="4194779"/>
            <a:ext cx="666113" cy="973447"/>
            <a:chOff x="-1047799" y="3300294"/>
            <a:chExt cx="439013" cy="641607"/>
          </a:xfrm>
        </p:grpSpPr>
        <p:sp>
          <p:nvSpPr>
            <p:cNvPr id="137" name="Google Shape;137;p5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53"/>
          <p:cNvGrpSpPr/>
          <p:nvPr/>
        </p:nvGrpSpPr>
        <p:grpSpPr>
          <a:xfrm rot="10800000" flipH="1">
            <a:off x="7820175" y="-221970"/>
            <a:ext cx="1590404" cy="693261"/>
            <a:chOff x="3965010" y="571479"/>
            <a:chExt cx="1651682" cy="719972"/>
          </a:xfrm>
        </p:grpSpPr>
        <p:grpSp>
          <p:nvGrpSpPr>
            <p:cNvPr id="151" name="Google Shape;151;p5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52" name="Google Shape;152;p53"/>
              <p:cNvGrpSpPr/>
              <p:nvPr/>
            </p:nvGrpSpPr>
            <p:grpSpPr>
              <a:xfrm>
                <a:off x="3953250" y="571500"/>
                <a:ext cx="1383165" cy="669650"/>
                <a:chOff x="897088" y="2374675"/>
                <a:chExt cx="1383165" cy="669650"/>
              </a:xfrm>
            </p:grpSpPr>
            <p:sp>
              <p:nvSpPr>
                <p:cNvPr id="153" name="Google Shape;153;p5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5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5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5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7" name="Google Shape;157;p5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" name="Google Shape;158;p5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53"/>
          <p:cNvGrpSpPr/>
          <p:nvPr/>
        </p:nvGrpSpPr>
        <p:grpSpPr>
          <a:xfrm rot="2839265">
            <a:off x="571315" y="-170365"/>
            <a:ext cx="799289" cy="1039885"/>
            <a:chOff x="4318023" y="4113296"/>
            <a:chExt cx="716421" cy="932073"/>
          </a:xfrm>
        </p:grpSpPr>
        <p:sp>
          <p:nvSpPr>
            <p:cNvPr id="160" name="Google Shape;160;p5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54"/>
          <p:cNvGrpSpPr/>
          <p:nvPr/>
        </p:nvGrpSpPr>
        <p:grpSpPr>
          <a:xfrm rot="-1245393" flipH="1">
            <a:off x="-285811" y="202889"/>
            <a:ext cx="1373390" cy="1247000"/>
            <a:chOff x="7844079" y="226727"/>
            <a:chExt cx="1373382" cy="1246993"/>
          </a:xfrm>
        </p:grpSpPr>
        <p:sp>
          <p:nvSpPr>
            <p:cNvPr id="167" name="Google Shape;167;p5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54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181" name="Google Shape;181;p5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4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4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4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4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54"/>
          <p:cNvGrpSpPr/>
          <p:nvPr/>
        </p:nvGrpSpPr>
        <p:grpSpPr>
          <a:xfrm flipH="1">
            <a:off x="131949" y="4459555"/>
            <a:ext cx="537854" cy="555858"/>
            <a:chOff x="5294267" y="4624350"/>
            <a:chExt cx="383005" cy="395854"/>
          </a:xfrm>
        </p:grpSpPr>
        <p:sp>
          <p:nvSpPr>
            <p:cNvPr id="193" name="Google Shape;193;p5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54"/>
          <p:cNvGrpSpPr/>
          <p:nvPr/>
        </p:nvGrpSpPr>
        <p:grpSpPr>
          <a:xfrm rot="-7204672" flipH="1">
            <a:off x="8450532" y="285652"/>
            <a:ext cx="537852" cy="273046"/>
            <a:chOff x="5294267" y="4825749"/>
            <a:chExt cx="383005" cy="194455"/>
          </a:xfrm>
        </p:grpSpPr>
        <p:sp>
          <p:nvSpPr>
            <p:cNvPr id="203" name="Google Shape;203;p5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3" name="Google Shape;213;p55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214" name="Google Shape;214;p55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215" name="Google Shape;215;p5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5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5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5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5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5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" name="Google Shape;221;p5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55"/>
          <p:cNvGrpSpPr/>
          <p:nvPr/>
        </p:nvGrpSpPr>
        <p:grpSpPr>
          <a:xfrm rot="3617422">
            <a:off x="59340" y="4604956"/>
            <a:ext cx="639248" cy="382015"/>
            <a:chOff x="1202177" y="4613417"/>
            <a:chExt cx="528376" cy="315758"/>
          </a:xfrm>
        </p:grpSpPr>
        <p:sp>
          <p:nvSpPr>
            <p:cNvPr id="223" name="Google Shape;223;p5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5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5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5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55"/>
          <p:cNvGrpSpPr/>
          <p:nvPr/>
        </p:nvGrpSpPr>
        <p:grpSpPr>
          <a:xfrm>
            <a:off x="8460810" y="4194779"/>
            <a:ext cx="666113" cy="973447"/>
            <a:chOff x="-1047799" y="3300294"/>
            <a:chExt cx="439013" cy="641607"/>
          </a:xfrm>
        </p:grpSpPr>
        <p:sp>
          <p:nvSpPr>
            <p:cNvPr id="230" name="Google Shape;230;p5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5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3" name="Google Shape;243;p55"/>
          <p:cNvGrpSpPr/>
          <p:nvPr/>
        </p:nvGrpSpPr>
        <p:grpSpPr>
          <a:xfrm rot="10800000">
            <a:off x="-220996" y="-221970"/>
            <a:ext cx="1590404" cy="693261"/>
            <a:chOff x="3965010" y="571479"/>
            <a:chExt cx="1651682" cy="719972"/>
          </a:xfrm>
        </p:grpSpPr>
        <p:grpSp>
          <p:nvGrpSpPr>
            <p:cNvPr id="244" name="Google Shape;244;p5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45" name="Google Shape;245;p55"/>
              <p:cNvGrpSpPr/>
              <p:nvPr/>
            </p:nvGrpSpPr>
            <p:grpSpPr>
              <a:xfrm>
                <a:off x="3953250" y="571500"/>
                <a:ext cx="1383165" cy="669650"/>
                <a:chOff x="897088" y="2374675"/>
                <a:chExt cx="1383165" cy="669650"/>
              </a:xfrm>
            </p:grpSpPr>
            <p:sp>
              <p:nvSpPr>
                <p:cNvPr id="246" name="Google Shape;246;p5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5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5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0" name="Google Shape;250;p5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1" name="Google Shape;251;p5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55"/>
          <p:cNvGrpSpPr/>
          <p:nvPr/>
        </p:nvGrpSpPr>
        <p:grpSpPr>
          <a:xfrm rot="-2839265" flipH="1">
            <a:off x="7818981" y="-170365"/>
            <a:ext cx="799289" cy="1039885"/>
            <a:chOff x="4318023" y="4113296"/>
            <a:chExt cx="716421" cy="932073"/>
          </a:xfrm>
        </p:grpSpPr>
        <p:sp>
          <p:nvSpPr>
            <p:cNvPr id="253" name="Google Shape;253;p5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6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6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6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7"/>
          <p:cNvSpPr txBox="1">
            <a:spLocks noGrp="1"/>
          </p:cNvSpPr>
          <p:nvPr>
            <p:ph type="title"/>
          </p:nvPr>
        </p:nvSpPr>
        <p:spPr>
          <a:xfrm>
            <a:off x="1779150" y="1042825"/>
            <a:ext cx="5585700" cy="3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grpSp>
        <p:nvGrpSpPr>
          <p:cNvPr id="263" name="Google Shape;263;p57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264" name="Google Shape;264;p57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265" name="Google Shape;265;p5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5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5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5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5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5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1" name="Google Shape;271;p5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57"/>
          <p:cNvGrpSpPr/>
          <p:nvPr/>
        </p:nvGrpSpPr>
        <p:grpSpPr>
          <a:xfrm>
            <a:off x="5520628" y="156273"/>
            <a:ext cx="1651682" cy="719972"/>
            <a:chOff x="3965010" y="571479"/>
            <a:chExt cx="1651682" cy="719972"/>
          </a:xfrm>
        </p:grpSpPr>
        <p:grpSp>
          <p:nvGrpSpPr>
            <p:cNvPr id="273" name="Google Shape;273;p5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74" name="Google Shape;274;p57"/>
              <p:cNvGrpSpPr/>
              <p:nvPr/>
            </p:nvGrpSpPr>
            <p:grpSpPr>
              <a:xfrm>
                <a:off x="3953250" y="571500"/>
                <a:ext cx="1383165" cy="669650"/>
                <a:chOff x="897088" y="2374675"/>
                <a:chExt cx="1383165" cy="669650"/>
              </a:xfrm>
            </p:grpSpPr>
            <p:sp>
              <p:nvSpPr>
                <p:cNvPr id="275" name="Google Shape;275;p5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9" name="Google Shape;279;p5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0" name="Google Shape;280;p5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57"/>
          <p:cNvGrpSpPr/>
          <p:nvPr/>
        </p:nvGrpSpPr>
        <p:grpSpPr>
          <a:xfrm rot="8903269">
            <a:off x="-62369" y="122447"/>
            <a:ext cx="1100970" cy="787624"/>
            <a:chOff x="1202177" y="4613417"/>
            <a:chExt cx="528376" cy="377939"/>
          </a:xfrm>
        </p:grpSpPr>
        <p:sp>
          <p:nvSpPr>
            <p:cNvPr id="282" name="Google Shape;282;p57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7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7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7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57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7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57"/>
          <p:cNvGrpSpPr/>
          <p:nvPr/>
        </p:nvGrpSpPr>
        <p:grpSpPr>
          <a:xfrm>
            <a:off x="7224067" y="2171125"/>
            <a:ext cx="2525880" cy="1610799"/>
            <a:chOff x="7239867" y="1514550"/>
            <a:chExt cx="2525880" cy="1610799"/>
          </a:xfrm>
        </p:grpSpPr>
        <p:grpSp>
          <p:nvGrpSpPr>
            <p:cNvPr id="289" name="Google Shape;289;p57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290" name="Google Shape;290;p57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291" name="Google Shape;291;p5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5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5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7" name="Google Shape;297;p5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5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5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5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" name="Google Shape;307;p57"/>
          <p:cNvGrpSpPr/>
          <p:nvPr/>
        </p:nvGrpSpPr>
        <p:grpSpPr>
          <a:xfrm rot="615299" flipH="1">
            <a:off x="1158723" y="284141"/>
            <a:ext cx="1651645" cy="1499648"/>
            <a:chOff x="7844079" y="226727"/>
            <a:chExt cx="1373382" cy="1246993"/>
          </a:xfrm>
        </p:grpSpPr>
        <p:sp>
          <p:nvSpPr>
            <p:cNvPr id="308" name="Google Shape;308;p57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7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7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7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7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7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7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7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7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7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7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57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7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57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4" name="Google Shape;324;p58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25" name="Google Shape;325;p58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grpSp>
        <p:nvGrpSpPr>
          <p:cNvPr id="326" name="Google Shape;326;p58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327" name="Google Shape;327;p58"/>
            <p:cNvGrpSpPr/>
            <p:nvPr/>
          </p:nvGrpSpPr>
          <p:grpSpPr>
            <a:xfrm>
              <a:off x="855987" y="2204128"/>
              <a:ext cx="1146638" cy="962421"/>
              <a:chOff x="958238" y="2157575"/>
              <a:chExt cx="1115190" cy="936025"/>
            </a:xfrm>
          </p:grpSpPr>
          <p:sp>
            <p:nvSpPr>
              <p:cNvPr id="328" name="Google Shape;328;p5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5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5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5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5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4" name="Google Shape;334;p5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p58"/>
          <p:cNvGrpSpPr/>
          <p:nvPr/>
        </p:nvGrpSpPr>
        <p:grpSpPr>
          <a:xfrm flipH="1">
            <a:off x="3038809" y="103512"/>
            <a:ext cx="2525880" cy="1610799"/>
            <a:chOff x="7239867" y="1514550"/>
            <a:chExt cx="2525880" cy="1610799"/>
          </a:xfrm>
        </p:grpSpPr>
        <p:grpSp>
          <p:nvGrpSpPr>
            <p:cNvPr id="336" name="Google Shape;336;p58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337" name="Google Shape;337;p58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338" name="Google Shape;338;p5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5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5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5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5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5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4" name="Google Shape;344;p5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5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5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58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348" name="Google Shape;348;p5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58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8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8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p58"/>
          <p:cNvGrpSpPr/>
          <p:nvPr/>
        </p:nvGrpSpPr>
        <p:grpSpPr>
          <a:xfrm flipH="1">
            <a:off x="7839534" y="12"/>
            <a:ext cx="2525880" cy="1610799"/>
            <a:chOff x="7239867" y="1514550"/>
            <a:chExt cx="2525880" cy="1610799"/>
          </a:xfrm>
        </p:grpSpPr>
        <p:grpSp>
          <p:nvGrpSpPr>
            <p:cNvPr id="362" name="Google Shape;362;p58"/>
            <p:cNvGrpSpPr/>
            <p:nvPr/>
          </p:nvGrpSpPr>
          <p:grpSpPr>
            <a:xfrm>
              <a:off x="7346663" y="1514550"/>
              <a:ext cx="2419084" cy="1551618"/>
              <a:chOff x="7410211" y="1555307"/>
              <a:chExt cx="2355486" cy="1510826"/>
            </a:xfrm>
          </p:grpSpPr>
          <p:grpSp>
            <p:nvGrpSpPr>
              <p:cNvPr id="363" name="Google Shape;363;p58"/>
              <p:cNvGrpSpPr/>
              <p:nvPr/>
            </p:nvGrpSpPr>
            <p:grpSpPr>
              <a:xfrm>
                <a:off x="7410211" y="1555307"/>
                <a:ext cx="2355486" cy="1510826"/>
                <a:chOff x="761258" y="2062484"/>
                <a:chExt cx="1646502" cy="1056078"/>
              </a:xfrm>
            </p:grpSpPr>
            <p:sp>
              <p:nvSpPr>
                <p:cNvPr id="364" name="Google Shape;364;p5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5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5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5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5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p5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0" name="Google Shape;370;p5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5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9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9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9"/>
          <p:cNvSpPr txBox="1">
            <a:spLocks noGrp="1"/>
          </p:cNvSpPr>
          <p:nvPr>
            <p:ph type="title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77" name="Google Shape;377;p59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8" name="Google Shape;378;p59"/>
          <p:cNvSpPr txBox="1">
            <a:spLocks noGrp="1"/>
          </p:cNvSpPr>
          <p:nvPr>
            <p:ph type="title" idx="2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79" name="Google Shape;379;p59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0" name="Google Shape;380;p59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81" name="Google Shape;381;p59"/>
          <p:cNvGrpSpPr/>
          <p:nvPr/>
        </p:nvGrpSpPr>
        <p:grpSpPr>
          <a:xfrm rot="1245393">
            <a:off x="7896274" y="202889"/>
            <a:ext cx="1373390" cy="1247000"/>
            <a:chOff x="7844079" y="226727"/>
            <a:chExt cx="1373382" cy="1246993"/>
          </a:xfrm>
        </p:grpSpPr>
        <p:sp>
          <p:nvSpPr>
            <p:cNvPr id="382" name="Google Shape;382;p5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59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396" name="Google Shape;396;p5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9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9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9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9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p59"/>
          <p:cNvGrpSpPr/>
          <p:nvPr/>
        </p:nvGrpSpPr>
        <p:grpSpPr>
          <a:xfrm>
            <a:off x="8314050" y="4459555"/>
            <a:ext cx="537854" cy="555858"/>
            <a:chOff x="5294267" y="4624350"/>
            <a:chExt cx="383005" cy="395854"/>
          </a:xfrm>
        </p:grpSpPr>
        <p:sp>
          <p:nvSpPr>
            <p:cNvPr id="408" name="Google Shape;408;p5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59"/>
          <p:cNvGrpSpPr/>
          <p:nvPr/>
        </p:nvGrpSpPr>
        <p:grpSpPr>
          <a:xfrm rot="7204672">
            <a:off x="-4532" y="285652"/>
            <a:ext cx="537852" cy="273046"/>
            <a:chOff x="5294267" y="4825749"/>
            <a:chExt cx="383005" cy="194455"/>
          </a:xfrm>
        </p:grpSpPr>
        <p:sp>
          <p:nvSpPr>
            <p:cNvPr id="418" name="Google Shape;418;p5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59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9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50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slide" Target="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4" name="Google Shape;764;p1"/>
          <p:cNvPicPr preferRelativeResize="0"/>
          <p:nvPr/>
        </p:nvPicPr>
        <p:blipFill rotWithShape="1">
          <a:blip r:embed="rId3">
            <a:alphaModFix/>
          </a:blip>
          <a:srcRect t="11645" b="19445"/>
          <a:stretch/>
        </p:blipFill>
        <p:spPr>
          <a:xfrm>
            <a:off x="4356325" y="799650"/>
            <a:ext cx="3428100" cy="354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5" name="Google Shape;765;p1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"/>
          <p:cNvSpPr txBox="1">
            <a:spLocks noGrp="1"/>
          </p:cNvSpPr>
          <p:nvPr>
            <p:ph type="subTitle" idx="1"/>
          </p:nvPr>
        </p:nvSpPr>
        <p:spPr>
          <a:xfrm>
            <a:off x="-171588" y="2617124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ar-SA" sz="4800" b="1">
                <a:solidFill>
                  <a:srgbClr val="A4633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الحيوانات ومساكنها </a:t>
            </a:r>
            <a:endParaRPr sz="4800" b="1">
              <a:solidFill>
                <a:srgbClr val="A4633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7" name="Google Shape;767;p1"/>
          <p:cNvSpPr txBox="1">
            <a:spLocks noGrp="1"/>
          </p:cNvSpPr>
          <p:nvPr>
            <p:ph type="title"/>
          </p:nvPr>
        </p:nvSpPr>
        <p:spPr>
          <a:xfrm>
            <a:off x="-1244155" y="1894719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>
                <a:solidFill>
                  <a:srgbClr val="EEA74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الفصل الثالث</a:t>
            </a:r>
            <a:endParaRPr>
              <a:solidFill>
                <a:srgbClr val="EEA74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8" name="Google Shape;768;p1"/>
          <p:cNvSpPr txBox="1"/>
          <p:nvPr/>
        </p:nvSpPr>
        <p:spPr>
          <a:xfrm>
            <a:off x="200651" y="888677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</a:pPr>
            <a:r>
              <a:rPr lang="ar-SA" sz="54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الوحدة الثانية </a:t>
            </a:r>
            <a:endParaRPr sz="54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9" name="Google Shape;769;p1"/>
          <p:cNvSpPr/>
          <p:nvPr/>
        </p:nvSpPr>
        <p:spPr>
          <a:xfrm>
            <a:off x="159669" y="3696639"/>
            <a:ext cx="4079125" cy="1446861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0" name="Google Shape;770;p1"/>
          <p:cNvGrpSpPr/>
          <p:nvPr/>
        </p:nvGrpSpPr>
        <p:grpSpPr>
          <a:xfrm>
            <a:off x="3496130" y="3897723"/>
            <a:ext cx="1032836" cy="1098546"/>
            <a:chOff x="3471881" y="2363345"/>
            <a:chExt cx="715717" cy="819100"/>
          </a:xfrm>
        </p:grpSpPr>
        <p:sp>
          <p:nvSpPr>
            <p:cNvPr id="771" name="Google Shape;771;p1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1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1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1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1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1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1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1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1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1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1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1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1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1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1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1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1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1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1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1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1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1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8" name="Google Shape;868;p1"/>
          <p:cNvGrpSpPr/>
          <p:nvPr/>
        </p:nvGrpSpPr>
        <p:grpSpPr>
          <a:xfrm>
            <a:off x="2464343" y="3984901"/>
            <a:ext cx="1064815" cy="945558"/>
            <a:chOff x="2323026" y="2460425"/>
            <a:chExt cx="737878" cy="705029"/>
          </a:xfrm>
        </p:grpSpPr>
        <p:sp>
          <p:nvSpPr>
            <p:cNvPr id="869" name="Google Shape;869;p1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1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1" name="Google Shape;951;p1"/>
          <p:cNvGrpSpPr/>
          <p:nvPr/>
        </p:nvGrpSpPr>
        <p:grpSpPr>
          <a:xfrm>
            <a:off x="406987" y="3999329"/>
            <a:ext cx="1012373" cy="938776"/>
            <a:chOff x="1353138" y="3612312"/>
            <a:chExt cx="701538" cy="699972"/>
          </a:xfrm>
        </p:grpSpPr>
        <p:sp>
          <p:nvSpPr>
            <p:cNvPr id="952" name="Google Shape;952;p1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5" name="Google Shape;1005;p1"/>
          <p:cNvGrpSpPr/>
          <p:nvPr/>
        </p:nvGrpSpPr>
        <p:grpSpPr>
          <a:xfrm>
            <a:off x="1369633" y="3886282"/>
            <a:ext cx="917316" cy="1127143"/>
            <a:chOff x="2425007" y="3486425"/>
            <a:chExt cx="635667" cy="840424"/>
          </a:xfrm>
        </p:grpSpPr>
        <p:sp>
          <p:nvSpPr>
            <p:cNvPr id="1006" name="Google Shape;1006;p1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4" name="Google Shape;1804;p10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1805" name="Google Shape;1805;p1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09" name="Google Shape;1809;p1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10" name="Google Shape;1810;p10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هيا يا أصدقائي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نتعرف على غذاء الحيوانات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من خلال مشاهدة الفيديو</a:t>
            </a:r>
            <a:endParaRPr sz="3600" b="1" i="0" u="none" strike="noStrike" cap="none">
              <a:solidFill>
                <a:srgbClr val="FF6B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1" name="Google Shape;181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11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817" name="Google Shape;1817;p1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11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1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21" name="Google Shape;1821;p1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822" name="Google Shape;18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5" y="2661259"/>
            <a:ext cx="2398754" cy="226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830" y="746189"/>
            <a:ext cx="5749979" cy="3234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12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12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2"/>
          <p:cNvSpPr/>
          <p:nvPr/>
        </p:nvSpPr>
        <p:spPr>
          <a:xfrm>
            <a:off x="401509" y="1550400"/>
            <a:ext cx="4598668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12"/>
          <p:cNvSpPr/>
          <p:nvPr/>
        </p:nvSpPr>
        <p:spPr>
          <a:xfrm>
            <a:off x="266387" y="1693025"/>
            <a:ext cx="4598722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1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4800" b="1">
                <a:latin typeface="Times New Roman"/>
                <a:ea typeface="Times New Roman"/>
                <a:cs typeface="Times New Roman"/>
                <a:sym typeface="Times New Roman"/>
              </a:rPr>
              <a:t>أقرأ و أتعلم 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3" name="Google Shape;1833;p12"/>
          <p:cNvSpPr txBox="1"/>
          <p:nvPr/>
        </p:nvSpPr>
        <p:spPr>
          <a:xfrm>
            <a:off x="312230" y="2802900"/>
            <a:ext cx="430666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المأوى: مكان آمن يعيش فيه الحيوان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تعيش الحيوانات في أماكن مختلفة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فبعضها يعيش على اليابسة و البعض الآخر يعيش في الماء</a:t>
            </a:r>
            <a:endParaRPr sz="2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4" name="Google Shape;1834;p12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35" name="Google Shape;1835;p12"/>
          <p:cNvSpPr txBox="1"/>
          <p:nvPr/>
        </p:nvSpPr>
        <p:spPr>
          <a:xfrm>
            <a:off x="5457351" y="2646417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ar-SA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ما هو المأوى</a:t>
            </a:r>
            <a:endParaRPr sz="4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6" name="Google Shape;183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6311" y="2826352"/>
            <a:ext cx="1995240" cy="149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13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3"/>
          <p:cNvSpPr txBox="1">
            <a:spLocks noGrp="1"/>
          </p:cNvSpPr>
          <p:nvPr>
            <p:ph type="title"/>
          </p:nvPr>
        </p:nvSpPr>
        <p:spPr>
          <a:xfrm>
            <a:off x="546642" y="1599628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4800">
                <a:latin typeface="Times New Roman"/>
                <a:ea typeface="Times New Roman"/>
                <a:cs typeface="Times New Roman"/>
                <a:sym typeface="Times New Roman"/>
              </a:rPr>
              <a:t>ما الذي تحتاج إلية الحيوانات لكي تعيش؟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3" name="Google Shape;1843;p13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3"/>
          <p:cNvSpPr/>
          <p:nvPr/>
        </p:nvSpPr>
        <p:spPr>
          <a:xfrm>
            <a:off x="5609230" y="2169411"/>
            <a:ext cx="996286" cy="79215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5" name="Google Shape;18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302" y="220596"/>
            <a:ext cx="4299045" cy="429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14"/>
          <p:cNvSpPr/>
          <p:nvPr/>
        </p:nvSpPr>
        <p:spPr>
          <a:xfrm>
            <a:off x="2230990" y="1565831"/>
            <a:ext cx="6913010" cy="3425885"/>
          </a:xfrm>
          <a:prstGeom prst="roundRect">
            <a:avLst>
              <a:gd name="adj" fmla="val 6328"/>
            </a:avLst>
          </a:prstGeom>
          <a:solidFill>
            <a:srgbClr val="F6D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1" name="Google Shape;1851;p14"/>
          <p:cNvSpPr/>
          <p:nvPr/>
        </p:nvSpPr>
        <p:spPr>
          <a:xfrm>
            <a:off x="2080334" y="1717615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2" name="Google Shape;1852;p14"/>
          <p:cNvSpPr txBox="1">
            <a:spLocks noGrp="1"/>
          </p:cNvSpPr>
          <p:nvPr>
            <p:ph type="title"/>
          </p:nvPr>
        </p:nvSpPr>
        <p:spPr>
          <a:xfrm>
            <a:off x="2907430" y="907805"/>
            <a:ext cx="5258817" cy="7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تحتاج الحيوانات إلى مأوى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3" name="Google Shape;1853;p14"/>
          <p:cNvSpPr txBox="1"/>
          <p:nvPr/>
        </p:nvSpPr>
        <p:spPr>
          <a:xfrm>
            <a:off x="3523616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endParaRPr sz="44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1854" name="Google Shape;18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9640" y="84230"/>
            <a:ext cx="4292600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14"/>
          <p:cNvPicPr preferRelativeResize="0"/>
          <p:nvPr/>
        </p:nvPicPr>
        <p:blipFill rotWithShape="1">
          <a:blip r:embed="rId4">
            <a:alphaModFix/>
          </a:blip>
          <a:srcRect l="23672" t="27531" r="22413" b="11461"/>
          <a:stretch/>
        </p:blipFill>
        <p:spPr>
          <a:xfrm>
            <a:off x="3074234" y="1768035"/>
            <a:ext cx="5226522" cy="3325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0" name="Google Shape;1860;p15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1861" name="Google Shape;1861;p15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65" name="Google Shape;1865;p15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66" name="Google Shape;1866;p15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هيا يا أصدقائي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نتعرف على مأوى الحيوانات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من خلال مشاهدة الفيديو</a:t>
            </a:r>
            <a:endParaRPr sz="3600" b="1" i="0" u="none" strike="noStrike" cap="none">
              <a:solidFill>
                <a:srgbClr val="FF6B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7" name="Google Shape;18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2" name="Google Shape;1872;p16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873" name="Google Shape;1873;p16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6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6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6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77" name="Google Shape;1877;p16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878" name="Google Shape;18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5" y="2661259"/>
            <a:ext cx="2398754" cy="226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830" y="779688"/>
            <a:ext cx="5683045" cy="319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17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17"/>
          <p:cNvSpPr txBox="1">
            <a:spLocks noGrp="1"/>
          </p:cNvSpPr>
          <p:nvPr>
            <p:ph type="title"/>
          </p:nvPr>
        </p:nvSpPr>
        <p:spPr>
          <a:xfrm>
            <a:off x="546642" y="1599628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4800">
                <a:latin typeface="Times New Roman"/>
                <a:ea typeface="Times New Roman"/>
                <a:cs typeface="Times New Roman"/>
                <a:sym typeface="Times New Roman"/>
              </a:rPr>
              <a:t>كيف تحصل الحيوانات على حاجاتها ؟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6" name="Google Shape;1886;p17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17"/>
          <p:cNvSpPr/>
          <p:nvPr/>
        </p:nvSpPr>
        <p:spPr>
          <a:xfrm>
            <a:off x="5609230" y="2169411"/>
            <a:ext cx="996286" cy="79215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8" name="Google Shape;18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302" y="220596"/>
            <a:ext cx="4299045" cy="429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18"/>
          <p:cNvSpPr/>
          <p:nvPr/>
        </p:nvSpPr>
        <p:spPr>
          <a:xfrm>
            <a:off x="2230990" y="1565831"/>
            <a:ext cx="6913010" cy="3425885"/>
          </a:xfrm>
          <a:prstGeom prst="roundRect">
            <a:avLst>
              <a:gd name="adj" fmla="val 6328"/>
            </a:avLst>
          </a:prstGeom>
          <a:solidFill>
            <a:srgbClr val="FCF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18"/>
          <p:cNvSpPr/>
          <p:nvPr/>
        </p:nvSpPr>
        <p:spPr>
          <a:xfrm>
            <a:off x="2080334" y="1717615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18"/>
          <p:cNvSpPr txBox="1">
            <a:spLocks noGrp="1"/>
          </p:cNvSpPr>
          <p:nvPr>
            <p:ph type="title"/>
          </p:nvPr>
        </p:nvSpPr>
        <p:spPr>
          <a:xfrm>
            <a:off x="2080334" y="447013"/>
            <a:ext cx="6686946" cy="7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3200">
                <a:solidFill>
                  <a:schemeClr val="dk1"/>
                </a:solidFill>
              </a:rPr>
              <a:t>أجزاء جسم الحيوان تساعده على تلبية حاجاته لكي يعيش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896" name="Google Shape;1896;p18"/>
          <p:cNvSpPr txBox="1"/>
          <p:nvPr/>
        </p:nvSpPr>
        <p:spPr>
          <a:xfrm>
            <a:off x="3523616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endParaRPr sz="44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1897" name="Google Shape;18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9640" y="455341"/>
            <a:ext cx="4292600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18"/>
          <p:cNvPicPr preferRelativeResize="0"/>
          <p:nvPr/>
        </p:nvPicPr>
        <p:blipFill rotWithShape="1">
          <a:blip r:embed="rId4">
            <a:alphaModFix/>
          </a:blip>
          <a:srcRect l="22414" t="40964" r="57027" b="23588"/>
          <a:stretch/>
        </p:blipFill>
        <p:spPr>
          <a:xfrm>
            <a:off x="3207185" y="420145"/>
            <a:ext cx="4715936" cy="457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19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1904" name="Google Shape;1904;p19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08" name="Google Shape;1908;p19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909" name="Google Shape;1909;p19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 نتعرف على تكيف الطيور لطيران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من خلال مشاهدة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0" name="Google Shape;19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title"/>
          </p:nvPr>
        </p:nvSpPr>
        <p:spPr>
          <a:xfrm>
            <a:off x="530362" y="1914111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6000">
                <a:latin typeface="Times New Roman"/>
                <a:ea typeface="Times New Roman"/>
                <a:cs typeface="Times New Roman"/>
                <a:sym typeface="Times New Roman"/>
              </a:rPr>
              <a:t>الدرس الثاني 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3" name="Google Shape;1093;p2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253" y="2707204"/>
            <a:ext cx="2050754" cy="205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2" descr="العاب كرتون اطفا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7840" y="980796"/>
            <a:ext cx="3452368" cy="3452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5" name="Google Shape;1915;p20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916" name="Google Shape;1916;p2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20" name="Google Shape;1920;p2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921" name="Google Shape;19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5" y="2661259"/>
            <a:ext cx="2398754" cy="226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2" name="Google Shape;192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830" y="757084"/>
            <a:ext cx="5735089" cy="3223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21"/>
          <p:cNvSpPr/>
          <p:nvPr/>
        </p:nvSpPr>
        <p:spPr>
          <a:xfrm>
            <a:off x="2230990" y="1565831"/>
            <a:ext cx="6913010" cy="3425885"/>
          </a:xfrm>
          <a:prstGeom prst="roundRect">
            <a:avLst>
              <a:gd name="adj" fmla="val 6328"/>
            </a:avLst>
          </a:prstGeom>
          <a:solidFill>
            <a:srgbClr val="F6D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1"/>
          <p:cNvSpPr/>
          <p:nvPr/>
        </p:nvSpPr>
        <p:spPr>
          <a:xfrm>
            <a:off x="2080334" y="1717615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1"/>
          <p:cNvSpPr txBox="1">
            <a:spLocks noGrp="1"/>
          </p:cNvSpPr>
          <p:nvPr>
            <p:ph type="title"/>
          </p:nvPr>
        </p:nvSpPr>
        <p:spPr>
          <a:xfrm>
            <a:off x="2080334" y="447013"/>
            <a:ext cx="6686946" cy="7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3200">
                <a:solidFill>
                  <a:schemeClr val="dk1"/>
                </a:solidFill>
              </a:rPr>
              <a:t>أجزاء جسم الحيوان تساعده على تلبية حاجاته لكي يعيش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930" name="Google Shape;1930;p21"/>
          <p:cNvSpPr txBox="1"/>
          <p:nvPr/>
        </p:nvSpPr>
        <p:spPr>
          <a:xfrm>
            <a:off x="3523616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endParaRPr sz="44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1931" name="Google Shape;19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9640" y="455341"/>
            <a:ext cx="4292600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21"/>
          <p:cNvPicPr preferRelativeResize="0"/>
          <p:nvPr/>
        </p:nvPicPr>
        <p:blipFill rotWithShape="1">
          <a:blip r:embed="rId4">
            <a:alphaModFix/>
          </a:blip>
          <a:srcRect l="20314" t="24172" r="22098" b="12395"/>
          <a:stretch/>
        </p:blipFill>
        <p:spPr>
          <a:xfrm>
            <a:off x="2688786" y="1750051"/>
            <a:ext cx="5234335" cy="3241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2"/>
          <p:cNvSpPr txBox="1">
            <a:spLocks noGrp="1"/>
          </p:cNvSpPr>
          <p:nvPr>
            <p:ph type="title"/>
          </p:nvPr>
        </p:nvSpPr>
        <p:spPr>
          <a:xfrm>
            <a:off x="5548400" y="1050878"/>
            <a:ext cx="3549343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ar-SA" sz="6600">
                <a:solidFill>
                  <a:srgbClr val="B9415F"/>
                </a:solidFill>
              </a:rPr>
              <a:t>حقيقة </a:t>
            </a:r>
            <a:endParaRPr sz="6600">
              <a:solidFill>
                <a:srgbClr val="B9415F"/>
              </a:solidFill>
            </a:endParaRPr>
          </a:p>
        </p:txBody>
      </p:sp>
      <p:sp>
        <p:nvSpPr>
          <p:cNvPr id="1938" name="Google Shape;1938;p22"/>
          <p:cNvSpPr/>
          <p:nvPr/>
        </p:nvSpPr>
        <p:spPr>
          <a:xfrm>
            <a:off x="0" y="1050878"/>
            <a:ext cx="2115403" cy="2347415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2"/>
          <p:cNvSpPr txBox="1">
            <a:spLocks noGrp="1"/>
          </p:cNvSpPr>
          <p:nvPr>
            <p:ph type="title"/>
          </p:nvPr>
        </p:nvSpPr>
        <p:spPr>
          <a:xfrm>
            <a:off x="1057701" y="2070756"/>
            <a:ext cx="7667004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ar-SA" sz="3200">
                <a:solidFill>
                  <a:schemeClr val="dk1"/>
                </a:solidFill>
              </a:rPr>
              <a:t>الحيوانات يدل بعضها بعضًا على مكان وجود الطعام </a:t>
            </a:r>
            <a:br>
              <a:rPr lang="ar-SA" sz="3200">
                <a:solidFill>
                  <a:schemeClr val="dk1"/>
                </a:solidFill>
              </a:rPr>
            </a:br>
            <a:r>
              <a:rPr lang="ar-SA" sz="3200">
                <a:solidFill>
                  <a:schemeClr val="dk1"/>
                </a:solidFill>
              </a:rPr>
              <a:t>وذلك بتحريك أجسامها أو بإصدار أصوات أو بترك روائح معينة   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23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3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3"/>
          <p:cNvSpPr/>
          <p:nvPr/>
        </p:nvSpPr>
        <p:spPr>
          <a:xfrm>
            <a:off x="401509" y="1550400"/>
            <a:ext cx="4598668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3"/>
          <p:cNvSpPr/>
          <p:nvPr/>
        </p:nvSpPr>
        <p:spPr>
          <a:xfrm>
            <a:off x="266387" y="1693025"/>
            <a:ext cx="4598722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3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4800" b="1"/>
              <a:t>أقرأ و أتعلم </a:t>
            </a:r>
            <a:endParaRPr sz="4800" b="1"/>
          </a:p>
        </p:txBody>
      </p:sp>
      <p:sp>
        <p:nvSpPr>
          <p:cNvPr id="1949" name="Google Shape;1949;p23"/>
          <p:cNvSpPr txBox="1"/>
          <p:nvPr/>
        </p:nvSpPr>
        <p:spPr>
          <a:xfrm>
            <a:off x="312230" y="2802900"/>
            <a:ext cx="430666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فالخياشيم تساعد الأسماك على التنفس في الماء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و الرئتان تساعد حيوانات أخرى على التنفس </a:t>
            </a:r>
            <a:endParaRPr sz="2800" b="0" i="0" u="none" strike="noStrike" cap="none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1950" name="Google Shape;1950;p23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51" name="Google Shape;1951;p23"/>
          <p:cNvSpPr txBox="1"/>
          <p:nvPr/>
        </p:nvSpPr>
        <p:spPr>
          <a:xfrm>
            <a:off x="5457351" y="2646417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للحيوانات أجزاء تساعدها على التنفس .</a:t>
            </a:r>
            <a:endParaRPr sz="3600" b="1" i="0" u="none" strike="noStrike" cap="none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24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24"/>
          <p:cNvSpPr txBox="1">
            <a:spLocks noGrp="1"/>
          </p:cNvSpPr>
          <p:nvPr>
            <p:ph type="title"/>
          </p:nvPr>
        </p:nvSpPr>
        <p:spPr>
          <a:xfrm>
            <a:off x="588787" y="1258433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4800"/>
              <a:t>كيف تساعد أجزاء الحيوان المختلفة على حصوله على الغذاء؟</a:t>
            </a:r>
            <a:endParaRPr sz="4800"/>
          </a:p>
        </p:txBody>
      </p:sp>
      <p:sp>
        <p:nvSpPr>
          <p:cNvPr id="1958" name="Google Shape;1958;p24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4"/>
          <p:cNvSpPr/>
          <p:nvPr/>
        </p:nvSpPr>
        <p:spPr>
          <a:xfrm>
            <a:off x="5609230" y="2169411"/>
            <a:ext cx="996286" cy="79215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0" name="Google Shape;196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302" y="220596"/>
            <a:ext cx="4299045" cy="429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25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5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5"/>
          <p:cNvSpPr/>
          <p:nvPr/>
        </p:nvSpPr>
        <p:spPr>
          <a:xfrm>
            <a:off x="401509" y="1550400"/>
            <a:ext cx="4598668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5"/>
          <p:cNvSpPr/>
          <p:nvPr/>
        </p:nvSpPr>
        <p:spPr>
          <a:xfrm>
            <a:off x="266387" y="1693025"/>
            <a:ext cx="4598722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4800" b="1"/>
              <a:t>أقرأ و أتعلم </a:t>
            </a:r>
            <a:endParaRPr sz="4800" b="1"/>
          </a:p>
        </p:txBody>
      </p:sp>
      <p:sp>
        <p:nvSpPr>
          <p:cNvPr id="1970" name="Google Shape;1970;p25"/>
          <p:cNvSpPr txBox="1"/>
          <p:nvPr/>
        </p:nvSpPr>
        <p:spPr>
          <a:xfrm>
            <a:off x="312230" y="2802900"/>
            <a:ext cx="430666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للحيوانات أجزاء تساعدها على تناول طعامها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ar-SA" sz="28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منها الأسنان</a:t>
            </a:r>
            <a:endParaRPr sz="2800" b="0" i="0" u="none" strike="noStrike" cap="none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1971" name="Google Shape;1971;p25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72" name="Google Shape;1972;p25"/>
          <p:cNvSpPr txBox="1"/>
          <p:nvPr/>
        </p:nvSpPr>
        <p:spPr>
          <a:xfrm>
            <a:off x="5457351" y="2646417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كيف تتناول الحيوانات طعامها؟</a:t>
            </a:r>
            <a:endParaRPr sz="3600" b="1" i="0" u="none" strike="noStrike" cap="none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26"/>
          <p:cNvSpPr/>
          <p:nvPr/>
        </p:nvSpPr>
        <p:spPr>
          <a:xfrm>
            <a:off x="1200364" y="848517"/>
            <a:ext cx="6913010" cy="3425885"/>
          </a:xfrm>
          <a:prstGeom prst="roundRect">
            <a:avLst>
              <a:gd name="adj" fmla="val 6328"/>
            </a:avLst>
          </a:prstGeom>
          <a:solidFill>
            <a:srgbClr val="F9F9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26"/>
          <p:cNvSpPr/>
          <p:nvPr/>
        </p:nvSpPr>
        <p:spPr>
          <a:xfrm>
            <a:off x="1049708" y="1000301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26"/>
          <p:cNvSpPr txBox="1">
            <a:spLocks noGrp="1"/>
          </p:cNvSpPr>
          <p:nvPr>
            <p:ph type="title"/>
          </p:nvPr>
        </p:nvSpPr>
        <p:spPr>
          <a:xfrm>
            <a:off x="2285478" y="2194500"/>
            <a:ext cx="6686946" cy="733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3200">
                <a:solidFill>
                  <a:schemeClr val="dk1"/>
                </a:solidFill>
              </a:rPr>
              <a:t>أسنان النمر </a:t>
            </a:r>
            <a:br>
              <a:rPr lang="ar-SA" sz="3200">
                <a:solidFill>
                  <a:schemeClr val="dk1"/>
                </a:solidFill>
              </a:rPr>
            </a:br>
            <a:r>
              <a:rPr lang="ar-SA" sz="3200">
                <a:solidFill>
                  <a:schemeClr val="dk1"/>
                </a:solidFill>
              </a:rPr>
              <a:t>تساعده على تناول طعامه </a:t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1980" name="Google Shape;1980;p26"/>
          <p:cNvPicPr preferRelativeResize="0"/>
          <p:nvPr/>
        </p:nvPicPr>
        <p:blipFill rotWithShape="1">
          <a:blip r:embed="rId3">
            <a:alphaModFix/>
          </a:blip>
          <a:srcRect l="15910" t="50898" r="69405" b="12207"/>
          <a:stretch/>
        </p:blipFill>
        <p:spPr>
          <a:xfrm>
            <a:off x="1636333" y="334297"/>
            <a:ext cx="2756848" cy="389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5" name="Google Shape;1985;p27"/>
          <p:cNvPicPr preferRelativeResize="0"/>
          <p:nvPr/>
        </p:nvPicPr>
        <p:blipFill rotWithShape="1">
          <a:blip r:embed="rId3">
            <a:alphaModFix/>
          </a:blip>
          <a:srcRect l="14966" t="29397" r="27797" b="8102"/>
          <a:stretch/>
        </p:blipFill>
        <p:spPr>
          <a:xfrm>
            <a:off x="198530" y="0"/>
            <a:ext cx="8467798" cy="519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28"/>
          <p:cNvSpPr/>
          <p:nvPr/>
        </p:nvSpPr>
        <p:spPr>
          <a:xfrm>
            <a:off x="5677786" y="2052084"/>
            <a:ext cx="988828" cy="10738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1" name="Google Shape;199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814" y="1275907"/>
            <a:ext cx="2162314" cy="3264195"/>
          </a:xfrm>
          <a:prstGeom prst="rect">
            <a:avLst/>
          </a:prstGeom>
          <a:noFill/>
          <a:ln>
            <a:noFill/>
          </a:ln>
        </p:spPr>
      </p:pic>
      <p:sp>
        <p:nvSpPr>
          <p:cNvPr id="1992" name="Google Shape;1992;p28"/>
          <p:cNvSpPr txBox="1"/>
          <p:nvPr/>
        </p:nvSpPr>
        <p:spPr>
          <a:xfrm>
            <a:off x="2554271" y="39004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أقرأ وأتعلم</a:t>
            </a:r>
            <a:endParaRPr sz="6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28"/>
          <p:cNvSpPr txBox="1"/>
          <p:nvPr/>
        </p:nvSpPr>
        <p:spPr>
          <a:xfrm>
            <a:off x="814421" y="1974496"/>
            <a:ext cx="3479700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400" b="0" i="0" u="none" strike="noStrike" cap="none">
                <a:solidFill>
                  <a:srgbClr val="C000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أي الحيوانات يأكل النباتات؟</a:t>
            </a:r>
            <a:endParaRPr sz="4400" b="0" i="0" u="none" strike="noStrike" cap="none">
              <a:solidFill>
                <a:srgbClr val="C0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29"/>
          <p:cNvSpPr/>
          <p:nvPr/>
        </p:nvSpPr>
        <p:spPr>
          <a:xfrm>
            <a:off x="850232" y="625642"/>
            <a:ext cx="7555375" cy="3682558"/>
          </a:xfrm>
          <a:prstGeom prst="roundRect">
            <a:avLst>
              <a:gd name="adj" fmla="val 6328"/>
            </a:avLst>
          </a:prstGeom>
          <a:solidFill>
            <a:srgbClr val="F6D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699576" y="777426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 txBox="1"/>
          <p:nvPr/>
        </p:nvSpPr>
        <p:spPr>
          <a:xfrm>
            <a:off x="882537" y="1137334"/>
            <a:ext cx="7490764" cy="234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تأكل الحيوانات الطعام لكي تحصل على الطاقة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بعض الحيوانات تأكل النباتات فقط و لذلك تسمى أكلات أعشاب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الأرنب و الخيول من أكلات الأعشاب </a:t>
            </a:r>
            <a:endParaRPr sz="40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"/>
          <p:cNvGrpSpPr/>
          <p:nvPr/>
        </p:nvGrpSpPr>
        <p:grpSpPr>
          <a:xfrm>
            <a:off x="1334554" y="685799"/>
            <a:ext cx="3451962" cy="4251971"/>
            <a:chOff x="-734425" y="725975"/>
            <a:chExt cx="2684700" cy="3691500"/>
          </a:xfrm>
        </p:grpSpPr>
        <p:sp>
          <p:nvSpPr>
            <p:cNvPr id="1102" name="Google Shape;1102;p3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4" name="Google Shape;1104;p3"/>
          <p:cNvSpPr/>
          <p:nvPr/>
        </p:nvSpPr>
        <p:spPr>
          <a:xfrm>
            <a:off x="1413353" y="75314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5" name="Google Shape;1105;p3"/>
          <p:cNvPicPr preferRelativeResize="0"/>
          <p:nvPr/>
        </p:nvPicPr>
        <p:blipFill rotWithShape="1">
          <a:blip r:embed="rId3">
            <a:alphaModFix/>
          </a:blip>
          <a:srcRect l="45432" t="1969" r="10691" b="-1968"/>
          <a:stretch/>
        </p:blipFill>
        <p:spPr>
          <a:xfrm>
            <a:off x="1500922" y="98997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3"/>
          <p:cNvSpPr txBox="1"/>
          <p:nvPr/>
        </p:nvSpPr>
        <p:spPr>
          <a:xfrm>
            <a:off x="5280719" y="1760953"/>
            <a:ext cx="3603876" cy="44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</a:pPr>
            <a:r>
              <a:rPr lang="ar-SA" sz="6000" i="0" u="none" strike="noStrike" cap="none">
                <a:solidFill>
                  <a:srgbClr val="A4633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الحيوانات وحاجاتها</a:t>
            </a:r>
            <a:endParaRPr sz="6000" i="0" u="none" strike="noStrike" cap="none">
              <a:solidFill>
                <a:srgbClr val="A4633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07" name="Google Shape;1107;p3"/>
          <p:cNvGrpSpPr/>
          <p:nvPr/>
        </p:nvGrpSpPr>
        <p:grpSpPr>
          <a:xfrm>
            <a:off x="8080046" y="3800974"/>
            <a:ext cx="1032836" cy="1098546"/>
            <a:chOff x="3471881" y="2363345"/>
            <a:chExt cx="715717" cy="819100"/>
          </a:xfrm>
        </p:grpSpPr>
        <p:sp>
          <p:nvSpPr>
            <p:cNvPr id="1108" name="Google Shape;1108;p3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5" name="Google Shape;1205;p3"/>
          <p:cNvGrpSpPr/>
          <p:nvPr/>
        </p:nvGrpSpPr>
        <p:grpSpPr>
          <a:xfrm>
            <a:off x="7180722" y="3888244"/>
            <a:ext cx="1064815" cy="945558"/>
            <a:chOff x="2323026" y="2460425"/>
            <a:chExt cx="737878" cy="705029"/>
          </a:xfrm>
        </p:grpSpPr>
        <p:sp>
          <p:nvSpPr>
            <p:cNvPr id="1206" name="Google Shape;1206;p3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3"/>
          <p:cNvGrpSpPr/>
          <p:nvPr/>
        </p:nvGrpSpPr>
        <p:grpSpPr>
          <a:xfrm>
            <a:off x="5123366" y="3902672"/>
            <a:ext cx="1012373" cy="938776"/>
            <a:chOff x="1353138" y="3612312"/>
            <a:chExt cx="701538" cy="699972"/>
          </a:xfrm>
        </p:grpSpPr>
        <p:sp>
          <p:nvSpPr>
            <p:cNvPr id="1289" name="Google Shape;1289;p3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2" name="Google Shape;1342;p3"/>
          <p:cNvGrpSpPr/>
          <p:nvPr/>
        </p:nvGrpSpPr>
        <p:grpSpPr>
          <a:xfrm>
            <a:off x="6086012" y="3789625"/>
            <a:ext cx="917316" cy="1127143"/>
            <a:chOff x="2425007" y="3486425"/>
            <a:chExt cx="635667" cy="840424"/>
          </a:xfrm>
        </p:grpSpPr>
        <p:sp>
          <p:nvSpPr>
            <p:cNvPr id="1343" name="Google Shape;1343;p3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24" name="Google Shape;1424;p3"/>
          <p:cNvPicPr preferRelativeResize="0"/>
          <p:nvPr/>
        </p:nvPicPr>
        <p:blipFill rotWithShape="1">
          <a:blip r:embed="rId4">
            <a:alphaModFix/>
          </a:blip>
          <a:srcRect l="27658" t="23986" r="24405" b="13887"/>
          <a:stretch/>
        </p:blipFill>
        <p:spPr>
          <a:xfrm>
            <a:off x="1488099" y="1423258"/>
            <a:ext cx="2947619" cy="270959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5" name="Google Shape;2005;p30"/>
          <p:cNvPicPr preferRelativeResize="0"/>
          <p:nvPr/>
        </p:nvPicPr>
        <p:blipFill rotWithShape="1">
          <a:blip r:embed="rId3">
            <a:alphaModFix/>
          </a:blip>
          <a:srcRect l="13811" t="21001" r="14231" b="5305"/>
          <a:stretch/>
        </p:blipFill>
        <p:spPr>
          <a:xfrm>
            <a:off x="-218366" y="0"/>
            <a:ext cx="9362366" cy="5390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31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31"/>
          <p:cNvSpPr txBox="1">
            <a:spLocks noGrp="1"/>
          </p:cNvSpPr>
          <p:nvPr>
            <p:ph type="title"/>
          </p:nvPr>
        </p:nvSpPr>
        <p:spPr>
          <a:xfrm>
            <a:off x="588787" y="1258433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4800"/>
              <a:t>ما الذي يساعد الحيوات اكلات الأعشاب على مضغ طعامها؟</a:t>
            </a:r>
            <a:endParaRPr sz="4800"/>
          </a:p>
        </p:txBody>
      </p:sp>
      <p:sp>
        <p:nvSpPr>
          <p:cNvPr id="2012" name="Google Shape;2012;p31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31"/>
          <p:cNvSpPr/>
          <p:nvPr/>
        </p:nvSpPr>
        <p:spPr>
          <a:xfrm>
            <a:off x="5609230" y="2169411"/>
            <a:ext cx="996286" cy="79215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4" name="Google Shape;20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302" y="220596"/>
            <a:ext cx="4299045" cy="429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32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rgbClr val="B6D4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2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2"/>
          <p:cNvSpPr/>
          <p:nvPr/>
        </p:nvSpPr>
        <p:spPr>
          <a:xfrm>
            <a:off x="1192869" y="1555627"/>
            <a:ext cx="3677400" cy="2505000"/>
          </a:xfrm>
          <a:prstGeom prst="roundRect">
            <a:avLst>
              <a:gd name="adj" fmla="val 9976"/>
            </a:avLst>
          </a:prstGeom>
          <a:solidFill>
            <a:srgbClr val="F9F9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32"/>
          <p:cNvSpPr/>
          <p:nvPr/>
        </p:nvSpPr>
        <p:spPr>
          <a:xfrm>
            <a:off x="1057757" y="1698252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32"/>
          <p:cNvSpPr txBox="1">
            <a:spLocks noGrp="1"/>
          </p:cNvSpPr>
          <p:nvPr>
            <p:ph type="title"/>
          </p:nvPr>
        </p:nvSpPr>
        <p:spPr>
          <a:xfrm>
            <a:off x="835712" y="837808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2800" b="1"/>
              <a:t>للحيوانات أجزاء تساعدها على تناول الغذاء</a:t>
            </a:r>
            <a:endParaRPr sz="2800" b="1"/>
          </a:p>
        </p:txBody>
      </p:sp>
      <p:sp>
        <p:nvSpPr>
          <p:cNvPr id="2024" name="Google Shape;2024;p32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5" name="Google Shape;2025;p32"/>
          <p:cNvSpPr txBox="1"/>
          <p:nvPr/>
        </p:nvSpPr>
        <p:spPr>
          <a:xfrm>
            <a:off x="5312016" y="2040973"/>
            <a:ext cx="2697478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</a:pPr>
            <a:r>
              <a:rPr lang="ar-SA" sz="2800" b="1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أكلات الأعشاب لها أسنان مسطحة تساعدها على مضغ الطعام و طحنه</a:t>
            </a:r>
            <a:endParaRPr sz="2800" b="1" i="0" u="none" strike="noStrike" cap="none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pic>
        <p:nvPicPr>
          <p:cNvPr id="2026" name="Google Shape;2026;p32"/>
          <p:cNvPicPr preferRelativeResize="0"/>
          <p:nvPr/>
        </p:nvPicPr>
        <p:blipFill rotWithShape="1">
          <a:blip r:embed="rId3">
            <a:alphaModFix/>
          </a:blip>
          <a:srcRect l="12763" t="52717" r="60175" b="14074"/>
          <a:stretch/>
        </p:blipFill>
        <p:spPr>
          <a:xfrm>
            <a:off x="1271008" y="1730874"/>
            <a:ext cx="3521122" cy="242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33"/>
          <p:cNvSpPr/>
          <p:nvPr/>
        </p:nvSpPr>
        <p:spPr>
          <a:xfrm>
            <a:off x="5677786" y="2052084"/>
            <a:ext cx="988828" cy="10738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2" name="Google Shape;203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814" y="1275907"/>
            <a:ext cx="2162314" cy="3264195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33"/>
          <p:cNvSpPr txBox="1"/>
          <p:nvPr/>
        </p:nvSpPr>
        <p:spPr>
          <a:xfrm>
            <a:off x="2554271" y="39004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أقرأ وأتعلم</a:t>
            </a:r>
            <a:endParaRPr sz="6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33"/>
          <p:cNvSpPr txBox="1"/>
          <p:nvPr/>
        </p:nvSpPr>
        <p:spPr>
          <a:xfrm>
            <a:off x="814421" y="1974496"/>
            <a:ext cx="3479700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400" b="0" i="0" u="none" strike="noStrike" cap="none">
                <a:solidFill>
                  <a:srgbClr val="C000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أي الحيوانات يأكل اللحوم؟</a:t>
            </a:r>
            <a:endParaRPr sz="4400" b="0" i="0" u="none" strike="noStrike" cap="none">
              <a:solidFill>
                <a:srgbClr val="C0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34"/>
          <p:cNvSpPr/>
          <p:nvPr/>
        </p:nvSpPr>
        <p:spPr>
          <a:xfrm>
            <a:off x="850232" y="625642"/>
            <a:ext cx="7555375" cy="3682558"/>
          </a:xfrm>
          <a:prstGeom prst="roundRect">
            <a:avLst>
              <a:gd name="adj" fmla="val 6328"/>
            </a:avLst>
          </a:prstGeom>
          <a:solidFill>
            <a:srgbClr val="F6D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34"/>
          <p:cNvSpPr/>
          <p:nvPr/>
        </p:nvSpPr>
        <p:spPr>
          <a:xfrm>
            <a:off x="699576" y="777426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34"/>
          <p:cNvSpPr txBox="1"/>
          <p:nvPr/>
        </p:nvSpPr>
        <p:spPr>
          <a:xfrm>
            <a:off x="882537" y="1137334"/>
            <a:ext cx="7490764" cy="234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تأكل بعض الحيوانات حيوانات أخرى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ولذلك تسمى أكلات لحوم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أكلات اللحوم لها أسنان حاد تساعدها على تقطيع اللحم وتمزيقه</a:t>
            </a:r>
            <a:endParaRPr sz="40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35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35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35"/>
          <p:cNvSpPr/>
          <p:nvPr/>
        </p:nvSpPr>
        <p:spPr>
          <a:xfrm>
            <a:off x="5510641" y="1573620"/>
            <a:ext cx="934086" cy="87186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p35"/>
          <p:cNvSpPr txBox="1">
            <a:spLocks noGrp="1"/>
          </p:cNvSpPr>
          <p:nvPr>
            <p:ph type="title"/>
          </p:nvPr>
        </p:nvSpPr>
        <p:spPr>
          <a:xfrm>
            <a:off x="1260186" y="1573620"/>
            <a:ext cx="2587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6600"/>
              <a:t>أقرأ </a:t>
            </a:r>
            <a:br>
              <a:rPr lang="ar-SA" sz="6600"/>
            </a:br>
            <a:r>
              <a:rPr lang="ar-SA" sz="6600"/>
              <a:t>الصورة</a:t>
            </a:r>
            <a:endParaRPr sz="6600"/>
          </a:p>
        </p:txBody>
      </p:sp>
      <p:pic>
        <p:nvPicPr>
          <p:cNvPr id="2050" name="Google Shape;205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847686" y="684390"/>
            <a:ext cx="4143339" cy="4033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36"/>
          <p:cNvSpPr/>
          <p:nvPr/>
        </p:nvSpPr>
        <p:spPr>
          <a:xfrm>
            <a:off x="986909" y="860099"/>
            <a:ext cx="4231726" cy="4283401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36"/>
          <p:cNvSpPr txBox="1">
            <a:spLocks noGrp="1"/>
          </p:cNvSpPr>
          <p:nvPr>
            <p:ph type="title"/>
          </p:nvPr>
        </p:nvSpPr>
        <p:spPr>
          <a:xfrm>
            <a:off x="5389088" y="1463801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4400"/>
              <a:t>كيف تساعد هذه الأسنان آكلات اللحوم على تناول طعامها؟</a:t>
            </a:r>
            <a:endParaRPr sz="4400"/>
          </a:p>
        </p:txBody>
      </p:sp>
      <p:sp>
        <p:nvSpPr>
          <p:cNvPr id="2057" name="Google Shape;2057;p36"/>
          <p:cNvSpPr/>
          <p:nvPr/>
        </p:nvSpPr>
        <p:spPr>
          <a:xfrm>
            <a:off x="816456" y="1024234"/>
            <a:ext cx="4148258" cy="4014601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8" name="Google Shape;2058;p36"/>
          <p:cNvPicPr preferRelativeResize="0"/>
          <p:nvPr/>
        </p:nvPicPr>
        <p:blipFill rotWithShape="1">
          <a:blip r:embed="rId3">
            <a:alphaModFix/>
          </a:blip>
          <a:srcRect l="20839" t="21560" r="42448" b="8663"/>
          <a:stretch/>
        </p:blipFill>
        <p:spPr>
          <a:xfrm>
            <a:off x="986909" y="919569"/>
            <a:ext cx="3737960" cy="3994277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059" name="Google Shape;2059;p36"/>
          <p:cNvCxnSpPr/>
          <p:nvPr/>
        </p:nvCxnSpPr>
        <p:spPr>
          <a:xfrm flipH="1">
            <a:off x="4518567" y="2079066"/>
            <a:ext cx="1227140" cy="837641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2230990" y="1565831"/>
            <a:ext cx="6913010" cy="3425885"/>
          </a:xfrm>
          <a:prstGeom prst="roundRect">
            <a:avLst>
              <a:gd name="adj" fmla="val 6328"/>
            </a:avLst>
          </a:prstGeom>
          <a:solidFill>
            <a:srgbClr val="FCF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5" name="Google Shape;2065;p37"/>
          <p:cNvSpPr txBox="1"/>
          <p:nvPr/>
        </p:nvSpPr>
        <p:spPr>
          <a:xfrm>
            <a:off x="3523616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endParaRPr sz="44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2066" name="Google Shape;206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44312" y="85197"/>
            <a:ext cx="4292600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Google Shape;2067;p37"/>
          <p:cNvPicPr preferRelativeResize="0"/>
          <p:nvPr/>
        </p:nvPicPr>
        <p:blipFill rotWithShape="1">
          <a:blip r:embed="rId4">
            <a:alphaModFix/>
          </a:blip>
          <a:srcRect l="23880" t="22305" r="24616" b="8664"/>
          <a:stretch/>
        </p:blipFill>
        <p:spPr>
          <a:xfrm>
            <a:off x="2080334" y="0"/>
            <a:ext cx="6701051" cy="5049672"/>
          </a:xfrm>
          <a:prstGeom prst="rect">
            <a:avLst/>
          </a:prstGeom>
          <a:noFill/>
          <a:ln>
            <a:noFill/>
          </a:ln>
        </p:spPr>
      </p:pic>
      <p:sp>
        <p:nvSpPr>
          <p:cNvPr id="2068" name="Google Shape;2068;p37"/>
          <p:cNvSpPr/>
          <p:nvPr/>
        </p:nvSpPr>
        <p:spPr>
          <a:xfrm>
            <a:off x="5841241" y="1332716"/>
            <a:ext cx="2402006" cy="782688"/>
          </a:xfrm>
          <a:prstGeom prst="rect">
            <a:avLst/>
          </a:prstGeom>
          <a:solidFill>
            <a:srgbClr val="F9F9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>
            <a:off x="2080334" y="1717615"/>
            <a:ext cx="6913010" cy="3425885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7"/>
          <p:cNvSpPr txBox="1">
            <a:spLocks noGrp="1"/>
          </p:cNvSpPr>
          <p:nvPr>
            <p:ph type="title"/>
          </p:nvPr>
        </p:nvSpPr>
        <p:spPr>
          <a:xfrm>
            <a:off x="4388514" y="853673"/>
            <a:ext cx="5116392" cy="101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2400" b="1">
                <a:solidFill>
                  <a:schemeClr val="dk1"/>
                </a:solidFill>
              </a:rPr>
              <a:t>بعض آكلات اللحوم لها مخالب حادة </a:t>
            </a:r>
            <a:br>
              <a:rPr lang="ar-SA" sz="2400" b="1">
                <a:solidFill>
                  <a:schemeClr val="dk1"/>
                </a:solidFill>
              </a:rPr>
            </a:br>
            <a:r>
              <a:rPr lang="ar-SA" sz="2400" b="1">
                <a:solidFill>
                  <a:schemeClr val="dk1"/>
                </a:solidFill>
              </a:rPr>
              <a:t>تساعدها على تناول طعامها 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"/>
          <p:cNvSpPr/>
          <p:nvPr/>
        </p:nvSpPr>
        <p:spPr>
          <a:xfrm>
            <a:off x="2022443" y="1906590"/>
            <a:ext cx="6206700" cy="29310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8"/>
          <p:cNvSpPr/>
          <p:nvPr/>
        </p:nvSpPr>
        <p:spPr>
          <a:xfrm>
            <a:off x="1871787" y="2058374"/>
            <a:ext cx="6206700" cy="29310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207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8890" y="243109"/>
            <a:ext cx="4482665" cy="3630529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Google Shape;2078;p38"/>
          <p:cNvSpPr txBox="1">
            <a:spLocks noGrp="1"/>
          </p:cNvSpPr>
          <p:nvPr>
            <p:ph type="title"/>
          </p:nvPr>
        </p:nvSpPr>
        <p:spPr>
          <a:xfrm>
            <a:off x="1871787" y="446950"/>
            <a:ext cx="2587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4000">
                <a:solidFill>
                  <a:srgbClr val="C00000"/>
                </a:solidFill>
              </a:rPr>
              <a:t>أفكر </a:t>
            </a:r>
            <a:br>
              <a:rPr lang="ar-SA" sz="4000">
                <a:solidFill>
                  <a:srgbClr val="C00000"/>
                </a:solidFill>
              </a:rPr>
            </a:br>
            <a:r>
              <a:rPr lang="ar-SA" sz="4000">
                <a:solidFill>
                  <a:srgbClr val="C00000"/>
                </a:solidFill>
              </a:rPr>
              <a:t>وأتحدث</a:t>
            </a:r>
            <a:endParaRPr sz="4000">
              <a:solidFill>
                <a:srgbClr val="C00000"/>
              </a:solidFill>
            </a:endParaRPr>
          </a:p>
        </p:txBody>
      </p:sp>
      <p:sp>
        <p:nvSpPr>
          <p:cNvPr id="2079" name="Google Shape;2079;p38"/>
          <p:cNvSpPr txBox="1"/>
          <p:nvPr/>
        </p:nvSpPr>
        <p:spPr>
          <a:xfrm>
            <a:off x="2625259" y="2498385"/>
            <a:ext cx="4399505" cy="186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endParaRPr sz="44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2080" name="Google Shape;2080;p38"/>
          <p:cNvPicPr preferRelativeResize="0"/>
          <p:nvPr/>
        </p:nvPicPr>
        <p:blipFill rotWithShape="1">
          <a:blip r:embed="rId4">
            <a:alphaModFix/>
          </a:blip>
          <a:srcRect l="30070" t="39284" r="32693" b="31423"/>
          <a:stretch/>
        </p:blipFill>
        <p:spPr>
          <a:xfrm>
            <a:off x="2041894" y="2134655"/>
            <a:ext cx="5866485" cy="259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9"/>
          <p:cNvSpPr/>
          <p:nvPr/>
        </p:nvSpPr>
        <p:spPr>
          <a:xfrm>
            <a:off x="4040372" y="-120067"/>
            <a:ext cx="2810538" cy="1991397"/>
          </a:xfrm>
          <a:prstGeom prst="ellipse">
            <a:avLst/>
          </a:prstGeom>
          <a:solidFill>
            <a:srgbClr val="F9F9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6" name="Google Shape;208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195" y="-125496"/>
            <a:ext cx="5969074" cy="51299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p39"/>
          <p:cNvSpPr txBox="1">
            <a:spLocks noGrp="1"/>
          </p:cNvSpPr>
          <p:nvPr>
            <p:ph type="title"/>
          </p:nvPr>
        </p:nvSpPr>
        <p:spPr>
          <a:xfrm>
            <a:off x="3862501" y="2566328"/>
            <a:ext cx="6731676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ar-SA" sz="7200">
                <a:solidFill>
                  <a:schemeClr val="dk1"/>
                </a:solidFill>
              </a:rPr>
              <a:t>أعمل كالعلماء</a:t>
            </a:r>
            <a:endParaRPr sz="7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9" name="Google Shape;1429;p4"/>
          <p:cNvPicPr preferRelativeResize="0"/>
          <p:nvPr/>
        </p:nvPicPr>
        <p:blipFill rotWithShape="1">
          <a:blip r:embed="rId3">
            <a:alphaModFix/>
          </a:blip>
          <a:srcRect l="23148" t="20627" r="26714" b="5865"/>
          <a:stretch/>
        </p:blipFill>
        <p:spPr>
          <a:xfrm>
            <a:off x="-122830" y="1"/>
            <a:ext cx="926683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4"/>
          <p:cNvSpPr txBox="1"/>
          <p:nvPr/>
        </p:nvSpPr>
        <p:spPr>
          <a:xfrm>
            <a:off x="4054450" y="2958061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أنظر و أتساءل</a:t>
            </a:r>
            <a:endParaRPr sz="4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31" name="Google Shape;14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466458" y="1134924"/>
            <a:ext cx="3279092" cy="364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4"/>
          <p:cNvSpPr txBox="1"/>
          <p:nvPr/>
        </p:nvSpPr>
        <p:spPr>
          <a:xfrm>
            <a:off x="5398141" y="3693695"/>
            <a:ext cx="3745859" cy="1449805"/>
          </a:xfrm>
          <a:prstGeom prst="rect">
            <a:avLst/>
          </a:prstGeom>
          <a:solidFill>
            <a:schemeClr val="lt1">
              <a:alpha val="93725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400" b="1" i="0" u="none" strike="noStrike" cap="none">
                <a:solidFill>
                  <a:srgbClr val="A4633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ماذا يأكل الماعز؟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400" b="1" i="0" u="none" strike="noStrike" cap="none">
                <a:solidFill>
                  <a:srgbClr val="A4633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وما الذي يساعده على تناول طعامه؟</a:t>
            </a:r>
            <a:endParaRPr sz="2400" b="1" i="0" u="none" strike="noStrike" cap="none">
              <a:solidFill>
                <a:srgbClr val="A4633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40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E897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40"/>
          <p:cNvSpPr/>
          <p:nvPr/>
        </p:nvSpPr>
        <p:spPr>
          <a:xfrm>
            <a:off x="3827087" y="2788482"/>
            <a:ext cx="1433203" cy="416198"/>
          </a:xfrm>
          <a:prstGeom prst="chevron">
            <a:avLst>
              <a:gd name="adj" fmla="val 24044"/>
            </a:avLst>
          </a:prstGeom>
          <a:solidFill>
            <a:srgbClr val="BCDB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4" name="Google Shape;2094;p40"/>
          <p:cNvGrpSpPr/>
          <p:nvPr/>
        </p:nvGrpSpPr>
        <p:grpSpPr>
          <a:xfrm>
            <a:off x="1060756" y="660592"/>
            <a:ext cx="7022465" cy="236400"/>
            <a:chOff x="1060756" y="660592"/>
            <a:chExt cx="7022465" cy="236400"/>
          </a:xfrm>
        </p:grpSpPr>
        <p:sp>
          <p:nvSpPr>
            <p:cNvPr id="2095" name="Google Shape;2095;p40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0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0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0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0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0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1" name="Google Shape;2101;p40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40"/>
          <p:cNvSpPr txBox="1"/>
          <p:nvPr/>
        </p:nvSpPr>
        <p:spPr>
          <a:xfrm>
            <a:off x="5106206" y="2996581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r>
              <a:rPr lang="ar-SA"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أعمل كالعلماء</a:t>
            </a:r>
            <a:endParaRPr sz="6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40"/>
          <p:cNvSpPr txBox="1"/>
          <p:nvPr/>
        </p:nvSpPr>
        <p:spPr>
          <a:xfrm>
            <a:off x="2189899" y="220024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5400" b="1" i="0" u="none" strike="noStrike" cap="none">
                <a:solidFill>
                  <a:srgbClr val="595959"/>
                </a:solidFill>
                <a:latin typeface="Encode Sans"/>
                <a:ea typeface="Encode Sans"/>
                <a:cs typeface="Encode Sans"/>
                <a:sym typeface="Encode Sans"/>
              </a:rPr>
              <a:t>أفتح كتابي </a:t>
            </a:r>
            <a:endParaRPr sz="5400" b="1" i="0" u="none" strike="noStrike" cap="none">
              <a:solidFill>
                <a:srgbClr val="59595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104" name="Google Shape;2104;p40"/>
          <p:cNvPicPr preferRelativeResize="0"/>
          <p:nvPr/>
        </p:nvPicPr>
        <p:blipFill rotWithShape="1">
          <a:blip r:embed="rId3">
            <a:alphaModFix/>
          </a:blip>
          <a:srcRect b="22340"/>
          <a:stretch/>
        </p:blipFill>
        <p:spPr>
          <a:xfrm>
            <a:off x="160216" y="990600"/>
            <a:ext cx="4248370" cy="3563264"/>
          </a:xfrm>
          <a:prstGeom prst="rect">
            <a:avLst/>
          </a:prstGeom>
          <a:noFill/>
          <a:ln>
            <a:noFill/>
          </a:ln>
        </p:spPr>
      </p:pic>
      <p:sp>
        <p:nvSpPr>
          <p:cNvPr id="2105" name="Google Shape;2105;p40"/>
          <p:cNvSpPr txBox="1"/>
          <p:nvPr/>
        </p:nvSpPr>
        <p:spPr>
          <a:xfrm>
            <a:off x="623810" y="1232378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br>
              <a:rPr lang="ar-SA" sz="5400" b="1" i="0" u="none" strike="noStrike" cap="none">
                <a:solidFill>
                  <a:srgbClr val="BCDBF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ar-SA" sz="5400" b="1" i="0" u="none" strike="noStrike" cap="none">
                <a:solidFill>
                  <a:srgbClr val="BCDBF1"/>
                </a:solidFill>
                <a:latin typeface="Calibri"/>
                <a:ea typeface="Calibri"/>
                <a:cs typeface="Calibri"/>
                <a:sym typeface="Calibri"/>
              </a:rPr>
              <a:t>صفحة 64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endParaRPr sz="5400" b="1" i="0" u="none" strike="noStrike" cap="none">
              <a:solidFill>
                <a:srgbClr val="BCDB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Google Shape;2110;p41"/>
          <p:cNvPicPr preferRelativeResize="0"/>
          <p:nvPr/>
        </p:nvPicPr>
        <p:blipFill rotWithShape="1">
          <a:blip r:embed="rId3">
            <a:alphaModFix/>
          </a:blip>
          <a:srcRect l="29650" t="28463" r="31013" b="5679"/>
          <a:stretch/>
        </p:blipFill>
        <p:spPr>
          <a:xfrm>
            <a:off x="4458946" y="0"/>
            <a:ext cx="46850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2111;p41"/>
          <p:cNvPicPr preferRelativeResize="0"/>
          <p:nvPr/>
        </p:nvPicPr>
        <p:blipFill rotWithShape="1">
          <a:blip r:embed="rId4">
            <a:alphaModFix/>
          </a:blip>
          <a:srcRect l="33322" t="22680" r="31748" b="6984"/>
          <a:stretch/>
        </p:blipFill>
        <p:spPr>
          <a:xfrm>
            <a:off x="0" y="0"/>
            <a:ext cx="4544705" cy="5145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p42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7" name="Google Shape;2117;p42"/>
          <p:cNvPicPr preferRelativeResize="0"/>
          <p:nvPr/>
        </p:nvPicPr>
        <p:blipFill rotWithShape="1">
          <a:blip r:embed="rId3">
            <a:alphaModFix/>
          </a:blip>
          <a:srcRect t="11645" b="19445"/>
          <a:stretch/>
        </p:blipFill>
        <p:spPr>
          <a:xfrm>
            <a:off x="4356325" y="799650"/>
            <a:ext cx="3428100" cy="354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18" name="Google Shape;2118;p42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42"/>
          <p:cNvSpPr txBox="1">
            <a:spLocks noGrp="1"/>
          </p:cNvSpPr>
          <p:nvPr>
            <p:ph type="title"/>
          </p:nvPr>
        </p:nvSpPr>
        <p:spPr>
          <a:xfrm>
            <a:off x="-593983" y="2292403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6000" b="1">
                <a:solidFill>
                  <a:srgbClr val="EEA74E"/>
                </a:solidFill>
              </a:rPr>
              <a:t>الفصل الثالث</a:t>
            </a:r>
            <a:endParaRPr sz="6000" b="1">
              <a:solidFill>
                <a:srgbClr val="EEA74E"/>
              </a:solidFill>
            </a:endParaRPr>
          </a:p>
        </p:txBody>
      </p:sp>
      <p:sp>
        <p:nvSpPr>
          <p:cNvPr id="2120" name="Google Shape;2120;p42"/>
          <p:cNvSpPr txBox="1"/>
          <p:nvPr/>
        </p:nvSpPr>
        <p:spPr>
          <a:xfrm>
            <a:off x="347293" y="1334351"/>
            <a:ext cx="5582700" cy="9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</a:pPr>
            <a:r>
              <a:rPr lang="ar-SA" sz="5400" b="0" i="0" u="none" strike="noStrike" cap="none">
                <a:solidFill>
                  <a:srgbClr val="A46337"/>
                </a:solidFill>
                <a:latin typeface="Vibur"/>
                <a:ea typeface="Vibur"/>
                <a:cs typeface="Vibur"/>
                <a:sym typeface="Vibur"/>
              </a:rPr>
              <a:t>مراجعة</a:t>
            </a:r>
            <a:endParaRPr sz="5400" b="0" i="0" u="none" strike="noStrike" cap="none">
              <a:solidFill>
                <a:srgbClr val="A46337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2121" name="Google Shape;2121;p42"/>
          <p:cNvSpPr/>
          <p:nvPr/>
        </p:nvSpPr>
        <p:spPr>
          <a:xfrm>
            <a:off x="159669" y="3696639"/>
            <a:ext cx="4079125" cy="1446861"/>
          </a:xfrm>
          <a:prstGeom prst="rect">
            <a:avLst/>
          </a:prstGeom>
          <a:solidFill>
            <a:srgbClr val="F9F9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2" name="Google Shape;2122;p42"/>
          <p:cNvGrpSpPr/>
          <p:nvPr/>
        </p:nvGrpSpPr>
        <p:grpSpPr>
          <a:xfrm>
            <a:off x="3496130" y="3897723"/>
            <a:ext cx="1032836" cy="1098546"/>
            <a:chOff x="3471881" y="2363345"/>
            <a:chExt cx="715717" cy="819100"/>
          </a:xfrm>
        </p:grpSpPr>
        <p:sp>
          <p:nvSpPr>
            <p:cNvPr id="2123" name="Google Shape;2123;p42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2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2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2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2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2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2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2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2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2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2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2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2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2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2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2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2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2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0" name="Google Shape;2220;p42"/>
          <p:cNvGrpSpPr/>
          <p:nvPr/>
        </p:nvGrpSpPr>
        <p:grpSpPr>
          <a:xfrm>
            <a:off x="2464343" y="3984901"/>
            <a:ext cx="1064815" cy="945558"/>
            <a:chOff x="2323026" y="2460425"/>
            <a:chExt cx="737878" cy="705029"/>
          </a:xfrm>
        </p:grpSpPr>
        <p:sp>
          <p:nvSpPr>
            <p:cNvPr id="2221" name="Google Shape;2221;p42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2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2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2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2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2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2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2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2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2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2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2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2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2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2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2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2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2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2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42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42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3" name="Google Shape;2303;p42"/>
          <p:cNvGrpSpPr/>
          <p:nvPr/>
        </p:nvGrpSpPr>
        <p:grpSpPr>
          <a:xfrm>
            <a:off x="406987" y="3999329"/>
            <a:ext cx="1012373" cy="938776"/>
            <a:chOff x="1353138" y="3612312"/>
            <a:chExt cx="701538" cy="699972"/>
          </a:xfrm>
        </p:grpSpPr>
        <p:sp>
          <p:nvSpPr>
            <p:cNvPr id="2304" name="Google Shape;2304;p42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2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2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2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2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2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2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42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2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42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42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42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42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42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42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42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42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42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42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42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42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2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42"/>
          <p:cNvGrpSpPr/>
          <p:nvPr/>
        </p:nvGrpSpPr>
        <p:grpSpPr>
          <a:xfrm>
            <a:off x="1369633" y="3886282"/>
            <a:ext cx="917316" cy="1127143"/>
            <a:chOff x="2425007" y="3486425"/>
            <a:chExt cx="635667" cy="840424"/>
          </a:xfrm>
        </p:grpSpPr>
        <p:sp>
          <p:nvSpPr>
            <p:cNvPr id="2358" name="Google Shape;2358;p42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42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42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42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2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2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42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42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2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2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42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42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2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2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2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2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2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2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2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2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2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2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42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42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2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2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42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42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2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2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2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2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2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2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2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2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2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2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2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2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2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2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2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2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2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42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42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2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42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42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42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42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2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42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42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42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42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42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2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2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2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2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2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2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2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2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2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2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2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2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2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2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2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2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2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2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2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2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2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2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2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p43"/>
          <p:cNvSpPr txBox="1">
            <a:spLocks noGrp="1"/>
          </p:cNvSpPr>
          <p:nvPr>
            <p:ph type="sldNum" idx="12"/>
          </p:nvPr>
        </p:nvSpPr>
        <p:spPr>
          <a:xfrm>
            <a:off x="8384810" y="4767263"/>
            <a:ext cx="42592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43"/>
          <p:cNvSpPr/>
          <p:nvPr/>
        </p:nvSpPr>
        <p:spPr>
          <a:xfrm flipH="1">
            <a:off x="5710471" y="2150989"/>
            <a:ext cx="141007" cy="3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160000"/>
                </a:lnTo>
                <a:lnTo>
                  <a:pt x="160000" y="160000"/>
                </a:lnTo>
              </a:path>
            </a:pathLst>
          </a:custGeom>
          <a:noFill/>
          <a:ln w="12700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sp>
      <p:sp>
        <p:nvSpPr>
          <p:cNvPr id="2445" name="Google Shape;2445;p43"/>
          <p:cNvSpPr/>
          <p:nvPr/>
        </p:nvSpPr>
        <p:spPr>
          <a:xfrm>
            <a:off x="2142000" y="294147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43"/>
          <p:cNvSpPr/>
          <p:nvPr/>
        </p:nvSpPr>
        <p:spPr>
          <a:xfrm>
            <a:off x="3897000" y="2049147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7" name="Google Shape;2447;p43"/>
          <p:cNvGrpSpPr/>
          <p:nvPr/>
        </p:nvGrpSpPr>
        <p:grpSpPr>
          <a:xfrm>
            <a:off x="2257109" y="412570"/>
            <a:ext cx="4629975" cy="4633585"/>
            <a:chOff x="3009479" y="346897"/>
            <a:chExt cx="6173300" cy="6178113"/>
          </a:xfrm>
        </p:grpSpPr>
        <p:sp>
          <p:nvSpPr>
            <p:cNvPr id="2448" name="Google Shape;2448;p43"/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/>
              <a:ahLst/>
              <a:cxnLst/>
              <a:rect l="l" t="t" r="r" b="b"/>
              <a:pathLst>
                <a:path w="929980" h="2233001" extrusionOk="0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3"/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/>
              <a:ahLst/>
              <a:cxnLst/>
              <a:rect l="l" t="t" r="r" b="b"/>
              <a:pathLst>
                <a:path w="1544025" h="2216574" extrusionOk="0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3"/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/>
              <a:ahLst/>
              <a:cxnLst/>
              <a:rect l="l" t="t" r="r" b="b"/>
              <a:pathLst>
                <a:path w="1961312" h="1959216" extrusionOk="0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3"/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/>
              <a:ahLst/>
              <a:cxnLst/>
              <a:rect l="l" t="t" r="r" b="b"/>
              <a:pathLst>
                <a:path w="2214229" h="1526040" extrusionOk="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3"/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/>
              <a:ahLst/>
              <a:cxnLst/>
              <a:rect l="l" t="t" r="r" b="b"/>
              <a:pathLst>
                <a:path w="2241964" h="962112" extrusionOk="0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3"/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/>
              <a:ahLst/>
              <a:cxnLst/>
              <a:rect l="l" t="t" r="r" b="b"/>
              <a:pathLst>
                <a:path w="2239003" h="931452" extrusionOk="0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3"/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/>
              <a:ahLst/>
              <a:cxnLst/>
              <a:rect l="l" t="t" r="r" b="b"/>
              <a:pathLst>
                <a:path w="2197955" h="1509463" extrusionOk="0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3"/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/>
              <a:ahLst/>
              <a:cxnLst/>
              <a:rect l="l" t="t" r="r" b="b"/>
              <a:pathLst>
                <a:path w="1987180" h="1988408" extrusionOk="0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3"/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/>
              <a:ahLst/>
              <a:cxnLst/>
              <a:rect l="l" t="t" r="r" b="b"/>
              <a:pathLst>
                <a:path w="1536937" h="2210344" extrusionOk="0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3"/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/>
              <a:ahLst/>
              <a:cxnLst/>
              <a:rect l="l" t="t" r="r" b="b"/>
              <a:pathLst>
                <a:path w="937216" h="2232658" extrusionOk="0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3"/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/>
              <a:ahLst/>
              <a:cxnLst/>
              <a:rect l="l" t="t" r="r" b="b"/>
              <a:pathLst>
                <a:path w="929927" h="2239739" extrusionOk="0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3"/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/>
              <a:ahLst/>
              <a:cxnLst/>
              <a:rect l="l" t="t" r="r" b="b"/>
              <a:pathLst>
                <a:path w="1517419" h="2205267" extrusionOk="0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3"/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/>
              <a:ahLst/>
              <a:cxnLst/>
              <a:rect l="l" t="t" r="r" b="b"/>
              <a:pathLst>
                <a:path w="1977375" h="1978029" extrusionOk="0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3"/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/>
              <a:ahLst/>
              <a:cxnLst/>
              <a:rect l="l" t="t" r="r" b="b"/>
              <a:pathLst>
                <a:path w="2204250" h="1518181" extrusionOk="0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3"/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/>
              <a:ahLst/>
              <a:cxnLst/>
              <a:rect l="l" t="t" r="r" b="b"/>
              <a:pathLst>
                <a:path w="2238797" h="945305" extrusionOk="0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3"/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/>
              <a:ahLst/>
              <a:cxnLst/>
              <a:rect l="l" t="t" r="r" b="b"/>
              <a:pathLst>
                <a:path w="2233759" h="922727" extrusionOk="0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3"/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/>
              <a:ahLst/>
              <a:cxnLst/>
              <a:rect l="l" t="t" r="r" b="b"/>
              <a:pathLst>
                <a:path w="2202823" h="1524821" extrusionOk="0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3"/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/>
              <a:ahLst/>
              <a:cxnLst/>
              <a:rect l="l" t="t" r="r" b="b"/>
              <a:pathLst>
                <a:path w="1974467" h="1979190" extrusionOk="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3"/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/>
              <a:ahLst/>
              <a:cxnLst/>
              <a:rect l="l" t="t" r="r" b="b"/>
              <a:pathLst>
                <a:path w="1524885" h="2212249" extrusionOk="0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3"/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/>
              <a:ahLst/>
              <a:cxnLst/>
              <a:rect l="l" t="t" r="r" b="b"/>
              <a:pathLst>
                <a:path w="940867" h="2240838" extrusionOk="0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3"/>
            <p:cNvSpPr/>
            <p:nvPr/>
          </p:nvSpPr>
          <p:spPr>
            <a:xfrm rot="-6023655">
              <a:off x="4716029" y="106562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3"/>
            <p:cNvSpPr/>
            <p:nvPr/>
          </p:nvSpPr>
          <p:spPr>
            <a:xfrm rot="-7128899">
              <a:off x="4108590" y="124967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3"/>
            <p:cNvSpPr/>
            <p:nvPr/>
          </p:nvSpPr>
          <p:spPr>
            <a:xfrm rot="-8148925">
              <a:off x="3611688" y="162316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3"/>
            <p:cNvSpPr/>
            <p:nvPr/>
          </p:nvSpPr>
          <p:spPr>
            <a:xfrm rot="-9233055">
              <a:off x="3243532" y="213256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3"/>
            <p:cNvSpPr/>
            <p:nvPr/>
          </p:nvSpPr>
          <p:spPr>
            <a:xfrm rot="-10293481">
              <a:off x="3067077" y="2746368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3"/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3"/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3"/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3"/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3"/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43"/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43"/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43"/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3"/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3"/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3"/>
            <p:cNvSpPr/>
            <p:nvPr/>
          </p:nvSpPr>
          <p:spPr>
            <a:xfrm rot="-500172">
              <a:off x="6991941" y="270957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3"/>
            <p:cNvSpPr/>
            <p:nvPr/>
          </p:nvSpPr>
          <p:spPr>
            <a:xfrm rot="-1614199">
              <a:off x="6818023" y="214207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3"/>
            <p:cNvSpPr/>
            <p:nvPr/>
          </p:nvSpPr>
          <p:spPr>
            <a:xfrm rot="-2684340">
              <a:off x="6437135" y="162316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3"/>
            <p:cNvSpPr/>
            <p:nvPr/>
          </p:nvSpPr>
          <p:spPr>
            <a:xfrm rot="-3727015">
              <a:off x="5917940" y="1244818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3"/>
            <p:cNvSpPr/>
            <p:nvPr/>
          </p:nvSpPr>
          <p:spPr>
            <a:xfrm rot="-4898734">
              <a:off x="5343961" y="1054484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8" name="Google Shape;2488;p43"/>
          <p:cNvGrpSpPr/>
          <p:nvPr/>
        </p:nvGrpSpPr>
        <p:grpSpPr>
          <a:xfrm>
            <a:off x="3897000" y="2049147"/>
            <a:ext cx="1350000" cy="1350000"/>
            <a:chOff x="5196000" y="2529000"/>
            <a:chExt cx="1800000" cy="1800000"/>
          </a:xfrm>
        </p:grpSpPr>
        <p:sp>
          <p:nvSpPr>
            <p:cNvPr id="2489" name="Google Shape;2489;p43"/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/>
              <a:ahLst/>
              <a:cxnLst/>
              <a:rect l="l" t="t" r="r" b="b"/>
              <a:pathLst>
                <a:path w="1800000" h="1800000" extrusionOk="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E0D4FD"/>
            </a:solidFill>
            <a:ln>
              <a:noFill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ثاني</a:t>
              </a: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3"/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7F51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3"/>
            <p:cNvSpPr/>
            <p:nvPr/>
          </p:nvSpPr>
          <p:spPr>
            <a:xfrm rot="10800000">
              <a:off x="5384979" y="3672555"/>
              <a:ext cx="1410677" cy="51509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7F51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2" name="Google Shape;2492;p43"/>
          <p:cNvSpPr/>
          <p:nvPr/>
        </p:nvSpPr>
        <p:spPr>
          <a:xfrm rot="10800000">
            <a:off x="4305905" y="150749"/>
            <a:ext cx="540000" cy="54000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43"/>
          <p:cNvSpPr/>
          <p:nvPr/>
        </p:nvSpPr>
        <p:spPr>
          <a:xfrm>
            <a:off x="1631769" y="5102210"/>
            <a:ext cx="597921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75" b="0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Twitter @n9vxx</a:t>
            </a:r>
            <a:endParaRPr/>
          </a:p>
        </p:txBody>
      </p:sp>
      <p:sp>
        <p:nvSpPr>
          <p:cNvPr id="2494" name="Google Shape;2494;p43"/>
          <p:cNvSpPr txBox="1"/>
          <p:nvPr/>
        </p:nvSpPr>
        <p:spPr>
          <a:xfrm>
            <a:off x="5501543" y="50766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كتابة أسماء الطلاب</a:t>
            </a:r>
            <a:endParaRPr sz="28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9" name="Google Shape;2499;p44"/>
          <p:cNvPicPr preferRelativeResize="0"/>
          <p:nvPr/>
        </p:nvPicPr>
        <p:blipFill rotWithShape="1">
          <a:blip r:embed="rId3">
            <a:alphaModFix/>
          </a:blip>
          <a:srcRect l="32272" t="31075" r="30280" b="11089"/>
          <a:stretch/>
        </p:blipFill>
        <p:spPr>
          <a:xfrm>
            <a:off x="798130" y="0"/>
            <a:ext cx="5943863" cy="516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500" name="Google Shape;2500;p44"/>
          <p:cNvSpPr txBox="1"/>
          <p:nvPr/>
        </p:nvSpPr>
        <p:spPr>
          <a:xfrm>
            <a:off x="5856385" y="1981719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أصل بين الصورة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والكلمة المناسبة </a:t>
            </a:r>
            <a:endParaRPr sz="28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501" name="Google Shape;2501;p44"/>
          <p:cNvSpPr txBox="1"/>
          <p:nvPr/>
        </p:nvSpPr>
        <p:spPr>
          <a:xfrm>
            <a:off x="6299189" y="1260663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المفردات</a:t>
            </a:r>
            <a:endParaRPr sz="44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2502" name="Google Shape;2502;p44"/>
          <p:cNvCxnSpPr/>
          <p:nvPr/>
        </p:nvCxnSpPr>
        <p:spPr>
          <a:xfrm flipH="1">
            <a:off x="3957851" y="1173707"/>
            <a:ext cx="1241946" cy="167867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503" name="Google Shape;2503;p44"/>
          <p:cNvCxnSpPr/>
          <p:nvPr/>
        </p:nvCxnSpPr>
        <p:spPr>
          <a:xfrm>
            <a:off x="2111164" y="1318048"/>
            <a:ext cx="1403883" cy="289911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504" name="Google Shape;2504;p44"/>
          <p:cNvCxnSpPr/>
          <p:nvPr/>
        </p:nvCxnSpPr>
        <p:spPr>
          <a:xfrm rot="10800000">
            <a:off x="3957851" y="2210937"/>
            <a:ext cx="1228014" cy="34636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505" name="Google Shape;2505;p44"/>
          <p:cNvCxnSpPr/>
          <p:nvPr/>
        </p:nvCxnSpPr>
        <p:spPr>
          <a:xfrm rot="10800000" flipH="1">
            <a:off x="1889762" y="1473958"/>
            <a:ext cx="1560974" cy="9721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506" name="Google Shape;2506;p44"/>
          <p:cNvCxnSpPr/>
          <p:nvPr/>
        </p:nvCxnSpPr>
        <p:spPr>
          <a:xfrm rot="10800000">
            <a:off x="3905229" y="777922"/>
            <a:ext cx="1244530" cy="320397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507" name="Google Shape;2507;p44"/>
          <p:cNvCxnSpPr/>
          <p:nvPr/>
        </p:nvCxnSpPr>
        <p:spPr>
          <a:xfrm rot="10800000" flipH="1">
            <a:off x="2121845" y="3643952"/>
            <a:ext cx="1393202" cy="72563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508" name="Google Shape;2508;p44">
            <a:hlinkClick r:id="rId4" action="ppaction://hlinksldjump"/>
          </p:cNvPr>
          <p:cNvSpPr/>
          <p:nvPr/>
        </p:nvSpPr>
        <p:spPr>
          <a:xfrm>
            <a:off x="7130283" y="4320896"/>
            <a:ext cx="1322285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44"/>
          <p:cNvSpPr txBox="1"/>
          <p:nvPr/>
        </p:nvSpPr>
        <p:spPr>
          <a:xfrm>
            <a:off x="6317722" y="4234710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400" b="1" i="0" u="none" strike="noStrike" cap="none">
                <a:solidFill>
                  <a:srgbClr val="A46337"/>
                </a:solidFill>
                <a:latin typeface="Encode Sans"/>
                <a:ea typeface="Encode Sans"/>
                <a:cs typeface="Encode Sans"/>
                <a:sym typeface="Encode Sans"/>
              </a:rPr>
              <a:t>العودة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400" b="1" i="0" u="none" strike="noStrike" cap="none">
                <a:solidFill>
                  <a:srgbClr val="A46337"/>
                </a:solidFill>
                <a:latin typeface="Encode Sans"/>
                <a:ea typeface="Encode Sans"/>
                <a:cs typeface="Encode Sans"/>
                <a:sym typeface="Encode Sans"/>
              </a:rPr>
              <a:t>لاختيار أسم طالب أخر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45"/>
          <p:cNvSpPr txBox="1"/>
          <p:nvPr/>
        </p:nvSpPr>
        <p:spPr>
          <a:xfrm>
            <a:off x="4857004" y="102432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المهارات و الأفكار العلمية </a:t>
            </a:r>
            <a:endParaRPr sz="44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515" name="Google Shape;2515;p45"/>
          <p:cNvSpPr txBox="1"/>
          <p:nvPr/>
        </p:nvSpPr>
        <p:spPr>
          <a:xfrm>
            <a:off x="1683101" y="1452788"/>
            <a:ext cx="6602319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3600" b="1" i="0" u="none" strike="noStrike" cap="none">
                <a:solidFill>
                  <a:srgbClr val="3A653D"/>
                </a:solidFill>
                <a:latin typeface="Encode Sans"/>
                <a:ea typeface="Encode Sans"/>
                <a:cs typeface="Encode Sans"/>
                <a:sym typeface="Encode Sans"/>
              </a:rPr>
              <a:t>أجيب عن الأسئلة التالية :</a:t>
            </a:r>
            <a:endParaRPr sz="3600" b="1" i="0" u="none" strike="noStrike" cap="none">
              <a:solidFill>
                <a:srgbClr val="3A653D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516" name="Google Shape;251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253" y="986766"/>
            <a:ext cx="1854990" cy="1854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17" name="Google Shape;2517;p45">
            <a:hlinkClick r:id="rId4" action="ppaction://hlinksldjump"/>
          </p:cNvPr>
          <p:cNvSpPr/>
          <p:nvPr/>
        </p:nvSpPr>
        <p:spPr>
          <a:xfrm>
            <a:off x="7130283" y="4320896"/>
            <a:ext cx="1322285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45"/>
          <p:cNvSpPr txBox="1"/>
          <p:nvPr/>
        </p:nvSpPr>
        <p:spPr>
          <a:xfrm>
            <a:off x="6317722" y="4234710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400" b="1" i="0" u="none" strike="noStrike" cap="none">
                <a:solidFill>
                  <a:srgbClr val="A46337"/>
                </a:solidFill>
                <a:latin typeface="Encode Sans"/>
                <a:ea typeface="Encode Sans"/>
                <a:cs typeface="Encode Sans"/>
                <a:sym typeface="Encode Sans"/>
              </a:rPr>
              <a:t>العودة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400" b="1" i="0" u="none" strike="noStrike" cap="none">
                <a:solidFill>
                  <a:srgbClr val="A46337"/>
                </a:solidFill>
                <a:latin typeface="Encode Sans"/>
                <a:ea typeface="Encode Sans"/>
                <a:cs typeface="Encode Sans"/>
                <a:sym typeface="Encode Sans"/>
              </a:rPr>
              <a:t>لاختيار أسم طالب أخر</a:t>
            </a:r>
            <a:endParaRPr/>
          </a:p>
        </p:txBody>
      </p:sp>
      <p:sp>
        <p:nvSpPr>
          <p:cNvPr id="2519" name="Google Shape;2519;p45"/>
          <p:cNvSpPr txBox="1"/>
          <p:nvPr/>
        </p:nvSpPr>
        <p:spPr>
          <a:xfrm>
            <a:off x="4857003" y="2803144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ألخص</a:t>
            </a:r>
            <a:endParaRPr sz="44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520" name="Google Shape;2520;p45"/>
          <p:cNvSpPr txBox="1"/>
          <p:nvPr/>
        </p:nvSpPr>
        <p:spPr>
          <a:xfrm>
            <a:off x="535053" y="3576902"/>
            <a:ext cx="82023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rgbClr val="3A653D"/>
                </a:solidFill>
                <a:latin typeface="Encode Sans"/>
                <a:ea typeface="Encode Sans"/>
                <a:cs typeface="Encode Sans"/>
                <a:sym typeface="Encode Sans"/>
              </a:rPr>
              <a:t>ما أجزاء الجسم التي تستخدمها الحيوانات المختلفة لتلبية حاجاتها ؟</a:t>
            </a:r>
            <a:endParaRPr sz="2800" b="1" i="0" u="none" strike="noStrike" cap="none">
              <a:solidFill>
                <a:srgbClr val="3A653D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521" name="Google Shape;2521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1792" y="1304788"/>
            <a:ext cx="1812208" cy="2567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46"/>
          <p:cNvSpPr txBox="1"/>
          <p:nvPr/>
        </p:nvSpPr>
        <p:spPr>
          <a:xfrm>
            <a:off x="5699554" y="167452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أقارن</a:t>
            </a:r>
            <a:endParaRPr sz="44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527" name="Google Shape;2527;p46"/>
          <p:cNvSpPr txBox="1"/>
          <p:nvPr/>
        </p:nvSpPr>
        <p:spPr>
          <a:xfrm>
            <a:off x="293427" y="343143"/>
            <a:ext cx="82023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rgbClr val="3A653D"/>
                </a:solidFill>
                <a:latin typeface="Encode Sans"/>
                <a:ea typeface="Encode Sans"/>
                <a:cs typeface="Encode Sans"/>
                <a:sym typeface="Encode Sans"/>
              </a:rPr>
              <a:t>ألاحظ الصورتين التاليتين 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rgbClr val="3A653D"/>
                </a:solidFill>
                <a:latin typeface="Encode Sans"/>
                <a:ea typeface="Encode Sans"/>
                <a:cs typeface="Encode Sans"/>
                <a:sym typeface="Encode Sans"/>
              </a:rPr>
              <a:t>فيم يشبه الطائر الفراشة وفيم يختلف عنها؟</a:t>
            </a:r>
            <a:endParaRPr sz="2800" b="1" i="0" u="none" strike="noStrike" cap="none">
              <a:solidFill>
                <a:srgbClr val="3A653D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528" name="Google Shape;2528;p46">
            <a:hlinkClick r:id="rId3" action="ppaction://hlinksldjump"/>
          </p:cNvPr>
          <p:cNvSpPr/>
          <p:nvPr/>
        </p:nvSpPr>
        <p:spPr>
          <a:xfrm>
            <a:off x="7130284" y="4254975"/>
            <a:ext cx="1322285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46"/>
          <p:cNvSpPr txBox="1"/>
          <p:nvPr/>
        </p:nvSpPr>
        <p:spPr>
          <a:xfrm>
            <a:off x="6317722" y="4234710"/>
            <a:ext cx="1473704" cy="5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400" b="1" i="0" u="none" strike="noStrike" cap="none">
                <a:solidFill>
                  <a:srgbClr val="A46337"/>
                </a:solidFill>
                <a:latin typeface="Encode Sans"/>
                <a:ea typeface="Encode Sans"/>
                <a:cs typeface="Encode Sans"/>
                <a:sym typeface="Encode Sans"/>
              </a:rPr>
              <a:t>العودة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400" b="1" i="0" u="none" strike="noStrike" cap="none">
                <a:solidFill>
                  <a:srgbClr val="A46337"/>
                </a:solidFill>
                <a:latin typeface="Encode Sans"/>
                <a:ea typeface="Encode Sans"/>
                <a:cs typeface="Encode Sans"/>
                <a:sym typeface="Encode Sans"/>
              </a:rPr>
              <a:t>لاختيار أسم طالب أخر</a:t>
            </a:r>
            <a:endParaRPr/>
          </a:p>
        </p:txBody>
      </p:sp>
      <p:pic>
        <p:nvPicPr>
          <p:cNvPr id="2530" name="Google Shape;2530;p46"/>
          <p:cNvPicPr preferRelativeResize="0"/>
          <p:nvPr/>
        </p:nvPicPr>
        <p:blipFill rotWithShape="1">
          <a:blip r:embed="rId4">
            <a:alphaModFix/>
          </a:blip>
          <a:srcRect l="21469" t="48052" r="23987" b="16499"/>
          <a:stretch/>
        </p:blipFill>
        <p:spPr>
          <a:xfrm>
            <a:off x="846161" y="1716734"/>
            <a:ext cx="7096836" cy="259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47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7"/>
          <p:cNvSpPr txBox="1">
            <a:spLocks noGrp="1"/>
          </p:cNvSpPr>
          <p:nvPr>
            <p:ph type="title"/>
          </p:nvPr>
        </p:nvSpPr>
        <p:spPr>
          <a:xfrm>
            <a:off x="546642" y="1599628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5400"/>
              <a:t>ماذا أعرف عن الحيوانات؟</a:t>
            </a:r>
            <a:endParaRPr sz="5400"/>
          </a:p>
        </p:txBody>
      </p:sp>
      <p:sp>
        <p:nvSpPr>
          <p:cNvPr id="2537" name="Google Shape;2537;p47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7"/>
          <p:cNvSpPr/>
          <p:nvPr/>
        </p:nvSpPr>
        <p:spPr>
          <a:xfrm>
            <a:off x="5662027" y="1854928"/>
            <a:ext cx="996286" cy="79215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9" name="Google Shape;2539;p47"/>
          <p:cNvPicPr preferRelativeResize="0"/>
          <p:nvPr/>
        </p:nvPicPr>
        <p:blipFill rotWithShape="1">
          <a:blip r:embed="rId3">
            <a:alphaModFix/>
          </a:blip>
          <a:srcRect l="50503" t="16139" r="1748" b="22807"/>
          <a:stretch/>
        </p:blipFill>
        <p:spPr>
          <a:xfrm>
            <a:off x="4656221" y="1122664"/>
            <a:ext cx="2911642" cy="402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8959" y="1112826"/>
            <a:ext cx="4293108" cy="4293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45" name="Google Shape;2545;p48"/>
          <p:cNvSpPr/>
          <p:nvPr/>
        </p:nvSpPr>
        <p:spPr>
          <a:xfrm>
            <a:off x="4099369" y="1112826"/>
            <a:ext cx="3693695" cy="1205417"/>
          </a:xfrm>
          <a:prstGeom prst="wedgeEllipseCallout">
            <a:avLst>
              <a:gd name="adj1" fmla="val -49497"/>
              <a:gd name="adj2" fmla="val 98433"/>
            </a:avLst>
          </a:prstGeom>
          <a:solidFill>
            <a:srgbClr val="F9F9F1"/>
          </a:solidFill>
          <a:ln w="28575" cap="flat" cmpd="sng">
            <a:solidFill>
              <a:srgbClr val="BD56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8"/>
          <p:cNvSpPr/>
          <p:nvPr/>
        </p:nvSpPr>
        <p:spPr>
          <a:xfrm>
            <a:off x="4541921" y="1163913"/>
            <a:ext cx="2604053" cy="110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0" i="0" u="none" strike="noStrike" cap="none">
                <a:solidFill>
                  <a:srgbClr val="CA202A"/>
                </a:solidFill>
                <a:latin typeface="Arial"/>
                <a:ea typeface="Arial"/>
                <a:cs typeface="Arial"/>
                <a:sym typeface="Arial"/>
              </a:rPr>
              <a:t>التكليف</a:t>
            </a:r>
            <a:r>
              <a:rPr lang="ar-SA" sz="3600" b="0" i="0" u="none" strike="noStrike" cap="none">
                <a:solidFill>
                  <a:srgbClr val="29B2E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0" i="0" u="none" strike="noStrike" cap="none">
                <a:solidFill>
                  <a:srgbClr val="29B2E4"/>
                </a:solidFill>
                <a:latin typeface="Arial"/>
                <a:ea typeface="Arial"/>
                <a:cs typeface="Arial"/>
                <a:sym typeface="Arial"/>
              </a:rPr>
              <a:t>المنزلي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5"/>
          <p:cNvGrpSpPr/>
          <p:nvPr/>
        </p:nvGrpSpPr>
        <p:grpSpPr>
          <a:xfrm>
            <a:off x="1334554" y="685799"/>
            <a:ext cx="3451962" cy="4251971"/>
            <a:chOff x="-734425" y="725975"/>
            <a:chExt cx="2684700" cy="3691500"/>
          </a:xfrm>
        </p:grpSpPr>
        <p:sp>
          <p:nvSpPr>
            <p:cNvPr id="1438" name="Google Shape;1438;p5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5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0" name="Google Shape;1440;p5"/>
          <p:cNvSpPr/>
          <p:nvPr/>
        </p:nvSpPr>
        <p:spPr>
          <a:xfrm>
            <a:off x="1413353" y="75314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1" name="Google Shape;1441;p5"/>
          <p:cNvPicPr preferRelativeResize="0"/>
          <p:nvPr/>
        </p:nvPicPr>
        <p:blipFill rotWithShape="1">
          <a:blip r:embed="rId3">
            <a:alphaModFix/>
          </a:blip>
          <a:srcRect l="45432" t="1969" r="10691" b="-1968"/>
          <a:stretch/>
        </p:blipFill>
        <p:spPr>
          <a:xfrm>
            <a:off x="1500922" y="98997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5"/>
          <p:cNvSpPr txBox="1">
            <a:spLocks noGrp="1"/>
          </p:cNvSpPr>
          <p:nvPr>
            <p:ph type="title"/>
          </p:nvPr>
        </p:nvSpPr>
        <p:spPr>
          <a:xfrm>
            <a:off x="5037900" y="475726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7200" b="1">
                <a:solidFill>
                  <a:srgbClr val="B4D5C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أستكشف</a:t>
            </a:r>
            <a:endParaRPr sz="7200" b="1">
              <a:solidFill>
                <a:srgbClr val="B4D5C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3" name="Google Shape;1443;p5"/>
          <p:cNvPicPr preferRelativeResize="0"/>
          <p:nvPr/>
        </p:nvPicPr>
        <p:blipFill rotWithShape="1">
          <a:blip r:embed="rId4">
            <a:alphaModFix/>
          </a:blip>
          <a:srcRect l="28423" t="14624" r="17326" b="3795"/>
          <a:stretch/>
        </p:blipFill>
        <p:spPr>
          <a:xfrm>
            <a:off x="1597754" y="1564105"/>
            <a:ext cx="2550610" cy="252663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44" name="Google Shape;1444;p5"/>
          <p:cNvGrpSpPr/>
          <p:nvPr/>
        </p:nvGrpSpPr>
        <p:grpSpPr>
          <a:xfrm>
            <a:off x="7904792" y="1521523"/>
            <a:ext cx="1032836" cy="1098546"/>
            <a:chOff x="3471881" y="2363345"/>
            <a:chExt cx="715717" cy="819100"/>
          </a:xfrm>
        </p:grpSpPr>
        <p:sp>
          <p:nvSpPr>
            <p:cNvPr id="1445" name="Google Shape;1445;p5"/>
            <p:cNvSpPr/>
            <p:nvPr/>
          </p:nvSpPr>
          <p:spPr>
            <a:xfrm>
              <a:off x="4011946" y="2820538"/>
              <a:ext cx="139971" cy="109675"/>
            </a:xfrm>
            <a:custGeom>
              <a:avLst/>
              <a:gdLst/>
              <a:ahLst/>
              <a:cxnLst/>
              <a:rect l="l" t="t" r="r" b="b"/>
              <a:pathLst>
                <a:path w="3405" h="2668" extrusionOk="0">
                  <a:moveTo>
                    <a:pt x="1" y="1"/>
                  </a:moveTo>
                  <a:lnTo>
                    <a:pt x="1" y="413"/>
                  </a:lnTo>
                  <a:cubicBezTo>
                    <a:pt x="2516" y="565"/>
                    <a:pt x="2993" y="2668"/>
                    <a:pt x="2993" y="2668"/>
                  </a:cubicBezTo>
                  <a:lnTo>
                    <a:pt x="3405" y="2386"/>
                  </a:lnTo>
                  <a:cubicBezTo>
                    <a:pt x="3101" y="4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"/>
            <p:cNvSpPr/>
            <p:nvPr/>
          </p:nvSpPr>
          <p:spPr>
            <a:xfrm>
              <a:off x="3785610" y="2390804"/>
              <a:ext cx="96274" cy="448524"/>
            </a:xfrm>
            <a:custGeom>
              <a:avLst/>
              <a:gdLst/>
              <a:ahLst/>
              <a:cxnLst/>
              <a:rect l="l" t="t" r="r" b="b"/>
              <a:pathLst>
                <a:path w="2342" h="10911" extrusionOk="0">
                  <a:moveTo>
                    <a:pt x="1236" y="937"/>
                  </a:moveTo>
                  <a:cubicBezTo>
                    <a:pt x="1236" y="1045"/>
                    <a:pt x="1214" y="1154"/>
                    <a:pt x="1127" y="1241"/>
                  </a:cubicBezTo>
                  <a:cubicBezTo>
                    <a:pt x="1097" y="1256"/>
                    <a:pt x="1077" y="1271"/>
                    <a:pt x="1060" y="1271"/>
                  </a:cubicBezTo>
                  <a:cubicBezTo>
                    <a:pt x="1053" y="1271"/>
                    <a:pt x="1047" y="1269"/>
                    <a:pt x="1041" y="1262"/>
                  </a:cubicBezTo>
                  <a:cubicBezTo>
                    <a:pt x="1019" y="1241"/>
                    <a:pt x="1019" y="1197"/>
                    <a:pt x="1062" y="1111"/>
                  </a:cubicBezTo>
                  <a:cubicBezTo>
                    <a:pt x="1084" y="1045"/>
                    <a:pt x="1149" y="980"/>
                    <a:pt x="1236" y="937"/>
                  </a:cubicBezTo>
                  <a:close/>
                  <a:moveTo>
                    <a:pt x="1648" y="2498"/>
                  </a:moveTo>
                  <a:lnTo>
                    <a:pt x="1713" y="2541"/>
                  </a:lnTo>
                  <a:cubicBezTo>
                    <a:pt x="1604" y="2737"/>
                    <a:pt x="1518" y="2758"/>
                    <a:pt x="1496" y="2758"/>
                  </a:cubicBezTo>
                  <a:cubicBezTo>
                    <a:pt x="1474" y="2758"/>
                    <a:pt x="1453" y="2758"/>
                    <a:pt x="1453" y="2737"/>
                  </a:cubicBezTo>
                  <a:cubicBezTo>
                    <a:pt x="1431" y="2650"/>
                    <a:pt x="1431" y="2585"/>
                    <a:pt x="1496" y="2520"/>
                  </a:cubicBezTo>
                  <a:cubicBezTo>
                    <a:pt x="1518" y="2498"/>
                    <a:pt x="1539" y="2498"/>
                    <a:pt x="1561" y="2498"/>
                  </a:cubicBezTo>
                  <a:close/>
                  <a:moveTo>
                    <a:pt x="1539" y="3864"/>
                  </a:moveTo>
                  <a:cubicBezTo>
                    <a:pt x="1583" y="3864"/>
                    <a:pt x="1626" y="3886"/>
                    <a:pt x="1691" y="3907"/>
                  </a:cubicBezTo>
                  <a:cubicBezTo>
                    <a:pt x="1648" y="3929"/>
                    <a:pt x="1604" y="3951"/>
                    <a:pt x="1539" y="3972"/>
                  </a:cubicBezTo>
                  <a:cubicBezTo>
                    <a:pt x="1487" y="4011"/>
                    <a:pt x="1443" y="4019"/>
                    <a:pt x="1416" y="4019"/>
                  </a:cubicBezTo>
                  <a:cubicBezTo>
                    <a:pt x="1398" y="4019"/>
                    <a:pt x="1388" y="4016"/>
                    <a:pt x="1388" y="4016"/>
                  </a:cubicBezTo>
                  <a:lnTo>
                    <a:pt x="1388" y="3972"/>
                  </a:lnTo>
                  <a:cubicBezTo>
                    <a:pt x="1409" y="3907"/>
                    <a:pt x="1474" y="3864"/>
                    <a:pt x="1539" y="3864"/>
                  </a:cubicBezTo>
                  <a:close/>
                  <a:moveTo>
                    <a:pt x="1461" y="5083"/>
                  </a:moveTo>
                  <a:cubicBezTo>
                    <a:pt x="1469" y="5083"/>
                    <a:pt x="1474" y="5089"/>
                    <a:pt x="1474" y="5100"/>
                  </a:cubicBezTo>
                  <a:lnTo>
                    <a:pt x="1561" y="5100"/>
                  </a:lnTo>
                  <a:cubicBezTo>
                    <a:pt x="1626" y="5165"/>
                    <a:pt x="1691" y="5208"/>
                    <a:pt x="1735" y="5273"/>
                  </a:cubicBezTo>
                  <a:cubicBezTo>
                    <a:pt x="1691" y="5273"/>
                    <a:pt x="1626" y="5273"/>
                    <a:pt x="1583" y="5251"/>
                  </a:cubicBezTo>
                  <a:cubicBezTo>
                    <a:pt x="1474" y="5208"/>
                    <a:pt x="1431" y="5165"/>
                    <a:pt x="1431" y="5121"/>
                  </a:cubicBezTo>
                  <a:cubicBezTo>
                    <a:pt x="1431" y="5121"/>
                    <a:pt x="1431" y="5100"/>
                    <a:pt x="1431" y="5100"/>
                  </a:cubicBezTo>
                  <a:cubicBezTo>
                    <a:pt x="1442" y="5089"/>
                    <a:pt x="1453" y="5083"/>
                    <a:pt x="1461" y="5083"/>
                  </a:cubicBezTo>
                  <a:close/>
                  <a:moveTo>
                    <a:pt x="1344" y="6292"/>
                  </a:moveTo>
                  <a:cubicBezTo>
                    <a:pt x="1388" y="6292"/>
                    <a:pt x="1474" y="6357"/>
                    <a:pt x="1539" y="6487"/>
                  </a:cubicBezTo>
                  <a:cubicBezTo>
                    <a:pt x="1496" y="6498"/>
                    <a:pt x="1453" y="6504"/>
                    <a:pt x="1412" y="6504"/>
                  </a:cubicBezTo>
                  <a:cubicBezTo>
                    <a:pt x="1371" y="6504"/>
                    <a:pt x="1333" y="6498"/>
                    <a:pt x="1301" y="6487"/>
                  </a:cubicBezTo>
                  <a:cubicBezTo>
                    <a:pt x="1258" y="6444"/>
                    <a:pt x="1236" y="6401"/>
                    <a:pt x="1258" y="6336"/>
                  </a:cubicBezTo>
                  <a:cubicBezTo>
                    <a:pt x="1258" y="6314"/>
                    <a:pt x="1301" y="6292"/>
                    <a:pt x="1344" y="6292"/>
                  </a:cubicBezTo>
                  <a:close/>
                  <a:moveTo>
                    <a:pt x="1149" y="7333"/>
                  </a:moveTo>
                  <a:cubicBezTo>
                    <a:pt x="1214" y="7355"/>
                    <a:pt x="1258" y="7376"/>
                    <a:pt x="1301" y="7420"/>
                  </a:cubicBezTo>
                  <a:cubicBezTo>
                    <a:pt x="1388" y="7485"/>
                    <a:pt x="1431" y="7550"/>
                    <a:pt x="1474" y="7615"/>
                  </a:cubicBezTo>
                  <a:cubicBezTo>
                    <a:pt x="1418" y="7633"/>
                    <a:pt x="1370" y="7641"/>
                    <a:pt x="1329" y="7641"/>
                  </a:cubicBezTo>
                  <a:cubicBezTo>
                    <a:pt x="1180" y="7641"/>
                    <a:pt x="1123" y="7540"/>
                    <a:pt x="1106" y="7506"/>
                  </a:cubicBezTo>
                  <a:cubicBezTo>
                    <a:pt x="1062" y="7463"/>
                    <a:pt x="1062" y="7398"/>
                    <a:pt x="1106" y="7355"/>
                  </a:cubicBezTo>
                  <a:cubicBezTo>
                    <a:pt x="1106" y="7333"/>
                    <a:pt x="1127" y="7333"/>
                    <a:pt x="1149" y="7333"/>
                  </a:cubicBezTo>
                  <a:close/>
                  <a:moveTo>
                    <a:pt x="1041" y="8352"/>
                  </a:moveTo>
                  <a:cubicBezTo>
                    <a:pt x="1106" y="8352"/>
                    <a:pt x="1171" y="8373"/>
                    <a:pt x="1236" y="8373"/>
                  </a:cubicBezTo>
                  <a:cubicBezTo>
                    <a:pt x="1279" y="8395"/>
                    <a:pt x="1323" y="8417"/>
                    <a:pt x="1366" y="8439"/>
                  </a:cubicBezTo>
                  <a:cubicBezTo>
                    <a:pt x="1323" y="8460"/>
                    <a:pt x="1279" y="8504"/>
                    <a:pt x="1214" y="8525"/>
                  </a:cubicBezTo>
                  <a:cubicBezTo>
                    <a:pt x="1178" y="8543"/>
                    <a:pt x="1135" y="8554"/>
                    <a:pt x="1090" y="8554"/>
                  </a:cubicBezTo>
                  <a:cubicBezTo>
                    <a:pt x="1027" y="8554"/>
                    <a:pt x="961" y="8533"/>
                    <a:pt x="911" y="8482"/>
                  </a:cubicBezTo>
                  <a:cubicBezTo>
                    <a:pt x="889" y="8460"/>
                    <a:pt x="889" y="8417"/>
                    <a:pt x="911" y="8395"/>
                  </a:cubicBezTo>
                  <a:cubicBezTo>
                    <a:pt x="911" y="8373"/>
                    <a:pt x="954" y="8352"/>
                    <a:pt x="1041" y="8352"/>
                  </a:cubicBezTo>
                  <a:close/>
                  <a:moveTo>
                    <a:pt x="997" y="9544"/>
                  </a:moveTo>
                  <a:lnTo>
                    <a:pt x="997" y="9566"/>
                  </a:lnTo>
                  <a:cubicBezTo>
                    <a:pt x="1084" y="9566"/>
                    <a:pt x="1193" y="9588"/>
                    <a:pt x="1279" y="9631"/>
                  </a:cubicBezTo>
                  <a:cubicBezTo>
                    <a:pt x="1171" y="9674"/>
                    <a:pt x="1084" y="9696"/>
                    <a:pt x="976" y="9696"/>
                  </a:cubicBezTo>
                  <a:cubicBezTo>
                    <a:pt x="867" y="9696"/>
                    <a:pt x="802" y="9674"/>
                    <a:pt x="802" y="9653"/>
                  </a:cubicBezTo>
                  <a:cubicBezTo>
                    <a:pt x="802" y="9631"/>
                    <a:pt x="824" y="9609"/>
                    <a:pt x="846" y="9588"/>
                  </a:cubicBezTo>
                  <a:cubicBezTo>
                    <a:pt x="889" y="9566"/>
                    <a:pt x="932" y="9544"/>
                    <a:pt x="997" y="9544"/>
                  </a:cubicBezTo>
                  <a:close/>
                  <a:moveTo>
                    <a:pt x="676" y="1"/>
                  </a:moveTo>
                  <a:cubicBezTo>
                    <a:pt x="434" y="1"/>
                    <a:pt x="211" y="67"/>
                    <a:pt x="22" y="200"/>
                  </a:cubicBezTo>
                  <a:cubicBezTo>
                    <a:pt x="0" y="222"/>
                    <a:pt x="0" y="243"/>
                    <a:pt x="22" y="265"/>
                  </a:cubicBezTo>
                  <a:cubicBezTo>
                    <a:pt x="33" y="276"/>
                    <a:pt x="43" y="281"/>
                    <a:pt x="54" y="281"/>
                  </a:cubicBezTo>
                  <a:cubicBezTo>
                    <a:pt x="65" y="281"/>
                    <a:pt x="76" y="276"/>
                    <a:pt x="87" y="265"/>
                  </a:cubicBezTo>
                  <a:cubicBezTo>
                    <a:pt x="258" y="132"/>
                    <a:pt x="461" y="66"/>
                    <a:pt x="670" y="66"/>
                  </a:cubicBezTo>
                  <a:cubicBezTo>
                    <a:pt x="699" y="66"/>
                    <a:pt x="729" y="67"/>
                    <a:pt x="759" y="70"/>
                  </a:cubicBezTo>
                  <a:cubicBezTo>
                    <a:pt x="911" y="113"/>
                    <a:pt x="1019" y="200"/>
                    <a:pt x="1084" y="352"/>
                  </a:cubicBezTo>
                  <a:cubicBezTo>
                    <a:pt x="1171" y="503"/>
                    <a:pt x="1236" y="677"/>
                    <a:pt x="1258" y="850"/>
                  </a:cubicBezTo>
                  <a:cubicBezTo>
                    <a:pt x="1149" y="894"/>
                    <a:pt x="1062" y="959"/>
                    <a:pt x="1019" y="1067"/>
                  </a:cubicBezTo>
                  <a:cubicBezTo>
                    <a:pt x="932" y="1241"/>
                    <a:pt x="997" y="1306"/>
                    <a:pt x="1019" y="1327"/>
                  </a:cubicBezTo>
                  <a:cubicBezTo>
                    <a:pt x="1046" y="1336"/>
                    <a:pt x="1073" y="1342"/>
                    <a:pt x="1098" y="1342"/>
                  </a:cubicBezTo>
                  <a:cubicBezTo>
                    <a:pt x="1134" y="1342"/>
                    <a:pt x="1167" y="1331"/>
                    <a:pt x="1193" y="1306"/>
                  </a:cubicBezTo>
                  <a:cubicBezTo>
                    <a:pt x="1301" y="1197"/>
                    <a:pt x="1366" y="1067"/>
                    <a:pt x="1344" y="915"/>
                  </a:cubicBezTo>
                  <a:cubicBezTo>
                    <a:pt x="1388" y="915"/>
                    <a:pt x="1409" y="915"/>
                    <a:pt x="1453" y="937"/>
                  </a:cubicBezTo>
                  <a:cubicBezTo>
                    <a:pt x="1843" y="1219"/>
                    <a:pt x="2016" y="1696"/>
                    <a:pt x="1908" y="2151"/>
                  </a:cubicBezTo>
                  <a:cubicBezTo>
                    <a:pt x="1886" y="2260"/>
                    <a:pt x="1821" y="2368"/>
                    <a:pt x="1778" y="2455"/>
                  </a:cubicBezTo>
                  <a:cubicBezTo>
                    <a:pt x="1756" y="2455"/>
                    <a:pt x="1735" y="2433"/>
                    <a:pt x="1691" y="2433"/>
                  </a:cubicBezTo>
                  <a:cubicBezTo>
                    <a:pt x="1666" y="2416"/>
                    <a:pt x="1635" y="2409"/>
                    <a:pt x="1603" y="2409"/>
                  </a:cubicBezTo>
                  <a:cubicBezTo>
                    <a:pt x="1550" y="2409"/>
                    <a:pt x="1493" y="2428"/>
                    <a:pt x="1453" y="2455"/>
                  </a:cubicBezTo>
                  <a:cubicBezTo>
                    <a:pt x="1388" y="2541"/>
                    <a:pt x="1366" y="2650"/>
                    <a:pt x="1409" y="2758"/>
                  </a:cubicBezTo>
                  <a:cubicBezTo>
                    <a:pt x="1431" y="2802"/>
                    <a:pt x="1474" y="2845"/>
                    <a:pt x="1518" y="2845"/>
                  </a:cubicBezTo>
                  <a:cubicBezTo>
                    <a:pt x="1604" y="2845"/>
                    <a:pt x="1713" y="2737"/>
                    <a:pt x="1821" y="2563"/>
                  </a:cubicBezTo>
                  <a:cubicBezTo>
                    <a:pt x="2016" y="2715"/>
                    <a:pt x="2125" y="2932"/>
                    <a:pt x="2146" y="3170"/>
                  </a:cubicBezTo>
                  <a:cubicBezTo>
                    <a:pt x="2168" y="3452"/>
                    <a:pt x="2016" y="3712"/>
                    <a:pt x="1778" y="3842"/>
                  </a:cubicBezTo>
                  <a:cubicBezTo>
                    <a:pt x="1713" y="3799"/>
                    <a:pt x="1626" y="3777"/>
                    <a:pt x="1539" y="3777"/>
                  </a:cubicBezTo>
                  <a:cubicBezTo>
                    <a:pt x="1453" y="3777"/>
                    <a:pt x="1344" y="3842"/>
                    <a:pt x="1323" y="3929"/>
                  </a:cubicBezTo>
                  <a:cubicBezTo>
                    <a:pt x="1301" y="3972"/>
                    <a:pt x="1301" y="4037"/>
                    <a:pt x="1344" y="4059"/>
                  </a:cubicBezTo>
                  <a:cubicBezTo>
                    <a:pt x="1355" y="4070"/>
                    <a:pt x="1382" y="4081"/>
                    <a:pt x="1426" y="4081"/>
                  </a:cubicBezTo>
                  <a:cubicBezTo>
                    <a:pt x="1469" y="4081"/>
                    <a:pt x="1529" y="4070"/>
                    <a:pt x="1604" y="4037"/>
                  </a:cubicBezTo>
                  <a:cubicBezTo>
                    <a:pt x="1669" y="4016"/>
                    <a:pt x="1713" y="3972"/>
                    <a:pt x="1778" y="3951"/>
                  </a:cubicBezTo>
                  <a:cubicBezTo>
                    <a:pt x="1930" y="4081"/>
                    <a:pt x="2060" y="4254"/>
                    <a:pt x="2125" y="4449"/>
                  </a:cubicBezTo>
                  <a:cubicBezTo>
                    <a:pt x="2277" y="4666"/>
                    <a:pt x="2255" y="4948"/>
                    <a:pt x="2103" y="5143"/>
                  </a:cubicBezTo>
                  <a:cubicBezTo>
                    <a:pt x="2038" y="5208"/>
                    <a:pt x="1951" y="5273"/>
                    <a:pt x="1865" y="5273"/>
                  </a:cubicBezTo>
                  <a:cubicBezTo>
                    <a:pt x="1800" y="5186"/>
                    <a:pt x="1735" y="5100"/>
                    <a:pt x="1626" y="5035"/>
                  </a:cubicBezTo>
                  <a:cubicBezTo>
                    <a:pt x="1604" y="5013"/>
                    <a:pt x="1572" y="5002"/>
                    <a:pt x="1534" y="5002"/>
                  </a:cubicBezTo>
                  <a:cubicBezTo>
                    <a:pt x="1496" y="5002"/>
                    <a:pt x="1453" y="5013"/>
                    <a:pt x="1409" y="5035"/>
                  </a:cubicBezTo>
                  <a:cubicBezTo>
                    <a:pt x="1388" y="5056"/>
                    <a:pt x="1366" y="5100"/>
                    <a:pt x="1366" y="5143"/>
                  </a:cubicBezTo>
                  <a:cubicBezTo>
                    <a:pt x="1366" y="5208"/>
                    <a:pt x="1453" y="5273"/>
                    <a:pt x="1583" y="5338"/>
                  </a:cubicBezTo>
                  <a:cubicBezTo>
                    <a:pt x="1669" y="5360"/>
                    <a:pt x="1735" y="5360"/>
                    <a:pt x="1821" y="5360"/>
                  </a:cubicBezTo>
                  <a:cubicBezTo>
                    <a:pt x="1930" y="5512"/>
                    <a:pt x="1995" y="5685"/>
                    <a:pt x="1995" y="5880"/>
                  </a:cubicBezTo>
                  <a:cubicBezTo>
                    <a:pt x="2016" y="6075"/>
                    <a:pt x="1908" y="6270"/>
                    <a:pt x="1735" y="6379"/>
                  </a:cubicBezTo>
                  <a:cubicBezTo>
                    <a:pt x="1691" y="6401"/>
                    <a:pt x="1669" y="6422"/>
                    <a:pt x="1626" y="6444"/>
                  </a:cubicBezTo>
                  <a:cubicBezTo>
                    <a:pt x="1539" y="6292"/>
                    <a:pt x="1453" y="6205"/>
                    <a:pt x="1366" y="6205"/>
                  </a:cubicBezTo>
                  <a:cubicBezTo>
                    <a:pt x="1354" y="6203"/>
                    <a:pt x="1343" y="6201"/>
                    <a:pt x="1332" y="6201"/>
                  </a:cubicBezTo>
                  <a:cubicBezTo>
                    <a:pt x="1263" y="6201"/>
                    <a:pt x="1211" y="6258"/>
                    <a:pt x="1193" y="6314"/>
                  </a:cubicBezTo>
                  <a:cubicBezTo>
                    <a:pt x="1171" y="6401"/>
                    <a:pt x="1193" y="6487"/>
                    <a:pt x="1258" y="6531"/>
                  </a:cubicBezTo>
                  <a:cubicBezTo>
                    <a:pt x="1317" y="6566"/>
                    <a:pt x="1377" y="6583"/>
                    <a:pt x="1437" y="6583"/>
                  </a:cubicBezTo>
                  <a:cubicBezTo>
                    <a:pt x="1485" y="6583"/>
                    <a:pt x="1534" y="6572"/>
                    <a:pt x="1583" y="6552"/>
                  </a:cubicBezTo>
                  <a:cubicBezTo>
                    <a:pt x="1648" y="6704"/>
                    <a:pt x="1713" y="6856"/>
                    <a:pt x="1735" y="7008"/>
                  </a:cubicBezTo>
                  <a:cubicBezTo>
                    <a:pt x="1756" y="7181"/>
                    <a:pt x="1756" y="7463"/>
                    <a:pt x="1561" y="7571"/>
                  </a:cubicBezTo>
                  <a:cubicBezTo>
                    <a:pt x="1518" y="7485"/>
                    <a:pt x="1453" y="7398"/>
                    <a:pt x="1388" y="7355"/>
                  </a:cubicBezTo>
                  <a:cubicBezTo>
                    <a:pt x="1277" y="7268"/>
                    <a:pt x="1201" y="7245"/>
                    <a:pt x="1148" y="7245"/>
                  </a:cubicBezTo>
                  <a:cubicBezTo>
                    <a:pt x="1108" y="7245"/>
                    <a:pt x="1081" y="7258"/>
                    <a:pt x="1062" y="7268"/>
                  </a:cubicBezTo>
                  <a:cubicBezTo>
                    <a:pt x="997" y="7355"/>
                    <a:pt x="976" y="7463"/>
                    <a:pt x="1041" y="7550"/>
                  </a:cubicBezTo>
                  <a:cubicBezTo>
                    <a:pt x="1101" y="7655"/>
                    <a:pt x="1224" y="7719"/>
                    <a:pt x="1351" y="7719"/>
                  </a:cubicBezTo>
                  <a:cubicBezTo>
                    <a:pt x="1408" y="7719"/>
                    <a:pt x="1465" y="7706"/>
                    <a:pt x="1518" y="7680"/>
                  </a:cubicBezTo>
                  <a:lnTo>
                    <a:pt x="1539" y="7680"/>
                  </a:lnTo>
                  <a:cubicBezTo>
                    <a:pt x="1583" y="7810"/>
                    <a:pt x="1604" y="7918"/>
                    <a:pt x="1583" y="8048"/>
                  </a:cubicBezTo>
                  <a:cubicBezTo>
                    <a:pt x="1561" y="8157"/>
                    <a:pt x="1518" y="8287"/>
                    <a:pt x="1431" y="8373"/>
                  </a:cubicBezTo>
                  <a:cubicBezTo>
                    <a:pt x="1388" y="8330"/>
                    <a:pt x="1344" y="8308"/>
                    <a:pt x="1279" y="8308"/>
                  </a:cubicBezTo>
                  <a:cubicBezTo>
                    <a:pt x="1185" y="8282"/>
                    <a:pt x="1112" y="8271"/>
                    <a:pt x="1054" y="8271"/>
                  </a:cubicBezTo>
                  <a:cubicBezTo>
                    <a:pt x="926" y="8271"/>
                    <a:pt x="876" y="8322"/>
                    <a:pt x="846" y="8352"/>
                  </a:cubicBezTo>
                  <a:cubicBezTo>
                    <a:pt x="824" y="8417"/>
                    <a:pt x="824" y="8482"/>
                    <a:pt x="867" y="8525"/>
                  </a:cubicBezTo>
                  <a:cubicBezTo>
                    <a:pt x="935" y="8593"/>
                    <a:pt x="1020" y="8627"/>
                    <a:pt x="1106" y="8627"/>
                  </a:cubicBezTo>
                  <a:cubicBezTo>
                    <a:pt x="1157" y="8627"/>
                    <a:pt x="1209" y="8615"/>
                    <a:pt x="1258" y="8590"/>
                  </a:cubicBezTo>
                  <a:cubicBezTo>
                    <a:pt x="1344" y="8569"/>
                    <a:pt x="1388" y="8525"/>
                    <a:pt x="1453" y="8482"/>
                  </a:cubicBezTo>
                  <a:cubicBezTo>
                    <a:pt x="1626" y="8612"/>
                    <a:pt x="1713" y="8850"/>
                    <a:pt x="1669" y="9089"/>
                  </a:cubicBezTo>
                  <a:cubicBezTo>
                    <a:pt x="1648" y="9284"/>
                    <a:pt x="1539" y="9479"/>
                    <a:pt x="1366" y="9588"/>
                  </a:cubicBezTo>
                  <a:cubicBezTo>
                    <a:pt x="1222" y="9504"/>
                    <a:pt x="1099" y="9473"/>
                    <a:pt x="998" y="9473"/>
                  </a:cubicBezTo>
                  <a:cubicBezTo>
                    <a:pt x="917" y="9473"/>
                    <a:pt x="851" y="9493"/>
                    <a:pt x="802" y="9523"/>
                  </a:cubicBezTo>
                  <a:cubicBezTo>
                    <a:pt x="759" y="9566"/>
                    <a:pt x="737" y="9631"/>
                    <a:pt x="759" y="9674"/>
                  </a:cubicBezTo>
                  <a:cubicBezTo>
                    <a:pt x="759" y="9718"/>
                    <a:pt x="802" y="9783"/>
                    <a:pt x="976" y="9783"/>
                  </a:cubicBezTo>
                  <a:cubicBezTo>
                    <a:pt x="1106" y="9783"/>
                    <a:pt x="1258" y="9761"/>
                    <a:pt x="1366" y="9696"/>
                  </a:cubicBezTo>
                  <a:cubicBezTo>
                    <a:pt x="1713" y="9913"/>
                    <a:pt x="1886" y="10195"/>
                    <a:pt x="1821" y="10433"/>
                  </a:cubicBezTo>
                  <a:cubicBezTo>
                    <a:pt x="1756" y="10672"/>
                    <a:pt x="1409" y="10823"/>
                    <a:pt x="867" y="10823"/>
                  </a:cubicBezTo>
                  <a:lnTo>
                    <a:pt x="846" y="10823"/>
                  </a:lnTo>
                  <a:cubicBezTo>
                    <a:pt x="824" y="10823"/>
                    <a:pt x="824" y="10845"/>
                    <a:pt x="824" y="10867"/>
                  </a:cubicBezTo>
                  <a:cubicBezTo>
                    <a:pt x="802" y="10888"/>
                    <a:pt x="824" y="10910"/>
                    <a:pt x="846" y="10910"/>
                  </a:cubicBezTo>
                  <a:lnTo>
                    <a:pt x="867" y="10910"/>
                  </a:lnTo>
                  <a:cubicBezTo>
                    <a:pt x="1648" y="10910"/>
                    <a:pt x="1843" y="10628"/>
                    <a:pt x="1908" y="10477"/>
                  </a:cubicBezTo>
                  <a:cubicBezTo>
                    <a:pt x="1973" y="10238"/>
                    <a:pt x="1800" y="9913"/>
                    <a:pt x="1431" y="9674"/>
                  </a:cubicBezTo>
                  <a:cubicBezTo>
                    <a:pt x="1626" y="9544"/>
                    <a:pt x="1735" y="9349"/>
                    <a:pt x="1756" y="9132"/>
                  </a:cubicBezTo>
                  <a:cubicBezTo>
                    <a:pt x="1800" y="8872"/>
                    <a:pt x="1691" y="8612"/>
                    <a:pt x="1496" y="8460"/>
                  </a:cubicBezTo>
                  <a:cubicBezTo>
                    <a:pt x="1583" y="8352"/>
                    <a:pt x="1626" y="8222"/>
                    <a:pt x="1648" y="8113"/>
                  </a:cubicBezTo>
                  <a:cubicBezTo>
                    <a:pt x="1669" y="7962"/>
                    <a:pt x="1648" y="7810"/>
                    <a:pt x="1604" y="7701"/>
                  </a:cubicBezTo>
                  <a:cubicBezTo>
                    <a:pt x="1800" y="7528"/>
                    <a:pt x="1865" y="7289"/>
                    <a:pt x="1800" y="7051"/>
                  </a:cubicBezTo>
                  <a:cubicBezTo>
                    <a:pt x="1778" y="6878"/>
                    <a:pt x="1735" y="6726"/>
                    <a:pt x="1648" y="6574"/>
                  </a:cubicBezTo>
                  <a:cubicBezTo>
                    <a:pt x="1691" y="6552"/>
                    <a:pt x="1735" y="6531"/>
                    <a:pt x="1778" y="6509"/>
                  </a:cubicBezTo>
                  <a:cubicBezTo>
                    <a:pt x="1973" y="6379"/>
                    <a:pt x="2081" y="6162"/>
                    <a:pt x="2060" y="5924"/>
                  </a:cubicBezTo>
                  <a:cubicBezTo>
                    <a:pt x="2060" y="5728"/>
                    <a:pt x="1995" y="5555"/>
                    <a:pt x="1886" y="5382"/>
                  </a:cubicBezTo>
                  <a:cubicBezTo>
                    <a:pt x="1995" y="5360"/>
                    <a:pt x="2103" y="5317"/>
                    <a:pt x="2168" y="5230"/>
                  </a:cubicBezTo>
                  <a:cubicBezTo>
                    <a:pt x="2342" y="5013"/>
                    <a:pt x="2342" y="4709"/>
                    <a:pt x="2212" y="4471"/>
                  </a:cubicBezTo>
                  <a:cubicBezTo>
                    <a:pt x="2125" y="4254"/>
                    <a:pt x="1995" y="4081"/>
                    <a:pt x="1843" y="3929"/>
                  </a:cubicBezTo>
                  <a:cubicBezTo>
                    <a:pt x="2081" y="3777"/>
                    <a:pt x="2233" y="3495"/>
                    <a:pt x="2233" y="3192"/>
                  </a:cubicBezTo>
                  <a:cubicBezTo>
                    <a:pt x="2212" y="2932"/>
                    <a:pt x="2060" y="2672"/>
                    <a:pt x="1843" y="2520"/>
                  </a:cubicBezTo>
                  <a:cubicBezTo>
                    <a:pt x="1886" y="2411"/>
                    <a:pt x="1951" y="2303"/>
                    <a:pt x="1973" y="2195"/>
                  </a:cubicBezTo>
                  <a:cubicBezTo>
                    <a:pt x="2103" y="1696"/>
                    <a:pt x="1886" y="1176"/>
                    <a:pt x="1474" y="872"/>
                  </a:cubicBezTo>
                  <a:cubicBezTo>
                    <a:pt x="1431" y="850"/>
                    <a:pt x="1366" y="850"/>
                    <a:pt x="1323" y="850"/>
                  </a:cubicBezTo>
                  <a:cubicBezTo>
                    <a:pt x="1301" y="655"/>
                    <a:pt x="1236" y="482"/>
                    <a:pt x="1149" y="330"/>
                  </a:cubicBezTo>
                  <a:cubicBezTo>
                    <a:pt x="1084" y="157"/>
                    <a:pt x="932" y="48"/>
                    <a:pt x="781" y="5"/>
                  </a:cubicBezTo>
                  <a:cubicBezTo>
                    <a:pt x="745" y="2"/>
                    <a:pt x="710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"/>
            <p:cNvSpPr/>
            <p:nvPr/>
          </p:nvSpPr>
          <p:spPr>
            <a:xfrm>
              <a:off x="3643010" y="2973827"/>
              <a:ext cx="92697" cy="197892"/>
            </a:xfrm>
            <a:custGeom>
              <a:avLst/>
              <a:gdLst/>
              <a:ahLst/>
              <a:cxnLst/>
              <a:rect l="l" t="t" r="r" b="b"/>
              <a:pathLst>
                <a:path w="2255" h="4814" extrusionOk="0">
                  <a:moveTo>
                    <a:pt x="2255" y="1"/>
                  </a:moveTo>
                  <a:lnTo>
                    <a:pt x="716" y="131"/>
                  </a:lnTo>
                  <a:lnTo>
                    <a:pt x="0" y="4662"/>
                  </a:lnTo>
                  <a:lnTo>
                    <a:pt x="1084" y="4814"/>
                  </a:lnTo>
                  <a:cubicBezTo>
                    <a:pt x="1301" y="4164"/>
                    <a:pt x="2255" y="1"/>
                    <a:pt x="2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"/>
            <p:cNvSpPr/>
            <p:nvPr/>
          </p:nvSpPr>
          <p:spPr>
            <a:xfrm>
              <a:off x="3756178" y="2963139"/>
              <a:ext cx="78474" cy="211251"/>
            </a:xfrm>
            <a:custGeom>
              <a:avLst/>
              <a:gdLst/>
              <a:ahLst/>
              <a:cxnLst/>
              <a:rect l="l" t="t" r="r" b="b"/>
              <a:pathLst>
                <a:path w="1909" h="5139" extrusionOk="0">
                  <a:moveTo>
                    <a:pt x="1388" y="1"/>
                  </a:moveTo>
                  <a:lnTo>
                    <a:pt x="1" y="629"/>
                  </a:lnTo>
                  <a:lnTo>
                    <a:pt x="846" y="5139"/>
                  </a:lnTo>
                  <a:lnTo>
                    <a:pt x="1909" y="4901"/>
                  </a:lnTo>
                  <a:cubicBezTo>
                    <a:pt x="1887" y="4228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"/>
            <p:cNvSpPr/>
            <p:nvPr/>
          </p:nvSpPr>
          <p:spPr>
            <a:xfrm>
              <a:off x="3930883" y="2963139"/>
              <a:ext cx="78433" cy="211251"/>
            </a:xfrm>
            <a:custGeom>
              <a:avLst/>
              <a:gdLst/>
              <a:ahLst/>
              <a:cxnLst/>
              <a:rect l="l" t="t" r="r" b="b"/>
              <a:pathLst>
                <a:path w="1908" h="5139" extrusionOk="0">
                  <a:moveTo>
                    <a:pt x="1388" y="1"/>
                  </a:moveTo>
                  <a:lnTo>
                    <a:pt x="0" y="629"/>
                  </a:lnTo>
                  <a:lnTo>
                    <a:pt x="846" y="5139"/>
                  </a:lnTo>
                  <a:lnTo>
                    <a:pt x="1908" y="4901"/>
                  </a:lnTo>
                  <a:cubicBezTo>
                    <a:pt x="1886" y="4250"/>
                    <a:pt x="1388" y="1"/>
                    <a:pt x="1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"/>
            <p:cNvSpPr/>
            <p:nvPr/>
          </p:nvSpPr>
          <p:spPr>
            <a:xfrm>
              <a:off x="4019099" y="2952451"/>
              <a:ext cx="148891" cy="198796"/>
            </a:xfrm>
            <a:custGeom>
              <a:avLst/>
              <a:gdLst/>
              <a:ahLst/>
              <a:cxnLst/>
              <a:rect l="l" t="t" r="r" b="b"/>
              <a:pathLst>
                <a:path w="3622" h="4836" extrusionOk="0">
                  <a:moveTo>
                    <a:pt x="933" y="1"/>
                  </a:moveTo>
                  <a:lnTo>
                    <a:pt x="0" y="1193"/>
                  </a:lnTo>
                  <a:lnTo>
                    <a:pt x="2776" y="4835"/>
                  </a:lnTo>
                  <a:lnTo>
                    <a:pt x="3621" y="4142"/>
                  </a:lnTo>
                  <a:cubicBezTo>
                    <a:pt x="3296" y="3556"/>
                    <a:pt x="933" y="1"/>
                    <a:pt x="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"/>
            <p:cNvSpPr/>
            <p:nvPr/>
          </p:nvSpPr>
          <p:spPr>
            <a:xfrm>
              <a:off x="3487912" y="2428952"/>
              <a:ext cx="653321" cy="602184"/>
            </a:xfrm>
            <a:custGeom>
              <a:avLst/>
              <a:gdLst/>
              <a:ahLst/>
              <a:cxnLst/>
              <a:rect l="l" t="t" r="r" b="b"/>
              <a:pathLst>
                <a:path w="15893" h="14649" extrusionOk="0">
                  <a:moveTo>
                    <a:pt x="6025" y="1"/>
                  </a:moveTo>
                  <a:cubicBezTo>
                    <a:pt x="4369" y="1"/>
                    <a:pt x="321" y="1162"/>
                    <a:pt x="131" y="2199"/>
                  </a:cubicBezTo>
                  <a:cubicBezTo>
                    <a:pt x="1" y="2893"/>
                    <a:pt x="3426" y="3109"/>
                    <a:pt x="3426" y="3109"/>
                  </a:cubicBezTo>
                  <a:lnTo>
                    <a:pt x="3253" y="9006"/>
                  </a:lnTo>
                  <a:cubicBezTo>
                    <a:pt x="3253" y="9006"/>
                    <a:pt x="2602" y="14427"/>
                    <a:pt x="5443" y="14622"/>
                  </a:cubicBezTo>
                  <a:cubicBezTo>
                    <a:pt x="5672" y="14640"/>
                    <a:pt x="5962" y="14649"/>
                    <a:pt x="6296" y="14649"/>
                  </a:cubicBezTo>
                  <a:cubicBezTo>
                    <a:pt x="8682" y="14649"/>
                    <a:pt x="13269" y="14231"/>
                    <a:pt x="13269" y="14231"/>
                  </a:cubicBezTo>
                  <a:cubicBezTo>
                    <a:pt x="13269" y="14231"/>
                    <a:pt x="15893" y="11348"/>
                    <a:pt x="13313" y="9722"/>
                  </a:cubicBezTo>
                  <a:cubicBezTo>
                    <a:pt x="12664" y="9336"/>
                    <a:pt x="10225" y="9265"/>
                    <a:pt x="8536" y="9265"/>
                  </a:cubicBezTo>
                  <a:cubicBezTo>
                    <a:pt x="7571" y="9265"/>
                    <a:pt x="6852" y="9288"/>
                    <a:pt x="6852" y="9288"/>
                  </a:cubicBezTo>
                  <a:cubicBezTo>
                    <a:pt x="6852" y="9288"/>
                    <a:pt x="6830" y="2264"/>
                    <a:pt x="6722" y="248"/>
                  </a:cubicBezTo>
                  <a:cubicBezTo>
                    <a:pt x="6713" y="76"/>
                    <a:pt x="6446" y="1"/>
                    <a:pt x="6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"/>
            <p:cNvSpPr/>
            <p:nvPr/>
          </p:nvSpPr>
          <p:spPr>
            <a:xfrm>
              <a:off x="3661713" y="3009713"/>
              <a:ext cx="109675" cy="23883"/>
            </a:xfrm>
            <a:custGeom>
              <a:avLst/>
              <a:gdLst/>
              <a:ahLst/>
              <a:cxnLst/>
              <a:rect l="l" t="t" r="r" b="b"/>
              <a:pathLst>
                <a:path w="2668" h="58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781" y="515"/>
                    <a:pt x="1822" y="580"/>
                    <a:pt x="2320" y="580"/>
                  </a:cubicBezTo>
                  <a:cubicBezTo>
                    <a:pt x="2515" y="580"/>
                    <a:pt x="2624" y="559"/>
                    <a:pt x="2624" y="559"/>
                  </a:cubicBezTo>
                  <a:cubicBezTo>
                    <a:pt x="2646" y="559"/>
                    <a:pt x="2667" y="537"/>
                    <a:pt x="2667" y="515"/>
                  </a:cubicBezTo>
                  <a:cubicBezTo>
                    <a:pt x="2667" y="500"/>
                    <a:pt x="2656" y="485"/>
                    <a:pt x="2642" y="485"/>
                  </a:cubicBezTo>
                  <a:cubicBezTo>
                    <a:pt x="2637" y="485"/>
                    <a:pt x="2630" y="487"/>
                    <a:pt x="2624" y="494"/>
                  </a:cubicBezTo>
                  <a:cubicBezTo>
                    <a:pt x="2618" y="494"/>
                    <a:pt x="2503" y="502"/>
                    <a:pt x="2318" y="502"/>
                  </a:cubicBezTo>
                  <a:cubicBezTo>
                    <a:pt x="1818" y="502"/>
                    <a:pt x="809" y="444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"/>
            <p:cNvSpPr/>
            <p:nvPr/>
          </p:nvSpPr>
          <p:spPr>
            <a:xfrm>
              <a:off x="3471881" y="2466729"/>
              <a:ext cx="143547" cy="85586"/>
            </a:xfrm>
            <a:custGeom>
              <a:avLst/>
              <a:gdLst/>
              <a:ahLst/>
              <a:cxnLst/>
              <a:rect l="l" t="t" r="r" b="b"/>
              <a:pathLst>
                <a:path w="3492" h="2082" extrusionOk="0">
                  <a:moveTo>
                    <a:pt x="2342" y="1"/>
                  </a:moveTo>
                  <a:cubicBezTo>
                    <a:pt x="2342" y="1"/>
                    <a:pt x="1" y="738"/>
                    <a:pt x="261" y="1497"/>
                  </a:cubicBezTo>
                  <a:cubicBezTo>
                    <a:pt x="412" y="1974"/>
                    <a:pt x="2884" y="2082"/>
                    <a:pt x="2884" y="2082"/>
                  </a:cubicBezTo>
                  <a:cubicBezTo>
                    <a:pt x="3491" y="1085"/>
                    <a:pt x="2342" y="1"/>
                    <a:pt x="2342" y="1"/>
                  </a:cubicBezTo>
                  <a:close/>
                </a:path>
              </a:pathLst>
            </a:custGeom>
            <a:solidFill>
              <a:srgbClr val="F9E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"/>
            <p:cNvSpPr/>
            <p:nvPr/>
          </p:nvSpPr>
          <p:spPr>
            <a:xfrm>
              <a:off x="3752601" y="2466729"/>
              <a:ext cx="90971" cy="52042"/>
            </a:xfrm>
            <a:custGeom>
              <a:avLst/>
              <a:gdLst/>
              <a:ahLst/>
              <a:cxnLst/>
              <a:rect l="l" t="t" r="r" b="b"/>
              <a:pathLst>
                <a:path w="2213" h="1266" extrusionOk="0">
                  <a:moveTo>
                    <a:pt x="1996" y="1"/>
                  </a:moveTo>
                  <a:lnTo>
                    <a:pt x="1" y="499"/>
                  </a:lnTo>
                  <a:lnTo>
                    <a:pt x="1" y="781"/>
                  </a:lnTo>
                  <a:cubicBezTo>
                    <a:pt x="1" y="781"/>
                    <a:pt x="767" y="1266"/>
                    <a:pt x="1357" y="1266"/>
                  </a:cubicBezTo>
                  <a:cubicBezTo>
                    <a:pt x="1461" y="1266"/>
                    <a:pt x="1560" y="1251"/>
                    <a:pt x="1649" y="1215"/>
                  </a:cubicBezTo>
                  <a:cubicBezTo>
                    <a:pt x="2212" y="976"/>
                    <a:pt x="1996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"/>
            <p:cNvSpPr/>
            <p:nvPr/>
          </p:nvSpPr>
          <p:spPr>
            <a:xfrm>
              <a:off x="3691105" y="2363345"/>
              <a:ext cx="50850" cy="86490"/>
            </a:xfrm>
            <a:custGeom>
              <a:avLst/>
              <a:gdLst/>
              <a:ahLst/>
              <a:cxnLst/>
              <a:rect l="l" t="t" r="r" b="b"/>
              <a:pathLst>
                <a:path w="1237" h="2104" extrusionOk="0">
                  <a:moveTo>
                    <a:pt x="42" y="0"/>
                  </a:moveTo>
                  <a:cubicBezTo>
                    <a:pt x="16" y="0"/>
                    <a:pt x="1" y="1"/>
                    <a:pt x="1" y="1"/>
                  </a:cubicBezTo>
                  <a:lnTo>
                    <a:pt x="88" y="2039"/>
                  </a:lnTo>
                  <a:lnTo>
                    <a:pt x="370" y="2104"/>
                  </a:lnTo>
                  <a:cubicBezTo>
                    <a:pt x="370" y="2104"/>
                    <a:pt x="1237" y="1193"/>
                    <a:pt x="1128" y="586"/>
                  </a:cubicBezTo>
                  <a:cubicBezTo>
                    <a:pt x="1014" y="34"/>
                    <a:pt x="230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"/>
            <p:cNvSpPr/>
            <p:nvPr/>
          </p:nvSpPr>
          <p:spPr>
            <a:xfrm>
              <a:off x="3659946" y="2453575"/>
              <a:ext cx="39258" cy="29597"/>
            </a:xfrm>
            <a:custGeom>
              <a:avLst/>
              <a:gdLst/>
              <a:ahLst/>
              <a:cxnLst/>
              <a:rect l="l" t="t" r="r" b="b"/>
              <a:pathLst>
                <a:path w="955" h="720" extrusionOk="0">
                  <a:moveTo>
                    <a:pt x="575" y="1"/>
                  </a:moveTo>
                  <a:cubicBezTo>
                    <a:pt x="564" y="1"/>
                    <a:pt x="553" y="6"/>
                    <a:pt x="542" y="17"/>
                  </a:cubicBezTo>
                  <a:cubicBezTo>
                    <a:pt x="282" y="256"/>
                    <a:pt x="0" y="581"/>
                    <a:pt x="43" y="689"/>
                  </a:cubicBezTo>
                  <a:cubicBezTo>
                    <a:pt x="59" y="705"/>
                    <a:pt x="74" y="720"/>
                    <a:pt x="89" y="720"/>
                  </a:cubicBezTo>
                  <a:cubicBezTo>
                    <a:pt x="96" y="720"/>
                    <a:pt x="102" y="717"/>
                    <a:pt x="109" y="711"/>
                  </a:cubicBezTo>
                  <a:cubicBezTo>
                    <a:pt x="412" y="624"/>
                    <a:pt x="672" y="494"/>
                    <a:pt x="932" y="342"/>
                  </a:cubicBezTo>
                  <a:cubicBezTo>
                    <a:pt x="954" y="321"/>
                    <a:pt x="954" y="299"/>
                    <a:pt x="954" y="277"/>
                  </a:cubicBezTo>
                  <a:cubicBezTo>
                    <a:pt x="943" y="266"/>
                    <a:pt x="932" y="261"/>
                    <a:pt x="922" y="261"/>
                  </a:cubicBezTo>
                  <a:cubicBezTo>
                    <a:pt x="911" y="261"/>
                    <a:pt x="900" y="266"/>
                    <a:pt x="889" y="277"/>
                  </a:cubicBezTo>
                  <a:cubicBezTo>
                    <a:pt x="651" y="429"/>
                    <a:pt x="390" y="559"/>
                    <a:pt x="130" y="646"/>
                  </a:cubicBezTo>
                  <a:cubicBezTo>
                    <a:pt x="260" y="429"/>
                    <a:pt x="412" y="234"/>
                    <a:pt x="607" y="60"/>
                  </a:cubicBezTo>
                  <a:cubicBezTo>
                    <a:pt x="607" y="60"/>
                    <a:pt x="607" y="17"/>
                    <a:pt x="607" y="17"/>
                  </a:cubicBezTo>
                  <a:cubicBezTo>
                    <a:pt x="596" y="6"/>
                    <a:pt x="58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"/>
            <p:cNvSpPr/>
            <p:nvPr/>
          </p:nvSpPr>
          <p:spPr>
            <a:xfrm>
              <a:off x="3687570" y="2485762"/>
              <a:ext cx="40121" cy="30050"/>
            </a:xfrm>
            <a:custGeom>
              <a:avLst/>
              <a:gdLst/>
              <a:ahLst/>
              <a:cxnLst/>
              <a:rect l="l" t="t" r="r" b="b"/>
              <a:pathLst>
                <a:path w="976" h="731" extrusionOk="0">
                  <a:moveTo>
                    <a:pt x="574" y="0"/>
                  </a:moveTo>
                  <a:cubicBezTo>
                    <a:pt x="564" y="0"/>
                    <a:pt x="552" y="5"/>
                    <a:pt x="542" y="15"/>
                  </a:cubicBezTo>
                  <a:cubicBezTo>
                    <a:pt x="304" y="275"/>
                    <a:pt x="0" y="578"/>
                    <a:pt x="65" y="687"/>
                  </a:cubicBezTo>
                  <a:cubicBezTo>
                    <a:pt x="65" y="708"/>
                    <a:pt x="87" y="730"/>
                    <a:pt x="130" y="730"/>
                  </a:cubicBezTo>
                  <a:lnTo>
                    <a:pt x="130" y="708"/>
                  </a:lnTo>
                  <a:cubicBezTo>
                    <a:pt x="412" y="622"/>
                    <a:pt x="694" y="492"/>
                    <a:pt x="932" y="340"/>
                  </a:cubicBezTo>
                  <a:cubicBezTo>
                    <a:pt x="954" y="318"/>
                    <a:pt x="976" y="296"/>
                    <a:pt x="954" y="275"/>
                  </a:cubicBezTo>
                  <a:lnTo>
                    <a:pt x="911" y="275"/>
                  </a:lnTo>
                  <a:cubicBezTo>
                    <a:pt x="651" y="448"/>
                    <a:pt x="412" y="557"/>
                    <a:pt x="130" y="643"/>
                  </a:cubicBezTo>
                  <a:cubicBezTo>
                    <a:pt x="260" y="427"/>
                    <a:pt x="412" y="231"/>
                    <a:pt x="607" y="80"/>
                  </a:cubicBezTo>
                  <a:cubicBezTo>
                    <a:pt x="641" y="46"/>
                    <a:pt x="610" y="0"/>
                    <a:pt x="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"/>
            <p:cNvSpPr/>
            <p:nvPr/>
          </p:nvSpPr>
          <p:spPr>
            <a:xfrm>
              <a:off x="3495928" y="2499039"/>
              <a:ext cx="18786" cy="22979"/>
            </a:xfrm>
            <a:custGeom>
              <a:avLst/>
              <a:gdLst/>
              <a:ahLst/>
              <a:cxnLst/>
              <a:rect l="l" t="t" r="r" b="b"/>
              <a:pathLst>
                <a:path w="457" h="559" extrusionOk="0">
                  <a:moveTo>
                    <a:pt x="359" y="1"/>
                  </a:moveTo>
                  <a:cubicBezTo>
                    <a:pt x="348" y="1"/>
                    <a:pt x="337" y="6"/>
                    <a:pt x="326" y="17"/>
                  </a:cubicBezTo>
                  <a:cubicBezTo>
                    <a:pt x="304" y="17"/>
                    <a:pt x="304" y="39"/>
                    <a:pt x="326" y="60"/>
                  </a:cubicBezTo>
                  <a:cubicBezTo>
                    <a:pt x="369" y="125"/>
                    <a:pt x="369" y="190"/>
                    <a:pt x="369" y="234"/>
                  </a:cubicBezTo>
                  <a:cubicBezTo>
                    <a:pt x="326" y="342"/>
                    <a:pt x="218" y="429"/>
                    <a:pt x="44" y="472"/>
                  </a:cubicBezTo>
                  <a:cubicBezTo>
                    <a:pt x="23" y="494"/>
                    <a:pt x="1" y="515"/>
                    <a:pt x="1" y="537"/>
                  </a:cubicBezTo>
                  <a:cubicBezTo>
                    <a:pt x="23" y="537"/>
                    <a:pt x="23" y="559"/>
                    <a:pt x="44" y="559"/>
                  </a:cubicBezTo>
                  <a:lnTo>
                    <a:pt x="66" y="559"/>
                  </a:lnTo>
                  <a:cubicBezTo>
                    <a:pt x="261" y="472"/>
                    <a:pt x="391" y="385"/>
                    <a:pt x="435" y="255"/>
                  </a:cubicBezTo>
                  <a:cubicBezTo>
                    <a:pt x="456" y="169"/>
                    <a:pt x="435" y="82"/>
                    <a:pt x="391" y="17"/>
                  </a:cubicBezTo>
                  <a:cubicBezTo>
                    <a:pt x="380" y="6"/>
                    <a:pt x="369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"/>
            <p:cNvSpPr/>
            <p:nvPr/>
          </p:nvSpPr>
          <p:spPr>
            <a:xfrm>
              <a:off x="3511097" y="2510056"/>
              <a:ext cx="21417" cy="16443"/>
            </a:xfrm>
            <a:custGeom>
              <a:avLst/>
              <a:gdLst/>
              <a:ahLst/>
              <a:cxnLst/>
              <a:rect l="l" t="t" r="r" b="b"/>
              <a:pathLst>
                <a:path w="521" h="400" extrusionOk="0">
                  <a:moveTo>
                    <a:pt x="348" y="0"/>
                  </a:moveTo>
                  <a:cubicBezTo>
                    <a:pt x="327" y="0"/>
                    <a:pt x="306" y="3"/>
                    <a:pt x="282" y="9"/>
                  </a:cubicBezTo>
                  <a:cubicBezTo>
                    <a:pt x="109" y="74"/>
                    <a:pt x="0" y="356"/>
                    <a:pt x="0" y="356"/>
                  </a:cubicBezTo>
                  <a:cubicBezTo>
                    <a:pt x="0" y="378"/>
                    <a:pt x="22" y="399"/>
                    <a:pt x="44" y="399"/>
                  </a:cubicBezTo>
                  <a:cubicBezTo>
                    <a:pt x="66" y="399"/>
                    <a:pt x="87" y="399"/>
                    <a:pt x="87" y="378"/>
                  </a:cubicBezTo>
                  <a:cubicBezTo>
                    <a:pt x="109" y="313"/>
                    <a:pt x="174" y="117"/>
                    <a:pt x="304" y="74"/>
                  </a:cubicBezTo>
                  <a:cubicBezTo>
                    <a:pt x="347" y="74"/>
                    <a:pt x="412" y="74"/>
                    <a:pt x="456" y="117"/>
                  </a:cubicBezTo>
                  <a:cubicBezTo>
                    <a:pt x="467" y="128"/>
                    <a:pt x="477" y="134"/>
                    <a:pt x="486" y="134"/>
                  </a:cubicBezTo>
                  <a:cubicBezTo>
                    <a:pt x="494" y="134"/>
                    <a:pt x="499" y="128"/>
                    <a:pt x="499" y="117"/>
                  </a:cubicBezTo>
                  <a:cubicBezTo>
                    <a:pt x="521" y="96"/>
                    <a:pt x="521" y="74"/>
                    <a:pt x="499" y="52"/>
                  </a:cubicBezTo>
                  <a:cubicBezTo>
                    <a:pt x="452" y="21"/>
                    <a:pt x="40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"/>
            <p:cNvSpPr/>
            <p:nvPr/>
          </p:nvSpPr>
          <p:spPr>
            <a:xfrm>
              <a:off x="3553889" y="2512194"/>
              <a:ext cx="33009" cy="41025"/>
            </a:xfrm>
            <a:custGeom>
              <a:avLst/>
              <a:gdLst/>
              <a:ahLst/>
              <a:cxnLst/>
              <a:rect l="l" t="t" r="r" b="b"/>
              <a:pathLst>
                <a:path w="803" h="998" extrusionOk="0">
                  <a:moveTo>
                    <a:pt x="347" y="0"/>
                  </a:moveTo>
                  <a:cubicBezTo>
                    <a:pt x="325" y="22"/>
                    <a:pt x="325" y="44"/>
                    <a:pt x="347" y="65"/>
                  </a:cubicBezTo>
                  <a:cubicBezTo>
                    <a:pt x="672" y="499"/>
                    <a:pt x="694" y="672"/>
                    <a:pt x="629" y="803"/>
                  </a:cubicBezTo>
                  <a:cubicBezTo>
                    <a:pt x="584" y="877"/>
                    <a:pt x="479" y="910"/>
                    <a:pt x="320" y="910"/>
                  </a:cubicBezTo>
                  <a:cubicBezTo>
                    <a:pt x="247" y="910"/>
                    <a:pt x="161" y="903"/>
                    <a:pt x="65" y="889"/>
                  </a:cubicBezTo>
                  <a:lnTo>
                    <a:pt x="44" y="889"/>
                  </a:lnTo>
                  <a:cubicBezTo>
                    <a:pt x="0" y="889"/>
                    <a:pt x="0" y="954"/>
                    <a:pt x="44" y="976"/>
                  </a:cubicBezTo>
                  <a:lnTo>
                    <a:pt x="65" y="976"/>
                  </a:lnTo>
                  <a:cubicBezTo>
                    <a:pt x="152" y="976"/>
                    <a:pt x="239" y="998"/>
                    <a:pt x="347" y="998"/>
                  </a:cubicBezTo>
                  <a:cubicBezTo>
                    <a:pt x="564" y="998"/>
                    <a:pt x="672" y="911"/>
                    <a:pt x="694" y="824"/>
                  </a:cubicBezTo>
                  <a:cubicBezTo>
                    <a:pt x="802" y="672"/>
                    <a:pt x="694" y="391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"/>
            <p:cNvSpPr/>
            <p:nvPr/>
          </p:nvSpPr>
          <p:spPr>
            <a:xfrm>
              <a:off x="3730321" y="2381555"/>
              <a:ext cx="58003" cy="72884"/>
            </a:xfrm>
            <a:custGeom>
              <a:avLst/>
              <a:gdLst/>
              <a:ahLst/>
              <a:cxnLst/>
              <a:rect l="l" t="t" r="r" b="b"/>
              <a:pathLst>
                <a:path w="1411" h="1773" extrusionOk="0">
                  <a:moveTo>
                    <a:pt x="813" y="0"/>
                  </a:moveTo>
                  <a:cubicBezTo>
                    <a:pt x="745" y="0"/>
                    <a:pt x="700" y="15"/>
                    <a:pt x="673" y="56"/>
                  </a:cubicBezTo>
                  <a:cubicBezTo>
                    <a:pt x="586" y="186"/>
                    <a:pt x="716" y="447"/>
                    <a:pt x="760" y="533"/>
                  </a:cubicBezTo>
                  <a:lnTo>
                    <a:pt x="23" y="1314"/>
                  </a:lnTo>
                  <a:cubicBezTo>
                    <a:pt x="1" y="1336"/>
                    <a:pt x="1" y="1357"/>
                    <a:pt x="23" y="1379"/>
                  </a:cubicBezTo>
                  <a:lnTo>
                    <a:pt x="66" y="1379"/>
                  </a:lnTo>
                  <a:lnTo>
                    <a:pt x="846" y="555"/>
                  </a:lnTo>
                  <a:cubicBezTo>
                    <a:pt x="846" y="555"/>
                    <a:pt x="846" y="533"/>
                    <a:pt x="846" y="512"/>
                  </a:cubicBezTo>
                  <a:cubicBezTo>
                    <a:pt x="760" y="382"/>
                    <a:pt x="695" y="143"/>
                    <a:pt x="738" y="100"/>
                  </a:cubicBezTo>
                  <a:cubicBezTo>
                    <a:pt x="749" y="89"/>
                    <a:pt x="776" y="83"/>
                    <a:pt x="808" y="83"/>
                  </a:cubicBezTo>
                  <a:cubicBezTo>
                    <a:pt x="841" y="83"/>
                    <a:pt x="879" y="89"/>
                    <a:pt x="911" y="100"/>
                  </a:cubicBezTo>
                  <a:cubicBezTo>
                    <a:pt x="1107" y="165"/>
                    <a:pt x="1258" y="338"/>
                    <a:pt x="1280" y="555"/>
                  </a:cubicBezTo>
                  <a:cubicBezTo>
                    <a:pt x="1302" y="642"/>
                    <a:pt x="1302" y="685"/>
                    <a:pt x="1258" y="707"/>
                  </a:cubicBezTo>
                  <a:cubicBezTo>
                    <a:pt x="1243" y="722"/>
                    <a:pt x="1225" y="729"/>
                    <a:pt x="1204" y="729"/>
                  </a:cubicBezTo>
                  <a:cubicBezTo>
                    <a:pt x="1166" y="729"/>
                    <a:pt x="1119" y="705"/>
                    <a:pt x="1063" y="663"/>
                  </a:cubicBezTo>
                  <a:lnTo>
                    <a:pt x="1020" y="663"/>
                  </a:lnTo>
                  <a:cubicBezTo>
                    <a:pt x="1020" y="663"/>
                    <a:pt x="998" y="663"/>
                    <a:pt x="998" y="685"/>
                  </a:cubicBezTo>
                  <a:lnTo>
                    <a:pt x="348" y="1704"/>
                  </a:lnTo>
                  <a:cubicBezTo>
                    <a:pt x="348" y="1704"/>
                    <a:pt x="348" y="1747"/>
                    <a:pt x="348" y="1747"/>
                  </a:cubicBezTo>
                  <a:lnTo>
                    <a:pt x="369" y="1747"/>
                  </a:lnTo>
                  <a:cubicBezTo>
                    <a:pt x="379" y="1766"/>
                    <a:pt x="392" y="1772"/>
                    <a:pt x="405" y="1772"/>
                  </a:cubicBezTo>
                  <a:cubicBezTo>
                    <a:pt x="424" y="1772"/>
                    <a:pt x="444" y="1760"/>
                    <a:pt x="456" y="1747"/>
                  </a:cubicBezTo>
                  <a:lnTo>
                    <a:pt x="1063" y="750"/>
                  </a:lnTo>
                  <a:cubicBezTo>
                    <a:pt x="1135" y="798"/>
                    <a:pt x="1194" y="813"/>
                    <a:pt x="1239" y="813"/>
                  </a:cubicBezTo>
                  <a:cubicBezTo>
                    <a:pt x="1276" y="813"/>
                    <a:pt x="1304" y="803"/>
                    <a:pt x="1323" y="794"/>
                  </a:cubicBezTo>
                  <a:cubicBezTo>
                    <a:pt x="1388" y="728"/>
                    <a:pt x="1410" y="642"/>
                    <a:pt x="1388" y="555"/>
                  </a:cubicBezTo>
                  <a:cubicBezTo>
                    <a:pt x="1345" y="295"/>
                    <a:pt x="1193" y="100"/>
                    <a:pt x="955" y="13"/>
                  </a:cubicBezTo>
                  <a:cubicBezTo>
                    <a:pt x="899" y="5"/>
                    <a:pt x="852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"/>
            <p:cNvSpPr/>
            <p:nvPr/>
          </p:nvSpPr>
          <p:spPr>
            <a:xfrm>
              <a:off x="3746394" y="2428952"/>
              <a:ext cx="73993" cy="52988"/>
            </a:xfrm>
            <a:custGeom>
              <a:avLst/>
              <a:gdLst/>
              <a:ahLst/>
              <a:cxnLst/>
              <a:rect l="l" t="t" r="r" b="b"/>
              <a:pathLst>
                <a:path w="1800" h="1289" extrusionOk="0">
                  <a:moveTo>
                    <a:pt x="1425" y="1"/>
                  </a:moveTo>
                  <a:cubicBezTo>
                    <a:pt x="1383" y="1"/>
                    <a:pt x="1340" y="11"/>
                    <a:pt x="1301" y="31"/>
                  </a:cubicBezTo>
                  <a:cubicBezTo>
                    <a:pt x="1149" y="96"/>
                    <a:pt x="1084" y="313"/>
                    <a:pt x="1084" y="399"/>
                  </a:cubicBezTo>
                  <a:lnTo>
                    <a:pt x="22" y="616"/>
                  </a:lnTo>
                  <a:cubicBezTo>
                    <a:pt x="0" y="638"/>
                    <a:pt x="0" y="659"/>
                    <a:pt x="0" y="681"/>
                  </a:cubicBezTo>
                  <a:cubicBezTo>
                    <a:pt x="0" y="703"/>
                    <a:pt x="22" y="703"/>
                    <a:pt x="44" y="703"/>
                  </a:cubicBezTo>
                  <a:lnTo>
                    <a:pt x="1128" y="464"/>
                  </a:lnTo>
                  <a:cubicBezTo>
                    <a:pt x="1149" y="464"/>
                    <a:pt x="1149" y="443"/>
                    <a:pt x="1171" y="421"/>
                  </a:cubicBezTo>
                  <a:cubicBezTo>
                    <a:pt x="1171" y="356"/>
                    <a:pt x="1214" y="139"/>
                    <a:pt x="1323" y="96"/>
                  </a:cubicBezTo>
                  <a:cubicBezTo>
                    <a:pt x="1350" y="87"/>
                    <a:pt x="1380" y="82"/>
                    <a:pt x="1410" y="82"/>
                  </a:cubicBezTo>
                  <a:cubicBezTo>
                    <a:pt x="1452" y="82"/>
                    <a:pt x="1492" y="92"/>
                    <a:pt x="1518" y="117"/>
                  </a:cubicBezTo>
                  <a:cubicBezTo>
                    <a:pt x="1648" y="204"/>
                    <a:pt x="1713" y="356"/>
                    <a:pt x="1691" y="508"/>
                  </a:cubicBezTo>
                  <a:cubicBezTo>
                    <a:pt x="1691" y="594"/>
                    <a:pt x="1648" y="681"/>
                    <a:pt x="1561" y="725"/>
                  </a:cubicBezTo>
                  <a:cubicBezTo>
                    <a:pt x="1547" y="728"/>
                    <a:pt x="1533" y="730"/>
                    <a:pt x="1519" y="730"/>
                  </a:cubicBezTo>
                  <a:cubicBezTo>
                    <a:pt x="1445" y="730"/>
                    <a:pt x="1367" y="682"/>
                    <a:pt x="1258" y="573"/>
                  </a:cubicBezTo>
                  <a:lnTo>
                    <a:pt x="1214" y="573"/>
                  </a:lnTo>
                  <a:lnTo>
                    <a:pt x="65" y="1223"/>
                  </a:lnTo>
                  <a:cubicBezTo>
                    <a:pt x="65" y="1223"/>
                    <a:pt x="44" y="1245"/>
                    <a:pt x="65" y="1267"/>
                  </a:cubicBezTo>
                  <a:cubicBezTo>
                    <a:pt x="65" y="1288"/>
                    <a:pt x="87" y="1288"/>
                    <a:pt x="87" y="1288"/>
                  </a:cubicBezTo>
                  <a:lnTo>
                    <a:pt x="109" y="1267"/>
                  </a:lnTo>
                  <a:lnTo>
                    <a:pt x="1236" y="659"/>
                  </a:lnTo>
                  <a:cubicBezTo>
                    <a:pt x="1344" y="767"/>
                    <a:pt x="1440" y="809"/>
                    <a:pt x="1511" y="809"/>
                  </a:cubicBezTo>
                  <a:cubicBezTo>
                    <a:pt x="1539" y="809"/>
                    <a:pt x="1564" y="802"/>
                    <a:pt x="1583" y="790"/>
                  </a:cubicBezTo>
                  <a:cubicBezTo>
                    <a:pt x="1691" y="746"/>
                    <a:pt x="1756" y="638"/>
                    <a:pt x="1778" y="529"/>
                  </a:cubicBezTo>
                  <a:cubicBezTo>
                    <a:pt x="1800" y="334"/>
                    <a:pt x="1713" y="161"/>
                    <a:pt x="1561" y="52"/>
                  </a:cubicBezTo>
                  <a:cubicBezTo>
                    <a:pt x="1525" y="17"/>
                    <a:pt x="1476" y="1"/>
                    <a:pt x="1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"/>
            <p:cNvSpPr/>
            <p:nvPr/>
          </p:nvSpPr>
          <p:spPr>
            <a:xfrm>
              <a:off x="3621593" y="2543682"/>
              <a:ext cx="86983" cy="16690"/>
            </a:xfrm>
            <a:custGeom>
              <a:avLst/>
              <a:gdLst/>
              <a:ahLst/>
              <a:cxnLst/>
              <a:rect l="l" t="t" r="r" b="b"/>
              <a:pathLst>
                <a:path w="2116" h="406" extrusionOk="0">
                  <a:moveTo>
                    <a:pt x="2040" y="1"/>
                  </a:moveTo>
                  <a:cubicBezTo>
                    <a:pt x="2031" y="1"/>
                    <a:pt x="2022" y="5"/>
                    <a:pt x="2017" y="15"/>
                  </a:cubicBezTo>
                  <a:cubicBezTo>
                    <a:pt x="1746" y="253"/>
                    <a:pt x="1253" y="313"/>
                    <a:pt x="827" y="313"/>
                  </a:cubicBezTo>
                  <a:cubicBezTo>
                    <a:pt x="402" y="313"/>
                    <a:pt x="44" y="253"/>
                    <a:pt x="44" y="253"/>
                  </a:cubicBezTo>
                  <a:cubicBezTo>
                    <a:pt x="23" y="253"/>
                    <a:pt x="1" y="275"/>
                    <a:pt x="1" y="297"/>
                  </a:cubicBezTo>
                  <a:cubicBezTo>
                    <a:pt x="1" y="318"/>
                    <a:pt x="23" y="340"/>
                    <a:pt x="44" y="340"/>
                  </a:cubicBezTo>
                  <a:cubicBezTo>
                    <a:pt x="283" y="383"/>
                    <a:pt x="543" y="405"/>
                    <a:pt x="803" y="405"/>
                  </a:cubicBezTo>
                  <a:cubicBezTo>
                    <a:pt x="1237" y="405"/>
                    <a:pt x="1779" y="340"/>
                    <a:pt x="2082" y="80"/>
                  </a:cubicBezTo>
                  <a:cubicBezTo>
                    <a:pt x="2115" y="47"/>
                    <a:pt x="2072" y="1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"/>
            <p:cNvSpPr/>
            <p:nvPr/>
          </p:nvSpPr>
          <p:spPr>
            <a:xfrm>
              <a:off x="3694352" y="2558028"/>
              <a:ext cx="73459" cy="83983"/>
            </a:xfrm>
            <a:custGeom>
              <a:avLst/>
              <a:gdLst/>
              <a:ahLst/>
              <a:cxnLst/>
              <a:rect l="l" t="t" r="r" b="b"/>
              <a:pathLst>
                <a:path w="1787" h="2043" extrusionOk="0">
                  <a:moveTo>
                    <a:pt x="1254" y="1"/>
                  </a:moveTo>
                  <a:cubicBezTo>
                    <a:pt x="1217" y="1"/>
                    <a:pt x="1178" y="4"/>
                    <a:pt x="1136" y="13"/>
                  </a:cubicBezTo>
                  <a:cubicBezTo>
                    <a:pt x="660" y="108"/>
                    <a:pt x="0" y="2042"/>
                    <a:pt x="1183" y="2042"/>
                  </a:cubicBezTo>
                  <a:cubicBezTo>
                    <a:pt x="1347" y="2042"/>
                    <a:pt x="1546" y="2005"/>
                    <a:pt x="1786" y="1921"/>
                  </a:cubicBezTo>
                  <a:lnTo>
                    <a:pt x="1786" y="555"/>
                  </a:lnTo>
                  <a:cubicBezTo>
                    <a:pt x="1786" y="555"/>
                    <a:pt x="1694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"/>
            <p:cNvSpPr/>
            <p:nvPr/>
          </p:nvSpPr>
          <p:spPr>
            <a:xfrm>
              <a:off x="3702697" y="2510056"/>
              <a:ext cx="58003" cy="31571"/>
            </a:xfrm>
            <a:custGeom>
              <a:avLst/>
              <a:gdLst/>
              <a:ahLst/>
              <a:cxnLst/>
              <a:rect l="l" t="t" r="r" b="b"/>
              <a:pathLst>
                <a:path w="1411" h="768" extrusionOk="0">
                  <a:moveTo>
                    <a:pt x="1028" y="1"/>
                  </a:moveTo>
                  <a:cubicBezTo>
                    <a:pt x="790" y="1"/>
                    <a:pt x="456" y="247"/>
                    <a:pt x="456" y="247"/>
                  </a:cubicBezTo>
                  <a:cubicBezTo>
                    <a:pt x="456" y="247"/>
                    <a:pt x="1" y="768"/>
                    <a:pt x="695" y="768"/>
                  </a:cubicBezTo>
                  <a:cubicBezTo>
                    <a:pt x="1323" y="746"/>
                    <a:pt x="1410" y="356"/>
                    <a:pt x="1215" y="96"/>
                  </a:cubicBezTo>
                  <a:cubicBezTo>
                    <a:pt x="1172" y="27"/>
                    <a:pt x="1105" y="1"/>
                    <a:pt x="1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"/>
            <p:cNvSpPr/>
            <p:nvPr/>
          </p:nvSpPr>
          <p:spPr>
            <a:xfrm>
              <a:off x="3684363" y="2525348"/>
              <a:ext cx="27295" cy="14552"/>
            </a:xfrm>
            <a:custGeom>
              <a:avLst/>
              <a:gdLst/>
              <a:ahLst/>
              <a:cxnLst/>
              <a:rect l="l" t="t" r="r" b="b"/>
              <a:pathLst>
                <a:path w="664" h="354" extrusionOk="0">
                  <a:moveTo>
                    <a:pt x="448" y="1"/>
                  </a:moveTo>
                  <a:cubicBezTo>
                    <a:pt x="346" y="1"/>
                    <a:pt x="230" y="49"/>
                    <a:pt x="230" y="49"/>
                  </a:cubicBezTo>
                  <a:cubicBezTo>
                    <a:pt x="0" y="91"/>
                    <a:pt x="12" y="354"/>
                    <a:pt x="207" y="354"/>
                  </a:cubicBezTo>
                  <a:cubicBezTo>
                    <a:pt x="214" y="354"/>
                    <a:pt x="222" y="353"/>
                    <a:pt x="230" y="352"/>
                  </a:cubicBezTo>
                  <a:cubicBezTo>
                    <a:pt x="425" y="331"/>
                    <a:pt x="664" y="179"/>
                    <a:pt x="577" y="49"/>
                  </a:cubicBezTo>
                  <a:cubicBezTo>
                    <a:pt x="548" y="13"/>
                    <a:pt x="50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"/>
            <p:cNvSpPr/>
            <p:nvPr/>
          </p:nvSpPr>
          <p:spPr>
            <a:xfrm>
              <a:off x="3627841" y="2570031"/>
              <a:ext cx="65484" cy="60469"/>
            </a:xfrm>
            <a:custGeom>
              <a:avLst/>
              <a:gdLst/>
              <a:ahLst/>
              <a:cxnLst/>
              <a:rect l="l" t="t" r="r" b="b"/>
              <a:pathLst>
                <a:path w="1593" h="1471" extrusionOk="0">
                  <a:moveTo>
                    <a:pt x="575" y="1"/>
                  </a:moveTo>
                  <a:cubicBezTo>
                    <a:pt x="241" y="1"/>
                    <a:pt x="1" y="415"/>
                    <a:pt x="1" y="415"/>
                  </a:cubicBezTo>
                  <a:lnTo>
                    <a:pt x="1" y="1347"/>
                  </a:lnTo>
                  <a:cubicBezTo>
                    <a:pt x="274" y="1433"/>
                    <a:pt x="495" y="1471"/>
                    <a:pt x="670" y="1471"/>
                  </a:cubicBezTo>
                  <a:cubicBezTo>
                    <a:pt x="1593" y="1471"/>
                    <a:pt x="1269" y="439"/>
                    <a:pt x="868" y="111"/>
                  </a:cubicBezTo>
                  <a:cubicBezTo>
                    <a:pt x="765" y="32"/>
                    <a:pt x="667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"/>
            <p:cNvSpPr/>
            <p:nvPr/>
          </p:nvSpPr>
          <p:spPr>
            <a:xfrm>
              <a:off x="3639433" y="2639215"/>
              <a:ext cx="102111" cy="71979"/>
            </a:xfrm>
            <a:custGeom>
              <a:avLst/>
              <a:gdLst/>
              <a:ahLst/>
              <a:cxnLst/>
              <a:rect l="l" t="t" r="r" b="b"/>
              <a:pathLst>
                <a:path w="2484" h="1751" extrusionOk="0">
                  <a:moveTo>
                    <a:pt x="1487" y="1"/>
                  </a:moveTo>
                  <a:cubicBezTo>
                    <a:pt x="1419" y="1"/>
                    <a:pt x="1343" y="11"/>
                    <a:pt x="1258" y="32"/>
                  </a:cubicBezTo>
                  <a:cubicBezTo>
                    <a:pt x="412" y="271"/>
                    <a:pt x="0" y="1680"/>
                    <a:pt x="1258" y="1745"/>
                  </a:cubicBezTo>
                  <a:cubicBezTo>
                    <a:pt x="1308" y="1749"/>
                    <a:pt x="1356" y="1750"/>
                    <a:pt x="1401" y="1750"/>
                  </a:cubicBezTo>
                  <a:cubicBezTo>
                    <a:pt x="2483" y="1750"/>
                    <a:pt x="2103" y="791"/>
                    <a:pt x="2103" y="791"/>
                  </a:cubicBezTo>
                  <a:cubicBezTo>
                    <a:pt x="2103" y="791"/>
                    <a:pt x="2103" y="1"/>
                    <a:pt x="1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"/>
            <p:cNvSpPr/>
            <p:nvPr/>
          </p:nvSpPr>
          <p:spPr>
            <a:xfrm>
              <a:off x="3770442" y="2485926"/>
              <a:ext cx="48178" cy="20965"/>
            </a:xfrm>
            <a:custGeom>
              <a:avLst/>
              <a:gdLst/>
              <a:ahLst/>
              <a:cxnLst/>
              <a:rect l="l" t="t" r="r" b="b"/>
              <a:pathLst>
                <a:path w="1172" h="510" extrusionOk="0">
                  <a:moveTo>
                    <a:pt x="1144" y="1"/>
                  </a:moveTo>
                  <a:cubicBezTo>
                    <a:pt x="1140" y="1"/>
                    <a:pt x="1135" y="3"/>
                    <a:pt x="1128" y="11"/>
                  </a:cubicBezTo>
                  <a:lnTo>
                    <a:pt x="44" y="119"/>
                  </a:lnTo>
                  <a:cubicBezTo>
                    <a:pt x="22" y="119"/>
                    <a:pt x="1" y="141"/>
                    <a:pt x="1" y="162"/>
                  </a:cubicBezTo>
                  <a:cubicBezTo>
                    <a:pt x="22" y="184"/>
                    <a:pt x="22" y="206"/>
                    <a:pt x="44" y="206"/>
                  </a:cubicBezTo>
                  <a:lnTo>
                    <a:pt x="1063" y="97"/>
                  </a:lnTo>
                  <a:lnTo>
                    <a:pt x="1063" y="97"/>
                  </a:lnTo>
                  <a:cubicBezTo>
                    <a:pt x="936" y="323"/>
                    <a:pt x="699" y="448"/>
                    <a:pt x="453" y="448"/>
                  </a:cubicBezTo>
                  <a:cubicBezTo>
                    <a:pt x="321" y="448"/>
                    <a:pt x="187" y="412"/>
                    <a:pt x="66" y="336"/>
                  </a:cubicBezTo>
                  <a:cubicBezTo>
                    <a:pt x="55" y="325"/>
                    <a:pt x="44" y="320"/>
                    <a:pt x="36" y="320"/>
                  </a:cubicBezTo>
                  <a:cubicBezTo>
                    <a:pt x="28" y="320"/>
                    <a:pt x="22" y="325"/>
                    <a:pt x="22" y="336"/>
                  </a:cubicBezTo>
                  <a:cubicBezTo>
                    <a:pt x="1" y="358"/>
                    <a:pt x="1" y="379"/>
                    <a:pt x="22" y="401"/>
                  </a:cubicBezTo>
                  <a:cubicBezTo>
                    <a:pt x="174" y="466"/>
                    <a:pt x="326" y="509"/>
                    <a:pt x="477" y="509"/>
                  </a:cubicBezTo>
                  <a:cubicBezTo>
                    <a:pt x="543" y="509"/>
                    <a:pt x="629" y="509"/>
                    <a:pt x="694" y="488"/>
                  </a:cubicBezTo>
                  <a:cubicBezTo>
                    <a:pt x="889" y="401"/>
                    <a:pt x="1063" y="249"/>
                    <a:pt x="1171" y="54"/>
                  </a:cubicBezTo>
                  <a:cubicBezTo>
                    <a:pt x="1171" y="54"/>
                    <a:pt x="1171" y="32"/>
                    <a:pt x="1171" y="11"/>
                  </a:cubicBezTo>
                  <a:cubicBezTo>
                    <a:pt x="1157" y="11"/>
                    <a:pt x="1152" y="1"/>
                    <a:pt x="1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5"/>
            <p:cNvSpPr/>
            <p:nvPr/>
          </p:nvSpPr>
          <p:spPr>
            <a:xfrm>
              <a:off x="3707178" y="2389201"/>
              <a:ext cx="22321" cy="41930"/>
            </a:xfrm>
            <a:custGeom>
              <a:avLst/>
              <a:gdLst/>
              <a:ahLst/>
              <a:cxnLst/>
              <a:rect l="l" t="t" r="r" b="b"/>
              <a:pathLst>
                <a:path w="543" h="1020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lnTo>
                    <a:pt x="0" y="976"/>
                  </a:lnTo>
                  <a:cubicBezTo>
                    <a:pt x="0" y="998"/>
                    <a:pt x="0" y="1019"/>
                    <a:pt x="44" y="1019"/>
                  </a:cubicBezTo>
                  <a:cubicBezTo>
                    <a:pt x="65" y="1019"/>
                    <a:pt x="65" y="998"/>
                    <a:pt x="65" y="976"/>
                  </a:cubicBezTo>
                  <a:lnTo>
                    <a:pt x="217" y="87"/>
                  </a:lnTo>
                  <a:cubicBezTo>
                    <a:pt x="282" y="109"/>
                    <a:pt x="347" y="152"/>
                    <a:pt x="390" y="217"/>
                  </a:cubicBezTo>
                  <a:cubicBezTo>
                    <a:pt x="455" y="369"/>
                    <a:pt x="369" y="629"/>
                    <a:pt x="174" y="933"/>
                  </a:cubicBezTo>
                  <a:cubicBezTo>
                    <a:pt x="152" y="954"/>
                    <a:pt x="174" y="976"/>
                    <a:pt x="174" y="998"/>
                  </a:cubicBezTo>
                  <a:lnTo>
                    <a:pt x="239" y="998"/>
                  </a:lnTo>
                  <a:cubicBezTo>
                    <a:pt x="455" y="651"/>
                    <a:pt x="542" y="391"/>
                    <a:pt x="455" y="196"/>
                  </a:cubicBezTo>
                  <a:cubicBezTo>
                    <a:pt x="412" y="87"/>
                    <a:pt x="304" y="22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5"/>
            <p:cNvSpPr/>
            <p:nvPr/>
          </p:nvSpPr>
          <p:spPr>
            <a:xfrm>
              <a:off x="3774018" y="2525348"/>
              <a:ext cx="53522" cy="279202"/>
            </a:xfrm>
            <a:custGeom>
              <a:avLst/>
              <a:gdLst/>
              <a:ahLst/>
              <a:cxnLst/>
              <a:rect l="l" t="t" r="r" b="b"/>
              <a:pathLst>
                <a:path w="1302" h="6792" extrusionOk="0">
                  <a:moveTo>
                    <a:pt x="572" y="867"/>
                  </a:moveTo>
                  <a:cubicBezTo>
                    <a:pt x="583" y="867"/>
                    <a:pt x="595" y="869"/>
                    <a:pt x="607" y="873"/>
                  </a:cubicBezTo>
                  <a:lnTo>
                    <a:pt x="694" y="873"/>
                  </a:lnTo>
                  <a:lnTo>
                    <a:pt x="759" y="894"/>
                  </a:lnTo>
                  <a:cubicBezTo>
                    <a:pt x="716" y="1003"/>
                    <a:pt x="629" y="1090"/>
                    <a:pt x="521" y="1133"/>
                  </a:cubicBezTo>
                  <a:cubicBezTo>
                    <a:pt x="477" y="1133"/>
                    <a:pt x="434" y="1111"/>
                    <a:pt x="434" y="1068"/>
                  </a:cubicBezTo>
                  <a:cubicBezTo>
                    <a:pt x="390" y="1025"/>
                    <a:pt x="390" y="981"/>
                    <a:pt x="434" y="938"/>
                  </a:cubicBezTo>
                  <a:cubicBezTo>
                    <a:pt x="469" y="902"/>
                    <a:pt x="519" y="867"/>
                    <a:pt x="572" y="867"/>
                  </a:cubicBezTo>
                  <a:close/>
                  <a:moveTo>
                    <a:pt x="651" y="1957"/>
                  </a:moveTo>
                  <a:cubicBezTo>
                    <a:pt x="716" y="1957"/>
                    <a:pt x="781" y="1957"/>
                    <a:pt x="846" y="2000"/>
                  </a:cubicBezTo>
                  <a:cubicBezTo>
                    <a:pt x="846" y="2022"/>
                    <a:pt x="824" y="2022"/>
                    <a:pt x="802" y="2044"/>
                  </a:cubicBezTo>
                  <a:cubicBezTo>
                    <a:pt x="760" y="2086"/>
                    <a:pt x="691" y="2109"/>
                    <a:pt x="624" y="2109"/>
                  </a:cubicBezTo>
                  <a:cubicBezTo>
                    <a:pt x="587" y="2109"/>
                    <a:pt x="551" y="2102"/>
                    <a:pt x="521" y="2087"/>
                  </a:cubicBezTo>
                  <a:cubicBezTo>
                    <a:pt x="434" y="2065"/>
                    <a:pt x="434" y="2044"/>
                    <a:pt x="434" y="2022"/>
                  </a:cubicBezTo>
                  <a:cubicBezTo>
                    <a:pt x="434" y="2000"/>
                    <a:pt x="477" y="1957"/>
                    <a:pt x="564" y="1957"/>
                  </a:cubicBezTo>
                  <a:close/>
                  <a:moveTo>
                    <a:pt x="412" y="3409"/>
                  </a:moveTo>
                  <a:lnTo>
                    <a:pt x="499" y="3431"/>
                  </a:lnTo>
                  <a:cubicBezTo>
                    <a:pt x="564" y="3431"/>
                    <a:pt x="629" y="3453"/>
                    <a:pt x="672" y="3474"/>
                  </a:cubicBezTo>
                  <a:cubicBezTo>
                    <a:pt x="571" y="3538"/>
                    <a:pt x="478" y="3571"/>
                    <a:pt x="404" y="3571"/>
                  </a:cubicBezTo>
                  <a:cubicBezTo>
                    <a:pt x="352" y="3571"/>
                    <a:pt x="309" y="3554"/>
                    <a:pt x="282" y="3518"/>
                  </a:cubicBezTo>
                  <a:cubicBezTo>
                    <a:pt x="260" y="3518"/>
                    <a:pt x="239" y="3474"/>
                    <a:pt x="260" y="3453"/>
                  </a:cubicBezTo>
                  <a:cubicBezTo>
                    <a:pt x="282" y="3431"/>
                    <a:pt x="325" y="3409"/>
                    <a:pt x="412" y="3409"/>
                  </a:cubicBezTo>
                  <a:close/>
                  <a:moveTo>
                    <a:pt x="477" y="4645"/>
                  </a:moveTo>
                  <a:cubicBezTo>
                    <a:pt x="586" y="4645"/>
                    <a:pt x="672" y="4689"/>
                    <a:pt x="716" y="4797"/>
                  </a:cubicBezTo>
                  <a:cubicBezTo>
                    <a:pt x="716" y="4797"/>
                    <a:pt x="694" y="4819"/>
                    <a:pt x="672" y="4840"/>
                  </a:cubicBezTo>
                  <a:cubicBezTo>
                    <a:pt x="632" y="4867"/>
                    <a:pt x="575" y="4886"/>
                    <a:pt x="517" y="4886"/>
                  </a:cubicBezTo>
                  <a:cubicBezTo>
                    <a:pt x="482" y="4886"/>
                    <a:pt x="445" y="4879"/>
                    <a:pt x="412" y="4862"/>
                  </a:cubicBezTo>
                  <a:cubicBezTo>
                    <a:pt x="347" y="4797"/>
                    <a:pt x="304" y="4754"/>
                    <a:pt x="325" y="4710"/>
                  </a:cubicBezTo>
                  <a:cubicBezTo>
                    <a:pt x="325" y="4667"/>
                    <a:pt x="390" y="4645"/>
                    <a:pt x="477" y="4645"/>
                  </a:cubicBezTo>
                  <a:close/>
                  <a:moveTo>
                    <a:pt x="564" y="5643"/>
                  </a:moveTo>
                  <a:cubicBezTo>
                    <a:pt x="607" y="5643"/>
                    <a:pt x="629" y="5643"/>
                    <a:pt x="672" y="5664"/>
                  </a:cubicBezTo>
                  <a:cubicBezTo>
                    <a:pt x="629" y="5751"/>
                    <a:pt x="586" y="5794"/>
                    <a:pt x="499" y="5859"/>
                  </a:cubicBezTo>
                  <a:cubicBezTo>
                    <a:pt x="477" y="5870"/>
                    <a:pt x="450" y="5876"/>
                    <a:pt x="423" y="5876"/>
                  </a:cubicBezTo>
                  <a:cubicBezTo>
                    <a:pt x="396" y="5876"/>
                    <a:pt x="369" y="5870"/>
                    <a:pt x="347" y="5859"/>
                  </a:cubicBezTo>
                  <a:cubicBezTo>
                    <a:pt x="282" y="5794"/>
                    <a:pt x="304" y="5751"/>
                    <a:pt x="304" y="5751"/>
                  </a:cubicBezTo>
                  <a:cubicBezTo>
                    <a:pt x="347" y="5686"/>
                    <a:pt x="434" y="5643"/>
                    <a:pt x="542" y="5643"/>
                  </a:cubicBezTo>
                  <a:close/>
                  <a:moveTo>
                    <a:pt x="332" y="0"/>
                  </a:moveTo>
                  <a:cubicBezTo>
                    <a:pt x="301" y="0"/>
                    <a:pt x="270" y="2"/>
                    <a:pt x="239" y="6"/>
                  </a:cubicBezTo>
                  <a:cubicBezTo>
                    <a:pt x="152" y="27"/>
                    <a:pt x="65" y="92"/>
                    <a:pt x="22" y="179"/>
                  </a:cubicBezTo>
                  <a:cubicBezTo>
                    <a:pt x="0" y="201"/>
                    <a:pt x="22" y="222"/>
                    <a:pt x="44" y="222"/>
                  </a:cubicBezTo>
                  <a:cubicBezTo>
                    <a:pt x="50" y="229"/>
                    <a:pt x="56" y="231"/>
                    <a:pt x="62" y="231"/>
                  </a:cubicBezTo>
                  <a:cubicBezTo>
                    <a:pt x="76" y="231"/>
                    <a:pt x="87" y="216"/>
                    <a:pt x="87" y="201"/>
                  </a:cubicBezTo>
                  <a:cubicBezTo>
                    <a:pt x="130" y="136"/>
                    <a:pt x="195" y="92"/>
                    <a:pt x="260" y="92"/>
                  </a:cubicBezTo>
                  <a:cubicBezTo>
                    <a:pt x="286" y="89"/>
                    <a:pt x="312" y="87"/>
                    <a:pt x="338" y="87"/>
                  </a:cubicBezTo>
                  <a:cubicBezTo>
                    <a:pt x="469" y="87"/>
                    <a:pt x="607" y="132"/>
                    <a:pt x="716" y="222"/>
                  </a:cubicBezTo>
                  <a:cubicBezTo>
                    <a:pt x="846" y="331"/>
                    <a:pt x="911" y="526"/>
                    <a:pt x="867" y="699"/>
                  </a:cubicBezTo>
                  <a:cubicBezTo>
                    <a:pt x="846" y="743"/>
                    <a:pt x="824" y="808"/>
                    <a:pt x="802" y="851"/>
                  </a:cubicBezTo>
                  <a:cubicBezTo>
                    <a:pt x="781" y="829"/>
                    <a:pt x="759" y="829"/>
                    <a:pt x="737" y="808"/>
                  </a:cubicBezTo>
                  <a:cubicBezTo>
                    <a:pt x="697" y="796"/>
                    <a:pt x="658" y="791"/>
                    <a:pt x="620" y="791"/>
                  </a:cubicBezTo>
                  <a:cubicBezTo>
                    <a:pt x="517" y="791"/>
                    <a:pt x="426" y="831"/>
                    <a:pt x="347" y="894"/>
                  </a:cubicBezTo>
                  <a:cubicBezTo>
                    <a:pt x="304" y="981"/>
                    <a:pt x="304" y="1068"/>
                    <a:pt x="347" y="1133"/>
                  </a:cubicBezTo>
                  <a:cubicBezTo>
                    <a:pt x="383" y="1186"/>
                    <a:pt x="433" y="1225"/>
                    <a:pt x="498" y="1225"/>
                  </a:cubicBezTo>
                  <a:cubicBezTo>
                    <a:pt x="512" y="1225"/>
                    <a:pt x="527" y="1224"/>
                    <a:pt x="542" y="1220"/>
                  </a:cubicBezTo>
                  <a:cubicBezTo>
                    <a:pt x="672" y="1176"/>
                    <a:pt x="781" y="1068"/>
                    <a:pt x="846" y="938"/>
                  </a:cubicBezTo>
                  <a:cubicBezTo>
                    <a:pt x="933" y="1025"/>
                    <a:pt x="998" y="1133"/>
                    <a:pt x="998" y="1241"/>
                  </a:cubicBezTo>
                  <a:cubicBezTo>
                    <a:pt x="1041" y="1480"/>
                    <a:pt x="1019" y="1740"/>
                    <a:pt x="889" y="1957"/>
                  </a:cubicBezTo>
                  <a:cubicBezTo>
                    <a:pt x="808" y="1908"/>
                    <a:pt x="727" y="1884"/>
                    <a:pt x="636" y="1884"/>
                  </a:cubicBezTo>
                  <a:cubicBezTo>
                    <a:pt x="606" y="1884"/>
                    <a:pt x="575" y="1886"/>
                    <a:pt x="542" y="1892"/>
                  </a:cubicBezTo>
                  <a:cubicBezTo>
                    <a:pt x="434" y="1913"/>
                    <a:pt x="347" y="1978"/>
                    <a:pt x="347" y="2022"/>
                  </a:cubicBezTo>
                  <a:cubicBezTo>
                    <a:pt x="325" y="2087"/>
                    <a:pt x="347" y="2130"/>
                    <a:pt x="477" y="2174"/>
                  </a:cubicBezTo>
                  <a:cubicBezTo>
                    <a:pt x="526" y="2198"/>
                    <a:pt x="578" y="2210"/>
                    <a:pt x="628" y="2210"/>
                  </a:cubicBezTo>
                  <a:cubicBezTo>
                    <a:pt x="712" y="2210"/>
                    <a:pt x="792" y="2176"/>
                    <a:pt x="846" y="2109"/>
                  </a:cubicBezTo>
                  <a:cubicBezTo>
                    <a:pt x="867" y="2109"/>
                    <a:pt x="889" y="2087"/>
                    <a:pt x="911" y="2065"/>
                  </a:cubicBezTo>
                  <a:cubicBezTo>
                    <a:pt x="933" y="2087"/>
                    <a:pt x="954" y="2130"/>
                    <a:pt x="976" y="2152"/>
                  </a:cubicBezTo>
                  <a:cubicBezTo>
                    <a:pt x="1193" y="2586"/>
                    <a:pt x="1106" y="3106"/>
                    <a:pt x="759" y="3431"/>
                  </a:cubicBezTo>
                  <a:cubicBezTo>
                    <a:pt x="672" y="3388"/>
                    <a:pt x="586" y="3366"/>
                    <a:pt x="499" y="3344"/>
                  </a:cubicBezTo>
                  <a:cubicBezTo>
                    <a:pt x="472" y="3341"/>
                    <a:pt x="446" y="3339"/>
                    <a:pt x="421" y="3339"/>
                  </a:cubicBezTo>
                  <a:cubicBezTo>
                    <a:pt x="304" y="3339"/>
                    <a:pt x="213" y="3378"/>
                    <a:pt x="195" y="3431"/>
                  </a:cubicBezTo>
                  <a:cubicBezTo>
                    <a:pt x="174" y="3453"/>
                    <a:pt x="130" y="3474"/>
                    <a:pt x="217" y="3583"/>
                  </a:cubicBezTo>
                  <a:cubicBezTo>
                    <a:pt x="258" y="3635"/>
                    <a:pt x="325" y="3662"/>
                    <a:pt x="406" y="3662"/>
                  </a:cubicBezTo>
                  <a:cubicBezTo>
                    <a:pt x="495" y="3662"/>
                    <a:pt x="602" y="3629"/>
                    <a:pt x="716" y="3561"/>
                  </a:cubicBezTo>
                  <a:lnTo>
                    <a:pt x="759" y="3539"/>
                  </a:lnTo>
                  <a:cubicBezTo>
                    <a:pt x="911" y="3605"/>
                    <a:pt x="1019" y="3756"/>
                    <a:pt x="1041" y="3930"/>
                  </a:cubicBezTo>
                  <a:cubicBezTo>
                    <a:pt x="1063" y="4233"/>
                    <a:pt x="954" y="4515"/>
                    <a:pt x="781" y="4754"/>
                  </a:cubicBezTo>
                  <a:cubicBezTo>
                    <a:pt x="716" y="4645"/>
                    <a:pt x="607" y="4580"/>
                    <a:pt x="477" y="4580"/>
                  </a:cubicBezTo>
                  <a:cubicBezTo>
                    <a:pt x="463" y="4577"/>
                    <a:pt x="449" y="4576"/>
                    <a:pt x="436" y="4576"/>
                  </a:cubicBezTo>
                  <a:cubicBezTo>
                    <a:pt x="347" y="4576"/>
                    <a:pt x="276" y="4635"/>
                    <a:pt x="239" y="4710"/>
                  </a:cubicBezTo>
                  <a:cubicBezTo>
                    <a:pt x="239" y="4754"/>
                    <a:pt x="239" y="4840"/>
                    <a:pt x="390" y="4927"/>
                  </a:cubicBezTo>
                  <a:cubicBezTo>
                    <a:pt x="441" y="4957"/>
                    <a:pt x="496" y="4973"/>
                    <a:pt x="551" y="4973"/>
                  </a:cubicBezTo>
                  <a:cubicBezTo>
                    <a:pt x="615" y="4973"/>
                    <a:pt x="679" y="4952"/>
                    <a:pt x="737" y="4905"/>
                  </a:cubicBezTo>
                  <a:lnTo>
                    <a:pt x="759" y="4884"/>
                  </a:lnTo>
                  <a:cubicBezTo>
                    <a:pt x="781" y="4905"/>
                    <a:pt x="781" y="4927"/>
                    <a:pt x="781" y="4949"/>
                  </a:cubicBezTo>
                  <a:cubicBezTo>
                    <a:pt x="824" y="5166"/>
                    <a:pt x="802" y="5404"/>
                    <a:pt x="716" y="5621"/>
                  </a:cubicBezTo>
                  <a:cubicBezTo>
                    <a:pt x="672" y="5599"/>
                    <a:pt x="629" y="5577"/>
                    <a:pt x="586" y="5577"/>
                  </a:cubicBezTo>
                  <a:cubicBezTo>
                    <a:pt x="569" y="5575"/>
                    <a:pt x="552" y="5573"/>
                    <a:pt x="534" y="5573"/>
                  </a:cubicBezTo>
                  <a:cubicBezTo>
                    <a:pt x="418" y="5573"/>
                    <a:pt x="295" y="5635"/>
                    <a:pt x="239" y="5729"/>
                  </a:cubicBezTo>
                  <a:cubicBezTo>
                    <a:pt x="195" y="5794"/>
                    <a:pt x="217" y="5881"/>
                    <a:pt x="282" y="5924"/>
                  </a:cubicBezTo>
                  <a:cubicBezTo>
                    <a:pt x="325" y="5957"/>
                    <a:pt x="374" y="5973"/>
                    <a:pt x="423" y="5973"/>
                  </a:cubicBezTo>
                  <a:cubicBezTo>
                    <a:pt x="472" y="5973"/>
                    <a:pt x="521" y="5957"/>
                    <a:pt x="564" y="5924"/>
                  </a:cubicBezTo>
                  <a:cubicBezTo>
                    <a:pt x="629" y="5881"/>
                    <a:pt x="694" y="5816"/>
                    <a:pt x="737" y="5751"/>
                  </a:cubicBezTo>
                  <a:cubicBezTo>
                    <a:pt x="737" y="5773"/>
                    <a:pt x="737" y="5794"/>
                    <a:pt x="759" y="5816"/>
                  </a:cubicBezTo>
                  <a:cubicBezTo>
                    <a:pt x="802" y="6098"/>
                    <a:pt x="737" y="6380"/>
                    <a:pt x="586" y="6618"/>
                  </a:cubicBezTo>
                  <a:cubicBezTo>
                    <a:pt x="521" y="6705"/>
                    <a:pt x="412" y="6727"/>
                    <a:pt x="325" y="6727"/>
                  </a:cubicBezTo>
                  <a:cubicBezTo>
                    <a:pt x="282" y="6727"/>
                    <a:pt x="282" y="6727"/>
                    <a:pt x="260" y="6748"/>
                  </a:cubicBezTo>
                  <a:cubicBezTo>
                    <a:pt x="260" y="6770"/>
                    <a:pt x="282" y="6792"/>
                    <a:pt x="304" y="6792"/>
                  </a:cubicBezTo>
                  <a:lnTo>
                    <a:pt x="347" y="6792"/>
                  </a:lnTo>
                  <a:cubicBezTo>
                    <a:pt x="456" y="6792"/>
                    <a:pt x="564" y="6748"/>
                    <a:pt x="629" y="6683"/>
                  </a:cubicBezTo>
                  <a:cubicBezTo>
                    <a:pt x="802" y="6423"/>
                    <a:pt x="867" y="6098"/>
                    <a:pt x="802" y="5794"/>
                  </a:cubicBezTo>
                  <a:cubicBezTo>
                    <a:pt x="802" y="5751"/>
                    <a:pt x="781" y="5708"/>
                    <a:pt x="759" y="5664"/>
                  </a:cubicBezTo>
                  <a:cubicBezTo>
                    <a:pt x="867" y="5426"/>
                    <a:pt x="911" y="5166"/>
                    <a:pt x="846" y="4905"/>
                  </a:cubicBezTo>
                  <a:cubicBezTo>
                    <a:pt x="846" y="4884"/>
                    <a:pt x="824" y="4840"/>
                    <a:pt x="824" y="4819"/>
                  </a:cubicBezTo>
                  <a:cubicBezTo>
                    <a:pt x="1019" y="4558"/>
                    <a:pt x="1128" y="4233"/>
                    <a:pt x="1128" y="3908"/>
                  </a:cubicBezTo>
                  <a:cubicBezTo>
                    <a:pt x="1084" y="3735"/>
                    <a:pt x="976" y="3561"/>
                    <a:pt x="824" y="3474"/>
                  </a:cubicBezTo>
                  <a:cubicBezTo>
                    <a:pt x="1193" y="3128"/>
                    <a:pt x="1301" y="2564"/>
                    <a:pt x="1041" y="2109"/>
                  </a:cubicBezTo>
                  <a:cubicBezTo>
                    <a:pt x="1019" y="2065"/>
                    <a:pt x="998" y="2022"/>
                    <a:pt x="954" y="2000"/>
                  </a:cubicBezTo>
                  <a:cubicBezTo>
                    <a:pt x="1084" y="1762"/>
                    <a:pt x="1128" y="1480"/>
                    <a:pt x="1084" y="1220"/>
                  </a:cubicBezTo>
                  <a:cubicBezTo>
                    <a:pt x="1063" y="1068"/>
                    <a:pt x="998" y="960"/>
                    <a:pt x="889" y="873"/>
                  </a:cubicBezTo>
                  <a:cubicBezTo>
                    <a:pt x="911" y="808"/>
                    <a:pt x="933" y="764"/>
                    <a:pt x="933" y="699"/>
                  </a:cubicBezTo>
                  <a:cubicBezTo>
                    <a:pt x="998" y="504"/>
                    <a:pt x="933" y="287"/>
                    <a:pt x="759" y="157"/>
                  </a:cubicBezTo>
                  <a:cubicBezTo>
                    <a:pt x="632" y="48"/>
                    <a:pt x="49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5"/>
            <p:cNvSpPr/>
            <p:nvPr/>
          </p:nvSpPr>
          <p:spPr>
            <a:xfrm>
              <a:off x="3638529" y="3140516"/>
              <a:ext cx="55290" cy="38353"/>
            </a:xfrm>
            <a:custGeom>
              <a:avLst/>
              <a:gdLst/>
              <a:ahLst/>
              <a:cxnLst/>
              <a:rect l="l" t="t" r="r" b="b"/>
              <a:pathLst>
                <a:path w="1345" h="933" extrusionOk="0">
                  <a:moveTo>
                    <a:pt x="218" y="0"/>
                  </a:moveTo>
                  <a:lnTo>
                    <a:pt x="1" y="651"/>
                  </a:lnTo>
                  <a:lnTo>
                    <a:pt x="1128" y="932"/>
                  </a:lnTo>
                  <a:lnTo>
                    <a:pt x="1345" y="15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5"/>
            <p:cNvSpPr/>
            <p:nvPr/>
          </p:nvSpPr>
          <p:spPr>
            <a:xfrm>
              <a:off x="3787378" y="3146723"/>
              <a:ext cx="50850" cy="35722"/>
            </a:xfrm>
            <a:custGeom>
              <a:avLst/>
              <a:gdLst/>
              <a:ahLst/>
              <a:cxnLst/>
              <a:rect l="l" t="t" r="r" b="b"/>
              <a:pathLst>
                <a:path w="1237" h="869" extrusionOk="0">
                  <a:moveTo>
                    <a:pt x="1128" y="1"/>
                  </a:moveTo>
                  <a:lnTo>
                    <a:pt x="0" y="153"/>
                  </a:lnTo>
                  <a:lnTo>
                    <a:pt x="87" y="868"/>
                  </a:lnTo>
                  <a:lnTo>
                    <a:pt x="1236" y="738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5"/>
            <p:cNvSpPr/>
            <p:nvPr/>
          </p:nvSpPr>
          <p:spPr>
            <a:xfrm>
              <a:off x="3959370" y="3140516"/>
              <a:ext cx="56194" cy="41025"/>
            </a:xfrm>
            <a:custGeom>
              <a:avLst/>
              <a:gdLst/>
              <a:ahLst/>
              <a:cxnLst/>
              <a:rect l="l" t="t" r="r" b="b"/>
              <a:pathLst>
                <a:path w="1367" h="998" extrusionOk="0">
                  <a:moveTo>
                    <a:pt x="1" y="0"/>
                  </a:moveTo>
                  <a:cubicBezTo>
                    <a:pt x="1" y="0"/>
                    <a:pt x="44" y="997"/>
                    <a:pt x="66" y="997"/>
                  </a:cubicBezTo>
                  <a:cubicBezTo>
                    <a:pt x="109" y="997"/>
                    <a:pt x="1367" y="824"/>
                    <a:pt x="1367" y="824"/>
                  </a:cubicBezTo>
                  <a:lnTo>
                    <a:pt x="11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5"/>
            <p:cNvSpPr/>
            <p:nvPr/>
          </p:nvSpPr>
          <p:spPr>
            <a:xfrm>
              <a:off x="4115331" y="3102163"/>
              <a:ext cx="58003" cy="53522"/>
            </a:xfrm>
            <a:custGeom>
              <a:avLst/>
              <a:gdLst/>
              <a:ahLst/>
              <a:cxnLst/>
              <a:rect l="l" t="t" r="r" b="b"/>
              <a:pathLst>
                <a:path w="1411" h="1302" extrusionOk="0">
                  <a:moveTo>
                    <a:pt x="977" y="1"/>
                  </a:moveTo>
                  <a:lnTo>
                    <a:pt x="1" y="630"/>
                  </a:lnTo>
                  <a:lnTo>
                    <a:pt x="391" y="1302"/>
                  </a:lnTo>
                  <a:lnTo>
                    <a:pt x="1410" y="65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5"/>
            <p:cNvSpPr/>
            <p:nvPr/>
          </p:nvSpPr>
          <p:spPr>
            <a:xfrm>
              <a:off x="4103780" y="2915907"/>
              <a:ext cx="83818" cy="66882"/>
            </a:xfrm>
            <a:custGeom>
              <a:avLst/>
              <a:gdLst/>
              <a:ahLst/>
              <a:cxnLst/>
              <a:rect l="l" t="t" r="r" b="b"/>
              <a:pathLst>
                <a:path w="2039" h="1627" extrusionOk="0">
                  <a:moveTo>
                    <a:pt x="1691" y="586"/>
                  </a:moveTo>
                  <a:cubicBezTo>
                    <a:pt x="1735" y="608"/>
                    <a:pt x="1800" y="629"/>
                    <a:pt x="1843" y="651"/>
                  </a:cubicBezTo>
                  <a:cubicBezTo>
                    <a:pt x="1778" y="716"/>
                    <a:pt x="1691" y="738"/>
                    <a:pt x="1604" y="759"/>
                  </a:cubicBezTo>
                  <a:cubicBezTo>
                    <a:pt x="1539" y="759"/>
                    <a:pt x="1474" y="738"/>
                    <a:pt x="1474" y="716"/>
                  </a:cubicBezTo>
                  <a:cubicBezTo>
                    <a:pt x="1474" y="694"/>
                    <a:pt x="1474" y="673"/>
                    <a:pt x="1496" y="651"/>
                  </a:cubicBezTo>
                  <a:cubicBezTo>
                    <a:pt x="1539" y="608"/>
                    <a:pt x="1583" y="586"/>
                    <a:pt x="1648" y="586"/>
                  </a:cubicBezTo>
                  <a:close/>
                  <a:moveTo>
                    <a:pt x="564" y="846"/>
                  </a:moveTo>
                  <a:cubicBezTo>
                    <a:pt x="672" y="846"/>
                    <a:pt x="672" y="890"/>
                    <a:pt x="694" y="911"/>
                  </a:cubicBezTo>
                  <a:cubicBezTo>
                    <a:pt x="672" y="1041"/>
                    <a:pt x="585" y="1171"/>
                    <a:pt x="455" y="1236"/>
                  </a:cubicBezTo>
                  <a:cubicBezTo>
                    <a:pt x="390" y="1150"/>
                    <a:pt x="390" y="1041"/>
                    <a:pt x="412" y="933"/>
                  </a:cubicBezTo>
                  <a:cubicBezTo>
                    <a:pt x="434" y="868"/>
                    <a:pt x="499" y="846"/>
                    <a:pt x="564" y="846"/>
                  </a:cubicBezTo>
                  <a:close/>
                  <a:moveTo>
                    <a:pt x="1366" y="998"/>
                  </a:moveTo>
                  <a:cubicBezTo>
                    <a:pt x="1431" y="1041"/>
                    <a:pt x="1453" y="1106"/>
                    <a:pt x="1453" y="1171"/>
                  </a:cubicBezTo>
                  <a:cubicBezTo>
                    <a:pt x="1453" y="1236"/>
                    <a:pt x="1409" y="1301"/>
                    <a:pt x="1366" y="1367"/>
                  </a:cubicBezTo>
                  <a:cubicBezTo>
                    <a:pt x="1301" y="1367"/>
                    <a:pt x="1236" y="1345"/>
                    <a:pt x="1192" y="1301"/>
                  </a:cubicBezTo>
                  <a:cubicBezTo>
                    <a:pt x="1127" y="1258"/>
                    <a:pt x="1149" y="1171"/>
                    <a:pt x="1214" y="1063"/>
                  </a:cubicBezTo>
                  <a:cubicBezTo>
                    <a:pt x="1236" y="1041"/>
                    <a:pt x="1279" y="1020"/>
                    <a:pt x="1344" y="998"/>
                  </a:cubicBezTo>
                  <a:close/>
                  <a:moveTo>
                    <a:pt x="1171" y="1"/>
                  </a:moveTo>
                  <a:cubicBezTo>
                    <a:pt x="1127" y="1"/>
                    <a:pt x="1127" y="87"/>
                    <a:pt x="1171" y="87"/>
                  </a:cubicBezTo>
                  <a:cubicBezTo>
                    <a:pt x="1344" y="87"/>
                    <a:pt x="1821" y="152"/>
                    <a:pt x="1930" y="326"/>
                  </a:cubicBezTo>
                  <a:cubicBezTo>
                    <a:pt x="1973" y="369"/>
                    <a:pt x="1973" y="434"/>
                    <a:pt x="1930" y="478"/>
                  </a:cubicBezTo>
                  <a:cubicBezTo>
                    <a:pt x="1930" y="521"/>
                    <a:pt x="1908" y="543"/>
                    <a:pt x="1865" y="586"/>
                  </a:cubicBezTo>
                  <a:cubicBezTo>
                    <a:pt x="1821" y="543"/>
                    <a:pt x="1756" y="499"/>
                    <a:pt x="1669" y="499"/>
                  </a:cubicBezTo>
                  <a:cubicBezTo>
                    <a:pt x="1654" y="495"/>
                    <a:pt x="1638" y="494"/>
                    <a:pt x="1622" y="494"/>
                  </a:cubicBezTo>
                  <a:cubicBezTo>
                    <a:pt x="1546" y="494"/>
                    <a:pt x="1463" y="532"/>
                    <a:pt x="1409" y="586"/>
                  </a:cubicBezTo>
                  <a:cubicBezTo>
                    <a:pt x="1388" y="629"/>
                    <a:pt x="1366" y="694"/>
                    <a:pt x="1388" y="738"/>
                  </a:cubicBezTo>
                  <a:cubicBezTo>
                    <a:pt x="1423" y="791"/>
                    <a:pt x="1488" y="830"/>
                    <a:pt x="1547" y="830"/>
                  </a:cubicBezTo>
                  <a:cubicBezTo>
                    <a:pt x="1559" y="830"/>
                    <a:pt x="1571" y="828"/>
                    <a:pt x="1583" y="824"/>
                  </a:cubicBezTo>
                  <a:cubicBezTo>
                    <a:pt x="1691" y="803"/>
                    <a:pt x="1800" y="759"/>
                    <a:pt x="1865" y="694"/>
                  </a:cubicBezTo>
                  <a:cubicBezTo>
                    <a:pt x="1886" y="716"/>
                    <a:pt x="1886" y="738"/>
                    <a:pt x="1886" y="759"/>
                  </a:cubicBezTo>
                  <a:cubicBezTo>
                    <a:pt x="1930" y="890"/>
                    <a:pt x="1865" y="1020"/>
                    <a:pt x="1778" y="1106"/>
                  </a:cubicBezTo>
                  <a:cubicBezTo>
                    <a:pt x="1691" y="1215"/>
                    <a:pt x="1583" y="1280"/>
                    <a:pt x="1453" y="1323"/>
                  </a:cubicBezTo>
                  <a:cubicBezTo>
                    <a:pt x="1474" y="1280"/>
                    <a:pt x="1496" y="1215"/>
                    <a:pt x="1496" y="1150"/>
                  </a:cubicBezTo>
                  <a:cubicBezTo>
                    <a:pt x="1518" y="1063"/>
                    <a:pt x="1453" y="955"/>
                    <a:pt x="1366" y="911"/>
                  </a:cubicBezTo>
                  <a:cubicBezTo>
                    <a:pt x="1351" y="907"/>
                    <a:pt x="1335" y="906"/>
                    <a:pt x="1320" y="906"/>
                  </a:cubicBezTo>
                  <a:cubicBezTo>
                    <a:pt x="1249" y="906"/>
                    <a:pt x="1181" y="944"/>
                    <a:pt x="1127" y="998"/>
                  </a:cubicBezTo>
                  <a:cubicBezTo>
                    <a:pt x="997" y="1150"/>
                    <a:pt x="1041" y="1280"/>
                    <a:pt x="1106" y="1345"/>
                  </a:cubicBezTo>
                  <a:cubicBezTo>
                    <a:pt x="1149" y="1388"/>
                    <a:pt x="1192" y="1410"/>
                    <a:pt x="1236" y="1410"/>
                  </a:cubicBezTo>
                  <a:cubicBezTo>
                    <a:pt x="1192" y="1453"/>
                    <a:pt x="1127" y="1475"/>
                    <a:pt x="1062" y="1497"/>
                  </a:cubicBezTo>
                  <a:cubicBezTo>
                    <a:pt x="1011" y="1514"/>
                    <a:pt x="959" y="1522"/>
                    <a:pt x="907" y="1522"/>
                  </a:cubicBezTo>
                  <a:cubicBezTo>
                    <a:pt x="760" y="1522"/>
                    <a:pt x="616" y="1457"/>
                    <a:pt x="520" y="1345"/>
                  </a:cubicBezTo>
                  <a:cubicBezTo>
                    <a:pt x="499" y="1323"/>
                    <a:pt x="499" y="1301"/>
                    <a:pt x="477" y="1280"/>
                  </a:cubicBezTo>
                  <a:cubicBezTo>
                    <a:pt x="629" y="1215"/>
                    <a:pt x="737" y="1041"/>
                    <a:pt x="737" y="868"/>
                  </a:cubicBezTo>
                  <a:cubicBezTo>
                    <a:pt x="737" y="824"/>
                    <a:pt x="716" y="738"/>
                    <a:pt x="542" y="738"/>
                  </a:cubicBezTo>
                  <a:cubicBezTo>
                    <a:pt x="455" y="738"/>
                    <a:pt x="369" y="803"/>
                    <a:pt x="325" y="890"/>
                  </a:cubicBezTo>
                  <a:cubicBezTo>
                    <a:pt x="282" y="1020"/>
                    <a:pt x="304" y="1128"/>
                    <a:pt x="369" y="1236"/>
                  </a:cubicBezTo>
                  <a:cubicBezTo>
                    <a:pt x="354" y="1240"/>
                    <a:pt x="340" y="1242"/>
                    <a:pt x="326" y="1242"/>
                  </a:cubicBezTo>
                  <a:cubicBezTo>
                    <a:pt x="260" y="1242"/>
                    <a:pt x="209" y="1200"/>
                    <a:pt x="174" y="1128"/>
                  </a:cubicBezTo>
                  <a:cubicBezTo>
                    <a:pt x="65" y="890"/>
                    <a:pt x="130" y="608"/>
                    <a:pt x="325" y="413"/>
                  </a:cubicBezTo>
                  <a:cubicBezTo>
                    <a:pt x="393" y="345"/>
                    <a:pt x="486" y="311"/>
                    <a:pt x="584" y="311"/>
                  </a:cubicBezTo>
                  <a:cubicBezTo>
                    <a:pt x="642" y="311"/>
                    <a:pt x="702" y="323"/>
                    <a:pt x="759" y="348"/>
                  </a:cubicBezTo>
                  <a:cubicBezTo>
                    <a:pt x="759" y="358"/>
                    <a:pt x="764" y="364"/>
                    <a:pt x="772" y="364"/>
                  </a:cubicBezTo>
                  <a:cubicBezTo>
                    <a:pt x="781" y="364"/>
                    <a:pt x="791" y="358"/>
                    <a:pt x="802" y="348"/>
                  </a:cubicBezTo>
                  <a:cubicBezTo>
                    <a:pt x="824" y="348"/>
                    <a:pt x="824" y="326"/>
                    <a:pt x="802" y="304"/>
                  </a:cubicBezTo>
                  <a:cubicBezTo>
                    <a:pt x="733" y="269"/>
                    <a:pt x="660" y="252"/>
                    <a:pt x="588" y="252"/>
                  </a:cubicBezTo>
                  <a:cubicBezTo>
                    <a:pt x="480" y="252"/>
                    <a:pt x="373" y="291"/>
                    <a:pt x="282" y="369"/>
                  </a:cubicBezTo>
                  <a:cubicBezTo>
                    <a:pt x="65" y="586"/>
                    <a:pt x="0" y="890"/>
                    <a:pt x="130" y="1171"/>
                  </a:cubicBezTo>
                  <a:cubicBezTo>
                    <a:pt x="147" y="1274"/>
                    <a:pt x="246" y="1337"/>
                    <a:pt x="351" y="1337"/>
                  </a:cubicBezTo>
                  <a:cubicBezTo>
                    <a:pt x="378" y="1337"/>
                    <a:pt x="407" y="1332"/>
                    <a:pt x="434" y="1323"/>
                  </a:cubicBezTo>
                  <a:cubicBezTo>
                    <a:pt x="434" y="1367"/>
                    <a:pt x="455" y="1388"/>
                    <a:pt x="499" y="1410"/>
                  </a:cubicBezTo>
                  <a:cubicBezTo>
                    <a:pt x="607" y="1540"/>
                    <a:pt x="759" y="1627"/>
                    <a:pt x="932" y="1627"/>
                  </a:cubicBezTo>
                  <a:cubicBezTo>
                    <a:pt x="997" y="1605"/>
                    <a:pt x="1062" y="1605"/>
                    <a:pt x="1106" y="1583"/>
                  </a:cubicBezTo>
                  <a:cubicBezTo>
                    <a:pt x="1214" y="1562"/>
                    <a:pt x="1301" y="1497"/>
                    <a:pt x="1388" y="1432"/>
                  </a:cubicBezTo>
                  <a:cubicBezTo>
                    <a:pt x="1561" y="1410"/>
                    <a:pt x="1735" y="1301"/>
                    <a:pt x="1843" y="1150"/>
                  </a:cubicBezTo>
                  <a:cubicBezTo>
                    <a:pt x="1973" y="1063"/>
                    <a:pt x="2038" y="890"/>
                    <a:pt x="1995" y="716"/>
                  </a:cubicBezTo>
                  <a:cubicBezTo>
                    <a:pt x="1973" y="694"/>
                    <a:pt x="1951" y="673"/>
                    <a:pt x="1930" y="629"/>
                  </a:cubicBezTo>
                  <a:cubicBezTo>
                    <a:pt x="1973" y="586"/>
                    <a:pt x="1995" y="543"/>
                    <a:pt x="2016" y="499"/>
                  </a:cubicBezTo>
                  <a:cubicBezTo>
                    <a:pt x="2038" y="434"/>
                    <a:pt x="2038" y="348"/>
                    <a:pt x="1995" y="282"/>
                  </a:cubicBezTo>
                  <a:cubicBezTo>
                    <a:pt x="1843" y="22"/>
                    <a:pt x="1192" y="1"/>
                    <a:pt x="1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5"/>
            <p:cNvSpPr/>
            <p:nvPr/>
          </p:nvSpPr>
          <p:spPr>
            <a:xfrm>
              <a:off x="3692215" y="2710659"/>
              <a:ext cx="75597" cy="74857"/>
            </a:xfrm>
            <a:custGeom>
              <a:avLst/>
              <a:gdLst/>
              <a:ahLst/>
              <a:cxnLst/>
              <a:rect l="l" t="t" r="r" b="b"/>
              <a:pathLst>
                <a:path w="1839" h="1821" extrusionOk="0">
                  <a:moveTo>
                    <a:pt x="1405" y="0"/>
                  </a:moveTo>
                  <a:cubicBezTo>
                    <a:pt x="1188" y="0"/>
                    <a:pt x="902" y="105"/>
                    <a:pt x="581" y="484"/>
                  </a:cubicBezTo>
                  <a:cubicBezTo>
                    <a:pt x="1" y="1132"/>
                    <a:pt x="629" y="1821"/>
                    <a:pt x="1303" y="1821"/>
                  </a:cubicBezTo>
                  <a:cubicBezTo>
                    <a:pt x="1486" y="1821"/>
                    <a:pt x="1672" y="1770"/>
                    <a:pt x="1838" y="1655"/>
                  </a:cubicBezTo>
                  <a:lnTo>
                    <a:pt x="1838" y="159"/>
                  </a:lnTo>
                  <a:cubicBezTo>
                    <a:pt x="1838" y="159"/>
                    <a:pt x="1673" y="0"/>
                    <a:pt x="1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"/>
            <p:cNvSpPr/>
            <p:nvPr/>
          </p:nvSpPr>
          <p:spPr>
            <a:xfrm>
              <a:off x="3620730" y="2709138"/>
              <a:ext cx="83942" cy="87641"/>
            </a:xfrm>
            <a:custGeom>
              <a:avLst/>
              <a:gdLst/>
              <a:ahLst/>
              <a:cxnLst/>
              <a:rect l="l" t="t" r="r" b="b"/>
              <a:pathLst>
                <a:path w="2042" h="2132" extrusionOk="0">
                  <a:moveTo>
                    <a:pt x="580" y="0"/>
                  </a:moveTo>
                  <a:cubicBezTo>
                    <a:pt x="263" y="0"/>
                    <a:pt x="78" y="239"/>
                    <a:pt x="65" y="239"/>
                  </a:cubicBezTo>
                  <a:lnTo>
                    <a:pt x="0" y="1844"/>
                  </a:lnTo>
                  <a:cubicBezTo>
                    <a:pt x="285" y="2046"/>
                    <a:pt x="562" y="2131"/>
                    <a:pt x="806" y="2131"/>
                  </a:cubicBezTo>
                  <a:cubicBezTo>
                    <a:pt x="1585" y="2131"/>
                    <a:pt x="2042" y="1263"/>
                    <a:pt x="1431" y="521"/>
                  </a:cubicBezTo>
                  <a:cubicBezTo>
                    <a:pt x="1091" y="118"/>
                    <a:pt x="803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"/>
            <p:cNvSpPr/>
            <p:nvPr/>
          </p:nvSpPr>
          <p:spPr>
            <a:xfrm>
              <a:off x="3657438" y="2807425"/>
              <a:ext cx="130886" cy="81311"/>
            </a:xfrm>
            <a:custGeom>
              <a:avLst/>
              <a:gdLst/>
              <a:ahLst/>
              <a:cxnLst/>
              <a:rect l="l" t="t" r="r" b="b"/>
              <a:pathLst>
                <a:path w="3184" h="1978" extrusionOk="0">
                  <a:moveTo>
                    <a:pt x="1351" y="1"/>
                  </a:moveTo>
                  <a:cubicBezTo>
                    <a:pt x="828" y="1"/>
                    <a:pt x="408" y="732"/>
                    <a:pt x="408" y="732"/>
                  </a:cubicBezTo>
                  <a:cubicBezTo>
                    <a:pt x="0" y="1201"/>
                    <a:pt x="245" y="1977"/>
                    <a:pt x="1485" y="1977"/>
                  </a:cubicBezTo>
                  <a:cubicBezTo>
                    <a:pt x="1563" y="1977"/>
                    <a:pt x="1645" y="1974"/>
                    <a:pt x="1731" y="1968"/>
                  </a:cubicBezTo>
                  <a:cubicBezTo>
                    <a:pt x="3183" y="1837"/>
                    <a:pt x="2294" y="450"/>
                    <a:pt x="1644" y="81"/>
                  </a:cubicBezTo>
                  <a:cubicBezTo>
                    <a:pt x="1544" y="25"/>
                    <a:pt x="1446" y="1"/>
                    <a:pt x="1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"/>
            <p:cNvSpPr/>
            <p:nvPr/>
          </p:nvSpPr>
          <p:spPr>
            <a:xfrm>
              <a:off x="3615386" y="2823621"/>
              <a:ext cx="42793" cy="80735"/>
            </a:xfrm>
            <a:custGeom>
              <a:avLst/>
              <a:gdLst/>
              <a:ahLst/>
              <a:cxnLst/>
              <a:rect l="l" t="t" r="r" b="b"/>
              <a:pathLst>
                <a:path w="1041" h="1964" extrusionOk="0">
                  <a:moveTo>
                    <a:pt x="197" y="1"/>
                  </a:moveTo>
                  <a:cubicBezTo>
                    <a:pt x="130" y="1"/>
                    <a:pt x="87" y="13"/>
                    <a:pt x="87" y="13"/>
                  </a:cubicBezTo>
                  <a:cubicBezTo>
                    <a:pt x="0" y="229"/>
                    <a:pt x="152" y="1964"/>
                    <a:pt x="152" y="1964"/>
                  </a:cubicBezTo>
                  <a:cubicBezTo>
                    <a:pt x="694" y="1877"/>
                    <a:pt x="1041" y="1335"/>
                    <a:pt x="911" y="815"/>
                  </a:cubicBezTo>
                  <a:cubicBezTo>
                    <a:pt x="767" y="95"/>
                    <a:pt x="387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"/>
            <p:cNvSpPr/>
            <p:nvPr/>
          </p:nvSpPr>
          <p:spPr>
            <a:xfrm>
              <a:off x="3626485" y="2917058"/>
              <a:ext cx="101248" cy="81064"/>
            </a:xfrm>
            <a:custGeom>
              <a:avLst/>
              <a:gdLst/>
              <a:ahLst/>
              <a:cxnLst/>
              <a:rect l="l" t="t" r="r" b="b"/>
              <a:pathLst>
                <a:path w="2463" h="1972" extrusionOk="0">
                  <a:moveTo>
                    <a:pt x="624" y="0"/>
                  </a:moveTo>
                  <a:cubicBezTo>
                    <a:pt x="1" y="0"/>
                    <a:pt x="99" y="796"/>
                    <a:pt x="99" y="796"/>
                  </a:cubicBezTo>
                  <a:cubicBezTo>
                    <a:pt x="250" y="1208"/>
                    <a:pt x="424" y="1599"/>
                    <a:pt x="662" y="1967"/>
                  </a:cubicBezTo>
                  <a:cubicBezTo>
                    <a:pt x="700" y="1970"/>
                    <a:pt x="738" y="1972"/>
                    <a:pt x="775" y="1972"/>
                  </a:cubicBezTo>
                  <a:cubicBezTo>
                    <a:pt x="1855" y="1972"/>
                    <a:pt x="2463" y="776"/>
                    <a:pt x="1226" y="168"/>
                  </a:cubicBezTo>
                  <a:cubicBezTo>
                    <a:pt x="974" y="48"/>
                    <a:pt x="777" y="0"/>
                    <a:pt x="6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"/>
            <p:cNvSpPr/>
            <p:nvPr/>
          </p:nvSpPr>
          <p:spPr>
            <a:xfrm>
              <a:off x="3704506" y="2917428"/>
              <a:ext cx="111442" cy="77282"/>
            </a:xfrm>
            <a:custGeom>
              <a:avLst/>
              <a:gdLst/>
              <a:ahLst/>
              <a:cxnLst/>
              <a:rect l="l" t="t" r="r" b="b"/>
              <a:pathLst>
                <a:path w="2711" h="1880" extrusionOk="0">
                  <a:moveTo>
                    <a:pt x="1434" y="0"/>
                  </a:moveTo>
                  <a:cubicBezTo>
                    <a:pt x="1041" y="0"/>
                    <a:pt x="629" y="267"/>
                    <a:pt x="629" y="267"/>
                  </a:cubicBezTo>
                  <a:cubicBezTo>
                    <a:pt x="1" y="994"/>
                    <a:pt x="404" y="1880"/>
                    <a:pt x="1306" y="1880"/>
                  </a:cubicBezTo>
                  <a:cubicBezTo>
                    <a:pt x="1400" y="1880"/>
                    <a:pt x="1500" y="1870"/>
                    <a:pt x="1605" y="1850"/>
                  </a:cubicBezTo>
                  <a:cubicBezTo>
                    <a:pt x="2710" y="1611"/>
                    <a:pt x="2320" y="549"/>
                    <a:pt x="1865" y="159"/>
                  </a:cubicBezTo>
                  <a:cubicBezTo>
                    <a:pt x="1742" y="42"/>
                    <a:pt x="1589" y="0"/>
                    <a:pt x="1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"/>
            <p:cNvSpPr/>
            <p:nvPr/>
          </p:nvSpPr>
          <p:spPr>
            <a:xfrm>
              <a:off x="3775128" y="2809850"/>
              <a:ext cx="106756" cy="63758"/>
            </a:xfrm>
            <a:custGeom>
              <a:avLst/>
              <a:gdLst/>
              <a:ahLst/>
              <a:cxnLst/>
              <a:rect l="l" t="t" r="r" b="b"/>
              <a:pathLst>
                <a:path w="2597" h="1551" extrusionOk="0">
                  <a:moveTo>
                    <a:pt x="1968" y="1"/>
                  </a:moveTo>
                  <a:cubicBezTo>
                    <a:pt x="1729" y="1"/>
                    <a:pt x="125" y="22"/>
                    <a:pt x="125" y="22"/>
                  </a:cubicBezTo>
                  <a:cubicBezTo>
                    <a:pt x="125" y="22"/>
                    <a:pt x="1" y="1550"/>
                    <a:pt x="942" y="1550"/>
                  </a:cubicBezTo>
                  <a:cubicBezTo>
                    <a:pt x="1041" y="1550"/>
                    <a:pt x="1151" y="1534"/>
                    <a:pt x="1274" y="1497"/>
                  </a:cubicBezTo>
                  <a:cubicBezTo>
                    <a:pt x="2597" y="1106"/>
                    <a:pt x="1968" y="1"/>
                    <a:pt x="1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"/>
            <p:cNvSpPr/>
            <p:nvPr/>
          </p:nvSpPr>
          <p:spPr>
            <a:xfrm>
              <a:off x="3799874" y="2883597"/>
              <a:ext cx="96274" cy="87477"/>
            </a:xfrm>
            <a:custGeom>
              <a:avLst/>
              <a:gdLst/>
              <a:ahLst/>
              <a:cxnLst/>
              <a:rect l="l" t="t" r="r" b="b"/>
              <a:pathLst>
                <a:path w="2342" h="2128" extrusionOk="0">
                  <a:moveTo>
                    <a:pt x="1088" y="0"/>
                  </a:moveTo>
                  <a:cubicBezTo>
                    <a:pt x="865" y="0"/>
                    <a:pt x="645" y="110"/>
                    <a:pt x="499" y="310"/>
                  </a:cubicBezTo>
                  <a:cubicBezTo>
                    <a:pt x="124" y="842"/>
                    <a:pt x="0" y="2128"/>
                    <a:pt x="878" y="2128"/>
                  </a:cubicBezTo>
                  <a:cubicBezTo>
                    <a:pt x="966" y="2128"/>
                    <a:pt x="1063" y="2115"/>
                    <a:pt x="1171" y="2087"/>
                  </a:cubicBezTo>
                  <a:cubicBezTo>
                    <a:pt x="2341" y="1784"/>
                    <a:pt x="2341" y="852"/>
                    <a:pt x="1496" y="136"/>
                  </a:cubicBezTo>
                  <a:cubicBezTo>
                    <a:pt x="1370" y="44"/>
                    <a:pt x="1228" y="0"/>
                    <a:pt x="1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"/>
            <p:cNvSpPr/>
            <p:nvPr/>
          </p:nvSpPr>
          <p:spPr>
            <a:xfrm>
              <a:off x="3821250" y="2976047"/>
              <a:ext cx="115882" cy="53111"/>
            </a:xfrm>
            <a:custGeom>
              <a:avLst/>
              <a:gdLst/>
              <a:ahLst/>
              <a:cxnLst/>
              <a:rect l="l" t="t" r="r" b="b"/>
              <a:pathLst>
                <a:path w="2819" h="1292" extrusionOk="0">
                  <a:moveTo>
                    <a:pt x="1309" y="0"/>
                  </a:moveTo>
                  <a:cubicBezTo>
                    <a:pt x="1201" y="0"/>
                    <a:pt x="1090" y="17"/>
                    <a:pt x="976" y="55"/>
                  </a:cubicBezTo>
                  <a:cubicBezTo>
                    <a:pt x="412" y="185"/>
                    <a:pt x="0" y="706"/>
                    <a:pt x="0" y="1291"/>
                  </a:cubicBezTo>
                  <a:cubicBezTo>
                    <a:pt x="0" y="1291"/>
                    <a:pt x="2645" y="1204"/>
                    <a:pt x="2819" y="1118"/>
                  </a:cubicBezTo>
                  <a:cubicBezTo>
                    <a:pt x="2819" y="1118"/>
                    <a:pt x="2183" y="0"/>
                    <a:pt x="1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"/>
            <p:cNvSpPr/>
            <p:nvPr/>
          </p:nvSpPr>
          <p:spPr>
            <a:xfrm>
              <a:off x="3783802" y="3011275"/>
              <a:ext cx="42834" cy="65525"/>
            </a:xfrm>
            <a:custGeom>
              <a:avLst/>
              <a:gdLst/>
              <a:ahLst/>
              <a:cxnLst/>
              <a:rect l="l" t="t" r="r" b="b"/>
              <a:pathLst>
                <a:path w="1042" h="1594" extrusionOk="0">
                  <a:moveTo>
                    <a:pt x="998" y="0"/>
                  </a:moveTo>
                  <a:cubicBezTo>
                    <a:pt x="998" y="0"/>
                    <a:pt x="1" y="196"/>
                    <a:pt x="174" y="998"/>
                  </a:cubicBezTo>
                  <a:cubicBezTo>
                    <a:pt x="210" y="1341"/>
                    <a:pt x="502" y="1593"/>
                    <a:pt x="836" y="1593"/>
                  </a:cubicBezTo>
                  <a:cubicBezTo>
                    <a:pt x="903" y="1593"/>
                    <a:pt x="972" y="1583"/>
                    <a:pt x="1041" y="1561"/>
                  </a:cubicBezTo>
                  <a:cubicBezTo>
                    <a:pt x="1020" y="1366"/>
                    <a:pt x="998" y="0"/>
                    <a:pt x="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"/>
            <p:cNvSpPr/>
            <p:nvPr/>
          </p:nvSpPr>
          <p:spPr>
            <a:xfrm>
              <a:off x="3772209" y="3071867"/>
              <a:ext cx="36586" cy="49082"/>
            </a:xfrm>
            <a:custGeom>
              <a:avLst/>
              <a:gdLst/>
              <a:ahLst/>
              <a:cxnLst/>
              <a:rect l="l" t="t" r="r" b="b"/>
              <a:pathLst>
                <a:path w="890" h="1194" extrusionOk="0">
                  <a:moveTo>
                    <a:pt x="1" y="1"/>
                  </a:moveTo>
                  <a:lnTo>
                    <a:pt x="218" y="1193"/>
                  </a:lnTo>
                  <a:cubicBezTo>
                    <a:pt x="218" y="1193"/>
                    <a:pt x="890" y="760"/>
                    <a:pt x="760" y="413"/>
                  </a:cubicBezTo>
                  <a:cubicBezTo>
                    <a:pt x="630" y="6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5"/>
            <p:cNvSpPr/>
            <p:nvPr/>
          </p:nvSpPr>
          <p:spPr>
            <a:xfrm>
              <a:off x="3656369" y="3029116"/>
              <a:ext cx="39258" cy="57962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239" y="0"/>
                  </a:moveTo>
                  <a:cubicBezTo>
                    <a:pt x="174" y="260"/>
                    <a:pt x="0" y="1409"/>
                    <a:pt x="0" y="1409"/>
                  </a:cubicBezTo>
                  <a:cubicBezTo>
                    <a:pt x="0" y="1409"/>
                    <a:pt x="889" y="1279"/>
                    <a:pt x="911" y="781"/>
                  </a:cubicBezTo>
                  <a:cubicBezTo>
                    <a:pt x="954" y="26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5"/>
            <p:cNvSpPr/>
            <p:nvPr/>
          </p:nvSpPr>
          <p:spPr>
            <a:xfrm>
              <a:off x="3671497" y="3083213"/>
              <a:ext cx="37490" cy="45753"/>
            </a:xfrm>
            <a:custGeom>
              <a:avLst/>
              <a:gdLst/>
              <a:ahLst/>
              <a:cxnLst/>
              <a:rect l="l" t="t" r="r" b="b"/>
              <a:pathLst>
                <a:path w="912" h="1113" extrusionOk="0">
                  <a:moveTo>
                    <a:pt x="642" y="1"/>
                  </a:moveTo>
                  <a:cubicBezTo>
                    <a:pt x="451" y="1"/>
                    <a:pt x="269" y="127"/>
                    <a:pt x="196" y="332"/>
                  </a:cubicBezTo>
                  <a:cubicBezTo>
                    <a:pt x="1" y="852"/>
                    <a:pt x="673" y="1112"/>
                    <a:pt x="673" y="1112"/>
                  </a:cubicBezTo>
                  <a:cubicBezTo>
                    <a:pt x="673" y="1112"/>
                    <a:pt x="890" y="180"/>
                    <a:pt x="912" y="93"/>
                  </a:cubicBezTo>
                  <a:cubicBezTo>
                    <a:pt x="827" y="30"/>
                    <a:pt x="734" y="1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5"/>
            <p:cNvSpPr/>
            <p:nvPr/>
          </p:nvSpPr>
          <p:spPr>
            <a:xfrm>
              <a:off x="3875594" y="2810755"/>
              <a:ext cx="128214" cy="60305"/>
            </a:xfrm>
            <a:custGeom>
              <a:avLst/>
              <a:gdLst/>
              <a:ahLst/>
              <a:cxnLst/>
              <a:rect l="l" t="t" r="r" b="b"/>
              <a:pathLst>
                <a:path w="3119" h="1467" extrusionOk="0">
                  <a:moveTo>
                    <a:pt x="630" y="0"/>
                  </a:moveTo>
                  <a:cubicBezTo>
                    <a:pt x="630" y="0"/>
                    <a:pt x="1" y="1258"/>
                    <a:pt x="1605" y="1453"/>
                  </a:cubicBezTo>
                  <a:cubicBezTo>
                    <a:pt x="1692" y="1462"/>
                    <a:pt x="1772" y="1467"/>
                    <a:pt x="1846" y="1467"/>
                  </a:cubicBezTo>
                  <a:cubicBezTo>
                    <a:pt x="3119" y="1467"/>
                    <a:pt x="2537" y="130"/>
                    <a:pt x="2537" y="130"/>
                  </a:cubicBezTo>
                  <a:cubicBezTo>
                    <a:pt x="2537" y="130"/>
                    <a:pt x="868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5"/>
            <p:cNvSpPr/>
            <p:nvPr/>
          </p:nvSpPr>
          <p:spPr>
            <a:xfrm>
              <a:off x="3901450" y="2898025"/>
              <a:ext cx="98082" cy="68937"/>
            </a:xfrm>
            <a:custGeom>
              <a:avLst/>
              <a:gdLst/>
              <a:ahLst/>
              <a:cxnLst/>
              <a:rect l="l" t="t" r="r" b="b"/>
              <a:pathLst>
                <a:path w="2386" h="1677" extrusionOk="0">
                  <a:moveTo>
                    <a:pt x="1340" y="1"/>
                  </a:moveTo>
                  <a:cubicBezTo>
                    <a:pt x="895" y="1"/>
                    <a:pt x="478" y="349"/>
                    <a:pt x="478" y="349"/>
                  </a:cubicBezTo>
                  <a:cubicBezTo>
                    <a:pt x="0" y="785"/>
                    <a:pt x="397" y="1677"/>
                    <a:pt x="1287" y="1677"/>
                  </a:cubicBezTo>
                  <a:cubicBezTo>
                    <a:pt x="1327" y="1677"/>
                    <a:pt x="1368" y="1675"/>
                    <a:pt x="1410" y="1671"/>
                  </a:cubicBezTo>
                  <a:cubicBezTo>
                    <a:pt x="2364" y="1585"/>
                    <a:pt x="2385" y="674"/>
                    <a:pt x="1822" y="175"/>
                  </a:cubicBezTo>
                  <a:cubicBezTo>
                    <a:pt x="1671" y="48"/>
                    <a:pt x="1504" y="1"/>
                    <a:pt x="1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5"/>
            <p:cNvSpPr/>
            <p:nvPr/>
          </p:nvSpPr>
          <p:spPr>
            <a:xfrm>
              <a:off x="3963851" y="2962152"/>
              <a:ext cx="79337" cy="53974"/>
            </a:xfrm>
            <a:custGeom>
              <a:avLst/>
              <a:gdLst/>
              <a:ahLst/>
              <a:cxnLst/>
              <a:rect l="l" t="t" r="r" b="b"/>
              <a:pathLst>
                <a:path w="1930" h="1313" extrusionOk="0">
                  <a:moveTo>
                    <a:pt x="1147" y="1"/>
                  </a:moveTo>
                  <a:cubicBezTo>
                    <a:pt x="542" y="1"/>
                    <a:pt x="0" y="1195"/>
                    <a:pt x="0" y="1195"/>
                  </a:cubicBezTo>
                  <a:cubicBezTo>
                    <a:pt x="100" y="1286"/>
                    <a:pt x="398" y="1312"/>
                    <a:pt x="713" y="1312"/>
                  </a:cubicBezTo>
                  <a:cubicBezTo>
                    <a:pt x="1154" y="1312"/>
                    <a:pt x="1626" y="1260"/>
                    <a:pt x="1626" y="1260"/>
                  </a:cubicBezTo>
                  <a:cubicBezTo>
                    <a:pt x="1930" y="914"/>
                    <a:pt x="1843" y="372"/>
                    <a:pt x="1453" y="111"/>
                  </a:cubicBezTo>
                  <a:cubicBezTo>
                    <a:pt x="1351" y="34"/>
                    <a:pt x="1248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5"/>
            <p:cNvSpPr/>
            <p:nvPr/>
          </p:nvSpPr>
          <p:spPr>
            <a:xfrm>
              <a:off x="3885418" y="2883473"/>
              <a:ext cx="139971" cy="134093"/>
            </a:xfrm>
            <a:custGeom>
              <a:avLst/>
              <a:gdLst/>
              <a:ahLst/>
              <a:cxnLst/>
              <a:rect l="l" t="t" r="r" b="b"/>
              <a:pathLst>
                <a:path w="3405" h="3262" extrusionOk="0">
                  <a:moveTo>
                    <a:pt x="437" y="0"/>
                  </a:moveTo>
                  <a:cubicBezTo>
                    <a:pt x="423" y="0"/>
                    <a:pt x="412" y="15"/>
                    <a:pt x="412" y="31"/>
                  </a:cubicBezTo>
                  <a:cubicBezTo>
                    <a:pt x="412" y="53"/>
                    <a:pt x="0" y="1548"/>
                    <a:pt x="803" y="2502"/>
                  </a:cubicBezTo>
                  <a:cubicBezTo>
                    <a:pt x="1214" y="3001"/>
                    <a:pt x="1908" y="3261"/>
                    <a:pt x="2819" y="3261"/>
                  </a:cubicBezTo>
                  <a:cubicBezTo>
                    <a:pt x="2992" y="3261"/>
                    <a:pt x="3187" y="3261"/>
                    <a:pt x="3361" y="3240"/>
                  </a:cubicBezTo>
                  <a:cubicBezTo>
                    <a:pt x="3382" y="3240"/>
                    <a:pt x="3404" y="3218"/>
                    <a:pt x="3404" y="3196"/>
                  </a:cubicBezTo>
                  <a:cubicBezTo>
                    <a:pt x="3404" y="3174"/>
                    <a:pt x="3382" y="3153"/>
                    <a:pt x="3361" y="3153"/>
                  </a:cubicBezTo>
                  <a:cubicBezTo>
                    <a:pt x="3177" y="3170"/>
                    <a:pt x="3001" y="3178"/>
                    <a:pt x="2834" y="3178"/>
                  </a:cubicBezTo>
                  <a:cubicBezTo>
                    <a:pt x="1934" y="3178"/>
                    <a:pt x="1270" y="2934"/>
                    <a:pt x="868" y="2459"/>
                  </a:cubicBezTo>
                  <a:cubicBezTo>
                    <a:pt x="109" y="1527"/>
                    <a:pt x="499" y="74"/>
                    <a:pt x="499" y="53"/>
                  </a:cubicBezTo>
                  <a:cubicBezTo>
                    <a:pt x="499" y="31"/>
                    <a:pt x="477" y="9"/>
                    <a:pt x="456" y="9"/>
                  </a:cubicBezTo>
                  <a:cubicBezTo>
                    <a:pt x="449" y="3"/>
                    <a:pt x="443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"/>
            <p:cNvSpPr/>
            <p:nvPr/>
          </p:nvSpPr>
          <p:spPr>
            <a:xfrm>
              <a:off x="3993242" y="2833939"/>
              <a:ext cx="99850" cy="91588"/>
            </a:xfrm>
            <a:custGeom>
              <a:avLst/>
              <a:gdLst/>
              <a:ahLst/>
              <a:cxnLst/>
              <a:rect l="l" t="t" r="r" b="b"/>
              <a:pathLst>
                <a:path w="2429" h="2228" extrusionOk="0">
                  <a:moveTo>
                    <a:pt x="1193" y="0"/>
                  </a:moveTo>
                  <a:cubicBezTo>
                    <a:pt x="1193" y="0"/>
                    <a:pt x="1" y="1149"/>
                    <a:pt x="738" y="1865"/>
                  </a:cubicBezTo>
                  <a:cubicBezTo>
                    <a:pt x="1024" y="2142"/>
                    <a:pt x="1297" y="2227"/>
                    <a:pt x="1524" y="2227"/>
                  </a:cubicBezTo>
                  <a:cubicBezTo>
                    <a:pt x="1882" y="2227"/>
                    <a:pt x="2125" y="2016"/>
                    <a:pt x="2125" y="2016"/>
                  </a:cubicBezTo>
                  <a:cubicBezTo>
                    <a:pt x="2125" y="2016"/>
                    <a:pt x="2429" y="412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"/>
            <p:cNvSpPr/>
            <p:nvPr/>
          </p:nvSpPr>
          <p:spPr>
            <a:xfrm>
              <a:off x="4055643" y="2980979"/>
              <a:ext cx="57057" cy="55577"/>
            </a:xfrm>
            <a:custGeom>
              <a:avLst/>
              <a:gdLst/>
              <a:ahLst/>
              <a:cxnLst/>
              <a:rect l="l" t="t" r="r" b="b"/>
              <a:pathLst>
                <a:path w="1388" h="1352" extrusionOk="0">
                  <a:moveTo>
                    <a:pt x="499" y="0"/>
                  </a:moveTo>
                  <a:cubicBezTo>
                    <a:pt x="499" y="0"/>
                    <a:pt x="0" y="542"/>
                    <a:pt x="195" y="976"/>
                  </a:cubicBezTo>
                  <a:cubicBezTo>
                    <a:pt x="352" y="1306"/>
                    <a:pt x="907" y="1351"/>
                    <a:pt x="1202" y="1351"/>
                  </a:cubicBezTo>
                  <a:cubicBezTo>
                    <a:pt x="1314" y="1351"/>
                    <a:pt x="1388" y="1345"/>
                    <a:pt x="1388" y="1345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"/>
            <p:cNvSpPr/>
            <p:nvPr/>
          </p:nvSpPr>
          <p:spPr>
            <a:xfrm>
              <a:off x="4068099" y="3061385"/>
              <a:ext cx="51754" cy="44396"/>
            </a:xfrm>
            <a:custGeom>
              <a:avLst/>
              <a:gdLst/>
              <a:ahLst/>
              <a:cxnLst/>
              <a:rect l="l" t="t" r="r" b="b"/>
              <a:pathLst>
                <a:path w="1259" h="1080" extrusionOk="0">
                  <a:moveTo>
                    <a:pt x="582" y="0"/>
                  </a:moveTo>
                  <a:cubicBezTo>
                    <a:pt x="300" y="0"/>
                    <a:pt x="1" y="126"/>
                    <a:pt x="1" y="126"/>
                  </a:cubicBezTo>
                  <a:lnTo>
                    <a:pt x="738" y="1080"/>
                  </a:lnTo>
                  <a:cubicBezTo>
                    <a:pt x="738" y="1080"/>
                    <a:pt x="1258" y="386"/>
                    <a:pt x="955" y="126"/>
                  </a:cubicBezTo>
                  <a:cubicBezTo>
                    <a:pt x="861" y="32"/>
                    <a:pt x="724" y="0"/>
                    <a:pt x="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"/>
            <p:cNvSpPr/>
            <p:nvPr/>
          </p:nvSpPr>
          <p:spPr>
            <a:xfrm>
              <a:off x="3938899" y="3031788"/>
              <a:ext cx="49946" cy="70417"/>
            </a:xfrm>
            <a:custGeom>
              <a:avLst/>
              <a:gdLst/>
              <a:ahLst/>
              <a:cxnLst/>
              <a:rect l="l" t="t" r="r" b="b"/>
              <a:pathLst>
                <a:path w="1215" h="1713" extrusionOk="0">
                  <a:moveTo>
                    <a:pt x="0" y="0"/>
                  </a:moveTo>
                  <a:lnTo>
                    <a:pt x="325" y="1713"/>
                  </a:lnTo>
                  <a:cubicBezTo>
                    <a:pt x="325" y="1713"/>
                    <a:pt x="1214" y="1149"/>
                    <a:pt x="997" y="629"/>
                  </a:cubicBezTo>
                  <a:cubicBezTo>
                    <a:pt x="802" y="13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"/>
            <p:cNvSpPr/>
            <p:nvPr/>
          </p:nvSpPr>
          <p:spPr>
            <a:xfrm>
              <a:off x="3975443" y="3075444"/>
              <a:ext cx="30337" cy="49041"/>
            </a:xfrm>
            <a:custGeom>
              <a:avLst/>
              <a:gdLst/>
              <a:ahLst/>
              <a:cxnLst/>
              <a:rect l="l" t="t" r="r" b="b"/>
              <a:pathLst>
                <a:path w="738" h="1193" extrusionOk="0">
                  <a:moveTo>
                    <a:pt x="607" y="0"/>
                  </a:moveTo>
                  <a:cubicBezTo>
                    <a:pt x="325" y="109"/>
                    <a:pt x="108" y="347"/>
                    <a:pt x="43" y="651"/>
                  </a:cubicBezTo>
                  <a:cubicBezTo>
                    <a:pt x="0" y="1106"/>
                    <a:pt x="737" y="1193"/>
                    <a:pt x="737" y="1193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"/>
            <p:cNvSpPr/>
            <p:nvPr/>
          </p:nvSpPr>
          <p:spPr>
            <a:xfrm>
              <a:off x="3612714" y="2439105"/>
              <a:ext cx="46369" cy="28611"/>
            </a:xfrm>
            <a:custGeom>
              <a:avLst/>
              <a:gdLst/>
              <a:ahLst/>
              <a:cxnLst/>
              <a:rect l="l" t="t" r="r" b="b"/>
              <a:pathLst>
                <a:path w="1128" h="696" extrusionOk="0">
                  <a:moveTo>
                    <a:pt x="1127" y="1"/>
                  </a:moveTo>
                  <a:cubicBezTo>
                    <a:pt x="1127" y="1"/>
                    <a:pt x="173" y="196"/>
                    <a:pt x="0" y="326"/>
                  </a:cubicBezTo>
                  <a:cubicBezTo>
                    <a:pt x="0" y="326"/>
                    <a:pt x="202" y="695"/>
                    <a:pt x="545" y="695"/>
                  </a:cubicBezTo>
                  <a:cubicBezTo>
                    <a:pt x="592" y="695"/>
                    <a:pt x="642" y="688"/>
                    <a:pt x="694" y="673"/>
                  </a:cubicBezTo>
                  <a:cubicBezTo>
                    <a:pt x="954" y="564"/>
                    <a:pt x="1127" y="304"/>
                    <a:pt x="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5"/>
            <p:cNvSpPr/>
            <p:nvPr/>
          </p:nvSpPr>
          <p:spPr>
            <a:xfrm>
              <a:off x="3584185" y="2462125"/>
              <a:ext cx="28405" cy="18457"/>
            </a:xfrm>
            <a:custGeom>
              <a:avLst/>
              <a:gdLst/>
              <a:ahLst/>
              <a:cxnLst/>
              <a:rect l="l" t="t" r="r" b="b"/>
              <a:pathLst>
                <a:path w="691" h="449" extrusionOk="0">
                  <a:moveTo>
                    <a:pt x="521" y="0"/>
                  </a:moveTo>
                  <a:cubicBezTo>
                    <a:pt x="419" y="0"/>
                    <a:pt x="304" y="48"/>
                    <a:pt x="304" y="48"/>
                  </a:cubicBezTo>
                  <a:cubicBezTo>
                    <a:pt x="152" y="91"/>
                    <a:pt x="0" y="373"/>
                    <a:pt x="304" y="438"/>
                  </a:cubicBezTo>
                  <a:cubicBezTo>
                    <a:pt x="350" y="445"/>
                    <a:pt x="391" y="449"/>
                    <a:pt x="428" y="449"/>
                  </a:cubicBezTo>
                  <a:cubicBezTo>
                    <a:pt x="617" y="449"/>
                    <a:pt x="691" y="352"/>
                    <a:pt x="672" y="134"/>
                  </a:cubicBezTo>
                  <a:cubicBezTo>
                    <a:pt x="672" y="29"/>
                    <a:pt x="601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5"/>
            <p:cNvSpPr/>
            <p:nvPr/>
          </p:nvSpPr>
          <p:spPr>
            <a:xfrm>
              <a:off x="3653697" y="2968935"/>
              <a:ext cx="8961" cy="18334"/>
            </a:xfrm>
            <a:custGeom>
              <a:avLst/>
              <a:gdLst/>
              <a:ahLst/>
              <a:cxnLst/>
              <a:rect l="l" t="t" r="r" b="b"/>
              <a:pathLst>
                <a:path w="218" h="446" extrusionOk="0">
                  <a:moveTo>
                    <a:pt x="55" y="1"/>
                  </a:moveTo>
                  <a:cubicBezTo>
                    <a:pt x="33" y="1"/>
                    <a:pt x="11" y="11"/>
                    <a:pt x="22" y="33"/>
                  </a:cubicBezTo>
                  <a:cubicBezTo>
                    <a:pt x="0" y="185"/>
                    <a:pt x="44" y="315"/>
                    <a:pt x="130" y="423"/>
                  </a:cubicBezTo>
                  <a:cubicBezTo>
                    <a:pt x="152" y="445"/>
                    <a:pt x="152" y="445"/>
                    <a:pt x="174" y="445"/>
                  </a:cubicBezTo>
                  <a:cubicBezTo>
                    <a:pt x="174" y="445"/>
                    <a:pt x="195" y="423"/>
                    <a:pt x="195" y="423"/>
                  </a:cubicBezTo>
                  <a:cubicBezTo>
                    <a:pt x="217" y="402"/>
                    <a:pt x="217" y="380"/>
                    <a:pt x="195" y="358"/>
                  </a:cubicBezTo>
                  <a:cubicBezTo>
                    <a:pt x="109" y="272"/>
                    <a:pt x="87" y="163"/>
                    <a:pt x="87" y="33"/>
                  </a:cubicBezTo>
                  <a:cubicBezTo>
                    <a:pt x="98" y="11"/>
                    <a:pt x="76" y="1"/>
                    <a:pt x="5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5"/>
            <p:cNvSpPr/>
            <p:nvPr/>
          </p:nvSpPr>
          <p:spPr>
            <a:xfrm>
              <a:off x="3638529" y="293872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67" y="1"/>
                  </a:moveTo>
                  <a:cubicBezTo>
                    <a:pt x="44" y="1"/>
                    <a:pt x="22" y="12"/>
                    <a:pt x="22" y="31"/>
                  </a:cubicBezTo>
                  <a:cubicBezTo>
                    <a:pt x="1" y="161"/>
                    <a:pt x="44" y="313"/>
                    <a:pt x="153" y="421"/>
                  </a:cubicBezTo>
                  <a:lnTo>
                    <a:pt x="218" y="421"/>
                  </a:lnTo>
                  <a:cubicBezTo>
                    <a:pt x="218" y="400"/>
                    <a:pt x="218" y="378"/>
                    <a:pt x="218" y="356"/>
                  </a:cubicBezTo>
                  <a:cubicBezTo>
                    <a:pt x="131" y="269"/>
                    <a:pt x="88" y="161"/>
                    <a:pt x="109" y="53"/>
                  </a:cubicBezTo>
                  <a:cubicBezTo>
                    <a:pt x="121" y="17"/>
                    <a:pt x="94" y="1"/>
                    <a:pt x="6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5"/>
            <p:cNvSpPr/>
            <p:nvPr/>
          </p:nvSpPr>
          <p:spPr>
            <a:xfrm>
              <a:off x="3659041" y="2947929"/>
              <a:ext cx="8961" cy="17060"/>
            </a:xfrm>
            <a:custGeom>
              <a:avLst/>
              <a:gdLst/>
              <a:ahLst/>
              <a:cxnLst/>
              <a:rect l="l" t="t" r="r" b="b"/>
              <a:pathLst>
                <a:path w="218" h="415" extrusionOk="0">
                  <a:moveTo>
                    <a:pt x="49" y="0"/>
                  </a:moveTo>
                  <a:cubicBezTo>
                    <a:pt x="35" y="0"/>
                    <a:pt x="22" y="7"/>
                    <a:pt x="22" y="24"/>
                  </a:cubicBezTo>
                  <a:cubicBezTo>
                    <a:pt x="0" y="176"/>
                    <a:pt x="44" y="306"/>
                    <a:pt x="131" y="414"/>
                  </a:cubicBezTo>
                  <a:lnTo>
                    <a:pt x="196" y="414"/>
                  </a:lnTo>
                  <a:cubicBezTo>
                    <a:pt x="217" y="392"/>
                    <a:pt x="217" y="371"/>
                    <a:pt x="196" y="349"/>
                  </a:cubicBezTo>
                  <a:cubicBezTo>
                    <a:pt x="131" y="262"/>
                    <a:pt x="87" y="154"/>
                    <a:pt x="87" y="45"/>
                  </a:cubicBezTo>
                  <a:cubicBezTo>
                    <a:pt x="101" y="1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5"/>
            <p:cNvSpPr/>
            <p:nvPr/>
          </p:nvSpPr>
          <p:spPr>
            <a:xfrm>
              <a:off x="3651026" y="2921251"/>
              <a:ext cx="8961" cy="17882"/>
            </a:xfrm>
            <a:custGeom>
              <a:avLst/>
              <a:gdLst/>
              <a:ahLst/>
              <a:cxnLst/>
              <a:rect l="l" t="t" r="r" b="b"/>
              <a:pathLst>
                <a:path w="218" h="43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174"/>
                    <a:pt x="44" y="326"/>
                    <a:pt x="152" y="434"/>
                  </a:cubicBezTo>
                  <a:lnTo>
                    <a:pt x="195" y="434"/>
                  </a:lnTo>
                  <a:cubicBezTo>
                    <a:pt x="217" y="413"/>
                    <a:pt x="217" y="391"/>
                    <a:pt x="195" y="369"/>
                  </a:cubicBezTo>
                  <a:cubicBezTo>
                    <a:pt x="130" y="283"/>
                    <a:pt x="87" y="174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5"/>
            <p:cNvSpPr/>
            <p:nvPr/>
          </p:nvSpPr>
          <p:spPr>
            <a:xfrm>
              <a:off x="3791817" y="3098258"/>
              <a:ext cx="7194" cy="18211"/>
            </a:xfrm>
            <a:custGeom>
              <a:avLst/>
              <a:gdLst/>
              <a:ahLst/>
              <a:cxnLst/>
              <a:rect l="l" t="t" r="r" b="b"/>
              <a:pathLst>
                <a:path w="175" h="443" extrusionOk="0">
                  <a:moveTo>
                    <a:pt x="91" y="0"/>
                  </a:moveTo>
                  <a:cubicBezTo>
                    <a:pt x="77" y="0"/>
                    <a:pt x="66" y="15"/>
                    <a:pt x="66" y="31"/>
                  </a:cubicBezTo>
                  <a:cubicBezTo>
                    <a:pt x="1" y="161"/>
                    <a:pt x="23" y="313"/>
                    <a:pt x="88" y="421"/>
                  </a:cubicBezTo>
                  <a:cubicBezTo>
                    <a:pt x="88" y="443"/>
                    <a:pt x="109" y="443"/>
                    <a:pt x="131" y="443"/>
                  </a:cubicBezTo>
                  <a:lnTo>
                    <a:pt x="153" y="443"/>
                  </a:lnTo>
                  <a:cubicBezTo>
                    <a:pt x="174" y="421"/>
                    <a:pt x="174" y="399"/>
                    <a:pt x="153" y="378"/>
                  </a:cubicBezTo>
                  <a:cubicBezTo>
                    <a:pt x="109" y="291"/>
                    <a:pt x="88" y="161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7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5"/>
            <p:cNvSpPr/>
            <p:nvPr/>
          </p:nvSpPr>
          <p:spPr>
            <a:xfrm>
              <a:off x="3783802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6" y="0"/>
                    <a:pt x="44" y="22"/>
                  </a:cubicBezTo>
                  <a:cubicBezTo>
                    <a:pt x="1" y="152"/>
                    <a:pt x="1" y="304"/>
                    <a:pt x="87" y="434"/>
                  </a:cubicBezTo>
                  <a:cubicBezTo>
                    <a:pt x="87" y="456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1" y="65"/>
                  </a:cubicBezTo>
                  <a:cubicBezTo>
                    <a:pt x="131" y="44"/>
                    <a:pt x="131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5"/>
            <p:cNvSpPr/>
            <p:nvPr/>
          </p:nvSpPr>
          <p:spPr>
            <a:xfrm>
              <a:off x="3796298" y="3067428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109" y="0"/>
                  </a:moveTo>
                  <a:cubicBezTo>
                    <a:pt x="87" y="0"/>
                    <a:pt x="65" y="0"/>
                    <a:pt x="44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56"/>
                    <a:pt x="109" y="456"/>
                    <a:pt x="109" y="456"/>
                  </a:cubicBezTo>
                  <a:lnTo>
                    <a:pt x="130" y="456"/>
                  </a:lnTo>
                  <a:cubicBezTo>
                    <a:pt x="152" y="434"/>
                    <a:pt x="152" y="412"/>
                    <a:pt x="152" y="391"/>
                  </a:cubicBezTo>
                  <a:cubicBezTo>
                    <a:pt x="87" y="282"/>
                    <a:pt x="87" y="174"/>
                    <a:pt x="130" y="65"/>
                  </a:cubicBezTo>
                  <a:cubicBezTo>
                    <a:pt x="130" y="44"/>
                    <a:pt x="130" y="22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5"/>
            <p:cNvSpPr/>
            <p:nvPr/>
          </p:nvSpPr>
          <p:spPr>
            <a:xfrm>
              <a:off x="3778458" y="3042476"/>
              <a:ext cx="6289" cy="18745"/>
            </a:xfrm>
            <a:custGeom>
              <a:avLst/>
              <a:gdLst/>
              <a:ahLst/>
              <a:cxnLst/>
              <a:rect l="l" t="t" r="r" b="b"/>
              <a:pathLst>
                <a:path w="153" h="456" extrusionOk="0">
                  <a:moveTo>
                    <a:pt x="87" y="0"/>
                  </a:moveTo>
                  <a:cubicBezTo>
                    <a:pt x="66" y="0"/>
                    <a:pt x="44" y="0"/>
                    <a:pt x="44" y="22"/>
                  </a:cubicBezTo>
                  <a:cubicBezTo>
                    <a:pt x="1" y="152"/>
                    <a:pt x="1" y="304"/>
                    <a:pt x="66" y="434"/>
                  </a:cubicBezTo>
                  <a:cubicBezTo>
                    <a:pt x="87" y="434"/>
                    <a:pt x="87" y="456"/>
                    <a:pt x="109" y="456"/>
                  </a:cubicBezTo>
                  <a:lnTo>
                    <a:pt x="131" y="456"/>
                  </a:lnTo>
                  <a:cubicBezTo>
                    <a:pt x="152" y="434"/>
                    <a:pt x="152" y="412"/>
                    <a:pt x="131" y="391"/>
                  </a:cubicBezTo>
                  <a:cubicBezTo>
                    <a:pt x="87" y="282"/>
                    <a:pt x="87" y="174"/>
                    <a:pt x="109" y="65"/>
                  </a:cubicBezTo>
                  <a:cubicBezTo>
                    <a:pt x="131" y="44"/>
                    <a:pt x="109" y="22"/>
                    <a:pt x="8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5"/>
            <p:cNvSpPr/>
            <p:nvPr/>
          </p:nvSpPr>
          <p:spPr>
            <a:xfrm>
              <a:off x="3963851" y="3103068"/>
              <a:ext cx="7153" cy="18745"/>
            </a:xfrm>
            <a:custGeom>
              <a:avLst/>
              <a:gdLst/>
              <a:ahLst/>
              <a:cxnLst/>
              <a:rect l="l" t="t" r="r" b="b"/>
              <a:pathLst>
                <a:path w="174" h="456" extrusionOk="0">
                  <a:moveTo>
                    <a:pt x="109" y="1"/>
                  </a:moveTo>
                  <a:cubicBezTo>
                    <a:pt x="87" y="1"/>
                    <a:pt x="65" y="1"/>
                    <a:pt x="65" y="22"/>
                  </a:cubicBezTo>
                  <a:cubicBezTo>
                    <a:pt x="0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0" y="456"/>
                  </a:cubicBezTo>
                  <a:lnTo>
                    <a:pt x="130" y="434"/>
                  </a:ln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74"/>
                    <a:pt x="130" y="66"/>
                  </a:cubicBezTo>
                  <a:cubicBezTo>
                    <a:pt x="130" y="44"/>
                    <a:pt x="130" y="1"/>
                    <a:pt x="1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5"/>
            <p:cNvSpPr/>
            <p:nvPr/>
          </p:nvSpPr>
          <p:spPr>
            <a:xfrm>
              <a:off x="3955835" y="3072402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90" y="0"/>
                  </a:moveTo>
                  <a:cubicBezTo>
                    <a:pt x="76" y="0"/>
                    <a:pt x="65" y="16"/>
                    <a:pt x="65" y="31"/>
                  </a:cubicBezTo>
                  <a:cubicBezTo>
                    <a:pt x="0" y="161"/>
                    <a:pt x="22" y="313"/>
                    <a:pt x="87" y="421"/>
                  </a:cubicBezTo>
                  <a:cubicBezTo>
                    <a:pt x="87" y="443"/>
                    <a:pt x="108" y="443"/>
                    <a:pt x="130" y="443"/>
                  </a:cubicBezTo>
                  <a:cubicBezTo>
                    <a:pt x="152" y="443"/>
                    <a:pt x="174" y="400"/>
                    <a:pt x="152" y="378"/>
                  </a:cubicBezTo>
                  <a:cubicBezTo>
                    <a:pt x="108" y="291"/>
                    <a:pt x="87" y="161"/>
                    <a:pt x="130" y="53"/>
                  </a:cubicBezTo>
                  <a:cubicBezTo>
                    <a:pt x="152" y="31"/>
                    <a:pt x="130" y="9"/>
                    <a:pt x="108" y="9"/>
                  </a:cubicBezTo>
                  <a:cubicBezTo>
                    <a:pt x="102" y="3"/>
                    <a:pt x="96" y="0"/>
                    <a:pt x="90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5"/>
            <p:cNvSpPr/>
            <p:nvPr/>
          </p:nvSpPr>
          <p:spPr>
            <a:xfrm>
              <a:off x="3969195" y="3072402"/>
              <a:ext cx="6289" cy="18252"/>
            </a:xfrm>
            <a:custGeom>
              <a:avLst/>
              <a:gdLst/>
              <a:ahLst/>
              <a:cxnLst/>
              <a:rect l="l" t="t" r="r" b="b"/>
              <a:pathLst>
                <a:path w="153" h="444" extrusionOk="0">
                  <a:moveTo>
                    <a:pt x="69" y="0"/>
                  </a:moveTo>
                  <a:cubicBezTo>
                    <a:pt x="54" y="0"/>
                    <a:pt x="44" y="16"/>
                    <a:pt x="44" y="31"/>
                  </a:cubicBezTo>
                  <a:cubicBezTo>
                    <a:pt x="0" y="161"/>
                    <a:pt x="0" y="313"/>
                    <a:pt x="65" y="421"/>
                  </a:cubicBezTo>
                  <a:cubicBezTo>
                    <a:pt x="87" y="443"/>
                    <a:pt x="87" y="443"/>
                    <a:pt x="109" y="443"/>
                  </a:cubicBezTo>
                  <a:lnTo>
                    <a:pt x="130" y="443"/>
                  </a:lnTo>
                  <a:cubicBezTo>
                    <a:pt x="152" y="443"/>
                    <a:pt x="152" y="400"/>
                    <a:pt x="130" y="378"/>
                  </a:cubicBezTo>
                  <a:cubicBezTo>
                    <a:pt x="87" y="291"/>
                    <a:pt x="65" y="161"/>
                    <a:pt x="109" y="53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5"/>
            <p:cNvSpPr/>
            <p:nvPr/>
          </p:nvSpPr>
          <p:spPr>
            <a:xfrm>
              <a:off x="3950491" y="3047409"/>
              <a:ext cx="7153" cy="18252"/>
            </a:xfrm>
            <a:custGeom>
              <a:avLst/>
              <a:gdLst/>
              <a:ahLst/>
              <a:cxnLst/>
              <a:rect l="l" t="t" r="r" b="b"/>
              <a:pathLst>
                <a:path w="174" h="444" extrusionOk="0">
                  <a:moveTo>
                    <a:pt x="88" y="1"/>
                  </a:moveTo>
                  <a:cubicBezTo>
                    <a:pt x="75" y="1"/>
                    <a:pt x="65" y="10"/>
                    <a:pt x="65" y="10"/>
                  </a:cubicBezTo>
                  <a:cubicBezTo>
                    <a:pt x="0" y="162"/>
                    <a:pt x="22" y="292"/>
                    <a:pt x="87" y="422"/>
                  </a:cubicBezTo>
                  <a:cubicBezTo>
                    <a:pt x="87" y="444"/>
                    <a:pt x="108" y="444"/>
                    <a:pt x="108" y="444"/>
                  </a:cubicBezTo>
                  <a:lnTo>
                    <a:pt x="130" y="444"/>
                  </a:lnTo>
                  <a:cubicBezTo>
                    <a:pt x="152" y="422"/>
                    <a:pt x="173" y="401"/>
                    <a:pt x="152" y="379"/>
                  </a:cubicBezTo>
                  <a:cubicBezTo>
                    <a:pt x="87" y="292"/>
                    <a:pt x="87" y="162"/>
                    <a:pt x="130" y="54"/>
                  </a:cubicBezTo>
                  <a:cubicBezTo>
                    <a:pt x="130" y="32"/>
                    <a:pt x="130" y="10"/>
                    <a:pt x="108" y="10"/>
                  </a:cubicBezTo>
                  <a:cubicBezTo>
                    <a:pt x="101" y="3"/>
                    <a:pt x="94" y="1"/>
                    <a:pt x="8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5"/>
            <p:cNvSpPr/>
            <p:nvPr/>
          </p:nvSpPr>
          <p:spPr>
            <a:xfrm>
              <a:off x="3887186" y="3003260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66" y="0"/>
                  </a:moveTo>
                  <a:cubicBezTo>
                    <a:pt x="44" y="0"/>
                    <a:pt x="1" y="0"/>
                    <a:pt x="1" y="22"/>
                  </a:cubicBezTo>
                  <a:cubicBezTo>
                    <a:pt x="1" y="44"/>
                    <a:pt x="1" y="65"/>
                    <a:pt x="22" y="65"/>
                  </a:cubicBezTo>
                  <a:cubicBezTo>
                    <a:pt x="87" y="109"/>
                    <a:pt x="152" y="130"/>
                    <a:pt x="217" y="130"/>
                  </a:cubicBezTo>
                  <a:cubicBezTo>
                    <a:pt x="283" y="130"/>
                    <a:pt x="369" y="109"/>
                    <a:pt x="434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3" y="0"/>
                    <a:pt x="391" y="0"/>
                  </a:cubicBezTo>
                  <a:cubicBezTo>
                    <a:pt x="337" y="22"/>
                    <a:pt x="277" y="33"/>
                    <a:pt x="220" y="33"/>
                  </a:cubicBezTo>
                  <a:cubicBezTo>
                    <a:pt x="163" y="33"/>
                    <a:pt x="109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5"/>
            <p:cNvSpPr/>
            <p:nvPr/>
          </p:nvSpPr>
          <p:spPr>
            <a:xfrm>
              <a:off x="3855986" y="3009138"/>
              <a:ext cx="18786" cy="4851"/>
            </a:xfrm>
            <a:custGeom>
              <a:avLst/>
              <a:gdLst/>
              <a:ahLst/>
              <a:cxnLst/>
              <a:rect l="l" t="t" r="r" b="b"/>
              <a:pathLst>
                <a:path w="457" h="118" extrusionOk="0">
                  <a:moveTo>
                    <a:pt x="47" y="0"/>
                  </a:moveTo>
                  <a:cubicBezTo>
                    <a:pt x="32" y="0"/>
                    <a:pt x="16" y="15"/>
                    <a:pt x="1" y="31"/>
                  </a:cubicBezTo>
                  <a:cubicBezTo>
                    <a:pt x="1" y="52"/>
                    <a:pt x="1" y="74"/>
                    <a:pt x="23" y="74"/>
                  </a:cubicBezTo>
                  <a:cubicBezTo>
                    <a:pt x="88" y="96"/>
                    <a:pt x="153" y="117"/>
                    <a:pt x="218" y="117"/>
                  </a:cubicBezTo>
                  <a:cubicBezTo>
                    <a:pt x="304" y="117"/>
                    <a:pt x="369" y="117"/>
                    <a:pt x="434" y="74"/>
                  </a:cubicBezTo>
                  <a:cubicBezTo>
                    <a:pt x="456" y="74"/>
                    <a:pt x="456" y="52"/>
                    <a:pt x="434" y="31"/>
                  </a:cubicBezTo>
                  <a:cubicBezTo>
                    <a:pt x="434" y="15"/>
                    <a:pt x="424" y="0"/>
                    <a:pt x="410" y="0"/>
                  </a:cubicBezTo>
                  <a:cubicBezTo>
                    <a:pt x="404" y="0"/>
                    <a:pt x="397" y="3"/>
                    <a:pt x="391" y="9"/>
                  </a:cubicBezTo>
                  <a:cubicBezTo>
                    <a:pt x="337" y="31"/>
                    <a:pt x="283" y="42"/>
                    <a:pt x="229" y="42"/>
                  </a:cubicBezTo>
                  <a:cubicBezTo>
                    <a:pt x="174" y="42"/>
                    <a:pt x="120" y="31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5"/>
            <p:cNvSpPr/>
            <p:nvPr/>
          </p:nvSpPr>
          <p:spPr>
            <a:xfrm>
              <a:off x="3855986" y="2996354"/>
              <a:ext cx="19649" cy="5138"/>
            </a:xfrm>
            <a:custGeom>
              <a:avLst/>
              <a:gdLst/>
              <a:ahLst/>
              <a:cxnLst/>
              <a:rect l="l" t="t" r="r" b="b"/>
              <a:pathLst>
                <a:path w="478" h="125" extrusionOk="0">
                  <a:moveTo>
                    <a:pt x="47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38"/>
                    <a:pt x="23" y="60"/>
                    <a:pt x="44" y="82"/>
                  </a:cubicBezTo>
                  <a:cubicBezTo>
                    <a:pt x="109" y="103"/>
                    <a:pt x="174" y="125"/>
                    <a:pt x="239" y="125"/>
                  </a:cubicBezTo>
                  <a:cubicBezTo>
                    <a:pt x="304" y="125"/>
                    <a:pt x="391" y="103"/>
                    <a:pt x="456" y="82"/>
                  </a:cubicBezTo>
                  <a:cubicBezTo>
                    <a:pt x="478" y="82"/>
                    <a:pt x="478" y="38"/>
                    <a:pt x="478" y="38"/>
                  </a:cubicBezTo>
                  <a:cubicBezTo>
                    <a:pt x="463" y="23"/>
                    <a:pt x="447" y="8"/>
                    <a:pt x="432" y="8"/>
                  </a:cubicBezTo>
                  <a:cubicBezTo>
                    <a:pt x="425" y="8"/>
                    <a:pt x="419" y="10"/>
                    <a:pt x="413" y="17"/>
                  </a:cubicBezTo>
                  <a:cubicBezTo>
                    <a:pt x="359" y="38"/>
                    <a:pt x="299" y="49"/>
                    <a:pt x="242" y="49"/>
                  </a:cubicBezTo>
                  <a:cubicBezTo>
                    <a:pt x="185" y="49"/>
                    <a:pt x="131" y="38"/>
                    <a:pt x="88" y="17"/>
                  </a:cubicBezTo>
                  <a:cubicBezTo>
                    <a:pt x="77" y="6"/>
                    <a:pt x="60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"/>
            <p:cNvSpPr/>
            <p:nvPr/>
          </p:nvSpPr>
          <p:spPr>
            <a:xfrm>
              <a:off x="3830170" y="3013043"/>
              <a:ext cx="19649" cy="5385"/>
            </a:xfrm>
            <a:custGeom>
              <a:avLst/>
              <a:gdLst/>
              <a:ahLst/>
              <a:cxnLst/>
              <a:rect l="l" t="t" r="r" b="b"/>
              <a:pathLst>
                <a:path w="478" h="131" extrusionOk="0">
                  <a:moveTo>
                    <a:pt x="65" y="1"/>
                  </a:moveTo>
                  <a:cubicBezTo>
                    <a:pt x="43" y="1"/>
                    <a:pt x="22" y="1"/>
                    <a:pt x="22" y="22"/>
                  </a:cubicBezTo>
                  <a:cubicBezTo>
                    <a:pt x="0" y="44"/>
                    <a:pt x="22" y="66"/>
                    <a:pt x="43" y="88"/>
                  </a:cubicBezTo>
                  <a:cubicBezTo>
                    <a:pt x="87" y="109"/>
                    <a:pt x="174" y="131"/>
                    <a:pt x="239" y="131"/>
                  </a:cubicBezTo>
                  <a:cubicBezTo>
                    <a:pt x="304" y="131"/>
                    <a:pt x="369" y="109"/>
                    <a:pt x="434" y="66"/>
                  </a:cubicBezTo>
                  <a:cubicBezTo>
                    <a:pt x="455" y="66"/>
                    <a:pt x="477" y="44"/>
                    <a:pt x="455" y="22"/>
                  </a:cubicBezTo>
                  <a:cubicBezTo>
                    <a:pt x="455" y="1"/>
                    <a:pt x="434" y="1"/>
                    <a:pt x="412" y="1"/>
                  </a:cubicBezTo>
                  <a:cubicBezTo>
                    <a:pt x="358" y="22"/>
                    <a:pt x="298" y="33"/>
                    <a:pt x="239" y="33"/>
                  </a:cubicBezTo>
                  <a:cubicBezTo>
                    <a:pt x="179" y="33"/>
                    <a:pt x="119" y="22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"/>
            <p:cNvSpPr/>
            <p:nvPr/>
          </p:nvSpPr>
          <p:spPr>
            <a:xfrm>
              <a:off x="4093955" y="3072772"/>
              <a:ext cx="9866" cy="16073"/>
            </a:xfrm>
            <a:custGeom>
              <a:avLst/>
              <a:gdLst/>
              <a:ahLst/>
              <a:cxnLst/>
              <a:rect l="l" t="t" r="r" b="b"/>
              <a:pathLst>
                <a:path w="240" h="391" extrusionOk="0">
                  <a:moveTo>
                    <a:pt x="22" y="0"/>
                  </a:moveTo>
                  <a:cubicBezTo>
                    <a:pt x="1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cubicBezTo>
                    <a:pt x="239" y="369"/>
                    <a:pt x="239" y="347"/>
                    <a:pt x="217" y="326"/>
                  </a:cubicBezTo>
                  <a:cubicBezTo>
                    <a:pt x="131" y="261"/>
                    <a:pt x="66" y="152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"/>
            <p:cNvSpPr/>
            <p:nvPr/>
          </p:nvSpPr>
          <p:spPr>
            <a:xfrm>
              <a:off x="4074347" y="3047820"/>
              <a:ext cx="10729" cy="16977"/>
            </a:xfrm>
            <a:custGeom>
              <a:avLst/>
              <a:gdLst/>
              <a:ahLst/>
              <a:cxnLst/>
              <a:rect l="l" t="t" r="r" b="b"/>
              <a:pathLst>
                <a:path w="261" h="413" extrusionOk="0">
                  <a:moveTo>
                    <a:pt x="44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174"/>
                    <a:pt x="66" y="304"/>
                    <a:pt x="174" y="391"/>
                  </a:cubicBezTo>
                  <a:lnTo>
                    <a:pt x="217" y="391"/>
                  </a:lnTo>
                  <a:lnTo>
                    <a:pt x="196" y="412"/>
                  </a:lnTo>
                  <a:cubicBezTo>
                    <a:pt x="239" y="412"/>
                    <a:pt x="261" y="347"/>
                    <a:pt x="239" y="326"/>
                  </a:cubicBezTo>
                  <a:cubicBezTo>
                    <a:pt x="131" y="261"/>
                    <a:pt x="87" y="152"/>
                    <a:pt x="66" y="44"/>
                  </a:cubicBezTo>
                  <a:cubicBezTo>
                    <a:pt x="66" y="22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"/>
            <p:cNvSpPr/>
            <p:nvPr/>
          </p:nvSpPr>
          <p:spPr>
            <a:xfrm>
              <a:off x="4085939" y="3042476"/>
              <a:ext cx="9825" cy="16977"/>
            </a:xfrm>
            <a:custGeom>
              <a:avLst/>
              <a:gdLst/>
              <a:ahLst/>
              <a:cxnLst/>
              <a:rect l="l" t="t" r="r" b="b"/>
              <a:pathLst>
                <a:path w="239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25"/>
                    <a:pt x="174" y="412"/>
                  </a:cubicBezTo>
                  <a:lnTo>
                    <a:pt x="217" y="412"/>
                  </a:lnTo>
                  <a:cubicBezTo>
                    <a:pt x="217" y="412"/>
                    <a:pt x="217" y="412"/>
                    <a:pt x="239" y="391"/>
                  </a:cubicBezTo>
                  <a:cubicBezTo>
                    <a:pt x="239" y="391"/>
                    <a:pt x="239" y="347"/>
                    <a:pt x="239" y="347"/>
                  </a:cubicBezTo>
                  <a:cubicBezTo>
                    <a:pt x="131" y="260"/>
                    <a:pt x="87" y="152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"/>
            <p:cNvSpPr/>
            <p:nvPr/>
          </p:nvSpPr>
          <p:spPr>
            <a:xfrm>
              <a:off x="4059219" y="3026444"/>
              <a:ext cx="10729" cy="16936"/>
            </a:xfrm>
            <a:custGeom>
              <a:avLst/>
              <a:gdLst/>
              <a:ahLst/>
              <a:cxnLst/>
              <a:rect l="l" t="t" r="r" b="b"/>
              <a:pathLst>
                <a:path w="261" h="412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195"/>
                    <a:pt x="65" y="325"/>
                    <a:pt x="195" y="412"/>
                  </a:cubicBezTo>
                  <a:lnTo>
                    <a:pt x="217" y="412"/>
                  </a:lnTo>
                  <a:cubicBezTo>
                    <a:pt x="260" y="412"/>
                    <a:pt x="260" y="369"/>
                    <a:pt x="239" y="347"/>
                  </a:cubicBezTo>
                  <a:cubicBezTo>
                    <a:pt x="152" y="282"/>
                    <a:pt x="87" y="173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"/>
            <p:cNvSpPr/>
            <p:nvPr/>
          </p:nvSpPr>
          <p:spPr>
            <a:xfrm>
              <a:off x="3671497" y="305049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23" y="130"/>
                    <a:pt x="1" y="261"/>
                    <a:pt x="23" y="412"/>
                  </a:cubicBezTo>
                  <a:cubicBezTo>
                    <a:pt x="23" y="434"/>
                    <a:pt x="44" y="434"/>
                    <a:pt x="66" y="434"/>
                  </a:cubicBezTo>
                  <a:lnTo>
                    <a:pt x="66" y="456"/>
                  </a:lnTo>
                  <a:cubicBezTo>
                    <a:pt x="88" y="434"/>
                    <a:pt x="109" y="412"/>
                    <a:pt x="109" y="391"/>
                  </a:cubicBezTo>
                  <a:cubicBezTo>
                    <a:pt x="66" y="282"/>
                    <a:pt x="109" y="174"/>
                    <a:pt x="174" y="65"/>
                  </a:cubicBezTo>
                  <a:cubicBezTo>
                    <a:pt x="174" y="44"/>
                    <a:pt x="174" y="22"/>
                    <a:pt x="17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"/>
            <p:cNvSpPr/>
            <p:nvPr/>
          </p:nvSpPr>
          <p:spPr>
            <a:xfrm>
              <a:off x="3675978" y="3070757"/>
              <a:ext cx="7893" cy="18087"/>
            </a:xfrm>
            <a:custGeom>
              <a:avLst/>
              <a:gdLst/>
              <a:ahLst/>
              <a:cxnLst/>
              <a:rect l="l" t="t" r="r" b="b"/>
              <a:pathLst>
                <a:path w="192" h="440" extrusionOk="0">
                  <a:moveTo>
                    <a:pt x="125" y="0"/>
                  </a:moveTo>
                  <a:cubicBezTo>
                    <a:pt x="119" y="0"/>
                    <a:pt x="113" y="2"/>
                    <a:pt x="109" y="6"/>
                  </a:cubicBezTo>
                  <a:cubicBezTo>
                    <a:pt x="22" y="114"/>
                    <a:pt x="0" y="266"/>
                    <a:pt x="22" y="396"/>
                  </a:cubicBezTo>
                  <a:cubicBezTo>
                    <a:pt x="22" y="418"/>
                    <a:pt x="44" y="440"/>
                    <a:pt x="65" y="440"/>
                  </a:cubicBezTo>
                  <a:cubicBezTo>
                    <a:pt x="87" y="440"/>
                    <a:pt x="109" y="418"/>
                    <a:pt x="109" y="396"/>
                  </a:cubicBezTo>
                  <a:cubicBezTo>
                    <a:pt x="87" y="266"/>
                    <a:pt x="109" y="158"/>
                    <a:pt x="174" y="49"/>
                  </a:cubicBezTo>
                  <a:cubicBezTo>
                    <a:pt x="191" y="32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"/>
            <p:cNvSpPr/>
            <p:nvPr/>
          </p:nvSpPr>
          <p:spPr>
            <a:xfrm>
              <a:off x="3661713" y="3087241"/>
              <a:ext cx="8057" cy="18539"/>
            </a:xfrm>
            <a:custGeom>
              <a:avLst/>
              <a:gdLst/>
              <a:ahLst/>
              <a:cxnLst/>
              <a:rect l="l" t="t" r="r" b="b"/>
              <a:pathLst>
                <a:path w="196" h="451" extrusionOk="0">
                  <a:moveTo>
                    <a:pt x="141" y="1"/>
                  </a:moveTo>
                  <a:cubicBezTo>
                    <a:pt x="131" y="1"/>
                    <a:pt x="120" y="6"/>
                    <a:pt x="109" y="17"/>
                  </a:cubicBezTo>
                  <a:cubicBezTo>
                    <a:pt x="22" y="125"/>
                    <a:pt x="0" y="277"/>
                    <a:pt x="44" y="429"/>
                  </a:cubicBezTo>
                  <a:cubicBezTo>
                    <a:pt x="44" y="429"/>
                    <a:pt x="59" y="444"/>
                    <a:pt x="76" y="449"/>
                  </a:cubicBezTo>
                  <a:lnTo>
                    <a:pt x="76" y="449"/>
                  </a:lnTo>
                  <a:cubicBezTo>
                    <a:pt x="94" y="443"/>
                    <a:pt x="109" y="425"/>
                    <a:pt x="109" y="407"/>
                  </a:cubicBezTo>
                  <a:cubicBezTo>
                    <a:pt x="87" y="299"/>
                    <a:pt x="109" y="169"/>
                    <a:pt x="174" y="82"/>
                  </a:cubicBezTo>
                  <a:cubicBezTo>
                    <a:pt x="196" y="60"/>
                    <a:pt x="196" y="39"/>
                    <a:pt x="174" y="17"/>
                  </a:cubicBezTo>
                  <a:cubicBezTo>
                    <a:pt x="163" y="6"/>
                    <a:pt x="152" y="1"/>
                    <a:pt x="141" y="1"/>
                  </a:cubicBezTo>
                  <a:close/>
                  <a:moveTo>
                    <a:pt x="76" y="449"/>
                  </a:moveTo>
                  <a:cubicBezTo>
                    <a:pt x="73" y="450"/>
                    <a:pt x="69" y="451"/>
                    <a:pt x="66" y="451"/>
                  </a:cubicBezTo>
                  <a:lnTo>
                    <a:pt x="87" y="451"/>
                  </a:lnTo>
                  <a:cubicBezTo>
                    <a:pt x="84" y="451"/>
                    <a:pt x="80" y="450"/>
                    <a:pt x="76" y="449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"/>
            <p:cNvSpPr/>
            <p:nvPr/>
          </p:nvSpPr>
          <p:spPr>
            <a:xfrm>
              <a:off x="3669729" y="3101958"/>
              <a:ext cx="8427" cy="18992"/>
            </a:xfrm>
            <a:custGeom>
              <a:avLst/>
              <a:gdLst/>
              <a:ahLst/>
              <a:cxnLst/>
              <a:rect l="l" t="t" r="r" b="b"/>
              <a:pathLst>
                <a:path w="205" h="462" extrusionOk="0">
                  <a:moveTo>
                    <a:pt x="141" y="0"/>
                  </a:moveTo>
                  <a:cubicBezTo>
                    <a:pt x="128" y="0"/>
                    <a:pt x="116" y="8"/>
                    <a:pt x="109" y="28"/>
                  </a:cubicBezTo>
                  <a:cubicBezTo>
                    <a:pt x="22" y="136"/>
                    <a:pt x="1" y="288"/>
                    <a:pt x="22" y="418"/>
                  </a:cubicBezTo>
                  <a:cubicBezTo>
                    <a:pt x="22" y="439"/>
                    <a:pt x="44" y="461"/>
                    <a:pt x="66" y="461"/>
                  </a:cubicBezTo>
                  <a:lnTo>
                    <a:pt x="66" y="439"/>
                  </a:lnTo>
                  <a:cubicBezTo>
                    <a:pt x="87" y="439"/>
                    <a:pt x="109" y="418"/>
                    <a:pt x="109" y="396"/>
                  </a:cubicBezTo>
                  <a:cubicBezTo>
                    <a:pt x="66" y="288"/>
                    <a:pt x="109" y="158"/>
                    <a:pt x="174" y="71"/>
                  </a:cubicBezTo>
                  <a:cubicBezTo>
                    <a:pt x="204" y="41"/>
                    <a:pt x="171" y="0"/>
                    <a:pt x="14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"/>
            <p:cNvSpPr/>
            <p:nvPr/>
          </p:nvSpPr>
          <p:spPr>
            <a:xfrm>
              <a:off x="3641201" y="2887913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1"/>
                  </a:moveTo>
                  <a:cubicBezTo>
                    <a:pt x="33" y="1"/>
                    <a:pt x="23" y="16"/>
                    <a:pt x="23" y="31"/>
                  </a:cubicBezTo>
                  <a:cubicBezTo>
                    <a:pt x="1" y="183"/>
                    <a:pt x="44" y="313"/>
                    <a:pt x="153" y="421"/>
                  </a:cubicBezTo>
                  <a:lnTo>
                    <a:pt x="196" y="421"/>
                  </a:lnTo>
                  <a:cubicBezTo>
                    <a:pt x="218" y="400"/>
                    <a:pt x="218" y="378"/>
                    <a:pt x="196" y="356"/>
                  </a:cubicBezTo>
                  <a:cubicBezTo>
                    <a:pt x="131" y="270"/>
                    <a:pt x="88" y="161"/>
                    <a:pt x="109" y="53"/>
                  </a:cubicBezTo>
                  <a:cubicBezTo>
                    <a:pt x="109" y="31"/>
                    <a:pt x="88" y="10"/>
                    <a:pt x="66" y="10"/>
                  </a:cubicBezTo>
                  <a:cubicBezTo>
                    <a:pt x="60" y="3"/>
                    <a:pt x="53" y="1"/>
                    <a:pt x="4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"/>
            <p:cNvSpPr/>
            <p:nvPr/>
          </p:nvSpPr>
          <p:spPr>
            <a:xfrm>
              <a:off x="3626073" y="2865962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83" y="1"/>
                  </a:moveTo>
                  <a:cubicBezTo>
                    <a:pt x="67" y="1"/>
                    <a:pt x="51" y="8"/>
                    <a:pt x="44" y="23"/>
                  </a:cubicBezTo>
                  <a:cubicBezTo>
                    <a:pt x="0" y="153"/>
                    <a:pt x="22" y="305"/>
                    <a:pt x="87" y="435"/>
                  </a:cubicBezTo>
                  <a:cubicBezTo>
                    <a:pt x="87" y="457"/>
                    <a:pt x="109" y="457"/>
                    <a:pt x="130" y="457"/>
                  </a:cubicBezTo>
                  <a:lnTo>
                    <a:pt x="152" y="457"/>
                  </a:lnTo>
                  <a:cubicBezTo>
                    <a:pt x="152" y="435"/>
                    <a:pt x="174" y="413"/>
                    <a:pt x="152" y="392"/>
                  </a:cubicBezTo>
                  <a:cubicBezTo>
                    <a:pt x="87" y="283"/>
                    <a:pt x="87" y="175"/>
                    <a:pt x="130" y="67"/>
                  </a:cubicBezTo>
                  <a:cubicBezTo>
                    <a:pt x="144" y="25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"/>
            <p:cNvSpPr/>
            <p:nvPr/>
          </p:nvSpPr>
          <p:spPr>
            <a:xfrm>
              <a:off x="3631417" y="2903081"/>
              <a:ext cx="8961" cy="17347"/>
            </a:xfrm>
            <a:custGeom>
              <a:avLst/>
              <a:gdLst/>
              <a:ahLst/>
              <a:cxnLst/>
              <a:rect l="l" t="t" r="r" b="b"/>
              <a:pathLst>
                <a:path w="218" h="422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183"/>
                    <a:pt x="44" y="313"/>
                    <a:pt x="130" y="421"/>
                  </a:cubicBezTo>
                  <a:lnTo>
                    <a:pt x="195" y="421"/>
                  </a:lnTo>
                  <a:cubicBezTo>
                    <a:pt x="217" y="399"/>
                    <a:pt x="217" y="378"/>
                    <a:pt x="195" y="378"/>
                  </a:cubicBezTo>
                  <a:cubicBezTo>
                    <a:pt x="109" y="269"/>
                    <a:pt x="87" y="161"/>
                    <a:pt x="87" y="52"/>
                  </a:cubicBezTo>
                  <a:cubicBezTo>
                    <a:pt x="87" y="31"/>
                    <a:pt x="87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"/>
            <p:cNvSpPr/>
            <p:nvPr/>
          </p:nvSpPr>
          <p:spPr>
            <a:xfrm>
              <a:off x="3949587" y="282390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22" y="6"/>
                    <a:pt x="0" y="27"/>
                    <a:pt x="0" y="49"/>
                  </a:cubicBezTo>
                  <a:cubicBezTo>
                    <a:pt x="22" y="71"/>
                    <a:pt x="44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412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56" y="179"/>
                    <a:pt x="456" y="136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"/>
            <p:cNvSpPr/>
            <p:nvPr/>
          </p:nvSpPr>
          <p:spPr>
            <a:xfrm>
              <a:off x="3983459" y="2831021"/>
              <a:ext cx="17841" cy="8304"/>
            </a:xfrm>
            <a:custGeom>
              <a:avLst/>
              <a:gdLst/>
              <a:ahLst/>
              <a:cxnLst/>
              <a:rect l="l" t="t" r="r" b="b"/>
              <a:pathLst>
                <a:path w="434" h="202" extrusionOk="0">
                  <a:moveTo>
                    <a:pt x="118" y="1"/>
                  </a:moveTo>
                  <a:cubicBezTo>
                    <a:pt x="94" y="1"/>
                    <a:pt x="69" y="2"/>
                    <a:pt x="44" y="6"/>
                  </a:cubicBezTo>
                  <a:cubicBezTo>
                    <a:pt x="22" y="6"/>
                    <a:pt x="0" y="28"/>
                    <a:pt x="0" y="49"/>
                  </a:cubicBezTo>
                  <a:cubicBezTo>
                    <a:pt x="22" y="71"/>
                    <a:pt x="22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0" y="201"/>
                    <a:pt x="390" y="201"/>
                  </a:cubicBezTo>
                  <a:cubicBezTo>
                    <a:pt x="412" y="201"/>
                    <a:pt x="412" y="201"/>
                    <a:pt x="434" y="179"/>
                  </a:cubicBezTo>
                  <a:cubicBezTo>
                    <a:pt x="434" y="179"/>
                    <a:pt x="434" y="136"/>
                    <a:pt x="434" y="136"/>
                  </a:cubicBezTo>
                  <a:cubicBezTo>
                    <a:pt x="343" y="46"/>
                    <a:pt x="238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"/>
            <p:cNvSpPr/>
            <p:nvPr/>
          </p:nvSpPr>
          <p:spPr>
            <a:xfrm>
              <a:off x="3963851" y="2841750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1"/>
                  </a:moveTo>
                  <a:cubicBezTo>
                    <a:pt x="100" y="1"/>
                    <a:pt x="82" y="2"/>
                    <a:pt x="65" y="5"/>
                  </a:cubicBezTo>
                  <a:cubicBezTo>
                    <a:pt x="0" y="5"/>
                    <a:pt x="0" y="92"/>
                    <a:pt x="65" y="92"/>
                  </a:cubicBezTo>
                  <a:cubicBezTo>
                    <a:pt x="84" y="88"/>
                    <a:pt x="102" y="86"/>
                    <a:pt x="121" y="86"/>
                  </a:cubicBezTo>
                  <a:cubicBezTo>
                    <a:pt x="210" y="86"/>
                    <a:pt x="297" y="128"/>
                    <a:pt x="369" y="200"/>
                  </a:cubicBezTo>
                  <a:lnTo>
                    <a:pt x="456" y="200"/>
                  </a:lnTo>
                  <a:cubicBezTo>
                    <a:pt x="456" y="179"/>
                    <a:pt x="456" y="157"/>
                    <a:pt x="456" y="135"/>
                  </a:cubicBezTo>
                  <a:cubicBezTo>
                    <a:pt x="361" y="60"/>
                    <a:pt x="234" y="1"/>
                    <a:pt x="11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"/>
            <p:cNvSpPr/>
            <p:nvPr/>
          </p:nvSpPr>
          <p:spPr>
            <a:xfrm>
              <a:off x="3989666" y="2851533"/>
              <a:ext cx="17882" cy="8263"/>
            </a:xfrm>
            <a:custGeom>
              <a:avLst/>
              <a:gdLst/>
              <a:ahLst/>
              <a:cxnLst/>
              <a:rect l="l" t="t" r="r" b="b"/>
              <a:pathLst>
                <a:path w="435" h="201" extrusionOk="0">
                  <a:moveTo>
                    <a:pt x="111" y="0"/>
                  </a:moveTo>
                  <a:cubicBezTo>
                    <a:pt x="88" y="0"/>
                    <a:pt x="66" y="2"/>
                    <a:pt x="44" y="6"/>
                  </a:cubicBezTo>
                  <a:cubicBezTo>
                    <a:pt x="23" y="6"/>
                    <a:pt x="1" y="27"/>
                    <a:pt x="1" y="49"/>
                  </a:cubicBezTo>
                  <a:cubicBezTo>
                    <a:pt x="1" y="64"/>
                    <a:pt x="12" y="80"/>
                    <a:pt x="26" y="80"/>
                  </a:cubicBezTo>
                  <a:cubicBezTo>
                    <a:pt x="32" y="80"/>
                    <a:pt x="38" y="77"/>
                    <a:pt x="44" y="71"/>
                  </a:cubicBezTo>
                  <a:cubicBezTo>
                    <a:pt x="174" y="71"/>
                    <a:pt x="283" y="114"/>
                    <a:pt x="370" y="201"/>
                  </a:cubicBezTo>
                  <a:lnTo>
                    <a:pt x="435" y="201"/>
                  </a:lnTo>
                  <a:cubicBezTo>
                    <a:pt x="435" y="179"/>
                    <a:pt x="435" y="157"/>
                    <a:pt x="435" y="136"/>
                  </a:cubicBezTo>
                  <a:cubicBezTo>
                    <a:pt x="344" y="45"/>
                    <a:pt x="224" y="0"/>
                    <a:pt x="11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"/>
            <p:cNvSpPr/>
            <p:nvPr/>
          </p:nvSpPr>
          <p:spPr>
            <a:xfrm>
              <a:off x="4022675" y="2863989"/>
              <a:ext cx="17841" cy="8057"/>
            </a:xfrm>
            <a:custGeom>
              <a:avLst/>
              <a:gdLst/>
              <a:ahLst/>
              <a:cxnLst/>
              <a:rect l="l" t="t" r="r" b="b"/>
              <a:pathLst>
                <a:path w="434" h="196" extrusionOk="0">
                  <a:moveTo>
                    <a:pt x="110" y="1"/>
                  </a:moveTo>
                  <a:cubicBezTo>
                    <a:pt x="87" y="1"/>
                    <a:pt x="65" y="3"/>
                    <a:pt x="43" y="6"/>
                  </a:cubicBezTo>
                  <a:cubicBezTo>
                    <a:pt x="22" y="6"/>
                    <a:pt x="0" y="28"/>
                    <a:pt x="0" y="50"/>
                  </a:cubicBezTo>
                  <a:cubicBezTo>
                    <a:pt x="0" y="71"/>
                    <a:pt x="22" y="71"/>
                    <a:pt x="43" y="71"/>
                  </a:cubicBezTo>
                  <a:cubicBezTo>
                    <a:pt x="174" y="71"/>
                    <a:pt x="282" y="115"/>
                    <a:pt x="369" y="180"/>
                  </a:cubicBezTo>
                  <a:cubicBezTo>
                    <a:pt x="369" y="190"/>
                    <a:pt x="374" y="196"/>
                    <a:pt x="380" y="196"/>
                  </a:cubicBezTo>
                  <a:cubicBezTo>
                    <a:pt x="385" y="196"/>
                    <a:pt x="390" y="190"/>
                    <a:pt x="390" y="180"/>
                  </a:cubicBezTo>
                  <a:cubicBezTo>
                    <a:pt x="390" y="190"/>
                    <a:pt x="396" y="196"/>
                    <a:pt x="401" y="196"/>
                  </a:cubicBezTo>
                  <a:cubicBezTo>
                    <a:pt x="407" y="196"/>
                    <a:pt x="412" y="190"/>
                    <a:pt x="412" y="180"/>
                  </a:cubicBezTo>
                  <a:cubicBezTo>
                    <a:pt x="434" y="180"/>
                    <a:pt x="434" y="136"/>
                    <a:pt x="412" y="136"/>
                  </a:cubicBezTo>
                  <a:cubicBezTo>
                    <a:pt x="340" y="46"/>
                    <a:pt x="222" y="1"/>
                    <a:pt x="110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"/>
            <p:cNvSpPr/>
            <p:nvPr/>
          </p:nvSpPr>
          <p:spPr>
            <a:xfrm>
              <a:off x="4048490" y="2861563"/>
              <a:ext cx="16977" cy="11592"/>
            </a:xfrm>
            <a:custGeom>
              <a:avLst/>
              <a:gdLst/>
              <a:ahLst/>
              <a:cxnLst/>
              <a:rect l="l" t="t" r="r" b="b"/>
              <a:pathLst>
                <a:path w="413" h="282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74" y="109"/>
                    <a:pt x="283" y="174"/>
                    <a:pt x="348" y="260"/>
                  </a:cubicBezTo>
                  <a:cubicBezTo>
                    <a:pt x="348" y="282"/>
                    <a:pt x="369" y="282"/>
                    <a:pt x="391" y="282"/>
                  </a:cubicBezTo>
                  <a:cubicBezTo>
                    <a:pt x="413" y="282"/>
                    <a:pt x="413" y="239"/>
                    <a:pt x="413" y="239"/>
                  </a:cubicBezTo>
                  <a:cubicBezTo>
                    <a:pt x="326" y="109"/>
                    <a:pt x="196" y="22"/>
                    <a:pt x="66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"/>
            <p:cNvSpPr/>
            <p:nvPr/>
          </p:nvSpPr>
          <p:spPr>
            <a:xfrm>
              <a:off x="4016427" y="2846189"/>
              <a:ext cx="18745" cy="8263"/>
            </a:xfrm>
            <a:custGeom>
              <a:avLst/>
              <a:gdLst/>
              <a:ahLst/>
              <a:cxnLst/>
              <a:rect l="l" t="t" r="r" b="b"/>
              <a:pathLst>
                <a:path w="456" h="201" extrusionOk="0">
                  <a:moveTo>
                    <a:pt x="118" y="0"/>
                  </a:moveTo>
                  <a:cubicBezTo>
                    <a:pt x="94" y="0"/>
                    <a:pt x="69" y="2"/>
                    <a:pt x="44" y="6"/>
                  </a:cubicBezTo>
                  <a:cubicBezTo>
                    <a:pt x="0" y="6"/>
                    <a:pt x="0" y="71"/>
                    <a:pt x="44" y="71"/>
                  </a:cubicBezTo>
                  <a:cubicBezTo>
                    <a:pt x="174" y="71"/>
                    <a:pt x="282" y="114"/>
                    <a:pt x="369" y="179"/>
                  </a:cubicBezTo>
                  <a:cubicBezTo>
                    <a:pt x="369" y="201"/>
                    <a:pt x="391" y="201"/>
                    <a:pt x="391" y="201"/>
                  </a:cubicBezTo>
                  <a:cubicBezTo>
                    <a:pt x="412" y="201"/>
                    <a:pt x="434" y="201"/>
                    <a:pt x="434" y="179"/>
                  </a:cubicBezTo>
                  <a:cubicBezTo>
                    <a:pt x="456" y="179"/>
                    <a:pt x="456" y="157"/>
                    <a:pt x="434" y="136"/>
                  </a:cubicBezTo>
                  <a:cubicBezTo>
                    <a:pt x="344" y="45"/>
                    <a:pt x="238" y="0"/>
                    <a:pt x="118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"/>
            <p:cNvSpPr/>
            <p:nvPr/>
          </p:nvSpPr>
          <p:spPr>
            <a:xfrm>
              <a:off x="3643010" y="2725334"/>
              <a:ext cx="6248" cy="18622"/>
            </a:xfrm>
            <a:custGeom>
              <a:avLst/>
              <a:gdLst/>
              <a:ahLst/>
              <a:cxnLst/>
              <a:rect l="l" t="t" r="r" b="b"/>
              <a:pathLst>
                <a:path w="152" h="453" extrusionOk="0">
                  <a:moveTo>
                    <a:pt x="65" y="1"/>
                  </a:moveTo>
                  <a:cubicBezTo>
                    <a:pt x="53" y="1"/>
                    <a:pt x="44" y="6"/>
                    <a:pt x="44" y="19"/>
                  </a:cubicBezTo>
                  <a:cubicBezTo>
                    <a:pt x="0" y="170"/>
                    <a:pt x="0" y="301"/>
                    <a:pt x="65" y="431"/>
                  </a:cubicBezTo>
                  <a:cubicBezTo>
                    <a:pt x="87" y="452"/>
                    <a:pt x="87" y="452"/>
                    <a:pt x="109" y="452"/>
                  </a:cubicBezTo>
                  <a:lnTo>
                    <a:pt x="130" y="452"/>
                  </a:lnTo>
                  <a:cubicBezTo>
                    <a:pt x="152" y="431"/>
                    <a:pt x="152" y="409"/>
                    <a:pt x="130" y="387"/>
                  </a:cubicBezTo>
                  <a:cubicBezTo>
                    <a:pt x="87" y="301"/>
                    <a:pt x="87" y="170"/>
                    <a:pt x="109" y="62"/>
                  </a:cubicBezTo>
                  <a:cubicBezTo>
                    <a:pt x="139" y="31"/>
                    <a:pt x="94" y="1"/>
                    <a:pt x="6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"/>
            <p:cNvSpPr/>
            <p:nvPr/>
          </p:nvSpPr>
          <p:spPr>
            <a:xfrm>
              <a:off x="3635857" y="2691832"/>
              <a:ext cx="7194" cy="18252"/>
            </a:xfrm>
            <a:custGeom>
              <a:avLst/>
              <a:gdLst/>
              <a:ahLst/>
              <a:cxnLst/>
              <a:rect l="l" t="t" r="r" b="b"/>
              <a:pathLst>
                <a:path w="175" h="444" extrusionOk="0">
                  <a:moveTo>
                    <a:pt x="91" y="1"/>
                  </a:moveTo>
                  <a:cubicBezTo>
                    <a:pt x="77" y="1"/>
                    <a:pt x="66" y="16"/>
                    <a:pt x="66" y="32"/>
                  </a:cubicBezTo>
                  <a:cubicBezTo>
                    <a:pt x="1" y="162"/>
                    <a:pt x="22" y="292"/>
                    <a:pt x="87" y="422"/>
                  </a:cubicBezTo>
                  <a:cubicBezTo>
                    <a:pt x="87" y="443"/>
                    <a:pt x="109" y="443"/>
                    <a:pt x="131" y="443"/>
                  </a:cubicBezTo>
                  <a:cubicBezTo>
                    <a:pt x="153" y="422"/>
                    <a:pt x="174" y="400"/>
                    <a:pt x="153" y="378"/>
                  </a:cubicBezTo>
                  <a:cubicBezTo>
                    <a:pt x="109" y="292"/>
                    <a:pt x="87" y="162"/>
                    <a:pt x="131" y="53"/>
                  </a:cubicBezTo>
                  <a:cubicBezTo>
                    <a:pt x="131" y="32"/>
                    <a:pt x="131" y="10"/>
                    <a:pt x="109" y="10"/>
                  </a:cubicBezTo>
                  <a:cubicBezTo>
                    <a:pt x="103" y="3"/>
                    <a:pt x="96" y="1"/>
                    <a:pt x="91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"/>
            <p:cNvSpPr/>
            <p:nvPr/>
          </p:nvSpPr>
          <p:spPr>
            <a:xfrm>
              <a:off x="3653697" y="2705233"/>
              <a:ext cx="6289" cy="18211"/>
            </a:xfrm>
            <a:custGeom>
              <a:avLst/>
              <a:gdLst/>
              <a:ahLst/>
              <a:cxnLst/>
              <a:rect l="l" t="t" r="r" b="b"/>
              <a:pathLst>
                <a:path w="153" h="443" extrusionOk="0">
                  <a:moveTo>
                    <a:pt x="69" y="0"/>
                  </a:moveTo>
                  <a:cubicBezTo>
                    <a:pt x="55" y="0"/>
                    <a:pt x="44" y="15"/>
                    <a:pt x="44" y="31"/>
                  </a:cubicBezTo>
                  <a:cubicBezTo>
                    <a:pt x="0" y="161"/>
                    <a:pt x="0" y="313"/>
                    <a:pt x="65" y="443"/>
                  </a:cubicBezTo>
                  <a:lnTo>
                    <a:pt x="130" y="443"/>
                  </a:lnTo>
                  <a:cubicBezTo>
                    <a:pt x="152" y="443"/>
                    <a:pt x="152" y="399"/>
                    <a:pt x="130" y="399"/>
                  </a:cubicBezTo>
                  <a:cubicBezTo>
                    <a:pt x="87" y="291"/>
                    <a:pt x="65" y="161"/>
                    <a:pt x="109" y="52"/>
                  </a:cubicBezTo>
                  <a:cubicBezTo>
                    <a:pt x="130" y="31"/>
                    <a:pt x="109" y="9"/>
                    <a:pt x="87" y="9"/>
                  </a:cubicBezTo>
                  <a:cubicBezTo>
                    <a:pt x="81" y="3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"/>
            <p:cNvSpPr/>
            <p:nvPr/>
          </p:nvSpPr>
          <p:spPr>
            <a:xfrm>
              <a:off x="3651930" y="2677938"/>
              <a:ext cx="7153" cy="18786"/>
            </a:xfrm>
            <a:custGeom>
              <a:avLst/>
              <a:gdLst/>
              <a:ahLst/>
              <a:cxnLst/>
              <a:rect l="l" t="t" r="r" b="b"/>
              <a:pathLst>
                <a:path w="174" h="457" extrusionOk="0">
                  <a:moveTo>
                    <a:pt x="108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0" y="153"/>
                    <a:pt x="22" y="304"/>
                    <a:pt x="87" y="435"/>
                  </a:cubicBezTo>
                  <a:cubicBezTo>
                    <a:pt x="87" y="435"/>
                    <a:pt x="108" y="456"/>
                    <a:pt x="108" y="456"/>
                  </a:cubicBezTo>
                  <a:lnTo>
                    <a:pt x="130" y="456"/>
                  </a:lnTo>
                  <a:cubicBezTo>
                    <a:pt x="152" y="435"/>
                    <a:pt x="173" y="413"/>
                    <a:pt x="152" y="391"/>
                  </a:cubicBezTo>
                  <a:cubicBezTo>
                    <a:pt x="87" y="283"/>
                    <a:pt x="87" y="174"/>
                    <a:pt x="130" y="66"/>
                  </a:cubicBezTo>
                  <a:cubicBezTo>
                    <a:pt x="130" y="44"/>
                    <a:pt x="130" y="23"/>
                    <a:pt x="108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"/>
            <p:cNvSpPr/>
            <p:nvPr/>
          </p:nvSpPr>
          <p:spPr>
            <a:xfrm>
              <a:off x="3650121" y="2643202"/>
              <a:ext cx="7194" cy="18745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22"/>
                  </a:cubicBezTo>
                  <a:cubicBezTo>
                    <a:pt x="1" y="152"/>
                    <a:pt x="22" y="304"/>
                    <a:pt x="87" y="434"/>
                  </a:cubicBezTo>
                  <a:cubicBezTo>
                    <a:pt x="87" y="434"/>
                    <a:pt x="109" y="456"/>
                    <a:pt x="131" y="456"/>
                  </a:cubicBezTo>
                  <a:cubicBezTo>
                    <a:pt x="131" y="456"/>
                    <a:pt x="131" y="434"/>
                    <a:pt x="131" y="434"/>
                  </a:cubicBezTo>
                  <a:cubicBezTo>
                    <a:pt x="152" y="434"/>
                    <a:pt x="174" y="412"/>
                    <a:pt x="152" y="391"/>
                  </a:cubicBezTo>
                  <a:cubicBezTo>
                    <a:pt x="109" y="282"/>
                    <a:pt x="87" y="152"/>
                    <a:pt x="131" y="44"/>
                  </a:cubicBezTo>
                  <a:cubicBezTo>
                    <a:pt x="131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"/>
            <p:cNvSpPr/>
            <p:nvPr/>
          </p:nvSpPr>
          <p:spPr>
            <a:xfrm>
              <a:off x="3640338" y="2619360"/>
              <a:ext cx="7153" cy="18539"/>
            </a:xfrm>
            <a:custGeom>
              <a:avLst/>
              <a:gdLst/>
              <a:ahLst/>
              <a:cxnLst/>
              <a:rect l="l" t="t" r="r" b="b"/>
              <a:pathLst>
                <a:path w="174" h="451" extrusionOk="0">
                  <a:moveTo>
                    <a:pt x="119" y="0"/>
                  </a:moveTo>
                  <a:cubicBezTo>
                    <a:pt x="109" y="0"/>
                    <a:pt x="98" y="6"/>
                    <a:pt x="87" y="17"/>
                  </a:cubicBezTo>
                  <a:cubicBezTo>
                    <a:pt x="22" y="125"/>
                    <a:pt x="0" y="277"/>
                    <a:pt x="44" y="407"/>
                  </a:cubicBezTo>
                  <a:cubicBezTo>
                    <a:pt x="44" y="429"/>
                    <a:pt x="44" y="450"/>
                    <a:pt x="65" y="450"/>
                  </a:cubicBezTo>
                  <a:cubicBezTo>
                    <a:pt x="87" y="450"/>
                    <a:pt x="109" y="429"/>
                    <a:pt x="109" y="407"/>
                  </a:cubicBezTo>
                  <a:cubicBezTo>
                    <a:pt x="65" y="277"/>
                    <a:pt x="87" y="168"/>
                    <a:pt x="152" y="60"/>
                  </a:cubicBezTo>
                  <a:cubicBezTo>
                    <a:pt x="174" y="60"/>
                    <a:pt x="174" y="17"/>
                    <a:pt x="152" y="17"/>
                  </a:cubicBezTo>
                  <a:cubicBezTo>
                    <a:pt x="141" y="6"/>
                    <a:pt x="130" y="0"/>
                    <a:pt x="119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"/>
            <p:cNvSpPr/>
            <p:nvPr/>
          </p:nvSpPr>
          <p:spPr>
            <a:xfrm>
              <a:off x="3636761" y="2655822"/>
              <a:ext cx="7153" cy="18622"/>
            </a:xfrm>
            <a:custGeom>
              <a:avLst/>
              <a:gdLst/>
              <a:ahLst/>
              <a:cxnLst/>
              <a:rect l="l" t="t" r="r" b="b"/>
              <a:pathLst>
                <a:path w="174" h="453" extrusionOk="0">
                  <a:moveTo>
                    <a:pt x="85" y="0"/>
                  </a:moveTo>
                  <a:cubicBezTo>
                    <a:pt x="74" y="0"/>
                    <a:pt x="65" y="5"/>
                    <a:pt x="65" y="19"/>
                  </a:cubicBezTo>
                  <a:cubicBezTo>
                    <a:pt x="0" y="149"/>
                    <a:pt x="22" y="300"/>
                    <a:pt x="87" y="431"/>
                  </a:cubicBezTo>
                  <a:cubicBezTo>
                    <a:pt x="87" y="431"/>
                    <a:pt x="109" y="452"/>
                    <a:pt x="131" y="452"/>
                  </a:cubicBezTo>
                  <a:lnTo>
                    <a:pt x="131" y="431"/>
                  </a:lnTo>
                  <a:cubicBezTo>
                    <a:pt x="152" y="431"/>
                    <a:pt x="174" y="409"/>
                    <a:pt x="152" y="387"/>
                  </a:cubicBezTo>
                  <a:cubicBezTo>
                    <a:pt x="109" y="279"/>
                    <a:pt x="87" y="149"/>
                    <a:pt x="131" y="40"/>
                  </a:cubicBezTo>
                  <a:cubicBezTo>
                    <a:pt x="145" y="25"/>
                    <a:pt x="109" y="0"/>
                    <a:pt x="85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5"/>
          <p:cNvGrpSpPr/>
          <p:nvPr/>
        </p:nvGrpSpPr>
        <p:grpSpPr>
          <a:xfrm>
            <a:off x="7844517" y="2894245"/>
            <a:ext cx="1064815" cy="945558"/>
            <a:chOff x="2323026" y="2460425"/>
            <a:chExt cx="737878" cy="705029"/>
          </a:xfrm>
        </p:grpSpPr>
        <p:sp>
          <p:nvSpPr>
            <p:cNvPr id="1543" name="Google Shape;1543;p5"/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"/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"/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"/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"/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"/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"/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"/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"/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"/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"/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"/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"/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"/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"/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"/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"/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"/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"/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"/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"/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"/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"/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"/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"/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5"/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5" name="Google Shape;1625;p5"/>
          <p:cNvGrpSpPr/>
          <p:nvPr/>
        </p:nvGrpSpPr>
        <p:grpSpPr>
          <a:xfrm>
            <a:off x="6212592" y="4109967"/>
            <a:ext cx="1012373" cy="938776"/>
            <a:chOff x="1353138" y="3612312"/>
            <a:chExt cx="701538" cy="699972"/>
          </a:xfrm>
        </p:grpSpPr>
        <p:sp>
          <p:nvSpPr>
            <p:cNvPr id="1626" name="Google Shape;1626;p5"/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5"/>
          <p:cNvGrpSpPr/>
          <p:nvPr/>
        </p:nvGrpSpPr>
        <p:grpSpPr>
          <a:xfrm>
            <a:off x="7394729" y="3852098"/>
            <a:ext cx="917316" cy="1127143"/>
            <a:chOff x="2425007" y="3486425"/>
            <a:chExt cx="635667" cy="840424"/>
          </a:xfrm>
        </p:grpSpPr>
        <p:sp>
          <p:nvSpPr>
            <p:cNvPr id="1680" name="Google Shape;1680;p5"/>
            <p:cNvSpPr/>
            <p:nvPr/>
          </p:nvSpPr>
          <p:spPr>
            <a:xfrm>
              <a:off x="2425007" y="3944746"/>
              <a:ext cx="66528" cy="72412"/>
            </a:xfrm>
            <a:custGeom>
              <a:avLst/>
              <a:gdLst/>
              <a:ahLst/>
              <a:cxnLst/>
              <a:rect l="l" t="t" r="r" b="b"/>
              <a:pathLst>
                <a:path w="1627" h="1771" extrusionOk="0">
                  <a:moveTo>
                    <a:pt x="87" y="0"/>
                  </a:moveTo>
                  <a:cubicBezTo>
                    <a:pt x="87" y="0"/>
                    <a:pt x="1" y="911"/>
                    <a:pt x="348" y="1410"/>
                  </a:cubicBezTo>
                  <a:cubicBezTo>
                    <a:pt x="546" y="1707"/>
                    <a:pt x="935" y="1771"/>
                    <a:pt x="1233" y="1771"/>
                  </a:cubicBezTo>
                  <a:cubicBezTo>
                    <a:pt x="1456" y="1771"/>
                    <a:pt x="1627" y="1735"/>
                    <a:pt x="1627" y="1735"/>
                  </a:cubicBezTo>
                  <a:lnTo>
                    <a:pt x="1627" y="141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2469331" y="3944746"/>
              <a:ext cx="461934" cy="226312"/>
            </a:xfrm>
            <a:custGeom>
              <a:avLst/>
              <a:gdLst/>
              <a:ahLst/>
              <a:cxnLst/>
              <a:rect l="l" t="t" r="r" b="b"/>
              <a:pathLst>
                <a:path w="11297" h="5535" extrusionOk="0">
                  <a:moveTo>
                    <a:pt x="10473" y="0"/>
                  </a:moveTo>
                  <a:lnTo>
                    <a:pt x="10473" y="0"/>
                  </a:lnTo>
                  <a:cubicBezTo>
                    <a:pt x="10472" y="0"/>
                    <a:pt x="651" y="803"/>
                    <a:pt x="391" y="1561"/>
                  </a:cubicBezTo>
                  <a:cubicBezTo>
                    <a:pt x="1" y="2710"/>
                    <a:pt x="391" y="5486"/>
                    <a:pt x="1150" y="5529"/>
                  </a:cubicBezTo>
                  <a:cubicBezTo>
                    <a:pt x="1219" y="5533"/>
                    <a:pt x="1343" y="5535"/>
                    <a:pt x="1511" y="5535"/>
                  </a:cubicBezTo>
                  <a:cubicBezTo>
                    <a:pt x="3196" y="5535"/>
                    <a:pt x="9323" y="5355"/>
                    <a:pt x="9323" y="5355"/>
                  </a:cubicBezTo>
                  <a:cubicBezTo>
                    <a:pt x="9323" y="5355"/>
                    <a:pt x="11296" y="542"/>
                    <a:pt x="10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2685633" y="3541379"/>
              <a:ext cx="150761" cy="139222"/>
            </a:xfrm>
            <a:custGeom>
              <a:avLst/>
              <a:gdLst/>
              <a:ahLst/>
              <a:cxnLst/>
              <a:rect l="l" t="t" r="r" b="b"/>
              <a:pathLst>
                <a:path w="3687" h="3405" extrusionOk="0">
                  <a:moveTo>
                    <a:pt x="23" y="1"/>
                  </a:moveTo>
                  <a:cubicBezTo>
                    <a:pt x="23" y="22"/>
                    <a:pt x="1" y="22"/>
                    <a:pt x="23" y="44"/>
                  </a:cubicBezTo>
                  <a:cubicBezTo>
                    <a:pt x="153" y="478"/>
                    <a:pt x="868" y="2581"/>
                    <a:pt x="1150" y="2602"/>
                  </a:cubicBezTo>
                  <a:cubicBezTo>
                    <a:pt x="1161" y="2604"/>
                    <a:pt x="1172" y="2605"/>
                    <a:pt x="1183" y="2605"/>
                  </a:cubicBezTo>
                  <a:cubicBezTo>
                    <a:pt x="1466" y="2605"/>
                    <a:pt x="1892" y="2097"/>
                    <a:pt x="2017" y="1930"/>
                  </a:cubicBezTo>
                  <a:lnTo>
                    <a:pt x="2949" y="3383"/>
                  </a:lnTo>
                  <a:cubicBezTo>
                    <a:pt x="2949" y="3405"/>
                    <a:pt x="2971" y="3405"/>
                    <a:pt x="2971" y="3405"/>
                  </a:cubicBezTo>
                  <a:lnTo>
                    <a:pt x="3014" y="3405"/>
                  </a:lnTo>
                  <a:cubicBezTo>
                    <a:pt x="3014" y="3383"/>
                    <a:pt x="3014" y="3361"/>
                    <a:pt x="3014" y="3361"/>
                  </a:cubicBezTo>
                  <a:lnTo>
                    <a:pt x="2039" y="1844"/>
                  </a:lnTo>
                  <a:cubicBezTo>
                    <a:pt x="2039" y="1822"/>
                    <a:pt x="2039" y="1822"/>
                    <a:pt x="2017" y="1822"/>
                  </a:cubicBezTo>
                  <a:cubicBezTo>
                    <a:pt x="1995" y="1822"/>
                    <a:pt x="1995" y="1822"/>
                    <a:pt x="1974" y="1844"/>
                  </a:cubicBezTo>
                  <a:cubicBezTo>
                    <a:pt x="1825" y="2035"/>
                    <a:pt x="1407" y="2516"/>
                    <a:pt x="1165" y="2516"/>
                  </a:cubicBezTo>
                  <a:cubicBezTo>
                    <a:pt x="1160" y="2516"/>
                    <a:pt x="1155" y="2516"/>
                    <a:pt x="1150" y="2516"/>
                  </a:cubicBezTo>
                  <a:cubicBezTo>
                    <a:pt x="976" y="2494"/>
                    <a:pt x="521" y="1345"/>
                    <a:pt x="153" y="218"/>
                  </a:cubicBezTo>
                  <a:lnTo>
                    <a:pt x="153" y="218"/>
                  </a:lnTo>
                  <a:lnTo>
                    <a:pt x="1193" y="1518"/>
                  </a:lnTo>
                  <a:lnTo>
                    <a:pt x="1237" y="1518"/>
                  </a:lnTo>
                  <a:cubicBezTo>
                    <a:pt x="1497" y="1215"/>
                    <a:pt x="1909" y="738"/>
                    <a:pt x="2017" y="651"/>
                  </a:cubicBezTo>
                  <a:cubicBezTo>
                    <a:pt x="2169" y="825"/>
                    <a:pt x="3036" y="2255"/>
                    <a:pt x="3622" y="3209"/>
                  </a:cubicBezTo>
                  <a:cubicBezTo>
                    <a:pt x="3622" y="3231"/>
                    <a:pt x="3643" y="3231"/>
                    <a:pt x="3665" y="3231"/>
                  </a:cubicBezTo>
                  <a:cubicBezTo>
                    <a:pt x="3687" y="3209"/>
                    <a:pt x="3687" y="3188"/>
                    <a:pt x="3687" y="3166"/>
                  </a:cubicBezTo>
                  <a:cubicBezTo>
                    <a:pt x="3687" y="3166"/>
                    <a:pt x="3275" y="2516"/>
                    <a:pt x="2884" y="1865"/>
                  </a:cubicBezTo>
                  <a:cubicBezTo>
                    <a:pt x="2204" y="726"/>
                    <a:pt x="2085" y="552"/>
                    <a:pt x="2025" y="552"/>
                  </a:cubicBezTo>
                  <a:cubicBezTo>
                    <a:pt x="2014" y="552"/>
                    <a:pt x="2005" y="558"/>
                    <a:pt x="1995" y="564"/>
                  </a:cubicBezTo>
                  <a:cubicBezTo>
                    <a:pt x="1930" y="586"/>
                    <a:pt x="1410" y="1193"/>
                    <a:pt x="1215" y="1432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2804457" y="3486425"/>
              <a:ext cx="82475" cy="175571"/>
            </a:xfrm>
            <a:custGeom>
              <a:avLst/>
              <a:gdLst/>
              <a:ahLst/>
              <a:cxnLst/>
              <a:rect l="l" t="t" r="r" b="b"/>
              <a:pathLst>
                <a:path w="2017" h="4294" extrusionOk="0">
                  <a:moveTo>
                    <a:pt x="1366" y="1"/>
                  </a:moveTo>
                  <a:cubicBezTo>
                    <a:pt x="1344" y="1"/>
                    <a:pt x="1323" y="22"/>
                    <a:pt x="1323" y="44"/>
                  </a:cubicBezTo>
                  <a:lnTo>
                    <a:pt x="1323" y="1366"/>
                  </a:lnTo>
                  <a:cubicBezTo>
                    <a:pt x="1323" y="1388"/>
                    <a:pt x="1323" y="1410"/>
                    <a:pt x="1301" y="1431"/>
                  </a:cubicBezTo>
                  <a:cubicBezTo>
                    <a:pt x="1271" y="1454"/>
                    <a:pt x="1217" y="1464"/>
                    <a:pt x="1149" y="1464"/>
                  </a:cubicBezTo>
                  <a:cubicBezTo>
                    <a:pt x="1023" y="1464"/>
                    <a:pt x="849" y="1430"/>
                    <a:pt x="694" y="1388"/>
                  </a:cubicBezTo>
                  <a:cubicBezTo>
                    <a:pt x="564" y="1366"/>
                    <a:pt x="412" y="1345"/>
                    <a:pt x="304" y="1345"/>
                  </a:cubicBezTo>
                  <a:cubicBezTo>
                    <a:pt x="291" y="1338"/>
                    <a:pt x="280" y="1336"/>
                    <a:pt x="271" y="1336"/>
                  </a:cubicBezTo>
                  <a:cubicBezTo>
                    <a:pt x="248" y="1336"/>
                    <a:pt x="232" y="1351"/>
                    <a:pt x="217" y="1366"/>
                  </a:cubicBezTo>
                  <a:cubicBezTo>
                    <a:pt x="0" y="1670"/>
                    <a:pt x="1041" y="3990"/>
                    <a:pt x="1171" y="4250"/>
                  </a:cubicBezTo>
                  <a:cubicBezTo>
                    <a:pt x="1171" y="4265"/>
                    <a:pt x="1182" y="4281"/>
                    <a:pt x="1196" y="4281"/>
                  </a:cubicBezTo>
                  <a:cubicBezTo>
                    <a:pt x="1201" y="4281"/>
                    <a:pt x="1208" y="4278"/>
                    <a:pt x="1214" y="4272"/>
                  </a:cubicBezTo>
                  <a:cubicBezTo>
                    <a:pt x="1236" y="4272"/>
                    <a:pt x="1236" y="4250"/>
                    <a:pt x="1236" y="4228"/>
                  </a:cubicBezTo>
                  <a:cubicBezTo>
                    <a:pt x="802" y="3231"/>
                    <a:pt x="152" y="1605"/>
                    <a:pt x="282" y="1410"/>
                  </a:cubicBezTo>
                  <a:lnTo>
                    <a:pt x="304" y="1410"/>
                  </a:lnTo>
                  <a:cubicBezTo>
                    <a:pt x="412" y="1431"/>
                    <a:pt x="542" y="1453"/>
                    <a:pt x="672" y="1475"/>
                  </a:cubicBezTo>
                  <a:cubicBezTo>
                    <a:pt x="854" y="1514"/>
                    <a:pt x="1021" y="1545"/>
                    <a:pt x="1148" y="1545"/>
                  </a:cubicBezTo>
                  <a:cubicBezTo>
                    <a:pt x="1233" y="1545"/>
                    <a:pt x="1301" y="1531"/>
                    <a:pt x="1344" y="1496"/>
                  </a:cubicBezTo>
                  <a:cubicBezTo>
                    <a:pt x="1388" y="1475"/>
                    <a:pt x="1409" y="1431"/>
                    <a:pt x="1409" y="1388"/>
                  </a:cubicBezTo>
                  <a:lnTo>
                    <a:pt x="1409" y="239"/>
                  </a:lnTo>
                  <a:cubicBezTo>
                    <a:pt x="1626" y="716"/>
                    <a:pt x="1800" y="1236"/>
                    <a:pt x="1930" y="1757"/>
                  </a:cubicBezTo>
                  <a:cubicBezTo>
                    <a:pt x="1930" y="1822"/>
                    <a:pt x="1908" y="1887"/>
                    <a:pt x="1865" y="1952"/>
                  </a:cubicBezTo>
                  <a:cubicBezTo>
                    <a:pt x="1714" y="2087"/>
                    <a:pt x="1409" y="2108"/>
                    <a:pt x="1234" y="2108"/>
                  </a:cubicBezTo>
                  <a:cubicBezTo>
                    <a:pt x="1157" y="2108"/>
                    <a:pt x="1106" y="2104"/>
                    <a:pt x="1106" y="2104"/>
                  </a:cubicBezTo>
                  <a:cubicBezTo>
                    <a:pt x="1084" y="2104"/>
                    <a:pt x="1062" y="2104"/>
                    <a:pt x="1062" y="2125"/>
                  </a:cubicBezTo>
                  <a:cubicBezTo>
                    <a:pt x="1062" y="2125"/>
                    <a:pt x="1062" y="2147"/>
                    <a:pt x="1062" y="2169"/>
                  </a:cubicBezTo>
                  <a:lnTo>
                    <a:pt x="1626" y="4250"/>
                  </a:lnTo>
                  <a:cubicBezTo>
                    <a:pt x="1648" y="4272"/>
                    <a:pt x="1648" y="4293"/>
                    <a:pt x="1669" y="4293"/>
                  </a:cubicBezTo>
                  <a:lnTo>
                    <a:pt x="1691" y="4293"/>
                  </a:lnTo>
                  <a:cubicBezTo>
                    <a:pt x="1713" y="4272"/>
                    <a:pt x="1734" y="4250"/>
                    <a:pt x="1734" y="4228"/>
                  </a:cubicBezTo>
                  <a:lnTo>
                    <a:pt x="1149" y="2190"/>
                  </a:lnTo>
                  <a:lnTo>
                    <a:pt x="1149" y="2190"/>
                  </a:lnTo>
                  <a:cubicBezTo>
                    <a:pt x="1182" y="2193"/>
                    <a:pt x="1214" y="2194"/>
                    <a:pt x="1248" y="2194"/>
                  </a:cubicBezTo>
                  <a:cubicBezTo>
                    <a:pt x="1479" y="2194"/>
                    <a:pt x="1718" y="2128"/>
                    <a:pt x="1908" y="1995"/>
                  </a:cubicBezTo>
                  <a:cubicBezTo>
                    <a:pt x="1973" y="1930"/>
                    <a:pt x="2016" y="1843"/>
                    <a:pt x="1995" y="1735"/>
                  </a:cubicBezTo>
                  <a:cubicBezTo>
                    <a:pt x="1973" y="1258"/>
                    <a:pt x="1431" y="87"/>
                    <a:pt x="1409" y="22"/>
                  </a:cubicBezTo>
                  <a:cubicBezTo>
                    <a:pt x="1388" y="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2768106" y="3637427"/>
              <a:ext cx="292568" cy="383566"/>
            </a:xfrm>
            <a:custGeom>
              <a:avLst/>
              <a:gdLst/>
              <a:ahLst/>
              <a:cxnLst/>
              <a:rect l="l" t="t" r="r" b="b"/>
              <a:pathLst>
                <a:path w="7155" h="9381" extrusionOk="0">
                  <a:moveTo>
                    <a:pt x="1369" y="1"/>
                  </a:moveTo>
                  <a:cubicBezTo>
                    <a:pt x="1296" y="1"/>
                    <a:pt x="1222" y="5"/>
                    <a:pt x="1149" y="15"/>
                  </a:cubicBezTo>
                  <a:cubicBezTo>
                    <a:pt x="174" y="167"/>
                    <a:pt x="0" y="9381"/>
                    <a:pt x="0" y="9381"/>
                  </a:cubicBezTo>
                  <a:lnTo>
                    <a:pt x="3642" y="9229"/>
                  </a:lnTo>
                  <a:lnTo>
                    <a:pt x="2623" y="3094"/>
                  </a:lnTo>
                  <a:lnTo>
                    <a:pt x="2623" y="3094"/>
                  </a:lnTo>
                  <a:cubicBezTo>
                    <a:pt x="2624" y="3094"/>
                    <a:pt x="5297" y="3862"/>
                    <a:pt x="6401" y="3862"/>
                  </a:cubicBezTo>
                  <a:cubicBezTo>
                    <a:pt x="6635" y="3862"/>
                    <a:pt x="6798" y="3827"/>
                    <a:pt x="6851" y="3744"/>
                  </a:cubicBezTo>
                  <a:cubicBezTo>
                    <a:pt x="7155" y="3289"/>
                    <a:pt x="3122" y="687"/>
                    <a:pt x="3122" y="687"/>
                  </a:cubicBezTo>
                  <a:cubicBezTo>
                    <a:pt x="3122" y="687"/>
                    <a:pt x="2269" y="1"/>
                    <a:pt x="1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2702480" y="3679665"/>
              <a:ext cx="104678" cy="41419"/>
            </a:xfrm>
            <a:custGeom>
              <a:avLst/>
              <a:gdLst/>
              <a:ahLst/>
              <a:cxnLst/>
              <a:rect l="l" t="t" r="r" b="b"/>
              <a:pathLst>
                <a:path w="2560" h="1013" extrusionOk="0">
                  <a:moveTo>
                    <a:pt x="131" y="1"/>
                  </a:moveTo>
                  <a:lnTo>
                    <a:pt x="131" y="1"/>
                  </a:lnTo>
                  <a:cubicBezTo>
                    <a:pt x="131" y="1"/>
                    <a:pt x="1" y="478"/>
                    <a:pt x="868" y="890"/>
                  </a:cubicBezTo>
                  <a:cubicBezTo>
                    <a:pt x="1053" y="978"/>
                    <a:pt x="1232" y="1012"/>
                    <a:pt x="1400" y="1012"/>
                  </a:cubicBezTo>
                  <a:cubicBezTo>
                    <a:pt x="2016" y="1012"/>
                    <a:pt x="2472" y="543"/>
                    <a:pt x="2472" y="543"/>
                  </a:cubicBezTo>
                  <a:lnTo>
                    <a:pt x="2559" y="26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2730120" y="3698065"/>
              <a:ext cx="57532" cy="14474"/>
            </a:xfrm>
            <a:custGeom>
              <a:avLst/>
              <a:gdLst/>
              <a:ahLst/>
              <a:cxnLst/>
              <a:rect l="l" t="t" r="r" b="b"/>
              <a:pathLst>
                <a:path w="1407" h="354" extrusionOk="0">
                  <a:moveTo>
                    <a:pt x="60" y="0"/>
                  </a:moveTo>
                  <a:cubicBezTo>
                    <a:pt x="27" y="0"/>
                    <a:pt x="1" y="36"/>
                    <a:pt x="19" y="71"/>
                  </a:cubicBezTo>
                  <a:cubicBezTo>
                    <a:pt x="170" y="245"/>
                    <a:pt x="409" y="353"/>
                    <a:pt x="647" y="353"/>
                  </a:cubicBezTo>
                  <a:cubicBezTo>
                    <a:pt x="907" y="353"/>
                    <a:pt x="1168" y="266"/>
                    <a:pt x="1384" y="115"/>
                  </a:cubicBezTo>
                  <a:cubicBezTo>
                    <a:pt x="1406" y="93"/>
                    <a:pt x="1406" y="71"/>
                    <a:pt x="1384" y="71"/>
                  </a:cubicBezTo>
                  <a:cubicBezTo>
                    <a:pt x="1374" y="60"/>
                    <a:pt x="1363" y="55"/>
                    <a:pt x="1355" y="55"/>
                  </a:cubicBezTo>
                  <a:cubicBezTo>
                    <a:pt x="1346" y="55"/>
                    <a:pt x="1341" y="60"/>
                    <a:pt x="1341" y="71"/>
                  </a:cubicBezTo>
                  <a:cubicBezTo>
                    <a:pt x="1327" y="71"/>
                    <a:pt x="1021" y="275"/>
                    <a:pt x="672" y="275"/>
                  </a:cubicBezTo>
                  <a:cubicBezTo>
                    <a:pt x="475" y="275"/>
                    <a:pt x="264" y="210"/>
                    <a:pt x="84" y="6"/>
                  </a:cubicBezTo>
                  <a:cubicBezTo>
                    <a:pt x="76" y="2"/>
                    <a:pt x="68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5"/>
            <p:cNvSpPr/>
            <p:nvPr/>
          </p:nvSpPr>
          <p:spPr>
            <a:xfrm>
              <a:off x="2788469" y="3667194"/>
              <a:ext cx="152520" cy="77972"/>
            </a:xfrm>
            <a:custGeom>
              <a:avLst/>
              <a:gdLst/>
              <a:ahLst/>
              <a:cxnLst/>
              <a:rect l="l" t="t" r="r" b="b"/>
              <a:pathLst>
                <a:path w="3730" h="1907" extrusionOk="0">
                  <a:moveTo>
                    <a:pt x="1335" y="0"/>
                  </a:moveTo>
                  <a:cubicBezTo>
                    <a:pt x="1266" y="0"/>
                    <a:pt x="1197" y="8"/>
                    <a:pt x="1128" y="24"/>
                  </a:cubicBezTo>
                  <a:cubicBezTo>
                    <a:pt x="1" y="306"/>
                    <a:pt x="1020" y="1520"/>
                    <a:pt x="1649" y="1650"/>
                  </a:cubicBezTo>
                  <a:cubicBezTo>
                    <a:pt x="2543" y="1845"/>
                    <a:pt x="3032" y="1906"/>
                    <a:pt x="3293" y="1906"/>
                  </a:cubicBezTo>
                  <a:cubicBezTo>
                    <a:pt x="3730" y="1906"/>
                    <a:pt x="3535" y="1737"/>
                    <a:pt x="3535" y="1737"/>
                  </a:cubicBezTo>
                  <a:cubicBezTo>
                    <a:pt x="3535" y="1737"/>
                    <a:pt x="2390" y="0"/>
                    <a:pt x="1335" y="0"/>
                  </a:cubicBezTo>
                  <a:close/>
                </a:path>
              </a:pathLst>
            </a:custGeom>
            <a:solidFill>
              <a:srgbClr val="F4DC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5"/>
            <p:cNvSpPr/>
            <p:nvPr/>
          </p:nvSpPr>
          <p:spPr>
            <a:xfrm>
              <a:off x="3008002" y="3762137"/>
              <a:ext cx="44693" cy="34346"/>
            </a:xfrm>
            <a:custGeom>
              <a:avLst/>
              <a:gdLst/>
              <a:ahLst/>
              <a:cxnLst/>
              <a:rect l="l" t="t" r="r" b="b"/>
              <a:pathLst>
                <a:path w="1093" h="840" extrusionOk="0">
                  <a:moveTo>
                    <a:pt x="507" y="0"/>
                  </a:moveTo>
                  <a:cubicBezTo>
                    <a:pt x="507" y="0"/>
                    <a:pt x="1" y="839"/>
                    <a:pt x="489" y="839"/>
                  </a:cubicBezTo>
                  <a:cubicBezTo>
                    <a:pt x="599" y="839"/>
                    <a:pt x="758" y="797"/>
                    <a:pt x="984" y="694"/>
                  </a:cubicBezTo>
                  <a:cubicBezTo>
                    <a:pt x="984" y="694"/>
                    <a:pt x="1093" y="477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2856753" y="4037808"/>
              <a:ext cx="188871" cy="226967"/>
            </a:xfrm>
            <a:custGeom>
              <a:avLst/>
              <a:gdLst/>
              <a:ahLst/>
              <a:cxnLst/>
              <a:rect l="l" t="t" r="r" b="b"/>
              <a:pathLst>
                <a:path w="4619" h="5551" extrusionOk="0">
                  <a:moveTo>
                    <a:pt x="0" y="1"/>
                  </a:moveTo>
                  <a:lnTo>
                    <a:pt x="369" y="998"/>
                  </a:lnTo>
                  <a:lnTo>
                    <a:pt x="3231" y="2364"/>
                  </a:lnTo>
                  <a:lnTo>
                    <a:pt x="2689" y="5551"/>
                  </a:lnTo>
                  <a:lnTo>
                    <a:pt x="3274" y="5551"/>
                  </a:lnTo>
                  <a:cubicBezTo>
                    <a:pt x="3274" y="5551"/>
                    <a:pt x="4618" y="2711"/>
                    <a:pt x="4228" y="1887"/>
                  </a:cubicBezTo>
                  <a:cubicBezTo>
                    <a:pt x="3816" y="10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2550005" y="4106951"/>
              <a:ext cx="96664" cy="206605"/>
            </a:xfrm>
            <a:custGeom>
              <a:avLst/>
              <a:gdLst/>
              <a:ahLst/>
              <a:cxnLst/>
              <a:rect l="l" t="t" r="r" b="b"/>
              <a:pathLst>
                <a:path w="2364" h="5053" extrusionOk="0">
                  <a:moveTo>
                    <a:pt x="1150" y="1"/>
                  </a:moveTo>
                  <a:cubicBezTo>
                    <a:pt x="1150" y="1"/>
                    <a:pt x="1" y="196"/>
                    <a:pt x="261" y="413"/>
                  </a:cubicBezTo>
                  <a:cubicBezTo>
                    <a:pt x="521" y="608"/>
                    <a:pt x="1562" y="5052"/>
                    <a:pt x="1562" y="5052"/>
                  </a:cubicBezTo>
                  <a:lnTo>
                    <a:pt x="2364" y="5052"/>
                  </a:lnTo>
                  <a:cubicBezTo>
                    <a:pt x="2277" y="4575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2798241" y="4106951"/>
              <a:ext cx="62971" cy="212819"/>
            </a:xfrm>
            <a:custGeom>
              <a:avLst/>
              <a:gdLst/>
              <a:ahLst/>
              <a:cxnLst/>
              <a:rect l="l" t="t" r="r" b="b"/>
              <a:pathLst>
                <a:path w="1540" h="5205" extrusionOk="0">
                  <a:moveTo>
                    <a:pt x="1171" y="1"/>
                  </a:moveTo>
                  <a:cubicBezTo>
                    <a:pt x="1171" y="1"/>
                    <a:pt x="0" y="23"/>
                    <a:pt x="217" y="261"/>
                  </a:cubicBezTo>
                  <a:cubicBezTo>
                    <a:pt x="456" y="521"/>
                    <a:pt x="759" y="5074"/>
                    <a:pt x="759" y="5074"/>
                  </a:cubicBezTo>
                  <a:lnTo>
                    <a:pt x="1540" y="5204"/>
                  </a:lnTo>
                  <a:cubicBezTo>
                    <a:pt x="1518" y="4706"/>
                    <a:pt x="1171" y="1"/>
                    <a:pt x="1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2465814" y="4108750"/>
              <a:ext cx="77159" cy="213678"/>
            </a:xfrm>
            <a:custGeom>
              <a:avLst/>
              <a:gdLst/>
              <a:ahLst/>
              <a:cxnLst/>
              <a:rect l="l" t="t" r="r" b="b"/>
              <a:pathLst>
                <a:path w="1887" h="5226" extrusionOk="0">
                  <a:moveTo>
                    <a:pt x="1060" y="1"/>
                  </a:moveTo>
                  <a:cubicBezTo>
                    <a:pt x="924" y="1"/>
                    <a:pt x="841" y="34"/>
                    <a:pt x="889" y="130"/>
                  </a:cubicBezTo>
                  <a:cubicBezTo>
                    <a:pt x="1041" y="434"/>
                    <a:pt x="0" y="4878"/>
                    <a:pt x="0" y="4878"/>
                  </a:cubicBezTo>
                  <a:lnTo>
                    <a:pt x="694" y="5225"/>
                  </a:lnTo>
                  <a:cubicBezTo>
                    <a:pt x="846" y="4770"/>
                    <a:pt x="1886" y="152"/>
                    <a:pt x="1886" y="152"/>
                  </a:cubicBezTo>
                  <a:cubicBezTo>
                    <a:pt x="1886" y="152"/>
                    <a:pt x="1352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2518316" y="4067412"/>
              <a:ext cx="296821" cy="104958"/>
            </a:xfrm>
            <a:custGeom>
              <a:avLst/>
              <a:gdLst/>
              <a:ahLst/>
              <a:cxnLst/>
              <a:rect l="l" t="t" r="r" b="b"/>
              <a:pathLst>
                <a:path w="7259" h="2567" extrusionOk="0">
                  <a:moveTo>
                    <a:pt x="3552" y="1"/>
                  </a:moveTo>
                  <a:cubicBezTo>
                    <a:pt x="1879" y="1"/>
                    <a:pt x="1" y="455"/>
                    <a:pt x="299" y="2529"/>
                  </a:cubicBezTo>
                  <a:cubicBezTo>
                    <a:pt x="299" y="2529"/>
                    <a:pt x="1827" y="2567"/>
                    <a:pt x="3461" y="2567"/>
                  </a:cubicBezTo>
                  <a:cubicBezTo>
                    <a:pt x="5096" y="2567"/>
                    <a:pt x="6835" y="2529"/>
                    <a:pt x="7258" y="2377"/>
                  </a:cubicBezTo>
                  <a:cubicBezTo>
                    <a:pt x="7258" y="2377"/>
                    <a:pt x="6911" y="448"/>
                    <a:pt x="5676" y="209"/>
                  </a:cubicBezTo>
                  <a:cubicBezTo>
                    <a:pt x="5257" y="127"/>
                    <a:pt x="4433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2532300" y="4047172"/>
              <a:ext cx="265090" cy="81979"/>
            </a:xfrm>
            <a:custGeom>
              <a:avLst/>
              <a:gdLst/>
              <a:ahLst/>
              <a:cxnLst/>
              <a:rect l="l" t="t" r="r" b="b"/>
              <a:pathLst>
                <a:path w="6483" h="2005" extrusionOk="0">
                  <a:moveTo>
                    <a:pt x="2999" y="0"/>
                  </a:moveTo>
                  <a:cubicBezTo>
                    <a:pt x="605" y="0"/>
                    <a:pt x="0" y="2005"/>
                    <a:pt x="0" y="2005"/>
                  </a:cubicBezTo>
                  <a:cubicBezTo>
                    <a:pt x="0" y="2005"/>
                    <a:pt x="1910" y="1110"/>
                    <a:pt x="3997" y="1110"/>
                  </a:cubicBezTo>
                  <a:cubicBezTo>
                    <a:pt x="4835" y="1110"/>
                    <a:pt x="5700" y="1254"/>
                    <a:pt x="6483" y="1658"/>
                  </a:cubicBezTo>
                  <a:cubicBezTo>
                    <a:pt x="6483" y="1658"/>
                    <a:pt x="6396" y="357"/>
                    <a:pt x="3534" y="32"/>
                  </a:cubicBezTo>
                  <a:cubicBezTo>
                    <a:pt x="3346" y="10"/>
                    <a:pt x="3168" y="0"/>
                    <a:pt x="2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2830135" y="3763895"/>
              <a:ext cx="133915" cy="399839"/>
            </a:xfrm>
            <a:custGeom>
              <a:avLst/>
              <a:gdLst/>
              <a:ahLst/>
              <a:cxnLst/>
              <a:rect l="l" t="t" r="r" b="b"/>
              <a:pathLst>
                <a:path w="3275" h="9779" extrusionOk="0">
                  <a:moveTo>
                    <a:pt x="1106" y="1"/>
                  </a:moveTo>
                  <a:cubicBezTo>
                    <a:pt x="1106" y="1"/>
                    <a:pt x="1" y="629"/>
                    <a:pt x="174" y="2190"/>
                  </a:cubicBezTo>
                  <a:cubicBezTo>
                    <a:pt x="348" y="3751"/>
                    <a:pt x="1475" y="7567"/>
                    <a:pt x="499" y="9778"/>
                  </a:cubicBezTo>
                  <a:lnTo>
                    <a:pt x="2234" y="9410"/>
                  </a:lnTo>
                  <a:cubicBezTo>
                    <a:pt x="2234" y="9410"/>
                    <a:pt x="3275" y="7936"/>
                    <a:pt x="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2825187" y="3680442"/>
              <a:ext cx="70004" cy="47021"/>
            </a:xfrm>
            <a:custGeom>
              <a:avLst/>
              <a:gdLst/>
              <a:ahLst/>
              <a:cxnLst/>
              <a:rect l="l" t="t" r="r" b="b"/>
              <a:pathLst>
                <a:path w="1712" h="1150" extrusionOk="0">
                  <a:moveTo>
                    <a:pt x="552" y="1"/>
                  </a:moveTo>
                  <a:cubicBezTo>
                    <a:pt x="264" y="1"/>
                    <a:pt x="1" y="299"/>
                    <a:pt x="143" y="632"/>
                  </a:cubicBezTo>
                  <a:cubicBezTo>
                    <a:pt x="258" y="948"/>
                    <a:pt x="914" y="1149"/>
                    <a:pt x="1338" y="1149"/>
                  </a:cubicBezTo>
                  <a:cubicBezTo>
                    <a:pt x="1555" y="1149"/>
                    <a:pt x="1712" y="1097"/>
                    <a:pt x="1704" y="979"/>
                  </a:cubicBezTo>
                  <a:cubicBezTo>
                    <a:pt x="1683" y="654"/>
                    <a:pt x="859" y="134"/>
                    <a:pt x="859" y="134"/>
                  </a:cubicBezTo>
                  <a:cubicBezTo>
                    <a:pt x="766" y="41"/>
                    <a:pt x="657" y="1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2840766" y="3686779"/>
              <a:ext cx="19545" cy="30829"/>
            </a:xfrm>
            <a:custGeom>
              <a:avLst/>
              <a:gdLst/>
              <a:ahLst/>
              <a:cxnLst/>
              <a:rect l="l" t="t" r="r" b="b"/>
              <a:pathLst>
                <a:path w="478" h="754" extrusionOk="0">
                  <a:moveTo>
                    <a:pt x="348" y="0"/>
                  </a:moveTo>
                  <a:cubicBezTo>
                    <a:pt x="326" y="0"/>
                    <a:pt x="304" y="22"/>
                    <a:pt x="304" y="44"/>
                  </a:cubicBezTo>
                  <a:cubicBezTo>
                    <a:pt x="348" y="326"/>
                    <a:pt x="370" y="629"/>
                    <a:pt x="283" y="672"/>
                  </a:cubicBezTo>
                  <a:cubicBezTo>
                    <a:pt x="174" y="499"/>
                    <a:pt x="109" y="304"/>
                    <a:pt x="88" y="87"/>
                  </a:cubicBezTo>
                  <a:cubicBezTo>
                    <a:pt x="66" y="65"/>
                    <a:pt x="44" y="44"/>
                    <a:pt x="23" y="44"/>
                  </a:cubicBezTo>
                  <a:cubicBezTo>
                    <a:pt x="1" y="65"/>
                    <a:pt x="1" y="87"/>
                    <a:pt x="1" y="109"/>
                  </a:cubicBezTo>
                  <a:cubicBezTo>
                    <a:pt x="23" y="195"/>
                    <a:pt x="109" y="672"/>
                    <a:pt x="261" y="737"/>
                  </a:cubicBezTo>
                  <a:cubicBezTo>
                    <a:pt x="261" y="748"/>
                    <a:pt x="267" y="754"/>
                    <a:pt x="275" y="754"/>
                  </a:cubicBezTo>
                  <a:cubicBezTo>
                    <a:pt x="283" y="754"/>
                    <a:pt x="294" y="748"/>
                    <a:pt x="304" y="737"/>
                  </a:cubicBezTo>
                  <a:lnTo>
                    <a:pt x="326" y="737"/>
                  </a:lnTo>
                  <a:cubicBezTo>
                    <a:pt x="478" y="651"/>
                    <a:pt x="413" y="130"/>
                    <a:pt x="391" y="22"/>
                  </a:cubicBezTo>
                  <a:cubicBezTo>
                    <a:pt x="391" y="0"/>
                    <a:pt x="370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2964005" y="4239921"/>
              <a:ext cx="37292" cy="33732"/>
            </a:xfrm>
            <a:custGeom>
              <a:avLst/>
              <a:gdLst/>
              <a:ahLst/>
              <a:cxnLst/>
              <a:rect l="l" t="t" r="r" b="b"/>
              <a:pathLst>
                <a:path w="912" h="825" extrusionOk="0">
                  <a:moveTo>
                    <a:pt x="174" y="1"/>
                  </a:moveTo>
                  <a:lnTo>
                    <a:pt x="1" y="738"/>
                  </a:lnTo>
                  <a:lnTo>
                    <a:pt x="738" y="825"/>
                  </a:lnTo>
                  <a:lnTo>
                    <a:pt x="911" y="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2827477" y="4290459"/>
              <a:ext cx="33734" cy="33732"/>
            </a:xfrm>
            <a:custGeom>
              <a:avLst/>
              <a:gdLst/>
              <a:ahLst/>
              <a:cxnLst/>
              <a:rect l="l" t="t" r="r" b="b"/>
              <a:pathLst>
                <a:path w="825" h="825" extrusionOk="0">
                  <a:moveTo>
                    <a:pt x="1" y="1"/>
                  </a:moveTo>
                  <a:lnTo>
                    <a:pt x="1" y="825"/>
                  </a:lnTo>
                  <a:lnTo>
                    <a:pt x="825" y="825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2608517" y="4292258"/>
              <a:ext cx="39950" cy="31933"/>
            </a:xfrm>
            <a:custGeom>
              <a:avLst/>
              <a:gdLst/>
              <a:ahLst/>
              <a:cxnLst/>
              <a:rect l="l" t="t" r="r" b="b"/>
              <a:pathLst>
                <a:path w="977" h="781" extrusionOk="0">
                  <a:moveTo>
                    <a:pt x="1" y="0"/>
                  </a:moveTo>
                  <a:lnTo>
                    <a:pt x="87" y="781"/>
                  </a:lnTo>
                  <a:lnTo>
                    <a:pt x="976" y="781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2459599" y="4279828"/>
              <a:ext cx="44366" cy="47021"/>
            </a:xfrm>
            <a:custGeom>
              <a:avLst/>
              <a:gdLst/>
              <a:ahLst/>
              <a:cxnLst/>
              <a:rect l="l" t="t" r="r" b="b"/>
              <a:pathLst>
                <a:path w="1085" h="1150" extrusionOk="0">
                  <a:moveTo>
                    <a:pt x="304" y="1"/>
                  </a:moveTo>
                  <a:lnTo>
                    <a:pt x="0" y="846"/>
                  </a:lnTo>
                  <a:lnTo>
                    <a:pt x="911" y="1150"/>
                  </a:lnTo>
                  <a:lnTo>
                    <a:pt x="1084" y="26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2837658" y="4213629"/>
              <a:ext cx="8505" cy="13043"/>
            </a:xfrm>
            <a:custGeom>
              <a:avLst/>
              <a:gdLst/>
              <a:ahLst/>
              <a:cxnLst/>
              <a:rect l="l" t="t" r="r" b="b"/>
              <a:pathLst>
                <a:path w="208" h="319" extrusionOk="0">
                  <a:moveTo>
                    <a:pt x="47" y="1"/>
                  </a:moveTo>
                  <a:cubicBezTo>
                    <a:pt x="18" y="1"/>
                    <a:pt x="1" y="42"/>
                    <a:pt x="34" y="59"/>
                  </a:cubicBezTo>
                  <a:cubicBezTo>
                    <a:pt x="34" y="80"/>
                    <a:pt x="142" y="167"/>
                    <a:pt x="99" y="275"/>
                  </a:cubicBezTo>
                  <a:cubicBezTo>
                    <a:pt x="77" y="297"/>
                    <a:pt x="99" y="319"/>
                    <a:pt x="120" y="319"/>
                  </a:cubicBezTo>
                  <a:cubicBezTo>
                    <a:pt x="142" y="319"/>
                    <a:pt x="164" y="319"/>
                    <a:pt x="164" y="297"/>
                  </a:cubicBezTo>
                  <a:cubicBezTo>
                    <a:pt x="207" y="189"/>
                    <a:pt x="164" y="80"/>
                    <a:pt x="77" y="15"/>
                  </a:cubicBezTo>
                  <a:cubicBezTo>
                    <a:pt x="67" y="5"/>
                    <a:pt x="56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2841829" y="4196906"/>
              <a:ext cx="7851" cy="13820"/>
            </a:xfrm>
            <a:custGeom>
              <a:avLst/>
              <a:gdLst/>
              <a:ahLst/>
              <a:cxnLst/>
              <a:rect l="l" t="t" r="r" b="b"/>
              <a:pathLst>
                <a:path w="192" h="338" extrusionOk="0">
                  <a:moveTo>
                    <a:pt x="67" y="0"/>
                  </a:moveTo>
                  <a:cubicBezTo>
                    <a:pt x="40" y="0"/>
                    <a:pt x="1" y="60"/>
                    <a:pt x="18" y="77"/>
                  </a:cubicBezTo>
                  <a:cubicBezTo>
                    <a:pt x="83" y="121"/>
                    <a:pt x="105" y="207"/>
                    <a:pt x="83" y="272"/>
                  </a:cubicBezTo>
                  <a:cubicBezTo>
                    <a:pt x="83" y="294"/>
                    <a:pt x="83" y="316"/>
                    <a:pt x="105" y="337"/>
                  </a:cubicBezTo>
                  <a:lnTo>
                    <a:pt x="127" y="337"/>
                  </a:lnTo>
                  <a:cubicBezTo>
                    <a:pt x="148" y="316"/>
                    <a:pt x="148" y="316"/>
                    <a:pt x="170" y="294"/>
                  </a:cubicBezTo>
                  <a:cubicBezTo>
                    <a:pt x="192" y="207"/>
                    <a:pt x="170" y="77"/>
                    <a:pt x="83" y="12"/>
                  </a:cubicBezTo>
                  <a:cubicBezTo>
                    <a:pt x="79" y="4"/>
                    <a:pt x="73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2828377" y="4203612"/>
              <a:ext cx="8014" cy="13329"/>
            </a:xfrm>
            <a:custGeom>
              <a:avLst/>
              <a:gdLst/>
              <a:ahLst/>
              <a:cxnLst/>
              <a:rect l="l" t="t" r="r" b="b"/>
              <a:pathLst>
                <a:path w="196" h="326" extrusionOk="0">
                  <a:moveTo>
                    <a:pt x="0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0" y="65"/>
                    <a:pt x="109" y="173"/>
                    <a:pt x="87" y="260"/>
                  </a:cubicBezTo>
                  <a:cubicBezTo>
                    <a:pt x="65" y="282"/>
                    <a:pt x="87" y="304"/>
                    <a:pt x="109" y="325"/>
                  </a:cubicBezTo>
                  <a:cubicBezTo>
                    <a:pt x="131" y="325"/>
                    <a:pt x="152" y="325"/>
                    <a:pt x="152" y="304"/>
                  </a:cubicBezTo>
                  <a:cubicBezTo>
                    <a:pt x="196" y="195"/>
                    <a:pt x="152" y="8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2832793" y="4233051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1"/>
                  </a:moveTo>
                  <a:cubicBezTo>
                    <a:pt x="33" y="1"/>
                    <a:pt x="23" y="6"/>
                    <a:pt x="23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66" y="126"/>
                    <a:pt x="109" y="191"/>
                    <a:pt x="88" y="277"/>
                  </a:cubicBezTo>
                  <a:cubicBezTo>
                    <a:pt x="66" y="299"/>
                    <a:pt x="88" y="321"/>
                    <a:pt x="109" y="321"/>
                  </a:cubicBezTo>
                  <a:cubicBezTo>
                    <a:pt x="131" y="321"/>
                    <a:pt x="153" y="321"/>
                    <a:pt x="153" y="299"/>
                  </a:cubicBezTo>
                  <a:cubicBezTo>
                    <a:pt x="196" y="191"/>
                    <a:pt x="153" y="82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2843178" y="4240248"/>
              <a:ext cx="8301" cy="13043"/>
            </a:xfrm>
            <a:custGeom>
              <a:avLst/>
              <a:gdLst/>
              <a:ahLst/>
              <a:cxnLst/>
              <a:rect l="l" t="t" r="r" b="b"/>
              <a:pathLst>
                <a:path w="203" h="319" extrusionOk="0">
                  <a:moveTo>
                    <a:pt x="71" y="0"/>
                  </a:moveTo>
                  <a:cubicBezTo>
                    <a:pt x="40" y="0"/>
                    <a:pt x="0" y="46"/>
                    <a:pt x="50" y="80"/>
                  </a:cubicBezTo>
                  <a:cubicBezTo>
                    <a:pt x="50" y="80"/>
                    <a:pt x="137" y="166"/>
                    <a:pt x="94" y="275"/>
                  </a:cubicBezTo>
                  <a:cubicBezTo>
                    <a:pt x="94" y="296"/>
                    <a:pt x="94" y="318"/>
                    <a:pt x="115" y="318"/>
                  </a:cubicBezTo>
                  <a:lnTo>
                    <a:pt x="137" y="318"/>
                  </a:lnTo>
                  <a:cubicBezTo>
                    <a:pt x="159" y="318"/>
                    <a:pt x="159" y="318"/>
                    <a:pt x="180" y="296"/>
                  </a:cubicBezTo>
                  <a:cubicBezTo>
                    <a:pt x="202" y="188"/>
                    <a:pt x="180" y="80"/>
                    <a:pt x="94" y="15"/>
                  </a:cubicBezTo>
                  <a:cubicBezTo>
                    <a:pt x="89" y="5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2609416" y="4222748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46" y="0"/>
                  </a:moveTo>
                  <a:cubicBezTo>
                    <a:pt x="31" y="0"/>
                    <a:pt x="16" y="15"/>
                    <a:pt x="0" y="31"/>
                  </a:cubicBezTo>
                  <a:cubicBezTo>
                    <a:pt x="0" y="31"/>
                    <a:pt x="0" y="52"/>
                    <a:pt x="0" y="74"/>
                  </a:cubicBezTo>
                  <a:cubicBezTo>
                    <a:pt x="0" y="74"/>
                    <a:pt x="130" y="139"/>
                    <a:pt x="109" y="269"/>
                  </a:cubicBezTo>
                  <a:cubicBezTo>
                    <a:pt x="109" y="291"/>
                    <a:pt x="109" y="313"/>
                    <a:pt x="130" y="313"/>
                  </a:cubicBezTo>
                  <a:cubicBezTo>
                    <a:pt x="152" y="313"/>
                    <a:pt x="195" y="313"/>
                    <a:pt x="195" y="269"/>
                  </a:cubicBezTo>
                  <a:cubicBezTo>
                    <a:pt x="217" y="161"/>
                    <a:pt x="152" y="52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2610316" y="4206269"/>
              <a:ext cx="8873" cy="12430"/>
            </a:xfrm>
            <a:custGeom>
              <a:avLst/>
              <a:gdLst/>
              <a:ahLst/>
              <a:cxnLst/>
              <a:rect l="l" t="t" r="r" b="b"/>
              <a:pathLst>
                <a:path w="217" h="304" extrusionOk="0">
                  <a:moveTo>
                    <a:pt x="65" y="0"/>
                  </a:moveTo>
                  <a:cubicBezTo>
                    <a:pt x="43" y="0"/>
                    <a:pt x="22" y="0"/>
                    <a:pt x="0" y="22"/>
                  </a:cubicBezTo>
                  <a:cubicBezTo>
                    <a:pt x="0" y="22"/>
                    <a:pt x="0" y="65"/>
                    <a:pt x="22" y="65"/>
                  </a:cubicBezTo>
                  <a:cubicBezTo>
                    <a:pt x="87" y="108"/>
                    <a:pt x="130" y="174"/>
                    <a:pt x="108" y="260"/>
                  </a:cubicBezTo>
                  <a:cubicBezTo>
                    <a:pt x="108" y="282"/>
                    <a:pt x="130" y="304"/>
                    <a:pt x="152" y="304"/>
                  </a:cubicBezTo>
                  <a:cubicBezTo>
                    <a:pt x="173" y="304"/>
                    <a:pt x="195" y="304"/>
                    <a:pt x="195" y="282"/>
                  </a:cubicBezTo>
                  <a:cubicBezTo>
                    <a:pt x="217" y="152"/>
                    <a:pt x="152" y="65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2597886" y="421444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82"/>
                  </a:cubicBezTo>
                  <a:cubicBezTo>
                    <a:pt x="66" y="125"/>
                    <a:pt x="109" y="190"/>
                    <a:pt x="109" y="255"/>
                  </a:cubicBezTo>
                  <a:cubicBezTo>
                    <a:pt x="109" y="277"/>
                    <a:pt x="109" y="320"/>
                    <a:pt x="131" y="320"/>
                  </a:cubicBezTo>
                  <a:cubicBezTo>
                    <a:pt x="152" y="320"/>
                    <a:pt x="196" y="299"/>
                    <a:pt x="196" y="277"/>
                  </a:cubicBezTo>
                  <a:cubicBezTo>
                    <a:pt x="196" y="169"/>
                    <a:pt x="152" y="60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2606759" y="4242824"/>
              <a:ext cx="8914" cy="13125"/>
            </a:xfrm>
            <a:custGeom>
              <a:avLst/>
              <a:gdLst/>
              <a:ahLst/>
              <a:cxnLst/>
              <a:rect l="l" t="t" r="r" b="b"/>
              <a:pathLst>
                <a:path w="218" h="321" extrusionOk="0">
                  <a:moveTo>
                    <a:pt x="36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22" y="82"/>
                    <a:pt x="152" y="147"/>
                    <a:pt x="130" y="255"/>
                  </a:cubicBezTo>
                  <a:cubicBezTo>
                    <a:pt x="130" y="277"/>
                    <a:pt x="130" y="299"/>
                    <a:pt x="152" y="320"/>
                  </a:cubicBezTo>
                  <a:cubicBezTo>
                    <a:pt x="174" y="320"/>
                    <a:pt x="195" y="299"/>
                    <a:pt x="195" y="277"/>
                  </a:cubicBezTo>
                  <a:cubicBezTo>
                    <a:pt x="217" y="168"/>
                    <a:pt x="174" y="60"/>
                    <a:pt x="65" y="17"/>
                  </a:cubicBezTo>
                  <a:cubicBezTo>
                    <a:pt x="54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2619148" y="4247935"/>
              <a:ext cx="8914" cy="12798"/>
            </a:xfrm>
            <a:custGeom>
              <a:avLst/>
              <a:gdLst/>
              <a:ahLst/>
              <a:cxnLst/>
              <a:rect l="l" t="t" r="r" b="b"/>
              <a:pathLst>
                <a:path w="218" h="313" extrusionOk="0">
                  <a:moveTo>
                    <a:pt x="88" y="0"/>
                  </a:moveTo>
                  <a:cubicBezTo>
                    <a:pt x="66" y="0"/>
                    <a:pt x="44" y="0"/>
                    <a:pt x="22" y="22"/>
                  </a:cubicBezTo>
                  <a:cubicBezTo>
                    <a:pt x="1" y="43"/>
                    <a:pt x="1" y="65"/>
                    <a:pt x="22" y="87"/>
                  </a:cubicBezTo>
                  <a:cubicBezTo>
                    <a:pt x="22" y="87"/>
                    <a:pt x="153" y="152"/>
                    <a:pt x="131" y="260"/>
                  </a:cubicBezTo>
                  <a:cubicBezTo>
                    <a:pt x="109" y="282"/>
                    <a:pt x="131" y="304"/>
                    <a:pt x="153" y="304"/>
                  </a:cubicBezTo>
                  <a:cubicBezTo>
                    <a:pt x="159" y="310"/>
                    <a:pt x="167" y="313"/>
                    <a:pt x="176" y="313"/>
                  </a:cubicBezTo>
                  <a:cubicBezTo>
                    <a:pt x="196" y="313"/>
                    <a:pt x="218" y="297"/>
                    <a:pt x="218" y="282"/>
                  </a:cubicBezTo>
                  <a:cubicBezTo>
                    <a:pt x="218" y="174"/>
                    <a:pt x="174" y="65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2740874" y="4150620"/>
              <a:ext cx="13943" cy="6910"/>
            </a:xfrm>
            <a:custGeom>
              <a:avLst/>
              <a:gdLst/>
              <a:ahLst/>
              <a:cxnLst/>
              <a:rect l="l" t="t" r="r" b="b"/>
              <a:pathLst>
                <a:path w="341" h="169" extrusionOk="0">
                  <a:moveTo>
                    <a:pt x="308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76" y="17"/>
                    <a:pt x="201" y="92"/>
                    <a:pt x="113" y="92"/>
                  </a:cubicBezTo>
                  <a:cubicBezTo>
                    <a:pt x="95" y="92"/>
                    <a:pt x="77" y="89"/>
                    <a:pt x="59" y="82"/>
                  </a:cubicBezTo>
                  <a:cubicBezTo>
                    <a:pt x="53" y="79"/>
                    <a:pt x="47" y="78"/>
                    <a:pt x="42" y="78"/>
                  </a:cubicBezTo>
                  <a:cubicBezTo>
                    <a:pt x="11" y="78"/>
                    <a:pt x="0" y="128"/>
                    <a:pt x="37" y="147"/>
                  </a:cubicBezTo>
                  <a:cubicBezTo>
                    <a:pt x="59" y="169"/>
                    <a:pt x="102" y="169"/>
                    <a:pt x="124" y="169"/>
                  </a:cubicBezTo>
                  <a:cubicBezTo>
                    <a:pt x="211" y="169"/>
                    <a:pt x="276" y="125"/>
                    <a:pt x="341" y="82"/>
                  </a:cubicBezTo>
                  <a:cubicBezTo>
                    <a:pt x="341" y="60"/>
                    <a:pt x="341" y="39"/>
                    <a:pt x="341" y="17"/>
                  </a:cubicBezTo>
                  <a:cubicBezTo>
                    <a:pt x="330" y="6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2756821" y="4155936"/>
              <a:ext cx="13984" cy="6051"/>
            </a:xfrm>
            <a:custGeom>
              <a:avLst/>
              <a:gdLst/>
              <a:ahLst/>
              <a:cxnLst/>
              <a:rect l="l" t="t" r="r" b="b"/>
              <a:pathLst>
                <a:path w="342" h="148" extrusionOk="0">
                  <a:moveTo>
                    <a:pt x="309" y="1"/>
                  </a:moveTo>
                  <a:cubicBezTo>
                    <a:pt x="298" y="1"/>
                    <a:pt x="287" y="6"/>
                    <a:pt x="276" y="17"/>
                  </a:cubicBezTo>
                  <a:cubicBezTo>
                    <a:pt x="244" y="49"/>
                    <a:pt x="189" y="69"/>
                    <a:pt x="137" y="69"/>
                  </a:cubicBezTo>
                  <a:cubicBezTo>
                    <a:pt x="117" y="69"/>
                    <a:pt x="98" y="66"/>
                    <a:pt x="81" y="60"/>
                  </a:cubicBezTo>
                  <a:cubicBezTo>
                    <a:pt x="72" y="57"/>
                    <a:pt x="64" y="56"/>
                    <a:pt x="56" y="56"/>
                  </a:cubicBezTo>
                  <a:cubicBezTo>
                    <a:pt x="11" y="56"/>
                    <a:pt x="0" y="107"/>
                    <a:pt x="38" y="125"/>
                  </a:cubicBezTo>
                  <a:cubicBezTo>
                    <a:pt x="59" y="147"/>
                    <a:pt x="103" y="147"/>
                    <a:pt x="124" y="147"/>
                  </a:cubicBezTo>
                  <a:cubicBezTo>
                    <a:pt x="211" y="147"/>
                    <a:pt x="276" y="125"/>
                    <a:pt x="341" y="60"/>
                  </a:cubicBezTo>
                  <a:cubicBezTo>
                    <a:pt x="341" y="39"/>
                    <a:pt x="341" y="17"/>
                    <a:pt x="341" y="17"/>
                  </a:cubicBezTo>
                  <a:cubicBezTo>
                    <a:pt x="330" y="6"/>
                    <a:pt x="320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2751260" y="4141543"/>
              <a:ext cx="14230" cy="6256"/>
            </a:xfrm>
            <a:custGeom>
              <a:avLst/>
              <a:gdLst/>
              <a:ahLst/>
              <a:cxnLst/>
              <a:rect l="l" t="t" r="r" b="b"/>
              <a:pathLst>
                <a:path w="348" h="153" extrusionOk="0">
                  <a:moveTo>
                    <a:pt x="282" y="0"/>
                  </a:moveTo>
                  <a:cubicBezTo>
                    <a:pt x="282" y="18"/>
                    <a:pt x="212" y="77"/>
                    <a:pt x="128" y="77"/>
                  </a:cubicBezTo>
                  <a:cubicBezTo>
                    <a:pt x="108" y="77"/>
                    <a:pt x="86" y="74"/>
                    <a:pt x="65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3" y="56"/>
                    <a:pt x="22" y="72"/>
                    <a:pt x="22" y="87"/>
                  </a:cubicBezTo>
                  <a:cubicBezTo>
                    <a:pt x="0" y="109"/>
                    <a:pt x="22" y="131"/>
                    <a:pt x="44" y="131"/>
                  </a:cubicBezTo>
                  <a:cubicBezTo>
                    <a:pt x="65" y="152"/>
                    <a:pt x="87" y="152"/>
                    <a:pt x="130" y="152"/>
                  </a:cubicBezTo>
                  <a:cubicBezTo>
                    <a:pt x="195" y="152"/>
                    <a:pt x="282" y="109"/>
                    <a:pt x="325" y="65"/>
                  </a:cubicBezTo>
                  <a:cubicBezTo>
                    <a:pt x="347" y="44"/>
                    <a:pt x="347" y="22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2721984" y="4145100"/>
              <a:ext cx="13330" cy="6215"/>
            </a:xfrm>
            <a:custGeom>
              <a:avLst/>
              <a:gdLst/>
              <a:ahLst/>
              <a:cxnLst/>
              <a:rect l="l" t="t" r="r" b="b"/>
              <a:pathLst>
                <a:path w="326" h="152" extrusionOk="0">
                  <a:moveTo>
                    <a:pt x="261" y="0"/>
                  </a:moveTo>
                  <a:cubicBezTo>
                    <a:pt x="261" y="0"/>
                    <a:pt x="186" y="75"/>
                    <a:pt x="110" y="75"/>
                  </a:cubicBezTo>
                  <a:cubicBezTo>
                    <a:pt x="95" y="75"/>
                    <a:pt x="80" y="72"/>
                    <a:pt x="66" y="65"/>
                  </a:cubicBezTo>
                  <a:cubicBezTo>
                    <a:pt x="59" y="59"/>
                    <a:pt x="53" y="56"/>
                    <a:pt x="47" y="56"/>
                  </a:cubicBezTo>
                  <a:cubicBezTo>
                    <a:pt x="31" y="56"/>
                    <a:pt x="16" y="72"/>
                    <a:pt x="1" y="87"/>
                  </a:cubicBezTo>
                  <a:cubicBezTo>
                    <a:pt x="1" y="109"/>
                    <a:pt x="1" y="130"/>
                    <a:pt x="22" y="130"/>
                  </a:cubicBezTo>
                  <a:cubicBezTo>
                    <a:pt x="66" y="152"/>
                    <a:pt x="87" y="152"/>
                    <a:pt x="109" y="152"/>
                  </a:cubicBezTo>
                  <a:cubicBezTo>
                    <a:pt x="196" y="152"/>
                    <a:pt x="261" y="109"/>
                    <a:pt x="326" y="65"/>
                  </a:cubicBezTo>
                  <a:cubicBezTo>
                    <a:pt x="326" y="44"/>
                    <a:pt x="326" y="22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2714010" y="4155936"/>
              <a:ext cx="14230" cy="6910"/>
            </a:xfrm>
            <a:custGeom>
              <a:avLst/>
              <a:gdLst/>
              <a:ahLst/>
              <a:cxnLst/>
              <a:rect l="l" t="t" r="r" b="b"/>
              <a:pathLst>
                <a:path w="348" h="169" extrusionOk="0">
                  <a:moveTo>
                    <a:pt x="296" y="1"/>
                  </a:moveTo>
                  <a:cubicBezTo>
                    <a:pt x="288" y="1"/>
                    <a:pt x="282" y="6"/>
                    <a:pt x="282" y="17"/>
                  </a:cubicBezTo>
                  <a:cubicBezTo>
                    <a:pt x="282" y="17"/>
                    <a:pt x="213" y="72"/>
                    <a:pt x="130" y="72"/>
                  </a:cubicBezTo>
                  <a:cubicBezTo>
                    <a:pt x="109" y="72"/>
                    <a:pt x="87" y="69"/>
                    <a:pt x="66" y="60"/>
                  </a:cubicBezTo>
                  <a:cubicBezTo>
                    <a:pt x="44" y="60"/>
                    <a:pt x="22" y="60"/>
                    <a:pt x="22" y="82"/>
                  </a:cubicBezTo>
                  <a:cubicBezTo>
                    <a:pt x="1" y="104"/>
                    <a:pt x="22" y="125"/>
                    <a:pt x="44" y="147"/>
                  </a:cubicBezTo>
                  <a:cubicBezTo>
                    <a:pt x="66" y="147"/>
                    <a:pt x="87" y="169"/>
                    <a:pt x="131" y="169"/>
                  </a:cubicBezTo>
                  <a:cubicBezTo>
                    <a:pt x="196" y="147"/>
                    <a:pt x="282" y="125"/>
                    <a:pt x="326" y="60"/>
                  </a:cubicBezTo>
                  <a:cubicBezTo>
                    <a:pt x="348" y="39"/>
                    <a:pt x="348" y="17"/>
                    <a:pt x="326" y="17"/>
                  </a:cubicBezTo>
                  <a:cubicBezTo>
                    <a:pt x="315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2684775" y="4157735"/>
              <a:ext cx="13330" cy="6010"/>
            </a:xfrm>
            <a:custGeom>
              <a:avLst/>
              <a:gdLst/>
              <a:ahLst/>
              <a:cxnLst/>
              <a:rect l="l" t="t" r="r" b="b"/>
              <a:pathLst>
                <a:path w="326" h="147" extrusionOk="0">
                  <a:moveTo>
                    <a:pt x="290" y="0"/>
                  </a:moveTo>
                  <a:cubicBezTo>
                    <a:pt x="282" y="0"/>
                    <a:pt x="271" y="6"/>
                    <a:pt x="260" y="16"/>
                  </a:cubicBezTo>
                  <a:cubicBezTo>
                    <a:pt x="260" y="16"/>
                    <a:pt x="191" y="72"/>
                    <a:pt x="108" y="72"/>
                  </a:cubicBezTo>
                  <a:cubicBezTo>
                    <a:pt x="87" y="72"/>
                    <a:pt x="65" y="68"/>
                    <a:pt x="44" y="60"/>
                  </a:cubicBezTo>
                  <a:cubicBezTo>
                    <a:pt x="44" y="60"/>
                    <a:pt x="0" y="60"/>
                    <a:pt x="0" y="81"/>
                  </a:cubicBezTo>
                  <a:cubicBezTo>
                    <a:pt x="0" y="103"/>
                    <a:pt x="0" y="125"/>
                    <a:pt x="22" y="125"/>
                  </a:cubicBezTo>
                  <a:cubicBezTo>
                    <a:pt x="44" y="146"/>
                    <a:pt x="87" y="146"/>
                    <a:pt x="109" y="146"/>
                  </a:cubicBezTo>
                  <a:cubicBezTo>
                    <a:pt x="195" y="146"/>
                    <a:pt x="260" y="125"/>
                    <a:pt x="304" y="60"/>
                  </a:cubicBezTo>
                  <a:cubicBezTo>
                    <a:pt x="325" y="38"/>
                    <a:pt x="325" y="16"/>
                    <a:pt x="304" y="16"/>
                  </a:cubicBezTo>
                  <a:cubicBezTo>
                    <a:pt x="304" y="6"/>
                    <a:pt x="298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2696305" y="4147962"/>
              <a:ext cx="14189" cy="6910"/>
            </a:xfrm>
            <a:custGeom>
              <a:avLst/>
              <a:gdLst/>
              <a:ahLst/>
              <a:cxnLst/>
              <a:rect l="l" t="t" r="r" b="b"/>
              <a:pathLst>
                <a:path w="347" h="169" extrusionOk="0">
                  <a:moveTo>
                    <a:pt x="295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233" y="66"/>
                    <a:pt x="172" y="90"/>
                    <a:pt x="117" y="90"/>
                  </a:cubicBezTo>
                  <a:cubicBezTo>
                    <a:pt x="99" y="90"/>
                    <a:pt x="81" y="87"/>
                    <a:pt x="65" y="82"/>
                  </a:cubicBezTo>
                  <a:cubicBezTo>
                    <a:pt x="59" y="76"/>
                    <a:pt x="52" y="73"/>
                    <a:pt x="47" y="73"/>
                  </a:cubicBezTo>
                  <a:cubicBezTo>
                    <a:pt x="33" y="73"/>
                    <a:pt x="22" y="88"/>
                    <a:pt x="22" y="104"/>
                  </a:cubicBezTo>
                  <a:cubicBezTo>
                    <a:pt x="0" y="125"/>
                    <a:pt x="22" y="147"/>
                    <a:pt x="43" y="147"/>
                  </a:cubicBezTo>
                  <a:cubicBezTo>
                    <a:pt x="65" y="169"/>
                    <a:pt x="87" y="169"/>
                    <a:pt x="130" y="169"/>
                  </a:cubicBezTo>
                  <a:cubicBezTo>
                    <a:pt x="195" y="169"/>
                    <a:pt x="282" y="125"/>
                    <a:pt x="325" y="82"/>
                  </a:cubicBezTo>
                  <a:cubicBezTo>
                    <a:pt x="347" y="60"/>
                    <a:pt x="347" y="39"/>
                    <a:pt x="325" y="17"/>
                  </a:cubicBezTo>
                  <a:cubicBezTo>
                    <a:pt x="314" y="6"/>
                    <a:pt x="304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2711352" y="4132956"/>
              <a:ext cx="14680" cy="6869"/>
            </a:xfrm>
            <a:custGeom>
              <a:avLst/>
              <a:gdLst/>
              <a:ahLst/>
              <a:cxnLst/>
              <a:rect l="l" t="t" r="r" b="b"/>
              <a:pathLst>
                <a:path w="359" h="168" extrusionOk="0">
                  <a:moveTo>
                    <a:pt x="303" y="1"/>
                  </a:moveTo>
                  <a:cubicBezTo>
                    <a:pt x="295" y="1"/>
                    <a:pt x="288" y="5"/>
                    <a:pt x="282" y="15"/>
                  </a:cubicBezTo>
                  <a:cubicBezTo>
                    <a:pt x="235" y="47"/>
                    <a:pt x="187" y="67"/>
                    <a:pt x="131" y="67"/>
                  </a:cubicBezTo>
                  <a:cubicBezTo>
                    <a:pt x="111" y="67"/>
                    <a:pt x="89" y="64"/>
                    <a:pt x="66" y="59"/>
                  </a:cubicBezTo>
                  <a:cubicBezTo>
                    <a:pt x="44" y="59"/>
                    <a:pt x="22" y="59"/>
                    <a:pt x="22" y="80"/>
                  </a:cubicBezTo>
                  <a:cubicBezTo>
                    <a:pt x="1" y="102"/>
                    <a:pt x="22" y="124"/>
                    <a:pt x="44" y="145"/>
                  </a:cubicBezTo>
                  <a:cubicBezTo>
                    <a:pt x="66" y="145"/>
                    <a:pt x="87" y="167"/>
                    <a:pt x="131" y="167"/>
                  </a:cubicBezTo>
                  <a:cubicBezTo>
                    <a:pt x="196" y="145"/>
                    <a:pt x="282" y="124"/>
                    <a:pt x="326" y="59"/>
                  </a:cubicBezTo>
                  <a:cubicBezTo>
                    <a:pt x="359" y="42"/>
                    <a:pt x="329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2736172" y="4131116"/>
              <a:ext cx="13330" cy="6910"/>
            </a:xfrm>
            <a:custGeom>
              <a:avLst/>
              <a:gdLst/>
              <a:ahLst/>
              <a:cxnLst/>
              <a:rect l="l" t="t" r="r" b="b"/>
              <a:pathLst>
                <a:path w="326" h="169" extrusionOk="0">
                  <a:moveTo>
                    <a:pt x="293" y="1"/>
                  </a:moveTo>
                  <a:cubicBezTo>
                    <a:pt x="282" y="1"/>
                    <a:pt x="272" y="6"/>
                    <a:pt x="261" y="17"/>
                  </a:cubicBezTo>
                  <a:cubicBezTo>
                    <a:pt x="261" y="17"/>
                    <a:pt x="197" y="81"/>
                    <a:pt x="128" y="81"/>
                  </a:cubicBezTo>
                  <a:cubicBezTo>
                    <a:pt x="107" y="81"/>
                    <a:pt x="86" y="75"/>
                    <a:pt x="66" y="60"/>
                  </a:cubicBezTo>
                  <a:cubicBezTo>
                    <a:pt x="44" y="60"/>
                    <a:pt x="22" y="60"/>
                    <a:pt x="1" y="82"/>
                  </a:cubicBezTo>
                  <a:cubicBezTo>
                    <a:pt x="1" y="104"/>
                    <a:pt x="1" y="125"/>
                    <a:pt x="22" y="147"/>
                  </a:cubicBezTo>
                  <a:cubicBezTo>
                    <a:pt x="44" y="147"/>
                    <a:pt x="87" y="169"/>
                    <a:pt x="109" y="169"/>
                  </a:cubicBezTo>
                  <a:cubicBezTo>
                    <a:pt x="196" y="147"/>
                    <a:pt x="261" y="125"/>
                    <a:pt x="326" y="82"/>
                  </a:cubicBezTo>
                  <a:cubicBezTo>
                    <a:pt x="326" y="60"/>
                    <a:pt x="326" y="39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2661713" y="4155936"/>
              <a:ext cx="14230" cy="6051"/>
            </a:xfrm>
            <a:custGeom>
              <a:avLst/>
              <a:gdLst/>
              <a:ahLst/>
              <a:cxnLst/>
              <a:rect l="l" t="t" r="r" b="b"/>
              <a:pathLst>
                <a:path w="348" h="148" extrusionOk="0">
                  <a:moveTo>
                    <a:pt x="293" y="1"/>
                  </a:moveTo>
                  <a:cubicBezTo>
                    <a:pt x="282" y="1"/>
                    <a:pt x="271" y="6"/>
                    <a:pt x="261" y="17"/>
                  </a:cubicBezTo>
                  <a:cubicBezTo>
                    <a:pt x="261" y="17"/>
                    <a:pt x="205" y="72"/>
                    <a:pt x="127" y="72"/>
                  </a:cubicBezTo>
                  <a:cubicBezTo>
                    <a:pt x="108" y="72"/>
                    <a:pt x="87" y="69"/>
                    <a:pt x="66" y="60"/>
                  </a:cubicBezTo>
                  <a:cubicBezTo>
                    <a:pt x="44" y="60"/>
                    <a:pt x="22" y="60"/>
                    <a:pt x="0" y="82"/>
                  </a:cubicBezTo>
                  <a:cubicBezTo>
                    <a:pt x="0" y="104"/>
                    <a:pt x="0" y="125"/>
                    <a:pt x="22" y="125"/>
                  </a:cubicBezTo>
                  <a:cubicBezTo>
                    <a:pt x="66" y="147"/>
                    <a:pt x="87" y="147"/>
                    <a:pt x="131" y="147"/>
                  </a:cubicBezTo>
                  <a:cubicBezTo>
                    <a:pt x="196" y="147"/>
                    <a:pt x="261" y="125"/>
                    <a:pt x="326" y="60"/>
                  </a:cubicBezTo>
                  <a:cubicBezTo>
                    <a:pt x="347" y="39"/>
                    <a:pt x="347" y="17"/>
                    <a:pt x="326" y="17"/>
                  </a:cubicBezTo>
                  <a:cubicBezTo>
                    <a:pt x="315" y="6"/>
                    <a:pt x="30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2679459" y="4143301"/>
              <a:ext cx="14189" cy="6256"/>
            </a:xfrm>
            <a:custGeom>
              <a:avLst/>
              <a:gdLst/>
              <a:ahLst/>
              <a:cxnLst/>
              <a:rect l="l" t="t" r="r" b="b"/>
              <a:pathLst>
                <a:path w="347" h="153" extrusionOk="0">
                  <a:moveTo>
                    <a:pt x="260" y="1"/>
                  </a:moveTo>
                  <a:cubicBezTo>
                    <a:pt x="228" y="50"/>
                    <a:pt x="171" y="74"/>
                    <a:pt x="117" y="74"/>
                  </a:cubicBezTo>
                  <a:cubicBezTo>
                    <a:pt x="99" y="74"/>
                    <a:pt x="81" y="71"/>
                    <a:pt x="65" y="66"/>
                  </a:cubicBezTo>
                  <a:cubicBezTo>
                    <a:pt x="43" y="66"/>
                    <a:pt x="22" y="66"/>
                    <a:pt x="0" y="88"/>
                  </a:cubicBezTo>
                  <a:cubicBezTo>
                    <a:pt x="0" y="109"/>
                    <a:pt x="0" y="131"/>
                    <a:pt x="22" y="131"/>
                  </a:cubicBezTo>
                  <a:cubicBezTo>
                    <a:pt x="43" y="153"/>
                    <a:pt x="87" y="153"/>
                    <a:pt x="108" y="153"/>
                  </a:cubicBezTo>
                  <a:cubicBezTo>
                    <a:pt x="195" y="153"/>
                    <a:pt x="260" y="109"/>
                    <a:pt x="325" y="66"/>
                  </a:cubicBezTo>
                  <a:cubicBezTo>
                    <a:pt x="347" y="44"/>
                    <a:pt x="347" y="22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2901077" y="3964454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52" y="321"/>
                    <a:pt x="152" y="321"/>
                    <a:pt x="174" y="299"/>
                  </a:cubicBezTo>
                  <a:cubicBezTo>
                    <a:pt x="195" y="190"/>
                    <a:pt x="174" y="82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2905493" y="3948507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22" y="60"/>
                    <a:pt x="131" y="169"/>
                    <a:pt x="87" y="277"/>
                  </a:cubicBezTo>
                  <a:cubicBezTo>
                    <a:pt x="87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74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2891305" y="3954723"/>
              <a:ext cx="7156" cy="13125"/>
            </a:xfrm>
            <a:custGeom>
              <a:avLst/>
              <a:gdLst/>
              <a:ahLst/>
              <a:cxnLst/>
              <a:rect l="l" t="t" r="r" b="b"/>
              <a:pathLst>
                <a:path w="175" h="321" extrusionOk="0">
                  <a:moveTo>
                    <a:pt x="33" y="0"/>
                  </a:moveTo>
                  <a:cubicBezTo>
                    <a:pt x="22" y="0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66" y="125"/>
                    <a:pt x="87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cubicBezTo>
                    <a:pt x="131" y="320"/>
                    <a:pt x="131" y="298"/>
                    <a:pt x="153" y="298"/>
                  </a:cubicBezTo>
                  <a:cubicBezTo>
                    <a:pt x="174" y="190"/>
                    <a:pt x="131" y="82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2896620" y="3983958"/>
              <a:ext cx="8014" cy="13534"/>
            </a:xfrm>
            <a:custGeom>
              <a:avLst/>
              <a:gdLst/>
              <a:ahLst/>
              <a:cxnLst/>
              <a:rect l="l" t="t" r="r" b="b"/>
              <a:pathLst>
                <a:path w="196" h="331" extrusionOk="0">
                  <a:moveTo>
                    <a:pt x="36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39"/>
                    <a:pt x="1" y="60"/>
                    <a:pt x="23" y="82"/>
                  </a:cubicBezTo>
                  <a:cubicBezTo>
                    <a:pt x="66" y="125"/>
                    <a:pt x="109" y="212"/>
                    <a:pt x="88" y="277"/>
                  </a:cubicBezTo>
                  <a:cubicBezTo>
                    <a:pt x="88" y="299"/>
                    <a:pt x="88" y="320"/>
                    <a:pt x="109" y="320"/>
                  </a:cubicBezTo>
                  <a:lnTo>
                    <a:pt x="131" y="320"/>
                  </a:lnTo>
                  <a:cubicBezTo>
                    <a:pt x="131" y="328"/>
                    <a:pt x="133" y="330"/>
                    <a:pt x="137" y="330"/>
                  </a:cubicBezTo>
                  <a:cubicBezTo>
                    <a:pt x="143" y="330"/>
                    <a:pt x="153" y="320"/>
                    <a:pt x="153" y="320"/>
                  </a:cubicBezTo>
                  <a:cubicBezTo>
                    <a:pt x="196" y="212"/>
                    <a:pt x="153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2908151" y="3991073"/>
              <a:ext cx="8014" cy="13084"/>
            </a:xfrm>
            <a:custGeom>
              <a:avLst/>
              <a:gdLst/>
              <a:ahLst/>
              <a:cxnLst/>
              <a:rect l="l" t="t" r="r" b="b"/>
              <a:pathLst>
                <a:path w="196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38"/>
                    <a:pt x="1" y="60"/>
                    <a:pt x="22" y="81"/>
                  </a:cubicBezTo>
                  <a:cubicBezTo>
                    <a:pt x="66" y="125"/>
                    <a:pt x="109" y="190"/>
                    <a:pt x="87" y="277"/>
                  </a:cubicBezTo>
                  <a:cubicBezTo>
                    <a:pt x="66" y="298"/>
                    <a:pt x="87" y="320"/>
                    <a:pt x="109" y="320"/>
                  </a:cubicBezTo>
                  <a:lnTo>
                    <a:pt x="131" y="320"/>
                  </a:lnTo>
                  <a:cubicBezTo>
                    <a:pt x="131" y="320"/>
                    <a:pt x="152" y="320"/>
                    <a:pt x="152" y="298"/>
                  </a:cubicBezTo>
                  <a:cubicBezTo>
                    <a:pt x="196" y="190"/>
                    <a:pt x="152" y="81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2911708" y="4020308"/>
              <a:ext cx="8014" cy="14024"/>
            </a:xfrm>
            <a:custGeom>
              <a:avLst/>
              <a:gdLst/>
              <a:ahLst/>
              <a:cxnLst/>
              <a:rect l="l" t="t" r="r" b="b"/>
              <a:pathLst>
                <a:path w="196" h="343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87" y="299"/>
                    <a:pt x="87" y="320"/>
                    <a:pt x="109" y="342"/>
                  </a:cubicBezTo>
                  <a:lnTo>
                    <a:pt x="130" y="342"/>
                  </a:lnTo>
                  <a:cubicBezTo>
                    <a:pt x="130" y="342"/>
                    <a:pt x="152" y="320"/>
                    <a:pt x="174" y="320"/>
                  </a:cubicBezTo>
                  <a:cubicBezTo>
                    <a:pt x="196" y="212"/>
                    <a:pt x="152" y="82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2901936" y="4009472"/>
              <a:ext cx="8055" cy="13329"/>
            </a:xfrm>
            <a:custGeom>
              <a:avLst/>
              <a:gdLst/>
              <a:ahLst/>
              <a:cxnLst/>
              <a:rect l="l" t="t" r="r" b="b"/>
              <a:pathLst>
                <a:path w="197" h="326" extrusionOk="0">
                  <a:moveTo>
                    <a:pt x="23" y="0"/>
                  </a:moveTo>
                  <a:cubicBezTo>
                    <a:pt x="1" y="22"/>
                    <a:pt x="1" y="43"/>
                    <a:pt x="23" y="65"/>
                  </a:cubicBezTo>
                  <a:cubicBezTo>
                    <a:pt x="23" y="65"/>
                    <a:pt x="131" y="152"/>
                    <a:pt x="88" y="260"/>
                  </a:cubicBezTo>
                  <a:cubicBezTo>
                    <a:pt x="66" y="282"/>
                    <a:pt x="88" y="304"/>
                    <a:pt x="109" y="325"/>
                  </a:cubicBezTo>
                  <a:cubicBezTo>
                    <a:pt x="131" y="325"/>
                    <a:pt x="153" y="304"/>
                    <a:pt x="153" y="304"/>
                  </a:cubicBezTo>
                  <a:cubicBezTo>
                    <a:pt x="196" y="195"/>
                    <a:pt x="153" y="8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2885989" y="3995489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66" y="104"/>
                    <a:pt x="109" y="190"/>
                    <a:pt x="87" y="255"/>
                  </a:cubicBezTo>
                  <a:cubicBezTo>
                    <a:pt x="66" y="277"/>
                    <a:pt x="87" y="299"/>
                    <a:pt x="109" y="320"/>
                  </a:cubicBezTo>
                  <a:cubicBezTo>
                    <a:pt x="131" y="320"/>
                    <a:pt x="152" y="320"/>
                    <a:pt x="152" y="299"/>
                  </a:cubicBezTo>
                  <a:cubicBezTo>
                    <a:pt x="196" y="190"/>
                    <a:pt x="152" y="82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2881001" y="3971078"/>
              <a:ext cx="8587" cy="13575"/>
            </a:xfrm>
            <a:custGeom>
              <a:avLst/>
              <a:gdLst/>
              <a:ahLst/>
              <a:cxnLst/>
              <a:rect l="l" t="t" r="r" b="b"/>
              <a:pathLst>
                <a:path w="210" h="332" extrusionOk="0">
                  <a:moveTo>
                    <a:pt x="56" y="1"/>
                  </a:moveTo>
                  <a:cubicBezTo>
                    <a:pt x="23" y="1"/>
                    <a:pt x="1" y="36"/>
                    <a:pt x="36" y="72"/>
                  </a:cubicBezTo>
                  <a:cubicBezTo>
                    <a:pt x="36" y="72"/>
                    <a:pt x="144" y="159"/>
                    <a:pt x="101" y="267"/>
                  </a:cubicBezTo>
                  <a:cubicBezTo>
                    <a:pt x="101" y="289"/>
                    <a:pt x="101" y="310"/>
                    <a:pt x="123" y="332"/>
                  </a:cubicBezTo>
                  <a:lnTo>
                    <a:pt x="144" y="332"/>
                  </a:lnTo>
                  <a:cubicBezTo>
                    <a:pt x="166" y="310"/>
                    <a:pt x="166" y="310"/>
                    <a:pt x="166" y="289"/>
                  </a:cubicBezTo>
                  <a:cubicBezTo>
                    <a:pt x="209" y="180"/>
                    <a:pt x="166" y="72"/>
                    <a:pt x="79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2911872" y="4043778"/>
              <a:ext cx="7851" cy="13084"/>
            </a:xfrm>
            <a:custGeom>
              <a:avLst/>
              <a:gdLst/>
              <a:ahLst/>
              <a:cxnLst/>
              <a:rect l="l" t="t" r="r" b="b"/>
              <a:pathLst>
                <a:path w="192" h="320" extrusionOk="0">
                  <a:moveTo>
                    <a:pt x="60" y="1"/>
                  </a:moveTo>
                  <a:cubicBezTo>
                    <a:pt x="26" y="1"/>
                    <a:pt x="0" y="36"/>
                    <a:pt x="18" y="72"/>
                  </a:cubicBezTo>
                  <a:cubicBezTo>
                    <a:pt x="83" y="115"/>
                    <a:pt x="105" y="180"/>
                    <a:pt x="83" y="267"/>
                  </a:cubicBezTo>
                  <a:cubicBezTo>
                    <a:pt x="83" y="288"/>
                    <a:pt x="83" y="310"/>
                    <a:pt x="126" y="310"/>
                  </a:cubicBezTo>
                  <a:cubicBezTo>
                    <a:pt x="126" y="316"/>
                    <a:pt x="128" y="319"/>
                    <a:pt x="132" y="319"/>
                  </a:cubicBezTo>
                  <a:cubicBezTo>
                    <a:pt x="139" y="319"/>
                    <a:pt x="155" y="304"/>
                    <a:pt x="170" y="288"/>
                  </a:cubicBezTo>
                  <a:cubicBezTo>
                    <a:pt x="192" y="180"/>
                    <a:pt x="170" y="72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2903735" y="4055758"/>
              <a:ext cx="8014" cy="13125"/>
            </a:xfrm>
            <a:custGeom>
              <a:avLst/>
              <a:gdLst/>
              <a:ahLst/>
              <a:cxnLst/>
              <a:rect l="l" t="t" r="r" b="b"/>
              <a:pathLst>
                <a:path w="196" h="321" extrusionOk="0">
                  <a:moveTo>
                    <a:pt x="36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30" y="169"/>
                    <a:pt x="87" y="277"/>
                  </a:cubicBezTo>
                  <a:cubicBezTo>
                    <a:pt x="65" y="299"/>
                    <a:pt x="87" y="321"/>
                    <a:pt x="109" y="321"/>
                  </a:cubicBezTo>
                  <a:lnTo>
                    <a:pt x="130" y="321"/>
                  </a:lnTo>
                  <a:cubicBezTo>
                    <a:pt x="130" y="321"/>
                    <a:pt x="152" y="321"/>
                    <a:pt x="174" y="299"/>
                  </a:cubicBezTo>
                  <a:cubicBezTo>
                    <a:pt x="195" y="191"/>
                    <a:pt x="152" y="82"/>
                    <a:pt x="65" y="17"/>
                  </a:cubicBezTo>
                  <a:cubicBezTo>
                    <a:pt x="54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2897520" y="4027177"/>
              <a:ext cx="8014" cy="12839"/>
            </a:xfrm>
            <a:custGeom>
              <a:avLst/>
              <a:gdLst/>
              <a:ahLst/>
              <a:cxnLst/>
              <a:rect l="l" t="t" r="r" b="b"/>
              <a:pathLst>
                <a:path w="196" h="314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87" y="109"/>
                    <a:pt x="109" y="196"/>
                    <a:pt x="87" y="261"/>
                  </a:cubicBezTo>
                  <a:cubicBezTo>
                    <a:pt x="87" y="282"/>
                    <a:pt x="87" y="304"/>
                    <a:pt x="109" y="304"/>
                  </a:cubicBezTo>
                  <a:lnTo>
                    <a:pt x="131" y="304"/>
                  </a:lnTo>
                  <a:cubicBezTo>
                    <a:pt x="138" y="311"/>
                    <a:pt x="143" y="314"/>
                    <a:pt x="147" y="314"/>
                  </a:cubicBezTo>
                  <a:cubicBezTo>
                    <a:pt x="155" y="314"/>
                    <a:pt x="160" y="304"/>
                    <a:pt x="174" y="304"/>
                  </a:cubicBezTo>
                  <a:cubicBezTo>
                    <a:pt x="196" y="196"/>
                    <a:pt x="17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2533159" y="4000436"/>
              <a:ext cx="13330" cy="8178"/>
            </a:xfrm>
            <a:custGeom>
              <a:avLst/>
              <a:gdLst/>
              <a:ahLst/>
              <a:cxnLst/>
              <a:rect l="l" t="t" r="r" b="b"/>
              <a:pathLst>
                <a:path w="326" h="200" extrusionOk="0">
                  <a:moveTo>
                    <a:pt x="262" y="0"/>
                  </a:moveTo>
                  <a:cubicBezTo>
                    <a:pt x="168" y="0"/>
                    <a:pt x="79" y="59"/>
                    <a:pt x="22" y="134"/>
                  </a:cubicBezTo>
                  <a:cubicBezTo>
                    <a:pt x="1" y="156"/>
                    <a:pt x="1" y="178"/>
                    <a:pt x="22" y="199"/>
                  </a:cubicBezTo>
                  <a:lnTo>
                    <a:pt x="44" y="199"/>
                  </a:lnTo>
                  <a:cubicBezTo>
                    <a:pt x="66" y="199"/>
                    <a:pt x="88" y="178"/>
                    <a:pt x="88" y="178"/>
                  </a:cubicBezTo>
                  <a:cubicBezTo>
                    <a:pt x="88" y="178"/>
                    <a:pt x="161" y="67"/>
                    <a:pt x="258" y="67"/>
                  </a:cubicBezTo>
                  <a:cubicBezTo>
                    <a:pt x="266" y="67"/>
                    <a:pt x="274" y="68"/>
                    <a:pt x="283" y="69"/>
                  </a:cubicBezTo>
                  <a:cubicBezTo>
                    <a:pt x="289" y="76"/>
                    <a:pt x="295" y="78"/>
                    <a:pt x="301" y="78"/>
                  </a:cubicBezTo>
                  <a:cubicBezTo>
                    <a:pt x="315" y="78"/>
                    <a:pt x="326" y="63"/>
                    <a:pt x="326" y="48"/>
                  </a:cubicBezTo>
                  <a:cubicBezTo>
                    <a:pt x="326" y="26"/>
                    <a:pt x="326" y="4"/>
                    <a:pt x="304" y="4"/>
                  </a:cubicBezTo>
                  <a:cubicBezTo>
                    <a:pt x="290" y="1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2517212" y="3998800"/>
              <a:ext cx="13330" cy="8014"/>
            </a:xfrm>
            <a:custGeom>
              <a:avLst/>
              <a:gdLst/>
              <a:ahLst/>
              <a:cxnLst/>
              <a:rect l="l" t="t" r="r" b="b"/>
              <a:pathLst>
                <a:path w="326" h="196" extrusionOk="0">
                  <a:moveTo>
                    <a:pt x="282" y="1"/>
                  </a:moveTo>
                  <a:cubicBezTo>
                    <a:pt x="174" y="1"/>
                    <a:pt x="66" y="44"/>
                    <a:pt x="1" y="131"/>
                  </a:cubicBezTo>
                  <a:cubicBezTo>
                    <a:pt x="1" y="153"/>
                    <a:pt x="1" y="174"/>
                    <a:pt x="1" y="196"/>
                  </a:cubicBezTo>
                  <a:lnTo>
                    <a:pt x="22" y="196"/>
                  </a:lnTo>
                  <a:cubicBezTo>
                    <a:pt x="44" y="196"/>
                    <a:pt x="66" y="196"/>
                    <a:pt x="66" y="174"/>
                  </a:cubicBezTo>
                  <a:cubicBezTo>
                    <a:pt x="66" y="174"/>
                    <a:pt x="137" y="85"/>
                    <a:pt x="232" y="85"/>
                  </a:cubicBezTo>
                  <a:cubicBezTo>
                    <a:pt x="241" y="85"/>
                    <a:pt x="251" y="86"/>
                    <a:pt x="261" y="88"/>
                  </a:cubicBezTo>
                  <a:cubicBezTo>
                    <a:pt x="304" y="88"/>
                    <a:pt x="326" y="23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2525185" y="4011926"/>
              <a:ext cx="13330" cy="8218"/>
            </a:xfrm>
            <a:custGeom>
              <a:avLst/>
              <a:gdLst/>
              <a:ahLst/>
              <a:cxnLst/>
              <a:rect l="l" t="t" r="r" b="b"/>
              <a:pathLst>
                <a:path w="326" h="201" extrusionOk="0">
                  <a:moveTo>
                    <a:pt x="240" y="1"/>
                  </a:moveTo>
                  <a:cubicBezTo>
                    <a:pt x="146" y="1"/>
                    <a:pt x="57" y="60"/>
                    <a:pt x="1" y="135"/>
                  </a:cubicBezTo>
                  <a:cubicBezTo>
                    <a:pt x="1" y="157"/>
                    <a:pt x="1" y="179"/>
                    <a:pt x="22" y="200"/>
                  </a:cubicBezTo>
                  <a:lnTo>
                    <a:pt x="44" y="200"/>
                  </a:lnTo>
                  <a:cubicBezTo>
                    <a:pt x="44" y="200"/>
                    <a:pt x="66" y="179"/>
                    <a:pt x="66" y="179"/>
                  </a:cubicBezTo>
                  <a:cubicBezTo>
                    <a:pt x="101" y="125"/>
                    <a:pt x="152" y="86"/>
                    <a:pt x="217" y="86"/>
                  </a:cubicBezTo>
                  <a:cubicBezTo>
                    <a:pt x="231" y="86"/>
                    <a:pt x="245" y="88"/>
                    <a:pt x="261" y="92"/>
                  </a:cubicBezTo>
                  <a:cubicBezTo>
                    <a:pt x="304" y="92"/>
                    <a:pt x="326" y="5"/>
                    <a:pt x="283" y="5"/>
                  </a:cubicBezTo>
                  <a:cubicBezTo>
                    <a:pt x="268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2553562" y="4003094"/>
              <a:ext cx="12431" cy="8178"/>
            </a:xfrm>
            <a:custGeom>
              <a:avLst/>
              <a:gdLst/>
              <a:ahLst/>
              <a:cxnLst/>
              <a:rect l="l" t="t" r="r" b="b"/>
              <a:pathLst>
                <a:path w="304" h="200" extrusionOk="0">
                  <a:moveTo>
                    <a:pt x="240" y="0"/>
                  </a:moveTo>
                  <a:cubicBezTo>
                    <a:pt x="146" y="0"/>
                    <a:pt x="57" y="59"/>
                    <a:pt x="0" y="134"/>
                  </a:cubicBezTo>
                  <a:cubicBezTo>
                    <a:pt x="0" y="156"/>
                    <a:pt x="0" y="178"/>
                    <a:pt x="22" y="199"/>
                  </a:cubicBezTo>
                  <a:lnTo>
                    <a:pt x="44" y="199"/>
                  </a:lnTo>
                  <a:cubicBezTo>
                    <a:pt x="44" y="178"/>
                    <a:pt x="65" y="178"/>
                    <a:pt x="65" y="178"/>
                  </a:cubicBezTo>
                  <a:cubicBezTo>
                    <a:pt x="65" y="178"/>
                    <a:pt x="139" y="67"/>
                    <a:pt x="236" y="67"/>
                  </a:cubicBezTo>
                  <a:cubicBezTo>
                    <a:pt x="244" y="67"/>
                    <a:pt x="252" y="68"/>
                    <a:pt x="261" y="69"/>
                  </a:cubicBezTo>
                  <a:cubicBezTo>
                    <a:pt x="267" y="76"/>
                    <a:pt x="273" y="78"/>
                    <a:pt x="279" y="78"/>
                  </a:cubicBezTo>
                  <a:cubicBezTo>
                    <a:pt x="293" y="78"/>
                    <a:pt x="304" y="63"/>
                    <a:pt x="304" y="48"/>
                  </a:cubicBezTo>
                  <a:cubicBezTo>
                    <a:pt x="304" y="26"/>
                    <a:pt x="304" y="4"/>
                    <a:pt x="282" y="4"/>
                  </a:cubicBezTo>
                  <a:cubicBezTo>
                    <a:pt x="268" y="1"/>
                    <a:pt x="254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2558878" y="3990623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0"/>
                  </a:moveTo>
                  <a:cubicBezTo>
                    <a:pt x="140" y="0"/>
                    <a:pt x="58" y="45"/>
                    <a:pt x="22" y="136"/>
                  </a:cubicBezTo>
                  <a:cubicBezTo>
                    <a:pt x="1" y="136"/>
                    <a:pt x="1" y="157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41" y="68"/>
                    <a:pt x="249" y="68"/>
                  </a:cubicBezTo>
                  <a:cubicBezTo>
                    <a:pt x="259" y="68"/>
                    <a:pt x="271" y="69"/>
                    <a:pt x="282" y="71"/>
                  </a:cubicBezTo>
                  <a:cubicBezTo>
                    <a:pt x="282" y="71"/>
                    <a:pt x="326" y="71"/>
                    <a:pt x="326" y="49"/>
                  </a:cubicBezTo>
                  <a:cubicBezTo>
                    <a:pt x="326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2588113" y="3982649"/>
              <a:ext cx="12471" cy="7728"/>
            </a:xfrm>
            <a:custGeom>
              <a:avLst/>
              <a:gdLst/>
              <a:ahLst/>
              <a:cxnLst/>
              <a:rect l="l" t="t" r="r" b="b"/>
              <a:pathLst>
                <a:path w="305" h="189" extrusionOk="0">
                  <a:moveTo>
                    <a:pt x="229" y="0"/>
                  </a:moveTo>
                  <a:cubicBezTo>
                    <a:pt x="140" y="0"/>
                    <a:pt x="55" y="45"/>
                    <a:pt x="1" y="136"/>
                  </a:cubicBezTo>
                  <a:cubicBezTo>
                    <a:pt x="1" y="157"/>
                    <a:pt x="1" y="179"/>
                    <a:pt x="1" y="179"/>
                  </a:cubicBezTo>
                  <a:lnTo>
                    <a:pt x="23" y="179"/>
                  </a:lnTo>
                  <a:cubicBezTo>
                    <a:pt x="30" y="186"/>
                    <a:pt x="37" y="189"/>
                    <a:pt x="44" y="189"/>
                  </a:cubicBezTo>
                  <a:cubicBezTo>
                    <a:pt x="56" y="189"/>
                    <a:pt x="66" y="179"/>
                    <a:pt x="66" y="179"/>
                  </a:cubicBezTo>
                  <a:cubicBezTo>
                    <a:pt x="66" y="179"/>
                    <a:pt x="140" y="68"/>
                    <a:pt x="237" y="68"/>
                  </a:cubicBezTo>
                  <a:cubicBezTo>
                    <a:pt x="245" y="68"/>
                    <a:pt x="253" y="69"/>
                    <a:pt x="261" y="71"/>
                  </a:cubicBezTo>
                  <a:cubicBezTo>
                    <a:pt x="283" y="71"/>
                    <a:pt x="305" y="71"/>
                    <a:pt x="305" y="49"/>
                  </a:cubicBezTo>
                  <a:cubicBezTo>
                    <a:pt x="305" y="27"/>
                    <a:pt x="305" y="6"/>
                    <a:pt x="283" y="6"/>
                  </a:cubicBezTo>
                  <a:cubicBezTo>
                    <a:pt x="265" y="2"/>
                    <a:pt x="247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2577482" y="3994180"/>
              <a:ext cx="13371" cy="7319"/>
            </a:xfrm>
            <a:custGeom>
              <a:avLst/>
              <a:gdLst/>
              <a:ahLst/>
              <a:cxnLst/>
              <a:rect l="l" t="t" r="r" b="b"/>
              <a:pathLst>
                <a:path w="327" h="179" extrusionOk="0">
                  <a:moveTo>
                    <a:pt x="238" y="0"/>
                  </a:moveTo>
                  <a:cubicBezTo>
                    <a:pt x="161" y="0"/>
                    <a:pt x="77" y="45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8" y="179"/>
                  </a:lnTo>
                  <a:cubicBezTo>
                    <a:pt x="88" y="179"/>
                    <a:pt x="161" y="68"/>
                    <a:pt x="258" y="68"/>
                  </a:cubicBezTo>
                  <a:cubicBezTo>
                    <a:pt x="266" y="68"/>
                    <a:pt x="274" y="69"/>
                    <a:pt x="283" y="70"/>
                  </a:cubicBezTo>
                  <a:cubicBezTo>
                    <a:pt x="304" y="70"/>
                    <a:pt x="326" y="70"/>
                    <a:pt x="326" y="49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8" y="2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2565951" y="4012130"/>
              <a:ext cx="12471" cy="8014"/>
            </a:xfrm>
            <a:custGeom>
              <a:avLst/>
              <a:gdLst/>
              <a:ahLst/>
              <a:cxnLst/>
              <a:rect l="l" t="t" r="r" b="b"/>
              <a:pathLst>
                <a:path w="305" h="196" extrusionOk="0">
                  <a:moveTo>
                    <a:pt x="283" y="0"/>
                  </a:moveTo>
                  <a:cubicBezTo>
                    <a:pt x="174" y="0"/>
                    <a:pt x="66" y="43"/>
                    <a:pt x="1" y="130"/>
                  </a:cubicBezTo>
                  <a:cubicBezTo>
                    <a:pt x="1" y="152"/>
                    <a:pt x="1" y="174"/>
                    <a:pt x="23" y="195"/>
                  </a:cubicBezTo>
                  <a:lnTo>
                    <a:pt x="44" y="195"/>
                  </a:lnTo>
                  <a:cubicBezTo>
                    <a:pt x="44" y="195"/>
                    <a:pt x="66" y="195"/>
                    <a:pt x="66" y="174"/>
                  </a:cubicBezTo>
                  <a:cubicBezTo>
                    <a:pt x="66" y="174"/>
                    <a:pt x="138" y="84"/>
                    <a:pt x="232" y="84"/>
                  </a:cubicBezTo>
                  <a:cubicBezTo>
                    <a:pt x="242" y="84"/>
                    <a:pt x="251" y="85"/>
                    <a:pt x="261" y="87"/>
                  </a:cubicBezTo>
                  <a:cubicBezTo>
                    <a:pt x="283" y="87"/>
                    <a:pt x="304" y="65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2595228" y="4007469"/>
              <a:ext cx="12431" cy="7360"/>
            </a:xfrm>
            <a:custGeom>
              <a:avLst/>
              <a:gdLst/>
              <a:ahLst/>
              <a:cxnLst/>
              <a:rect l="l" t="t" r="r" b="b"/>
              <a:pathLst>
                <a:path w="304" h="180" extrusionOk="0">
                  <a:moveTo>
                    <a:pt x="228" y="0"/>
                  </a:moveTo>
                  <a:cubicBezTo>
                    <a:pt x="139" y="0"/>
                    <a:pt x="55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109" y="114"/>
                    <a:pt x="196" y="71"/>
                    <a:pt x="261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2628021" y="3993281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50" y="0"/>
                  </a:moveTo>
                  <a:cubicBezTo>
                    <a:pt x="161" y="0"/>
                    <a:pt x="76" y="46"/>
                    <a:pt x="22" y="136"/>
                  </a:cubicBezTo>
                  <a:cubicBezTo>
                    <a:pt x="1" y="136"/>
                    <a:pt x="1" y="179"/>
                    <a:pt x="22" y="179"/>
                  </a:cubicBezTo>
                  <a:lnTo>
                    <a:pt x="87" y="179"/>
                  </a:lnTo>
                  <a:cubicBezTo>
                    <a:pt x="87" y="159"/>
                    <a:pt x="159" y="68"/>
                    <a:pt x="254" y="68"/>
                  </a:cubicBezTo>
                  <a:cubicBezTo>
                    <a:pt x="263" y="68"/>
                    <a:pt x="273" y="69"/>
                    <a:pt x="282" y="71"/>
                  </a:cubicBezTo>
                  <a:cubicBezTo>
                    <a:pt x="304" y="71"/>
                    <a:pt x="326" y="71"/>
                    <a:pt x="326" y="49"/>
                  </a:cubicBezTo>
                  <a:cubicBezTo>
                    <a:pt x="326" y="27"/>
                    <a:pt x="326" y="6"/>
                    <a:pt x="304" y="6"/>
                  </a:cubicBezTo>
                  <a:cubicBezTo>
                    <a:pt x="286" y="2"/>
                    <a:pt x="26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2646625" y="3981791"/>
              <a:ext cx="13371" cy="8218"/>
            </a:xfrm>
            <a:custGeom>
              <a:avLst/>
              <a:gdLst/>
              <a:ahLst/>
              <a:cxnLst/>
              <a:rect l="l" t="t" r="r" b="b"/>
              <a:pathLst>
                <a:path w="327" h="201" extrusionOk="0">
                  <a:moveTo>
                    <a:pt x="240" y="1"/>
                  </a:moveTo>
                  <a:cubicBezTo>
                    <a:pt x="147" y="1"/>
                    <a:pt x="60" y="60"/>
                    <a:pt x="23" y="135"/>
                  </a:cubicBezTo>
                  <a:cubicBezTo>
                    <a:pt x="1" y="157"/>
                    <a:pt x="1" y="178"/>
                    <a:pt x="23" y="200"/>
                  </a:cubicBezTo>
                  <a:lnTo>
                    <a:pt x="44" y="200"/>
                  </a:lnTo>
                  <a:cubicBezTo>
                    <a:pt x="66" y="200"/>
                    <a:pt x="66" y="200"/>
                    <a:pt x="88" y="178"/>
                  </a:cubicBezTo>
                  <a:cubicBezTo>
                    <a:pt x="88" y="178"/>
                    <a:pt x="159" y="89"/>
                    <a:pt x="254" y="89"/>
                  </a:cubicBezTo>
                  <a:cubicBezTo>
                    <a:pt x="263" y="89"/>
                    <a:pt x="273" y="90"/>
                    <a:pt x="283" y="92"/>
                  </a:cubicBezTo>
                  <a:cubicBezTo>
                    <a:pt x="304" y="92"/>
                    <a:pt x="304" y="70"/>
                    <a:pt x="326" y="48"/>
                  </a:cubicBezTo>
                  <a:cubicBezTo>
                    <a:pt x="326" y="27"/>
                    <a:pt x="304" y="5"/>
                    <a:pt x="283" y="5"/>
                  </a:cubicBezTo>
                  <a:cubicBezTo>
                    <a:pt x="269" y="2"/>
                    <a:pt x="254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2542931" y="4018999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57"/>
                    <a:pt x="0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2610316" y="3979992"/>
              <a:ext cx="12431" cy="7319"/>
            </a:xfrm>
            <a:custGeom>
              <a:avLst/>
              <a:gdLst/>
              <a:ahLst/>
              <a:cxnLst/>
              <a:rect l="l" t="t" r="r" b="b"/>
              <a:pathLst>
                <a:path w="304" h="179" extrusionOk="0">
                  <a:moveTo>
                    <a:pt x="228" y="0"/>
                  </a:moveTo>
                  <a:cubicBezTo>
                    <a:pt x="139" y="0"/>
                    <a:pt x="54" y="45"/>
                    <a:pt x="0" y="136"/>
                  </a:cubicBezTo>
                  <a:cubicBezTo>
                    <a:pt x="0" y="136"/>
                    <a:pt x="0" y="179"/>
                    <a:pt x="22" y="179"/>
                  </a:cubicBezTo>
                  <a:lnTo>
                    <a:pt x="65" y="179"/>
                  </a:lnTo>
                  <a:cubicBezTo>
                    <a:pt x="65" y="179"/>
                    <a:pt x="139" y="68"/>
                    <a:pt x="236" y="68"/>
                  </a:cubicBezTo>
                  <a:cubicBezTo>
                    <a:pt x="244" y="68"/>
                    <a:pt x="252" y="69"/>
                    <a:pt x="260" y="71"/>
                  </a:cubicBezTo>
                  <a:cubicBezTo>
                    <a:pt x="282" y="71"/>
                    <a:pt x="304" y="71"/>
                    <a:pt x="304" y="49"/>
                  </a:cubicBezTo>
                  <a:cubicBezTo>
                    <a:pt x="304" y="27"/>
                    <a:pt x="304" y="6"/>
                    <a:pt x="282" y="6"/>
                  </a:cubicBezTo>
                  <a:cubicBezTo>
                    <a:pt x="264" y="2"/>
                    <a:pt x="24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2623605" y="3986166"/>
              <a:ext cx="13330" cy="7360"/>
            </a:xfrm>
            <a:custGeom>
              <a:avLst/>
              <a:gdLst/>
              <a:ahLst/>
              <a:cxnLst/>
              <a:rect l="l" t="t" r="r" b="b"/>
              <a:pathLst>
                <a:path w="326" h="180" extrusionOk="0">
                  <a:moveTo>
                    <a:pt x="228" y="1"/>
                  </a:moveTo>
                  <a:cubicBezTo>
                    <a:pt x="139" y="1"/>
                    <a:pt x="58" y="46"/>
                    <a:pt x="22" y="136"/>
                  </a:cubicBezTo>
                  <a:cubicBezTo>
                    <a:pt x="0" y="136"/>
                    <a:pt x="0" y="158"/>
                    <a:pt x="22" y="180"/>
                  </a:cubicBezTo>
                  <a:lnTo>
                    <a:pt x="87" y="180"/>
                  </a:lnTo>
                  <a:cubicBezTo>
                    <a:pt x="87" y="160"/>
                    <a:pt x="141" y="69"/>
                    <a:pt x="248" y="69"/>
                  </a:cubicBezTo>
                  <a:cubicBezTo>
                    <a:pt x="259" y="69"/>
                    <a:pt x="270" y="69"/>
                    <a:pt x="282" y="71"/>
                  </a:cubicBezTo>
                  <a:cubicBezTo>
                    <a:pt x="282" y="71"/>
                    <a:pt x="304" y="71"/>
                    <a:pt x="325" y="50"/>
                  </a:cubicBezTo>
                  <a:cubicBezTo>
                    <a:pt x="325" y="28"/>
                    <a:pt x="304" y="6"/>
                    <a:pt x="282" y="6"/>
                  </a:cubicBezTo>
                  <a:cubicBezTo>
                    <a:pt x="264" y="3"/>
                    <a:pt x="246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2595228" y="3995284"/>
              <a:ext cx="14230" cy="8014"/>
            </a:xfrm>
            <a:custGeom>
              <a:avLst/>
              <a:gdLst/>
              <a:ahLst/>
              <a:cxnLst/>
              <a:rect l="l" t="t" r="r" b="b"/>
              <a:pathLst>
                <a:path w="348" h="196" extrusionOk="0">
                  <a:moveTo>
                    <a:pt x="304" y="0"/>
                  </a:moveTo>
                  <a:cubicBezTo>
                    <a:pt x="196" y="0"/>
                    <a:pt x="87" y="43"/>
                    <a:pt x="22" y="152"/>
                  </a:cubicBezTo>
                  <a:cubicBezTo>
                    <a:pt x="0" y="152"/>
                    <a:pt x="0" y="174"/>
                    <a:pt x="22" y="195"/>
                  </a:cubicBezTo>
                  <a:lnTo>
                    <a:pt x="44" y="195"/>
                  </a:lnTo>
                  <a:cubicBezTo>
                    <a:pt x="65" y="195"/>
                    <a:pt x="87" y="195"/>
                    <a:pt x="87" y="174"/>
                  </a:cubicBezTo>
                  <a:cubicBezTo>
                    <a:pt x="87" y="174"/>
                    <a:pt x="159" y="84"/>
                    <a:pt x="253" y="84"/>
                  </a:cubicBezTo>
                  <a:cubicBezTo>
                    <a:pt x="263" y="84"/>
                    <a:pt x="272" y="85"/>
                    <a:pt x="282" y="87"/>
                  </a:cubicBezTo>
                  <a:cubicBezTo>
                    <a:pt x="326" y="87"/>
                    <a:pt x="347" y="22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2504822" y="4218904"/>
              <a:ext cx="5357" cy="13984"/>
            </a:xfrm>
            <a:custGeom>
              <a:avLst/>
              <a:gdLst/>
              <a:ahLst/>
              <a:cxnLst/>
              <a:rect l="l" t="t" r="r" b="b"/>
              <a:pathLst>
                <a:path w="131" h="342" extrusionOk="0">
                  <a:moveTo>
                    <a:pt x="54" y="0"/>
                  </a:moveTo>
                  <a:cubicBezTo>
                    <a:pt x="43" y="0"/>
                    <a:pt x="33" y="5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1"/>
                    <a:pt x="43" y="276"/>
                  </a:cubicBezTo>
                  <a:cubicBezTo>
                    <a:pt x="22" y="298"/>
                    <a:pt x="22" y="320"/>
                    <a:pt x="43" y="342"/>
                  </a:cubicBezTo>
                  <a:lnTo>
                    <a:pt x="65" y="342"/>
                  </a:lnTo>
                  <a:cubicBezTo>
                    <a:pt x="65" y="320"/>
                    <a:pt x="65" y="320"/>
                    <a:pt x="87" y="320"/>
                  </a:cubicBezTo>
                  <a:cubicBezTo>
                    <a:pt x="130" y="211"/>
                    <a:pt x="130" y="103"/>
                    <a:pt x="87" y="16"/>
                  </a:cubicBezTo>
                  <a:cubicBezTo>
                    <a:pt x="76" y="5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2512305" y="4203898"/>
              <a:ext cx="6706" cy="13902"/>
            </a:xfrm>
            <a:custGeom>
              <a:avLst/>
              <a:gdLst/>
              <a:ahLst/>
              <a:cxnLst/>
              <a:rect l="l" t="t" r="r" b="b"/>
              <a:pathLst>
                <a:path w="164" h="340" extrusionOk="0">
                  <a:moveTo>
                    <a:pt x="76" y="0"/>
                  </a:moveTo>
                  <a:cubicBezTo>
                    <a:pt x="44" y="0"/>
                    <a:pt x="1" y="46"/>
                    <a:pt x="34" y="80"/>
                  </a:cubicBezTo>
                  <a:cubicBezTo>
                    <a:pt x="77" y="123"/>
                    <a:pt x="77" y="210"/>
                    <a:pt x="34" y="275"/>
                  </a:cubicBezTo>
                  <a:cubicBezTo>
                    <a:pt x="34" y="297"/>
                    <a:pt x="34" y="318"/>
                    <a:pt x="34" y="340"/>
                  </a:cubicBezTo>
                  <a:lnTo>
                    <a:pt x="77" y="340"/>
                  </a:lnTo>
                  <a:cubicBezTo>
                    <a:pt x="77" y="340"/>
                    <a:pt x="77" y="340"/>
                    <a:pt x="99" y="318"/>
                  </a:cubicBezTo>
                  <a:cubicBezTo>
                    <a:pt x="164" y="232"/>
                    <a:pt x="164" y="123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2497708" y="4206474"/>
              <a:ext cx="6256" cy="13984"/>
            </a:xfrm>
            <a:custGeom>
              <a:avLst/>
              <a:gdLst/>
              <a:ahLst/>
              <a:cxnLst/>
              <a:rect l="l" t="t" r="r" b="b"/>
              <a:pathLst>
                <a:path w="153" h="342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44" y="342"/>
                  </a:lnTo>
                  <a:cubicBezTo>
                    <a:pt x="66" y="342"/>
                    <a:pt x="87" y="342"/>
                    <a:pt x="87" y="320"/>
                  </a:cubicBezTo>
                  <a:cubicBezTo>
                    <a:pt x="152" y="234"/>
                    <a:pt x="131" y="103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2495050" y="4236609"/>
              <a:ext cx="5357" cy="14024"/>
            </a:xfrm>
            <a:custGeom>
              <a:avLst/>
              <a:gdLst/>
              <a:ahLst/>
              <a:cxnLst/>
              <a:rect l="l" t="t" r="r" b="b"/>
              <a:pathLst>
                <a:path w="131" h="343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17"/>
                    <a:pt x="1" y="39"/>
                    <a:pt x="22" y="60"/>
                  </a:cubicBezTo>
                  <a:cubicBezTo>
                    <a:pt x="66" y="125"/>
                    <a:pt x="66" y="212"/>
                    <a:pt x="22" y="277"/>
                  </a:cubicBezTo>
                  <a:cubicBezTo>
                    <a:pt x="22" y="299"/>
                    <a:pt x="22" y="320"/>
                    <a:pt x="22" y="342"/>
                  </a:cubicBezTo>
                  <a:lnTo>
                    <a:pt x="66" y="342"/>
                  </a:lnTo>
                  <a:cubicBezTo>
                    <a:pt x="66" y="320"/>
                    <a:pt x="66" y="320"/>
                    <a:pt x="66" y="320"/>
                  </a:cubicBezTo>
                  <a:cubicBezTo>
                    <a:pt x="131" y="212"/>
                    <a:pt x="131" y="104"/>
                    <a:pt x="66" y="17"/>
                  </a:cubicBezTo>
                  <a:cubicBezTo>
                    <a:pt x="66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2504822" y="424638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54" y="0"/>
                  </a:moveTo>
                  <a:cubicBezTo>
                    <a:pt x="43" y="0"/>
                    <a:pt x="33" y="6"/>
                    <a:pt x="22" y="16"/>
                  </a:cubicBezTo>
                  <a:cubicBezTo>
                    <a:pt x="0" y="16"/>
                    <a:pt x="0" y="38"/>
                    <a:pt x="22" y="60"/>
                  </a:cubicBezTo>
                  <a:cubicBezTo>
                    <a:pt x="65" y="125"/>
                    <a:pt x="65" y="212"/>
                    <a:pt x="22" y="277"/>
                  </a:cubicBezTo>
                  <a:cubicBezTo>
                    <a:pt x="0" y="298"/>
                    <a:pt x="0" y="320"/>
                    <a:pt x="22" y="320"/>
                  </a:cubicBezTo>
                  <a:lnTo>
                    <a:pt x="87" y="320"/>
                  </a:lnTo>
                  <a:cubicBezTo>
                    <a:pt x="130" y="212"/>
                    <a:pt x="130" y="103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3009228" y="4150620"/>
              <a:ext cx="5357" cy="13125"/>
            </a:xfrm>
            <a:custGeom>
              <a:avLst/>
              <a:gdLst/>
              <a:ahLst/>
              <a:cxnLst/>
              <a:rect l="l" t="t" r="r" b="b"/>
              <a:pathLst>
                <a:path w="131" h="321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17"/>
                    <a:pt x="0" y="39"/>
                    <a:pt x="0" y="60"/>
                  </a:cubicBezTo>
                  <a:cubicBezTo>
                    <a:pt x="44" y="125"/>
                    <a:pt x="44" y="212"/>
                    <a:pt x="0" y="277"/>
                  </a:cubicBezTo>
                  <a:cubicBezTo>
                    <a:pt x="0" y="299"/>
                    <a:pt x="0" y="320"/>
                    <a:pt x="0" y="320"/>
                  </a:cubicBezTo>
                  <a:lnTo>
                    <a:pt x="65" y="320"/>
                  </a:lnTo>
                  <a:cubicBezTo>
                    <a:pt x="130" y="212"/>
                    <a:pt x="130" y="104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3017202" y="4136391"/>
              <a:ext cx="6256" cy="13166"/>
            </a:xfrm>
            <a:custGeom>
              <a:avLst/>
              <a:gdLst/>
              <a:ahLst/>
              <a:cxnLst/>
              <a:rect l="l" t="t" r="r" b="b"/>
              <a:pathLst>
                <a:path w="153" h="322" extrusionOk="0">
                  <a:moveTo>
                    <a:pt x="60" y="0"/>
                  </a:moveTo>
                  <a:cubicBezTo>
                    <a:pt x="35" y="0"/>
                    <a:pt x="7" y="31"/>
                    <a:pt x="22" y="61"/>
                  </a:cubicBezTo>
                  <a:cubicBezTo>
                    <a:pt x="65" y="105"/>
                    <a:pt x="65" y="191"/>
                    <a:pt x="22" y="257"/>
                  </a:cubicBezTo>
                  <a:cubicBezTo>
                    <a:pt x="0" y="278"/>
                    <a:pt x="0" y="300"/>
                    <a:pt x="22" y="322"/>
                  </a:cubicBezTo>
                  <a:lnTo>
                    <a:pt x="87" y="322"/>
                  </a:lnTo>
                  <a:cubicBezTo>
                    <a:pt x="152" y="213"/>
                    <a:pt x="152" y="105"/>
                    <a:pt x="87" y="18"/>
                  </a:cubicBezTo>
                  <a:cubicBezTo>
                    <a:pt x="81" y="5"/>
                    <a:pt x="71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3002114" y="4138231"/>
              <a:ext cx="5357" cy="13084"/>
            </a:xfrm>
            <a:custGeom>
              <a:avLst/>
              <a:gdLst/>
              <a:ahLst/>
              <a:cxnLst/>
              <a:rect l="l" t="t" r="r" b="b"/>
              <a:pathLst>
                <a:path w="131" h="320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38"/>
                    <a:pt x="22" y="60"/>
                  </a:cubicBezTo>
                  <a:cubicBezTo>
                    <a:pt x="44" y="125"/>
                    <a:pt x="44" y="212"/>
                    <a:pt x="22" y="277"/>
                  </a:cubicBezTo>
                  <a:cubicBezTo>
                    <a:pt x="1" y="277"/>
                    <a:pt x="1" y="320"/>
                    <a:pt x="22" y="320"/>
                  </a:cubicBezTo>
                  <a:lnTo>
                    <a:pt x="66" y="320"/>
                  </a:lnTo>
                  <a:cubicBezTo>
                    <a:pt x="131" y="212"/>
                    <a:pt x="131" y="103"/>
                    <a:pt x="66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2998597" y="4167466"/>
              <a:ext cx="6215" cy="14024"/>
            </a:xfrm>
            <a:custGeom>
              <a:avLst/>
              <a:gdLst/>
              <a:ahLst/>
              <a:cxnLst/>
              <a:rect l="l" t="t" r="r" b="b"/>
              <a:pathLst>
                <a:path w="152" h="343" extrusionOk="0">
                  <a:moveTo>
                    <a:pt x="54" y="1"/>
                  </a:moveTo>
                  <a:cubicBezTo>
                    <a:pt x="43" y="1"/>
                    <a:pt x="33" y="6"/>
                    <a:pt x="22" y="17"/>
                  </a:cubicBezTo>
                  <a:cubicBezTo>
                    <a:pt x="22" y="39"/>
                    <a:pt x="0" y="60"/>
                    <a:pt x="22" y="82"/>
                  </a:cubicBezTo>
                  <a:cubicBezTo>
                    <a:pt x="65" y="147"/>
                    <a:pt x="65" y="212"/>
                    <a:pt x="22" y="277"/>
                  </a:cubicBezTo>
                  <a:cubicBezTo>
                    <a:pt x="0" y="299"/>
                    <a:pt x="0" y="320"/>
                    <a:pt x="22" y="342"/>
                  </a:cubicBezTo>
                  <a:lnTo>
                    <a:pt x="43" y="342"/>
                  </a:lnTo>
                  <a:cubicBezTo>
                    <a:pt x="65" y="342"/>
                    <a:pt x="65" y="342"/>
                    <a:pt x="87" y="320"/>
                  </a:cubicBezTo>
                  <a:cubicBezTo>
                    <a:pt x="152" y="234"/>
                    <a:pt x="152" y="104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3007429" y="4177893"/>
              <a:ext cx="6256" cy="13329"/>
            </a:xfrm>
            <a:custGeom>
              <a:avLst/>
              <a:gdLst/>
              <a:ahLst/>
              <a:cxnLst/>
              <a:rect l="l" t="t" r="r" b="b"/>
              <a:pathLst>
                <a:path w="153" h="326" extrusionOk="0">
                  <a:moveTo>
                    <a:pt x="44" y="0"/>
                  </a:moveTo>
                  <a:cubicBezTo>
                    <a:pt x="23" y="22"/>
                    <a:pt x="1" y="44"/>
                    <a:pt x="23" y="65"/>
                  </a:cubicBezTo>
                  <a:cubicBezTo>
                    <a:pt x="66" y="130"/>
                    <a:pt x="66" y="217"/>
                    <a:pt x="23" y="282"/>
                  </a:cubicBezTo>
                  <a:cubicBezTo>
                    <a:pt x="1" y="282"/>
                    <a:pt x="1" y="304"/>
                    <a:pt x="23" y="326"/>
                  </a:cubicBezTo>
                  <a:lnTo>
                    <a:pt x="44" y="326"/>
                  </a:lnTo>
                  <a:cubicBezTo>
                    <a:pt x="66" y="326"/>
                    <a:pt x="88" y="326"/>
                    <a:pt x="88" y="304"/>
                  </a:cubicBezTo>
                  <a:cubicBezTo>
                    <a:pt x="153" y="217"/>
                    <a:pt x="153" y="87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2850538" y="4104293"/>
              <a:ext cx="97359" cy="60718"/>
            </a:xfrm>
            <a:custGeom>
              <a:avLst/>
              <a:gdLst/>
              <a:ahLst/>
              <a:cxnLst/>
              <a:rect l="l" t="t" r="r" b="b"/>
              <a:pathLst>
                <a:path w="2381" h="1485" extrusionOk="0">
                  <a:moveTo>
                    <a:pt x="1843" y="1"/>
                  </a:moveTo>
                  <a:lnTo>
                    <a:pt x="1843" y="1"/>
                  </a:lnTo>
                  <a:cubicBezTo>
                    <a:pt x="1583" y="630"/>
                    <a:pt x="0" y="1453"/>
                    <a:pt x="0" y="1453"/>
                  </a:cubicBezTo>
                  <a:cubicBezTo>
                    <a:pt x="186" y="1475"/>
                    <a:pt x="354" y="1484"/>
                    <a:pt x="507" y="1484"/>
                  </a:cubicBezTo>
                  <a:cubicBezTo>
                    <a:pt x="2381" y="1484"/>
                    <a:pt x="1843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1" name="Google Shape;176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18812" y="1054085"/>
            <a:ext cx="3831188" cy="372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1766;p6"/>
          <p:cNvPicPr preferRelativeResize="0"/>
          <p:nvPr/>
        </p:nvPicPr>
        <p:blipFill rotWithShape="1">
          <a:blip r:embed="rId3">
            <a:alphaModFix/>
          </a:blip>
          <a:srcRect l="28391" t="39284" r="31119" b="9782"/>
          <a:stretch/>
        </p:blipFill>
        <p:spPr>
          <a:xfrm>
            <a:off x="859809" y="0"/>
            <a:ext cx="72724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434" y="2441405"/>
            <a:ext cx="2021921" cy="2438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7"/>
          <p:cNvSpPr txBox="1"/>
          <p:nvPr/>
        </p:nvSpPr>
        <p:spPr>
          <a:xfrm>
            <a:off x="5069304" y="203108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54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أستكشف أكثر</a:t>
            </a:r>
            <a:endParaRPr sz="54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3" name="Google Shape;177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1912" y="-106019"/>
            <a:ext cx="1967569" cy="23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7"/>
          <p:cNvPicPr preferRelativeResize="0"/>
          <p:nvPr/>
        </p:nvPicPr>
        <p:blipFill rotWithShape="1">
          <a:blip r:embed="rId4">
            <a:alphaModFix/>
          </a:blip>
          <a:srcRect l="42029" t="42828" r="28915" b="43179"/>
          <a:stretch/>
        </p:blipFill>
        <p:spPr>
          <a:xfrm>
            <a:off x="3540866" y="1951629"/>
            <a:ext cx="5603134" cy="15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7"/>
          <p:cNvPicPr preferRelativeResize="0"/>
          <p:nvPr/>
        </p:nvPicPr>
        <p:blipFill rotWithShape="1">
          <a:blip r:embed="rId4">
            <a:alphaModFix/>
          </a:blip>
          <a:srcRect l="24196" t="35926" r="58617" b="39820"/>
          <a:stretch/>
        </p:blipFill>
        <p:spPr>
          <a:xfrm>
            <a:off x="468092" y="1324572"/>
            <a:ext cx="3889991" cy="3086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8"/>
          <p:cNvSpPr txBox="1">
            <a:spLocks noGrp="1"/>
          </p:cNvSpPr>
          <p:nvPr>
            <p:ph type="title"/>
          </p:nvPr>
        </p:nvSpPr>
        <p:spPr>
          <a:xfrm>
            <a:off x="530362" y="1716961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ar-SA" sz="6000">
                <a:latin typeface="Times New Roman"/>
                <a:ea typeface="Times New Roman"/>
                <a:cs typeface="Times New Roman"/>
                <a:sym typeface="Times New Roman"/>
              </a:rPr>
              <a:t>أقرأ و أتعلم 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2" name="Google Shape;1782;p8"/>
          <p:cNvSpPr/>
          <p:nvPr/>
        </p:nvSpPr>
        <p:spPr>
          <a:xfrm>
            <a:off x="4302780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8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4" name="Google Shape;17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304" y="2411810"/>
            <a:ext cx="2050754" cy="205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0089" y="1234971"/>
            <a:ext cx="4432052" cy="331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8"/>
          <p:cNvPicPr preferRelativeResize="0"/>
          <p:nvPr/>
        </p:nvPicPr>
        <p:blipFill rotWithShape="1">
          <a:blip r:embed="rId5">
            <a:alphaModFix/>
          </a:blip>
          <a:srcRect l="28423" t="14624" r="17326" b="3795"/>
          <a:stretch/>
        </p:blipFill>
        <p:spPr>
          <a:xfrm>
            <a:off x="4852950" y="1072133"/>
            <a:ext cx="2749785" cy="251761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9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9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9"/>
          <p:cNvSpPr/>
          <p:nvPr/>
        </p:nvSpPr>
        <p:spPr>
          <a:xfrm>
            <a:off x="401509" y="1550400"/>
            <a:ext cx="4598668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9"/>
          <p:cNvSpPr/>
          <p:nvPr/>
        </p:nvSpPr>
        <p:spPr>
          <a:xfrm>
            <a:off x="266387" y="1693025"/>
            <a:ext cx="4598722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ar-SA" sz="4800" b="1">
                <a:latin typeface="Times New Roman"/>
                <a:ea typeface="Times New Roman"/>
                <a:cs typeface="Times New Roman"/>
                <a:sym typeface="Times New Roman"/>
              </a:rPr>
              <a:t>أقرأ و أتعلم 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6" name="Google Shape;1796;p9"/>
          <p:cNvSpPr txBox="1"/>
          <p:nvPr/>
        </p:nvSpPr>
        <p:spPr>
          <a:xfrm>
            <a:off x="710119" y="2808009"/>
            <a:ext cx="37521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ar-SA" sz="320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الحيوانات مخلوقات حية تحتاج إلى الطعام والماء و الهواء والمأوى لكي تعيش  </a:t>
            </a:r>
            <a:endParaRPr sz="32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7" name="Google Shape;1797;p9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98" name="Google Shape;1798;p9"/>
          <p:cNvSpPr txBox="1"/>
          <p:nvPr/>
        </p:nvSpPr>
        <p:spPr>
          <a:xfrm>
            <a:off x="5457351" y="2646417"/>
            <a:ext cx="2255058" cy="35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ar-SA" sz="4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ما حاجات الحيوانات؟</a:t>
            </a:r>
            <a:endParaRPr sz="4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99" name="Google Shape;179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6311" y="2826352"/>
            <a:ext cx="1995240" cy="149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عرض على الشاشة (16:9)</PresentationFormat>
  <Paragraphs>111</Paragraphs>
  <Slides>48</Slides>
  <Notes>48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61" baseType="lpstr">
      <vt:lpstr>Vibur</vt:lpstr>
      <vt:lpstr>Arial</vt:lpstr>
      <vt:lpstr>Catamaran</vt:lpstr>
      <vt:lpstr>Roboto Slab</vt:lpstr>
      <vt:lpstr>Lato</vt:lpstr>
      <vt:lpstr>Delius Unicase</vt:lpstr>
      <vt:lpstr>Work Sans</vt:lpstr>
      <vt:lpstr>Calibri</vt:lpstr>
      <vt:lpstr>Encode Sans</vt:lpstr>
      <vt:lpstr>Comfortaa</vt:lpstr>
      <vt:lpstr>Century Gothic</vt:lpstr>
      <vt:lpstr>Times New Roman</vt:lpstr>
      <vt:lpstr>Learning the Days of the Week by Slidesgo </vt:lpstr>
      <vt:lpstr>الفصل الثالث</vt:lpstr>
      <vt:lpstr>الدرس الثاني </vt:lpstr>
      <vt:lpstr>عرض تقديمي في PowerPoint</vt:lpstr>
      <vt:lpstr>عرض تقديمي في PowerPoint</vt:lpstr>
      <vt:lpstr>أستكشف</vt:lpstr>
      <vt:lpstr>عرض تقديمي في PowerPoint</vt:lpstr>
      <vt:lpstr>عرض تقديمي في PowerPoint</vt:lpstr>
      <vt:lpstr>أقرأ و أتعلم </vt:lpstr>
      <vt:lpstr>أقرأ و أتعلم </vt:lpstr>
      <vt:lpstr>عرض تقديمي في PowerPoint</vt:lpstr>
      <vt:lpstr>عرض تقديمي في PowerPoint</vt:lpstr>
      <vt:lpstr>أقرأ و أتعلم </vt:lpstr>
      <vt:lpstr>ما الذي تحتاج إلية الحيوانات لكي تعيش؟</vt:lpstr>
      <vt:lpstr>تحتاج الحيوانات إلى مأوى</vt:lpstr>
      <vt:lpstr>عرض تقديمي في PowerPoint</vt:lpstr>
      <vt:lpstr>عرض تقديمي في PowerPoint</vt:lpstr>
      <vt:lpstr>كيف تحصل الحيوانات على حاجاتها ؟</vt:lpstr>
      <vt:lpstr>أجزاء جسم الحيوان تساعده على تلبية حاجاته لكي يعيش</vt:lpstr>
      <vt:lpstr>عرض تقديمي في PowerPoint</vt:lpstr>
      <vt:lpstr>عرض تقديمي في PowerPoint</vt:lpstr>
      <vt:lpstr>أجزاء جسم الحيوان تساعده على تلبية حاجاته لكي يعيش</vt:lpstr>
      <vt:lpstr>حقيقة </vt:lpstr>
      <vt:lpstr>أقرأ و أتعلم </vt:lpstr>
      <vt:lpstr>كيف تساعد أجزاء الحيوان المختلفة على حصوله على الغذاء؟</vt:lpstr>
      <vt:lpstr>أقرأ و أتعلم </vt:lpstr>
      <vt:lpstr>أسنان النمر  تساعده على تناول طعامه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 الذي يساعد الحيوات اكلات الأعشاب على مضغ طعامها؟</vt:lpstr>
      <vt:lpstr>للحيوانات أجزاء تساعدها على تناول الغذاء</vt:lpstr>
      <vt:lpstr>عرض تقديمي في PowerPoint</vt:lpstr>
      <vt:lpstr>عرض تقديمي في PowerPoint</vt:lpstr>
      <vt:lpstr>أقرأ  الصورة</vt:lpstr>
      <vt:lpstr>كيف تساعد هذه الأسنان آكلات اللحوم على تناول طعامها؟</vt:lpstr>
      <vt:lpstr>بعض آكلات اللحوم لها مخالب حادة  تساعدها على تناول طعامها </vt:lpstr>
      <vt:lpstr>أفكر  وأتحدث</vt:lpstr>
      <vt:lpstr>أعمل كالعلماء</vt:lpstr>
      <vt:lpstr>عرض تقديمي في PowerPoint</vt:lpstr>
      <vt:lpstr>عرض تقديمي في PowerPoint</vt:lpstr>
      <vt:lpstr>الفصل الثالث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أعرف عن الحيوانات؟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الثالث</dc:title>
  <dc:creator>rawan</dc:creator>
  <cp:lastModifiedBy>جواد الجهني</cp:lastModifiedBy>
  <cp:revision>2</cp:revision>
  <dcterms:modified xsi:type="dcterms:W3CDTF">2022-09-02T03:16:54Z</dcterms:modified>
</cp:coreProperties>
</file>