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 lIns="243799" tIns="243799" rIns="243799" bIns="243799"/>
          <a:lstStyle>
            <a:lvl1pPr marL="812800" indent="-6604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5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203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26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4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29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87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76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7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8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9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0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1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2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3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4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5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6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88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70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35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52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48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9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0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51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53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02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71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9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0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4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0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1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204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6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15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700">
                          <a:solidFill>
                            <a:srgbClr val="4D372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القسمة على كسر عشري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22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16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21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19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17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18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20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23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40" name="Google Shape;162;p20"/>
          <p:cNvSpPr/>
          <p:nvPr/>
        </p:nvSpPr>
        <p:spPr>
          <a:xfrm>
            <a:off x="2714980" y="869105"/>
            <a:ext cx="18954000" cy="11977801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1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3074275" y="12897705"/>
            <a:ext cx="2848301" cy="640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1539.png" descr="IMG_1539.png"/>
          <p:cNvPicPr>
            <a:picLocks noChangeAspect="1"/>
          </p:cNvPicPr>
          <p:nvPr/>
        </p:nvPicPr>
        <p:blipFill>
          <a:blip r:embed="rId3">
            <a:alphaModFix amt="29081"/>
            <a:extLst/>
          </a:blip>
          <a:srcRect l="15308" t="23840" r="15308" b="15864"/>
          <a:stretch>
            <a:fillRect/>
          </a:stretch>
        </p:blipFill>
        <p:spPr>
          <a:xfrm>
            <a:off x="21668980" y="808092"/>
            <a:ext cx="2602336" cy="226998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52" name="Google Shape;81;p13"/>
          <p:cNvSpPr/>
          <p:nvPr/>
        </p:nvSpPr>
        <p:spPr>
          <a:xfrm>
            <a:off x="684283" y="896233"/>
            <a:ext cx="23096902" cy="11834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1" y="16076"/>
                </a:moveTo>
                <a:cubicBezTo>
                  <a:pt x="623" y="16076"/>
                  <a:pt x="803" y="16427"/>
                  <a:pt x="803" y="16859"/>
                </a:cubicBezTo>
                <a:cubicBezTo>
                  <a:pt x="803" y="16871"/>
                  <a:pt x="803" y="16882"/>
                  <a:pt x="803" y="16893"/>
                </a:cubicBezTo>
                <a:cubicBezTo>
                  <a:pt x="803" y="17326"/>
                  <a:pt x="623" y="17677"/>
                  <a:pt x="401" y="17677"/>
                </a:cubicBezTo>
                <a:lnTo>
                  <a:pt x="401" y="17677"/>
                </a:lnTo>
                <a:cubicBezTo>
                  <a:pt x="180" y="17677"/>
                  <a:pt x="0" y="17326"/>
                  <a:pt x="0" y="16893"/>
                </a:cubicBezTo>
                <a:lnTo>
                  <a:pt x="0" y="16859"/>
                </a:lnTo>
                <a:cubicBezTo>
                  <a:pt x="0" y="16427"/>
                  <a:pt x="180" y="16076"/>
                  <a:pt x="401" y="16076"/>
                </a:cubicBezTo>
                <a:close/>
                <a:moveTo>
                  <a:pt x="21199" y="4130"/>
                </a:moveTo>
                <a:cubicBezTo>
                  <a:pt x="21420" y="4130"/>
                  <a:pt x="21600" y="4481"/>
                  <a:pt x="21600" y="4913"/>
                </a:cubicBezTo>
                <a:cubicBezTo>
                  <a:pt x="21600" y="4925"/>
                  <a:pt x="21600" y="4936"/>
                  <a:pt x="21600" y="4947"/>
                </a:cubicBezTo>
                <a:cubicBezTo>
                  <a:pt x="21600" y="5380"/>
                  <a:pt x="21420" y="5731"/>
                  <a:pt x="21199" y="5731"/>
                </a:cubicBezTo>
                <a:lnTo>
                  <a:pt x="21199" y="5731"/>
                </a:lnTo>
                <a:cubicBezTo>
                  <a:pt x="20977" y="5731"/>
                  <a:pt x="20797" y="5380"/>
                  <a:pt x="20797" y="4947"/>
                </a:cubicBezTo>
                <a:lnTo>
                  <a:pt x="20797" y="4913"/>
                </a:lnTo>
                <a:cubicBezTo>
                  <a:pt x="20797" y="4481"/>
                  <a:pt x="20977" y="4130"/>
                  <a:pt x="21199" y="4130"/>
                </a:cubicBezTo>
                <a:close/>
                <a:moveTo>
                  <a:pt x="2615" y="0"/>
                </a:moveTo>
                <a:lnTo>
                  <a:pt x="19024" y="0"/>
                </a:lnTo>
                <a:cubicBezTo>
                  <a:pt x="19221" y="0"/>
                  <a:pt x="19380" y="311"/>
                  <a:pt x="19380" y="695"/>
                </a:cubicBezTo>
                <a:lnTo>
                  <a:pt x="19380" y="973"/>
                </a:lnTo>
                <a:lnTo>
                  <a:pt x="20452" y="973"/>
                </a:lnTo>
                <a:cubicBezTo>
                  <a:pt x="20679" y="973"/>
                  <a:pt x="20863" y="1332"/>
                  <a:pt x="20863" y="1774"/>
                </a:cubicBezTo>
                <a:lnTo>
                  <a:pt x="20863" y="1774"/>
                </a:lnTo>
                <a:cubicBezTo>
                  <a:pt x="20863" y="2216"/>
                  <a:pt x="20679" y="2574"/>
                  <a:pt x="20452" y="2574"/>
                </a:cubicBezTo>
                <a:lnTo>
                  <a:pt x="19380" y="2574"/>
                </a:lnTo>
                <a:lnTo>
                  <a:pt x="19380" y="2574"/>
                </a:lnTo>
                <a:lnTo>
                  <a:pt x="18731" y="2574"/>
                </a:lnTo>
                <a:cubicBezTo>
                  <a:pt x="18561" y="2574"/>
                  <a:pt x="18415" y="2776"/>
                  <a:pt x="18353" y="3063"/>
                </a:cubicBezTo>
                <a:lnTo>
                  <a:pt x="18321" y="3375"/>
                </a:lnTo>
                <a:lnTo>
                  <a:pt x="18353" y="3686"/>
                </a:lnTo>
                <a:cubicBezTo>
                  <a:pt x="18400" y="3902"/>
                  <a:pt x="18493" y="4069"/>
                  <a:pt x="18609" y="4139"/>
                </a:cubicBezTo>
                <a:lnTo>
                  <a:pt x="18655" y="4152"/>
                </a:lnTo>
                <a:lnTo>
                  <a:pt x="20087" y="4152"/>
                </a:lnTo>
                <a:cubicBezTo>
                  <a:pt x="20313" y="4152"/>
                  <a:pt x="20497" y="4511"/>
                  <a:pt x="20497" y="4953"/>
                </a:cubicBezTo>
                <a:lnTo>
                  <a:pt x="20497" y="4953"/>
                </a:lnTo>
                <a:cubicBezTo>
                  <a:pt x="20497" y="5395"/>
                  <a:pt x="20313" y="5753"/>
                  <a:pt x="20087" y="5753"/>
                </a:cubicBezTo>
                <a:lnTo>
                  <a:pt x="19380" y="5753"/>
                </a:lnTo>
                <a:lnTo>
                  <a:pt x="19380" y="20905"/>
                </a:lnTo>
                <a:cubicBezTo>
                  <a:pt x="19380" y="21289"/>
                  <a:pt x="19221" y="21600"/>
                  <a:pt x="19024" y="21600"/>
                </a:cubicBezTo>
                <a:lnTo>
                  <a:pt x="2615" y="21600"/>
                </a:lnTo>
                <a:cubicBezTo>
                  <a:pt x="2418" y="21600"/>
                  <a:pt x="2259" y="21289"/>
                  <a:pt x="2259" y="20905"/>
                </a:cubicBezTo>
                <a:lnTo>
                  <a:pt x="2259" y="20833"/>
                </a:lnTo>
                <a:lnTo>
                  <a:pt x="1259" y="20833"/>
                </a:lnTo>
                <a:cubicBezTo>
                  <a:pt x="1089" y="20833"/>
                  <a:pt x="944" y="20632"/>
                  <a:pt x="881" y="20345"/>
                </a:cubicBezTo>
                <a:lnTo>
                  <a:pt x="849" y="20033"/>
                </a:lnTo>
                <a:lnTo>
                  <a:pt x="881" y="19721"/>
                </a:lnTo>
                <a:cubicBezTo>
                  <a:pt x="928" y="19506"/>
                  <a:pt x="1022" y="19339"/>
                  <a:pt x="1137" y="19269"/>
                </a:cubicBezTo>
                <a:lnTo>
                  <a:pt x="1157" y="19263"/>
                </a:lnTo>
                <a:lnTo>
                  <a:pt x="3154" y="19263"/>
                </a:lnTo>
                <a:cubicBezTo>
                  <a:pt x="3380" y="19263"/>
                  <a:pt x="3564" y="18904"/>
                  <a:pt x="3564" y="18462"/>
                </a:cubicBezTo>
                <a:lnTo>
                  <a:pt x="3564" y="18462"/>
                </a:lnTo>
                <a:cubicBezTo>
                  <a:pt x="3564" y="18020"/>
                  <a:pt x="3380" y="17662"/>
                  <a:pt x="3154" y="17662"/>
                </a:cubicBezTo>
                <a:lnTo>
                  <a:pt x="2259" y="17662"/>
                </a:lnTo>
                <a:lnTo>
                  <a:pt x="2259" y="17662"/>
                </a:lnTo>
                <a:lnTo>
                  <a:pt x="1627" y="17662"/>
                </a:lnTo>
                <a:cubicBezTo>
                  <a:pt x="1457" y="17662"/>
                  <a:pt x="1311" y="17460"/>
                  <a:pt x="1249" y="17173"/>
                </a:cubicBezTo>
                <a:lnTo>
                  <a:pt x="1217" y="16861"/>
                </a:lnTo>
                <a:lnTo>
                  <a:pt x="1249" y="16550"/>
                </a:lnTo>
                <a:cubicBezTo>
                  <a:pt x="1311" y="16263"/>
                  <a:pt x="1457" y="16061"/>
                  <a:pt x="1627" y="16061"/>
                </a:cubicBezTo>
                <a:lnTo>
                  <a:pt x="2259" y="16061"/>
                </a:lnTo>
                <a:lnTo>
                  <a:pt x="2259" y="695"/>
                </a:lnTo>
                <a:cubicBezTo>
                  <a:pt x="2259" y="311"/>
                  <a:pt x="2418" y="0"/>
                  <a:pt x="2615" y="0"/>
                </a:cubicBezTo>
                <a:close/>
              </a:path>
            </a:pathLst>
          </a:cu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3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1603966" y="11654891"/>
            <a:ext cx="3062751" cy="68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539.png" descr="IMG_1539.png"/>
          <p:cNvPicPr>
            <a:picLocks noChangeAspect="1"/>
          </p:cNvPicPr>
          <p:nvPr/>
        </p:nvPicPr>
        <p:blipFill>
          <a:blip r:embed="rId3">
            <a:alphaModFix amt="22704"/>
            <a:extLst/>
          </a:blip>
          <a:srcRect l="15308" t="23840" r="15308" b="15864"/>
          <a:stretch>
            <a:fillRect/>
          </a:stretch>
        </p:blipFill>
        <p:spPr>
          <a:xfrm>
            <a:off x="316786" y="2885735"/>
            <a:ext cx="3078693" cy="268550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64" name="Google Shape;77;p12"/>
          <p:cNvSpPr/>
          <p:nvPr/>
        </p:nvSpPr>
        <p:spPr>
          <a:xfrm>
            <a:off x="684283" y="896233"/>
            <a:ext cx="23096902" cy="11834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1" y="16076"/>
                </a:moveTo>
                <a:cubicBezTo>
                  <a:pt x="623" y="16076"/>
                  <a:pt x="803" y="16427"/>
                  <a:pt x="803" y="16859"/>
                </a:cubicBezTo>
                <a:cubicBezTo>
                  <a:pt x="803" y="16871"/>
                  <a:pt x="803" y="16882"/>
                  <a:pt x="803" y="16893"/>
                </a:cubicBezTo>
                <a:cubicBezTo>
                  <a:pt x="803" y="17326"/>
                  <a:pt x="623" y="17677"/>
                  <a:pt x="401" y="17677"/>
                </a:cubicBezTo>
                <a:lnTo>
                  <a:pt x="401" y="17677"/>
                </a:lnTo>
                <a:cubicBezTo>
                  <a:pt x="180" y="17677"/>
                  <a:pt x="0" y="17326"/>
                  <a:pt x="0" y="16893"/>
                </a:cubicBezTo>
                <a:lnTo>
                  <a:pt x="0" y="16859"/>
                </a:lnTo>
                <a:cubicBezTo>
                  <a:pt x="0" y="16427"/>
                  <a:pt x="180" y="16076"/>
                  <a:pt x="401" y="16076"/>
                </a:cubicBezTo>
                <a:close/>
                <a:moveTo>
                  <a:pt x="21199" y="4130"/>
                </a:moveTo>
                <a:cubicBezTo>
                  <a:pt x="21420" y="4130"/>
                  <a:pt x="21600" y="4481"/>
                  <a:pt x="21600" y="4913"/>
                </a:cubicBezTo>
                <a:cubicBezTo>
                  <a:pt x="21600" y="4925"/>
                  <a:pt x="21600" y="4936"/>
                  <a:pt x="21600" y="4947"/>
                </a:cubicBezTo>
                <a:cubicBezTo>
                  <a:pt x="21600" y="5380"/>
                  <a:pt x="21420" y="5731"/>
                  <a:pt x="21199" y="5731"/>
                </a:cubicBezTo>
                <a:lnTo>
                  <a:pt x="21199" y="5731"/>
                </a:lnTo>
                <a:cubicBezTo>
                  <a:pt x="20977" y="5731"/>
                  <a:pt x="20797" y="5380"/>
                  <a:pt x="20797" y="4947"/>
                </a:cubicBezTo>
                <a:lnTo>
                  <a:pt x="20797" y="4913"/>
                </a:lnTo>
                <a:cubicBezTo>
                  <a:pt x="20797" y="4481"/>
                  <a:pt x="20977" y="4130"/>
                  <a:pt x="21199" y="4130"/>
                </a:cubicBezTo>
                <a:close/>
                <a:moveTo>
                  <a:pt x="2615" y="0"/>
                </a:moveTo>
                <a:lnTo>
                  <a:pt x="19024" y="0"/>
                </a:lnTo>
                <a:cubicBezTo>
                  <a:pt x="19221" y="0"/>
                  <a:pt x="19380" y="311"/>
                  <a:pt x="19380" y="695"/>
                </a:cubicBezTo>
                <a:lnTo>
                  <a:pt x="19380" y="973"/>
                </a:lnTo>
                <a:lnTo>
                  <a:pt x="20452" y="973"/>
                </a:lnTo>
                <a:cubicBezTo>
                  <a:pt x="20679" y="973"/>
                  <a:pt x="20863" y="1332"/>
                  <a:pt x="20863" y="1774"/>
                </a:cubicBezTo>
                <a:lnTo>
                  <a:pt x="20863" y="1774"/>
                </a:lnTo>
                <a:cubicBezTo>
                  <a:pt x="20863" y="2216"/>
                  <a:pt x="20679" y="2574"/>
                  <a:pt x="20452" y="2574"/>
                </a:cubicBezTo>
                <a:lnTo>
                  <a:pt x="19380" y="2574"/>
                </a:lnTo>
                <a:lnTo>
                  <a:pt x="19380" y="2574"/>
                </a:lnTo>
                <a:lnTo>
                  <a:pt x="18731" y="2574"/>
                </a:lnTo>
                <a:cubicBezTo>
                  <a:pt x="18561" y="2574"/>
                  <a:pt x="18415" y="2776"/>
                  <a:pt x="18353" y="3063"/>
                </a:cubicBezTo>
                <a:lnTo>
                  <a:pt x="18321" y="3375"/>
                </a:lnTo>
                <a:lnTo>
                  <a:pt x="18353" y="3686"/>
                </a:lnTo>
                <a:cubicBezTo>
                  <a:pt x="18400" y="3902"/>
                  <a:pt x="18493" y="4069"/>
                  <a:pt x="18609" y="4139"/>
                </a:cubicBezTo>
                <a:lnTo>
                  <a:pt x="18655" y="4152"/>
                </a:lnTo>
                <a:lnTo>
                  <a:pt x="20087" y="4152"/>
                </a:lnTo>
                <a:cubicBezTo>
                  <a:pt x="20313" y="4152"/>
                  <a:pt x="20497" y="4511"/>
                  <a:pt x="20497" y="4953"/>
                </a:cubicBezTo>
                <a:lnTo>
                  <a:pt x="20497" y="4953"/>
                </a:lnTo>
                <a:cubicBezTo>
                  <a:pt x="20497" y="5395"/>
                  <a:pt x="20313" y="5753"/>
                  <a:pt x="20087" y="5753"/>
                </a:cubicBezTo>
                <a:lnTo>
                  <a:pt x="19380" y="5753"/>
                </a:lnTo>
                <a:lnTo>
                  <a:pt x="19380" y="20905"/>
                </a:lnTo>
                <a:cubicBezTo>
                  <a:pt x="19380" y="21289"/>
                  <a:pt x="19221" y="21600"/>
                  <a:pt x="19024" y="21600"/>
                </a:cubicBezTo>
                <a:lnTo>
                  <a:pt x="2615" y="21600"/>
                </a:lnTo>
                <a:cubicBezTo>
                  <a:pt x="2418" y="21600"/>
                  <a:pt x="2259" y="21289"/>
                  <a:pt x="2259" y="20905"/>
                </a:cubicBezTo>
                <a:lnTo>
                  <a:pt x="2259" y="20833"/>
                </a:lnTo>
                <a:lnTo>
                  <a:pt x="1259" y="20833"/>
                </a:lnTo>
                <a:cubicBezTo>
                  <a:pt x="1089" y="20833"/>
                  <a:pt x="944" y="20632"/>
                  <a:pt x="881" y="20345"/>
                </a:cubicBezTo>
                <a:lnTo>
                  <a:pt x="849" y="20033"/>
                </a:lnTo>
                <a:lnTo>
                  <a:pt x="881" y="19721"/>
                </a:lnTo>
                <a:cubicBezTo>
                  <a:pt x="928" y="19506"/>
                  <a:pt x="1022" y="19339"/>
                  <a:pt x="1137" y="19269"/>
                </a:cubicBezTo>
                <a:lnTo>
                  <a:pt x="1157" y="19263"/>
                </a:lnTo>
                <a:lnTo>
                  <a:pt x="3154" y="19263"/>
                </a:lnTo>
                <a:cubicBezTo>
                  <a:pt x="3380" y="19263"/>
                  <a:pt x="3564" y="18904"/>
                  <a:pt x="3564" y="18462"/>
                </a:cubicBezTo>
                <a:lnTo>
                  <a:pt x="3564" y="18462"/>
                </a:lnTo>
                <a:cubicBezTo>
                  <a:pt x="3564" y="18020"/>
                  <a:pt x="3380" y="17662"/>
                  <a:pt x="3154" y="17662"/>
                </a:cubicBezTo>
                <a:lnTo>
                  <a:pt x="2259" y="17662"/>
                </a:lnTo>
                <a:lnTo>
                  <a:pt x="2259" y="17662"/>
                </a:lnTo>
                <a:lnTo>
                  <a:pt x="1627" y="17662"/>
                </a:lnTo>
                <a:cubicBezTo>
                  <a:pt x="1457" y="17662"/>
                  <a:pt x="1311" y="17460"/>
                  <a:pt x="1249" y="17173"/>
                </a:cubicBezTo>
                <a:lnTo>
                  <a:pt x="1217" y="16861"/>
                </a:lnTo>
                <a:lnTo>
                  <a:pt x="1249" y="16550"/>
                </a:lnTo>
                <a:cubicBezTo>
                  <a:pt x="1311" y="16263"/>
                  <a:pt x="1457" y="16061"/>
                  <a:pt x="1627" y="16061"/>
                </a:cubicBezTo>
                <a:lnTo>
                  <a:pt x="2259" y="16061"/>
                </a:lnTo>
                <a:lnTo>
                  <a:pt x="2259" y="695"/>
                </a:lnTo>
                <a:cubicBezTo>
                  <a:pt x="2259" y="311"/>
                  <a:pt x="2418" y="0"/>
                  <a:pt x="2615" y="0"/>
                </a:cubicBezTo>
                <a:close/>
              </a:path>
            </a:pathLst>
          </a:cu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5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1603966" y="11654891"/>
            <a:ext cx="3062751" cy="68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1539.png" descr="IMG_1539.png"/>
          <p:cNvPicPr>
            <a:picLocks noChangeAspect="1"/>
          </p:cNvPicPr>
          <p:nvPr/>
        </p:nvPicPr>
        <p:blipFill>
          <a:blip r:embed="rId3">
            <a:alphaModFix amt="14540"/>
            <a:extLst/>
          </a:blip>
          <a:srcRect l="15308" t="23840" r="15308" b="15864"/>
          <a:stretch>
            <a:fillRect/>
          </a:stretch>
        </p:blipFill>
        <p:spPr>
          <a:xfrm>
            <a:off x="3479736" y="1504402"/>
            <a:ext cx="3078693" cy="268550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76" name="Google Shape;11;p2"/>
          <p:cNvSpPr/>
          <p:nvPr/>
        </p:nvSpPr>
        <p:spPr>
          <a:xfrm>
            <a:off x="684283" y="896233"/>
            <a:ext cx="23096902" cy="11834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1" y="16076"/>
                </a:moveTo>
                <a:cubicBezTo>
                  <a:pt x="623" y="16076"/>
                  <a:pt x="803" y="16427"/>
                  <a:pt x="803" y="16859"/>
                </a:cubicBezTo>
                <a:cubicBezTo>
                  <a:pt x="803" y="16871"/>
                  <a:pt x="803" y="16882"/>
                  <a:pt x="803" y="16893"/>
                </a:cubicBezTo>
                <a:cubicBezTo>
                  <a:pt x="803" y="17326"/>
                  <a:pt x="623" y="17677"/>
                  <a:pt x="401" y="17677"/>
                </a:cubicBezTo>
                <a:lnTo>
                  <a:pt x="401" y="17677"/>
                </a:lnTo>
                <a:cubicBezTo>
                  <a:pt x="180" y="17677"/>
                  <a:pt x="0" y="17326"/>
                  <a:pt x="0" y="16893"/>
                </a:cubicBezTo>
                <a:lnTo>
                  <a:pt x="0" y="16859"/>
                </a:lnTo>
                <a:cubicBezTo>
                  <a:pt x="0" y="16427"/>
                  <a:pt x="180" y="16076"/>
                  <a:pt x="401" y="16076"/>
                </a:cubicBezTo>
                <a:close/>
                <a:moveTo>
                  <a:pt x="21199" y="4130"/>
                </a:moveTo>
                <a:cubicBezTo>
                  <a:pt x="21420" y="4130"/>
                  <a:pt x="21600" y="4481"/>
                  <a:pt x="21600" y="4913"/>
                </a:cubicBezTo>
                <a:cubicBezTo>
                  <a:pt x="21600" y="4925"/>
                  <a:pt x="21600" y="4936"/>
                  <a:pt x="21600" y="4947"/>
                </a:cubicBezTo>
                <a:cubicBezTo>
                  <a:pt x="21600" y="5380"/>
                  <a:pt x="21420" y="5731"/>
                  <a:pt x="21199" y="5731"/>
                </a:cubicBezTo>
                <a:lnTo>
                  <a:pt x="21199" y="5731"/>
                </a:lnTo>
                <a:cubicBezTo>
                  <a:pt x="20977" y="5731"/>
                  <a:pt x="20797" y="5380"/>
                  <a:pt x="20797" y="4947"/>
                </a:cubicBezTo>
                <a:lnTo>
                  <a:pt x="20797" y="4913"/>
                </a:lnTo>
                <a:cubicBezTo>
                  <a:pt x="20797" y="4481"/>
                  <a:pt x="20977" y="4130"/>
                  <a:pt x="21199" y="4130"/>
                </a:cubicBezTo>
                <a:close/>
                <a:moveTo>
                  <a:pt x="2615" y="0"/>
                </a:moveTo>
                <a:lnTo>
                  <a:pt x="19024" y="0"/>
                </a:lnTo>
                <a:cubicBezTo>
                  <a:pt x="19221" y="0"/>
                  <a:pt x="19380" y="311"/>
                  <a:pt x="19380" y="695"/>
                </a:cubicBezTo>
                <a:lnTo>
                  <a:pt x="19380" y="973"/>
                </a:lnTo>
                <a:lnTo>
                  <a:pt x="20452" y="973"/>
                </a:lnTo>
                <a:cubicBezTo>
                  <a:pt x="20679" y="973"/>
                  <a:pt x="20863" y="1332"/>
                  <a:pt x="20863" y="1774"/>
                </a:cubicBezTo>
                <a:lnTo>
                  <a:pt x="20863" y="1774"/>
                </a:lnTo>
                <a:cubicBezTo>
                  <a:pt x="20863" y="2216"/>
                  <a:pt x="20679" y="2574"/>
                  <a:pt x="20452" y="2574"/>
                </a:cubicBezTo>
                <a:lnTo>
                  <a:pt x="19380" y="2574"/>
                </a:lnTo>
                <a:lnTo>
                  <a:pt x="19380" y="2574"/>
                </a:lnTo>
                <a:lnTo>
                  <a:pt x="18731" y="2574"/>
                </a:lnTo>
                <a:cubicBezTo>
                  <a:pt x="18561" y="2574"/>
                  <a:pt x="18415" y="2776"/>
                  <a:pt x="18353" y="3063"/>
                </a:cubicBezTo>
                <a:lnTo>
                  <a:pt x="18321" y="3375"/>
                </a:lnTo>
                <a:lnTo>
                  <a:pt x="18353" y="3686"/>
                </a:lnTo>
                <a:cubicBezTo>
                  <a:pt x="18400" y="3902"/>
                  <a:pt x="18493" y="4069"/>
                  <a:pt x="18609" y="4139"/>
                </a:cubicBezTo>
                <a:lnTo>
                  <a:pt x="18655" y="4152"/>
                </a:lnTo>
                <a:lnTo>
                  <a:pt x="20087" y="4152"/>
                </a:lnTo>
                <a:cubicBezTo>
                  <a:pt x="20313" y="4152"/>
                  <a:pt x="20497" y="4511"/>
                  <a:pt x="20497" y="4953"/>
                </a:cubicBezTo>
                <a:lnTo>
                  <a:pt x="20497" y="4953"/>
                </a:lnTo>
                <a:cubicBezTo>
                  <a:pt x="20497" y="5395"/>
                  <a:pt x="20313" y="5753"/>
                  <a:pt x="20087" y="5753"/>
                </a:cubicBezTo>
                <a:lnTo>
                  <a:pt x="19380" y="5753"/>
                </a:lnTo>
                <a:lnTo>
                  <a:pt x="19380" y="20905"/>
                </a:lnTo>
                <a:cubicBezTo>
                  <a:pt x="19380" y="21289"/>
                  <a:pt x="19221" y="21600"/>
                  <a:pt x="19024" y="21600"/>
                </a:cubicBezTo>
                <a:lnTo>
                  <a:pt x="2615" y="21600"/>
                </a:lnTo>
                <a:cubicBezTo>
                  <a:pt x="2418" y="21600"/>
                  <a:pt x="2259" y="21289"/>
                  <a:pt x="2259" y="20905"/>
                </a:cubicBezTo>
                <a:lnTo>
                  <a:pt x="2259" y="20833"/>
                </a:lnTo>
                <a:lnTo>
                  <a:pt x="1259" y="20833"/>
                </a:lnTo>
                <a:cubicBezTo>
                  <a:pt x="1089" y="20833"/>
                  <a:pt x="944" y="20632"/>
                  <a:pt x="881" y="20345"/>
                </a:cubicBezTo>
                <a:lnTo>
                  <a:pt x="849" y="20033"/>
                </a:lnTo>
                <a:lnTo>
                  <a:pt x="881" y="19721"/>
                </a:lnTo>
                <a:cubicBezTo>
                  <a:pt x="928" y="19506"/>
                  <a:pt x="1022" y="19339"/>
                  <a:pt x="1137" y="19269"/>
                </a:cubicBezTo>
                <a:lnTo>
                  <a:pt x="1157" y="19263"/>
                </a:lnTo>
                <a:lnTo>
                  <a:pt x="3154" y="19263"/>
                </a:lnTo>
                <a:cubicBezTo>
                  <a:pt x="3380" y="19263"/>
                  <a:pt x="3564" y="18904"/>
                  <a:pt x="3564" y="18462"/>
                </a:cubicBezTo>
                <a:lnTo>
                  <a:pt x="3564" y="18462"/>
                </a:lnTo>
                <a:cubicBezTo>
                  <a:pt x="3564" y="18020"/>
                  <a:pt x="3380" y="17662"/>
                  <a:pt x="3154" y="17662"/>
                </a:cubicBezTo>
                <a:lnTo>
                  <a:pt x="2259" y="17662"/>
                </a:lnTo>
                <a:lnTo>
                  <a:pt x="2259" y="17662"/>
                </a:lnTo>
                <a:lnTo>
                  <a:pt x="1627" y="17662"/>
                </a:lnTo>
                <a:cubicBezTo>
                  <a:pt x="1457" y="17662"/>
                  <a:pt x="1311" y="17460"/>
                  <a:pt x="1249" y="17173"/>
                </a:cubicBezTo>
                <a:lnTo>
                  <a:pt x="1217" y="16861"/>
                </a:lnTo>
                <a:lnTo>
                  <a:pt x="1249" y="16550"/>
                </a:lnTo>
                <a:cubicBezTo>
                  <a:pt x="1311" y="16263"/>
                  <a:pt x="1457" y="16061"/>
                  <a:pt x="1627" y="16061"/>
                </a:cubicBezTo>
                <a:lnTo>
                  <a:pt x="2259" y="16061"/>
                </a:lnTo>
                <a:lnTo>
                  <a:pt x="2259" y="695"/>
                </a:lnTo>
                <a:cubicBezTo>
                  <a:pt x="2259" y="311"/>
                  <a:pt x="2418" y="0"/>
                  <a:pt x="2615" y="0"/>
                </a:cubicBezTo>
                <a:close/>
              </a:path>
            </a:pathLst>
          </a:cu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7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1603966" y="11654891"/>
            <a:ext cx="3062751" cy="68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1539.png" descr="IMG_1539.png"/>
          <p:cNvPicPr>
            <a:picLocks noChangeAspect="1"/>
          </p:cNvPicPr>
          <p:nvPr/>
        </p:nvPicPr>
        <p:blipFill>
          <a:blip r:embed="rId3">
            <a:alphaModFix amt="14540"/>
            <a:extLst/>
          </a:blip>
          <a:srcRect l="15308" t="23840" r="15308" b="15864"/>
          <a:stretch>
            <a:fillRect/>
          </a:stretch>
        </p:blipFill>
        <p:spPr>
          <a:xfrm>
            <a:off x="3479736" y="1707602"/>
            <a:ext cx="3078693" cy="268550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DA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" name="Google Shape;90;p14"/>
          <p:cNvSpPr/>
          <p:nvPr/>
        </p:nvSpPr>
        <p:spPr>
          <a:xfrm>
            <a:off x="3221600" y="787250"/>
            <a:ext cx="16605601" cy="119778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91;p14"/>
          <p:cNvSpPr/>
          <p:nvPr/>
        </p:nvSpPr>
        <p:spPr>
          <a:xfrm>
            <a:off x="429150" y="8003999"/>
            <a:ext cx="24342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Google Shape;92;p14"/>
          <p:cNvSpPr/>
          <p:nvPr/>
        </p:nvSpPr>
        <p:spPr>
          <a:xfrm>
            <a:off x="1513950" y="9165790"/>
            <a:ext cx="13494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" name="Google Shape;93;p14"/>
          <p:cNvSpPr/>
          <p:nvPr/>
        </p:nvSpPr>
        <p:spPr>
          <a:xfrm>
            <a:off x="429145" y="9165800"/>
            <a:ext cx="787802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94;p14"/>
          <p:cNvSpPr/>
          <p:nvPr/>
        </p:nvSpPr>
        <p:spPr>
          <a:xfrm>
            <a:off x="2075568" y="6842200"/>
            <a:ext cx="7878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97;p14"/>
          <p:cNvSpPr/>
          <p:nvPr/>
        </p:nvSpPr>
        <p:spPr>
          <a:xfrm flipH="1" rot="18900000">
            <a:off x="20543916" y="9874542"/>
            <a:ext cx="2762840" cy="2775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305" fill="norm" stroke="1" extrusionOk="0">
                <a:moveTo>
                  <a:pt x="906" y="5254"/>
                </a:moveTo>
                <a:cubicBezTo>
                  <a:pt x="356" y="5801"/>
                  <a:pt x="16" y="6557"/>
                  <a:pt x="16" y="7392"/>
                </a:cubicBezTo>
                <a:lnTo>
                  <a:pt x="16" y="18065"/>
                </a:lnTo>
                <a:lnTo>
                  <a:pt x="20" y="18083"/>
                </a:lnTo>
                <a:lnTo>
                  <a:pt x="0" y="18186"/>
                </a:lnTo>
                <a:cubicBezTo>
                  <a:pt x="0" y="18960"/>
                  <a:pt x="296" y="19733"/>
                  <a:pt x="889" y="20324"/>
                </a:cubicBezTo>
                <a:cubicBezTo>
                  <a:pt x="1186" y="20619"/>
                  <a:pt x="1528" y="20840"/>
                  <a:pt x="1894" y="20988"/>
                </a:cubicBezTo>
                <a:lnTo>
                  <a:pt x="2031" y="21014"/>
                </a:lnTo>
                <a:lnTo>
                  <a:pt x="2110" y="21067"/>
                </a:lnTo>
                <a:cubicBezTo>
                  <a:pt x="2474" y="21220"/>
                  <a:pt x="2873" y="21305"/>
                  <a:pt x="3292" y="21305"/>
                </a:cubicBezTo>
                <a:lnTo>
                  <a:pt x="14013" y="21305"/>
                </a:lnTo>
                <a:cubicBezTo>
                  <a:pt x="15690" y="21305"/>
                  <a:pt x="17050" y="19951"/>
                  <a:pt x="17050" y="18282"/>
                </a:cubicBezTo>
                <a:cubicBezTo>
                  <a:pt x="17050" y="16612"/>
                  <a:pt x="15690" y="15259"/>
                  <a:pt x="14013" y="15259"/>
                </a:cubicBezTo>
                <a:lnTo>
                  <a:pt x="10271" y="15259"/>
                </a:lnTo>
                <a:lnTo>
                  <a:pt x="20414" y="5161"/>
                </a:lnTo>
                <a:cubicBezTo>
                  <a:pt x="21600" y="3980"/>
                  <a:pt x="21600" y="2066"/>
                  <a:pt x="20414" y="886"/>
                </a:cubicBezTo>
                <a:cubicBezTo>
                  <a:pt x="19228" y="-295"/>
                  <a:pt x="17306" y="-295"/>
                  <a:pt x="16120" y="886"/>
                </a:cubicBezTo>
                <a:lnTo>
                  <a:pt x="6090" y="10871"/>
                </a:lnTo>
                <a:lnTo>
                  <a:pt x="6090" y="7392"/>
                </a:lnTo>
                <a:cubicBezTo>
                  <a:pt x="6090" y="5722"/>
                  <a:pt x="4730" y="4368"/>
                  <a:pt x="3053" y="4368"/>
                </a:cubicBezTo>
                <a:cubicBezTo>
                  <a:pt x="2214" y="4368"/>
                  <a:pt x="1455" y="4707"/>
                  <a:pt x="906" y="5254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41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98;p14"/>
          <p:cNvSpPr/>
          <p:nvPr/>
        </p:nvSpPr>
        <p:spPr>
          <a:xfrm>
            <a:off x="20226850" y="3202950"/>
            <a:ext cx="24342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99;p14"/>
          <p:cNvSpPr/>
          <p:nvPr/>
        </p:nvSpPr>
        <p:spPr>
          <a:xfrm>
            <a:off x="20226850" y="4293189"/>
            <a:ext cx="13494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100;p14"/>
          <p:cNvSpPr/>
          <p:nvPr/>
        </p:nvSpPr>
        <p:spPr>
          <a:xfrm>
            <a:off x="20226867" y="5383450"/>
            <a:ext cx="7878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158518" y="10227759"/>
            <a:ext cx="3062751" cy="68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539.png" descr="IMG_1539.png"/>
          <p:cNvPicPr>
            <a:picLocks noChangeAspect="1"/>
          </p:cNvPicPr>
          <p:nvPr/>
        </p:nvPicPr>
        <p:blipFill>
          <a:blip r:embed="rId3">
            <a:alphaModFix amt="16071"/>
            <a:extLst/>
          </a:blip>
          <a:srcRect l="15308" t="23840" r="15308" b="15864"/>
          <a:stretch>
            <a:fillRect/>
          </a:stretch>
        </p:blipFill>
        <p:spPr>
          <a:xfrm>
            <a:off x="106771" y="2253921"/>
            <a:ext cx="3078694" cy="268550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نص العنوان"/>
          <p:cNvSpPr txBox="1"/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6" name="مستوى النص الأول…"/>
          <p:cNvSpPr txBox="1"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63600" marR="0" indent="-812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1pPr>
      <a:lvl2pPr marL="1422400" marR="0" indent="-8890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2pPr>
      <a:lvl3pPr marL="2011679" marR="0" indent="-995679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3pPr>
      <a:lvl4pPr marL="25527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4pPr>
      <a:lvl5pPr marL="30099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5pPr>
      <a:lvl6pPr marL="34671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6pPr>
      <a:lvl7pPr marL="39243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7pPr>
      <a:lvl8pPr marL="43815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8pPr>
      <a:lvl9pPr marL="48387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16.png"/><Relationship Id="rId13" Type="http://schemas.openxmlformats.org/officeDocument/2006/relationships/hyperlink" Target="https://drive.google.com/file/d/1OnbJ9yOL-wAGz14-xfMx_4QUnS7jQw5u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6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7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11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19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11.xml"/><Relationship Id="rId7" Type="http://schemas.openxmlformats.org/officeDocument/2006/relationships/slide" Target="slide17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19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11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14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14.xml"/><Relationship Id="rId7" Type="http://schemas.openxmlformats.org/officeDocument/2006/relationships/slide" Target="slide17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21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14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1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17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8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2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19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7.xml"/><Relationship Id="rId24" Type="http://schemas.openxmlformats.org/officeDocument/2006/relationships/slide" Target="slide4.xml"/><Relationship Id="rId25" Type="http://schemas.openxmlformats.org/officeDocument/2006/relationships/slide" Target="slide8.xml"/><Relationship Id="rId26" Type="http://schemas.openxmlformats.org/officeDocument/2006/relationships/slide" Target="slide17.xml"/><Relationship Id="rId27" Type="http://schemas.openxmlformats.org/officeDocument/2006/relationships/slide" Target="slide27.xml"/><Relationship Id="rId28" Type="http://schemas.openxmlformats.org/officeDocument/2006/relationships/slide" Target="slide30.xml"/><Relationship Id="rId29" Type="http://schemas.openxmlformats.org/officeDocument/2006/relationships/slide" Target="slide3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20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2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21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22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2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23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24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2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25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26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3.png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17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24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8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24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Relationship Id="rId30" Type="http://schemas.openxmlformats.org/officeDocument/2006/relationships/image" Target="../media/image2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17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8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kc3190951ng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" Target="slide3.xml"/><Relationship Id="rId7" Type="http://schemas.openxmlformats.org/officeDocument/2006/relationships/slide" Target="slide7.xml"/><Relationship Id="rId8" Type="http://schemas.openxmlformats.org/officeDocument/2006/relationships/slide" Target="slide4.xml"/><Relationship Id="rId9" Type="http://schemas.openxmlformats.org/officeDocument/2006/relationships/slide" Target="slide8.xml"/><Relationship Id="rId10" Type="http://schemas.openxmlformats.org/officeDocument/2006/relationships/slide" Target="slide17.xml"/><Relationship Id="rId11" Type="http://schemas.openxmlformats.org/officeDocument/2006/relationships/slide" Target="slide27.xml"/><Relationship Id="rId12" Type="http://schemas.openxmlformats.org/officeDocument/2006/relationships/slide" Target="slide30.xml"/><Relationship Id="rId13" Type="http://schemas.openxmlformats.org/officeDocument/2006/relationships/slide" Target="slide3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9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5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9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hyperlink" Target="https://drive.google.com/file/d/1OnbJ9yOL-wAGz14-xfMx_4QUnS7jQw5u/view?usp=drivesdk" TargetMode="External"/><Relationship Id="rId17" Type="http://schemas.openxmlformats.org/officeDocument/2006/relationships/image" Target="../media/image1.jpeg"/><Relationship Id="rId18" Type="http://schemas.openxmlformats.org/officeDocument/2006/relationships/hyperlink" Target="https://classroomscreen.com/app/wv1/0718e87f-b0f9-4181-9962-19e14b37322f" TargetMode="External"/><Relationship Id="rId19" Type="http://schemas.openxmlformats.org/officeDocument/2006/relationships/image" Target="../media/image2.jpeg"/><Relationship Id="rId20" Type="http://schemas.openxmlformats.org/officeDocument/2006/relationships/hyperlink" Target="https://apps.mathlearningcenter.org/number-frames/" TargetMode="External"/><Relationship Id="rId21" Type="http://schemas.openxmlformats.org/officeDocument/2006/relationships/image" Target="../media/image6.png"/><Relationship Id="rId22" Type="http://schemas.openxmlformats.org/officeDocument/2006/relationships/hyperlink" Target="https://apps.mathlearningcenter.org/number-pieces/" TargetMode="External"/><Relationship Id="rId23" Type="http://schemas.openxmlformats.org/officeDocument/2006/relationships/image" Target="../media/image3.jpeg"/><Relationship Id="rId24" Type="http://schemas.openxmlformats.org/officeDocument/2006/relationships/hyperlink" Target="https://wheelofnames.com/ar/" TargetMode="External"/><Relationship Id="rId25" Type="http://schemas.openxmlformats.org/officeDocument/2006/relationships/image" Target="../media/image4.jpeg"/><Relationship Id="rId26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7" Type="http://schemas.openxmlformats.org/officeDocument/2006/relationships/image" Target="../media/image5.jpeg"/><Relationship Id="rId28" Type="http://schemas.openxmlformats.org/officeDocument/2006/relationships/hyperlink" Target="https://v-clock.com/timer/#countdown=00:01:00&amp;enabled=0&amp;seconds=0&amp;sound=glow&amp;loop=1" TargetMode="External"/><Relationship Id="rId29" Type="http://schemas.openxmlformats.org/officeDocument/2006/relationships/image" Target="../media/image7.png"/><Relationship Id="rId30" Type="http://schemas.openxmlformats.org/officeDocument/2006/relationships/image" Target="../media/image6.jpeg"/><Relationship Id="rId31" Type="http://schemas.openxmlformats.org/officeDocument/2006/relationships/hyperlink" Target="https://ar.oryxlearning.com/grade/6th-grade/maths" TargetMode="External"/><Relationship Id="rId32" Type="http://schemas.openxmlformats.org/officeDocument/2006/relationships/image" Target="../media/image7.jpeg"/><Relationship Id="rId33" Type="http://schemas.openxmlformats.org/officeDocument/2006/relationships/hyperlink" Target="https://whiteboard.fi/" TargetMode="External"/><Relationship Id="rId34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6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9.png"/><Relationship Id="rId11" Type="http://schemas.openxmlformats.org/officeDocument/2006/relationships/image" Target="../media/image9.jpeg"/><Relationship Id="rId12" Type="http://schemas.openxmlformats.org/officeDocument/2006/relationships/image" Target="../media/image14.png"/><Relationship Id="rId13" Type="http://schemas.openxmlformats.org/officeDocument/2006/relationships/hyperlink" Target="https://drive.google.com/file/d/1OnbJ9yOL-wAGz14-xfMx_4QUnS7jQw5u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6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7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15.png"/><Relationship Id="rId11" Type="http://schemas.openxmlformats.org/officeDocument/2006/relationships/image" Target="../media/image9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Relationship Id="rId4" Type="http://schemas.openxmlformats.org/officeDocument/2006/relationships/slide" Target="slide4.xml"/><Relationship Id="rId5" Type="http://schemas.openxmlformats.org/officeDocument/2006/relationships/slide" Target="slide8.xml"/><Relationship Id="rId6" Type="http://schemas.openxmlformats.org/officeDocument/2006/relationships/slide" Target="slide17.xml"/><Relationship Id="rId7" Type="http://schemas.openxmlformats.org/officeDocument/2006/relationships/slide" Target="slide27.xml"/><Relationship Id="rId8" Type="http://schemas.openxmlformats.org/officeDocument/2006/relationships/slide" Target="slide30.xml"/><Relationship Id="rId9" Type="http://schemas.openxmlformats.org/officeDocument/2006/relationships/slide" Target="slide31.xml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4.xml"/><Relationship Id="rId6" Type="http://schemas.openxmlformats.org/officeDocument/2006/relationships/slide" Target="slide8.xml"/><Relationship Id="rId7" Type="http://schemas.openxmlformats.org/officeDocument/2006/relationships/slide" Target="slide17.xml"/><Relationship Id="rId8" Type="http://schemas.openxmlformats.org/officeDocument/2006/relationships/slide" Target="slide27.xml"/><Relationship Id="rId9" Type="http://schemas.openxmlformats.org/officeDocument/2006/relationships/slide" Target="slide30.xml"/><Relationship Id="rId10" Type="http://schemas.openxmlformats.org/officeDocument/2006/relationships/slide" Target="slide31.xml"/><Relationship Id="rId11" Type="http://schemas.openxmlformats.org/officeDocument/2006/relationships/image" Target="../media/image19.png"/><Relationship Id="rId12" Type="http://schemas.openxmlformats.org/officeDocument/2006/relationships/image" Target="../media/image16.png"/><Relationship Id="rId13" Type="http://schemas.openxmlformats.org/officeDocument/2006/relationships/hyperlink" Target="https://drive.google.com/file/d/1OnbJ9yOL-wAGz14-xfMx_4QUnS7jQw5u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6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FT8vXoLJ1kw?playlist=FT8vXoLJ1kw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7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الفصل الثالث: العمليات على الكسور العشرية"/>
          <p:cNvSpPr txBox="1"/>
          <p:nvPr/>
        </p:nvSpPr>
        <p:spPr>
          <a:xfrm>
            <a:off x="2239052" y="4696400"/>
            <a:ext cx="15189521" cy="89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85000"/>
              </a:lnSpc>
              <a:defRPr sz="56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الفصل الثالث: العمليات على الكسور العشرية</a:t>
            </a:r>
          </a:p>
        </p:txBody>
      </p:sp>
      <p:sp>
        <p:nvSpPr>
          <p:cNvPr id="289" name="٣-٩ القسمة على كسر عشري"/>
          <p:cNvSpPr txBox="1"/>
          <p:nvPr/>
        </p:nvSpPr>
        <p:spPr>
          <a:xfrm>
            <a:off x="3633577" y="5982560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٣-٩</a:t>
            </a:r>
            <a:r>
              <a:rPr>
                <a:solidFill>
                  <a:srgbClr val="4D372F"/>
                </a:solidFill>
              </a:rPr>
              <a:t> القسمة على كسر عشري</a:t>
            </a:r>
          </a:p>
        </p:txBody>
      </p:sp>
      <p:grpSp>
        <p:nvGrpSpPr>
          <p:cNvPr id="346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90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52" name="تجميع"/>
          <p:cNvGrpSpPr/>
          <p:nvPr/>
        </p:nvGrpSpPr>
        <p:grpSpPr>
          <a:xfrm>
            <a:off x="17145007" y="-1"/>
            <a:ext cx="7601264" cy="2017166"/>
            <a:chOff x="0" y="0"/>
            <a:chExt cx="7601262" cy="2017164"/>
          </a:xfrm>
        </p:grpSpPr>
        <p:sp>
          <p:nvSpPr>
            <p:cNvPr id="347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350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348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349" name="٣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351" name="العمليات على الكسور العشرية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023872">
                <a:lnSpc>
                  <a:spcPct val="90000"/>
                </a:lnSpc>
                <a:spcBef>
                  <a:spcPts val="2200"/>
                </a:spcBef>
                <a:defRPr sz="33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1"/>
      <p:bldP build="whole" bldLvl="1" animBg="1" rev="0" advAuto="0" spid="28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0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2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8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8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8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89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36027" t="86823" r="31967" b="6823"/>
          <a:stretch>
            <a:fillRect/>
          </a:stretch>
        </p:blipFill>
        <p:spPr>
          <a:xfrm>
            <a:off x="14607347" y="1865002"/>
            <a:ext cx="5638090" cy="11346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3" name="تجميع"/>
          <p:cNvGrpSpPr/>
          <p:nvPr/>
        </p:nvGrpSpPr>
        <p:grpSpPr>
          <a:xfrm>
            <a:off x="17567814" y="6652505"/>
            <a:ext cx="3004744" cy="1379371"/>
            <a:chOff x="0" y="0"/>
            <a:chExt cx="3004742" cy="1379370"/>
          </a:xfrm>
        </p:grpSpPr>
        <p:pic>
          <p:nvPicPr>
            <p:cNvPr id="1790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1" name="٥٤٤"/>
            <p:cNvSpPr txBox="1"/>
            <p:nvPr/>
          </p:nvSpPr>
          <p:spPr>
            <a:xfrm>
              <a:off x="1251877" y="258583"/>
              <a:ext cx="1638224" cy="9384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٥٤٤</a:t>
              </a:r>
            </a:p>
          </p:txBody>
        </p:sp>
        <p:sp>
          <p:nvSpPr>
            <p:cNvPr id="1792" name="١٧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١٧</a:t>
              </a:r>
            </a:p>
          </p:txBody>
        </p:sp>
      </p:grpSp>
      <p:grpSp>
        <p:nvGrpSpPr>
          <p:cNvPr id="1802" name="تجميع"/>
          <p:cNvGrpSpPr/>
          <p:nvPr/>
        </p:nvGrpSpPr>
        <p:grpSpPr>
          <a:xfrm>
            <a:off x="18966147" y="7546832"/>
            <a:ext cx="1958626" cy="3761714"/>
            <a:chOff x="-191129" y="0"/>
            <a:chExt cx="1958624" cy="3761713"/>
          </a:xfrm>
        </p:grpSpPr>
        <p:sp>
          <p:nvSpPr>
            <p:cNvPr id="1794" name="خط"/>
            <p:cNvSpPr/>
            <p:nvPr/>
          </p:nvSpPr>
          <p:spPr>
            <a:xfrm>
              <a:off x="-166717" y="944459"/>
              <a:ext cx="184158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1795" name="٤ ٣"/>
            <p:cNvSpPr txBox="1"/>
            <p:nvPr/>
          </p:nvSpPr>
          <p:spPr>
            <a:xfrm>
              <a:off x="56963" y="1059717"/>
              <a:ext cx="1018113" cy="9892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E63B7A"/>
                  </a:solidFill>
                </a:rPr>
                <a:t>٤</a:t>
              </a:r>
              <a:r>
                <a:t> ٣</a:t>
              </a:r>
            </a:p>
          </p:txBody>
        </p:sp>
        <p:sp>
          <p:nvSpPr>
            <p:cNvPr id="1796" name="٥١"/>
            <p:cNvSpPr txBox="1"/>
            <p:nvPr/>
          </p:nvSpPr>
          <p:spPr>
            <a:xfrm>
              <a:off x="-191130" y="52151"/>
              <a:ext cx="1021406" cy="7884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٥١</a:t>
              </a:r>
            </a:p>
          </p:txBody>
        </p:sp>
        <p:sp>
          <p:nvSpPr>
            <p:cNvPr id="1797" name="-"/>
            <p:cNvSpPr txBox="1"/>
            <p:nvPr/>
          </p:nvSpPr>
          <p:spPr>
            <a:xfrm>
              <a:off x="1249843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798" name="٤ ٣"/>
            <p:cNvSpPr txBox="1"/>
            <p:nvPr/>
          </p:nvSpPr>
          <p:spPr>
            <a:xfrm>
              <a:off x="56963" y="1770544"/>
              <a:ext cx="1018113" cy="9892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56D6"/>
                  </a:solidFill>
                </a:rPr>
                <a:t>٤</a:t>
              </a:r>
              <a:r>
                <a:t> ٣</a:t>
              </a:r>
            </a:p>
          </p:txBody>
        </p:sp>
        <p:sp>
          <p:nvSpPr>
            <p:cNvPr id="1799" name="-"/>
            <p:cNvSpPr txBox="1"/>
            <p:nvPr/>
          </p:nvSpPr>
          <p:spPr>
            <a:xfrm>
              <a:off x="1249843" y="1208926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800" name="خط"/>
            <p:cNvSpPr/>
            <p:nvPr/>
          </p:nvSpPr>
          <p:spPr>
            <a:xfrm>
              <a:off x="-188692" y="2759778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1801" name="٠ ٠"/>
            <p:cNvSpPr txBox="1"/>
            <p:nvPr/>
          </p:nvSpPr>
          <p:spPr>
            <a:xfrm>
              <a:off x="231730" y="2772478"/>
              <a:ext cx="1018114" cy="9892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56D6"/>
                  </a:solidFill>
                </a:rPr>
                <a:t>٠</a:t>
              </a:r>
              <a:r>
                <a:t> ٠</a:t>
              </a:r>
            </a:p>
          </p:txBody>
        </p:sp>
      </p:grpSp>
      <p:sp>
        <p:nvSpPr>
          <p:cNvPr id="1803" name="٣٢"/>
          <p:cNvSpPr txBox="1"/>
          <p:nvPr/>
        </p:nvSpPr>
        <p:spPr>
          <a:xfrm>
            <a:off x="18620719" y="5959462"/>
            <a:ext cx="1951838" cy="7893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5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٣٢</a:t>
            </a:r>
          </a:p>
        </p:txBody>
      </p:sp>
      <p:pic>
        <p:nvPicPr>
          <p:cNvPr id="1804" name="IMG_3425.png" descr="IMG_3425.png"/>
          <p:cNvPicPr>
            <a:picLocks noChangeAspect="1"/>
          </p:cNvPicPr>
          <p:nvPr/>
        </p:nvPicPr>
        <p:blipFill>
          <a:blip r:embed="rId12">
            <a:extLst/>
          </a:blip>
          <a:srcRect l="1812" t="87855" r="5780" b="4384"/>
          <a:stretch>
            <a:fillRect/>
          </a:stretch>
        </p:blipFill>
        <p:spPr>
          <a:xfrm>
            <a:off x="2127139" y="3147278"/>
            <a:ext cx="20979915" cy="1362514"/>
          </a:xfrm>
          <a:prstGeom prst="rect">
            <a:avLst/>
          </a:prstGeom>
          <a:ln w="12700">
            <a:miter lim="400000"/>
          </a:ln>
        </p:spPr>
      </p:pic>
      <p:sp>
        <p:nvSpPr>
          <p:cNvPr id="1805" name="بضرب المقسوم والمقسوم عليه في ١٠"/>
          <p:cNvSpPr txBox="1"/>
          <p:nvPr/>
        </p:nvSpPr>
        <p:spPr>
          <a:xfrm>
            <a:off x="18153143" y="4288702"/>
            <a:ext cx="3770023" cy="1670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200">
                <a:solidFill>
                  <a:srgbClr val="4E7A27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</a:t>
            </a:r>
          </a:p>
        </p:txBody>
      </p:sp>
      <p:sp>
        <p:nvSpPr>
          <p:cNvPr id="1806" name="بضرب المقسوم والمقسوم عليه في ١٠٠"/>
          <p:cNvSpPr txBox="1"/>
          <p:nvPr/>
        </p:nvSpPr>
        <p:spPr>
          <a:xfrm>
            <a:off x="11316384" y="4364099"/>
            <a:ext cx="3922175" cy="14854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200">
                <a:solidFill>
                  <a:srgbClr val="4E7A27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</a:t>
            </a:r>
          </a:p>
        </p:txBody>
      </p:sp>
      <p:grpSp>
        <p:nvGrpSpPr>
          <p:cNvPr id="1810" name="تجميع"/>
          <p:cNvGrpSpPr/>
          <p:nvPr/>
        </p:nvGrpSpPr>
        <p:grpSpPr>
          <a:xfrm>
            <a:off x="11248648" y="6471620"/>
            <a:ext cx="3419059" cy="1379372"/>
            <a:chOff x="0" y="0"/>
            <a:chExt cx="3419058" cy="1379370"/>
          </a:xfrm>
        </p:grpSpPr>
        <p:pic>
          <p:nvPicPr>
            <p:cNvPr id="1807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8" name="٨٤٢٫٤"/>
            <p:cNvSpPr txBox="1"/>
            <p:nvPr/>
          </p:nvSpPr>
          <p:spPr>
            <a:xfrm>
              <a:off x="1203789" y="228600"/>
              <a:ext cx="2215270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٨٤٢٫٤</a:t>
              </a:r>
            </a:p>
          </p:txBody>
        </p:sp>
        <p:sp>
          <p:nvSpPr>
            <p:cNvPr id="1809" name="٣٦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٣٦</a:t>
              </a:r>
            </a:p>
          </p:txBody>
        </p:sp>
      </p:grpSp>
      <p:sp>
        <p:nvSpPr>
          <p:cNvPr id="1811" name="٢٣٫٤"/>
          <p:cNvSpPr txBox="1"/>
          <p:nvPr/>
        </p:nvSpPr>
        <p:spPr>
          <a:xfrm>
            <a:off x="12301553" y="5854778"/>
            <a:ext cx="1951838" cy="9213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5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٢٣٫٤</a:t>
            </a:r>
          </a:p>
        </p:txBody>
      </p:sp>
      <p:grpSp>
        <p:nvGrpSpPr>
          <p:cNvPr id="1825" name="تجميع"/>
          <p:cNvGrpSpPr/>
          <p:nvPr/>
        </p:nvGrpSpPr>
        <p:grpSpPr>
          <a:xfrm>
            <a:off x="12427527" y="7213937"/>
            <a:ext cx="2354056" cy="5454103"/>
            <a:chOff x="0" y="0"/>
            <a:chExt cx="2354054" cy="5454101"/>
          </a:xfrm>
        </p:grpSpPr>
        <p:grpSp>
          <p:nvGrpSpPr>
            <p:cNvPr id="1823" name="تجميع"/>
            <p:cNvGrpSpPr/>
            <p:nvPr/>
          </p:nvGrpSpPr>
          <p:grpSpPr>
            <a:xfrm>
              <a:off x="-1" y="0"/>
              <a:ext cx="2354056" cy="5454103"/>
              <a:chOff x="-327733" y="0"/>
              <a:chExt cx="2354054" cy="5454102"/>
            </a:xfrm>
          </p:grpSpPr>
          <p:sp>
            <p:nvSpPr>
              <p:cNvPr id="1812" name="خط"/>
              <p:cNvSpPr/>
              <p:nvPr/>
            </p:nvSpPr>
            <p:spPr>
              <a:xfrm>
                <a:off x="-166717" y="944459"/>
                <a:ext cx="18415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1813" name="٢ ٢ ١"/>
              <p:cNvSpPr txBox="1"/>
              <p:nvPr/>
            </p:nvSpPr>
            <p:spPr>
              <a:xfrm>
                <a:off x="-327734" y="944459"/>
                <a:ext cx="1787507" cy="92912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٢</a:t>
                </a:r>
                <a:r>
                  <a:t> ٢ ١</a:t>
                </a:r>
              </a:p>
            </p:txBody>
          </p:sp>
          <p:sp>
            <p:nvSpPr>
              <p:cNvPr id="1814" name="٧٢"/>
              <p:cNvSpPr txBox="1"/>
              <p:nvPr/>
            </p:nvSpPr>
            <p:spPr>
              <a:xfrm>
                <a:off x="-191130" y="52151"/>
                <a:ext cx="1021406" cy="7884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٧٢</a:t>
                </a:r>
              </a:p>
            </p:txBody>
          </p:sp>
          <p:sp>
            <p:nvSpPr>
              <p:cNvPr id="1815" name="-"/>
              <p:cNvSpPr txBox="1"/>
              <p:nvPr/>
            </p:nvSpPr>
            <p:spPr>
              <a:xfrm>
                <a:off x="1249843" y="0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1816" name="٨ ٠ ١"/>
              <p:cNvSpPr txBox="1"/>
              <p:nvPr/>
            </p:nvSpPr>
            <p:spPr>
              <a:xfrm>
                <a:off x="-314902" y="1757844"/>
                <a:ext cx="1823572" cy="98923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٨ ٠ ١</a:t>
                </a:r>
              </a:p>
            </p:txBody>
          </p:sp>
          <p:sp>
            <p:nvSpPr>
              <p:cNvPr id="1817" name="-"/>
              <p:cNvSpPr txBox="1"/>
              <p:nvPr/>
            </p:nvSpPr>
            <p:spPr>
              <a:xfrm>
                <a:off x="1508669" y="1208926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1818" name="خط"/>
              <p:cNvSpPr/>
              <p:nvPr/>
            </p:nvSpPr>
            <p:spPr>
              <a:xfrm>
                <a:off x="-188692" y="2759778"/>
                <a:ext cx="186356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1819" name="٤ ٤ ١"/>
              <p:cNvSpPr txBox="1"/>
              <p:nvPr/>
            </p:nvSpPr>
            <p:spPr>
              <a:xfrm>
                <a:off x="-327734" y="2772478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٤</a:t>
                </a:r>
                <a:r>
                  <a:rPr>
                    <a:solidFill>
                      <a:srgbClr val="0056D6"/>
                    </a:solidFill>
                  </a:rPr>
                  <a:t> ٤ ١</a:t>
                </a:r>
              </a:p>
            </p:txBody>
          </p:sp>
          <p:sp>
            <p:nvSpPr>
              <p:cNvPr id="1820" name="٤ ٤ ١"/>
              <p:cNvSpPr txBox="1"/>
              <p:nvPr/>
            </p:nvSpPr>
            <p:spPr>
              <a:xfrm>
                <a:off x="-236403" y="3547764"/>
                <a:ext cx="2003899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٤ ٤ ١</a:t>
                </a:r>
              </a:p>
            </p:txBody>
          </p:sp>
          <p:sp>
            <p:nvSpPr>
              <p:cNvPr id="1821" name="٠٠٠"/>
              <p:cNvSpPr txBox="1"/>
              <p:nvPr/>
            </p:nvSpPr>
            <p:spPr>
              <a:xfrm>
                <a:off x="-191130" y="4500933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٠٠٠</a:t>
                </a:r>
              </a:p>
            </p:txBody>
          </p:sp>
          <p:sp>
            <p:nvSpPr>
              <p:cNvPr id="1822" name="-"/>
              <p:cNvSpPr txBox="1"/>
              <p:nvPr/>
            </p:nvSpPr>
            <p:spPr>
              <a:xfrm>
                <a:off x="1459772" y="2943300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  <p:sp>
          <p:nvSpPr>
            <p:cNvPr id="1824" name="خط"/>
            <p:cNvSpPr/>
            <p:nvPr/>
          </p:nvSpPr>
          <p:spPr>
            <a:xfrm>
              <a:off x="245247" y="4472894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</p:grpSp>
      <p:sp>
        <p:nvSpPr>
          <p:cNvPr id="1826" name="بضرب المقسوم والمقسوم عليه في ١٠٠٠"/>
          <p:cNvSpPr txBox="1"/>
          <p:nvPr/>
        </p:nvSpPr>
        <p:spPr>
          <a:xfrm>
            <a:off x="3483475" y="4462035"/>
            <a:ext cx="3989911" cy="14974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200">
                <a:solidFill>
                  <a:srgbClr val="4E7A27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١٠٠٠</a:t>
            </a:r>
          </a:p>
        </p:txBody>
      </p:sp>
      <p:grpSp>
        <p:nvGrpSpPr>
          <p:cNvPr id="1830" name="تجميع"/>
          <p:cNvGrpSpPr/>
          <p:nvPr/>
        </p:nvGrpSpPr>
        <p:grpSpPr>
          <a:xfrm>
            <a:off x="3683264" y="6781662"/>
            <a:ext cx="3004744" cy="1379371"/>
            <a:chOff x="0" y="0"/>
            <a:chExt cx="3004742" cy="1379370"/>
          </a:xfrm>
        </p:grpSpPr>
        <p:pic>
          <p:nvPicPr>
            <p:cNvPr id="1827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8" name="٦٫٣"/>
            <p:cNvSpPr txBox="1"/>
            <p:nvPr/>
          </p:nvSpPr>
          <p:spPr>
            <a:xfrm>
              <a:off x="1234279" y="228600"/>
              <a:ext cx="1493963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٦٫٣</a:t>
              </a:r>
            </a:p>
          </p:txBody>
        </p:sp>
        <p:sp>
          <p:nvSpPr>
            <p:cNvPr id="1829" name="٧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sp>
        <p:nvSpPr>
          <p:cNvPr id="1831" name="٠٫٩"/>
          <p:cNvSpPr txBox="1"/>
          <p:nvPr/>
        </p:nvSpPr>
        <p:spPr>
          <a:xfrm>
            <a:off x="4736169" y="6164820"/>
            <a:ext cx="1951838" cy="9213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5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٠٫٩</a:t>
            </a:r>
          </a:p>
        </p:txBody>
      </p:sp>
      <p:grpSp>
        <p:nvGrpSpPr>
          <p:cNvPr id="1836" name="تجميع"/>
          <p:cNvGrpSpPr/>
          <p:nvPr/>
        </p:nvGrpSpPr>
        <p:grpSpPr>
          <a:xfrm>
            <a:off x="4881631" y="7652232"/>
            <a:ext cx="2015369" cy="1884930"/>
            <a:chOff x="0" y="0"/>
            <a:chExt cx="2015368" cy="1884928"/>
          </a:xfrm>
        </p:grpSpPr>
        <p:sp>
          <p:nvSpPr>
            <p:cNvPr id="1832" name="خط"/>
            <p:cNvSpPr/>
            <p:nvPr/>
          </p:nvSpPr>
          <p:spPr>
            <a:xfrm>
              <a:off x="81156" y="944459"/>
              <a:ext cx="18415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1833" name="٦٣"/>
            <p:cNvSpPr txBox="1"/>
            <p:nvPr/>
          </p:nvSpPr>
          <p:spPr>
            <a:xfrm>
              <a:off x="209143" y="77551"/>
              <a:ext cx="1021406" cy="7884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٦٣</a:t>
              </a:r>
            </a:p>
          </p:txBody>
        </p:sp>
        <p:sp>
          <p:nvSpPr>
            <p:cNvPr id="1834" name="-"/>
            <p:cNvSpPr txBox="1"/>
            <p:nvPr/>
          </p:nvSpPr>
          <p:spPr>
            <a:xfrm>
              <a:off x="1497716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1835" name="٠٠"/>
            <p:cNvSpPr txBox="1"/>
            <p:nvPr/>
          </p:nvSpPr>
          <p:spPr>
            <a:xfrm>
              <a:off x="0" y="931759"/>
              <a:ext cx="2003898" cy="9531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٠٠</a:t>
              </a:r>
            </a:p>
          </p:txBody>
        </p:sp>
      </p:grpSp>
      <p:grpSp>
        <p:nvGrpSpPr>
          <p:cNvPr id="185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85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4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3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3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3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5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41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2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3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44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5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6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7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8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51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4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5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54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1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5"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0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4"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8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2" dur="10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3" grpId="4"/>
      <p:bldP build="whole" bldLvl="1" animBg="1" rev="0" advAuto="0" spid="1803" grpId="5"/>
      <p:bldP build="whole" bldLvl="1" animBg="1" rev="0" advAuto="0" spid="1825" grpId="10"/>
      <p:bldP build="whole" bldLvl="1" animBg="1" rev="0" advAuto="0" spid="1810" grpId="8"/>
      <p:bldP build="whole" bldLvl="1" animBg="1" rev="0" advAuto="0" spid="1811" grpId="9"/>
      <p:bldP build="whole" bldLvl="1" animBg="1" rev="0" advAuto="0" spid="1805" grpId="3"/>
      <p:bldP build="whole" bldLvl="1" animBg="1" rev="0" advAuto="0" spid="1830" grpId="12"/>
      <p:bldP build="whole" bldLvl="1" animBg="1" rev="0" advAuto="0" spid="1826" grpId="11"/>
      <p:bldP build="whole" bldLvl="1" animBg="1" rev="0" advAuto="0" spid="1831" grpId="13"/>
      <p:bldP build="whole" bldLvl="1" animBg="1" rev="0" advAuto="0" spid="1836" grpId="14"/>
      <p:bldP build="whole" bldLvl="1" animBg="1" rev="0" advAuto="0" spid="1789" grpId="1"/>
      <p:bldP build="whole" bldLvl="1" animBg="1" rev="0" advAuto="0" spid="1802" grpId="6"/>
      <p:bldP build="whole" bldLvl="1" animBg="1" rev="0" advAuto="0" spid="1804" grpId="2"/>
      <p:bldP build="whole" bldLvl="1" animBg="1" rev="0" advAuto="0" spid="1806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857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870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865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869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866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7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8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871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9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89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189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895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96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89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99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16293" t="0" r="29890" b="92697"/>
          <a:stretch>
            <a:fillRect/>
          </a:stretch>
        </p:blipFill>
        <p:spPr>
          <a:xfrm>
            <a:off x="11828340" y="1717389"/>
            <a:ext cx="10673940" cy="146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0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62162" t="8223" r="3612" b="86739"/>
          <a:stretch>
            <a:fillRect/>
          </a:stretch>
        </p:blipFill>
        <p:spPr>
          <a:xfrm>
            <a:off x="15621219" y="2934890"/>
            <a:ext cx="8072266" cy="1204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1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44523" t="12730" r="8428" b="60035"/>
          <a:stretch>
            <a:fillRect/>
          </a:stretch>
        </p:blipFill>
        <p:spPr>
          <a:xfrm>
            <a:off x="10914334" y="3902882"/>
            <a:ext cx="10796113" cy="633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2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12972" t="10577" r="58432" b="58574"/>
          <a:stretch>
            <a:fillRect/>
          </a:stretch>
        </p:blipFill>
        <p:spPr>
          <a:xfrm>
            <a:off x="3580581" y="3902882"/>
            <a:ext cx="6892195" cy="7538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3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59537" t="40784" r="8428" b="54293"/>
          <a:stretch>
            <a:fillRect/>
          </a:stretch>
        </p:blipFill>
        <p:spPr>
          <a:xfrm>
            <a:off x="12148615" y="10955650"/>
            <a:ext cx="8327727" cy="12971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92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0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0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0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0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1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0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0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1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1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1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1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2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2" grpId="4"/>
      <p:bldP build="whole" bldLvl="1" animBg="1" rev="0" advAuto="0" spid="1903" grpId="5"/>
      <p:bldP build="whole" bldLvl="1" animBg="1" rev="0" advAuto="0" spid="1901" grpId="3"/>
      <p:bldP build="whole" bldLvl="1" animBg="1" rev="0" advAuto="0" spid="1899" grpId="1"/>
      <p:bldP build="whole" bldLvl="1" animBg="1" rev="0" advAuto="0" spid="190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92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2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92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92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2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3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4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9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9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0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00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00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10" name="IMG_3426.png" descr="IMG_3426.png"/>
          <p:cNvPicPr>
            <a:picLocks noChangeAspect="1"/>
          </p:cNvPicPr>
          <p:nvPr/>
        </p:nvPicPr>
        <p:blipFill>
          <a:blip r:embed="rId11">
            <a:extLst/>
          </a:blip>
          <a:srcRect l="36687" t="86554" r="31406" b="6042"/>
          <a:stretch>
            <a:fillRect/>
          </a:stretch>
        </p:blipFill>
        <p:spPr>
          <a:xfrm>
            <a:off x="16196677" y="1935951"/>
            <a:ext cx="6037138" cy="1420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1" name="IMG_3426.png" descr="IMG_3426.png"/>
          <p:cNvPicPr>
            <a:picLocks noChangeAspect="1"/>
          </p:cNvPicPr>
          <p:nvPr/>
        </p:nvPicPr>
        <p:blipFill>
          <a:blip r:embed="rId11">
            <a:extLst/>
          </a:blip>
          <a:srcRect l="13738" t="94436" r="9887" b="1302"/>
          <a:stretch>
            <a:fillRect/>
          </a:stretch>
        </p:blipFill>
        <p:spPr>
          <a:xfrm>
            <a:off x="2379672" y="3355857"/>
            <a:ext cx="21284042" cy="12037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02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1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1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1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1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2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1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1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2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2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2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2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0" grpId="1"/>
      <p:bldP build="whole" bldLvl="1" animBg="1" rev="0" advAuto="0" spid="201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3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9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9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1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10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11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12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13738" t="94436" r="9887" b="1302"/>
          <a:stretch>
            <a:fillRect/>
          </a:stretch>
        </p:blipFill>
        <p:spPr>
          <a:xfrm>
            <a:off x="2379672" y="3065481"/>
            <a:ext cx="21284042" cy="12037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6" name="تجميع"/>
          <p:cNvGrpSpPr/>
          <p:nvPr/>
        </p:nvGrpSpPr>
        <p:grpSpPr>
          <a:xfrm>
            <a:off x="17367949" y="6473039"/>
            <a:ext cx="3209974" cy="1473585"/>
            <a:chOff x="0" y="0"/>
            <a:chExt cx="3209972" cy="1473583"/>
          </a:xfrm>
        </p:grpSpPr>
        <p:pic>
          <p:nvPicPr>
            <p:cNvPr id="2113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209973" cy="1473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4" name="٥٦٠٠٠"/>
            <p:cNvSpPr txBox="1"/>
            <p:nvPr/>
          </p:nvSpPr>
          <p:spPr>
            <a:xfrm>
              <a:off x="1360668" y="168013"/>
              <a:ext cx="1835841" cy="84697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٥٦٠٠٠</a:t>
              </a:r>
            </a:p>
          </p:txBody>
        </p:sp>
        <p:sp>
          <p:nvSpPr>
            <p:cNvPr id="2115" name="١٤"/>
            <p:cNvSpPr txBox="1"/>
            <p:nvPr/>
          </p:nvSpPr>
          <p:spPr>
            <a:xfrm>
              <a:off x="222628" y="244213"/>
              <a:ext cx="1297407" cy="97536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١٤</a:t>
              </a:r>
            </a:p>
          </p:txBody>
        </p:sp>
      </p:grpSp>
      <p:sp>
        <p:nvSpPr>
          <p:cNvPr id="2117" name="٤٠٠٠"/>
          <p:cNvSpPr txBox="1"/>
          <p:nvPr/>
        </p:nvSpPr>
        <p:spPr>
          <a:xfrm>
            <a:off x="18400896" y="5617293"/>
            <a:ext cx="1951839" cy="10631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5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٤٠٠٠</a:t>
            </a:r>
          </a:p>
        </p:txBody>
      </p:sp>
      <p:grpSp>
        <p:nvGrpSpPr>
          <p:cNvPr id="2122" name="تجميع"/>
          <p:cNvGrpSpPr/>
          <p:nvPr/>
        </p:nvGrpSpPr>
        <p:grpSpPr>
          <a:xfrm>
            <a:off x="18674981" y="7332671"/>
            <a:ext cx="2095229" cy="1873585"/>
            <a:chOff x="0" y="0"/>
            <a:chExt cx="2095228" cy="1873584"/>
          </a:xfrm>
        </p:grpSpPr>
        <p:sp>
          <p:nvSpPr>
            <p:cNvPr id="2118" name="خط"/>
            <p:cNvSpPr/>
            <p:nvPr/>
          </p:nvSpPr>
          <p:spPr>
            <a:xfrm>
              <a:off x="161017" y="944459"/>
              <a:ext cx="18415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119" name="٠٠"/>
            <p:cNvSpPr txBox="1"/>
            <p:nvPr/>
          </p:nvSpPr>
          <p:spPr>
            <a:xfrm>
              <a:off x="0" y="944459"/>
              <a:ext cx="1787506" cy="9291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42A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٠٠</a:t>
              </a:r>
            </a:p>
          </p:txBody>
        </p:sp>
        <p:sp>
          <p:nvSpPr>
            <p:cNvPr id="2120" name="٥٦"/>
            <p:cNvSpPr txBox="1"/>
            <p:nvPr/>
          </p:nvSpPr>
          <p:spPr>
            <a:xfrm>
              <a:off x="136603" y="52151"/>
              <a:ext cx="1021407" cy="7884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٥٦</a:t>
              </a:r>
            </a:p>
          </p:txBody>
        </p:sp>
        <p:sp>
          <p:nvSpPr>
            <p:cNvPr id="2121" name="-"/>
            <p:cNvSpPr txBox="1"/>
            <p:nvPr/>
          </p:nvSpPr>
          <p:spPr>
            <a:xfrm>
              <a:off x="1577576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</p:grpSp>
      <p:sp>
        <p:nvSpPr>
          <p:cNvPr id="2123" name="بضرب المقسوم والمقسوم عليه في ١٠٠٠٠"/>
          <p:cNvSpPr txBox="1"/>
          <p:nvPr/>
        </p:nvSpPr>
        <p:spPr>
          <a:xfrm>
            <a:off x="17734543" y="4121617"/>
            <a:ext cx="4107397" cy="1670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200">
                <a:solidFill>
                  <a:srgbClr val="4E7A27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١٠٠٠٠</a:t>
            </a:r>
          </a:p>
        </p:txBody>
      </p:sp>
      <p:sp>
        <p:nvSpPr>
          <p:cNvPr id="2124" name="يوجد ٣ أصفار في المقسوم نضع مثلها في ناتج القسمة"/>
          <p:cNvSpPr txBox="1"/>
          <p:nvPr/>
        </p:nvSpPr>
        <p:spPr>
          <a:xfrm>
            <a:off x="17386740" y="9206255"/>
            <a:ext cx="4047288" cy="25122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200">
                <a:solidFill>
                  <a:srgbClr val="4E7A27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يوجد ٣ أصفار في المقسوم نضع مثلها في ناتج القسمة </a:t>
            </a:r>
          </a:p>
        </p:txBody>
      </p:sp>
      <p:grpSp>
        <p:nvGrpSpPr>
          <p:cNvPr id="2128" name="تجميع"/>
          <p:cNvGrpSpPr/>
          <p:nvPr/>
        </p:nvGrpSpPr>
        <p:grpSpPr>
          <a:xfrm>
            <a:off x="10037687" y="6419222"/>
            <a:ext cx="3225311" cy="1379372"/>
            <a:chOff x="0" y="0"/>
            <a:chExt cx="3225310" cy="1379370"/>
          </a:xfrm>
        </p:grpSpPr>
        <p:pic>
          <p:nvPicPr>
            <p:cNvPr id="2125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6" name="٦٢٤٠٠"/>
            <p:cNvSpPr txBox="1"/>
            <p:nvPr/>
          </p:nvSpPr>
          <p:spPr>
            <a:xfrm>
              <a:off x="1346651" y="203200"/>
              <a:ext cx="1878660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٦٢٤٠٠</a:t>
              </a:r>
            </a:p>
          </p:txBody>
        </p:sp>
        <p:sp>
          <p:nvSpPr>
            <p:cNvPr id="2127" name="٢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sp>
        <p:nvSpPr>
          <p:cNvPr id="2129" name="٣١٢٠٠"/>
          <p:cNvSpPr txBox="1"/>
          <p:nvPr/>
        </p:nvSpPr>
        <p:spPr>
          <a:xfrm>
            <a:off x="11069839" y="5745736"/>
            <a:ext cx="1951839" cy="9213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5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٣١٢٠٠</a:t>
            </a:r>
          </a:p>
        </p:txBody>
      </p:sp>
      <p:grpSp>
        <p:nvGrpSpPr>
          <p:cNvPr id="2143" name="تجميع"/>
          <p:cNvGrpSpPr/>
          <p:nvPr/>
        </p:nvGrpSpPr>
        <p:grpSpPr>
          <a:xfrm>
            <a:off x="11258072" y="7250232"/>
            <a:ext cx="2354056" cy="5454103"/>
            <a:chOff x="0" y="0"/>
            <a:chExt cx="2354054" cy="5454101"/>
          </a:xfrm>
        </p:grpSpPr>
        <p:grpSp>
          <p:nvGrpSpPr>
            <p:cNvPr id="2141" name="تجميع"/>
            <p:cNvGrpSpPr/>
            <p:nvPr/>
          </p:nvGrpSpPr>
          <p:grpSpPr>
            <a:xfrm>
              <a:off x="-1" y="0"/>
              <a:ext cx="2354056" cy="5454103"/>
              <a:chOff x="-327733" y="0"/>
              <a:chExt cx="2354054" cy="5454102"/>
            </a:xfrm>
          </p:grpSpPr>
          <p:sp>
            <p:nvSpPr>
              <p:cNvPr id="2130" name="خط"/>
              <p:cNvSpPr/>
              <p:nvPr/>
            </p:nvSpPr>
            <p:spPr>
              <a:xfrm>
                <a:off x="-166717" y="944459"/>
                <a:ext cx="18415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2131" name="٢ ٠"/>
              <p:cNvSpPr txBox="1"/>
              <p:nvPr/>
            </p:nvSpPr>
            <p:spPr>
              <a:xfrm>
                <a:off x="-327734" y="944459"/>
                <a:ext cx="1787507" cy="92912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٢</a:t>
                </a:r>
                <a:r>
                  <a:t> ٠</a:t>
                </a:r>
              </a:p>
            </p:txBody>
          </p:sp>
          <p:sp>
            <p:nvSpPr>
              <p:cNvPr id="2132" name="٦"/>
              <p:cNvSpPr txBox="1"/>
              <p:nvPr/>
            </p:nvSpPr>
            <p:spPr>
              <a:xfrm>
                <a:off x="-191130" y="52151"/>
                <a:ext cx="1021406" cy="7884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133" name="-"/>
              <p:cNvSpPr txBox="1"/>
              <p:nvPr/>
            </p:nvSpPr>
            <p:spPr>
              <a:xfrm>
                <a:off x="1249843" y="0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2134" name="٢"/>
              <p:cNvSpPr txBox="1"/>
              <p:nvPr/>
            </p:nvSpPr>
            <p:spPr>
              <a:xfrm>
                <a:off x="-100967" y="1757844"/>
                <a:ext cx="1823572" cy="98923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٢</a:t>
                </a:r>
              </a:p>
            </p:txBody>
          </p:sp>
          <p:sp>
            <p:nvSpPr>
              <p:cNvPr id="2135" name="-"/>
              <p:cNvSpPr txBox="1"/>
              <p:nvPr/>
            </p:nvSpPr>
            <p:spPr>
              <a:xfrm>
                <a:off x="1508669" y="1208926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2136" name="خط"/>
              <p:cNvSpPr/>
              <p:nvPr/>
            </p:nvSpPr>
            <p:spPr>
              <a:xfrm>
                <a:off x="-188692" y="2759778"/>
                <a:ext cx="186356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2137" name="٤ ٠"/>
              <p:cNvSpPr txBox="1"/>
              <p:nvPr/>
            </p:nvSpPr>
            <p:spPr>
              <a:xfrm>
                <a:off x="-327734" y="2772478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٤</a:t>
                </a:r>
                <a:r>
                  <a:rPr>
                    <a:solidFill>
                      <a:srgbClr val="0056D6"/>
                    </a:solidFill>
                  </a:rPr>
                  <a:t> ٠</a:t>
                </a:r>
              </a:p>
            </p:txBody>
          </p:sp>
          <p:sp>
            <p:nvSpPr>
              <p:cNvPr id="2138" name="٤"/>
              <p:cNvSpPr txBox="1"/>
              <p:nvPr/>
            </p:nvSpPr>
            <p:spPr>
              <a:xfrm>
                <a:off x="-166717" y="3547764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٤</a:t>
                </a:r>
              </a:p>
            </p:txBody>
          </p:sp>
          <p:sp>
            <p:nvSpPr>
              <p:cNvPr id="2139" name="٠٠"/>
              <p:cNvSpPr txBox="1"/>
              <p:nvPr/>
            </p:nvSpPr>
            <p:spPr>
              <a:xfrm>
                <a:off x="-191130" y="4500933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٠٠</a:t>
                </a:r>
              </a:p>
            </p:txBody>
          </p:sp>
          <p:sp>
            <p:nvSpPr>
              <p:cNvPr id="2140" name="-"/>
              <p:cNvSpPr txBox="1"/>
              <p:nvPr/>
            </p:nvSpPr>
            <p:spPr>
              <a:xfrm>
                <a:off x="1416042" y="2854929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  <p:sp>
          <p:nvSpPr>
            <p:cNvPr id="2142" name="خط"/>
            <p:cNvSpPr/>
            <p:nvPr/>
          </p:nvSpPr>
          <p:spPr>
            <a:xfrm>
              <a:off x="245247" y="4472894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</p:grpSp>
      <p:sp>
        <p:nvSpPr>
          <p:cNvPr id="2144" name="بضرب المقسوم والمقسوم عليه في ١٠٠٠"/>
          <p:cNvSpPr txBox="1"/>
          <p:nvPr/>
        </p:nvSpPr>
        <p:spPr>
          <a:xfrm>
            <a:off x="10381401" y="4328976"/>
            <a:ext cx="4107397" cy="1670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200">
                <a:solidFill>
                  <a:srgbClr val="4E7A27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١٠٠٠</a:t>
            </a:r>
          </a:p>
        </p:txBody>
      </p:sp>
      <p:grpSp>
        <p:nvGrpSpPr>
          <p:cNvPr id="2148" name="تجميع"/>
          <p:cNvGrpSpPr/>
          <p:nvPr/>
        </p:nvGrpSpPr>
        <p:grpSpPr>
          <a:xfrm>
            <a:off x="2685877" y="6466329"/>
            <a:ext cx="3004744" cy="1379371"/>
            <a:chOff x="0" y="0"/>
            <a:chExt cx="3004742" cy="1379370"/>
          </a:xfrm>
        </p:grpSpPr>
        <p:pic>
          <p:nvPicPr>
            <p:cNvPr id="2145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6" name="٤٠٠٠"/>
            <p:cNvSpPr txBox="1"/>
            <p:nvPr/>
          </p:nvSpPr>
          <p:spPr>
            <a:xfrm>
              <a:off x="1258286" y="177800"/>
              <a:ext cx="1614181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٤٠٠٠</a:t>
              </a:r>
            </a:p>
          </p:txBody>
        </p:sp>
        <p:sp>
          <p:nvSpPr>
            <p:cNvPr id="2147" name="٢٥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٢٥</a:t>
              </a:r>
            </a:p>
          </p:txBody>
        </p:sp>
      </p:grpSp>
      <p:sp>
        <p:nvSpPr>
          <p:cNvPr id="2149" name="١٦٠"/>
          <p:cNvSpPr txBox="1"/>
          <p:nvPr/>
        </p:nvSpPr>
        <p:spPr>
          <a:xfrm>
            <a:off x="3727879" y="5792377"/>
            <a:ext cx="1951838" cy="9213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5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١٦٠</a:t>
            </a:r>
          </a:p>
        </p:txBody>
      </p:sp>
      <p:grpSp>
        <p:nvGrpSpPr>
          <p:cNvPr id="2158" name="تجميع"/>
          <p:cNvGrpSpPr/>
          <p:nvPr/>
        </p:nvGrpSpPr>
        <p:grpSpPr>
          <a:xfrm>
            <a:off x="3727879" y="7653039"/>
            <a:ext cx="2354055" cy="3725648"/>
            <a:chOff x="0" y="0"/>
            <a:chExt cx="2354054" cy="3725647"/>
          </a:xfrm>
        </p:grpSpPr>
        <p:sp>
          <p:nvSpPr>
            <p:cNvPr id="2150" name="خط"/>
            <p:cNvSpPr/>
            <p:nvPr/>
          </p:nvSpPr>
          <p:spPr>
            <a:xfrm>
              <a:off x="161017" y="944459"/>
              <a:ext cx="18415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151" name="٠ ٥ ١"/>
            <p:cNvSpPr txBox="1"/>
            <p:nvPr/>
          </p:nvSpPr>
          <p:spPr>
            <a:xfrm>
              <a:off x="0" y="944459"/>
              <a:ext cx="1787506" cy="9291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E63B7A"/>
                  </a:solidFill>
                </a:rPr>
                <a:t>٠</a:t>
              </a:r>
              <a:r>
                <a:t> ٥ ١</a:t>
              </a:r>
            </a:p>
          </p:txBody>
        </p:sp>
        <p:sp>
          <p:nvSpPr>
            <p:cNvPr id="2152" name="٢٥"/>
            <p:cNvSpPr txBox="1"/>
            <p:nvPr/>
          </p:nvSpPr>
          <p:spPr>
            <a:xfrm>
              <a:off x="187403" y="52151"/>
              <a:ext cx="1021407" cy="7884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٢٥</a:t>
              </a:r>
            </a:p>
          </p:txBody>
        </p:sp>
        <p:sp>
          <p:nvSpPr>
            <p:cNvPr id="2153" name="-"/>
            <p:cNvSpPr txBox="1"/>
            <p:nvPr/>
          </p:nvSpPr>
          <p:spPr>
            <a:xfrm>
              <a:off x="1577576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154" name="٠ ٥ ١"/>
            <p:cNvSpPr txBox="1"/>
            <p:nvPr/>
          </p:nvSpPr>
          <p:spPr>
            <a:xfrm>
              <a:off x="226766" y="1757844"/>
              <a:ext cx="1823572" cy="9892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 ٥ ١</a:t>
              </a:r>
            </a:p>
          </p:txBody>
        </p:sp>
        <p:sp>
          <p:nvSpPr>
            <p:cNvPr id="2155" name="-"/>
            <p:cNvSpPr txBox="1"/>
            <p:nvPr/>
          </p:nvSpPr>
          <p:spPr>
            <a:xfrm>
              <a:off x="1836402" y="1208926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156" name="خط"/>
            <p:cNvSpPr/>
            <p:nvPr/>
          </p:nvSpPr>
          <p:spPr>
            <a:xfrm>
              <a:off x="139041" y="2759778"/>
              <a:ext cx="186356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157" name="٠ ٠ ٠"/>
            <p:cNvSpPr txBox="1"/>
            <p:nvPr/>
          </p:nvSpPr>
          <p:spPr>
            <a:xfrm>
              <a:off x="91331" y="2772478"/>
              <a:ext cx="2003898" cy="9531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 ٠ ٠</a:t>
              </a:r>
            </a:p>
          </p:txBody>
        </p:sp>
      </p:grpSp>
      <p:sp>
        <p:nvSpPr>
          <p:cNvPr id="2159" name="بضرب المقسوم والمقسوم عليه في ١٠٠٠٠"/>
          <p:cNvSpPr txBox="1"/>
          <p:nvPr/>
        </p:nvSpPr>
        <p:spPr>
          <a:xfrm>
            <a:off x="3028260" y="4328976"/>
            <a:ext cx="4107397" cy="16707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200">
                <a:solidFill>
                  <a:srgbClr val="4E7A27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١٠٠٠٠</a:t>
            </a:r>
          </a:p>
        </p:txBody>
      </p:sp>
      <p:pic>
        <p:nvPicPr>
          <p:cNvPr id="2160" name="IMG_3426.png" descr="IMG_3426.png"/>
          <p:cNvPicPr>
            <a:picLocks noChangeAspect="1"/>
          </p:cNvPicPr>
          <p:nvPr/>
        </p:nvPicPr>
        <p:blipFill>
          <a:blip r:embed="rId10">
            <a:extLst/>
          </a:blip>
          <a:srcRect l="36687" t="86554" r="31406" b="6042"/>
          <a:stretch>
            <a:fillRect/>
          </a:stretch>
        </p:blipFill>
        <p:spPr>
          <a:xfrm>
            <a:off x="16196677" y="1935951"/>
            <a:ext cx="6037138" cy="14200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17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6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6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6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6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7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6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6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7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7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1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5" dur="1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0" dur="1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4" dur="1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8" dur="1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2" dur="10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6" dur="10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9" grpId="13"/>
      <p:bldP build="whole" bldLvl="1" animBg="1" rev="0" advAuto="0" spid="2143" grpId="10"/>
      <p:bldP build="whole" bldLvl="1" animBg="1" rev="0" advAuto="0" spid="2128" grpId="8"/>
      <p:bldP build="whole" bldLvl="1" animBg="1" rev="0" advAuto="0" spid="2124" grpId="6"/>
      <p:bldP build="whole" bldLvl="1" animBg="1" rev="0" advAuto="0" spid="2122" grpId="5"/>
      <p:bldP build="whole" bldLvl="1" animBg="1" rev="0" advAuto="0" spid="2159" grpId="11"/>
      <p:bldP build="whole" bldLvl="1" animBg="1" rev="0" advAuto="0" spid="2160" grpId="15"/>
      <p:bldP build="whole" bldLvl="1" animBg="1" rev="0" advAuto="0" spid="2112" grpId="1"/>
      <p:bldP build="whole" bldLvl="1" animBg="1" rev="0" advAuto="0" spid="2116" grpId="3"/>
      <p:bldP build="whole" bldLvl="1" animBg="1" rev="0" advAuto="0" spid="2148" grpId="12"/>
      <p:bldP build="whole" bldLvl="1" animBg="1" rev="0" advAuto="0" spid="2144" grpId="7"/>
      <p:bldP build="whole" bldLvl="1" animBg="1" rev="0" advAuto="0" spid="2117" grpId="4"/>
      <p:bldP build="whole" bldLvl="1" animBg="1" rev="0" advAuto="0" spid="2158" grpId="14"/>
      <p:bldP build="whole" bldLvl="1" animBg="1" rev="0" advAuto="0" spid="2129" grpId="9"/>
      <p:bldP build="whole" bldLvl="1" animBg="1" rev="0" advAuto="0" spid="21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5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2181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94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2189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193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2190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91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92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2195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18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2216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222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2219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20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222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23" name="IMG_3427.png" descr="IMG_3427.png"/>
          <p:cNvPicPr>
            <a:picLocks noChangeAspect="1"/>
          </p:cNvPicPr>
          <p:nvPr/>
        </p:nvPicPr>
        <p:blipFill>
          <a:blip r:embed="rId10">
            <a:extLst/>
          </a:blip>
          <a:srcRect l="35130" t="4741" r="48147" b="88423"/>
          <a:stretch>
            <a:fillRect/>
          </a:stretch>
        </p:blipFill>
        <p:spPr>
          <a:xfrm>
            <a:off x="16312429" y="1638031"/>
            <a:ext cx="5874568" cy="1327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4" name="IMG_3427.png" descr="IMG_3427.png"/>
          <p:cNvPicPr>
            <a:picLocks noChangeAspect="1"/>
          </p:cNvPicPr>
          <p:nvPr/>
        </p:nvPicPr>
        <p:blipFill>
          <a:blip r:embed="rId10">
            <a:extLst/>
          </a:blip>
          <a:srcRect l="28306" t="13934" r="29312" b="73450"/>
          <a:stretch>
            <a:fillRect/>
          </a:stretch>
        </p:blipFill>
        <p:spPr>
          <a:xfrm>
            <a:off x="7474687" y="2941003"/>
            <a:ext cx="12945763" cy="2130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5" name="IMG_3427.png" descr="IMG_3427.png"/>
          <p:cNvPicPr>
            <a:picLocks noChangeAspect="1"/>
          </p:cNvPicPr>
          <p:nvPr/>
        </p:nvPicPr>
        <p:blipFill>
          <a:blip r:embed="rId10">
            <a:extLst/>
          </a:blip>
          <a:srcRect l="71568" t="12035" r="792" b="31826"/>
          <a:stretch>
            <a:fillRect/>
          </a:stretch>
        </p:blipFill>
        <p:spPr>
          <a:xfrm>
            <a:off x="19722595" y="4667249"/>
            <a:ext cx="4257759" cy="4780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6" name="IMG_3427.png" descr="IMG_3427.png"/>
          <p:cNvPicPr>
            <a:picLocks noChangeAspect="1"/>
          </p:cNvPicPr>
          <p:nvPr/>
        </p:nvPicPr>
        <p:blipFill>
          <a:blip r:embed="rId10">
            <a:extLst/>
          </a:blip>
          <a:srcRect l="4746" t="19893" r="71921" b="38839"/>
          <a:stretch>
            <a:fillRect/>
          </a:stretch>
        </p:blipFill>
        <p:spPr>
          <a:xfrm>
            <a:off x="3165459" y="4838898"/>
            <a:ext cx="4538414" cy="4437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7" name="IMG_3427.png" descr="IMG_3427.png"/>
          <p:cNvPicPr>
            <a:picLocks noChangeAspect="1"/>
          </p:cNvPicPr>
          <p:nvPr/>
        </p:nvPicPr>
        <p:blipFill>
          <a:blip r:embed="rId10">
            <a:extLst/>
          </a:blip>
          <a:srcRect l="29659" t="27674" r="33176" b="35202"/>
          <a:stretch>
            <a:fillRect/>
          </a:stretch>
        </p:blipFill>
        <p:spPr>
          <a:xfrm>
            <a:off x="8015622" y="5220221"/>
            <a:ext cx="10890240" cy="6013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8" name="IMG_3427.png" descr="IMG_3427.png"/>
          <p:cNvPicPr>
            <a:picLocks noChangeAspect="1"/>
          </p:cNvPicPr>
          <p:nvPr/>
        </p:nvPicPr>
        <p:blipFill>
          <a:blip r:embed="rId10">
            <a:extLst/>
          </a:blip>
          <a:srcRect l="11243" t="66612" r="33176" b="25834"/>
          <a:stretch>
            <a:fillRect/>
          </a:stretch>
        </p:blipFill>
        <p:spPr>
          <a:xfrm>
            <a:off x="5659862" y="11233275"/>
            <a:ext cx="13870954" cy="10419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24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3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2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3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3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4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3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3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4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4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4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4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4" grpId="2"/>
      <p:bldP build="whole" bldLvl="1" animBg="1" rev="0" advAuto="0" spid="2225" grpId="4"/>
      <p:bldP build="whole" bldLvl="1" animBg="1" rev="0" advAuto="0" spid="2226" grpId="3"/>
      <p:bldP build="whole" bldLvl="1" animBg="1" rev="0" advAuto="0" spid="2228" grpId="6"/>
      <p:bldP build="whole" bldLvl="1" animBg="1" rev="0" advAuto="0" spid="2227" grpId="5"/>
      <p:bldP build="whole" bldLvl="1" animBg="1" rev="0" advAuto="0" spid="22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224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5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5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25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5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3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5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2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2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33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33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33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35" name="IMG_3427.png" descr="IMG_3427.png"/>
          <p:cNvPicPr>
            <a:picLocks noChangeAspect="1"/>
          </p:cNvPicPr>
          <p:nvPr/>
        </p:nvPicPr>
        <p:blipFill>
          <a:blip r:embed="rId11">
            <a:extLst/>
          </a:blip>
          <a:srcRect l="4538" t="83633" r="32487" b="0"/>
          <a:stretch>
            <a:fillRect/>
          </a:stretch>
        </p:blipFill>
        <p:spPr>
          <a:xfrm>
            <a:off x="3728988" y="2162821"/>
            <a:ext cx="19041960" cy="27355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4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35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3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3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3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3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5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40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1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2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43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4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5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6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7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50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4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4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53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5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2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2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3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43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43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36" name="IMG_3427.png" descr="IMG_3427.png"/>
          <p:cNvPicPr>
            <a:picLocks noChangeAspect="1"/>
          </p:cNvPicPr>
          <p:nvPr/>
        </p:nvPicPr>
        <p:blipFill>
          <a:blip r:embed="rId10">
            <a:extLst/>
          </a:blip>
          <a:srcRect l="4538" t="83633" r="32487" b="0"/>
          <a:stretch>
            <a:fillRect/>
          </a:stretch>
        </p:blipFill>
        <p:spPr>
          <a:xfrm>
            <a:off x="3728988" y="2162821"/>
            <a:ext cx="19041960" cy="27355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0" name="تجميع"/>
          <p:cNvGrpSpPr/>
          <p:nvPr/>
        </p:nvGrpSpPr>
        <p:grpSpPr>
          <a:xfrm>
            <a:off x="16586686" y="5343838"/>
            <a:ext cx="3004744" cy="1379371"/>
            <a:chOff x="0" y="0"/>
            <a:chExt cx="3004742" cy="1379370"/>
          </a:xfrm>
        </p:grpSpPr>
        <p:pic>
          <p:nvPicPr>
            <p:cNvPr id="2437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8" name="١٨٫٦"/>
            <p:cNvSpPr txBox="1"/>
            <p:nvPr/>
          </p:nvSpPr>
          <p:spPr>
            <a:xfrm>
              <a:off x="1251877" y="258583"/>
              <a:ext cx="1638224" cy="9384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١٨٫٦</a:t>
              </a:r>
            </a:p>
          </p:txBody>
        </p:sp>
        <p:sp>
          <p:nvSpPr>
            <p:cNvPr id="2439" name="٥٫٤"/>
            <p:cNvSpPr txBox="1"/>
            <p:nvPr/>
          </p:nvSpPr>
          <p:spPr>
            <a:xfrm>
              <a:off x="81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٥٫٤</a:t>
              </a:r>
            </a:p>
          </p:txBody>
        </p:sp>
      </p:grpSp>
      <p:grpSp>
        <p:nvGrpSpPr>
          <p:cNvPr id="2449" name="تجميع"/>
          <p:cNvGrpSpPr/>
          <p:nvPr/>
        </p:nvGrpSpPr>
        <p:grpSpPr>
          <a:xfrm>
            <a:off x="9261359" y="6280383"/>
            <a:ext cx="2036958" cy="3761714"/>
            <a:chOff x="-269462" y="0"/>
            <a:chExt cx="2036957" cy="3761713"/>
          </a:xfrm>
        </p:grpSpPr>
        <p:sp>
          <p:nvSpPr>
            <p:cNvPr id="2441" name="خط"/>
            <p:cNvSpPr/>
            <p:nvPr/>
          </p:nvSpPr>
          <p:spPr>
            <a:xfrm>
              <a:off x="-166717" y="944459"/>
              <a:ext cx="184158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442" name="٠ ٤ ٢"/>
            <p:cNvSpPr txBox="1"/>
            <p:nvPr/>
          </p:nvSpPr>
          <p:spPr>
            <a:xfrm>
              <a:off x="-158619" y="1024308"/>
              <a:ext cx="1667289" cy="9531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E63B7A"/>
                  </a:solidFill>
                </a:rPr>
                <a:t>٠ </a:t>
              </a:r>
              <a:r>
                <a:rPr>
                  <a:solidFill>
                    <a:srgbClr val="0042A9"/>
                  </a:solidFill>
                </a:rPr>
                <a:t>٤ ٢</a:t>
              </a:r>
            </a:p>
          </p:txBody>
        </p:sp>
        <p:sp>
          <p:nvSpPr>
            <p:cNvPr id="2443" name="١٦٢"/>
            <p:cNvSpPr txBox="1"/>
            <p:nvPr/>
          </p:nvSpPr>
          <p:spPr>
            <a:xfrm>
              <a:off x="123962" y="40130"/>
              <a:ext cx="1333973" cy="8244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١٦٢</a:t>
              </a:r>
            </a:p>
          </p:txBody>
        </p:sp>
        <p:sp>
          <p:nvSpPr>
            <p:cNvPr id="2444" name="-"/>
            <p:cNvSpPr txBox="1"/>
            <p:nvPr/>
          </p:nvSpPr>
          <p:spPr>
            <a:xfrm>
              <a:off x="1249843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445" name="٦ ١ ٢"/>
            <p:cNvSpPr txBox="1"/>
            <p:nvPr/>
          </p:nvSpPr>
          <p:spPr>
            <a:xfrm>
              <a:off x="-269463" y="1813389"/>
              <a:ext cx="1727398" cy="8930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٦ ١ ٢</a:t>
              </a:r>
            </a:p>
          </p:txBody>
        </p:sp>
        <p:sp>
          <p:nvSpPr>
            <p:cNvPr id="2446" name="-"/>
            <p:cNvSpPr txBox="1"/>
            <p:nvPr/>
          </p:nvSpPr>
          <p:spPr>
            <a:xfrm>
              <a:off x="1249843" y="1208926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447" name="خط"/>
            <p:cNvSpPr/>
            <p:nvPr/>
          </p:nvSpPr>
          <p:spPr>
            <a:xfrm>
              <a:off x="-188692" y="2759778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448" name="٢٤"/>
            <p:cNvSpPr txBox="1"/>
            <p:nvPr/>
          </p:nvSpPr>
          <p:spPr>
            <a:xfrm>
              <a:off x="231730" y="2772478"/>
              <a:ext cx="1018114" cy="9892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٢٤</a:t>
              </a:r>
            </a:p>
          </p:txBody>
        </p:sp>
      </p:grpSp>
      <p:sp>
        <p:nvSpPr>
          <p:cNvPr id="2450" name="٣٫٤"/>
          <p:cNvSpPr txBox="1"/>
          <p:nvPr/>
        </p:nvSpPr>
        <p:spPr>
          <a:xfrm>
            <a:off x="9316729" y="4522522"/>
            <a:ext cx="1951839" cy="8667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sz="4800">
                <a:solidFill>
                  <a:srgbClr val="E93F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r>
              <a:t>٣٫٤</a:t>
            </a:r>
          </a:p>
        </p:txBody>
      </p:sp>
      <p:grpSp>
        <p:nvGrpSpPr>
          <p:cNvPr id="2454" name="تجميع"/>
          <p:cNvGrpSpPr/>
          <p:nvPr/>
        </p:nvGrpSpPr>
        <p:grpSpPr>
          <a:xfrm>
            <a:off x="8268174" y="5211445"/>
            <a:ext cx="3004743" cy="1379371"/>
            <a:chOff x="0" y="0"/>
            <a:chExt cx="3004742" cy="1379370"/>
          </a:xfrm>
        </p:grpSpPr>
        <p:pic>
          <p:nvPicPr>
            <p:cNvPr id="2451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52" name="١٨٦"/>
            <p:cNvSpPr txBox="1"/>
            <p:nvPr/>
          </p:nvSpPr>
          <p:spPr>
            <a:xfrm>
              <a:off x="1251877" y="258583"/>
              <a:ext cx="1638224" cy="93840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١٨٦</a:t>
              </a:r>
            </a:p>
          </p:txBody>
        </p:sp>
        <p:sp>
          <p:nvSpPr>
            <p:cNvPr id="2453" name="٥٤"/>
            <p:cNvSpPr txBox="1"/>
            <p:nvPr/>
          </p:nvSpPr>
          <p:spPr>
            <a:xfrm>
              <a:off x="81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٥٤</a:t>
              </a:r>
            </a:p>
          </p:txBody>
        </p:sp>
      </p:grpSp>
      <p:grpSp>
        <p:nvGrpSpPr>
          <p:cNvPr id="2457" name="تجميع"/>
          <p:cNvGrpSpPr/>
          <p:nvPr/>
        </p:nvGrpSpPr>
        <p:grpSpPr>
          <a:xfrm>
            <a:off x="11734662" y="5497871"/>
            <a:ext cx="4596338" cy="1670761"/>
            <a:chOff x="0" y="0"/>
            <a:chExt cx="4596336" cy="1670760"/>
          </a:xfrm>
        </p:grpSpPr>
        <p:sp>
          <p:nvSpPr>
            <p:cNvPr id="2455" name="بضرب المقسوم والمقسوم عليه في ١٠"/>
            <p:cNvSpPr txBox="1"/>
            <p:nvPr/>
          </p:nvSpPr>
          <p:spPr>
            <a:xfrm>
              <a:off x="693311" y="0"/>
              <a:ext cx="3903026" cy="16707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b="1" sz="4200">
                  <a:solidFill>
                    <a:srgbClr val="7A219E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بضرب المقسوم والمقسوم عليه في ١٠</a:t>
              </a:r>
            </a:p>
          </p:txBody>
        </p:sp>
        <p:sp>
          <p:nvSpPr>
            <p:cNvPr id="2456" name="خط"/>
            <p:cNvSpPr/>
            <p:nvPr/>
          </p:nvSpPr>
          <p:spPr>
            <a:xfrm>
              <a:off x="0" y="666186"/>
              <a:ext cx="1132621" cy="1"/>
            </a:xfrm>
            <a:prstGeom prst="line">
              <a:avLst/>
            </a:prstGeom>
            <a:noFill/>
            <a:ln w="50800" cap="flat">
              <a:solidFill>
                <a:srgbClr val="8E5F50"/>
              </a:solidFill>
              <a:prstDash val="solid"/>
              <a:round/>
              <a:headEnd type="triangle" w="med" len="med"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4A545E"/>
                  </a:solidFill>
                </a:defRPr>
              </a:pPr>
            </a:p>
          </p:txBody>
        </p:sp>
      </p:grpSp>
      <p:sp>
        <p:nvSpPr>
          <p:cNvPr id="2458" name="عدد مستعملي الإنترنت في تونس يساوي ثلاثة أمثال مستعمليه في الجزائر تقريباً"/>
          <p:cNvSpPr txBox="1"/>
          <p:nvPr/>
        </p:nvSpPr>
        <p:spPr>
          <a:xfrm>
            <a:off x="3772224" y="10349657"/>
            <a:ext cx="16839552" cy="990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5400">
                <a:solidFill>
                  <a:srgbClr val="E63B7A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عدد مستعملي الإنترنت في تونس يساوي ثلاثة أمثال مستعمليه في الجزائر تقريباً </a:t>
            </a:r>
          </a:p>
        </p:txBody>
      </p:sp>
      <p:grpSp>
        <p:nvGrpSpPr>
          <p:cNvPr id="247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47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6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5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6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6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7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6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6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6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7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7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7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7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7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6" dur="1000"/>
                                        <p:tgtEl>
                                          <p:spTgt spid="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1000"/>
                                        <p:tgtEl>
                                          <p:spTgt spid="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5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2" dur="1000"/>
                                        <p:tgtEl>
                                          <p:spTgt spid="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7" grpId="3"/>
      <p:bldP build="whole" bldLvl="1" animBg="1" rev="0" advAuto="0" spid="2440" grpId="2"/>
      <p:bldP build="whole" bldLvl="1" animBg="1" rev="0" advAuto="0" spid="2449" grpId="6"/>
      <p:bldP build="whole" bldLvl="1" animBg="1" rev="0" advAuto="0" spid="2436" grpId="1"/>
      <p:bldP build="whole" bldLvl="1" animBg="1" rev="0" advAuto="0" spid="2450" grpId="5"/>
      <p:bldP build="whole" bldLvl="1" animBg="1" rev="0" advAuto="0" spid="2454" grpId="4"/>
      <p:bldP build="whole" bldLvl="1" animBg="1" rev="0" advAuto="0" spid="2458" grpId="7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7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8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8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8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8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6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8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0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2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5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5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6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6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6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65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58858" t="5694" r="0" b="84613"/>
          <a:stretch>
            <a:fillRect/>
          </a:stretch>
        </p:blipFill>
        <p:spPr>
          <a:xfrm>
            <a:off x="10697006" y="1647652"/>
            <a:ext cx="9791404" cy="1611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6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25722" t="15456" r="4012" b="75176"/>
          <a:stretch>
            <a:fillRect/>
          </a:stretch>
        </p:blipFill>
        <p:spPr>
          <a:xfrm>
            <a:off x="4075932" y="2889890"/>
            <a:ext cx="18889176" cy="17588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58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7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6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6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6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8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7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7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8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7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8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8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5" grpId="1"/>
      <p:bldP build="whole" bldLvl="1" animBg="1" rev="0" advAuto="0" spid="256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8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0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2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5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5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6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6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6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667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58858" t="5694" r="0" b="84613"/>
          <a:stretch>
            <a:fillRect/>
          </a:stretch>
        </p:blipFill>
        <p:spPr>
          <a:xfrm>
            <a:off x="10697006" y="1647652"/>
            <a:ext cx="9791404" cy="1611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8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25722" t="15456" r="4012" b="75176"/>
          <a:stretch>
            <a:fillRect/>
          </a:stretch>
        </p:blipFill>
        <p:spPr>
          <a:xfrm>
            <a:off x="4075932" y="2889890"/>
            <a:ext cx="18889176" cy="1758859"/>
          </a:xfrm>
          <a:prstGeom prst="rect">
            <a:avLst/>
          </a:prstGeom>
          <a:ln w="12700">
            <a:miter lim="400000"/>
          </a:ln>
        </p:spPr>
      </p:pic>
      <p:sp>
        <p:nvSpPr>
          <p:cNvPr id="2669" name="بضرب المقسوم والمقسوم عليه في ١٠"/>
          <p:cNvSpPr txBox="1"/>
          <p:nvPr/>
        </p:nvSpPr>
        <p:spPr>
          <a:xfrm>
            <a:off x="15354381" y="4559391"/>
            <a:ext cx="6879530" cy="10030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</a:t>
            </a:r>
          </a:p>
        </p:txBody>
      </p:sp>
      <p:grpSp>
        <p:nvGrpSpPr>
          <p:cNvPr id="2673" name="تجميع"/>
          <p:cNvGrpSpPr/>
          <p:nvPr/>
        </p:nvGrpSpPr>
        <p:grpSpPr>
          <a:xfrm>
            <a:off x="16336864" y="6186389"/>
            <a:ext cx="3004744" cy="1379371"/>
            <a:chOff x="0" y="0"/>
            <a:chExt cx="3004742" cy="1379370"/>
          </a:xfrm>
        </p:grpSpPr>
        <p:pic>
          <p:nvPicPr>
            <p:cNvPr id="2670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71" name="٣٦٫٩"/>
            <p:cNvSpPr txBox="1"/>
            <p:nvPr/>
          </p:nvSpPr>
          <p:spPr>
            <a:xfrm>
              <a:off x="1342475" y="228600"/>
              <a:ext cx="1662268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٣٦٫٩</a:t>
              </a:r>
            </a:p>
          </p:txBody>
        </p:sp>
        <p:sp>
          <p:nvSpPr>
            <p:cNvPr id="2672" name="٣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2674" name="١٢٫٣"/>
          <p:cNvSpPr txBox="1"/>
          <p:nvPr/>
        </p:nvSpPr>
        <p:spPr>
          <a:xfrm>
            <a:off x="17389769" y="5384613"/>
            <a:ext cx="1951838" cy="10130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١٢٫٣</a:t>
            </a:r>
          </a:p>
        </p:txBody>
      </p:sp>
      <p:grpSp>
        <p:nvGrpSpPr>
          <p:cNvPr id="2688" name="تجميع"/>
          <p:cNvGrpSpPr/>
          <p:nvPr/>
        </p:nvGrpSpPr>
        <p:grpSpPr>
          <a:xfrm>
            <a:off x="17615368" y="6862863"/>
            <a:ext cx="2354055" cy="5612207"/>
            <a:chOff x="0" y="-158103"/>
            <a:chExt cx="2354054" cy="5612205"/>
          </a:xfrm>
        </p:grpSpPr>
        <p:grpSp>
          <p:nvGrpSpPr>
            <p:cNvPr id="2686" name="تجميع"/>
            <p:cNvGrpSpPr/>
            <p:nvPr/>
          </p:nvGrpSpPr>
          <p:grpSpPr>
            <a:xfrm>
              <a:off x="-1" y="-158104"/>
              <a:ext cx="2354056" cy="5612207"/>
              <a:chOff x="-327733" y="-158103"/>
              <a:chExt cx="2354054" cy="5612205"/>
            </a:xfrm>
          </p:grpSpPr>
          <p:sp>
            <p:nvSpPr>
              <p:cNvPr id="2675" name="خط"/>
              <p:cNvSpPr/>
              <p:nvPr/>
            </p:nvSpPr>
            <p:spPr>
              <a:xfrm>
                <a:off x="-166717" y="944459"/>
                <a:ext cx="18415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2676" name="٦ ٠"/>
              <p:cNvSpPr txBox="1"/>
              <p:nvPr/>
            </p:nvSpPr>
            <p:spPr>
              <a:xfrm>
                <a:off x="-327734" y="944459"/>
                <a:ext cx="1787507" cy="92912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٦</a:t>
                </a:r>
                <a:r>
                  <a:t> ٠</a:t>
                </a:r>
              </a:p>
            </p:txBody>
          </p:sp>
          <p:sp>
            <p:nvSpPr>
              <p:cNvPr id="2677" name="٣"/>
              <p:cNvSpPr txBox="1"/>
              <p:nvPr/>
            </p:nvSpPr>
            <p:spPr>
              <a:xfrm>
                <a:off x="-191130" y="52151"/>
                <a:ext cx="1021406" cy="7884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678" name="-"/>
              <p:cNvSpPr txBox="1"/>
              <p:nvPr/>
            </p:nvSpPr>
            <p:spPr>
              <a:xfrm>
                <a:off x="1508669" y="-158104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2679" name="٦"/>
              <p:cNvSpPr txBox="1"/>
              <p:nvPr/>
            </p:nvSpPr>
            <p:spPr>
              <a:xfrm>
                <a:off x="-86302" y="1757844"/>
                <a:ext cx="1823572" cy="98923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٦</a:t>
                </a:r>
              </a:p>
            </p:txBody>
          </p:sp>
          <p:sp>
            <p:nvSpPr>
              <p:cNvPr id="2680" name="-"/>
              <p:cNvSpPr txBox="1"/>
              <p:nvPr/>
            </p:nvSpPr>
            <p:spPr>
              <a:xfrm>
                <a:off x="1508669" y="1208926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2681" name="خط"/>
              <p:cNvSpPr/>
              <p:nvPr/>
            </p:nvSpPr>
            <p:spPr>
              <a:xfrm>
                <a:off x="-188692" y="2759778"/>
                <a:ext cx="186356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2682" name="٩ ٠"/>
              <p:cNvSpPr txBox="1"/>
              <p:nvPr/>
            </p:nvSpPr>
            <p:spPr>
              <a:xfrm>
                <a:off x="-327734" y="2772478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٩</a:t>
                </a:r>
                <a:r>
                  <a:rPr>
                    <a:solidFill>
                      <a:srgbClr val="0056D6"/>
                    </a:solidFill>
                  </a:rPr>
                  <a:t> ٠</a:t>
                </a:r>
              </a:p>
            </p:txBody>
          </p:sp>
          <p:sp>
            <p:nvSpPr>
              <p:cNvPr id="2683" name="٩"/>
              <p:cNvSpPr txBox="1"/>
              <p:nvPr/>
            </p:nvSpPr>
            <p:spPr>
              <a:xfrm>
                <a:off x="-109403" y="3547764"/>
                <a:ext cx="2003899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٩</a:t>
                </a:r>
              </a:p>
            </p:txBody>
          </p:sp>
          <p:sp>
            <p:nvSpPr>
              <p:cNvPr id="2684" name="٠٠"/>
              <p:cNvSpPr txBox="1"/>
              <p:nvPr/>
            </p:nvSpPr>
            <p:spPr>
              <a:xfrm>
                <a:off x="-191130" y="4500933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٠٠</a:t>
                </a:r>
              </a:p>
            </p:txBody>
          </p:sp>
          <p:sp>
            <p:nvSpPr>
              <p:cNvPr id="2685" name="-"/>
              <p:cNvSpPr txBox="1"/>
              <p:nvPr/>
            </p:nvSpPr>
            <p:spPr>
              <a:xfrm>
                <a:off x="1478442" y="3019543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  <p:sp>
          <p:nvSpPr>
            <p:cNvPr id="2687" name="خط"/>
            <p:cNvSpPr/>
            <p:nvPr/>
          </p:nvSpPr>
          <p:spPr>
            <a:xfrm>
              <a:off x="245247" y="4472894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</p:grpSp>
      <p:sp>
        <p:nvSpPr>
          <p:cNvPr id="2689" name="بضرب المقسوم والمقسوم عليه في ١٠"/>
          <p:cNvSpPr txBox="1"/>
          <p:nvPr/>
        </p:nvSpPr>
        <p:spPr>
          <a:xfrm>
            <a:off x="3560458" y="4559391"/>
            <a:ext cx="6879530" cy="10030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</a:t>
            </a:r>
          </a:p>
        </p:txBody>
      </p:sp>
      <p:grpSp>
        <p:nvGrpSpPr>
          <p:cNvPr id="2693" name="تجميع"/>
          <p:cNvGrpSpPr/>
          <p:nvPr/>
        </p:nvGrpSpPr>
        <p:grpSpPr>
          <a:xfrm>
            <a:off x="4971400" y="6567316"/>
            <a:ext cx="3004744" cy="1379372"/>
            <a:chOff x="0" y="0"/>
            <a:chExt cx="3004742" cy="1379370"/>
          </a:xfrm>
        </p:grpSpPr>
        <p:pic>
          <p:nvPicPr>
            <p:cNvPr id="2690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1" name="٩٩٫٢"/>
            <p:cNvSpPr txBox="1"/>
            <p:nvPr/>
          </p:nvSpPr>
          <p:spPr>
            <a:xfrm>
              <a:off x="1342475" y="228600"/>
              <a:ext cx="1662268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٩٩٫٢</a:t>
              </a:r>
            </a:p>
          </p:txBody>
        </p:sp>
        <p:sp>
          <p:nvSpPr>
            <p:cNvPr id="2692" name="٨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sp>
        <p:nvSpPr>
          <p:cNvPr id="2694" name="١٢٫٤"/>
          <p:cNvSpPr txBox="1"/>
          <p:nvPr/>
        </p:nvSpPr>
        <p:spPr>
          <a:xfrm>
            <a:off x="6024304" y="5765540"/>
            <a:ext cx="1951839" cy="10130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١٢٫٤</a:t>
            </a:r>
          </a:p>
        </p:txBody>
      </p:sp>
      <p:grpSp>
        <p:nvGrpSpPr>
          <p:cNvPr id="2708" name="تجميع"/>
          <p:cNvGrpSpPr/>
          <p:nvPr/>
        </p:nvGrpSpPr>
        <p:grpSpPr>
          <a:xfrm>
            <a:off x="6148303" y="7401894"/>
            <a:ext cx="2399328" cy="5454103"/>
            <a:chOff x="0" y="0"/>
            <a:chExt cx="2399327" cy="5454102"/>
          </a:xfrm>
        </p:grpSpPr>
        <p:grpSp>
          <p:nvGrpSpPr>
            <p:cNvPr id="2706" name="تجميع"/>
            <p:cNvGrpSpPr/>
            <p:nvPr/>
          </p:nvGrpSpPr>
          <p:grpSpPr>
            <a:xfrm>
              <a:off x="-1" y="-1"/>
              <a:ext cx="2399329" cy="5454104"/>
              <a:chOff x="-327733" y="0"/>
              <a:chExt cx="2399327" cy="5454102"/>
            </a:xfrm>
          </p:grpSpPr>
          <p:sp>
            <p:nvSpPr>
              <p:cNvPr id="2695" name="خط"/>
              <p:cNvSpPr/>
              <p:nvPr/>
            </p:nvSpPr>
            <p:spPr>
              <a:xfrm>
                <a:off x="-166717" y="944459"/>
                <a:ext cx="18415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2696" name="٩ ١"/>
              <p:cNvSpPr txBox="1"/>
              <p:nvPr/>
            </p:nvSpPr>
            <p:spPr>
              <a:xfrm>
                <a:off x="-327734" y="944459"/>
                <a:ext cx="1787507" cy="92912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٩</a:t>
                </a:r>
                <a:r>
                  <a:t> ١</a:t>
                </a:r>
              </a:p>
            </p:txBody>
          </p:sp>
          <p:sp>
            <p:nvSpPr>
              <p:cNvPr id="2697" name="٨"/>
              <p:cNvSpPr txBox="1"/>
              <p:nvPr/>
            </p:nvSpPr>
            <p:spPr>
              <a:xfrm>
                <a:off x="-191130" y="52151"/>
                <a:ext cx="1021406" cy="7884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2698" name="-"/>
              <p:cNvSpPr txBox="1"/>
              <p:nvPr/>
            </p:nvSpPr>
            <p:spPr>
              <a:xfrm>
                <a:off x="1553941" y="-1"/>
                <a:ext cx="517653" cy="120892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2699" name="٦ ١"/>
              <p:cNvSpPr txBox="1"/>
              <p:nvPr/>
            </p:nvSpPr>
            <p:spPr>
              <a:xfrm>
                <a:off x="-264102" y="1757844"/>
                <a:ext cx="1823572" cy="98923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٦ ١</a:t>
                </a:r>
              </a:p>
            </p:txBody>
          </p:sp>
          <p:sp>
            <p:nvSpPr>
              <p:cNvPr id="2700" name="-"/>
              <p:cNvSpPr txBox="1"/>
              <p:nvPr/>
            </p:nvSpPr>
            <p:spPr>
              <a:xfrm>
                <a:off x="1508669" y="1208926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2701" name="خط"/>
              <p:cNvSpPr/>
              <p:nvPr/>
            </p:nvSpPr>
            <p:spPr>
              <a:xfrm>
                <a:off x="-188692" y="2759778"/>
                <a:ext cx="186356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2702" name="٢ ٣"/>
              <p:cNvSpPr txBox="1"/>
              <p:nvPr/>
            </p:nvSpPr>
            <p:spPr>
              <a:xfrm>
                <a:off x="-327734" y="2772478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٢</a:t>
                </a:r>
                <a:r>
                  <a:rPr>
                    <a:solidFill>
                      <a:srgbClr val="0056D6"/>
                    </a:solidFill>
                  </a:rPr>
                  <a:t> ٣</a:t>
                </a:r>
              </a:p>
            </p:txBody>
          </p:sp>
          <p:sp>
            <p:nvSpPr>
              <p:cNvPr id="2703" name="٢ ٣"/>
              <p:cNvSpPr txBox="1"/>
              <p:nvPr/>
            </p:nvSpPr>
            <p:spPr>
              <a:xfrm>
                <a:off x="-287203" y="3547764"/>
                <a:ext cx="2003899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٢ ٣</a:t>
                </a:r>
              </a:p>
            </p:txBody>
          </p:sp>
          <p:sp>
            <p:nvSpPr>
              <p:cNvPr id="2704" name="٠٠"/>
              <p:cNvSpPr txBox="1"/>
              <p:nvPr/>
            </p:nvSpPr>
            <p:spPr>
              <a:xfrm>
                <a:off x="-191130" y="4500933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٠٠</a:t>
                </a:r>
              </a:p>
            </p:txBody>
          </p:sp>
          <p:sp>
            <p:nvSpPr>
              <p:cNvPr id="2705" name="-"/>
              <p:cNvSpPr txBox="1"/>
              <p:nvPr/>
            </p:nvSpPr>
            <p:spPr>
              <a:xfrm>
                <a:off x="1416042" y="2943300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  <p:sp>
          <p:nvSpPr>
            <p:cNvPr id="2707" name="خط"/>
            <p:cNvSpPr/>
            <p:nvPr/>
          </p:nvSpPr>
          <p:spPr>
            <a:xfrm>
              <a:off x="245247" y="4472894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</p:grpSp>
      <p:grpSp>
        <p:nvGrpSpPr>
          <p:cNvPr id="272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72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71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70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1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1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2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71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1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2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72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2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2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10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5" dur="1000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8" grpId="2"/>
      <p:bldP build="whole" bldLvl="1" animBg="1" rev="0" advAuto="0" spid="2689" grpId="7"/>
      <p:bldP build="whole" bldLvl="1" animBg="1" rev="0" advAuto="0" spid="2694" grpId="9"/>
      <p:bldP build="whole" bldLvl="1" animBg="1" rev="0" advAuto="0" spid="2708" grpId="10"/>
      <p:bldP build="whole" bldLvl="1" animBg="1" rev="0" advAuto="0" spid="2669" grpId="3"/>
      <p:bldP build="whole" bldLvl="1" animBg="1" rev="0" advAuto="0" spid="2688" grpId="6"/>
      <p:bldP build="whole" bldLvl="1" animBg="1" rev="0" advAuto="0" spid="2674" grpId="5"/>
      <p:bldP build="whole" bldLvl="1" animBg="1" rev="0" advAuto="0" spid="2673" grpId="4"/>
      <p:bldP build="whole" bldLvl="1" animBg="1" rev="0" advAuto="0" spid="2667" grpId="1"/>
      <p:bldP build="whole" bldLvl="1" animBg="1" rev="0" advAuto="0" spid="2693" grpId="8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72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73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73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73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73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1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3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1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81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81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15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58858" t="5694" r="4610" b="84613"/>
          <a:stretch>
            <a:fillRect/>
          </a:stretch>
        </p:blipFill>
        <p:spPr>
          <a:xfrm>
            <a:off x="11416778" y="1772782"/>
            <a:ext cx="8096335" cy="1500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6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24517" t="28770" r="5217" b="61862"/>
          <a:stretch>
            <a:fillRect/>
          </a:stretch>
        </p:blipFill>
        <p:spPr>
          <a:xfrm>
            <a:off x="4376850" y="3223631"/>
            <a:ext cx="19022409" cy="17712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83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2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1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1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1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3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2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2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2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3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3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54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67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63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57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58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59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60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61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62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64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65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66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68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68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58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7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6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7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7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8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73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74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75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76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77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78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79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80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83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58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8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586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58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83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5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5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5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0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0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1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91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91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917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58858" t="5694" r="4610" b="84613"/>
          <a:stretch>
            <a:fillRect/>
          </a:stretch>
        </p:blipFill>
        <p:spPr>
          <a:xfrm>
            <a:off x="11416778" y="1772782"/>
            <a:ext cx="8096335" cy="1500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8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24517" t="28770" r="5217" b="61862"/>
          <a:stretch>
            <a:fillRect/>
          </a:stretch>
        </p:blipFill>
        <p:spPr>
          <a:xfrm>
            <a:off x="4376850" y="3223631"/>
            <a:ext cx="19022409" cy="1771265"/>
          </a:xfrm>
          <a:prstGeom prst="rect">
            <a:avLst/>
          </a:prstGeom>
          <a:ln w="12700">
            <a:miter lim="400000"/>
          </a:ln>
        </p:spPr>
      </p:pic>
      <p:sp>
        <p:nvSpPr>
          <p:cNvPr id="2919" name="بضرب المقسوم والمقسوم عليه في ١٠"/>
          <p:cNvSpPr txBox="1"/>
          <p:nvPr/>
        </p:nvSpPr>
        <p:spPr>
          <a:xfrm>
            <a:off x="16227614" y="4994884"/>
            <a:ext cx="6879530" cy="10030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</a:t>
            </a:r>
          </a:p>
        </p:txBody>
      </p:sp>
      <p:grpSp>
        <p:nvGrpSpPr>
          <p:cNvPr id="2923" name="تجميع"/>
          <p:cNvGrpSpPr/>
          <p:nvPr/>
        </p:nvGrpSpPr>
        <p:grpSpPr>
          <a:xfrm>
            <a:off x="17393814" y="6875906"/>
            <a:ext cx="3004743" cy="1379371"/>
            <a:chOff x="0" y="0"/>
            <a:chExt cx="3004742" cy="1379370"/>
          </a:xfrm>
        </p:grpSpPr>
        <p:pic>
          <p:nvPicPr>
            <p:cNvPr id="2920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1" name="٤٫٥"/>
            <p:cNvSpPr txBox="1"/>
            <p:nvPr/>
          </p:nvSpPr>
          <p:spPr>
            <a:xfrm>
              <a:off x="1342475" y="228600"/>
              <a:ext cx="1662268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٤٫٥</a:t>
              </a:r>
            </a:p>
          </p:txBody>
        </p:sp>
        <p:sp>
          <p:nvSpPr>
            <p:cNvPr id="2922" name="٣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2924" name="١٫٥"/>
          <p:cNvSpPr txBox="1"/>
          <p:nvPr/>
        </p:nvSpPr>
        <p:spPr>
          <a:xfrm>
            <a:off x="18446718" y="5997930"/>
            <a:ext cx="1951839" cy="11539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١٫٥</a:t>
            </a:r>
          </a:p>
        </p:txBody>
      </p:sp>
      <p:grpSp>
        <p:nvGrpSpPr>
          <p:cNvPr id="2933" name="تجميع"/>
          <p:cNvGrpSpPr/>
          <p:nvPr/>
        </p:nvGrpSpPr>
        <p:grpSpPr>
          <a:xfrm>
            <a:off x="18570717" y="7710484"/>
            <a:ext cx="2354056" cy="3725649"/>
            <a:chOff x="0" y="0"/>
            <a:chExt cx="2354054" cy="3725647"/>
          </a:xfrm>
        </p:grpSpPr>
        <p:sp>
          <p:nvSpPr>
            <p:cNvPr id="2925" name="خط"/>
            <p:cNvSpPr/>
            <p:nvPr/>
          </p:nvSpPr>
          <p:spPr>
            <a:xfrm>
              <a:off x="161017" y="944459"/>
              <a:ext cx="18415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926" name="٥ ١"/>
            <p:cNvSpPr txBox="1"/>
            <p:nvPr/>
          </p:nvSpPr>
          <p:spPr>
            <a:xfrm>
              <a:off x="0" y="944459"/>
              <a:ext cx="1787506" cy="9291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E63B7A"/>
                  </a:solidFill>
                </a:rPr>
                <a:t>٥</a:t>
              </a:r>
              <a:r>
                <a:t> ١</a:t>
              </a:r>
            </a:p>
          </p:txBody>
        </p:sp>
        <p:sp>
          <p:nvSpPr>
            <p:cNvPr id="2927" name="٣"/>
            <p:cNvSpPr txBox="1"/>
            <p:nvPr/>
          </p:nvSpPr>
          <p:spPr>
            <a:xfrm>
              <a:off x="136603" y="52151"/>
              <a:ext cx="1021407" cy="7884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928" name="-"/>
            <p:cNvSpPr txBox="1"/>
            <p:nvPr/>
          </p:nvSpPr>
          <p:spPr>
            <a:xfrm>
              <a:off x="1577576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929" name="٥ ١"/>
            <p:cNvSpPr txBox="1"/>
            <p:nvPr/>
          </p:nvSpPr>
          <p:spPr>
            <a:xfrm>
              <a:off x="63631" y="1757844"/>
              <a:ext cx="1823572" cy="9892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٥ ١</a:t>
              </a:r>
            </a:p>
          </p:txBody>
        </p:sp>
        <p:sp>
          <p:nvSpPr>
            <p:cNvPr id="2930" name="-"/>
            <p:cNvSpPr txBox="1"/>
            <p:nvPr/>
          </p:nvSpPr>
          <p:spPr>
            <a:xfrm>
              <a:off x="1836402" y="1208926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931" name="خط"/>
            <p:cNvSpPr/>
            <p:nvPr/>
          </p:nvSpPr>
          <p:spPr>
            <a:xfrm>
              <a:off x="139041" y="2759778"/>
              <a:ext cx="186356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932" name="٠٠"/>
            <p:cNvSpPr txBox="1"/>
            <p:nvPr/>
          </p:nvSpPr>
          <p:spPr>
            <a:xfrm>
              <a:off x="91331" y="2772478"/>
              <a:ext cx="2003898" cy="9531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٠٠</a:t>
              </a:r>
            </a:p>
          </p:txBody>
        </p:sp>
      </p:grpSp>
      <p:sp>
        <p:nvSpPr>
          <p:cNvPr id="2934" name="بضرب المقسوم والمقسوم عليه في ١٠"/>
          <p:cNvSpPr txBox="1"/>
          <p:nvPr/>
        </p:nvSpPr>
        <p:spPr>
          <a:xfrm>
            <a:off x="3906867" y="4994884"/>
            <a:ext cx="6879530" cy="10030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</a:t>
            </a:r>
          </a:p>
        </p:txBody>
      </p:sp>
      <p:grpSp>
        <p:nvGrpSpPr>
          <p:cNvPr id="2938" name="تجميع"/>
          <p:cNvGrpSpPr/>
          <p:nvPr/>
        </p:nvGrpSpPr>
        <p:grpSpPr>
          <a:xfrm>
            <a:off x="5699395" y="6866173"/>
            <a:ext cx="3301511" cy="1379372"/>
            <a:chOff x="0" y="0"/>
            <a:chExt cx="3301510" cy="1379370"/>
          </a:xfrm>
        </p:grpSpPr>
        <p:pic>
          <p:nvPicPr>
            <p:cNvPr id="2935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36" name="١٣٩٫٥"/>
            <p:cNvSpPr txBox="1"/>
            <p:nvPr/>
          </p:nvSpPr>
          <p:spPr>
            <a:xfrm>
              <a:off x="1422851" y="228600"/>
              <a:ext cx="1878660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١٣٩٫٥</a:t>
              </a:r>
            </a:p>
          </p:txBody>
        </p:sp>
        <p:sp>
          <p:nvSpPr>
            <p:cNvPr id="2937" name="٣١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٣١</a:t>
              </a:r>
            </a:p>
          </p:txBody>
        </p:sp>
      </p:grpSp>
      <p:sp>
        <p:nvSpPr>
          <p:cNvPr id="2939" name="٤٫٥"/>
          <p:cNvSpPr txBox="1"/>
          <p:nvPr/>
        </p:nvSpPr>
        <p:spPr>
          <a:xfrm>
            <a:off x="6752300" y="6064398"/>
            <a:ext cx="1951838" cy="1013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٤٫٥</a:t>
            </a:r>
          </a:p>
        </p:txBody>
      </p:sp>
      <p:grpSp>
        <p:nvGrpSpPr>
          <p:cNvPr id="2948" name="تجميع"/>
          <p:cNvGrpSpPr/>
          <p:nvPr/>
        </p:nvGrpSpPr>
        <p:grpSpPr>
          <a:xfrm>
            <a:off x="6752300" y="7887763"/>
            <a:ext cx="2354055" cy="3725649"/>
            <a:chOff x="0" y="0"/>
            <a:chExt cx="2354054" cy="3725647"/>
          </a:xfrm>
        </p:grpSpPr>
        <p:sp>
          <p:nvSpPr>
            <p:cNvPr id="2940" name="خط"/>
            <p:cNvSpPr/>
            <p:nvPr/>
          </p:nvSpPr>
          <p:spPr>
            <a:xfrm>
              <a:off x="161017" y="944459"/>
              <a:ext cx="18415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941" name="٥ ٥ ١"/>
            <p:cNvSpPr txBox="1"/>
            <p:nvPr/>
          </p:nvSpPr>
          <p:spPr>
            <a:xfrm>
              <a:off x="0" y="944459"/>
              <a:ext cx="1787506" cy="9291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E63B7A"/>
                  </a:solidFill>
                </a:rPr>
                <a:t>٥</a:t>
              </a:r>
              <a:r>
                <a:t> ٥ ١</a:t>
              </a:r>
            </a:p>
          </p:txBody>
        </p:sp>
        <p:sp>
          <p:nvSpPr>
            <p:cNvPr id="2942" name="١٢٤"/>
            <p:cNvSpPr txBox="1"/>
            <p:nvPr/>
          </p:nvSpPr>
          <p:spPr>
            <a:xfrm>
              <a:off x="136603" y="52151"/>
              <a:ext cx="1454191" cy="8365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١٢٤</a:t>
              </a:r>
            </a:p>
          </p:txBody>
        </p:sp>
        <p:sp>
          <p:nvSpPr>
            <p:cNvPr id="2943" name="-"/>
            <p:cNvSpPr txBox="1"/>
            <p:nvPr/>
          </p:nvSpPr>
          <p:spPr>
            <a:xfrm>
              <a:off x="1577576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944" name="٥ ٥ ١"/>
            <p:cNvSpPr txBox="1"/>
            <p:nvPr/>
          </p:nvSpPr>
          <p:spPr>
            <a:xfrm>
              <a:off x="63631" y="1757844"/>
              <a:ext cx="1823572" cy="9892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٥ ٥ ١</a:t>
              </a:r>
            </a:p>
          </p:txBody>
        </p:sp>
        <p:sp>
          <p:nvSpPr>
            <p:cNvPr id="2945" name="-"/>
            <p:cNvSpPr txBox="1"/>
            <p:nvPr/>
          </p:nvSpPr>
          <p:spPr>
            <a:xfrm>
              <a:off x="1836402" y="1208926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2946" name="خط"/>
            <p:cNvSpPr/>
            <p:nvPr/>
          </p:nvSpPr>
          <p:spPr>
            <a:xfrm>
              <a:off x="139041" y="2759778"/>
              <a:ext cx="186356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2947" name="٠ ٠ ٠"/>
            <p:cNvSpPr txBox="1"/>
            <p:nvPr/>
          </p:nvSpPr>
          <p:spPr>
            <a:xfrm>
              <a:off x="91331" y="2772478"/>
              <a:ext cx="2003898" cy="9531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 ٠ ٠</a:t>
              </a:r>
            </a:p>
          </p:txBody>
        </p:sp>
      </p:grpSp>
      <p:grpSp>
        <p:nvGrpSpPr>
          <p:cNvPr id="296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96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95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94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5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5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6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95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5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6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96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6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6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3" grpId="5"/>
      <p:bldP build="whole" bldLvl="1" animBg="1" rev="0" advAuto="0" spid="2934" grpId="6"/>
      <p:bldP build="whole" bldLvl="1" animBg="1" rev="0" advAuto="0" spid="2924" grpId="4"/>
      <p:bldP build="whole" bldLvl="1" animBg="1" rev="0" advAuto="0" spid="2939" grpId="8"/>
      <p:bldP build="whole" bldLvl="1" animBg="1" rev="0" advAuto="0" spid="2919" grpId="2"/>
      <p:bldP build="whole" bldLvl="1" animBg="1" rev="0" advAuto="0" spid="2923" grpId="3"/>
      <p:bldP build="whole" bldLvl="1" animBg="1" rev="0" advAuto="0" spid="2938" grpId="7"/>
      <p:bldP build="whole" bldLvl="1" animBg="1" rev="0" advAuto="0" spid="2918" grpId="1"/>
      <p:bldP build="whole" bldLvl="1" animBg="1" rev="0" advAuto="0" spid="2948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96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97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97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97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97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97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4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4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5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05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305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055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58858" t="5694" r="6566" b="84613"/>
          <a:stretch>
            <a:fillRect/>
          </a:stretch>
        </p:blipFill>
        <p:spPr>
          <a:xfrm>
            <a:off x="11197181" y="1779907"/>
            <a:ext cx="8228574" cy="1611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6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24627" t="43138" r="5107" b="50000"/>
          <a:stretch>
            <a:fillRect/>
          </a:stretch>
        </p:blipFill>
        <p:spPr>
          <a:xfrm>
            <a:off x="3795602" y="3509204"/>
            <a:ext cx="19311508" cy="13173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07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06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05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5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5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7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06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6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7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06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7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7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07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9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9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9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1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1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1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4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4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15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15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315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157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58858" t="5694" r="6566" b="84613"/>
          <a:stretch>
            <a:fillRect/>
          </a:stretch>
        </p:blipFill>
        <p:spPr>
          <a:xfrm>
            <a:off x="11197181" y="1779907"/>
            <a:ext cx="8228574" cy="1611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8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24627" t="43138" r="5107" b="50000"/>
          <a:stretch>
            <a:fillRect/>
          </a:stretch>
        </p:blipFill>
        <p:spPr>
          <a:xfrm>
            <a:off x="3795602" y="3509204"/>
            <a:ext cx="19311508" cy="1317314"/>
          </a:xfrm>
          <a:prstGeom prst="rect">
            <a:avLst/>
          </a:prstGeom>
          <a:ln w="12700">
            <a:miter lim="400000"/>
          </a:ln>
        </p:spPr>
      </p:pic>
      <p:sp>
        <p:nvSpPr>
          <p:cNvPr id="3159" name="بضرب المقسوم والمقسوم عليه في ١٠٠٠٠"/>
          <p:cNvSpPr txBox="1"/>
          <p:nvPr/>
        </p:nvSpPr>
        <p:spPr>
          <a:xfrm>
            <a:off x="14607347" y="4944417"/>
            <a:ext cx="8035831" cy="9328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١٠٠٠٠</a:t>
            </a:r>
          </a:p>
        </p:txBody>
      </p:sp>
      <p:grpSp>
        <p:nvGrpSpPr>
          <p:cNvPr id="3163" name="تجميع"/>
          <p:cNvGrpSpPr/>
          <p:nvPr/>
        </p:nvGrpSpPr>
        <p:grpSpPr>
          <a:xfrm>
            <a:off x="17280563" y="6640994"/>
            <a:ext cx="3004744" cy="1379371"/>
            <a:chOff x="0" y="0"/>
            <a:chExt cx="3004742" cy="1379370"/>
          </a:xfrm>
        </p:grpSpPr>
        <p:pic>
          <p:nvPicPr>
            <p:cNvPr id="3160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61" name="٦٠٠٠"/>
            <p:cNvSpPr txBox="1"/>
            <p:nvPr/>
          </p:nvSpPr>
          <p:spPr>
            <a:xfrm>
              <a:off x="1342475" y="228600"/>
              <a:ext cx="1662268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٦٠٠٠</a:t>
              </a:r>
            </a:p>
          </p:txBody>
        </p:sp>
        <p:sp>
          <p:nvSpPr>
            <p:cNvPr id="3162" name="٢٤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٢٤</a:t>
              </a:r>
            </a:p>
          </p:txBody>
        </p:sp>
      </p:grpSp>
      <p:sp>
        <p:nvSpPr>
          <p:cNvPr id="3164" name="٢٥٠"/>
          <p:cNvSpPr txBox="1"/>
          <p:nvPr/>
        </p:nvSpPr>
        <p:spPr>
          <a:xfrm>
            <a:off x="18333468" y="5839218"/>
            <a:ext cx="1951838" cy="10130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٢٥٠</a:t>
            </a:r>
          </a:p>
        </p:txBody>
      </p:sp>
      <p:grpSp>
        <p:nvGrpSpPr>
          <p:cNvPr id="3173" name="تجميع"/>
          <p:cNvGrpSpPr/>
          <p:nvPr/>
        </p:nvGrpSpPr>
        <p:grpSpPr>
          <a:xfrm>
            <a:off x="18457467" y="7475572"/>
            <a:ext cx="2354055" cy="3687332"/>
            <a:chOff x="0" y="0"/>
            <a:chExt cx="2354054" cy="3687331"/>
          </a:xfrm>
        </p:grpSpPr>
        <p:sp>
          <p:nvSpPr>
            <p:cNvPr id="3165" name="خط"/>
            <p:cNvSpPr/>
            <p:nvPr/>
          </p:nvSpPr>
          <p:spPr>
            <a:xfrm>
              <a:off x="161017" y="965913"/>
              <a:ext cx="18415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3166" name="٠ ٢ ١"/>
            <p:cNvSpPr txBox="1"/>
            <p:nvPr/>
          </p:nvSpPr>
          <p:spPr>
            <a:xfrm>
              <a:off x="0" y="965913"/>
              <a:ext cx="1787506" cy="9502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E63B7A"/>
                  </a:solidFill>
                </a:rPr>
                <a:t>٠</a:t>
              </a:r>
              <a:r>
                <a:t> ٢ ١</a:t>
              </a:r>
            </a:p>
          </p:txBody>
        </p:sp>
        <p:sp>
          <p:nvSpPr>
            <p:cNvPr id="3167" name="٢٨"/>
            <p:cNvSpPr txBox="1"/>
            <p:nvPr/>
          </p:nvSpPr>
          <p:spPr>
            <a:xfrm>
              <a:off x="136603" y="53336"/>
              <a:ext cx="1021407" cy="80632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٢٨</a:t>
              </a:r>
            </a:p>
          </p:txBody>
        </p:sp>
        <p:sp>
          <p:nvSpPr>
            <p:cNvPr id="3168" name="-"/>
            <p:cNvSpPr txBox="1"/>
            <p:nvPr/>
          </p:nvSpPr>
          <p:spPr>
            <a:xfrm>
              <a:off x="1577576" y="0"/>
              <a:ext cx="517653" cy="12363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3169" name="٠ ٢ ١"/>
            <p:cNvSpPr txBox="1"/>
            <p:nvPr/>
          </p:nvSpPr>
          <p:spPr>
            <a:xfrm>
              <a:off x="63631" y="1797775"/>
              <a:ext cx="1823572" cy="101170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 ٢ ١</a:t>
              </a:r>
            </a:p>
          </p:txBody>
        </p:sp>
        <p:sp>
          <p:nvSpPr>
            <p:cNvPr id="3170" name="-"/>
            <p:cNvSpPr txBox="1"/>
            <p:nvPr/>
          </p:nvSpPr>
          <p:spPr>
            <a:xfrm>
              <a:off x="1836402" y="1236388"/>
              <a:ext cx="517653" cy="12363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3171" name="خط"/>
            <p:cNvSpPr/>
            <p:nvPr/>
          </p:nvSpPr>
          <p:spPr>
            <a:xfrm>
              <a:off x="139041" y="2822470"/>
              <a:ext cx="186356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3172" name="٠٠٠"/>
            <p:cNvSpPr txBox="1"/>
            <p:nvPr/>
          </p:nvSpPr>
          <p:spPr>
            <a:xfrm>
              <a:off x="0" y="2835458"/>
              <a:ext cx="2003898" cy="85187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٠٠٠</a:t>
              </a:r>
            </a:p>
          </p:txBody>
        </p:sp>
      </p:grpSp>
      <p:sp>
        <p:nvSpPr>
          <p:cNvPr id="3174" name="بضرب المقسوم والمقسوم عليه في ١٠٠"/>
          <p:cNvSpPr txBox="1"/>
          <p:nvPr/>
        </p:nvSpPr>
        <p:spPr>
          <a:xfrm>
            <a:off x="3760520" y="4944417"/>
            <a:ext cx="6879529" cy="10030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</a:t>
            </a:r>
          </a:p>
        </p:txBody>
      </p:sp>
      <p:grpSp>
        <p:nvGrpSpPr>
          <p:cNvPr id="3178" name="تجميع"/>
          <p:cNvGrpSpPr/>
          <p:nvPr/>
        </p:nvGrpSpPr>
        <p:grpSpPr>
          <a:xfrm>
            <a:off x="4994037" y="6867224"/>
            <a:ext cx="3004743" cy="1379371"/>
            <a:chOff x="0" y="0"/>
            <a:chExt cx="3004742" cy="1379370"/>
          </a:xfrm>
        </p:grpSpPr>
        <p:pic>
          <p:nvPicPr>
            <p:cNvPr id="3175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6" name="٤٦٫٢"/>
            <p:cNvSpPr txBox="1"/>
            <p:nvPr/>
          </p:nvSpPr>
          <p:spPr>
            <a:xfrm>
              <a:off x="1342475" y="228600"/>
              <a:ext cx="1662268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٤٦٫٢</a:t>
              </a:r>
            </a:p>
          </p:txBody>
        </p:sp>
        <p:sp>
          <p:nvSpPr>
            <p:cNvPr id="3177" name="٦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3179" name="٧٫٧"/>
          <p:cNvSpPr txBox="1"/>
          <p:nvPr/>
        </p:nvSpPr>
        <p:spPr>
          <a:xfrm>
            <a:off x="6046940" y="6065448"/>
            <a:ext cx="1951839" cy="10130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٧٫٧</a:t>
            </a:r>
          </a:p>
        </p:txBody>
      </p:sp>
      <p:grpSp>
        <p:nvGrpSpPr>
          <p:cNvPr id="3188" name="تجميع"/>
          <p:cNvGrpSpPr/>
          <p:nvPr/>
        </p:nvGrpSpPr>
        <p:grpSpPr>
          <a:xfrm>
            <a:off x="6132971" y="7701802"/>
            <a:ext cx="2392024" cy="3712948"/>
            <a:chOff x="0" y="0"/>
            <a:chExt cx="2392022" cy="3712947"/>
          </a:xfrm>
        </p:grpSpPr>
        <p:sp>
          <p:nvSpPr>
            <p:cNvPr id="3180" name="خط"/>
            <p:cNvSpPr/>
            <p:nvPr/>
          </p:nvSpPr>
          <p:spPr>
            <a:xfrm>
              <a:off x="198985" y="944459"/>
              <a:ext cx="18415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3181" name="٢ ٤"/>
            <p:cNvSpPr txBox="1"/>
            <p:nvPr/>
          </p:nvSpPr>
          <p:spPr>
            <a:xfrm>
              <a:off x="37968" y="944459"/>
              <a:ext cx="1787506" cy="9291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 rtl="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E63B7A"/>
                  </a:solidFill>
                </a:rPr>
                <a:t>٢</a:t>
              </a:r>
              <a:r>
                <a:t> ٤</a:t>
              </a:r>
            </a:p>
          </p:txBody>
        </p:sp>
        <p:sp>
          <p:nvSpPr>
            <p:cNvPr id="3182" name="٤٢"/>
            <p:cNvSpPr txBox="1"/>
            <p:nvPr/>
          </p:nvSpPr>
          <p:spPr>
            <a:xfrm>
              <a:off x="174572" y="52151"/>
              <a:ext cx="1021406" cy="7884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1552BD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٤٢</a:t>
              </a:r>
            </a:p>
          </p:txBody>
        </p:sp>
        <p:sp>
          <p:nvSpPr>
            <p:cNvPr id="3183" name="-"/>
            <p:cNvSpPr txBox="1"/>
            <p:nvPr/>
          </p:nvSpPr>
          <p:spPr>
            <a:xfrm>
              <a:off x="1615544" y="0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3184" name="٢ ٤"/>
            <p:cNvSpPr txBox="1"/>
            <p:nvPr/>
          </p:nvSpPr>
          <p:spPr>
            <a:xfrm>
              <a:off x="0" y="1757844"/>
              <a:ext cx="1823571" cy="98923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٢ ٤</a:t>
              </a:r>
            </a:p>
          </p:txBody>
        </p:sp>
        <p:sp>
          <p:nvSpPr>
            <p:cNvPr id="3185" name="-"/>
            <p:cNvSpPr txBox="1"/>
            <p:nvPr/>
          </p:nvSpPr>
          <p:spPr>
            <a:xfrm>
              <a:off x="1874370" y="1208926"/>
              <a:ext cx="517653" cy="1208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1552BD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  <p:sp>
          <p:nvSpPr>
            <p:cNvPr id="3186" name="خط"/>
            <p:cNvSpPr/>
            <p:nvPr/>
          </p:nvSpPr>
          <p:spPr>
            <a:xfrm>
              <a:off x="177010" y="2759778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3187" name="٠٠"/>
            <p:cNvSpPr txBox="1"/>
            <p:nvPr/>
          </p:nvSpPr>
          <p:spPr>
            <a:xfrm>
              <a:off x="36672" y="2759778"/>
              <a:ext cx="2003898" cy="9531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800">
                  <a:solidFill>
                    <a:srgbClr val="0056D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solidFill>
                    <a:srgbClr val="1552BD"/>
                  </a:solidFill>
                </a:defRPr>
              </a:pPr>
              <a:r>
                <a:rPr>
                  <a:solidFill>
                    <a:srgbClr val="0056D6"/>
                  </a:solidFill>
                </a:rPr>
                <a:t>٠٠</a:t>
              </a:r>
            </a:p>
          </p:txBody>
        </p:sp>
      </p:grpSp>
      <p:grpSp>
        <p:nvGrpSpPr>
          <p:cNvPr id="320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20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19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18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9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19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20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19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19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9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0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20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20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20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20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8" grpId="1"/>
      <p:bldP build="whole" bldLvl="1" animBg="1" rev="0" advAuto="0" spid="3179" grpId="8"/>
      <p:bldP build="whole" bldLvl="1" animBg="1" rev="0" advAuto="0" spid="3173" grpId="5"/>
      <p:bldP build="whole" bldLvl="1" animBg="1" rev="0" advAuto="0" spid="3163" grpId="3"/>
      <p:bldP build="whole" bldLvl="1" animBg="1" rev="0" advAuto="0" spid="3188" grpId="9"/>
      <p:bldP build="whole" bldLvl="1" animBg="1" rev="0" advAuto="0" spid="3159" grpId="2"/>
      <p:bldP build="whole" bldLvl="1" animBg="1" rev="0" advAuto="0" spid="3174" grpId="6"/>
      <p:bldP build="whole" bldLvl="1" animBg="1" rev="0" advAuto="0" spid="3164" grpId="4"/>
      <p:bldP build="whole" bldLvl="1" animBg="1" rev="0" advAuto="0" spid="3178" grpId="7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3209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210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3214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3212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13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9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21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3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3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3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5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5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5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8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8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9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29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329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295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58858" t="5694" r="6314" b="84613"/>
          <a:stretch>
            <a:fillRect/>
          </a:stretch>
        </p:blipFill>
        <p:spPr>
          <a:xfrm>
            <a:off x="11964733" y="1779907"/>
            <a:ext cx="8288683" cy="1611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6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24517" t="53806" r="5217" b="36826"/>
          <a:stretch>
            <a:fillRect/>
          </a:stretch>
        </p:blipFill>
        <p:spPr>
          <a:xfrm>
            <a:off x="3203068" y="3052846"/>
            <a:ext cx="19904218" cy="18533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31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30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29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9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29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31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30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30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0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31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30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31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31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31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3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3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3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5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5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5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38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38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39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39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339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397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58858" t="5694" r="6314" b="84613"/>
          <a:stretch>
            <a:fillRect/>
          </a:stretch>
        </p:blipFill>
        <p:spPr>
          <a:xfrm>
            <a:off x="11891365" y="1824373"/>
            <a:ext cx="7831204" cy="152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8" name="IMG_3428.png" descr="IMG_3428.png"/>
          <p:cNvPicPr>
            <a:picLocks noChangeAspect="1"/>
          </p:cNvPicPr>
          <p:nvPr/>
        </p:nvPicPr>
        <p:blipFill>
          <a:blip r:embed="rId10">
            <a:extLst/>
          </a:blip>
          <a:srcRect l="24517" t="56297" r="5217" b="37434"/>
          <a:stretch>
            <a:fillRect/>
          </a:stretch>
        </p:blipFill>
        <p:spPr>
          <a:xfrm>
            <a:off x="3203068" y="3136999"/>
            <a:ext cx="19904217" cy="1240263"/>
          </a:xfrm>
          <a:prstGeom prst="rect">
            <a:avLst/>
          </a:prstGeom>
          <a:ln w="12700">
            <a:miter lim="400000"/>
          </a:ln>
        </p:spPr>
      </p:pic>
      <p:sp>
        <p:nvSpPr>
          <p:cNvPr id="3399" name="بضرب المقسوم والمقسوم عليه في ١٠"/>
          <p:cNvSpPr txBox="1"/>
          <p:nvPr/>
        </p:nvSpPr>
        <p:spPr>
          <a:xfrm>
            <a:off x="11036187" y="5638671"/>
            <a:ext cx="3806226" cy="17165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</a:t>
            </a:r>
          </a:p>
        </p:txBody>
      </p:sp>
      <p:grpSp>
        <p:nvGrpSpPr>
          <p:cNvPr id="3403" name="تجميع"/>
          <p:cNvGrpSpPr/>
          <p:nvPr/>
        </p:nvGrpSpPr>
        <p:grpSpPr>
          <a:xfrm>
            <a:off x="16675961" y="5117579"/>
            <a:ext cx="3004744" cy="1379371"/>
            <a:chOff x="0" y="0"/>
            <a:chExt cx="3004742" cy="1379370"/>
          </a:xfrm>
        </p:grpSpPr>
        <p:pic>
          <p:nvPicPr>
            <p:cNvPr id="3400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01" name="٣٫٢١"/>
            <p:cNvSpPr txBox="1"/>
            <p:nvPr/>
          </p:nvSpPr>
          <p:spPr>
            <a:xfrm>
              <a:off x="1342475" y="228600"/>
              <a:ext cx="1662268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٣٫٢١</a:t>
              </a:r>
            </a:p>
          </p:txBody>
        </p:sp>
        <p:sp>
          <p:nvSpPr>
            <p:cNvPr id="3402" name="٤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sp>
        <p:nvSpPr>
          <p:cNvPr id="3404" name="٠٫٨٠٢٥"/>
          <p:cNvSpPr txBox="1"/>
          <p:nvPr/>
        </p:nvSpPr>
        <p:spPr>
          <a:xfrm>
            <a:off x="17276960" y="4377233"/>
            <a:ext cx="2601014" cy="9529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٠٫٨٠٢٥</a:t>
            </a:r>
          </a:p>
        </p:txBody>
      </p:sp>
      <p:grpSp>
        <p:nvGrpSpPr>
          <p:cNvPr id="3422" name="تجميع"/>
          <p:cNvGrpSpPr/>
          <p:nvPr/>
        </p:nvGrpSpPr>
        <p:grpSpPr>
          <a:xfrm>
            <a:off x="17877643" y="5955316"/>
            <a:ext cx="2354056" cy="6780418"/>
            <a:chOff x="0" y="-96174"/>
            <a:chExt cx="2354054" cy="6780417"/>
          </a:xfrm>
        </p:grpSpPr>
        <p:grpSp>
          <p:nvGrpSpPr>
            <p:cNvPr id="3419" name="تجميع"/>
            <p:cNvGrpSpPr/>
            <p:nvPr/>
          </p:nvGrpSpPr>
          <p:grpSpPr>
            <a:xfrm>
              <a:off x="-1" y="-96175"/>
              <a:ext cx="2354056" cy="6780418"/>
              <a:chOff x="-327733" y="0"/>
              <a:chExt cx="2354054" cy="6780416"/>
            </a:xfrm>
          </p:grpSpPr>
          <p:sp>
            <p:nvSpPr>
              <p:cNvPr id="3405" name="خط"/>
              <p:cNvSpPr/>
              <p:nvPr/>
            </p:nvSpPr>
            <p:spPr>
              <a:xfrm>
                <a:off x="-166717" y="944459"/>
                <a:ext cx="18415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3406" name="١ ٠"/>
              <p:cNvSpPr txBox="1"/>
              <p:nvPr/>
            </p:nvSpPr>
            <p:spPr>
              <a:xfrm>
                <a:off x="-327734" y="931759"/>
                <a:ext cx="1787507" cy="92912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١</a:t>
                </a:r>
                <a:r>
                  <a:t> ٠</a:t>
                </a:r>
              </a:p>
            </p:txBody>
          </p:sp>
          <p:sp>
            <p:nvSpPr>
              <p:cNvPr id="3407" name="٣٢"/>
              <p:cNvSpPr txBox="1"/>
              <p:nvPr/>
            </p:nvSpPr>
            <p:spPr>
              <a:xfrm>
                <a:off x="-114930" y="128351"/>
                <a:ext cx="1021406" cy="7884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٣٢</a:t>
                </a:r>
              </a:p>
            </p:txBody>
          </p:sp>
          <p:sp>
            <p:nvSpPr>
              <p:cNvPr id="3408" name="-"/>
              <p:cNvSpPr txBox="1"/>
              <p:nvPr/>
            </p:nvSpPr>
            <p:spPr>
              <a:xfrm>
                <a:off x="1376843" y="0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3409" name="٠"/>
              <p:cNvSpPr txBox="1"/>
              <p:nvPr/>
            </p:nvSpPr>
            <p:spPr>
              <a:xfrm>
                <a:off x="-264102" y="1757844"/>
                <a:ext cx="1823572" cy="98923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</a:t>
                </a:r>
              </a:p>
            </p:txBody>
          </p:sp>
          <p:sp>
            <p:nvSpPr>
              <p:cNvPr id="3410" name="-"/>
              <p:cNvSpPr txBox="1"/>
              <p:nvPr/>
            </p:nvSpPr>
            <p:spPr>
              <a:xfrm>
                <a:off x="1508669" y="1208926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3411" name="خط"/>
              <p:cNvSpPr/>
              <p:nvPr/>
            </p:nvSpPr>
            <p:spPr>
              <a:xfrm>
                <a:off x="-188692" y="2556578"/>
                <a:ext cx="186356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3412" name="٠ ١"/>
              <p:cNvSpPr txBox="1"/>
              <p:nvPr/>
            </p:nvSpPr>
            <p:spPr>
              <a:xfrm>
                <a:off x="-327734" y="2416878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٠</a:t>
                </a:r>
                <a:r>
                  <a:rPr>
                    <a:solidFill>
                      <a:srgbClr val="0056D6"/>
                    </a:solidFill>
                  </a:rPr>
                  <a:t> ١</a:t>
                </a:r>
              </a:p>
            </p:txBody>
          </p:sp>
          <p:sp>
            <p:nvSpPr>
              <p:cNvPr id="3413" name="٨"/>
              <p:cNvSpPr txBox="1"/>
              <p:nvPr/>
            </p:nvSpPr>
            <p:spPr>
              <a:xfrm>
                <a:off x="-287203" y="3192164"/>
                <a:ext cx="2003899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٨</a:t>
                </a:r>
              </a:p>
            </p:txBody>
          </p:sp>
          <p:sp>
            <p:nvSpPr>
              <p:cNvPr id="3414" name="٠ ٢"/>
              <p:cNvSpPr txBox="1"/>
              <p:nvPr/>
            </p:nvSpPr>
            <p:spPr>
              <a:xfrm>
                <a:off x="-166717" y="3996871"/>
                <a:ext cx="2003898" cy="941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٠</a:t>
                </a:r>
                <a:r>
                  <a:rPr>
                    <a:solidFill>
                      <a:srgbClr val="0056D6"/>
                    </a:solidFill>
                  </a:rPr>
                  <a:t> ٢</a:t>
                </a:r>
              </a:p>
            </p:txBody>
          </p:sp>
          <p:sp>
            <p:nvSpPr>
              <p:cNvPr id="3415" name="٠ ٢"/>
              <p:cNvSpPr txBox="1"/>
              <p:nvPr/>
            </p:nvSpPr>
            <p:spPr>
              <a:xfrm>
                <a:off x="-70204" y="4778930"/>
                <a:ext cx="2003899" cy="84497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 ٢</a:t>
                </a:r>
              </a:p>
            </p:txBody>
          </p:sp>
          <p:sp>
            <p:nvSpPr>
              <p:cNvPr id="3416" name="-"/>
              <p:cNvSpPr txBox="1"/>
              <p:nvPr/>
            </p:nvSpPr>
            <p:spPr>
              <a:xfrm>
                <a:off x="1459772" y="3013532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3417" name="-"/>
              <p:cNvSpPr txBox="1"/>
              <p:nvPr/>
            </p:nvSpPr>
            <p:spPr>
              <a:xfrm>
                <a:off x="1492242" y="4637241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3418" name="٠٠"/>
              <p:cNvSpPr txBox="1"/>
              <p:nvPr/>
            </p:nvSpPr>
            <p:spPr>
              <a:xfrm>
                <a:off x="-166717" y="5846167"/>
                <a:ext cx="2003898" cy="93425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٠٠</a:t>
                </a:r>
              </a:p>
            </p:txBody>
          </p:sp>
        </p:grpSp>
        <p:sp>
          <p:nvSpPr>
            <p:cNvPr id="3420" name="خط"/>
            <p:cNvSpPr/>
            <p:nvPr/>
          </p:nvSpPr>
          <p:spPr>
            <a:xfrm>
              <a:off x="245247" y="3964894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  <p:sp>
          <p:nvSpPr>
            <p:cNvPr id="3421" name="خط"/>
            <p:cNvSpPr/>
            <p:nvPr/>
          </p:nvSpPr>
          <p:spPr>
            <a:xfrm>
              <a:off x="245247" y="5656717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</p:grpSp>
      <p:grpSp>
        <p:nvGrpSpPr>
          <p:cNvPr id="3426" name="تجميع"/>
          <p:cNvGrpSpPr/>
          <p:nvPr/>
        </p:nvGrpSpPr>
        <p:grpSpPr>
          <a:xfrm>
            <a:off x="4293818" y="5338395"/>
            <a:ext cx="3197199" cy="1379372"/>
            <a:chOff x="0" y="0"/>
            <a:chExt cx="3197197" cy="1379370"/>
          </a:xfrm>
        </p:grpSpPr>
        <p:pic>
          <p:nvPicPr>
            <p:cNvPr id="3423" name="IMG_3246.png" descr="IMG_3246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004743" cy="1379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4" name="٢٩٫٤٣"/>
            <p:cNvSpPr txBox="1"/>
            <p:nvPr/>
          </p:nvSpPr>
          <p:spPr>
            <a:xfrm>
              <a:off x="1270451" y="177800"/>
              <a:ext cx="192674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٢٩٫٤٣</a:t>
              </a:r>
            </a:p>
          </p:txBody>
        </p:sp>
        <p:sp>
          <p:nvSpPr>
            <p:cNvPr id="3425" name="٢٧"/>
            <p:cNvSpPr txBox="1"/>
            <p:nvPr/>
          </p:nvSpPr>
          <p:spPr>
            <a:xfrm>
              <a:off x="208395" y="228600"/>
              <a:ext cx="1214457" cy="9384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48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٢٧</a:t>
              </a:r>
            </a:p>
          </p:txBody>
        </p:sp>
      </p:grpSp>
      <p:sp>
        <p:nvSpPr>
          <p:cNvPr id="3427" name="١٫٠٩"/>
          <p:cNvSpPr txBox="1"/>
          <p:nvPr/>
        </p:nvSpPr>
        <p:spPr>
          <a:xfrm>
            <a:off x="5346722" y="4536619"/>
            <a:ext cx="1951839" cy="10130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 defTabSz="1828800">
              <a:defRPr b="1" sz="6200">
                <a:solidFill>
                  <a:srgbClr val="E93F62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١٫٠٩</a:t>
            </a:r>
          </a:p>
        </p:txBody>
      </p:sp>
      <p:grpSp>
        <p:nvGrpSpPr>
          <p:cNvPr id="3441" name="تجميع"/>
          <p:cNvGrpSpPr/>
          <p:nvPr/>
        </p:nvGrpSpPr>
        <p:grpSpPr>
          <a:xfrm>
            <a:off x="5458153" y="6065669"/>
            <a:ext cx="2411896" cy="5275597"/>
            <a:chOff x="-12568" y="-158103"/>
            <a:chExt cx="2411895" cy="5275596"/>
          </a:xfrm>
        </p:grpSpPr>
        <p:grpSp>
          <p:nvGrpSpPr>
            <p:cNvPr id="3439" name="تجميع"/>
            <p:cNvGrpSpPr/>
            <p:nvPr/>
          </p:nvGrpSpPr>
          <p:grpSpPr>
            <a:xfrm>
              <a:off x="-12569" y="-158104"/>
              <a:ext cx="2411897" cy="5275597"/>
              <a:chOff x="-340301" y="-158103"/>
              <a:chExt cx="2411895" cy="5275596"/>
            </a:xfrm>
          </p:grpSpPr>
          <p:sp>
            <p:nvSpPr>
              <p:cNvPr id="3428" name="خط"/>
              <p:cNvSpPr/>
              <p:nvPr/>
            </p:nvSpPr>
            <p:spPr>
              <a:xfrm>
                <a:off x="-166717" y="944459"/>
                <a:ext cx="184158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3429" name="٤ ٢"/>
              <p:cNvSpPr txBox="1"/>
              <p:nvPr/>
            </p:nvSpPr>
            <p:spPr>
              <a:xfrm>
                <a:off x="-327734" y="944459"/>
                <a:ext cx="1787507" cy="92912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٤</a:t>
                </a:r>
                <a:r>
                  <a:t> ٢</a:t>
                </a:r>
              </a:p>
            </p:txBody>
          </p:sp>
          <p:sp>
            <p:nvSpPr>
              <p:cNvPr id="3430" name="٢٧"/>
              <p:cNvSpPr txBox="1"/>
              <p:nvPr/>
            </p:nvSpPr>
            <p:spPr>
              <a:xfrm>
                <a:off x="-191130" y="52151"/>
                <a:ext cx="1021406" cy="7884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٢٧</a:t>
                </a:r>
              </a:p>
            </p:txBody>
          </p:sp>
          <p:sp>
            <p:nvSpPr>
              <p:cNvPr id="3431" name="-"/>
              <p:cNvSpPr txBox="1"/>
              <p:nvPr/>
            </p:nvSpPr>
            <p:spPr>
              <a:xfrm>
                <a:off x="1415289" y="-158104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3432" name="٠"/>
              <p:cNvSpPr txBox="1"/>
              <p:nvPr/>
            </p:nvSpPr>
            <p:spPr>
              <a:xfrm>
                <a:off x="-340302" y="1707044"/>
                <a:ext cx="1755592" cy="79032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</a:t>
                </a:r>
              </a:p>
            </p:txBody>
          </p:sp>
          <p:sp>
            <p:nvSpPr>
              <p:cNvPr id="3433" name="-"/>
              <p:cNvSpPr txBox="1"/>
              <p:nvPr/>
            </p:nvSpPr>
            <p:spPr>
              <a:xfrm>
                <a:off x="1508669" y="1208926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  <p:sp>
            <p:nvSpPr>
              <p:cNvPr id="3434" name="خط"/>
              <p:cNvSpPr/>
              <p:nvPr/>
            </p:nvSpPr>
            <p:spPr>
              <a:xfrm>
                <a:off x="-188692" y="2480378"/>
                <a:ext cx="186356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800">
                    <a:solidFill>
                      <a:srgbClr val="040404"/>
                    </a:solidFill>
                  </a:defRPr>
                </a:pPr>
              </a:p>
            </p:txBody>
          </p:sp>
          <p:sp>
            <p:nvSpPr>
              <p:cNvPr id="3435" name="٣ ٤ ٢"/>
              <p:cNvSpPr txBox="1"/>
              <p:nvPr/>
            </p:nvSpPr>
            <p:spPr>
              <a:xfrm>
                <a:off x="-327734" y="2467678"/>
                <a:ext cx="2003898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 rtl="0">
                  <a:defRPr sz="4800">
                    <a:solidFill>
                      <a:srgbClr val="1552BD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>
                    <a:solidFill>
                      <a:srgbClr val="E63B7A"/>
                    </a:solidFill>
                  </a:rPr>
                  <a:t>٣</a:t>
                </a:r>
                <a:r>
                  <a:rPr>
                    <a:solidFill>
                      <a:srgbClr val="0056D6"/>
                    </a:solidFill>
                  </a:rPr>
                  <a:t> ٤ ٢</a:t>
                </a:r>
              </a:p>
            </p:txBody>
          </p:sp>
          <p:sp>
            <p:nvSpPr>
              <p:cNvPr id="3436" name="٢ ٤ ٣"/>
              <p:cNvSpPr txBox="1"/>
              <p:nvPr/>
            </p:nvSpPr>
            <p:spPr>
              <a:xfrm>
                <a:off x="-312603" y="3242964"/>
                <a:ext cx="2003899" cy="95317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٢ ٤ ٣</a:t>
                </a:r>
              </a:p>
            </p:txBody>
          </p:sp>
          <p:sp>
            <p:nvSpPr>
              <p:cNvPr id="3437" name="٠٠٠"/>
              <p:cNvSpPr txBox="1"/>
              <p:nvPr/>
            </p:nvSpPr>
            <p:spPr>
              <a:xfrm>
                <a:off x="-191130" y="4368693"/>
                <a:ext cx="2003898" cy="7488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4800">
                    <a:solidFill>
                      <a:srgbClr val="0056D6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>
                    <a:solidFill>
                      <a:srgbClr val="1552BD"/>
                    </a:solidFill>
                  </a:defRPr>
                </a:pPr>
                <a:r>
                  <a:rPr>
                    <a:solidFill>
                      <a:srgbClr val="0056D6"/>
                    </a:solidFill>
                  </a:rPr>
                  <a:t>٠٠٠</a:t>
                </a:r>
              </a:p>
            </p:txBody>
          </p:sp>
          <p:sp>
            <p:nvSpPr>
              <p:cNvPr id="3438" name="-"/>
              <p:cNvSpPr txBox="1"/>
              <p:nvPr/>
            </p:nvSpPr>
            <p:spPr>
              <a:xfrm>
                <a:off x="1553941" y="2662926"/>
                <a:ext cx="517653" cy="1208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-</a:t>
                </a:r>
              </a:p>
            </p:txBody>
          </p:sp>
        </p:grpSp>
        <p:sp>
          <p:nvSpPr>
            <p:cNvPr id="3440" name="خط"/>
            <p:cNvSpPr/>
            <p:nvPr/>
          </p:nvSpPr>
          <p:spPr>
            <a:xfrm>
              <a:off x="194447" y="4218894"/>
              <a:ext cx="186356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800">
                  <a:solidFill>
                    <a:srgbClr val="040404"/>
                  </a:solidFill>
                </a:defRPr>
              </a:pPr>
            </a:p>
          </p:txBody>
        </p:sp>
      </p:grpSp>
      <p:grpSp>
        <p:nvGrpSpPr>
          <p:cNvPr id="346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45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44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44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44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44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45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44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44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44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44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45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45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45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45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45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45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45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45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3" grpId="3"/>
      <p:bldP build="whole" bldLvl="1" animBg="1" rev="0" advAuto="0" spid="3426" grpId="6"/>
      <p:bldP build="whole" bldLvl="1" animBg="1" rev="0" advAuto="0" spid="3422" grpId="5"/>
      <p:bldP build="whole" bldLvl="1" animBg="1" rev="0" advAuto="0" spid="3441" grpId="8"/>
      <p:bldP build="whole" bldLvl="1" animBg="1" rev="0" advAuto="0" spid="3427" grpId="7"/>
      <p:bldP build="whole" bldLvl="1" animBg="1" rev="0" advAuto="0" spid="3399" grpId="2"/>
      <p:bldP build="whole" bldLvl="1" animBg="1" rev="0" advAuto="0" spid="3398" grpId="1"/>
      <p:bldP build="whole" bldLvl="1" animBg="1" rev="0" advAuto="0" spid="3404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346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46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3467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3465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46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4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46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48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48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49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50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50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50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53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53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4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54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354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548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2384" t="65464" r="5049" b="18436"/>
          <a:stretch>
            <a:fillRect/>
          </a:stretch>
        </p:blipFill>
        <p:spPr>
          <a:xfrm>
            <a:off x="3069682" y="2390213"/>
            <a:ext cx="20618034" cy="25046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56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55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54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5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55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56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55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5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5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55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5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5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5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6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56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56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56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56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56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58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59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59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60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60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60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63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63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64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364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364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651" name="الستائر التي يمكن عملها =  ٥٧٥ ÷ ١٨٥ = ٣٫١٠٨ ≈ ٣ ستائر تقريباً"/>
          <p:cNvGrpSpPr/>
          <p:nvPr/>
        </p:nvGrpSpPr>
        <p:grpSpPr>
          <a:xfrm>
            <a:off x="4432179" y="7241585"/>
            <a:ext cx="16773766" cy="1727886"/>
            <a:chOff x="0" y="0"/>
            <a:chExt cx="16773765" cy="1727885"/>
          </a:xfrm>
        </p:grpSpPr>
        <p:sp>
          <p:nvSpPr>
            <p:cNvPr id="3650" name="الستائر التي يمكن عملها =  ٥٧٥ ÷ ١٨٥ = ٣٫١٠٨ ≈ ٣ ستائر تقريباً"/>
            <p:cNvSpPr txBox="1"/>
            <p:nvPr/>
          </p:nvSpPr>
          <p:spPr>
            <a:xfrm>
              <a:off x="88900" y="88900"/>
              <a:ext cx="16595966" cy="1550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6200">
                  <a:solidFill>
                    <a:srgbClr val="3A87FE"/>
                  </a:solidFill>
                  <a:latin typeface="Bahij Muna Black"/>
                  <a:ea typeface="Bahij Muna Black"/>
                  <a:cs typeface="Bahij Muna Black"/>
                  <a:sym typeface="Bahij Muna Black"/>
                </a:defRPr>
              </a:lvl1pPr>
            </a:lstStyle>
            <a:p>
              <a:pPr/>
              <a:r>
                <a:t>الستائر التي يمكن عملها =  ٥٧٥ ÷ ١٨٥ = ٣٫١٠٨ ≈ ٣ ستائر تقريباً</a:t>
              </a:r>
            </a:p>
          </p:txBody>
        </p:sp>
        <p:pic>
          <p:nvPicPr>
            <p:cNvPr id="3649" name="الستائر التي يمكن عملها =  ٥٧٥ ÷ ١٨٥ = ٣٫١٠٨ ≈ ٣ ستائر تقريباً الستائر التي يمكن عملها =  ٥٧٥ ÷ ١٨٥ = ٣٫١٠٨ ≈ ٣ ستائر تقريباً" descr="الستائر التي يمكن عملها =  ٥٧٥ ÷ ١٨٥ = ٣٫١٠٨ ≈ ٣ ستائر تقريباً الستائر التي يمكن عملها =  ٥٧٥ ÷ ١٨٥ = ٣٫١٠٨ ≈ ٣ ستائر تقريباً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6773766" cy="1727886"/>
            </a:xfrm>
            <a:prstGeom prst="rect">
              <a:avLst/>
            </a:prstGeom>
            <a:effectLst/>
          </p:spPr>
        </p:pic>
      </p:grpSp>
      <p:pic>
        <p:nvPicPr>
          <p:cNvPr id="3652" name="IMG_3428.png" descr="IMG_3428.png"/>
          <p:cNvPicPr>
            <a:picLocks noChangeAspect="1"/>
          </p:cNvPicPr>
          <p:nvPr/>
        </p:nvPicPr>
        <p:blipFill>
          <a:blip r:embed="rId11">
            <a:extLst/>
          </a:blip>
          <a:srcRect l="2384" t="65464" r="5049" b="18436"/>
          <a:stretch>
            <a:fillRect/>
          </a:stretch>
        </p:blipFill>
        <p:spPr>
          <a:xfrm>
            <a:off x="3069682" y="2390213"/>
            <a:ext cx="20618034" cy="2504636"/>
          </a:xfrm>
          <a:prstGeom prst="rect">
            <a:avLst/>
          </a:prstGeom>
          <a:ln w="12700">
            <a:miter lim="400000"/>
          </a:ln>
        </p:spPr>
      </p:pic>
      <p:sp>
        <p:nvSpPr>
          <p:cNvPr id="3653" name="بضرب المقسوم والمقسوم عليه في ١٠٠"/>
          <p:cNvSpPr txBox="1"/>
          <p:nvPr/>
        </p:nvSpPr>
        <p:spPr>
          <a:xfrm>
            <a:off x="4689159" y="3789180"/>
            <a:ext cx="4140713" cy="221142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>
              <a:defRPr b="1" sz="4600">
                <a:solidFill>
                  <a:srgbClr val="BE38F3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بضرب المقسوم والمقسوم عليه في ١٠٠</a:t>
            </a:r>
          </a:p>
        </p:txBody>
      </p:sp>
      <p:grpSp>
        <p:nvGrpSpPr>
          <p:cNvPr id="367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67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65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65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5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65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66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65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5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66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6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66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66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66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67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1" grpId="3"/>
      <p:bldP build="whole" bldLvl="1" animBg="1" rev="0" advAuto="0" spid="3653" grpId="2"/>
      <p:bldP build="whole" bldLvl="1" animBg="1" rev="0" advAuto="0" spid="365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367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67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367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367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7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5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68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69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70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70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71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71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71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74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74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758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75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7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75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760" name="IMG_3429.png" descr="IMG_3429.png"/>
          <p:cNvPicPr>
            <a:picLocks noChangeAspect="1"/>
          </p:cNvPicPr>
          <p:nvPr/>
        </p:nvPicPr>
        <p:blipFill>
          <a:blip r:embed="rId11">
            <a:extLst/>
          </a:blip>
          <a:srcRect l="2033" t="0" r="24924" b="60587"/>
          <a:stretch>
            <a:fillRect/>
          </a:stretch>
        </p:blipFill>
        <p:spPr>
          <a:xfrm>
            <a:off x="2857203" y="2009971"/>
            <a:ext cx="17882708" cy="3511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1" name="IMG_3429.png" descr="IMG_3429.png"/>
          <p:cNvPicPr>
            <a:picLocks noChangeAspect="1"/>
          </p:cNvPicPr>
          <p:nvPr/>
        </p:nvPicPr>
        <p:blipFill>
          <a:blip r:embed="rId11">
            <a:extLst/>
          </a:blip>
          <a:srcRect l="74792" t="23206" r="1584" b="12299"/>
          <a:stretch>
            <a:fillRect/>
          </a:stretch>
        </p:blipFill>
        <p:spPr>
          <a:xfrm>
            <a:off x="19883395" y="3222429"/>
            <a:ext cx="3514270" cy="34914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77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76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76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6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76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77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76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6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6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76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7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7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7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7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77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77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77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77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0" grpId="1"/>
      <p:bldP build="whole" bldLvl="1" animBg="1" rev="0" advAuto="0" spid="3761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78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80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80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80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81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82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82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84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84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86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85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86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862" name="IMG_3429.png" descr="IMG_3429.png"/>
          <p:cNvPicPr>
            <a:picLocks noChangeAspect="1"/>
          </p:cNvPicPr>
          <p:nvPr/>
        </p:nvPicPr>
        <p:blipFill>
          <a:blip r:embed="rId10">
            <a:extLst/>
          </a:blip>
          <a:srcRect l="2033" t="0" r="24924" b="60587"/>
          <a:stretch>
            <a:fillRect/>
          </a:stretch>
        </p:blipFill>
        <p:spPr>
          <a:xfrm>
            <a:off x="2857203" y="2009971"/>
            <a:ext cx="17882708" cy="3511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3" name="IMG_3429.png" descr="IMG_3429.png"/>
          <p:cNvPicPr>
            <a:picLocks noChangeAspect="1"/>
          </p:cNvPicPr>
          <p:nvPr/>
        </p:nvPicPr>
        <p:blipFill>
          <a:blip r:embed="rId10">
            <a:extLst/>
          </a:blip>
          <a:srcRect l="74792" t="23206" r="1584" b="12299"/>
          <a:stretch>
            <a:fillRect/>
          </a:stretch>
        </p:blipFill>
        <p:spPr>
          <a:xfrm>
            <a:off x="19883395" y="3222429"/>
            <a:ext cx="3514270" cy="34914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88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86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86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86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86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87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86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6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7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87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7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7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7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87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87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87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87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88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885" name="إذا كان أ &lt;١ ، ب &lt;۱ فإن أ ÷ ب &lt;۱…"/>
          <p:cNvGrpSpPr/>
          <p:nvPr/>
        </p:nvGrpSpPr>
        <p:grpSpPr>
          <a:xfrm>
            <a:off x="4462617" y="6858000"/>
            <a:ext cx="15078696" cy="3740865"/>
            <a:chOff x="0" y="0"/>
            <a:chExt cx="15078695" cy="3740864"/>
          </a:xfrm>
        </p:grpSpPr>
        <p:sp>
          <p:nvSpPr>
            <p:cNvPr id="3884" name="إذا كان أ &lt;١ ، ب &lt;۱ فإن أ ÷ ب &lt;۱…"/>
            <p:cNvSpPr txBox="1"/>
            <p:nvPr/>
          </p:nvSpPr>
          <p:spPr>
            <a:xfrm>
              <a:off x="88900" y="88900"/>
              <a:ext cx="14900896" cy="3563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lnSpc>
                  <a:spcPct val="125000"/>
                </a:lnSpc>
                <a:defRPr b="1" sz="5000">
                  <a:solidFill>
                    <a:srgbClr val="3A87F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إذا كان أ &lt;١ ، ب &lt;۱ فإن أ ÷ ب &lt;۱ </a:t>
              </a:r>
            </a:p>
            <a:p>
              <a:pPr algn="ctr" defTabSz="1828800" rtl="0">
                <a:lnSpc>
                  <a:spcPct val="125000"/>
                </a:lnSpc>
                <a:defRPr b="1" sz="5000">
                  <a:solidFill>
                    <a:srgbClr val="3A87F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إذا كان أ = ٠,٠٨ و ب = ٠٫٢ فإن أ ÷ ب = ٠٫٤  وهو أقل من ١ </a:t>
              </a:r>
            </a:p>
            <a:p>
              <a:pPr algn="ctr" defTabSz="1828800" rtl="0">
                <a:lnSpc>
                  <a:spcPct val="125000"/>
                </a:lnSpc>
                <a:defRPr b="1" sz="5000">
                  <a:solidFill>
                    <a:srgbClr val="3A87F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إذا كان أ= ۰٫۰۸ و ب= ٠٫٠٢ فإن أ ÷  ب = ٤  وهو ليس أقل من ١</a:t>
              </a:r>
            </a:p>
          </p:txBody>
        </p:sp>
        <p:pic>
          <p:nvPicPr>
            <p:cNvPr id="3883" name="إذا كان أ &lt;١ ، ب &lt;۱ فإن أ ÷ ب &lt;۱… إذا كان أ &lt;١ ، ب &lt;۱ فإن أ ÷ ب &lt;۱ إذا كان أ = ٠,٠٨ و ب = ٠٫٢ فإن أ ÷ ب = ٠٫٤  وهو أقل من ١ إذا كان أ= ۰٫۰۸ و ب= ٠٫٠٢ فإن أ ÷  ب = ٤  وهو ليس أقل من ١" descr="إذا كان أ &lt;١ ، ب &lt;۱ فإن أ ÷ ب &lt;۱… إذا كان أ &lt;١ ، ب &lt;۱ فإن أ ÷ ب &lt;۱ إذا كان أ = ٠,٠٨ و ب = ٠٫٢ فإن أ ÷ ب = ٠٫٤  وهو أقل من ١ إذا كان أ= ۰٫۰۸ و ب= ٠٫٠٢ فإن أ ÷  ب = ٤  وهو ليس أقل من ١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15078696" cy="37408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3" grpId="2"/>
      <p:bldP build="whole" bldLvl="1" animBg="1" rev="0" advAuto="0" spid="3885" grpId="3"/>
      <p:bldP build="whole" bldLvl="1" animBg="1" rev="0" advAuto="0" spid="386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9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887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8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900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896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890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891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892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893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894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895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897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898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899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4101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901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2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3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4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5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6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7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8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9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0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1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2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3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4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5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6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7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8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9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0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1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2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3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4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5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6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7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8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9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0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1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2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3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4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5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6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7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8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9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0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1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2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3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4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5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6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7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8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9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0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1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2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3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4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5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6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7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8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9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0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1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2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3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4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5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6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7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8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9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0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1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2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3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4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5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6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7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8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9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0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1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2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3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4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5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6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7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8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9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0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1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2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3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4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5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6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7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8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9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0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1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2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3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4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5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6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7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8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9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0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1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2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3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4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5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6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7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8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9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0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1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2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3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4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5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6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7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8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9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0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1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2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3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4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5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6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7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8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9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0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1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2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3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4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5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6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7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8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9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0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1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2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3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4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5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6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7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8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9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0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1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2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3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4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5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6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7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8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9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0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1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2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3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4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5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6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7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8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9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0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1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2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3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4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5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6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7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8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9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0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1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2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3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4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5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6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7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8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9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0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410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90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649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93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65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651" name="IMG_3423.png" descr="IMG_3423.png"/>
          <p:cNvPicPr>
            <a:picLocks noChangeAspect="1"/>
          </p:cNvPicPr>
          <p:nvPr/>
        </p:nvPicPr>
        <p:blipFill>
          <a:blip r:embed="rId10">
            <a:extLst/>
          </a:blip>
          <a:srcRect l="0" t="37824" r="0" b="11079"/>
          <a:stretch>
            <a:fillRect/>
          </a:stretch>
        </p:blipFill>
        <p:spPr>
          <a:xfrm>
            <a:off x="4094348" y="3363881"/>
            <a:ext cx="13754256" cy="40422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66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65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65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5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65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6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65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5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5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5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6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6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6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6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6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6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6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6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2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4198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4104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5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6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7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08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4121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4109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0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1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2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3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4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5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6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7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8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19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20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4195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4122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4188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4123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24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25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26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27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28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29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0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1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2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3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4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5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6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7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8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39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0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1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2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3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4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5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6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7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8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49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0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1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2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3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4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5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6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7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8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59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0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1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2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3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4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5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6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7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8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69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0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1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2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3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4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5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6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7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8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79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0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1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2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3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4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5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6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87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4192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4189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90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4191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4193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94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196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97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199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00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4201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4203" name="IMG_4971.jpeg" descr="IMG_4971.jpeg"/>
          <p:cNvPicPr>
            <a:picLocks noChangeAspect="1"/>
          </p:cNvPicPr>
          <p:nvPr/>
        </p:nvPicPr>
        <p:blipFill>
          <a:blip r:embed="rId4">
            <a:extLst/>
          </a:blip>
          <a:srcRect l="0" t="0" r="1621" b="0"/>
          <a:stretch>
            <a:fillRect/>
          </a:stretch>
        </p:blipFill>
        <p:spPr>
          <a:xfrm>
            <a:off x="3129797" y="1998061"/>
            <a:ext cx="8814516" cy="10404381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4204" name="IMG_4972.jpeg" descr="IMG_4972.jpeg"/>
          <p:cNvPicPr>
            <a:picLocks noChangeAspect="1"/>
          </p:cNvPicPr>
          <p:nvPr/>
        </p:nvPicPr>
        <p:blipFill>
          <a:blip r:embed="rId5">
            <a:extLst/>
          </a:blip>
          <a:srcRect l="239" t="0" r="239" b="0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420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2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4428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4207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08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4211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4209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10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212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3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4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5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6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7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8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19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0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1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2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3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4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5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6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7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8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29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0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1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2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3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4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5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6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7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8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39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0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1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2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3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4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5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6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7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8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49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0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1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2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3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4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5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6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7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8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59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0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1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2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3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4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5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6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7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8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69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0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1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2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3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4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5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6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7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8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9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0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1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2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3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4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5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6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7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8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89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0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1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2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3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4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5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6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7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8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99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0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1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2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3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4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5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6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7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8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09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0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1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2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3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14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4317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4315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16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4320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4318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19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4323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4321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22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324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4327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4325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26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328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9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0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1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2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3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4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5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6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7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8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9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0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1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2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3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4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5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6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7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8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49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0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1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2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3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4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5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6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7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8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59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0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1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2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3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4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5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6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7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8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69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0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1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2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3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4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5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6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7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8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79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0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1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2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3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4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5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6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7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8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89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90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91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92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93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4425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4394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95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96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97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98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99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0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1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2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3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4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5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6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7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8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09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0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1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2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3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4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5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6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7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8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19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20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21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22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23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24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426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27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431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4429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430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4543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4531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4529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4433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34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4528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4447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4435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4446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4436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37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38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39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40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41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42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43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44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45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4527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4450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4448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449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4451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2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3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4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5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6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7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8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59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0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1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2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3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4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5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6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7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8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69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0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1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2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3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4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5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6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7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8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79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0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1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2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3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4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5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6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7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8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89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0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1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2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3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4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5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6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7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8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499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0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1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2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3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4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5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6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7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8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09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0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1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2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3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4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5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6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7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518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4526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4519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4525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4520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521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522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523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524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4530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4542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4532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4533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4534" name="١٠ ، ١٩ ، ٢٣"/>
              <p:cNvSpPr txBox="1"/>
              <p:nvPr/>
            </p:nvSpPr>
            <p:spPr>
              <a:xfrm>
                <a:off x="0" y="1135428"/>
                <a:ext cx="3622610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١٠ ، ١٩ ، ٢٣</a:t>
                </a:r>
              </a:p>
            </p:txBody>
          </p:sp>
          <p:sp>
            <p:nvSpPr>
              <p:cNvPr id="4535" name="١٢٩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١٢٩</a:t>
                </a:r>
              </a:p>
            </p:txBody>
          </p:sp>
          <p:grpSp>
            <p:nvGrpSpPr>
              <p:cNvPr id="4538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4536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37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4541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4539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40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4544" name="&quot;لا يكفي التوصل إلى النجاح المهم أن نبقى ناجحين.&quot;"/>
          <p:cNvSpPr txBox="1"/>
          <p:nvPr/>
        </p:nvSpPr>
        <p:spPr>
          <a:xfrm>
            <a:off x="6443117" y="10976643"/>
            <a:ext cx="11926703" cy="936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"لا يكفي التوصل إلى النجاح المهم أن نبقى ناجحين."</a:t>
            </a:r>
          </a:p>
        </p:txBody>
      </p:sp>
      <p:graphicFrame>
        <p:nvGraphicFramePr>
          <p:cNvPr id="454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7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849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700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75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38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701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8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739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5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6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8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9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1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2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4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5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7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8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0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1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2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3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4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5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6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7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7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85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851" name="IMG_3424.png" descr="IMG_3424.png"/>
          <p:cNvPicPr>
            <a:picLocks noChangeAspect="1"/>
          </p:cNvPicPr>
          <p:nvPr/>
        </p:nvPicPr>
        <p:blipFill>
          <a:blip r:embed="rId10">
            <a:extLst/>
          </a:blip>
          <a:srcRect l="8818" t="9300" r="7600" b="16073"/>
          <a:stretch>
            <a:fillRect/>
          </a:stretch>
        </p:blipFill>
        <p:spPr>
          <a:xfrm>
            <a:off x="5170973" y="2133161"/>
            <a:ext cx="13471839" cy="102924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86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85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85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5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85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6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85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5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5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5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6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6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6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6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6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6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7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049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900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75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38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901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8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939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5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6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8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9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1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2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3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5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6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8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9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1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2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3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4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5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6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7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8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9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0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1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2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3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4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5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6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7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8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9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0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1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2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3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4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5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6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05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51" name="IMG_3436.jpeg" descr="IMG_3436.jpeg"/>
          <p:cNvPicPr>
            <a:picLocks noChangeAspect="1"/>
          </p:cNvPicPr>
          <p:nvPr/>
        </p:nvPicPr>
        <p:blipFill>
          <a:blip r:embed="rId10">
            <a:extLst/>
          </a:blip>
          <a:srcRect l="0" t="0" r="1723" b="1723"/>
          <a:stretch>
            <a:fillRect/>
          </a:stretch>
        </p:blipFill>
        <p:spPr>
          <a:xfrm>
            <a:off x="2515707" y="2154117"/>
            <a:ext cx="4437802" cy="6010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2" name="IMG_3424.png" descr="IMG_3424.png"/>
          <p:cNvPicPr>
            <a:picLocks noChangeAspect="1"/>
          </p:cNvPicPr>
          <p:nvPr/>
        </p:nvPicPr>
        <p:blipFill>
          <a:blip r:embed="rId11">
            <a:extLst/>
          </a:blip>
          <a:srcRect l="41295" t="9300" r="7169" b="72334"/>
          <a:stretch>
            <a:fillRect/>
          </a:stretch>
        </p:blipFill>
        <p:spPr>
          <a:xfrm>
            <a:off x="10403044" y="1734015"/>
            <a:ext cx="8937789" cy="27253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2" name="تجميع"/>
          <p:cNvGrpSpPr/>
          <p:nvPr/>
        </p:nvGrpSpPr>
        <p:grpSpPr>
          <a:xfrm>
            <a:off x="14930592" y="4448652"/>
            <a:ext cx="8575214" cy="3135337"/>
            <a:chOff x="0" y="-2639"/>
            <a:chExt cx="8575212" cy="3135335"/>
          </a:xfrm>
        </p:grpSpPr>
        <p:grpSp>
          <p:nvGrpSpPr>
            <p:cNvPr id="1058" name="تجميع"/>
            <p:cNvGrpSpPr/>
            <p:nvPr/>
          </p:nvGrpSpPr>
          <p:grpSpPr>
            <a:xfrm>
              <a:off x="0" y="0"/>
              <a:ext cx="8435231" cy="3132696"/>
              <a:chOff x="0" y="0"/>
              <a:chExt cx="8435231" cy="3132695"/>
            </a:xfrm>
          </p:grpSpPr>
          <p:pic>
            <p:nvPicPr>
              <p:cNvPr id="1053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70326" t="0" r="16303" b="79741"/>
              <a:stretch>
                <a:fillRect/>
              </a:stretch>
            </p:blipFill>
            <p:spPr>
              <a:xfrm>
                <a:off x="5998515" y="0"/>
                <a:ext cx="2436717" cy="9807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4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81465" t="17683" r="2345" b="64837"/>
              <a:stretch>
                <a:fillRect/>
              </a:stretch>
            </p:blipFill>
            <p:spPr>
              <a:xfrm>
                <a:off x="0" y="1744675"/>
                <a:ext cx="2347122" cy="6732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5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2477" t="0" r="29188" b="79994"/>
              <a:stretch>
                <a:fillRect/>
              </a:stretch>
            </p:blipFill>
            <p:spPr>
              <a:xfrm>
                <a:off x="4010545" y="864828"/>
                <a:ext cx="4276600" cy="8021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6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3019" t="2384" r="57485" b="80641"/>
              <a:stretch>
                <a:fillRect/>
              </a:stretch>
            </p:blipFill>
            <p:spPr>
              <a:xfrm>
                <a:off x="2325893" y="1744675"/>
                <a:ext cx="5961171" cy="6805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57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26238" t="17430" r="18853" b="63826"/>
              <a:stretch>
                <a:fillRect/>
              </a:stretch>
            </p:blipFill>
            <p:spPr>
              <a:xfrm>
                <a:off x="0" y="2381236"/>
                <a:ext cx="8287485" cy="7514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1" name="النص"/>
            <p:cNvGrpSpPr/>
            <p:nvPr/>
          </p:nvGrpSpPr>
          <p:grpSpPr>
            <a:xfrm>
              <a:off x="5656047" y="-2640"/>
              <a:ext cx="2919166" cy="868681"/>
              <a:chOff x="0" y="0"/>
              <a:chExt cx="2919164" cy="868680"/>
            </a:xfrm>
          </p:grpSpPr>
          <p:sp>
            <p:nvSpPr>
              <p:cNvPr id="1060" name="النص"/>
              <p:cNvSpPr txBox="1"/>
              <p:nvPr/>
            </p:nvSpPr>
            <p:spPr>
              <a:xfrm>
                <a:off x="38100" y="38099"/>
                <a:ext cx="2842965" cy="792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defTabSz="1828800">
                  <a:defRPr sz="260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rgbClr val="FFFFFF"/>
                    </a:solidFill>
                    <a:latin typeface="Khaled Font"/>
                    <a:ea typeface="Khaled Font"/>
                    <a:cs typeface="Khaled Font"/>
                    <a:sym typeface="Khaled Font"/>
                  </a:defRPr>
                </a:lvl1pPr>
              </a:lstStyle>
              <a:p>
                <a:pPr rtl="0">
                  <a:defRPr/>
                </a:pPr>
                <a:r>
                  <a:t>   </a:t>
                </a:r>
              </a:p>
            </p:txBody>
          </p:sp>
          <p:pic>
            <p:nvPicPr>
              <p:cNvPr id="1059" name="النص    " descr="النص    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0" y="-1"/>
                <a:ext cx="2919165" cy="86868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075" name="تجميع"/>
          <p:cNvGrpSpPr/>
          <p:nvPr/>
        </p:nvGrpSpPr>
        <p:grpSpPr>
          <a:xfrm>
            <a:off x="4734594" y="6858000"/>
            <a:ext cx="8891572" cy="2948303"/>
            <a:chOff x="0" y="0"/>
            <a:chExt cx="8891570" cy="2948302"/>
          </a:xfrm>
        </p:grpSpPr>
        <p:grpSp>
          <p:nvGrpSpPr>
            <p:cNvPr id="1071" name="تجميع"/>
            <p:cNvGrpSpPr/>
            <p:nvPr/>
          </p:nvGrpSpPr>
          <p:grpSpPr>
            <a:xfrm>
              <a:off x="0" y="0"/>
              <a:ext cx="8891571" cy="2948303"/>
              <a:chOff x="0" y="0"/>
              <a:chExt cx="8891570" cy="2948302"/>
            </a:xfrm>
          </p:grpSpPr>
          <p:pic>
            <p:nvPicPr>
              <p:cNvPr id="1063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0468" t="17935" r="73500" b="62311"/>
              <a:stretch>
                <a:fillRect/>
              </a:stretch>
            </p:blipFill>
            <p:spPr>
              <a:xfrm>
                <a:off x="5692186" y="0"/>
                <a:ext cx="3199385" cy="10472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066" name="تجميع"/>
              <p:cNvGrpSpPr/>
              <p:nvPr/>
            </p:nvGrpSpPr>
            <p:grpSpPr>
              <a:xfrm>
                <a:off x="3287247" y="869592"/>
                <a:ext cx="5398837" cy="808918"/>
                <a:chOff x="0" y="0"/>
                <a:chExt cx="5398835" cy="808917"/>
              </a:xfrm>
            </p:grpSpPr>
            <p:pic>
              <p:nvPicPr>
                <p:cNvPr id="1064" name="IMG_3441.png" descr="IMG_3441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7113" t="19131" r="88812" b="65530"/>
                <a:stretch>
                  <a:fillRect/>
                </a:stretch>
              </p:blipFill>
              <p:spPr>
                <a:xfrm>
                  <a:off x="4730931" y="0"/>
                  <a:ext cx="667905" cy="6679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65" name="IMG_3441.png" descr="IMG_3441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68044" t="35533" r="2614" b="45890"/>
                <a:stretch>
                  <a:fillRect/>
                </a:stretch>
              </p:blipFill>
              <p:spPr>
                <a:xfrm>
                  <a:off x="0" y="0"/>
                  <a:ext cx="4809983" cy="8089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067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26623" t="35619" r="31554" b="50000"/>
              <a:stretch>
                <a:fillRect/>
              </a:stretch>
            </p:blipFill>
            <p:spPr>
              <a:xfrm>
                <a:off x="1829943" y="1508207"/>
                <a:ext cx="6856155" cy="626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070" name="تجميع"/>
              <p:cNvGrpSpPr/>
              <p:nvPr/>
            </p:nvGrpSpPr>
            <p:grpSpPr>
              <a:xfrm>
                <a:off x="0" y="2220122"/>
                <a:ext cx="8686420" cy="728181"/>
                <a:chOff x="0" y="0"/>
                <a:chExt cx="8686419" cy="728180"/>
              </a:xfrm>
            </p:grpSpPr>
            <p:pic>
              <p:nvPicPr>
                <p:cNvPr id="1068" name="IMG_3441.png" descr="IMG_3441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65451" t="53789" r="1650" b="29489"/>
                <a:stretch>
                  <a:fillRect/>
                </a:stretch>
              </p:blipFill>
              <p:spPr>
                <a:xfrm>
                  <a:off x="0" y="0"/>
                  <a:ext cx="5393031" cy="7281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69" name="IMG_3441.png" descr="IMG_3441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4191" t="35619" r="74300" b="49029"/>
                <a:stretch>
                  <a:fillRect/>
                </a:stretch>
              </p:blipFill>
              <p:spPr>
                <a:xfrm>
                  <a:off x="5160562" y="0"/>
                  <a:ext cx="3525858" cy="668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074" name="النص"/>
            <p:cNvGrpSpPr/>
            <p:nvPr/>
          </p:nvGrpSpPr>
          <p:grpSpPr>
            <a:xfrm>
              <a:off x="5777577" y="31708"/>
              <a:ext cx="3113994" cy="868681"/>
              <a:chOff x="0" y="0"/>
              <a:chExt cx="3113993" cy="868680"/>
            </a:xfrm>
          </p:grpSpPr>
          <p:sp>
            <p:nvSpPr>
              <p:cNvPr id="1073" name="النص"/>
              <p:cNvSpPr txBox="1"/>
              <p:nvPr/>
            </p:nvSpPr>
            <p:spPr>
              <a:xfrm>
                <a:off x="38100" y="38099"/>
                <a:ext cx="3037794" cy="792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defTabSz="1828800">
                  <a:defRPr sz="260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rgbClr val="FFFFFF"/>
                    </a:solidFill>
                    <a:latin typeface="Khaled Font"/>
                    <a:ea typeface="Khaled Font"/>
                    <a:cs typeface="Khaled Font"/>
                    <a:sym typeface="Khaled Font"/>
                  </a:defRPr>
                </a:lvl1pPr>
              </a:lstStyle>
              <a:p>
                <a:pPr rtl="0">
                  <a:defRPr/>
                </a:pPr>
                <a:r>
                  <a:t>   </a:t>
                </a:r>
              </a:p>
            </p:txBody>
          </p:sp>
          <p:pic>
            <p:nvPicPr>
              <p:cNvPr id="1072" name="النص    " descr="النص    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0" y="-1"/>
                <a:ext cx="3113994" cy="86868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084" name="تجميع"/>
          <p:cNvGrpSpPr/>
          <p:nvPr/>
        </p:nvGrpSpPr>
        <p:grpSpPr>
          <a:xfrm>
            <a:off x="10592370" y="9423094"/>
            <a:ext cx="8219052" cy="2937737"/>
            <a:chOff x="0" y="-38100"/>
            <a:chExt cx="8219051" cy="2937736"/>
          </a:xfrm>
        </p:grpSpPr>
        <p:grpSp>
          <p:nvGrpSpPr>
            <p:cNvPr id="1080" name="تجميع"/>
            <p:cNvGrpSpPr/>
            <p:nvPr/>
          </p:nvGrpSpPr>
          <p:grpSpPr>
            <a:xfrm>
              <a:off x="0" y="59942"/>
              <a:ext cx="8219052" cy="2839695"/>
              <a:chOff x="0" y="0"/>
              <a:chExt cx="8219051" cy="2839693"/>
            </a:xfrm>
          </p:grpSpPr>
          <p:pic>
            <p:nvPicPr>
              <p:cNvPr id="1076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8768" t="53807" r="35415" b="33323"/>
              <a:stretch>
                <a:fillRect/>
              </a:stretch>
            </p:blipFill>
            <p:spPr>
              <a:xfrm>
                <a:off x="4999397" y="0"/>
                <a:ext cx="2923767" cy="6319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7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5927" t="53555" r="51194" b="30472"/>
              <a:stretch>
                <a:fillRect/>
              </a:stretch>
            </p:blipFill>
            <p:spPr>
              <a:xfrm>
                <a:off x="1513371" y="851919"/>
                <a:ext cx="6524133" cy="6455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8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640" t="71743" r="2341" b="13546"/>
              <a:stretch>
                <a:fillRect/>
              </a:stretch>
            </p:blipFill>
            <p:spPr>
              <a:xfrm>
                <a:off x="0" y="1555715"/>
                <a:ext cx="8219052" cy="5945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9" name="IMG_3441.png" descr="IMG_3441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4986" t="71743" r="56227" b="13546"/>
              <a:stretch>
                <a:fillRect/>
              </a:stretch>
            </p:blipFill>
            <p:spPr>
              <a:xfrm>
                <a:off x="3657840" y="2245157"/>
                <a:ext cx="4379958" cy="59453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83" name="النص"/>
            <p:cNvGrpSpPr/>
            <p:nvPr/>
          </p:nvGrpSpPr>
          <p:grpSpPr>
            <a:xfrm>
              <a:off x="4973942" y="-38101"/>
              <a:ext cx="3219710" cy="868682"/>
              <a:chOff x="0" y="0"/>
              <a:chExt cx="3219709" cy="868680"/>
            </a:xfrm>
          </p:grpSpPr>
          <p:sp>
            <p:nvSpPr>
              <p:cNvPr id="1082" name="النص"/>
              <p:cNvSpPr txBox="1"/>
              <p:nvPr/>
            </p:nvSpPr>
            <p:spPr>
              <a:xfrm>
                <a:off x="38100" y="38099"/>
                <a:ext cx="3143510" cy="792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defTabSz="1828800">
                  <a:defRPr sz="260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rgbClr val="FFFFFF"/>
                    </a:solidFill>
                    <a:latin typeface="Khaled Font"/>
                    <a:ea typeface="Khaled Font"/>
                    <a:cs typeface="Khaled Font"/>
                    <a:sym typeface="Khaled Font"/>
                  </a:defRPr>
                </a:lvl1pPr>
              </a:lstStyle>
              <a:p>
                <a:pPr rtl="0">
                  <a:defRPr/>
                </a:pPr>
                <a:r>
                  <a:t>   </a:t>
                </a:r>
              </a:p>
            </p:txBody>
          </p:sp>
          <p:pic>
            <p:nvPicPr>
              <p:cNvPr id="1081" name="النص    " descr="النص    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-1"/>
                <a:ext cx="3219710" cy="86868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103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10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8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8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8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8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10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89" name="IMG_4594.jpeg" descr="IMG_4594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0" name="IMG_4016.jpeg" descr="IMG_4016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1" name="صورة 20" descr="صورة 20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92" name="IMG_4017.jpeg" descr="IMG_4017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3" name="IMG_4020.jpeg" descr="IMG_4020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4" name="IMG_4022.jpeg" descr="IMG_4022.jpe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5" name="IMG_4023.png" descr="IMG_4023.png">
                  <a:hlinkClick r:id="rId2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6" name="IMG_4024.jpeg" descr="IMG_4024.jpeg"/>
                <p:cNvPicPr>
                  <a:picLocks noChangeAspect="0"/>
                </p:cNvPicPr>
                <p:nvPr/>
              </p:nvPicPr>
              <p:blipFill>
                <a:blip r:embed="rId3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99" name="تجميع">
                  <a:hlinkClick r:id="rId31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9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2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9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102" name="Picture 2" descr="Picture 2">
              <a:hlinkClick r:id="rId33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4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1" grpId="1"/>
      <p:bldP build="whole" bldLvl="1" animBg="1" rev="0" advAuto="0" spid="1062" grpId="3"/>
      <p:bldP build="whole" bldLvl="1" animBg="1" rev="0" advAuto="0" spid="1052" grpId="2"/>
      <p:bldP build="whole" bldLvl="1" animBg="1" rev="0" advAuto="0" spid="1075" grpId="4"/>
      <p:bldP build="whole" bldLvl="1" animBg="1" rev="0" advAuto="0" spid="1084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10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282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133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108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1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134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1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172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0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1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3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4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5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6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7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8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9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0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1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2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3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4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5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6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7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8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9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0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1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2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3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4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5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6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7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8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9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0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2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3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4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5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6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7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8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9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1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2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3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4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5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7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8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9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1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2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3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4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5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7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8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0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1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3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4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5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6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7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8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0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8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84" name="IMG_3424.png" descr="IMG_3424.png"/>
          <p:cNvPicPr>
            <a:picLocks noChangeAspect="1"/>
          </p:cNvPicPr>
          <p:nvPr/>
        </p:nvPicPr>
        <p:blipFill>
          <a:blip r:embed="rId10">
            <a:extLst/>
          </a:blip>
          <a:srcRect l="41295" t="28343" r="7169" b="54750"/>
          <a:stretch>
            <a:fillRect/>
          </a:stretch>
        </p:blipFill>
        <p:spPr>
          <a:xfrm>
            <a:off x="15384460" y="2301455"/>
            <a:ext cx="8595745" cy="2412817"/>
          </a:xfrm>
          <a:prstGeom prst="rect">
            <a:avLst/>
          </a:prstGeom>
          <a:ln w="12700">
            <a:miter lim="400000"/>
          </a:ln>
        </p:spPr>
      </p:pic>
      <p:sp>
        <p:nvSpPr>
          <p:cNvPr id="1285" name="٤٠٠٠٠"/>
          <p:cNvSpPr txBox="1"/>
          <p:nvPr/>
        </p:nvSpPr>
        <p:spPr>
          <a:xfrm>
            <a:off x="16735464" y="3906559"/>
            <a:ext cx="1965961" cy="1351281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ctr" defTabSz="1828800">
              <a:defRPr sz="6400">
                <a:solidFill>
                  <a:srgbClr val="E63B7A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٤٠٠٠٠</a:t>
            </a:r>
          </a:p>
        </p:txBody>
      </p:sp>
      <p:pic>
        <p:nvPicPr>
          <p:cNvPr id="1286" name="IMG_3424.png" descr="IMG_3424.png"/>
          <p:cNvPicPr>
            <a:picLocks noChangeAspect="1"/>
          </p:cNvPicPr>
          <p:nvPr/>
        </p:nvPicPr>
        <p:blipFill>
          <a:blip r:embed="rId10">
            <a:extLst/>
          </a:blip>
          <a:srcRect l="40421" t="46876" r="8043" b="36218"/>
          <a:stretch>
            <a:fillRect/>
          </a:stretch>
        </p:blipFill>
        <p:spPr>
          <a:xfrm>
            <a:off x="5685429" y="2301455"/>
            <a:ext cx="9333329" cy="2619856"/>
          </a:xfrm>
          <a:prstGeom prst="rect">
            <a:avLst/>
          </a:prstGeom>
          <a:ln w="12700">
            <a:miter lim="400000"/>
          </a:ln>
        </p:spPr>
      </p:pic>
      <p:sp>
        <p:nvSpPr>
          <p:cNvPr id="1287" name="٠٫٠٠٠٤"/>
          <p:cNvSpPr txBox="1"/>
          <p:nvPr/>
        </p:nvSpPr>
        <p:spPr>
          <a:xfrm>
            <a:off x="7298050" y="4020624"/>
            <a:ext cx="2165910" cy="1351281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algn="ctr" defTabSz="1828800">
              <a:defRPr sz="6400">
                <a:solidFill>
                  <a:srgbClr val="E63B7A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٠٫٠٠٠٤</a:t>
            </a:r>
          </a:p>
        </p:txBody>
      </p:sp>
      <p:pic>
        <p:nvPicPr>
          <p:cNvPr id="1288" name="IMG_3424.png" descr="IMG_3424.png"/>
          <p:cNvPicPr>
            <a:picLocks noChangeAspect="1"/>
          </p:cNvPicPr>
          <p:nvPr/>
        </p:nvPicPr>
        <p:blipFill>
          <a:blip r:embed="rId10">
            <a:extLst/>
          </a:blip>
          <a:srcRect l="16385" t="64824" r="8355" b="22136"/>
          <a:stretch>
            <a:fillRect/>
          </a:stretch>
        </p:blipFill>
        <p:spPr>
          <a:xfrm>
            <a:off x="10067204" y="5403654"/>
            <a:ext cx="13818466" cy="2048536"/>
          </a:xfrm>
          <a:prstGeom prst="rect">
            <a:avLst/>
          </a:prstGeom>
          <a:ln w="12700">
            <a:miter lim="400000"/>
          </a:ln>
        </p:spPr>
      </p:pic>
      <p:sp>
        <p:nvSpPr>
          <p:cNvPr id="1289" name="٤"/>
          <p:cNvSpPr txBox="1"/>
          <p:nvPr/>
        </p:nvSpPr>
        <p:spPr>
          <a:xfrm>
            <a:off x="8948742" y="6069293"/>
            <a:ext cx="1086713" cy="1351281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ctr" defTabSz="1828800">
              <a:defRPr sz="6400">
                <a:solidFill>
                  <a:srgbClr val="E63B7A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pic>
        <p:nvPicPr>
          <p:cNvPr id="1290" name="IMG_3436.jpeg" descr="IMG_3436.jpeg"/>
          <p:cNvPicPr>
            <a:picLocks noChangeAspect="1"/>
          </p:cNvPicPr>
          <p:nvPr/>
        </p:nvPicPr>
        <p:blipFill>
          <a:blip r:embed="rId11">
            <a:extLst/>
          </a:blip>
          <a:srcRect l="0" t="0" r="1723" b="1723"/>
          <a:stretch>
            <a:fillRect/>
          </a:stretch>
        </p:blipFill>
        <p:spPr>
          <a:xfrm>
            <a:off x="2515707" y="2154117"/>
            <a:ext cx="3585495" cy="4856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IMG_3424.png" descr="IMG_3424.png"/>
          <p:cNvPicPr>
            <a:picLocks noChangeAspect="1"/>
          </p:cNvPicPr>
          <p:nvPr/>
        </p:nvPicPr>
        <p:blipFill>
          <a:blip r:embed="rId10">
            <a:extLst/>
          </a:blip>
          <a:srcRect l="20982" t="77082" r="8355" b="16566"/>
          <a:stretch>
            <a:fillRect/>
          </a:stretch>
        </p:blipFill>
        <p:spPr>
          <a:xfrm>
            <a:off x="9492098" y="7550894"/>
            <a:ext cx="14423088" cy="11091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5" name="تجميع"/>
          <p:cNvGrpSpPr/>
          <p:nvPr/>
        </p:nvGrpSpPr>
        <p:grpSpPr>
          <a:xfrm>
            <a:off x="4427012" y="7675139"/>
            <a:ext cx="5068698" cy="4286546"/>
            <a:chOff x="0" y="0"/>
            <a:chExt cx="5068697" cy="4286545"/>
          </a:xfrm>
        </p:grpSpPr>
        <p:grpSp>
          <p:nvGrpSpPr>
            <p:cNvPr id="1294" name="تجميع"/>
            <p:cNvGrpSpPr/>
            <p:nvPr/>
          </p:nvGrpSpPr>
          <p:grpSpPr>
            <a:xfrm>
              <a:off x="1647458" y="0"/>
              <a:ext cx="3136010" cy="756010"/>
              <a:chOff x="0" y="0"/>
              <a:chExt cx="3136009" cy="756009"/>
            </a:xfrm>
          </p:grpSpPr>
          <p:pic>
            <p:nvPicPr>
              <p:cNvPr id="1292" name="IMG_3440.png" descr="IMG_3440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4426" t="0" r="46635" b="83150"/>
              <a:stretch>
                <a:fillRect/>
              </a:stretch>
            </p:blipFill>
            <p:spPr>
              <a:xfrm>
                <a:off x="1109977" y="2069"/>
                <a:ext cx="2026033" cy="7539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93" name="IMG_3440.png" descr="IMG_3440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70140" t="15039" r="7213" b="68111"/>
              <a:stretch>
                <a:fillRect/>
              </a:stretch>
            </p:blipFill>
            <p:spPr>
              <a:xfrm>
                <a:off x="-1" y="0"/>
                <a:ext cx="1178356" cy="7539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97" name="تجميع"/>
            <p:cNvGrpSpPr/>
            <p:nvPr/>
          </p:nvGrpSpPr>
          <p:grpSpPr>
            <a:xfrm>
              <a:off x="321969" y="756008"/>
              <a:ext cx="4746729" cy="757731"/>
              <a:chOff x="0" y="0"/>
              <a:chExt cx="4746727" cy="757729"/>
            </a:xfrm>
          </p:grpSpPr>
          <p:pic>
            <p:nvPicPr>
              <p:cNvPr id="1295" name="IMG_3440.png" descr="IMG_3440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5545" t="15328" r="32707" b="69123"/>
              <a:stretch>
                <a:fillRect/>
              </a:stretch>
            </p:blipFill>
            <p:spPr>
              <a:xfrm>
                <a:off x="2054200" y="0"/>
                <a:ext cx="2692528" cy="6957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96" name="IMG_3440.png" descr="IMG_3440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50000" t="31466" r="8456" b="52493"/>
              <a:stretch>
                <a:fillRect/>
              </a:stretch>
            </p:blipFill>
            <p:spPr>
              <a:xfrm>
                <a:off x="-1" y="39984"/>
                <a:ext cx="2161589" cy="7177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04" name="تجميع"/>
            <p:cNvGrpSpPr/>
            <p:nvPr/>
          </p:nvGrpSpPr>
          <p:grpSpPr>
            <a:xfrm>
              <a:off x="0" y="1564149"/>
              <a:ext cx="5068698" cy="2722397"/>
              <a:chOff x="0" y="0"/>
              <a:chExt cx="5068697" cy="2722395"/>
            </a:xfrm>
          </p:grpSpPr>
          <p:pic>
            <p:nvPicPr>
              <p:cNvPr id="1298" name="IMG_3440.png" descr="IMG_3440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51620" t="50000" r="5687" b="37050"/>
              <a:stretch>
                <a:fillRect/>
              </a:stretch>
            </p:blipFill>
            <p:spPr>
              <a:xfrm>
                <a:off x="1907244" y="0"/>
                <a:ext cx="2616256" cy="6824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301" name="تجميع"/>
              <p:cNvGrpSpPr/>
              <p:nvPr/>
            </p:nvGrpSpPr>
            <p:grpSpPr>
              <a:xfrm>
                <a:off x="1269966" y="638603"/>
                <a:ext cx="3291782" cy="694153"/>
                <a:chOff x="0" y="0"/>
                <a:chExt cx="3291780" cy="694151"/>
              </a:xfrm>
            </p:grpSpPr>
            <p:pic>
              <p:nvPicPr>
                <p:cNvPr id="1299" name="IMG_3440.png" descr="IMG_3440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8538" t="50000" r="52703" b="37296"/>
                <a:stretch>
                  <a:fillRect/>
                </a:stretch>
              </p:blipFill>
              <p:spPr>
                <a:xfrm>
                  <a:off x="916651" y="24651"/>
                  <a:ext cx="2375130" cy="6695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300" name="IMG_3440.png" descr="IMG_3440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76750" t="64482" r="8116" b="22685"/>
                <a:stretch>
                  <a:fillRect/>
                </a:stretch>
              </p:blipFill>
              <p:spPr>
                <a:xfrm>
                  <a:off x="0" y="0"/>
                  <a:ext cx="927370" cy="6762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302" name="IMG_3440.png" descr="IMG_3440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1600" t="63500" r="27334" b="21825"/>
              <a:stretch>
                <a:fillRect/>
              </a:stretch>
            </p:blipFill>
            <p:spPr>
              <a:xfrm>
                <a:off x="948942" y="1332754"/>
                <a:ext cx="3742180" cy="7733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03" name="IMG_3440.png" descr="IMG_3440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10228" t="78356" r="7060" b="8810"/>
              <a:stretch>
                <a:fillRect/>
              </a:stretch>
            </p:blipFill>
            <p:spPr>
              <a:xfrm>
                <a:off x="0" y="2046106"/>
                <a:ext cx="5068698" cy="6762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324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32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0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0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0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0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2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10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1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2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13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4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5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6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17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20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1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1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23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1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5" grpId="4"/>
      <p:bldP build="whole" bldLvl="1" animBg="1" rev="0" advAuto="0" spid="1288" grpId="3"/>
      <p:bldP build="whole" bldLvl="1" animBg="1" rev="0" advAuto="0" spid="1286" grpId="2"/>
      <p:bldP build="whole" bldLvl="1" animBg="1" rev="0" advAuto="0" spid="1289" grpId="6"/>
      <p:bldP build="whole" bldLvl="1" animBg="1" rev="0" advAuto="0" spid="1290" grpId="7"/>
      <p:bldP build="whole" bldLvl="1" animBg="1" rev="0" advAuto="0" spid="1291" grpId="8"/>
      <p:bldP build="whole" bldLvl="1" animBg="1" rev="0" advAuto="0" spid="1284" grpId="1"/>
      <p:bldP build="whole" bldLvl="1" animBg="1" rev="0" advAuto="0" spid="1305" grpId="9"/>
      <p:bldP build="whole" bldLvl="1" animBg="1" rev="0" advAuto="0" spid="1287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326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7" name="مفهوم أساسي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0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مفهوم أساسي</a:t>
              </a:r>
            </a:p>
          </p:txBody>
        </p:sp>
      </p:grpSp>
      <p:grpSp>
        <p:nvGrpSpPr>
          <p:cNvPr id="1503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354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329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2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355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02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393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1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2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3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4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5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6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7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8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9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0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1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2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6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7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8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9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0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1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2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3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4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5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7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8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0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1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3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4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5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7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8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0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1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4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6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7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9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0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1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2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3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4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6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7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8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9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0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1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2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3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4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5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6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7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8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9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0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1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2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3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4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5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6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7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8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9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0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1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2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3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4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5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6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7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8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9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0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1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2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3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4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5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6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7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8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99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0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01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50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05" name="IMG_3424.png" descr="IMG_3424.png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46173" y="2842863"/>
            <a:ext cx="10118096" cy="2307384"/>
          </a:xfrm>
          <a:prstGeom prst="rect">
            <a:avLst/>
          </a:prstGeom>
        </p:spPr>
      </p:pic>
      <p:pic>
        <p:nvPicPr>
          <p:cNvPr id="1506" name="IMG_3424.png" descr="IMG_3424.png"/>
          <p:cNvPicPr>
            <a:picLocks noChangeAspect="1"/>
          </p:cNvPicPr>
          <p:nvPr/>
        </p:nvPicPr>
        <p:blipFill>
          <a:blip r:embed="rId11">
            <a:extLst/>
          </a:blip>
          <a:srcRect l="32473" t="87396" r="34908" b="6520"/>
          <a:stretch>
            <a:fillRect/>
          </a:stretch>
        </p:blipFill>
        <p:spPr>
          <a:xfrm>
            <a:off x="7889663" y="5389543"/>
            <a:ext cx="9233066" cy="147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9" name="تجميع"/>
          <p:cNvGrpSpPr/>
          <p:nvPr/>
        </p:nvGrpSpPr>
        <p:grpSpPr>
          <a:xfrm>
            <a:off x="4015893" y="7037226"/>
            <a:ext cx="15943473" cy="1346768"/>
            <a:chOff x="0" y="0"/>
            <a:chExt cx="15943471" cy="1346766"/>
          </a:xfrm>
        </p:grpSpPr>
        <p:pic>
          <p:nvPicPr>
            <p:cNvPr id="1507" name="IMG_3424.png" descr="IMG_3424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2891" t="87396" r="68893" b="6351"/>
            <a:stretch>
              <a:fillRect/>
            </a:stretch>
          </p:blipFill>
          <p:spPr>
            <a:xfrm>
              <a:off x="11594891" y="0"/>
              <a:ext cx="4348581" cy="1277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8" name="IMG_3424.png" descr="IMG_3424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5447" t="93104" r="5112" b="321"/>
            <a:stretch>
              <a:fillRect/>
            </a:stretch>
          </p:blipFill>
          <p:spPr>
            <a:xfrm>
              <a:off x="0" y="3840"/>
              <a:ext cx="11802770" cy="1342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10" name="IMG_3424.png" descr="IMG_3424.png"/>
          <p:cNvPicPr>
            <a:picLocks noChangeAspect="1"/>
          </p:cNvPicPr>
          <p:nvPr/>
        </p:nvPicPr>
        <p:blipFill>
          <a:blip r:embed="rId11">
            <a:extLst/>
          </a:blip>
          <a:srcRect l="13593" t="93265" r="55325" b="1366"/>
          <a:stretch>
            <a:fillRect/>
          </a:stretch>
        </p:blipFill>
        <p:spPr>
          <a:xfrm>
            <a:off x="8192289" y="8918621"/>
            <a:ext cx="9126031" cy="1348493"/>
          </a:xfrm>
          <a:prstGeom prst="rect">
            <a:avLst/>
          </a:prstGeom>
          <a:ln w="12700">
            <a:miter lim="400000"/>
          </a:ln>
        </p:spPr>
      </p:pic>
      <p:sp>
        <p:nvSpPr>
          <p:cNvPr id="1511" name="بيضاوي"/>
          <p:cNvSpPr/>
          <p:nvPr/>
        </p:nvSpPr>
        <p:spPr>
          <a:xfrm>
            <a:off x="18032789" y="5872433"/>
            <a:ext cx="284156" cy="227952"/>
          </a:xfrm>
          <a:prstGeom prst="ellipse">
            <a:avLst/>
          </a:prstGeom>
          <a:solidFill>
            <a:srgbClr val="FFD8A1"/>
          </a:solidFill>
          <a:ln w="50800">
            <a:solidFill>
              <a:srgbClr val="FDAA8F"/>
            </a:solidFill>
          </a:ln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>
                <a:solidFill>
                  <a:srgbClr val="4A545E"/>
                </a:solidFill>
              </a:defRPr>
            </a:pPr>
          </a:p>
        </p:txBody>
      </p:sp>
      <p:sp>
        <p:nvSpPr>
          <p:cNvPr id="1512" name="بيضاوي"/>
          <p:cNvSpPr/>
          <p:nvPr/>
        </p:nvSpPr>
        <p:spPr>
          <a:xfrm>
            <a:off x="18032789" y="9472434"/>
            <a:ext cx="284156" cy="227953"/>
          </a:xfrm>
          <a:prstGeom prst="ellipse">
            <a:avLst/>
          </a:prstGeom>
          <a:solidFill>
            <a:srgbClr val="FFD8A1"/>
          </a:solidFill>
          <a:ln w="50800">
            <a:solidFill>
              <a:srgbClr val="FDAA8F"/>
            </a:solidFill>
          </a:ln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>
                <a:solidFill>
                  <a:srgbClr val="4A545E"/>
                </a:solidFill>
              </a:defRPr>
            </a:pPr>
          </a:p>
        </p:txBody>
      </p:sp>
      <p:grpSp>
        <p:nvGrpSpPr>
          <p:cNvPr id="153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52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1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1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1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1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2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1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1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2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2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2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2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2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3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7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533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546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541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545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542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3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4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47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56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157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71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72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57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75" name="IMG_3425.png" descr="IMG_3425.png"/>
          <p:cNvPicPr>
            <a:picLocks noChangeAspect="1"/>
          </p:cNvPicPr>
          <p:nvPr/>
        </p:nvPicPr>
        <p:blipFill>
          <a:blip r:embed="rId10">
            <a:extLst/>
          </a:blip>
          <a:srcRect l="40279" t="3109" r="27757" b="91450"/>
          <a:stretch>
            <a:fillRect/>
          </a:stretch>
        </p:blipFill>
        <p:spPr>
          <a:xfrm>
            <a:off x="14701896" y="1975576"/>
            <a:ext cx="7532186" cy="991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6" name="IMG_3425.png" descr="IMG_3425.png"/>
          <p:cNvPicPr>
            <a:picLocks noChangeAspect="1"/>
          </p:cNvPicPr>
          <p:nvPr/>
        </p:nvPicPr>
        <p:blipFill>
          <a:blip r:embed="rId10">
            <a:extLst/>
          </a:blip>
          <a:srcRect l="58316" t="10035" r="0" b="82274"/>
          <a:stretch>
            <a:fillRect/>
          </a:stretch>
        </p:blipFill>
        <p:spPr>
          <a:xfrm>
            <a:off x="14973422" y="2966970"/>
            <a:ext cx="8451423" cy="1205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7" name="IMG_3425.png" descr="IMG_3425.png"/>
          <p:cNvPicPr>
            <a:picLocks noChangeAspect="1"/>
          </p:cNvPicPr>
          <p:nvPr/>
        </p:nvPicPr>
        <p:blipFill>
          <a:blip r:embed="rId10">
            <a:extLst/>
          </a:blip>
          <a:srcRect l="41477" t="17932" r="5277" b="34506"/>
          <a:stretch>
            <a:fillRect/>
          </a:stretch>
        </p:blipFill>
        <p:spPr>
          <a:xfrm>
            <a:off x="10974262" y="4350598"/>
            <a:ext cx="10070189" cy="6955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8" name="IMG_3425.png" descr="IMG_3425.png"/>
          <p:cNvPicPr>
            <a:picLocks noChangeAspect="1"/>
          </p:cNvPicPr>
          <p:nvPr/>
        </p:nvPicPr>
        <p:blipFill>
          <a:blip r:embed="rId10">
            <a:extLst/>
          </a:blip>
          <a:srcRect l="9756" t="17932" r="59470" b="45317"/>
          <a:stretch>
            <a:fillRect/>
          </a:stretch>
        </p:blipFill>
        <p:spPr>
          <a:xfrm>
            <a:off x="4734594" y="4415872"/>
            <a:ext cx="6239419" cy="5762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9" name="IMG_3425.png" descr="IMG_3425.png"/>
          <p:cNvPicPr>
            <a:picLocks noChangeAspect="1"/>
          </p:cNvPicPr>
          <p:nvPr/>
        </p:nvPicPr>
        <p:blipFill>
          <a:blip r:embed="rId10">
            <a:extLst/>
          </a:blip>
          <a:srcRect l="38871" t="65854" r="5277" b="20861"/>
          <a:stretch>
            <a:fillRect/>
          </a:stretch>
        </p:blipFill>
        <p:spPr>
          <a:xfrm>
            <a:off x="8459312" y="10660971"/>
            <a:ext cx="10255396" cy="1886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0" name="IMG_3432.png" descr="IMG_3432.png"/>
          <p:cNvPicPr>
            <a:picLocks noChangeAspect="1"/>
          </p:cNvPicPr>
          <p:nvPr/>
        </p:nvPicPr>
        <p:blipFill>
          <a:blip r:embed="rId11">
            <a:extLst/>
          </a:blip>
          <a:srcRect l="35139" t="10031" r="43450" b="82107"/>
          <a:stretch>
            <a:fillRect/>
          </a:stretch>
        </p:blipFill>
        <p:spPr>
          <a:xfrm>
            <a:off x="10824824" y="3148164"/>
            <a:ext cx="3877228" cy="11009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59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8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8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8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8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9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8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8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9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9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9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9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7" grpId="4"/>
      <p:bldP build="whole" bldLvl="1" animBg="1" rev="0" advAuto="0" spid="1578" grpId="5"/>
      <p:bldP build="whole" bldLvl="1" animBg="1" rev="0" advAuto="0" spid="1576" grpId="2"/>
      <p:bldP build="whole" bldLvl="1" animBg="1" rev="0" advAuto="0" spid="1579" grpId="6"/>
      <p:bldP build="whole" bldLvl="1" animBg="1" rev="0" advAuto="0" spid="1580" grpId="3"/>
      <p:bldP build="whole" bldLvl="1" animBg="1" rev="0" advAuto="0" spid="15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60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60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60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0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0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7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7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8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8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687" name="IMG_3426.png" descr="IMG_3426.png"/>
          <p:cNvPicPr>
            <a:picLocks noChangeAspect="1"/>
          </p:cNvPicPr>
          <p:nvPr/>
        </p:nvPicPr>
        <p:blipFill>
          <a:blip r:embed="rId11">
            <a:extLst/>
          </a:blip>
          <a:srcRect l="36027" t="86823" r="31967" b="6823"/>
          <a:stretch>
            <a:fillRect/>
          </a:stretch>
        </p:blipFill>
        <p:spPr>
          <a:xfrm>
            <a:off x="14607347" y="1865002"/>
            <a:ext cx="5638090" cy="113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8" name="IMG_3425.png" descr="IMG_3425.png"/>
          <p:cNvPicPr>
            <a:picLocks noChangeAspect="1"/>
          </p:cNvPicPr>
          <p:nvPr/>
        </p:nvPicPr>
        <p:blipFill>
          <a:blip r:embed="rId12">
            <a:extLst/>
          </a:blip>
          <a:srcRect l="1812" t="87855" r="5780" b="4384"/>
          <a:stretch>
            <a:fillRect/>
          </a:stretch>
        </p:blipFill>
        <p:spPr>
          <a:xfrm>
            <a:off x="2127139" y="3147278"/>
            <a:ext cx="20979915" cy="1362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70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9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8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9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9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0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93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4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5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96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7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8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9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0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03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0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0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06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8" grpId="2"/>
      <p:bldP build="whole" bldLvl="1" animBg="1" rev="0" advAuto="0" spid="168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DAA8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