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6"/>
  </p:notesMasterIdLst>
  <p:sldIdLst>
    <p:sldId id="256" r:id="rId2"/>
    <p:sldId id="373" r:id="rId3"/>
    <p:sldId id="374" r:id="rId4"/>
    <p:sldId id="375" r:id="rId5"/>
  </p:sldIdLst>
  <p:sldSz cx="9144000" cy="5143500" type="screen16x9"/>
  <p:notesSz cx="6858000" cy="9144000"/>
  <p:embeddedFontLst>
    <p:embeddedFont>
      <p:font typeface="Architects Daughter" panose="020B0604020202020204" charset="0"/>
      <p:regular r:id="rId7"/>
    </p:embeddedFont>
    <p:embeddedFont>
      <p:font typeface="Catamaran" panose="020B0604020202020204" charset="0"/>
      <p:regular r:id="rId8"/>
      <p:bold r:id="rId9"/>
    </p:embeddedFont>
    <p:embeddedFont>
      <p:font typeface="Segoe UI Semibold" panose="020B0702040204020203" pitchFamily="34" charset="0"/>
      <p:bold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FFA84A4-19BF-4EAF-9828-7EC9C034B98B}">
  <a:tblStyle styleId="{8FFA84A4-19BF-4EAF-9828-7EC9C034B98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291" autoAdjust="0"/>
  </p:normalViewPr>
  <p:slideViewPr>
    <p:cSldViewPr snapToGrid="0">
      <p:cViewPr varScale="1">
        <p:scale>
          <a:sx n="96" d="100"/>
          <a:sy n="96" d="100"/>
        </p:scale>
        <p:origin x="66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btisam Ibrahim" userId="5629115e88b45765" providerId="LiveId" clId="{F6C84484-BD17-453C-A125-67745548AF56}"/>
    <pc:docChg chg="undo custSel addSld delSld modSld">
      <pc:chgData name="Ebtisam Ibrahim" userId="5629115e88b45765" providerId="LiveId" clId="{F6C84484-BD17-453C-A125-67745548AF56}" dt="2021-10-27T18:25:45.542" v="650" actId="1036"/>
      <pc:docMkLst>
        <pc:docMk/>
      </pc:docMkLst>
      <pc:sldChg chg="delSp modSp mod delAnim modAnim">
        <pc:chgData name="Ebtisam Ibrahim" userId="5629115e88b45765" providerId="LiveId" clId="{F6C84484-BD17-453C-A125-67745548AF56}" dt="2021-10-25T04:43:26.748" v="146" actId="2711"/>
        <pc:sldMkLst>
          <pc:docMk/>
          <pc:sldMk cId="0" sldId="256"/>
        </pc:sldMkLst>
        <pc:spChg chg="mod">
          <ac:chgData name="Ebtisam Ibrahim" userId="5629115e88b45765" providerId="LiveId" clId="{F6C84484-BD17-453C-A125-67745548AF56}" dt="2021-10-25T04:43:26.748" v="146" actId="2711"/>
          <ac:spMkLst>
            <pc:docMk/>
            <pc:sldMk cId="0" sldId="256"/>
            <ac:spMk id="3" creationId="{00000000-0000-0000-0000-000000000000}"/>
          </ac:spMkLst>
        </pc:spChg>
        <pc:spChg chg="del mod">
          <ac:chgData name="Ebtisam Ibrahim" userId="5629115e88b45765" providerId="LiveId" clId="{F6C84484-BD17-453C-A125-67745548AF56}" dt="2021-10-25T04:42:51.937" v="141"/>
          <ac:spMkLst>
            <pc:docMk/>
            <pc:sldMk cId="0" sldId="256"/>
            <ac:spMk id="6" creationId="{00000000-0000-0000-0000-000000000000}"/>
          </ac:spMkLst>
        </pc:spChg>
        <pc:spChg chg="mod">
          <ac:chgData name="Ebtisam Ibrahim" userId="5629115e88b45765" providerId="LiveId" clId="{F6C84484-BD17-453C-A125-67745548AF56}" dt="2021-10-25T04:42:27.788" v="135" actId="2711"/>
          <ac:spMkLst>
            <pc:docMk/>
            <pc:sldMk cId="0" sldId="256"/>
            <ac:spMk id="175" creationId="{00000000-0000-0000-0000-000000000000}"/>
          </ac:spMkLst>
        </pc:spChg>
        <pc:spChg chg="mod">
          <ac:chgData name="Ebtisam Ibrahim" userId="5629115e88b45765" providerId="LiveId" clId="{F6C84484-BD17-453C-A125-67745548AF56}" dt="2021-10-25T04:40:55.667" v="121" actId="20577"/>
          <ac:spMkLst>
            <pc:docMk/>
            <pc:sldMk cId="0" sldId="256"/>
            <ac:spMk id="176" creationId="{00000000-0000-0000-0000-000000000000}"/>
          </ac:spMkLst>
        </pc:spChg>
        <pc:picChg chg="del">
          <ac:chgData name="Ebtisam Ibrahim" userId="5629115e88b45765" providerId="LiveId" clId="{F6C84484-BD17-453C-A125-67745548AF56}" dt="2021-10-25T04:42:37.982" v="137" actId="478"/>
          <ac:picMkLst>
            <pc:docMk/>
            <pc:sldMk cId="0" sldId="256"/>
            <ac:picMk id="4" creationId="{00000000-0000-0000-0000-000000000000}"/>
          </ac:picMkLst>
        </pc:picChg>
        <pc:picChg chg="del">
          <ac:chgData name="Ebtisam Ibrahim" userId="5629115e88b45765" providerId="LiveId" clId="{F6C84484-BD17-453C-A125-67745548AF56}" dt="2021-10-25T04:42:51.904" v="139" actId="478"/>
          <ac:picMkLst>
            <pc:docMk/>
            <pc:sldMk cId="0" sldId="256"/>
            <ac:picMk id="5" creationId="{00000000-0000-0000-0000-000000000000}"/>
          </ac:picMkLst>
        </pc:picChg>
        <pc:picChg chg="del">
          <ac:chgData name="Ebtisam Ibrahim" userId="5629115e88b45765" providerId="LiveId" clId="{F6C84484-BD17-453C-A125-67745548AF56}" dt="2021-10-25T04:42:32.895" v="136" actId="478"/>
          <ac:picMkLst>
            <pc:docMk/>
            <pc:sldMk cId="0" sldId="256"/>
            <ac:picMk id="13" creationId="{65024416-3904-4226-9E92-95BB9DAE1F7A}"/>
          </ac:picMkLst>
        </pc:picChg>
        <pc:picChg chg="del">
          <ac:chgData name="Ebtisam Ibrahim" userId="5629115e88b45765" providerId="LiveId" clId="{F6C84484-BD17-453C-A125-67745548AF56}" dt="2021-10-25T04:43:06.783" v="143" actId="478"/>
          <ac:picMkLst>
            <pc:docMk/>
            <pc:sldMk cId="0" sldId="256"/>
            <ac:picMk id="177" creationId="{00000000-0000-0000-0000-000000000000}"/>
          </ac:picMkLst>
        </pc:picChg>
        <pc:picChg chg="del">
          <ac:chgData name="Ebtisam Ibrahim" userId="5629115e88b45765" providerId="LiveId" clId="{F6C84484-BD17-453C-A125-67745548AF56}" dt="2021-10-25T04:43:04.154" v="142" actId="478"/>
          <ac:picMkLst>
            <pc:docMk/>
            <pc:sldMk cId="0" sldId="256"/>
            <ac:picMk id="179" creationId="{00000000-0000-0000-0000-000000000000}"/>
          </ac:picMkLst>
        </pc:picChg>
      </pc:sldChg>
      <pc:sldChg chg="del">
        <pc:chgData name="Ebtisam Ibrahim" userId="5629115e88b45765" providerId="LiveId" clId="{F6C84484-BD17-453C-A125-67745548AF56}" dt="2021-10-25T04:40:05.519" v="72" actId="47"/>
        <pc:sldMkLst>
          <pc:docMk/>
          <pc:sldMk cId="0" sldId="257"/>
        </pc:sldMkLst>
      </pc:sldChg>
      <pc:sldChg chg="del">
        <pc:chgData name="Ebtisam Ibrahim" userId="5629115e88b45765" providerId="LiveId" clId="{F6C84484-BD17-453C-A125-67745548AF56}" dt="2021-10-25T04:40:04.755" v="71" actId="47"/>
        <pc:sldMkLst>
          <pc:docMk/>
          <pc:sldMk cId="0" sldId="258"/>
        </pc:sldMkLst>
      </pc:sldChg>
      <pc:sldChg chg="del">
        <pc:chgData name="Ebtisam Ibrahim" userId="5629115e88b45765" providerId="LiveId" clId="{F6C84484-BD17-453C-A125-67745548AF56}" dt="2021-10-25T04:39:54.651" v="62" actId="47"/>
        <pc:sldMkLst>
          <pc:docMk/>
          <pc:sldMk cId="0" sldId="269"/>
        </pc:sldMkLst>
      </pc:sldChg>
      <pc:sldChg chg="del">
        <pc:chgData name="Ebtisam Ibrahim" userId="5629115e88b45765" providerId="LiveId" clId="{F6C84484-BD17-453C-A125-67745548AF56}" dt="2021-10-25T04:39:53.940" v="52" actId="47"/>
        <pc:sldMkLst>
          <pc:docMk/>
          <pc:sldMk cId="0" sldId="289"/>
        </pc:sldMkLst>
      </pc:sldChg>
      <pc:sldChg chg="del">
        <pc:chgData name="Ebtisam Ibrahim" userId="5629115e88b45765" providerId="LiveId" clId="{F6C84484-BD17-453C-A125-67745548AF56}" dt="2021-10-25T04:39:54.585" v="60" actId="47"/>
        <pc:sldMkLst>
          <pc:docMk/>
          <pc:sldMk cId="742286964" sldId="316"/>
        </pc:sldMkLst>
      </pc:sldChg>
      <pc:sldChg chg="del">
        <pc:chgData name="Ebtisam Ibrahim" userId="5629115e88b45765" providerId="LiveId" clId="{F6C84484-BD17-453C-A125-67745548AF56}" dt="2021-10-25T04:39:54.519" v="58" actId="47"/>
        <pc:sldMkLst>
          <pc:docMk/>
          <pc:sldMk cId="2266916502" sldId="317"/>
        </pc:sldMkLst>
      </pc:sldChg>
      <pc:sldChg chg="del">
        <pc:chgData name="Ebtisam Ibrahim" userId="5629115e88b45765" providerId="LiveId" clId="{F6C84484-BD17-453C-A125-67745548AF56}" dt="2021-10-25T04:39:54.451" v="56" actId="47"/>
        <pc:sldMkLst>
          <pc:docMk/>
          <pc:sldMk cId="3472001251" sldId="318"/>
        </pc:sldMkLst>
      </pc:sldChg>
      <pc:sldChg chg="del">
        <pc:chgData name="Ebtisam Ibrahim" userId="5629115e88b45765" providerId="LiveId" clId="{F6C84484-BD17-453C-A125-67745548AF56}" dt="2021-10-25T04:39:54.303" v="54" actId="47"/>
        <pc:sldMkLst>
          <pc:docMk/>
          <pc:sldMk cId="2633937582" sldId="319"/>
        </pc:sldMkLst>
      </pc:sldChg>
      <pc:sldChg chg="del">
        <pc:chgData name="Ebtisam Ibrahim" userId="5629115e88b45765" providerId="LiveId" clId="{F6C84484-BD17-453C-A125-67745548AF56}" dt="2021-10-25T04:39:48.307" v="1" actId="47"/>
        <pc:sldMkLst>
          <pc:docMk/>
          <pc:sldMk cId="628210490" sldId="320"/>
        </pc:sldMkLst>
      </pc:sldChg>
      <pc:sldChg chg="del">
        <pc:chgData name="Ebtisam Ibrahim" userId="5629115e88b45765" providerId="LiveId" clId="{F6C84484-BD17-453C-A125-67745548AF56}" dt="2021-10-25T04:40:04.040" v="70" actId="47"/>
        <pc:sldMkLst>
          <pc:docMk/>
          <pc:sldMk cId="1407523747" sldId="322"/>
        </pc:sldMkLst>
      </pc:sldChg>
      <pc:sldChg chg="del">
        <pc:chgData name="Ebtisam Ibrahim" userId="5629115e88b45765" providerId="LiveId" clId="{F6C84484-BD17-453C-A125-67745548AF56}" dt="2021-10-25T04:40:03.334" v="69" actId="47"/>
        <pc:sldMkLst>
          <pc:docMk/>
          <pc:sldMk cId="1810792625" sldId="323"/>
        </pc:sldMkLst>
      </pc:sldChg>
      <pc:sldChg chg="del">
        <pc:chgData name="Ebtisam Ibrahim" userId="5629115e88b45765" providerId="LiveId" clId="{F6C84484-BD17-453C-A125-67745548AF56}" dt="2021-10-25T04:39:54.617" v="61" actId="47"/>
        <pc:sldMkLst>
          <pc:docMk/>
          <pc:sldMk cId="2069946656" sldId="324"/>
        </pc:sldMkLst>
      </pc:sldChg>
      <pc:sldChg chg="del">
        <pc:chgData name="Ebtisam Ibrahim" userId="5629115e88b45765" providerId="LiveId" clId="{F6C84484-BD17-453C-A125-67745548AF56}" dt="2021-10-25T04:39:54.548" v="59" actId="47"/>
        <pc:sldMkLst>
          <pc:docMk/>
          <pc:sldMk cId="2305186542" sldId="325"/>
        </pc:sldMkLst>
      </pc:sldChg>
      <pc:sldChg chg="del">
        <pc:chgData name="Ebtisam Ibrahim" userId="5629115e88b45765" providerId="LiveId" clId="{F6C84484-BD17-453C-A125-67745548AF56}" dt="2021-10-25T04:39:54.496" v="57" actId="47"/>
        <pc:sldMkLst>
          <pc:docMk/>
          <pc:sldMk cId="1650777952" sldId="326"/>
        </pc:sldMkLst>
      </pc:sldChg>
      <pc:sldChg chg="del">
        <pc:chgData name="Ebtisam Ibrahim" userId="5629115e88b45765" providerId="LiveId" clId="{F6C84484-BD17-453C-A125-67745548AF56}" dt="2021-10-25T04:39:54.354" v="55" actId="47"/>
        <pc:sldMkLst>
          <pc:docMk/>
          <pc:sldMk cId="2665173553" sldId="327"/>
        </pc:sldMkLst>
      </pc:sldChg>
      <pc:sldChg chg="del">
        <pc:chgData name="Ebtisam Ibrahim" userId="5629115e88b45765" providerId="LiveId" clId="{F6C84484-BD17-453C-A125-67745548AF56}" dt="2021-10-25T04:39:57.954" v="64" actId="47"/>
        <pc:sldMkLst>
          <pc:docMk/>
          <pc:sldMk cId="840881584" sldId="334"/>
        </pc:sldMkLst>
      </pc:sldChg>
      <pc:sldChg chg="del">
        <pc:chgData name="Ebtisam Ibrahim" userId="5629115e88b45765" providerId="LiveId" clId="{F6C84484-BD17-453C-A125-67745548AF56}" dt="2021-10-25T04:39:53.963" v="53" actId="47"/>
        <pc:sldMkLst>
          <pc:docMk/>
          <pc:sldMk cId="4067898534" sldId="347"/>
        </pc:sldMkLst>
      </pc:sldChg>
      <pc:sldChg chg="del">
        <pc:chgData name="Ebtisam Ibrahim" userId="5629115e88b45765" providerId="LiveId" clId="{F6C84484-BD17-453C-A125-67745548AF56}" dt="2021-10-25T04:40:08.249" v="74" actId="47"/>
        <pc:sldMkLst>
          <pc:docMk/>
          <pc:sldMk cId="2577475774" sldId="350"/>
        </pc:sldMkLst>
      </pc:sldChg>
      <pc:sldChg chg="del">
        <pc:chgData name="Ebtisam Ibrahim" userId="5629115e88b45765" providerId="LiveId" clId="{F6C84484-BD17-453C-A125-67745548AF56}" dt="2021-10-25T04:40:08.902" v="75" actId="47"/>
        <pc:sldMkLst>
          <pc:docMk/>
          <pc:sldMk cId="4207019238" sldId="358"/>
        </pc:sldMkLst>
      </pc:sldChg>
      <pc:sldChg chg="del">
        <pc:chgData name="Ebtisam Ibrahim" userId="5629115e88b45765" providerId="LiveId" clId="{F6C84484-BD17-453C-A125-67745548AF56}" dt="2021-10-25T04:40:09.802" v="76" actId="47"/>
        <pc:sldMkLst>
          <pc:docMk/>
          <pc:sldMk cId="458630936" sldId="360"/>
        </pc:sldMkLst>
      </pc:sldChg>
      <pc:sldChg chg="del">
        <pc:chgData name="Ebtisam Ibrahim" userId="5629115e88b45765" providerId="LiveId" clId="{F6C84484-BD17-453C-A125-67745548AF56}" dt="2021-10-25T04:40:06.275" v="73" actId="47"/>
        <pc:sldMkLst>
          <pc:docMk/>
          <pc:sldMk cId="2121921514" sldId="367"/>
        </pc:sldMkLst>
      </pc:sldChg>
      <pc:sldChg chg="del">
        <pc:chgData name="Ebtisam Ibrahim" userId="5629115e88b45765" providerId="LiveId" clId="{F6C84484-BD17-453C-A125-67745548AF56}" dt="2021-10-25T04:40:02.591" v="68" actId="47"/>
        <pc:sldMkLst>
          <pc:docMk/>
          <pc:sldMk cId="2291145793" sldId="368"/>
        </pc:sldMkLst>
      </pc:sldChg>
      <pc:sldChg chg="del">
        <pc:chgData name="Ebtisam Ibrahim" userId="5629115e88b45765" providerId="LiveId" clId="{F6C84484-BD17-453C-A125-67745548AF56}" dt="2021-10-25T04:40:01.842" v="67" actId="47"/>
        <pc:sldMkLst>
          <pc:docMk/>
          <pc:sldMk cId="3080411468" sldId="369"/>
        </pc:sldMkLst>
      </pc:sldChg>
      <pc:sldChg chg="del">
        <pc:chgData name="Ebtisam Ibrahim" userId="5629115e88b45765" providerId="LiveId" clId="{F6C84484-BD17-453C-A125-67745548AF56}" dt="2021-10-25T04:40:01.022" v="66" actId="47"/>
        <pc:sldMkLst>
          <pc:docMk/>
          <pc:sldMk cId="4122161828" sldId="370"/>
        </pc:sldMkLst>
      </pc:sldChg>
      <pc:sldChg chg="del">
        <pc:chgData name="Ebtisam Ibrahim" userId="5629115e88b45765" providerId="LiveId" clId="{F6C84484-BD17-453C-A125-67745548AF56}" dt="2021-10-25T04:40:00.200" v="65" actId="47"/>
        <pc:sldMkLst>
          <pc:docMk/>
          <pc:sldMk cId="3667014890" sldId="371"/>
        </pc:sldMkLst>
      </pc:sldChg>
      <pc:sldChg chg="del">
        <pc:chgData name="Ebtisam Ibrahim" userId="5629115e88b45765" providerId="LiveId" clId="{F6C84484-BD17-453C-A125-67745548AF56}" dt="2021-10-25T04:39:54.685" v="63" actId="47"/>
        <pc:sldMkLst>
          <pc:docMk/>
          <pc:sldMk cId="1699735166" sldId="372"/>
        </pc:sldMkLst>
      </pc:sldChg>
      <pc:sldChg chg="addSp delSp modSp mod modAnim">
        <pc:chgData name="Ebtisam Ibrahim" userId="5629115e88b45765" providerId="LiveId" clId="{F6C84484-BD17-453C-A125-67745548AF56}" dt="2021-10-25T09:25:37.217" v="528" actId="2711"/>
        <pc:sldMkLst>
          <pc:docMk/>
          <pc:sldMk cId="1374804714" sldId="373"/>
        </pc:sldMkLst>
        <pc:spChg chg="del">
          <ac:chgData name="Ebtisam Ibrahim" userId="5629115e88b45765" providerId="LiveId" clId="{F6C84484-BD17-453C-A125-67745548AF56}" dt="2021-10-25T04:46:17.682" v="182" actId="478"/>
          <ac:spMkLst>
            <pc:docMk/>
            <pc:sldMk cId="1374804714" sldId="373"/>
            <ac:spMk id="3" creationId="{B4FD9A75-7F2D-4D81-9B8A-20F677CD1503}"/>
          </ac:spMkLst>
        </pc:spChg>
        <pc:spChg chg="del">
          <ac:chgData name="Ebtisam Ibrahim" userId="5629115e88b45765" providerId="LiveId" clId="{F6C84484-BD17-453C-A125-67745548AF56}" dt="2021-10-25T04:43:37.459" v="147" actId="478"/>
          <ac:spMkLst>
            <pc:docMk/>
            <pc:sldMk cId="1374804714" sldId="373"/>
            <ac:spMk id="5" creationId="{03255E03-A14C-4F3F-8D19-F6C8D90350C6}"/>
          </ac:spMkLst>
        </pc:spChg>
        <pc:spChg chg="add del">
          <ac:chgData name="Ebtisam Ibrahim" userId="5629115e88b45765" providerId="LiveId" clId="{F6C84484-BD17-453C-A125-67745548AF56}" dt="2021-10-25T06:00:15.144" v="342" actId="478"/>
          <ac:spMkLst>
            <pc:docMk/>
            <pc:sldMk cId="1374804714" sldId="373"/>
            <ac:spMk id="32" creationId="{D4056A5F-81A4-4C3A-AA88-62D0ECF327B9}"/>
          </ac:spMkLst>
        </pc:spChg>
        <pc:graphicFrameChg chg="add mod ord modGraphic">
          <ac:chgData name="Ebtisam Ibrahim" userId="5629115e88b45765" providerId="LiveId" clId="{F6C84484-BD17-453C-A125-67745548AF56}" dt="2021-10-25T09:25:37.217" v="528" actId="2711"/>
          <ac:graphicFrameMkLst>
            <pc:docMk/>
            <pc:sldMk cId="1374804714" sldId="373"/>
            <ac:graphicFrameMk id="2" creationId="{BB335285-CE3B-4A6E-8DF3-6711ADDA80A7}"/>
          </ac:graphicFrameMkLst>
        </pc:graphicFrameChg>
        <pc:picChg chg="del">
          <ac:chgData name="Ebtisam Ibrahim" userId="5629115e88b45765" providerId="LiveId" clId="{F6C84484-BD17-453C-A125-67745548AF56}" dt="2021-10-25T04:43:39.453" v="148" actId="478"/>
          <ac:picMkLst>
            <pc:docMk/>
            <pc:sldMk cId="1374804714" sldId="373"/>
            <ac:picMk id="6" creationId="{43649A76-DFEF-4C8D-99F6-DCF98359C0AC}"/>
          </ac:picMkLst>
        </pc:picChg>
        <pc:picChg chg="add mod ord">
          <ac:chgData name="Ebtisam Ibrahim" userId="5629115e88b45765" providerId="LiveId" clId="{F6C84484-BD17-453C-A125-67745548AF56}" dt="2021-10-25T05:45:56.668" v="222" actId="14100"/>
          <ac:picMkLst>
            <pc:docMk/>
            <pc:sldMk cId="1374804714" sldId="373"/>
            <ac:picMk id="7" creationId="{CDD0057F-733C-401E-B4EB-CFEC85E6DFF3}"/>
          </ac:picMkLst>
        </pc:picChg>
        <pc:picChg chg="add mod">
          <ac:chgData name="Ebtisam Ibrahim" userId="5629115e88b45765" providerId="LiveId" clId="{F6C84484-BD17-453C-A125-67745548AF56}" dt="2021-10-25T05:54:36.223" v="255" actId="1076"/>
          <ac:picMkLst>
            <pc:docMk/>
            <pc:sldMk cId="1374804714" sldId="373"/>
            <ac:picMk id="8" creationId="{FF759534-2C49-4FF6-8C8A-9388A6376B46}"/>
          </ac:picMkLst>
        </pc:picChg>
        <pc:picChg chg="add mod">
          <ac:chgData name="Ebtisam Ibrahim" userId="5629115e88b45765" providerId="LiveId" clId="{F6C84484-BD17-453C-A125-67745548AF56}" dt="2021-10-25T06:04:44.620" v="404" actId="1076"/>
          <ac:picMkLst>
            <pc:docMk/>
            <pc:sldMk cId="1374804714" sldId="373"/>
            <ac:picMk id="10" creationId="{76C75441-57D2-4DB0-BCFD-8CD57FCAF933}"/>
          </ac:picMkLst>
        </pc:picChg>
        <pc:picChg chg="add mod">
          <ac:chgData name="Ebtisam Ibrahim" userId="5629115e88b45765" providerId="LiveId" clId="{F6C84484-BD17-453C-A125-67745548AF56}" dt="2021-10-25T06:04:46.733" v="405" actId="1076"/>
          <ac:picMkLst>
            <pc:docMk/>
            <pc:sldMk cId="1374804714" sldId="373"/>
            <ac:picMk id="11" creationId="{3D438CFF-83E7-4B4E-8634-93D875A4B079}"/>
          </ac:picMkLst>
        </pc:picChg>
        <pc:picChg chg="add mod">
          <ac:chgData name="Ebtisam Ibrahim" userId="5629115e88b45765" providerId="LiveId" clId="{F6C84484-BD17-453C-A125-67745548AF56}" dt="2021-10-25T06:04:49.857" v="406" actId="1076"/>
          <ac:picMkLst>
            <pc:docMk/>
            <pc:sldMk cId="1374804714" sldId="373"/>
            <ac:picMk id="12" creationId="{EB241DC3-3F18-4C20-86B3-16797506D3CA}"/>
          </ac:picMkLst>
        </pc:picChg>
        <pc:picChg chg="add mod">
          <ac:chgData name="Ebtisam Ibrahim" userId="5629115e88b45765" providerId="LiveId" clId="{F6C84484-BD17-453C-A125-67745548AF56}" dt="2021-10-25T06:04:53.276" v="407" actId="1076"/>
          <ac:picMkLst>
            <pc:docMk/>
            <pc:sldMk cId="1374804714" sldId="373"/>
            <ac:picMk id="13" creationId="{166E57D7-C132-4926-AB3B-786FC0DF16C5}"/>
          </ac:picMkLst>
        </pc:picChg>
        <pc:picChg chg="add del mod">
          <ac:chgData name="Ebtisam Ibrahim" userId="5629115e88b45765" providerId="LiveId" clId="{F6C84484-BD17-453C-A125-67745548AF56}" dt="2021-10-25T06:00:51.412" v="349" actId="478"/>
          <ac:picMkLst>
            <pc:docMk/>
            <pc:sldMk cId="1374804714" sldId="373"/>
            <ac:picMk id="14" creationId="{57B0B915-C8E0-4588-ADBA-5F6FE83318E6}"/>
          </ac:picMkLst>
        </pc:picChg>
        <pc:picChg chg="add mod">
          <ac:chgData name="Ebtisam Ibrahim" userId="5629115e88b45765" providerId="LiveId" clId="{F6C84484-BD17-453C-A125-67745548AF56}" dt="2021-10-25T06:04:56.713" v="408" actId="1076"/>
          <ac:picMkLst>
            <pc:docMk/>
            <pc:sldMk cId="1374804714" sldId="373"/>
            <ac:picMk id="15" creationId="{909780A2-0618-4203-B2BC-783DBE64977C}"/>
          </ac:picMkLst>
        </pc:picChg>
        <pc:picChg chg="add del">
          <ac:chgData name="Ebtisam Ibrahim" userId="5629115e88b45765" providerId="LiveId" clId="{F6C84484-BD17-453C-A125-67745548AF56}" dt="2021-10-25T05:45:20.841" v="214" actId="478"/>
          <ac:picMkLst>
            <pc:docMk/>
            <pc:sldMk cId="1374804714" sldId="373"/>
            <ac:picMk id="17" creationId="{F6206AA6-BE64-4132-ABA2-6BE558338EC2}"/>
          </ac:picMkLst>
        </pc:picChg>
        <pc:picChg chg="add del mod">
          <ac:chgData name="Ebtisam Ibrahim" userId="5629115e88b45765" providerId="LiveId" clId="{F6C84484-BD17-453C-A125-67745548AF56}" dt="2021-10-25T06:00:47.526" v="348" actId="478"/>
          <ac:picMkLst>
            <pc:docMk/>
            <pc:sldMk cId="1374804714" sldId="373"/>
            <ac:picMk id="18" creationId="{293BF498-1961-47F1-91DA-97EFB1590878}"/>
          </ac:picMkLst>
        </pc:picChg>
        <pc:picChg chg="add mod">
          <ac:chgData name="Ebtisam Ibrahim" userId="5629115e88b45765" providerId="LiveId" clId="{F6C84484-BD17-453C-A125-67745548AF56}" dt="2021-10-25T06:01:27.197" v="357"/>
          <ac:picMkLst>
            <pc:docMk/>
            <pc:sldMk cId="1374804714" sldId="373"/>
            <ac:picMk id="19" creationId="{416B577E-F479-4BA6-BB9D-449F84ADA8C8}"/>
          </ac:picMkLst>
        </pc:picChg>
        <pc:picChg chg="add del mod">
          <ac:chgData name="Ebtisam Ibrahim" userId="5629115e88b45765" providerId="LiveId" clId="{F6C84484-BD17-453C-A125-67745548AF56}" dt="2021-10-25T06:00:19.109" v="343" actId="478"/>
          <ac:picMkLst>
            <pc:docMk/>
            <pc:sldMk cId="1374804714" sldId="373"/>
            <ac:picMk id="20" creationId="{0BFFF05C-8F6C-45EF-9ED8-671110705EBA}"/>
          </ac:picMkLst>
        </pc:picChg>
        <pc:picChg chg="add mod">
          <ac:chgData name="Ebtisam Ibrahim" userId="5629115e88b45765" providerId="LiveId" clId="{F6C84484-BD17-453C-A125-67745548AF56}" dt="2021-10-25T06:02:23.357" v="370"/>
          <ac:picMkLst>
            <pc:docMk/>
            <pc:sldMk cId="1374804714" sldId="373"/>
            <ac:picMk id="21" creationId="{4AAD859B-5E65-46F5-B31C-A030023C30B6}"/>
          </ac:picMkLst>
        </pc:picChg>
        <pc:picChg chg="add del mod">
          <ac:chgData name="Ebtisam Ibrahim" userId="5629115e88b45765" providerId="LiveId" clId="{F6C84484-BD17-453C-A125-67745548AF56}" dt="2021-10-25T06:00:02.368" v="325"/>
          <ac:picMkLst>
            <pc:docMk/>
            <pc:sldMk cId="1374804714" sldId="373"/>
            <ac:picMk id="22" creationId="{E5F61494-B2D4-4837-9B1A-3B03AF5E1739}"/>
          </ac:picMkLst>
        </pc:picChg>
        <pc:picChg chg="add del mod">
          <ac:chgData name="Ebtisam Ibrahim" userId="5629115e88b45765" providerId="LiveId" clId="{F6C84484-BD17-453C-A125-67745548AF56}" dt="2021-10-25T06:00:02.368" v="325"/>
          <ac:picMkLst>
            <pc:docMk/>
            <pc:sldMk cId="1374804714" sldId="373"/>
            <ac:picMk id="23" creationId="{5E8ABE07-5466-4253-B825-0C096DC74311}"/>
          </ac:picMkLst>
        </pc:picChg>
        <pc:picChg chg="add del mod">
          <ac:chgData name="Ebtisam Ibrahim" userId="5629115e88b45765" providerId="LiveId" clId="{F6C84484-BD17-453C-A125-67745548AF56}" dt="2021-10-25T06:00:02.192" v="324"/>
          <ac:picMkLst>
            <pc:docMk/>
            <pc:sldMk cId="1374804714" sldId="373"/>
            <ac:picMk id="24" creationId="{4ACE8170-797D-4333-8291-E8F31CC340E7}"/>
          </ac:picMkLst>
        </pc:picChg>
        <pc:picChg chg="add del mod">
          <ac:chgData name="Ebtisam Ibrahim" userId="5629115e88b45765" providerId="LiveId" clId="{F6C84484-BD17-453C-A125-67745548AF56}" dt="2021-10-25T06:00:02.192" v="324"/>
          <ac:picMkLst>
            <pc:docMk/>
            <pc:sldMk cId="1374804714" sldId="373"/>
            <ac:picMk id="25" creationId="{706EAB0B-67AF-4CB8-80A0-B78F236468E0}"/>
          </ac:picMkLst>
        </pc:picChg>
        <pc:picChg chg="add del mod">
          <ac:chgData name="Ebtisam Ibrahim" userId="5629115e88b45765" providerId="LiveId" clId="{F6C84484-BD17-453C-A125-67745548AF56}" dt="2021-10-25T06:00:01.936" v="323"/>
          <ac:picMkLst>
            <pc:docMk/>
            <pc:sldMk cId="1374804714" sldId="373"/>
            <ac:picMk id="26" creationId="{FFC6D008-A3BA-47AE-B279-07591797C18F}"/>
          </ac:picMkLst>
        </pc:picChg>
        <pc:picChg chg="add del mod">
          <ac:chgData name="Ebtisam Ibrahim" userId="5629115e88b45765" providerId="LiveId" clId="{F6C84484-BD17-453C-A125-67745548AF56}" dt="2021-10-25T06:00:01.936" v="323"/>
          <ac:picMkLst>
            <pc:docMk/>
            <pc:sldMk cId="1374804714" sldId="373"/>
            <ac:picMk id="27" creationId="{EE2CD555-03E1-4C37-A86D-179B586A9CB3}"/>
          </ac:picMkLst>
        </pc:picChg>
        <pc:picChg chg="add del mod">
          <ac:chgData name="Ebtisam Ibrahim" userId="5629115e88b45765" providerId="LiveId" clId="{F6C84484-BD17-453C-A125-67745548AF56}" dt="2021-10-25T06:00:01.565" v="322"/>
          <ac:picMkLst>
            <pc:docMk/>
            <pc:sldMk cId="1374804714" sldId="373"/>
            <ac:picMk id="28" creationId="{E5DCF66B-68D1-4BEB-B98D-08D01A996D6F}"/>
          </ac:picMkLst>
        </pc:picChg>
        <pc:picChg chg="add del mod">
          <ac:chgData name="Ebtisam Ibrahim" userId="5629115e88b45765" providerId="LiveId" clId="{F6C84484-BD17-453C-A125-67745548AF56}" dt="2021-10-25T06:00:01.565" v="322"/>
          <ac:picMkLst>
            <pc:docMk/>
            <pc:sldMk cId="1374804714" sldId="373"/>
            <ac:picMk id="29" creationId="{26D7586D-43D5-4BA8-A8D3-3A873E1714E6}"/>
          </ac:picMkLst>
        </pc:picChg>
        <pc:picChg chg="add del mod">
          <ac:chgData name="Ebtisam Ibrahim" userId="5629115e88b45765" providerId="LiveId" clId="{F6C84484-BD17-453C-A125-67745548AF56}" dt="2021-10-25T06:00:01.346" v="321"/>
          <ac:picMkLst>
            <pc:docMk/>
            <pc:sldMk cId="1374804714" sldId="373"/>
            <ac:picMk id="30" creationId="{6F2DF33E-E712-426A-8B0F-94571A0E7036}"/>
          </ac:picMkLst>
        </pc:picChg>
        <pc:picChg chg="add del mod">
          <ac:chgData name="Ebtisam Ibrahim" userId="5629115e88b45765" providerId="LiveId" clId="{F6C84484-BD17-453C-A125-67745548AF56}" dt="2021-10-25T06:00:01.346" v="321"/>
          <ac:picMkLst>
            <pc:docMk/>
            <pc:sldMk cId="1374804714" sldId="373"/>
            <ac:picMk id="31" creationId="{D57412D8-7695-4E0C-BB0F-627C1DC75755}"/>
          </ac:picMkLst>
        </pc:picChg>
        <pc:picChg chg="add mod">
          <ac:chgData name="Ebtisam Ibrahim" userId="5629115e88b45765" providerId="LiveId" clId="{F6C84484-BD17-453C-A125-67745548AF56}" dt="2021-10-25T06:01:51.734" v="364"/>
          <ac:picMkLst>
            <pc:docMk/>
            <pc:sldMk cId="1374804714" sldId="373"/>
            <ac:picMk id="33" creationId="{40EDF0B0-16CE-4101-BAF8-A7A9D5486996}"/>
          </ac:picMkLst>
        </pc:picChg>
        <pc:picChg chg="add mod">
          <ac:chgData name="Ebtisam Ibrahim" userId="5629115e88b45765" providerId="LiveId" clId="{F6C84484-BD17-453C-A125-67745548AF56}" dt="2021-10-25T06:02:07.866" v="367"/>
          <ac:picMkLst>
            <pc:docMk/>
            <pc:sldMk cId="1374804714" sldId="373"/>
            <ac:picMk id="34" creationId="{994D5037-F34F-4788-BA75-BCCFBE6C5DB8}"/>
          </ac:picMkLst>
        </pc:picChg>
        <pc:picChg chg="add mod">
          <ac:chgData name="Ebtisam Ibrahim" userId="5629115e88b45765" providerId="LiveId" clId="{F6C84484-BD17-453C-A125-67745548AF56}" dt="2021-10-25T06:02:39.326" v="373"/>
          <ac:picMkLst>
            <pc:docMk/>
            <pc:sldMk cId="1374804714" sldId="373"/>
            <ac:picMk id="35" creationId="{421BDADD-F44A-4500-B2E3-D988ACC78243}"/>
          </ac:picMkLst>
        </pc:picChg>
        <pc:picChg chg="add mod">
          <ac:chgData name="Ebtisam Ibrahim" userId="5629115e88b45765" providerId="LiveId" clId="{F6C84484-BD17-453C-A125-67745548AF56}" dt="2021-10-25T06:05:24.283" v="411" actId="1076"/>
          <ac:picMkLst>
            <pc:docMk/>
            <pc:sldMk cId="1374804714" sldId="373"/>
            <ac:picMk id="36" creationId="{0C01C78C-E1C5-4FB8-96E8-C98DD6C722D6}"/>
          </ac:picMkLst>
        </pc:picChg>
        <pc:picChg chg="add mod">
          <ac:chgData name="Ebtisam Ibrahim" userId="5629115e88b45765" providerId="LiveId" clId="{F6C84484-BD17-453C-A125-67745548AF56}" dt="2021-10-25T06:06:25.358" v="414"/>
          <ac:picMkLst>
            <pc:docMk/>
            <pc:sldMk cId="1374804714" sldId="373"/>
            <ac:picMk id="37" creationId="{74681E05-449F-400D-A318-0D3042E7A683}"/>
          </ac:picMkLst>
        </pc:picChg>
        <pc:picChg chg="add mod">
          <ac:chgData name="Ebtisam Ibrahim" userId="5629115e88b45765" providerId="LiveId" clId="{F6C84484-BD17-453C-A125-67745548AF56}" dt="2021-10-25T06:16:28.946" v="421"/>
          <ac:picMkLst>
            <pc:docMk/>
            <pc:sldMk cId="1374804714" sldId="373"/>
            <ac:picMk id="38" creationId="{E3422856-4D26-4ABF-9EEF-D8850C40367E}"/>
          </ac:picMkLst>
        </pc:picChg>
        <pc:picChg chg="add mod">
          <ac:chgData name="Ebtisam Ibrahim" userId="5629115e88b45765" providerId="LiveId" clId="{F6C84484-BD17-453C-A125-67745548AF56}" dt="2021-10-25T06:13:47.509" v="420"/>
          <ac:picMkLst>
            <pc:docMk/>
            <pc:sldMk cId="1374804714" sldId="373"/>
            <ac:picMk id="39" creationId="{B3C6EE89-F8B7-4205-A3D0-FBAF15AF329B}"/>
          </ac:picMkLst>
        </pc:picChg>
        <pc:picChg chg="add mod">
          <ac:chgData name="Ebtisam Ibrahim" userId="5629115e88b45765" providerId="LiveId" clId="{F6C84484-BD17-453C-A125-67745548AF56}" dt="2021-10-25T06:00:59.168" v="350" actId="1076"/>
          <ac:picMkLst>
            <pc:docMk/>
            <pc:sldMk cId="1374804714" sldId="373"/>
            <ac:picMk id="1026" creationId="{48F4412C-F4A7-47DC-99EE-E281F827E142}"/>
          </ac:picMkLst>
        </pc:picChg>
      </pc:sldChg>
      <pc:sldChg chg="del">
        <pc:chgData name="Ebtisam Ibrahim" userId="5629115e88b45765" providerId="LiveId" clId="{F6C84484-BD17-453C-A125-67745548AF56}" dt="2021-10-25T04:39:53.911" v="51" actId="47"/>
        <pc:sldMkLst>
          <pc:docMk/>
          <pc:sldMk cId="412694636" sldId="374"/>
        </pc:sldMkLst>
      </pc:sldChg>
      <pc:sldChg chg="addSp delSp modSp add mod">
        <pc:chgData name="Ebtisam Ibrahim" userId="5629115e88b45765" providerId="LiveId" clId="{F6C84484-BD17-453C-A125-67745548AF56}" dt="2021-10-27T18:25:45.542" v="650" actId="1036"/>
        <pc:sldMkLst>
          <pc:docMk/>
          <pc:sldMk cId="3436578271" sldId="374"/>
        </pc:sldMkLst>
        <pc:graphicFrameChg chg="mod modGraphic">
          <ac:chgData name="Ebtisam Ibrahim" userId="5629115e88b45765" providerId="LiveId" clId="{F6C84484-BD17-453C-A125-67745548AF56}" dt="2021-10-25T09:25:18.587" v="526" actId="2711"/>
          <ac:graphicFrameMkLst>
            <pc:docMk/>
            <pc:sldMk cId="3436578271" sldId="374"/>
            <ac:graphicFrameMk id="2" creationId="{BB335285-CE3B-4A6E-8DF3-6711ADDA80A7}"/>
          </ac:graphicFrameMkLst>
        </pc:graphicFrameChg>
        <pc:picChg chg="del">
          <ac:chgData name="Ebtisam Ibrahim" userId="5629115e88b45765" providerId="LiveId" clId="{F6C84484-BD17-453C-A125-67745548AF56}" dt="2021-10-25T06:03:26.706" v="387" actId="478"/>
          <ac:picMkLst>
            <pc:docMk/>
            <pc:sldMk cId="3436578271" sldId="374"/>
            <ac:picMk id="8" creationId="{FF759534-2C49-4FF6-8C8A-9388A6376B46}"/>
          </ac:picMkLst>
        </pc:picChg>
        <pc:picChg chg="del">
          <ac:chgData name="Ebtisam Ibrahim" userId="5629115e88b45765" providerId="LiveId" clId="{F6C84484-BD17-453C-A125-67745548AF56}" dt="2021-10-25T06:03:23.939" v="386" actId="478"/>
          <ac:picMkLst>
            <pc:docMk/>
            <pc:sldMk cId="3436578271" sldId="374"/>
            <ac:picMk id="10" creationId="{76C75441-57D2-4DB0-BCFD-8CD57FCAF933}"/>
          </ac:picMkLst>
        </pc:picChg>
        <pc:picChg chg="del">
          <ac:chgData name="Ebtisam Ibrahim" userId="5629115e88b45765" providerId="LiveId" clId="{F6C84484-BD17-453C-A125-67745548AF56}" dt="2021-10-25T06:03:21.693" v="385" actId="478"/>
          <ac:picMkLst>
            <pc:docMk/>
            <pc:sldMk cId="3436578271" sldId="374"/>
            <ac:picMk id="11" creationId="{3D438CFF-83E7-4B4E-8634-93D875A4B079}"/>
          </ac:picMkLst>
        </pc:picChg>
        <pc:picChg chg="del">
          <ac:chgData name="Ebtisam Ibrahim" userId="5629115e88b45765" providerId="LiveId" clId="{F6C84484-BD17-453C-A125-67745548AF56}" dt="2021-10-25T06:03:19.898" v="384" actId="478"/>
          <ac:picMkLst>
            <pc:docMk/>
            <pc:sldMk cId="3436578271" sldId="374"/>
            <ac:picMk id="12" creationId="{EB241DC3-3F18-4C20-86B3-16797506D3CA}"/>
          </ac:picMkLst>
        </pc:picChg>
        <pc:picChg chg="del">
          <ac:chgData name="Ebtisam Ibrahim" userId="5629115e88b45765" providerId="LiveId" clId="{F6C84484-BD17-453C-A125-67745548AF56}" dt="2021-10-25T06:03:17.711" v="383" actId="478"/>
          <ac:picMkLst>
            <pc:docMk/>
            <pc:sldMk cId="3436578271" sldId="374"/>
            <ac:picMk id="13" creationId="{166E57D7-C132-4926-AB3B-786FC0DF16C5}"/>
          </ac:picMkLst>
        </pc:picChg>
        <pc:picChg chg="mod">
          <ac:chgData name="Ebtisam Ibrahim" userId="5629115e88b45765" providerId="LiveId" clId="{F6C84484-BD17-453C-A125-67745548AF56}" dt="2021-10-25T06:21:19.756" v="450"/>
          <ac:picMkLst>
            <pc:docMk/>
            <pc:sldMk cId="3436578271" sldId="374"/>
            <ac:picMk id="15" creationId="{909780A2-0618-4203-B2BC-783DBE64977C}"/>
          </ac:picMkLst>
        </pc:picChg>
        <pc:picChg chg="add mod">
          <ac:chgData name="Ebtisam Ibrahim" userId="5629115e88b45765" providerId="LiveId" clId="{F6C84484-BD17-453C-A125-67745548AF56}" dt="2021-10-25T06:23:10.754" v="451"/>
          <ac:picMkLst>
            <pc:docMk/>
            <pc:sldMk cId="3436578271" sldId="374"/>
            <ac:picMk id="17" creationId="{8FF1E41E-7AF6-41FD-A27D-5119E1DBEA25}"/>
          </ac:picMkLst>
        </pc:picChg>
        <pc:picChg chg="add del mod">
          <ac:chgData name="Ebtisam Ibrahim" userId="5629115e88b45765" providerId="LiveId" clId="{F6C84484-BD17-453C-A125-67745548AF56}" dt="2021-10-25T06:25:38.844" v="456" actId="478"/>
          <ac:picMkLst>
            <pc:docMk/>
            <pc:sldMk cId="3436578271" sldId="374"/>
            <ac:picMk id="18" creationId="{2E572EC1-6A2C-4F82-B2A1-ADEE2B3AAC09}"/>
          </ac:picMkLst>
        </pc:picChg>
        <pc:picChg chg="del">
          <ac:chgData name="Ebtisam Ibrahim" userId="5629115e88b45765" providerId="LiveId" clId="{F6C84484-BD17-453C-A125-67745548AF56}" dt="2021-10-25T06:03:05.675" v="380" actId="478"/>
          <ac:picMkLst>
            <pc:docMk/>
            <pc:sldMk cId="3436578271" sldId="374"/>
            <ac:picMk id="19" creationId="{416B577E-F479-4BA6-BB9D-449F84ADA8C8}"/>
          </ac:picMkLst>
        </pc:picChg>
        <pc:picChg chg="add mod">
          <ac:chgData name="Ebtisam Ibrahim" userId="5629115e88b45765" providerId="LiveId" clId="{F6C84484-BD17-453C-A125-67745548AF56}" dt="2021-10-25T06:28:50.852" v="463"/>
          <ac:picMkLst>
            <pc:docMk/>
            <pc:sldMk cId="3436578271" sldId="374"/>
            <ac:picMk id="20" creationId="{B48FAAD0-C28B-40BB-A9BD-88D5D8E92A93}"/>
          </ac:picMkLst>
        </pc:picChg>
        <pc:picChg chg="del">
          <ac:chgData name="Ebtisam Ibrahim" userId="5629115e88b45765" providerId="LiveId" clId="{F6C84484-BD17-453C-A125-67745548AF56}" dt="2021-10-25T06:02:58.356" v="377" actId="478"/>
          <ac:picMkLst>
            <pc:docMk/>
            <pc:sldMk cId="3436578271" sldId="374"/>
            <ac:picMk id="21" creationId="{4AAD859B-5E65-46F5-B31C-A030023C30B6}"/>
          </ac:picMkLst>
        </pc:picChg>
        <pc:picChg chg="add mod">
          <ac:chgData name="Ebtisam Ibrahim" userId="5629115e88b45765" providerId="LiveId" clId="{F6C84484-BD17-453C-A125-67745548AF56}" dt="2021-10-25T07:12:07.928" v="468"/>
          <ac:picMkLst>
            <pc:docMk/>
            <pc:sldMk cId="3436578271" sldId="374"/>
            <ac:picMk id="22" creationId="{1691568F-9958-468C-8987-3E3FBCCFD5A1}"/>
          </ac:picMkLst>
        </pc:picChg>
        <pc:picChg chg="add mod">
          <ac:chgData name="Ebtisam Ibrahim" userId="5629115e88b45765" providerId="LiveId" clId="{F6C84484-BD17-453C-A125-67745548AF56}" dt="2021-10-25T08:59:23.107" v="474"/>
          <ac:picMkLst>
            <pc:docMk/>
            <pc:sldMk cId="3436578271" sldId="374"/>
            <ac:picMk id="23" creationId="{FEA58311-BBC5-41DB-9A3F-539206459A4A}"/>
          </ac:picMkLst>
        </pc:picChg>
        <pc:picChg chg="add mod">
          <ac:chgData name="Ebtisam Ibrahim" userId="5629115e88b45765" providerId="LiveId" clId="{F6C84484-BD17-453C-A125-67745548AF56}" dt="2021-10-27T18:25:45.542" v="650" actId="1036"/>
          <ac:picMkLst>
            <pc:docMk/>
            <pc:sldMk cId="3436578271" sldId="374"/>
            <ac:picMk id="24" creationId="{56C076F9-1102-4AE6-AB44-05537FF0284B}"/>
          </ac:picMkLst>
        </pc:picChg>
        <pc:picChg chg="add del mod">
          <ac:chgData name="Ebtisam Ibrahim" userId="5629115e88b45765" providerId="LiveId" clId="{F6C84484-BD17-453C-A125-67745548AF56}" dt="2021-10-25T06:26:25.078" v="459" actId="478"/>
          <ac:picMkLst>
            <pc:docMk/>
            <pc:sldMk cId="3436578271" sldId="374"/>
            <ac:picMk id="25" creationId="{158C8206-9C8C-42E6-8AD6-A3701B676A6D}"/>
          </ac:picMkLst>
        </pc:picChg>
        <pc:picChg chg="add mod">
          <ac:chgData name="Ebtisam Ibrahim" userId="5629115e88b45765" providerId="LiveId" clId="{F6C84484-BD17-453C-A125-67745548AF56}" dt="2021-10-25T06:24:51.648" v="454"/>
          <ac:picMkLst>
            <pc:docMk/>
            <pc:sldMk cId="3436578271" sldId="374"/>
            <ac:picMk id="26" creationId="{9A1D9669-2397-4D20-8697-A6C741DEC49C}"/>
          </ac:picMkLst>
        </pc:picChg>
        <pc:picChg chg="add mod">
          <ac:chgData name="Ebtisam Ibrahim" userId="5629115e88b45765" providerId="LiveId" clId="{F6C84484-BD17-453C-A125-67745548AF56}" dt="2021-10-25T06:29:07.877" v="466" actId="1076"/>
          <ac:picMkLst>
            <pc:docMk/>
            <pc:sldMk cId="3436578271" sldId="374"/>
            <ac:picMk id="27" creationId="{3B210B69-8A91-42AF-9611-A0CFA2F3DDA9}"/>
          </ac:picMkLst>
        </pc:picChg>
        <pc:picChg chg="add mod">
          <ac:chgData name="Ebtisam Ibrahim" userId="5629115e88b45765" providerId="LiveId" clId="{F6C84484-BD17-453C-A125-67745548AF56}" dt="2021-10-27T17:08:32.521" v="644" actId="1035"/>
          <ac:picMkLst>
            <pc:docMk/>
            <pc:sldMk cId="3436578271" sldId="374"/>
            <ac:picMk id="28" creationId="{E583DF85-B14F-46CC-B781-BE9C17F9DF8B}"/>
          </ac:picMkLst>
        </pc:picChg>
        <pc:picChg chg="add mod">
          <ac:chgData name="Ebtisam Ibrahim" userId="5629115e88b45765" providerId="LiveId" clId="{F6C84484-BD17-453C-A125-67745548AF56}" dt="2021-10-25T09:01:27.947" v="478"/>
          <ac:picMkLst>
            <pc:docMk/>
            <pc:sldMk cId="3436578271" sldId="374"/>
            <ac:picMk id="29" creationId="{F302699D-5683-43F6-8716-E8C92467FCDF}"/>
          </ac:picMkLst>
        </pc:picChg>
        <pc:picChg chg="add mod">
          <ac:chgData name="Ebtisam Ibrahim" userId="5629115e88b45765" providerId="LiveId" clId="{F6C84484-BD17-453C-A125-67745548AF56}" dt="2021-10-25T06:25:44.236" v="458" actId="1076"/>
          <ac:picMkLst>
            <pc:docMk/>
            <pc:sldMk cId="3436578271" sldId="374"/>
            <ac:picMk id="30" creationId="{A771AB74-8B56-4BBD-BBE2-9FD1B2C39048}"/>
          </ac:picMkLst>
        </pc:picChg>
        <pc:picChg chg="add mod">
          <ac:chgData name="Ebtisam Ibrahim" userId="5629115e88b45765" providerId="LiveId" clId="{F6C84484-BD17-453C-A125-67745548AF56}" dt="2021-10-25T06:26:31.225" v="461" actId="1076"/>
          <ac:picMkLst>
            <pc:docMk/>
            <pc:sldMk cId="3436578271" sldId="374"/>
            <ac:picMk id="31" creationId="{64AAE826-1796-4597-93B2-51646EB58209}"/>
          </ac:picMkLst>
        </pc:picChg>
        <pc:picChg chg="add mod">
          <ac:chgData name="Ebtisam Ibrahim" userId="5629115e88b45765" providerId="LiveId" clId="{F6C84484-BD17-453C-A125-67745548AF56}" dt="2021-10-25T09:06:59.086" v="485"/>
          <ac:picMkLst>
            <pc:docMk/>
            <pc:sldMk cId="3436578271" sldId="374"/>
            <ac:picMk id="32" creationId="{84C1FBDB-0069-4B74-91C4-E222AE922746}"/>
          </ac:picMkLst>
        </pc:picChg>
        <pc:picChg chg="del">
          <ac:chgData name="Ebtisam Ibrahim" userId="5629115e88b45765" providerId="LiveId" clId="{F6C84484-BD17-453C-A125-67745548AF56}" dt="2021-10-25T06:03:03.868" v="379" actId="478"/>
          <ac:picMkLst>
            <pc:docMk/>
            <pc:sldMk cId="3436578271" sldId="374"/>
            <ac:picMk id="33" creationId="{40EDF0B0-16CE-4101-BAF8-A7A9D5486996}"/>
          </ac:picMkLst>
        </pc:picChg>
        <pc:picChg chg="del">
          <ac:chgData name="Ebtisam Ibrahim" userId="5629115e88b45765" providerId="LiveId" clId="{F6C84484-BD17-453C-A125-67745548AF56}" dt="2021-10-25T06:03:01.613" v="378" actId="478"/>
          <ac:picMkLst>
            <pc:docMk/>
            <pc:sldMk cId="3436578271" sldId="374"/>
            <ac:picMk id="34" creationId="{994D5037-F34F-4788-BA75-BCCFBE6C5DB8}"/>
          </ac:picMkLst>
        </pc:picChg>
        <pc:picChg chg="del">
          <ac:chgData name="Ebtisam Ibrahim" userId="5629115e88b45765" providerId="LiveId" clId="{F6C84484-BD17-453C-A125-67745548AF56}" dt="2021-10-25T06:02:55.727" v="376" actId="478"/>
          <ac:picMkLst>
            <pc:docMk/>
            <pc:sldMk cId="3436578271" sldId="374"/>
            <ac:picMk id="35" creationId="{421BDADD-F44A-4500-B2E3-D988ACC78243}"/>
          </ac:picMkLst>
        </pc:picChg>
        <pc:picChg chg="mod">
          <ac:chgData name="Ebtisam Ibrahim" userId="5629115e88b45765" providerId="LiveId" clId="{F6C84484-BD17-453C-A125-67745548AF56}" dt="2021-10-25T06:20:13.061" v="449"/>
          <ac:picMkLst>
            <pc:docMk/>
            <pc:sldMk cId="3436578271" sldId="374"/>
            <ac:picMk id="36" creationId="{0C01C78C-E1C5-4FB8-96E8-C98DD6C722D6}"/>
          </ac:picMkLst>
        </pc:picChg>
        <pc:picChg chg="add mod">
          <ac:chgData name="Ebtisam Ibrahim" userId="5629115e88b45765" providerId="LiveId" clId="{F6C84484-BD17-453C-A125-67745548AF56}" dt="2021-10-25T09:11:51.501" v="490"/>
          <ac:picMkLst>
            <pc:docMk/>
            <pc:sldMk cId="3436578271" sldId="374"/>
            <ac:picMk id="37" creationId="{077FDA35-A991-419F-80E8-B93799ECC39D}"/>
          </ac:picMkLst>
        </pc:picChg>
        <pc:picChg chg="add mod">
          <ac:chgData name="Ebtisam Ibrahim" userId="5629115e88b45765" providerId="LiveId" clId="{F6C84484-BD17-453C-A125-67745548AF56}" dt="2021-10-25T09:10:09.794" v="489"/>
          <ac:picMkLst>
            <pc:docMk/>
            <pc:sldMk cId="3436578271" sldId="374"/>
            <ac:picMk id="38" creationId="{0331F003-131D-417A-A6B2-C191F81BDF66}"/>
          </ac:picMkLst>
        </pc:picChg>
        <pc:picChg chg="del">
          <ac:chgData name="Ebtisam Ibrahim" userId="5629115e88b45765" providerId="LiveId" clId="{F6C84484-BD17-453C-A125-67745548AF56}" dt="2021-10-25T06:03:07.775" v="381" actId="478"/>
          <ac:picMkLst>
            <pc:docMk/>
            <pc:sldMk cId="3436578271" sldId="374"/>
            <ac:picMk id="1026" creationId="{48F4412C-F4A7-47DC-99EE-E281F827E142}"/>
          </ac:picMkLst>
        </pc:picChg>
      </pc:sldChg>
      <pc:sldChg chg="addSp delSp modSp add mod">
        <pc:chgData name="Ebtisam Ibrahim" userId="5629115e88b45765" providerId="LiveId" clId="{F6C84484-BD17-453C-A125-67745548AF56}" dt="2021-10-27T07:22:59.976" v="638" actId="207"/>
        <pc:sldMkLst>
          <pc:docMk/>
          <pc:sldMk cId="3086376111" sldId="375"/>
        </pc:sldMkLst>
        <pc:spChg chg="add mod">
          <ac:chgData name="Ebtisam Ibrahim" userId="5629115e88b45765" providerId="LiveId" clId="{F6C84484-BD17-453C-A125-67745548AF56}" dt="2021-10-27T07:21:17.246" v="634" actId="21"/>
          <ac:spMkLst>
            <pc:docMk/>
            <pc:sldMk cId="3086376111" sldId="375"/>
            <ac:spMk id="3" creationId="{F35B10D1-E14B-4FB1-AD4D-D8576607798F}"/>
          </ac:spMkLst>
        </pc:spChg>
        <pc:graphicFrameChg chg="mod modGraphic">
          <ac:chgData name="Ebtisam Ibrahim" userId="5629115e88b45765" providerId="LiveId" clId="{F6C84484-BD17-453C-A125-67745548AF56}" dt="2021-10-25T09:25:03.340" v="524" actId="2711"/>
          <ac:graphicFrameMkLst>
            <pc:docMk/>
            <pc:sldMk cId="3086376111" sldId="375"/>
            <ac:graphicFrameMk id="2" creationId="{BB335285-CE3B-4A6E-8DF3-6711ADDA80A7}"/>
          </ac:graphicFrameMkLst>
        </pc:graphicFrameChg>
        <pc:picChg chg="add mod">
          <ac:chgData name="Ebtisam Ibrahim" userId="5629115e88b45765" providerId="LiveId" clId="{F6C84484-BD17-453C-A125-67745548AF56}" dt="2021-10-25T09:17:37.108" v="519"/>
          <ac:picMkLst>
            <pc:docMk/>
            <pc:sldMk cId="3086376111" sldId="375"/>
            <ac:picMk id="6" creationId="{498B33DD-AF76-4510-8C6A-420DA4420C4F}"/>
          </ac:picMkLst>
        </pc:picChg>
        <pc:picChg chg="mod">
          <ac:chgData name="Ebtisam Ibrahim" userId="5629115e88b45765" providerId="LiveId" clId="{F6C84484-BD17-453C-A125-67745548AF56}" dt="2021-10-27T07:21:04.266" v="632" actId="1076"/>
          <ac:picMkLst>
            <pc:docMk/>
            <pc:sldMk cId="3086376111" sldId="375"/>
            <ac:picMk id="7" creationId="{CDD0057F-733C-401E-B4EB-CFEC85E6DFF3}"/>
          </ac:picMkLst>
        </pc:picChg>
        <pc:picChg chg="add mod">
          <ac:chgData name="Ebtisam Ibrahim" userId="5629115e88b45765" providerId="LiveId" clId="{F6C84484-BD17-453C-A125-67745548AF56}" dt="2021-10-25T09:22:50.858" v="521"/>
          <ac:picMkLst>
            <pc:docMk/>
            <pc:sldMk cId="3086376111" sldId="375"/>
            <ac:picMk id="8" creationId="{1F75339D-6790-4617-8F5F-FFD95A49D2EB}"/>
          </ac:picMkLst>
        </pc:picChg>
        <pc:picChg chg="add del mod">
          <ac:chgData name="Ebtisam Ibrahim" userId="5629115e88b45765" providerId="LiveId" clId="{F6C84484-BD17-453C-A125-67745548AF56}" dt="2021-10-25T09:14:18.295" v="511" actId="478"/>
          <ac:picMkLst>
            <pc:docMk/>
            <pc:sldMk cId="3086376111" sldId="375"/>
            <ac:picMk id="9" creationId="{6F2B5877-BB52-4439-9D43-DC063E5245FD}"/>
          </ac:picMkLst>
        </pc:picChg>
        <pc:picChg chg="add mod">
          <ac:chgData name="Ebtisam Ibrahim" userId="5629115e88b45765" providerId="LiveId" clId="{F6C84484-BD17-453C-A125-67745548AF56}" dt="2021-10-25T09:17:14.947" v="518"/>
          <ac:picMkLst>
            <pc:docMk/>
            <pc:sldMk cId="3086376111" sldId="375"/>
            <ac:picMk id="10" creationId="{F6BD4216-581E-48FE-A16B-B2B72A9635C1}"/>
          </ac:picMkLst>
        </pc:picChg>
        <pc:picChg chg="add mod">
          <ac:chgData name="Ebtisam Ibrahim" userId="5629115e88b45765" providerId="LiveId" clId="{F6C84484-BD17-453C-A125-67745548AF56}" dt="2021-10-25T09:24:18.477" v="522"/>
          <ac:picMkLst>
            <pc:docMk/>
            <pc:sldMk cId="3086376111" sldId="375"/>
            <ac:picMk id="11" creationId="{C82A2E72-9687-420C-A736-4CA0D911ED1F}"/>
          </ac:picMkLst>
        </pc:picChg>
        <pc:picChg chg="add del mod">
          <ac:chgData name="Ebtisam Ibrahim" userId="5629115e88b45765" providerId="LiveId" clId="{F6C84484-BD17-453C-A125-67745548AF56}" dt="2021-10-25T09:14:21.019" v="512" actId="478"/>
          <ac:picMkLst>
            <pc:docMk/>
            <pc:sldMk cId="3086376111" sldId="375"/>
            <ac:picMk id="12" creationId="{CAB4A765-947A-4070-852A-F81759805312}"/>
          </ac:picMkLst>
        </pc:picChg>
        <pc:picChg chg="mod">
          <ac:chgData name="Ebtisam Ibrahim" userId="5629115e88b45765" providerId="LiveId" clId="{F6C84484-BD17-453C-A125-67745548AF56}" dt="2021-10-25T09:14:00.761" v="508"/>
          <ac:picMkLst>
            <pc:docMk/>
            <pc:sldMk cId="3086376111" sldId="375"/>
            <ac:picMk id="15" creationId="{909780A2-0618-4203-B2BC-783DBE64977C}"/>
          </ac:picMkLst>
        </pc:picChg>
        <pc:picChg chg="mod">
          <ac:chgData name="Ebtisam Ibrahim" userId="5629115e88b45765" providerId="LiveId" clId="{F6C84484-BD17-453C-A125-67745548AF56}" dt="2021-10-25T09:13:39.509" v="507"/>
          <ac:picMkLst>
            <pc:docMk/>
            <pc:sldMk cId="3086376111" sldId="375"/>
            <ac:picMk id="36" creationId="{0C01C78C-E1C5-4FB8-96E8-C98DD6C722D6}"/>
          </ac:picMkLst>
        </pc:picChg>
        <pc:picChg chg="add mod">
          <ac:chgData name="Ebtisam Ibrahim" userId="5629115e88b45765" providerId="LiveId" clId="{F6C84484-BD17-453C-A125-67745548AF56}" dt="2021-10-27T07:22:59.976" v="638" actId="207"/>
          <ac:picMkLst>
            <pc:docMk/>
            <pc:sldMk cId="3086376111" sldId="375"/>
            <ac:picMk id="1026" creationId="{8355865E-866A-40E8-8A69-7D828D7F1DF3}"/>
          </ac:picMkLst>
        </pc:picChg>
      </pc:sldChg>
      <pc:sldChg chg="del">
        <pc:chgData name="Ebtisam Ibrahim" userId="5629115e88b45765" providerId="LiveId" clId="{F6C84484-BD17-453C-A125-67745548AF56}" dt="2021-10-25T04:39:53.884" v="50" actId="47"/>
        <pc:sldMkLst>
          <pc:docMk/>
          <pc:sldMk cId="4105735766" sldId="375"/>
        </pc:sldMkLst>
      </pc:sldChg>
      <pc:sldChg chg="add del">
        <pc:chgData name="Ebtisam Ibrahim" userId="5629115e88b45765" providerId="LiveId" clId="{F6C84484-BD17-453C-A125-67745548AF56}" dt="2021-10-27T07:18:39.065" v="529" actId="47"/>
        <pc:sldMkLst>
          <pc:docMk/>
          <pc:sldMk cId="3144631272" sldId="376"/>
        </pc:sldMkLst>
      </pc:sldChg>
      <pc:sldChg chg="del">
        <pc:chgData name="Ebtisam Ibrahim" userId="5629115e88b45765" providerId="LiveId" clId="{F6C84484-BD17-453C-A125-67745548AF56}" dt="2021-10-25T04:39:53.837" v="49" actId="47"/>
        <pc:sldMkLst>
          <pc:docMk/>
          <pc:sldMk cId="3900648407" sldId="376"/>
        </pc:sldMkLst>
      </pc:sldChg>
      <pc:sldChg chg="del">
        <pc:chgData name="Ebtisam Ibrahim" userId="5629115e88b45765" providerId="LiveId" clId="{F6C84484-BD17-453C-A125-67745548AF56}" dt="2021-10-25T04:39:53.800" v="48" actId="47"/>
        <pc:sldMkLst>
          <pc:docMk/>
          <pc:sldMk cId="35423992" sldId="377"/>
        </pc:sldMkLst>
      </pc:sldChg>
      <pc:sldChg chg="del">
        <pc:chgData name="Ebtisam Ibrahim" userId="5629115e88b45765" providerId="LiveId" clId="{F6C84484-BD17-453C-A125-67745548AF56}" dt="2021-10-25T04:39:53.767" v="47" actId="47"/>
        <pc:sldMkLst>
          <pc:docMk/>
          <pc:sldMk cId="1739156273" sldId="378"/>
        </pc:sldMkLst>
      </pc:sldChg>
      <pc:sldChg chg="del">
        <pc:chgData name="Ebtisam Ibrahim" userId="5629115e88b45765" providerId="LiveId" clId="{F6C84484-BD17-453C-A125-67745548AF56}" dt="2021-10-25T04:39:53.732" v="46" actId="47"/>
        <pc:sldMkLst>
          <pc:docMk/>
          <pc:sldMk cId="3383249774" sldId="379"/>
        </pc:sldMkLst>
      </pc:sldChg>
      <pc:sldChg chg="del">
        <pc:chgData name="Ebtisam Ibrahim" userId="5629115e88b45765" providerId="LiveId" clId="{F6C84484-BD17-453C-A125-67745548AF56}" dt="2021-10-25T04:39:53.716" v="45" actId="47"/>
        <pc:sldMkLst>
          <pc:docMk/>
          <pc:sldMk cId="12101883" sldId="380"/>
        </pc:sldMkLst>
      </pc:sldChg>
      <pc:sldChg chg="del">
        <pc:chgData name="Ebtisam Ibrahim" userId="5629115e88b45765" providerId="LiveId" clId="{F6C84484-BD17-453C-A125-67745548AF56}" dt="2021-10-25T04:39:53.674" v="44" actId="47"/>
        <pc:sldMkLst>
          <pc:docMk/>
          <pc:sldMk cId="1051521207" sldId="381"/>
        </pc:sldMkLst>
      </pc:sldChg>
      <pc:sldChg chg="del">
        <pc:chgData name="Ebtisam Ibrahim" userId="5629115e88b45765" providerId="LiveId" clId="{F6C84484-BD17-453C-A125-67745548AF56}" dt="2021-10-25T04:39:53.633" v="43" actId="47"/>
        <pc:sldMkLst>
          <pc:docMk/>
          <pc:sldMk cId="1775196600" sldId="382"/>
        </pc:sldMkLst>
      </pc:sldChg>
      <pc:sldChg chg="del">
        <pc:chgData name="Ebtisam Ibrahim" userId="5629115e88b45765" providerId="LiveId" clId="{F6C84484-BD17-453C-A125-67745548AF56}" dt="2021-10-25T04:39:53.603" v="42" actId="47"/>
        <pc:sldMkLst>
          <pc:docMk/>
          <pc:sldMk cId="2724998094" sldId="383"/>
        </pc:sldMkLst>
      </pc:sldChg>
      <pc:sldChg chg="del">
        <pc:chgData name="Ebtisam Ibrahim" userId="5629115e88b45765" providerId="LiveId" clId="{F6C84484-BD17-453C-A125-67745548AF56}" dt="2021-10-25T04:39:53.583" v="41" actId="47"/>
        <pc:sldMkLst>
          <pc:docMk/>
          <pc:sldMk cId="2408461151" sldId="384"/>
        </pc:sldMkLst>
      </pc:sldChg>
      <pc:sldChg chg="del">
        <pc:chgData name="Ebtisam Ibrahim" userId="5629115e88b45765" providerId="LiveId" clId="{F6C84484-BD17-453C-A125-67745548AF56}" dt="2021-10-25T04:39:53.537" v="40" actId="47"/>
        <pc:sldMkLst>
          <pc:docMk/>
          <pc:sldMk cId="163042526" sldId="385"/>
        </pc:sldMkLst>
      </pc:sldChg>
      <pc:sldChg chg="del">
        <pc:chgData name="Ebtisam Ibrahim" userId="5629115e88b45765" providerId="LiveId" clId="{F6C84484-BD17-453C-A125-67745548AF56}" dt="2021-10-25T04:39:53.489" v="39" actId="47"/>
        <pc:sldMkLst>
          <pc:docMk/>
          <pc:sldMk cId="659484727" sldId="386"/>
        </pc:sldMkLst>
      </pc:sldChg>
      <pc:sldChg chg="del">
        <pc:chgData name="Ebtisam Ibrahim" userId="5629115e88b45765" providerId="LiveId" clId="{F6C84484-BD17-453C-A125-67745548AF56}" dt="2021-10-25T04:39:53.409" v="38" actId="47"/>
        <pc:sldMkLst>
          <pc:docMk/>
          <pc:sldMk cId="3873735889" sldId="387"/>
        </pc:sldMkLst>
      </pc:sldChg>
      <pc:sldChg chg="del">
        <pc:chgData name="Ebtisam Ibrahim" userId="5629115e88b45765" providerId="LiveId" clId="{F6C84484-BD17-453C-A125-67745548AF56}" dt="2021-10-25T04:39:53.349" v="36" actId="47"/>
        <pc:sldMkLst>
          <pc:docMk/>
          <pc:sldMk cId="1260982790" sldId="388"/>
        </pc:sldMkLst>
      </pc:sldChg>
      <pc:sldChg chg="del">
        <pc:chgData name="Ebtisam Ibrahim" userId="5629115e88b45765" providerId="LiveId" clId="{F6C84484-BD17-453C-A125-67745548AF56}" dt="2021-10-25T04:39:53.388" v="37" actId="47"/>
        <pc:sldMkLst>
          <pc:docMk/>
          <pc:sldMk cId="1412701197" sldId="389"/>
        </pc:sldMkLst>
      </pc:sldChg>
      <pc:sldChg chg="del">
        <pc:chgData name="Ebtisam Ibrahim" userId="5629115e88b45765" providerId="LiveId" clId="{F6C84484-BD17-453C-A125-67745548AF56}" dt="2021-10-25T04:39:53.296" v="35" actId="47"/>
        <pc:sldMkLst>
          <pc:docMk/>
          <pc:sldMk cId="2808124045" sldId="390"/>
        </pc:sldMkLst>
      </pc:sldChg>
      <pc:sldChg chg="del">
        <pc:chgData name="Ebtisam Ibrahim" userId="5629115e88b45765" providerId="LiveId" clId="{F6C84484-BD17-453C-A125-67745548AF56}" dt="2021-10-25T04:39:53.268" v="34" actId="47"/>
        <pc:sldMkLst>
          <pc:docMk/>
          <pc:sldMk cId="2488537900" sldId="391"/>
        </pc:sldMkLst>
      </pc:sldChg>
      <pc:sldChg chg="del">
        <pc:chgData name="Ebtisam Ibrahim" userId="5629115e88b45765" providerId="LiveId" clId="{F6C84484-BD17-453C-A125-67745548AF56}" dt="2021-10-25T04:39:53.249" v="33" actId="47"/>
        <pc:sldMkLst>
          <pc:docMk/>
          <pc:sldMk cId="3858419013" sldId="392"/>
        </pc:sldMkLst>
      </pc:sldChg>
      <pc:sldChg chg="del">
        <pc:chgData name="Ebtisam Ibrahim" userId="5629115e88b45765" providerId="LiveId" clId="{F6C84484-BD17-453C-A125-67745548AF56}" dt="2021-10-25T04:39:53.210" v="32" actId="47"/>
        <pc:sldMkLst>
          <pc:docMk/>
          <pc:sldMk cId="1182013695" sldId="393"/>
        </pc:sldMkLst>
      </pc:sldChg>
      <pc:sldChg chg="del">
        <pc:chgData name="Ebtisam Ibrahim" userId="5629115e88b45765" providerId="LiveId" clId="{F6C84484-BD17-453C-A125-67745548AF56}" dt="2021-10-25T04:39:53.159" v="31" actId="47"/>
        <pc:sldMkLst>
          <pc:docMk/>
          <pc:sldMk cId="3835260796" sldId="394"/>
        </pc:sldMkLst>
      </pc:sldChg>
      <pc:sldChg chg="del">
        <pc:chgData name="Ebtisam Ibrahim" userId="5629115e88b45765" providerId="LiveId" clId="{F6C84484-BD17-453C-A125-67745548AF56}" dt="2021-10-25T04:39:53.128" v="30" actId="47"/>
        <pc:sldMkLst>
          <pc:docMk/>
          <pc:sldMk cId="580769709" sldId="395"/>
        </pc:sldMkLst>
      </pc:sldChg>
      <pc:sldChg chg="del">
        <pc:chgData name="Ebtisam Ibrahim" userId="5629115e88b45765" providerId="LiveId" clId="{F6C84484-BD17-453C-A125-67745548AF56}" dt="2021-10-25T04:39:53.068" v="29" actId="47"/>
        <pc:sldMkLst>
          <pc:docMk/>
          <pc:sldMk cId="529173093" sldId="396"/>
        </pc:sldMkLst>
      </pc:sldChg>
      <pc:sldChg chg="del">
        <pc:chgData name="Ebtisam Ibrahim" userId="5629115e88b45765" providerId="LiveId" clId="{F6C84484-BD17-453C-A125-67745548AF56}" dt="2021-10-25T04:39:53.034" v="28" actId="47"/>
        <pc:sldMkLst>
          <pc:docMk/>
          <pc:sldMk cId="240074143" sldId="397"/>
        </pc:sldMkLst>
      </pc:sldChg>
      <pc:sldChg chg="del">
        <pc:chgData name="Ebtisam Ibrahim" userId="5629115e88b45765" providerId="LiveId" clId="{F6C84484-BD17-453C-A125-67745548AF56}" dt="2021-10-25T04:39:53.005" v="27" actId="47"/>
        <pc:sldMkLst>
          <pc:docMk/>
          <pc:sldMk cId="2742209877" sldId="398"/>
        </pc:sldMkLst>
      </pc:sldChg>
      <pc:sldChg chg="del">
        <pc:chgData name="Ebtisam Ibrahim" userId="5629115e88b45765" providerId="LiveId" clId="{F6C84484-BD17-453C-A125-67745548AF56}" dt="2021-10-25T04:39:52.967" v="26" actId="47"/>
        <pc:sldMkLst>
          <pc:docMk/>
          <pc:sldMk cId="1954417938" sldId="399"/>
        </pc:sldMkLst>
      </pc:sldChg>
      <pc:sldChg chg="del">
        <pc:chgData name="Ebtisam Ibrahim" userId="5629115e88b45765" providerId="LiveId" clId="{F6C84484-BD17-453C-A125-67745548AF56}" dt="2021-10-25T04:39:52.934" v="25" actId="47"/>
        <pc:sldMkLst>
          <pc:docMk/>
          <pc:sldMk cId="1513754751" sldId="400"/>
        </pc:sldMkLst>
      </pc:sldChg>
      <pc:sldChg chg="del">
        <pc:chgData name="Ebtisam Ibrahim" userId="5629115e88b45765" providerId="LiveId" clId="{F6C84484-BD17-453C-A125-67745548AF56}" dt="2021-10-25T04:39:52.901" v="24" actId="47"/>
        <pc:sldMkLst>
          <pc:docMk/>
          <pc:sldMk cId="1155354170" sldId="401"/>
        </pc:sldMkLst>
      </pc:sldChg>
      <pc:sldChg chg="del">
        <pc:chgData name="Ebtisam Ibrahim" userId="5629115e88b45765" providerId="LiveId" clId="{F6C84484-BD17-453C-A125-67745548AF56}" dt="2021-10-25T04:39:52.867" v="23" actId="47"/>
        <pc:sldMkLst>
          <pc:docMk/>
          <pc:sldMk cId="665503464" sldId="402"/>
        </pc:sldMkLst>
      </pc:sldChg>
      <pc:sldChg chg="del">
        <pc:chgData name="Ebtisam Ibrahim" userId="5629115e88b45765" providerId="LiveId" clId="{F6C84484-BD17-453C-A125-67745548AF56}" dt="2021-10-25T04:39:52.837" v="22" actId="47"/>
        <pc:sldMkLst>
          <pc:docMk/>
          <pc:sldMk cId="4011753200" sldId="403"/>
        </pc:sldMkLst>
      </pc:sldChg>
      <pc:sldChg chg="del">
        <pc:chgData name="Ebtisam Ibrahim" userId="5629115e88b45765" providerId="LiveId" clId="{F6C84484-BD17-453C-A125-67745548AF56}" dt="2021-10-25T04:39:52.801" v="21" actId="47"/>
        <pc:sldMkLst>
          <pc:docMk/>
          <pc:sldMk cId="4172990929" sldId="404"/>
        </pc:sldMkLst>
      </pc:sldChg>
      <pc:sldChg chg="del">
        <pc:chgData name="Ebtisam Ibrahim" userId="5629115e88b45765" providerId="LiveId" clId="{F6C84484-BD17-453C-A125-67745548AF56}" dt="2021-10-25T04:39:52.767" v="20" actId="47"/>
        <pc:sldMkLst>
          <pc:docMk/>
          <pc:sldMk cId="2865524002" sldId="405"/>
        </pc:sldMkLst>
      </pc:sldChg>
      <pc:sldChg chg="del">
        <pc:chgData name="Ebtisam Ibrahim" userId="5629115e88b45765" providerId="LiveId" clId="{F6C84484-BD17-453C-A125-67745548AF56}" dt="2021-10-25T04:39:52.733" v="19" actId="47"/>
        <pc:sldMkLst>
          <pc:docMk/>
          <pc:sldMk cId="4267462131" sldId="406"/>
        </pc:sldMkLst>
      </pc:sldChg>
      <pc:sldChg chg="del">
        <pc:chgData name="Ebtisam Ibrahim" userId="5629115e88b45765" providerId="LiveId" clId="{F6C84484-BD17-453C-A125-67745548AF56}" dt="2021-10-25T04:39:52.691" v="18" actId="47"/>
        <pc:sldMkLst>
          <pc:docMk/>
          <pc:sldMk cId="985210708" sldId="407"/>
        </pc:sldMkLst>
      </pc:sldChg>
      <pc:sldChg chg="del">
        <pc:chgData name="Ebtisam Ibrahim" userId="5629115e88b45765" providerId="LiveId" clId="{F6C84484-BD17-453C-A125-67745548AF56}" dt="2021-10-25T04:39:52.176" v="17" actId="47"/>
        <pc:sldMkLst>
          <pc:docMk/>
          <pc:sldMk cId="1346704196" sldId="408"/>
        </pc:sldMkLst>
      </pc:sldChg>
      <pc:sldChg chg="del">
        <pc:chgData name="Ebtisam Ibrahim" userId="5629115e88b45765" providerId="LiveId" clId="{F6C84484-BD17-453C-A125-67745548AF56}" dt="2021-10-25T04:39:51.969" v="16" actId="47"/>
        <pc:sldMkLst>
          <pc:docMk/>
          <pc:sldMk cId="1481747313" sldId="409"/>
        </pc:sldMkLst>
      </pc:sldChg>
      <pc:sldChg chg="del">
        <pc:chgData name="Ebtisam Ibrahim" userId="5629115e88b45765" providerId="LiveId" clId="{F6C84484-BD17-453C-A125-67745548AF56}" dt="2021-10-25T04:39:51.802" v="15" actId="47"/>
        <pc:sldMkLst>
          <pc:docMk/>
          <pc:sldMk cId="3478359372" sldId="410"/>
        </pc:sldMkLst>
      </pc:sldChg>
      <pc:sldChg chg="del">
        <pc:chgData name="Ebtisam Ibrahim" userId="5629115e88b45765" providerId="LiveId" clId="{F6C84484-BD17-453C-A125-67745548AF56}" dt="2021-10-25T04:39:51.603" v="14" actId="47"/>
        <pc:sldMkLst>
          <pc:docMk/>
          <pc:sldMk cId="4019488056" sldId="411"/>
        </pc:sldMkLst>
      </pc:sldChg>
      <pc:sldChg chg="del">
        <pc:chgData name="Ebtisam Ibrahim" userId="5629115e88b45765" providerId="LiveId" clId="{F6C84484-BD17-453C-A125-67745548AF56}" dt="2021-10-25T04:39:51.411" v="13" actId="47"/>
        <pc:sldMkLst>
          <pc:docMk/>
          <pc:sldMk cId="3782478785" sldId="412"/>
        </pc:sldMkLst>
      </pc:sldChg>
      <pc:sldChg chg="del">
        <pc:chgData name="Ebtisam Ibrahim" userId="5629115e88b45765" providerId="LiveId" clId="{F6C84484-BD17-453C-A125-67745548AF56}" dt="2021-10-25T04:39:51.199" v="12" actId="47"/>
        <pc:sldMkLst>
          <pc:docMk/>
          <pc:sldMk cId="3003797732" sldId="413"/>
        </pc:sldMkLst>
      </pc:sldChg>
      <pc:sldChg chg="del">
        <pc:chgData name="Ebtisam Ibrahim" userId="5629115e88b45765" providerId="LiveId" clId="{F6C84484-BD17-453C-A125-67745548AF56}" dt="2021-10-25T04:39:51.003" v="11" actId="47"/>
        <pc:sldMkLst>
          <pc:docMk/>
          <pc:sldMk cId="3021388683" sldId="414"/>
        </pc:sldMkLst>
      </pc:sldChg>
      <pc:sldChg chg="del">
        <pc:chgData name="Ebtisam Ibrahim" userId="5629115e88b45765" providerId="LiveId" clId="{F6C84484-BD17-453C-A125-67745548AF56}" dt="2021-10-25T04:39:50.382" v="8" actId="47"/>
        <pc:sldMkLst>
          <pc:docMk/>
          <pc:sldMk cId="2867087598" sldId="415"/>
        </pc:sldMkLst>
      </pc:sldChg>
      <pc:sldChg chg="del">
        <pc:chgData name="Ebtisam Ibrahim" userId="5629115e88b45765" providerId="LiveId" clId="{F6C84484-BD17-453C-A125-67745548AF56}" dt="2021-10-25T04:39:50.809" v="10" actId="47"/>
        <pc:sldMkLst>
          <pc:docMk/>
          <pc:sldMk cId="2125059341" sldId="416"/>
        </pc:sldMkLst>
      </pc:sldChg>
      <pc:sldChg chg="del">
        <pc:chgData name="Ebtisam Ibrahim" userId="5629115e88b45765" providerId="LiveId" clId="{F6C84484-BD17-453C-A125-67745548AF56}" dt="2021-10-25T04:39:50.577" v="9" actId="47"/>
        <pc:sldMkLst>
          <pc:docMk/>
          <pc:sldMk cId="3444624632" sldId="417"/>
        </pc:sldMkLst>
      </pc:sldChg>
      <pc:sldChg chg="del">
        <pc:chgData name="Ebtisam Ibrahim" userId="5629115e88b45765" providerId="LiveId" clId="{F6C84484-BD17-453C-A125-67745548AF56}" dt="2021-10-25T04:39:50.118" v="7" actId="47"/>
        <pc:sldMkLst>
          <pc:docMk/>
          <pc:sldMk cId="361076485" sldId="418"/>
        </pc:sldMkLst>
      </pc:sldChg>
      <pc:sldChg chg="del">
        <pc:chgData name="Ebtisam Ibrahim" userId="5629115e88b45765" providerId="LiveId" clId="{F6C84484-BD17-453C-A125-67745548AF56}" dt="2021-10-25T04:39:49.874" v="6" actId="47"/>
        <pc:sldMkLst>
          <pc:docMk/>
          <pc:sldMk cId="1333632487" sldId="419"/>
        </pc:sldMkLst>
      </pc:sldChg>
      <pc:sldChg chg="del">
        <pc:chgData name="Ebtisam Ibrahim" userId="5629115e88b45765" providerId="LiveId" clId="{F6C84484-BD17-453C-A125-67745548AF56}" dt="2021-10-25T04:39:49.631" v="5" actId="47"/>
        <pc:sldMkLst>
          <pc:docMk/>
          <pc:sldMk cId="1948049444" sldId="420"/>
        </pc:sldMkLst>
      </pc:sldChg>
      <pc:sldChg chg="del">
        <pc:chgData name="Ebtisam Ibrahim" userId="5629115e88b45765" providerId="LiveId" clId="{F6C84484-BD17-453C-A125-67745548AF56}" dt="2021-10-25T04:39:49.353" v="4" actId="47"/>
        <pc:sldMkLst>
          <pc:docMk/>
          <pc:sldMk cId="923829289" sldId="421"/>
        </pc:sldMkLst>
      </pc:sldChg>
      <pc:sldChg chg="del">
        <pc:chgData name="Ebtisam Ibrahim" userId="5629115e88b45765" providerId="LiveId" clId="{F6C84484-BD17-453C-A125-67745548AF56}" dt="2021-10-25T04:39:49.047" v="3" actId="47"/>
        <pc:sldMkLst>
          <pc:docMk/>
          <pc:sldMk cId="2006580018" sldId="422"/>
        </pc:sldMkLst>
      </pc:sldChg>
      <pc:sldChg chg="del">
        <pc:chgData name="Ebtisam Ibrahim" userId="5629115e88b45765" providerId="LiveId" clId="{F6C84484-BD17-453C-A125-67745548AF56}" dt="2021-10-25T04:39:48.718" v="2" actId="47"/>
        <pc:sldMkLst>
          <pc:docMk/>
          <pc:sldMk cId="757697401" sldId="423"/>
        </pc:sldMkLst>
      </pc:sldChg>
      <pc:sldChg chg="del">
        <pc:chgData name="Ebtisam Ibrahim" userId="5629115e88b45765" providerId="LiveId" clId="{F6C84484-BD17-453C-A125-67745548AF56}" dt="2021-10-25T04:39:34.621" v="0" actId="47"/>
        <pc:sldMkLst>
          <pc:docMk/>
          <pc:sldMk cId="1710699675" sldId="424"/>
        </pc:sldMkLst>
      </pc:sldChg>
      <pc:sldMasterChg chg="delSldLayout">
        <pc:chgData name="Ebtisam Ibrahim" userId="5629115e88b45765" providerId="LiveId" clId="{F6C84484-BD17-453C-A125-67745548AF56}" dt="2021-10-25T04:40:09.802" v="76" actId="47"/>
        <pc:sldMasterMkLst>
          <pc:docMk/>
          <pc:sldMasterMk cId="0" sldId="2147483680"/>
        </pc:sldMasterMkLst>
        <pc:sldLayoutChg chg="del">
          <pc:chgData name="Ebtisam Ibrahim" userId="5629115e88b45765" providerId="LiveId" clId="{F6C84484-BD17-453C-A125-67745548AF56}" dt="2021-10-25T04:39:54.585" v="60" actId="47"/>
          <pc:sldLayoutMkLst>
            <pc:docMk/>
            <pc:sldMasterMk cId="0" sldId="2147483680"/>
            <pc:sldLayoutMk cId="0" sldId="2147483649"/>
          </pc:sldLayoutMkLst>
        </pc:sldLayoutChg>
        <pc:sldLayoutChg chg="del">
          <pc:chgData name="Ebtisam Ibrahim" userId="5629115e88b45765" providerId="LiveId" clId="{F6C84484-BD17-453C-A125-67745548AF56}" dt="2021-10-25T04:40:05.519" v="72" actId="47"/>
          <pc:sldLayoutMkLst>
            <pc:docMk/>
            <pc:sldMasterMk cId="0" sldId="2147483680"/>
            <pc:sldLayoutMk cId="0" sldId="2147483650"/>
          </pc:sldLayoutMkLst>
        </pc:sldLayoutChg>
        <pc:sldLayoutChg chg="del">
          <pc:chgData name="Ebtisam Ibrahim" userId="5629115e88b45765" providerId="LiveId" clId="{F6C84484-BD17-453C-A125-67745548AF56}" dt="2021-10-25T04:40:09.802" v="76" actId="47"/>
          <pc:sldLayoutMkLst>
            <pc:docMk/>
            <pc:sldMasterMk cId="0" sldId="2147483680"/>
            <pc:sldLayoutMk cId="0" sldId="2147483660"/>
          </pc:sldLayoutMkLst>
        </pc:sldLayoutChg>
        <pc:sldLayoutChg chg="del">
          <pc:chgData name="Ebtisam Ibrahim" userId="5629115e88b45765" providerId="LiveId" clId="{F6C84484-BD17-453C-A125-67745548AF56}" dt="2021-10-25T04:39:54.651" v="62" actId="47"/>
          <pc:sldLayoutMkLst>
            <pc:docMk/>
            <pc:sldMasterMk cId="0" sldId="2147483680"/>
            <pc:sldLayoutMk cId="0" sldId="2147483667"/>
          </pc:sldLayoutMkLst>
        </pc:sldLayoutChg>
        <pc:sldLayoutChg chg="del">
          <pc:chgData name="Ebtisam Ibrahim" userId="5629115e88b45765" providerId="LiveId" clId="{F6C84484-BD17-453C-A125-67745548AF56}" dt="2021-10-25T04:39:53.940" v="52" actId="47"/>
          <pc:sldLayoutMkLst>
            <pc:docMk/>
            <pc:sldMasterMk cId="0" sldId="2147483680"/>
            <pc:sldLayoutMk cId="0" sldId="2147483668"/>
          </pc:sldLayoutMkLst>
        </pc:sldLayoutChg>
      </pc:sldMasterChg>
    </pc:docChg>
  </pc:docChgLst>
  <pc:docChgLst>
    <pc:chgData name="Ebtisam Ibrahim" userId="5629115e88b45765" providerId="LiveId" clId="{3CE60CCF-07A7-44A9-81A1-361EA382C8E2}"/>
    <pc:docChg chg="undo custSel addSld delSld modSld sldOrd">
      <pc:chgData name="Ebtisam Ibrahim" userId="5629115e88b45765" providerId="LiveId" clId="{3CE60CCF-07A7-44A9-81A1-361EA382C8E2}" dt="2021-10-21T08:55:15.258" v="806" actId="20577"/>
      <pc:docMkLst>
        <pc:docMk/>
      </pc:docMkLst>
      <pc:sldChg chg="addSp delSp modSp mod modAnim">
        <pc:chgData name="Ebtisam Ibrahim" userId="5629115e88b45765" providerId="LiveId" clId="{3CE60CCF-07A7-44A9-81A1-361EA382C8E2}" dt="2021-10-19T07:08:47.697" v="129" actId="1076"/>
        <pc:sldMkLst>
          <pc:docMk/>
          <pc:sldMk cId="0" sldId="256"/>
        </pc:sldMkLst>
        <pc:spChg chg="mod">
          <ac:chgData name="Ebtisam Ibrahim" userId="5629115e88b45765" providerId="LiveId" clId="{3CE60CCF-07A7-44A9-81A1-361EA382C8E2}" dt="2021-10-19T07:06:01.930" v="115" actId="404"/>
          <ac:spMkLst>
            <pc:docMk/>
            <pc:sldMk cId="0" sldId="256"/>
            <ac:spMk id="175" creationId="{00000000-0000-0000-0000-000000000000}"/>
          </ac:spMkLst>
        </pc:spChg>
        <pc:spChg chg="mod">
          <ac:chgData name="Ebtisam Ibrahim" userId="5629115e88b45765" providerId="LiveId" clId="{3CE60CCF-07A7-44A9-81A1-361EA382C8E2}" dt="2021-10-19T07:05:40.603" v="109"/>
          <ac:spMkLst>
            <pc:docMk/>
            <pc:sldMk cId="0" sldId="256"/>
            <ac:spMk id="176" creationId="{00000000-0000-0000-0000-000000000000}"/>
          </ac:spMkLst>
        </pc:spChg>
        <pc:picChg chg="del">
          <ac:chgData name="Ebtisam Ibrahim" userId="5629115e88b45765" providerId="LiveId" clId="{3CE60CCF-07A7-44A9-81A1-361EA382C8E2}" dt="2021-10-19T07:06:08.823" v="116" actId="478"/>
          <ac:picMkLst>
            <pc:docMk/>
            <pc:sldMk cId="0" sldId="256"/>
            <ac:picMk id="2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7:08:40.837" v="128" actId="688"/>
          <ac:picMkLst>
            <pc:docMk/>
            <pc:sldMk cId="0" sldId="256"/>
            <ac:picMk id="13" creationId="{65024416-3904-4226-9E92-95BB9DAE1F7A}"/>
          </ac:picMkLst>
        </pc:picChg>
        <pc:picChg chg="mod">
          <ac:chgData name="Ebtisam Ibrahim" userId="5629115e88b45765" providerId="LiveId" clId="{3CE60CCF-07A7-44A9-81A1-361EA382C8E2}" dt="2021-10-19T07:08:47.697" v="129" actId="1076"/>
          <ac:picMkLst>
            <pc:docMk/>
            <pc:sldMk cId="0" sldId="256"/>
            <ac:picMk id="179" creationId="{00000000-0000-0000-0000-000000000000}"/>
          </ac:picMkLst>
        </pc:picChg>
      </pc:sldChg>
      <pc:sldChg chg="modSp modAnim">
        <pc:chgData name="Ebtisam Ibrahim" userId="5629115e88b45765" providerId="LiveId" clId="{3CE60CCF-07A7-44A9-81A1-361EA382C8E2}" dt="2021-10-19T07:13:44.699" v="157" actId="2711"/>
        <pc:sldMkLst>
          <pc:docMk/>
          <pc:sldMk cId="0" sldId="257"/>
        </pc:sldMkLst>
        <pc:spChg chg="mod">
          <ac:chgData name="Ebtisam Ibrahim" userId="5629115e88b45765" providerId="LiveId" clId="{3CE60CCF-07A7-44A9-81A1-361EA382C8E2}" dt="2021-10-19T07:13:44.699" v="157" actId="2711"/>
          <ac:spMkLst>
            <pc:docMk/>
            <pc:sldMk cId="0" sldId="257"/>
            <ac:spMk id="191" creationId="{00000000-0000-0000-0000-000000000000}"/>
          </ac:spMkLst>
        </pc:spChg>
      </pc:sldChg>
      <pc:sldChg chg="addSp delSp modSp mod delAnim modAnim">
        <pc:chgData name="Ebtisam Ibrahim" userId="5629115e88b45765" providerId="LiveId" clId="{3CE60CCF-07A7-44A9-81A1-361EA382C8E2}" dt="2021-10-19T07:08:22.477" v="124" actId="1076"/>
        <pc:sldMkLst>
          <pc:docMk/>
          <pc:sldMk cId="0" sldId="258"/>
        </pc:sldMkLst>
        <pc:spChg chg="del">
          <ac:chgData name="Ebtisam Ibrahim" userId="5629115e88b45765" providerId="LiveId" clId="{3CE60CCF-07A7-44A9-81A1-361EA382C8E2}" dt="2021-10-19T07:08:02.654" v="120" actId="478"/>
          <ac:spMkLst>
            <pc:docMk/>
            <pc:sldMk cId="0" sldId="258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08:02.654" v="120" actId="478"/>
          <ac:spMkLst>
            <pc:docMk/>
            <pc:sldMk cId="0" sldId="258"/>
            <ac:spMk id="5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7:07:42.213" v="117" actId="478"/>
          <ac:spMkLst>
            <pc:docMk/>
            <pc:sldMk cId="0" sldId="258"/>
            <ac:spMk id="7" creationId="{74CFF6E0-91FB-464C-851C-A88492160963}"/>
          </ac:spMkLst>
        </pc:spChg>
        <pc:spChg chg="add mod">
          <ac:chgData name="Ebtisam Ibrahim" userId="5629115e88b45765" providerId="LiveId" clId="{3CE60CCF-07A7-44A9-81A1-361EA382C8E2}" dt="2021-10-19T07:07:42.213" v="117" actId="478"/>
          <ac:spMkLst>
            <pc:docMk/>
            <pc:sldMk cId="0" sldId="258"/>
            <ac:spMk id="9" creationId="{2FFF5012-22D7-4279-BA99-880BE5E16EFB}"/>
          </ac:spMkLst>
        </pc:spChg>
        <pc:spChg chg="add mod">
          <ac:chgData name="Ebtisam Ibrahim" userId="5629115e88b45765" providerId="LiveId" clId="{3CE60CCF-07A7-44A9-81A1-361EA382C8E2}" dt="2021-10-19T07:08:02.654" v="120" actId="478"/>
          <ac:spMkLst>
            <pc:docMk/>
            <pc:sldMk cId="0" sldId="258"/>
            <ac:spMk id="11" creationId="{45D8A376-A444-4714-89DD-BC0E48D00C88}"/>
          </ac:spMkLst>
        </pc:spChg>
        <pc:spChg chg="add mod">
          <ac:chgData name="Ebtisam Ibrahim" userId="5629115e88b45765" providerId="LiveId" clId="{3CE60CCF-07A7-44A9-81A1-361EA382C8E2}" dt="2021-10-19T07:07:51.823" v="119" actId="1076"/>
          <ac:spMkLst>
            <pc:docMk/>
            <pc:sldMk cId="0" sldId="258"/>
            <ac:spMk id="34" creationId="{F46DBC06-4BA5-405C-9FC3-31B0417F7B68}"/>
          </ac:spMkLst>
        </pc:spChg>
        <pc:spChg chg="add mod">
          <ac:chgData name="Ebtisam Ibrahim" userId="5629115e88b45765" providerId="LiveId" clId="{3CE60CCF-07A7-44A9-81A1-361EA382C8E2}" dt="2021-10-19T07:07:51.823" v="119" actId="1076"/>
          <ac:spMkLst>
            <pc:docMk/>
            <pc:sldMk cId="0" sldId="258"/>
            <ac:spMk id="35" creationId="{3A8728F3-7BC3-4972-8099-D0BEB7E2587B}"/>
          </ac:spMkLst>
        </pc:spChg>
        <pc:spChg chg="add mod">
          <ac:chgData name="Ebtisam Ibrahim" userId="5629115e88b45765" providerId="LiveId" clId="{3CE60CCF-07A7-44A9-81A1-361EA382C8E2}" dt="2021-10-19T07:07:51.823" v="119" actId="1076"/>
          <ac:spMkLst>
            <pc:docMk/>
            <pc:sldMk cId="0" sldId="258"/>
            <ac:spMk id="36" creationId="{888978FF-EC4F-4B2A-911A-87F818230660}"/>
          </ac:spMkLst>
        </pc:spChg>
        <pc:spChg chg="add mod">
          <ac:chgData name="Ebtisam Ibrahim" userId="5629115e88b45765" providerId="LiveId" clId="{3CE60CCF-07A7-44A9-81A1-361EA382C8E2}" dt="2021-10-19T07:07:51.823" v="119" actId="1076"/>
          <ac:spMkLst>
            <pc:docMk/>
            <pc:sldMk cId="0" sldId="258"/>
            <ac:spMk id="37" creationId="{6054B2EA-3296-4F59-B837-4F0311B204AE}"/>
          </ac:spMkLst>
        </pc:spChg>
        <pc:spChg chg="add mod">
          <ac:chgData name="Ebtisam Ibrahim" userId="5629115e88b45765" providerId="LiveId" clId="{3CE60CCF-07A7-44A9-81A1-361EA382C8E2}" dt="2021-10-19T07:07:51.823" v="119" actId="1076"/>
          <ac:spMkLst>
            <pc:docMk/>
            <pc:sldMk cId="0" sldId="258"/>
            <ac:spMk id="38" creationId="{3D408A6A-4B2C-4D4D-970A-AC64A3DC02A7}"/>
          </ac:spMkLst>
        </pc:spChg>
        <pc:spChg chg="add mod">
          <ac:chgData name="Ebtisam Ibrahim" userId="5629115e88b45765" providerId="LiveId" clId="{3CE60CCF-07A7-44A9-81A1-361EA382C8E2}" dt="2021-10-19T07:07:51.823" v="119" actId="1076"/>
          <ac:spMkLst>
            <pc:docMk/>
            <pc:sldMk cId="0" sldId="258"/>
            <ac:spMk id="39" creationId="{A4F6935E-DEB2-4DBA-89C8-E3AD61C79C4A}"/>
          </ac:spMkLst>
        </pc:spChg>
        <pc:spChg chg="add mod">
          <ac:chgData name="Ebtisam Ibrahim" userId="5629115e88b45765" providerId="LiveId" clId="{3CE60CCF-07A7-44A9-81A1-361EA382C8E2}" dt="2021-10-19T07:07:51.823" v="119" actId="1076"/>
          <ac:spMkLst>
            <pc:docMk/>
            <pc:sldMk cId="0" sldId="258"/>
            <ac:spMk id="40" creationId="{E665FB18-97CD-46E6-BDFA-51D0AD75085D}"/>
          </ac:spMkLst>
        </pc:spChg>
        <pc:spChg chg="add mod">
          <ac:chgData name="Ebtisam Ibrahim" userId="5629115e88b45765" providerId="LiveId" clId="{3CE60CCF-07A7-44A9-81A1-361EA382C8E2}" dt="2021-10-19T07:08:22.477" v="124" actId="1076"/>
          <ac:spMkLst>
            <pc:docMk/>
            <pc:sldMk cId="0" sldId="258"/>
            <ac:spMk id="41" creationId="{D7DF7310-0F05-44DB-8AC9-F5E4AB774070}"/>
          </ac:spMkLst>
        </pc:spChg>
        <pc:spChg chg="del">
          <ac:chgData name="Ebtisam Ibrahim" userId="5629115e88b45765" providerId="LiveId" clId="{3CE60CCF-07A7-44A9-81A1-361EA382C8E2}" dt="2021-10-19T07:07:42.213" v="117" actId="478"/>
          <ac:spMkLst>
            <pc:docMk/>
            <pc:sldMk cId="0" sldId="258"/>
            <ac:spMk id="217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07:42.213" v="117" actId="478"/>
          <ac:spMkLst>
            <pc:docMk/>
            <pc:sldMk cId="0" sldId="258"/>
            <ac:spMk id="218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07:42.213" v="117" actId="478"/>
          <ac:spMkLst>
            <pc:docMk/>
            <pc:sldMk cId="0" sldId="258"/>
            <ac:spMk id="219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08:02.654" v="120" actId="478"/>
          <ac:spMkLst>
            <pc:docMk/>
            <pc:sldMk cId="0" sldId="258"/>
            <ac:spMk id="223" creationId="{00000000-0000-0000-0000-000000000000}"/>
          </ac:spMkLst>
        </pc:spChg>
        <pc:picChg chg="del">
          <ac:chgData name="Ebtisam Ibrahim" userId="5629115e88b45765" providerId="LiveId" clId="{3CE60CCF-07A7-44A9-81A1-361EA382C8E2}" dt="2021-10-19T07:07:42.213" v="117" actId="478"/>
          <ac:picMkLst>
            <pc:docMk/>
            <pc:sldMk cId="0" sldId="258"/>
            <ac:picMk id="3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7:08:02.654" v="120" actId="478"/>
          <ac:picMkLst>
            <pc:docMk/>
            <pc:sldMk cId="0" sldId="258"/>
            <ac:picMk id="4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7:08:11.246" v="122" actId="14100"/>
          <ac:picMkLst>
            <pc:docMk/>
            <pc:sldMk cId="0" sldId="258"/>
            <ac:picMk id="33" creationId="{25F39346-07D6-4DD7-8B0D-DABCD939DC24}"/>
          </ac:picMkLst>
        </pc:picChg>
        <pc:picChg chg="del">
          <ac:chgData name="Ebtisam Ibrahim" userId="5629115e88b45765" providerId="LiveId" clId="{3CE60CCF-07A7-44A9-81A1-361EA382C8E2}" dt="2021-10-19T07:08:02.654" v="120" actId="478"/>
          <ac:picMkLst>
            <pc:docMk/>
            <pc:sldMk cId="0" sldId="258"/>
            <ac:picMk id="221" creationId="{00000000-0000-0000-0000-000000000000}"/>
          </ac:picMkLst>
        </pc:picChg>
      </pc:sldChg>
      <pc:sldChg chg="del">
        <pc:chgData name="Ebtisam Ibrahim" userId="5629115e88b45765" providerId="LiveId" clId="{3CE60CCF-07A7-44A9-81A1-361EA382C8E2}" dt="2021-10-19T07:16:55.793" v="198" actId="47"/>
        <pc:sldMkLst>
          <pc:docMk/>
          <pc:sldMk cId="23929700" sldId="259"/>
        </pc:sldMkLst>
      </pc:sldChg>
      <pc:sldChg chg="del">
        <pc:chgData name="Ebtisam Ibrahim" userId="5629115e88b45765" providerId="LiveId" clId="{3CE60CCF-07A7-44A9-81A1-361EA382C8E2}" dt="2021-10-19T07:18:14.668" v="212" actId="47"/>
        <pc:sldMkLst>
          <pc:docMk/>
          <pc:sldMk cId="3098924727" sldId="260"/>
        </pc:sldMkLst>
      </pc:sldChg>
      <pc:sldChg chg="del">
        <pc:chgData name="Ebtisam Ibrahim" userId="5629115e88b45765" providerId="LiveId" clId="{3CE60CCF-07A7-44A9-81A1-361EA382C8E2}" dt="2021-10-19T07:17:11.117" v="205" actId="47"/>
        <pc:sldMkLst>
          <pc:docMk/>
          <pc:sldMk cId="1676388340" sldId="261"/>
        </pc:sldMkLst>
      </pc:sldChg>
      <pc:sldChg chg="del">
        <pc:chgData name="Ebtisam Ibrahim" userId="5629115e88b45765" providerId="LiveId" clId="{3CE60CCF-07A7-44A9-81A1-361EA382C8E2}" dt="2021-10-19T07:17:09.571" v="204" actId="47"/>
        <pc:sldMkLst>
          <pc:docMk/>
          <pc:sldMk cId="2177574918" sldId="262"/>
        </pc:sldMkLst>
      </pc:sldChg>
      <pc:sldChg chg="del">
        <pc:chgData name="Ebtisam Ibrahim" userId="5629115e88b45765" providerId="LiveId" clId="{3CE60CCF-07A7-44A9-81A1-361EA382C8E2}" dt="2021-10-19T07:17:07.592" v="203" actId="47"/>
        <pc:sldMkLst>
          <pc:docMk/>
          <pc:sldMk cId="1250882191" sldId="263"/>
        </pc:sldMkLst>
      </pc:sldChg>
      <pc:sldChg chg="del">
        <pc:chgData name="Ebtisam Ibrahim" userId="5629115e88b45765" providerId="LiveId" clId="{3CE60CCF-07A7-44A9-81A1-361EA382C8E2}" dt="2021-10-19T07:17:06.001" v="202" actId="47"/>
        <pc:sldMkLst>
          <pc:docMk/>
          <pc:sldMk cId="2697252395" sldId="264"/>
        </pc:sldMkLst>
      </pc:sldChg>
      <pc:sldChg chg="del">
        <pc:chgData name="Ebtisam Ibrahim" userId="5629115e88b45765" providerId="LiveId" clId="{3CE60CCF-07A7-44A9-81A1-361EA382C8E2}" dt="2021-10-19T07:16:58.309" v="199" actId="47"/>
        <pc:sldMkLst>
          <pc:docMk/>
          <pc:sldMk cId="3838952365" sldId="265"/>
        </pc:sldMkLst>
      </pc:sldChg>
      <pc:sldChg chg="del">
        <pc:chgData name="Ebtisam Ibrahim" userId="5629115e88b45765" providerId="LiveId" clId="{3CE60CCF-07A7-44A9-81A1-361EA382C8E2}" dt="2021-10-19T07:16:53.341" v="197" actId="47"/>
        <pc:sldMkLst>
          <pc:docMk/>
          <pc:sldMk cId="235865969" sldId="266"/>
        </pc:sldMkLst>
      </pc:sldChg>
      <pc:sldChg chg="del">
        <pc:chgData name="Ebtisam Ibrahim" userId="5629115e88b45765" providerId="LiveId" clId="{3CE60CCF-07A7-44A9-81A1-361EA382C8E2}" dt="2021-10-19T07:17:56.278" v="206" actId="47"/>
        <pc:sldMkLst>
          <pc:docMk/>
          <pc:sldMk cId="3270660233" sldId="267"/>
        </pc:sldMkLst>
      </pc:sldChg>
      <pc:sldChg chg="del">
        <pc:chgData name="Ebtisam Ibrahim" userId="5629115e88b45765" providerId="LiveId" clId="{3CE60CCF-07A7-44A9-81A1-361EA382C8E2}" dt="2021-10-19T07:17:00.323" v="200" actId="47"/>
        <pc:sldMkLst>
          <pc:docMk/>
          <pc:sldMk cId="1555358447" sldId="268"/>
        </pc:sldMkLst>
      </pc:sldChg>
      <pc:sldChg chg="delSp modSp mod">
        <pc:chgData name="Ebtisam Ibrahim" userId="5629115e88b45765" providerId="LiveId" clId="{3CE60CCF-07A7-44A9-81A1-361EA382C8E2}" dt="2021-10-19T08:00:57.415" v="325" actId="313"/>
        <pc:sldMkLst>
          <pc:docMk/>
          <pc:sldMk cId="0" sldId="269"/>
        </pc:sldMkLst>
        <pc:spChg chg="mod">
          <ac:chgData name="Ebtisam Ibrahim" userId="5629115e88b45765" providerId="LiveId" clId="{3CE60CCF-07A7-44A9-81A1-361EA382C8E2}" dt="2021-10-19T08:00:57.415" v="325" actId="313"/>
          <ac:spMkLst>
            <pc:docMk/>
            <pc:sldMk cId="0" sldId="269"/>
            <ac:spMk id="542" creationId="{00000000-0000-0000-0000-000000000000}"/>
          </ac:spMkLst>
        </pc:spChg>
        <pc:picChg chg="del">
          <ac:chgData name="Ebtisam Ibrahim" userId="5629115e88b45765" providerId="LiveId" clId="{3CE60CCF-07A7-44A9-81A1-361EA382C8E2}" dt="2021-10-19T08:00:53.058" v="324" actId="478"/>
          <ac:picMkLst>
            <pc:docMk/>
            <pc:sldMk cId="0" sldId="269"/>
            <ac:picMk id="10" creationId="{00000000-0000-0000-0000-000000000000}"/>
          </ac:picMkLst>
        </pc:picChg>
      </pc:sldChg>
      <pc:sldChg chg="del">
        <pc:chgData name="Ebtisam Ibrahim" userId="5629115e88b45765" providerId="LiveId" clId="{3CE60CCF-07A7-44A9-81A1-361EA382C8E2}" dt="2021-10-19T07:17:58.825" v="207" actId="47"/>
        <pc:sldMkLst>
          <pc:docMk/>
          <pc:sldMk cId="2484415609" sldId="270"/>
        </pc:sldMkLst>
      </pc:sldChg>
      <pc:sldChg chg="addSp delSp modSp mod">
        <pc:chgData name="Ebtisam Ibrahim" userId="5629115e88b45765" providerId="LiveId" clId="{3CE60CCF-07A7-44A9-81A1-361EA382C8E2}" dt="2021-10-19T08:15:12.013" v="408" actId="1076"/>
        <pc:sldMkLst>
          <pc:docMk/>
          <pc:sldMk cId="0" sldId="289"/>
        </pc:sldMkLst>
        <pc:spChg chg="add mod">
          <ac:chgData name="Ebtisam Ibrahim" userId="5629115e88b45765" providerId="LiveId" clId="{3CE60CCF-07A7-44A9-81A1-361EA382C8E2}" dt="2021-10-19T08:14:59.960" v="407" actId="1076"/>
          <ac:spMkLst>
            <pc:docMk/>
            <pc:sldMk cId="0" sldId="289"/>
            <ac:spMk id="2" creationId="{C950DBDE-8B6A-4D37-9D56-44C37EA911AC}"/>
          </ac:spMkLst>
        </pc:spChg>
        <pc:spChg chg="mod">
          <ac:chgData name="Ebtisam Ibrahim" userId="5629115e88b45765" providerId="LiveId" clId="{3CE60CCF-07A7-44A9-81A1-361EA382C8E2}" dt="2021-10-19T08:13:46.234" v="369" actId="21"/>
          <ac:spMkLst>
            <pc:docMk/>
            <pc:sldMk cId="0" sldId="289"/>
            <ac:spMk id="17" creationId="{2FBFECF6-F24E-4E31-B656-04DE1D585FED}"/>
          </ac:spMkLst>
        </pc:spChg>
        <pc:spChg chg="mod">
          <ac:chgData name="Ebtisam Ibrahim" userId="5629115e88b45765" providerId="LiveId" clId="{3CE60CCF-07A7-44A9-81A1-361EA382C8E2}" dt="2021-10-19T08:12:19.229" v="358" actId="20577"/>
          <ac:spMkLst>
            <pc:docMk/>
            <pc:sldMk cId="0" sldId="289"/>
            <ac:spMk id="18" creationId="{7028DAC7-DFD1-4FA3-AA52-6C63C81307F5}"/>
          </ac:spMkLst>
        </pc:spChg>
        <pc:spChg chg="mod">
          <ac:chgData name="Ebtisam Ibrahim" userId="5629115e88b45765" providerId="LiveId" clId="{3CE60CCF-07A7-44A9-81A1-361EA382C8E2}" dt="2021-10-19T08:14:07.060" v="379"/>
          <ac:spMkLst>
            <pc:docMk/>
            <pc:sldMk cId="0" sldId="289"/>
            <ac:spMk id="1233" creationId="{00000000-0000-0000-0000-000000000000}"/>
          </ac:spMkLst>
        </pc:spChg>
        <pc:picChg chg="mod">
          <ac:chgData name="Ebtisam Ibrahim" userId="5629115e88b45765" providerId="LiveId" clId="{3CE60CCF-07A7-44A9-81A1-361EA382C8E2}" dt="2021-10-19T08:15:12.013" v="408" actId="1076"/>
          <ac:picMkLst>
            <pc:docMk/>
            <pc:sldMk cId="0" sldId="289"/>
            <ac:picMk id="123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13:37.565" v="367" actId="478"/>
          <ac:picMkLst>
            <pc:docMk/>
            <pc:sldMk cId="0" sldId="289"/>
            <ac:picMk id="1241" creationId="{00000000-0000-0000-0000-000000000000}"/>
          </ac:picMkLst>
        </pc:picChg>
      </pc:sldChg>
      <pc:sldChg chg="del">
        <pc:chgData name="Ebtisam Ibrahim" userId="5629115e88b45765" providerId="LiveId" clId="{3CE60CCF-07A7-44A9-81A1-361EA382C8E2}" dt="2021-10-19T08:08:29.010" v="350" actId="47"/>
        <pc:sldMkLst>
          <pc:docMk/>
          <pc:sldMk cId="675573189" sldId="311"/>
        </pc:sldMkLst>
      </pc:sldChg>
      <pc:sldChg chg="addSp delSp modSp mod delAnim modAnim">
        <pc:chgData name="Ebtisam Ibrahim" userId="5629115e88b45765" providerId="LiveId" clId="{3CE60CCF-07A7-44A9-81A1-361EA382C8E2}" dt="2021-10-19T08:04:12.509" v="331"/>
        <pc:sldMkLst>
          <pc:docMk/>
          <pc:sldMk cId="742286964" sldId="316"/>
        </pc:sldMkLst>
        <pc:spChg chg="del">
          <ac:chgData name="Ebtisam Ibrahim" userId="5629115e88b45765" providerId="LiveId" clId="{3CE60CCF-07A7-44A9-81A1-361EA382C8E2}" dt="2021-10-19T08:03:20.543" v="328" actId="478"/>
          <ac:spMkLst>
            <pc:docMk/>
            <pc:sldMk cId="742286964" sldId="316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3:20.543" v="328" actId="478"/>
          <ac:spMkLst>
            <pc:docMk/>
            <pc:sldMk cId="742286964" sldId="316"/>
            <ac:spMk id="3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3:20.543" v="328" actId="478"/>
          <ac:spMkLst>
            <pc:docMk/>
            <pc:sldMk cId="742286964" sldId="316"/>
            <ac:spMk id="5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3:20.543" v="328" actId="478"/>
          <ac:spMkLst>
            <pc:docMk/>
            <pc:sldMk cId="742286964" sldId="316"/>
            <ac:spMk id="10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3:20.543" v="328" actId="478"/>
          <ac:spMkLst>
            <pc:docMk/>
            <pc:sldMk cId="742286964" sldId="316"/>
            <ac:spMk id="11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3:20.543" v="328" actId="478"/>
          <ac:spMkLst>
            <pc:docMk/>
            <pc:sldMk cId="742286964" sldId="316"/>
            <ac:spMk id="1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3:20.543" v="328" actId="478"/>
          <ac:spMkLst>
            <pc:docMk/>
            <pc:sldMk cId="742286964" sldId="316"/>
            <ac:spMk id="13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3:20.543" v="328" actId="478"/>
          <ac:spMkLst>
            <pc:docMk/>
            <pc:sldMk cId="742286964" sldId="316"/>
            <ac:spMk id="15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3:20.543" v="328" actId="478"/>
          <ac:spMkLst>
            <pc:docMk/>
            <pc:sldMk cId="742286964" sldId="316"/>
            <ac:spMk id="19" creationId="{00000000-0000-0000-0000-000000000000}"/>
          </ac:spMkLst>
        </pc:spChg>
        <pc:spChg chg="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22" creationId="{1F556E17-F00A-4F68-B188-05CCA30D0020}"/>
          </ac:spMkLst>
        </pc:spChg>
        <pc:spChg chg="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23" creationId="{46FDB696-336D-4CD3-BE6B-3D45EF5BDE65}"/>
          </ac:spMkLst>
        </pc:spChg>
        <pc:spChg chg="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24" creationId="{43A4873F-8899-4840-B215-BB78EB559B81}"/>
          </ac:spMkLst>
        </pc:spChg>
        <pc:spChg chg="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25" creationId="{F36EBA12-0360-46A1-8D74-DE9017396DDF}"/>
          </ac:spMkLst>
        </pc:spChg>
        <pc:spChg chg="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27" creationId="{678CAB8A-7718-4583-8157-DAADF0A800BC}"/>
          </ac:spMkLst>
        </pc:spChg>
        <pc:spChg chg="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28" creationId="{1B3ACF81-7464-46FA-A954-3672D64945D0}"/>
          </ac:spMkLst>
        </pc:spChg>
        <pc:spChg chg="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30" creationId="{03092231-1CB7-4DC7-A8B5-70453E2D3E8B}"/>
          </ac:spMkLst>
        </pc:spChg>
        <pc:spChg chg="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31" creationId="{CAB7D340-6492-45A6-84E7-D5A9C0008579}"/>
          </ac:spMkLst>
        </pc:spChg>
        <pc:spChg chg="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32" creationId="{CE78E440-E271-4969-8B47-77752B39BF7E}"/>
          </ac:spMkLst>
        </pc:spChg>
        <pc:spChg chg="add 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35" creationId="{872CE006-BBDB-488C-8061-D66A97EB4AE5}"/>
          </ac:spMkLst>
        </pc:spChg>
        <pc:spChg chg="add 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36" creationId="{A70725E9-0ED8-42F1-9B21-C40429DBDD41}"/>
          </ac:spMkLst>
        </pc:spChg>
        <pc:spChg chg="add 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37" creationId="{17FEEBB0-F7CE-4B82-9723-A71FBC8DE1A4}"/>
          </ac:spMkLst>
        </pc:spChg>
        <pc:spChg chg="add mod">
          <ac:chgData name="Ebtisam Ibrahim" userId="5629115e88b45765" providerId="LiveId" clId="{3CE60CCF-07A7-44A9-81A1-361EA382C8E2}" dt="2021-10-19T08:04:12.509" v="331"/>
          <ac:spMkLst>
            <pc:docMk/>
            <pc:sldMk cId="742286964" sldId="316"/>
            <ac:spMk id="38" creationId="{A832F139-1A4B-4623-B94E-7B4CD5D37234}"/>
          </ac:spMkLst>
        </pc:spChg>
        <pc:grpChg chg="add mod">
          <ac:chgData name="Ebtisam Ibrahim" userId="5629115e88b45765" providerId="LiveId" clId="{3CE60CCF-07A7-44A9-81A1-361EA382C8E2}" dt="2021-10-19T08:04:12.509" v="331"/>
          <ac:grpSpMkLst>
            <pc:docMk/>
            <pc:sldMk cId="742286964" sldId="316"/>
            <ac:grpSpMk id="21" creationId="{19527A9A-C364-4B9D-8CDA-DC7C6231555D}"/>
          </ac:grpSpMkLst>
        </pc:grpChg>
        <pc:grpChg chg="add mod">
          <ac:chgData name="Ebtisam Ibrahim" userId="5629115e88b45765" providerId="LiveId" clId="{3CE60CCF-07A7-44A9-81A1-361EA382C8E2}" dt="2021-10-19T08:04:12.509" v="331"/>
          <ac:grpSpMkLst>
            <pc:docMk/>
            <pc:sldMk cId="742286964" sldId="316"/>
            <ac:grpSpMk id="26" creationId="{BA557B62-5422-42DA-B2CC-451B41DC941B}"/>
          </ac:grpSpMkLst>
        </pc:grpChg>
        <pc:grpChg chg="add mod">
          <ac:chgData name="Ebtisam Ibrahim" userId="5629115e88b45765" providerId="LiveId" clId="{3CE60CCF-07A7-44A9-81A1-361EA382C8E2}" dt="2021-10-19T08:04:12.509" v="331"/>
          <ac:grpSpMkLst>
            <pc:docMk/>
            <pc:sldMk cId="742286964" sldId="316"/>
            <ac:grpSpMk id="29" creationId="{10C2AB51-92B1-48F7-8B24-336A5A04243C}"/>
          </ac:grpSpMkLst>
        </pc:grpChg>
        <pc:picChg chg="del">
          <ac:chgData name="Ebtisam Ibrahim" userId="5629115e88b45765" providerId="LiveId" clId="{3CE60CCF-07A7-44A9-81A1-361EA382C8E2}" dt="2021-10-19T08:03:20.543" v="328" actId="478"/>
          <ac:picMkLst>
            <pc:docMk/>
            <pc:sldMk cId="742286964" sldId="316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3:20.543" v="328" actId="478"/>
          <ac:picMkLst>
            <pc:docMk/>
            <pc:sldMk cId="742286964" sldId="316"/>
            <ac:picMk id="6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3:20.543" v="328" actId="478"/>
          <ac:picMkLst>
            <pc:docMk/>
            <pc:sldMk cId="742286964" sldId="316"/>
            <ac:picMk id="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3:20.543" v="328" actId="478"/>
          <ac:picMkLst>
            <pc:docMk/>
            <pc:sldMk cId="742286964" sldId="316"/>
            <ac:picMk id="8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3:20.543" v="328" actId="478"/>
          <ac:picMkLst>
            <pc:docMk/>
            <pc:sldMk cId="742286964" sldId="316"/>
            <ac:picMk id="9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3:20.543" v="328" actId="478"/>
          <ac:picMkLst>
            <pc:docMk/>
            <pc:sldMk cId="742286964" sldId="316"/>
            <ac:picMk id="1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3:20.543" v="328" actId="478"/>
          <ac:picMkLst>
            <pc:docMk/>
            <pc:sldMk cId="742286964" sldId="316"/>
            <ac:picMk id="16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3:24.776" v="330" actId="478"/>
          <ac:picMkLst>
            <pc:docMk/>
            <pc:sldMk cId="742286964" sldId="316"/>
            <ac:picMk id="1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3:20.543" v="328" actId="478"/>
          <ac:picMkLst>
            <pc:docMk/>
            <pc:sldMk cId="742286964" sldId="316"/>
            <ac:picMk id="18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3:22.731" v="329" actId="478"/>
          <ac:picMkLst>
            <pc:docMk/>
            <pc:sldMk cId="742286964" sldId="316"/>
            <ac:picMk id="20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8:04:12.509" v="331"/>
          <ac:picMkLst>
            <pc:docMk/>
            <pc:sldMk cId="742286964" sldId="316"/>
            <ac:picMk id="33" creationId="{7C36CD81-431E-4E6A-B992-1D17A03BE636}"/>
          </ac:picMkLst>
        </pc:picChg>
        <pc:picChg chg="add mod">
          <ac:chgData name="Ebtisam Ibrahim" userId="5629115e88b45765" providerId="LiveId" clId="{3CE60CCF-07A7-44A9-81A1-361EA382C8E2}" dt="2021-10-19T08:04:12.509" v="331"/>
          <ac:picMkLst>
            <pc:docMk/>
            <pc:sldMk cId="742286964" sldId="316"/>
            <ac:picMk id="34" creationId="{DE62FA49-2D19-4503-8902-1A05E58D7B30}"/>
          </ac:picMkLst>
        </pc:picChg>
      </pc:sldChg>
      <pc:sldChg chg="addSp delSp modSp mod delAnim modAnim">
        <pc:chgData name="Ebtisam Ibrahim" userId="5629115e88b45765" providerId="LiveId" clId="{3CE60CCF-07A7-44A9-81A1-361EA382C8E2}" dt="2021-10-19T08:05:37.318" v="335"/>
        <pc:sldMkLst>
          <pc:docMk/>
          <pc:sldMk cId="2266916502" sldId="317"/>
        </pc:sldMkLst>
        <pc:spChg chg="del">
          <ac:chgData name="Ebtisam Ibrahim" userId="5629115e88b45765" providerId="LiveId" clId="{3CE60CCF-07A7-44A9-81A1-361EA382C8E2}" dt="2021-10-19T08:05:20.064" v="334" actId="478"/>
          <ac:spMkLst>
            <pc:docMk/>
            <pc:sldMk cId="2266916502" sldId="317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5:20.064" v="334" actId="478"/>
          <ac:spMkLst>
            <pc:docMk/>
            <pc:sldMk cId="2266916502" sldId="317"/>
            <ac:spMk id="3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5:20.064" v="334" actId="478"/>
          <ac:spMkLst>
            <pc:docMk/>
            <pc:sldMk cId="2266916502" sldId="317"/>
            <ac:spMk id="10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5:20.064" v="334" actId="478"/>
          <ac:spMkLst>
            <pc:docMk/>
            <pc:sldMk cId="2266916502" sldId="317"/>
            <ac:spMk id="11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5:20.064" v="334" actId="478"/>
          <ac:spMkLst>
            <pc:docMk/>
            <pc:sldMk cId="2266916502" sldId="317"/>
            <ac:spMk id="1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5:20.064" v="334" actId="478"/>
          <ac:spMkLst>
            <pc:docMk/>
            <pc:sldMk cId="2266916502" sldId="317"/>
            <ac:spMk id="13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5:20.064" v="334" actId="478"/>
          <ac:spMkLst>
            <pc:docMk/>
            <pc:sldMk cId="2266916502" sldId="317"/>
            <ac:spMk id="15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5:20.064" v="334" actId="478"/>
          <ac:spMkLst>
            <pc:docMk/>
            <pc:sldMk cId="2266916502" sldId="317"/>
            <ac:spMk id="18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5:20.064" v="334" actId="478"/>
          <ac:spMkLst>
            <pc:docMk/>
            <pc:sldMk cId="2266916502" sldId="317"/>
            <ac:spMk id="19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8:05:37.318" v="335"/>
          <ac:spMkLst>
            <pc:docMk/>
            <pc:sldMk cId="2266916502" sldId="317"/>
            <ac:spMk id="23" creationId="{7796F349-1C54-4C06-AD92-B75FE2D7D868}"/>
          </ac:spMkLst>
        </pc:spChg>
        <pc:spChg chg="add mod">
          <ac:chgData name="Ebtisam Ibrahim" userId="5629115e88b45765" providerId="LiveId" clId="{3CE60CCF-07A7-44A9-81A1-361EA382C8E2}" dt="2021-10-19T08:05:37.318" v="335"/>
          <ac:spMkLst>
            <pc:docMk/>
            <pc:sldMk cId="2266916502" sldId="317"/>
            <ac:spMk id="24" creationId="{C29C384E-B220-4D97-8259-CC16D8FE412B}"/>
          </ac:spMkLst>
        </pc:spChg>
        <pc:spChg chg="add mod">
          <ac:chgData name="Ebtisam Ibrahim" userId="5629115e88b45765" providerId="LiveId" clId="{3CE60CCF-07A7-44A9-81A1-361EA382C8E2}" dt="2021-10-19T08:05:37.318" v="335"/>
          <ac:spMkLst>
            <pc:docMk/>
            <pc:sldMk cId="2266916502" sldId="317"/>
            <ac:spMk id="25" creationId="{13E78812-F879-4615-ABA7-9404BBA9889F}"/>
          </ac:spMkLst>
        </pc:spChg>
        <pc:spChg chg="add mod">
          <ac:chgData name="Ebtisam Ibrahim" userId="5629115e88b45765" providerId="LiveId" clId="{3CE60CCF-07A7-44A9-81A1-361EA382C8E2}" dt="2021-10-19T08:05:37.318" v="335"/>
          <ac:spMkLst>
            <pc:docMk/>
            <pc:sldMk cId="2266916502" sldId="317"/>
            <ac:spMk id="26" creationId="{6D01AEE3-5C17-4F23-915B-F93E7C839AF7}"/>
          </ac:spMkLst>
        </pc:spChg>
        <pc:spChg chg="add mod">
          <ac:chgData name="Ebtisam Ibrahim" userId="5629115e88b45765" providerId="LiveId" clId="{3CE60CCF-07A7-44A9-81A1-361EA382C8E2}" dt="2021-10-19T08:05:37.318" v="335"/>
          <ac:spMkLst>
            <pc:docMk/>
            <pc:sldMk cId="2266916502" sldId="317"/>
            <ac:spMk id="27" creationId="{3BF079DE-7415-42C6-88EB-BEE64878FA57}"/>
          </ac:spMkLst>
        </pc:spChg>
        <pc:spChg chg="add mod">
          <ac:chgData name="Ebtisam Ibrahim" userId="5629115e88b45765" providerId="LiveId" clId="{3CE60CCF-07A7-44A9-81A1-361EA382C8E2}" dt="2021-10-19T08:05:37.318" v="335"/>
          <ac:spMkLst>
            <pc:docMk/>
            <pc:sldMk cId="2266916502" sldId="317"/>
            <ac:spMk id="28" creationId="{61F51095-A081-492A-AE59-81C270CACEDE}"/>
          </ac:spMkLst>
        </pc:sp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5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6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8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9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1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16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1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20.064" v="334" actId="478"/>
          <ac:picMkLst>
            <pc:docMk/>
            <pc:sldMk cId="2266916502" sldId="317"/>
            <ac:picMk id="21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8:05:37.318" v="335"/>
          <ac:picMkLst>
            <pc:docMk/>
            <pc:sldMk cId="2266916502" sldId="317"/>
            <ac:picMk id="22" creationId="{CA47D2DF-E41D-49BF-B1C2-848E1F4F202D}"/>
          </ac:picMkLst>
        </pc:picChg>
        <pc:picChg chg="add mod">
          <ac:chgData name="Ebtisam Ibrahim" userId="5629115e88b45765" providerId="LiveId" clId="{3CE60CCF-07A7-44A9-81A1-361EA382C8E2}" dt="2021-10-19T08:05:37.318" v="335"/>
          <ac:picMkLst>
            <pc:docMk/>
            <pc:sldMk cId="2266916502" sldId="317"/>
            <ac:picMk id="29" creationId="{CD565FB1-032A-4952-8577-7366518354F5}"/>
          </ac:picMkLst>
        </pc:picChg>
      </pc:sldChg>
      <pc:sldChg chg="addSp delSp modSp mod delAnim modAnim">
        <pc:chgData name="Ebtisam Ibrahim" userId="5629115e88b45765" providerId="LiveId" clId="{3CE60CCF-07A7-44A9-81A1-361EA382C8E2}" dt="2021-10-19T08:06:38.608" v="341" actId="478"/>
        <pc:sldMkLst>
          <pc:docMk/>
          <pc:sldMk cId="3472001251" sldId="318"/>
        </pc:sldMkLst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3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5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10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11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1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13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15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18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12.771" v="338" actId="478"/>
          <ac:spMkLst>
            <pc:docMk/>
            <pc:sldMk cId="3472001251" sldId="318"/>
            <ac:spMk id="19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8:06:33.187" v="340" actId="1076"/>
          <ac:spMkLst>
            <pc:docMk/>
            <pc:sldMk cId="3472001251" sldId="318"/>
            <ac:spMk id="22" creationId="{A7F5739B-0F19-4627-B940-3057EDEB9B71}"/>
          </ac:spMkLst>
        </pc:spChg>
        <pc:spChg chg="add del mod">
          <ac:chgData name="Ebtisam Ibrahim" userId="5629115e88b45765" providerId="LiveId" clId="{3CE60CCF-07A7-44A9-81A1-361EA382C8E2}" dt="2021-10-19T08:06:38.608" v="341" actId="478"/>
          <ac:spMkLst>
            <pc:docMk/>
            <pc:sldMk cId="3472001251" sldId="318"/>
            <ac:spMk id="23" creationId="{D55EAD28-A850-4469-88E0-6792A6FC68BD}"/>
          </ac:spMkLst>
        </pc:spChg>
        <pc:spChg chg="add mod">
          <ac:chgData name="Ebtisam Ibrahim" userId="5629115e88b45765" providerId="LiveId" clId="{3CE60CCF-07A7-44A9-81A1-361EA382C8E2}" dt="2021-10-19T08:06:33.187" v="340" actId="1076"/>
          <ac:spMkLst>
            <pc:docMk/>
            <pc:sldMk cId="3472001251" sldId="318"/>
            <ac:spMk id="25" creationId="{BC863909-2FE7-4591-BFF7-BF34386D8623}"/>
          </ac:spMkLst>
        </pc:spChg>
        <pc:spChg chg="add mod">
          <ac:chgData name="Ebtisam Ibrahim" userId="5629115e88b45765" providerId="LiveId" clId="{3CE60CCF-07A7-44A9-81A1-361EA382C8E2}" dt="2021-10-19T08:06:33.187" v="340" actId="1076"/>
          <ac:spMkLst>
            <pc:docMk/>
            <pc:sldMk cId="3472001251" sldId="318"/>
            <ac:spMk id="26" creationId="{3FAC36C8-02D2-4624-B25A-A64945FA0988}"/>
          </ac:spMkLst>
        </pc:spChg>
        <pc:spChg chg="add mod">
          <ac:chgData name="Ebtisam Ibrahim" userId="5629115e88b45765" providerId="LiveId" clId="{3CE60CCF-07A7-44A9-81A1-361EA382C8E2}" dt="2021-10-19T08:06:33.187" v="340" actId="1076"/>
          <ac:spMkLst>
            <pc:docMk/>
            <pc:sldMk cId="3472001251" sldId="318"/>
            <ac:spMk id="27" creationId="{2714567A-A26A-4BD2-BD3C-6005D5A04378}"/>
          </ac:spMkLst>
        </pc:spChg>
        <pc:spChg chg="add mod">
          <ac:chgData name="Ebtisam Ibrahim" userId="5629115e88b45765" providerId="LiveId" clId="{3CE60CCF-07A7-44A9-81A1-361EA382C8E2}" dt="2021-10-19T08:06:33.187" v="340" actId="1076"/>
          <ac:spMkLst>
            <pc:docMk/>
            <pc:sldMk cId="3472001251" sldId="318"/>
            <ac:spMk id="28" creationId="{4ADE12BE-374A-42A0-8A3B-EB3FBEB0BE21}"/>
          </ac:spMkLst>
        </pc:spChg>
        <pc:spChg chg="add mod">
          <ac:chgData name="Ebtisam Ibrahim" userId="5629115e88b45765" providerId="LiveId" clId="{3CE60CCF-07A7-44A9-81A1-361EA382C8E2}" dt="2021-10-19T08:06:33.187" v="340" actId="1076"/>
          <ac:spMkLst>
            <pc:docMk/>
            <pc:sldMk cId="3472001251" sldId="318"/>
            <ac:spMk id="29" creationId="{3D8F0A8A-1806-4024-9234-4593EDB42C73}"/>
          </ac:spMkLst>
        </pc:spChg>
        <pc:spChg chg="add mod">
          <ac:chgData name="Ebtisam Ibrahim" userId="5629115e88b45765" providerId="LiveId" clId="{3CE60CCF-07A7-44A9-81A1-361EA382C8E2}" dt="2021-10-19T08:06:33.187" v="340" actId="1076"/>
          <ac:spMkLst>
            <pc:docMk/>
            <pc:sldMk cId="3472001251" sldId="318"/>
            <ac:spMk id="30" creationId="{F2D11F68-5F4F-4D9F-80DB-E5F33ADB5397}"/>
          </ac:spMkLst>
        </pc:spChg>
        <pc:spChg chg="add mod">
          <ac:chgData name="Ebtisam Ibrahim" userId="5629115e88b45765" providerId="LiveId" clId="{3CE60CCF-07A7-44A9-81A1-361EA382C8E2}" dt="2021-10-19T08:06:33.187" v="340" actId="1076"/>
          <ac:spMkLst>
            <pc:docMk/>
            <pc:sldMk cId="3472001251" sldId="318"/>
            <ac:spMk id="31" creationId="{36D4153C-6E66-4D11-A672-09B3816FD857}"/>
          </ac:spMkLst>
        </pc:sp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6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8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9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1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16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1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20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12.771" v="338" actId="478"/>
          <ac:picMkLst>
            <pc:docMk/>
            <pc:sldMk cId="3472001251" sldId="318"/>
            <ac:picMk id="21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8:06:33.187" v="340" actId="1076"/>
          <ac:picMkLst>
            <pc:docMk/>
            <pc:sldMk cId="3472001251" sldId="318"/>
            <ac:picMk id="24" creationId="{D6D07817-B125-4C60-8A27-930F6D0060A4}"/>
          </ac:picMkLst>
        </pc:picChg>
      </pc:sldChg>
      <pc:sldChg chg="addSp delSp modSp mod delAnim">
        <pc:chgData name="Ebtisam Ibrahim" userId="5629115e88b45765" providerId="LiveId" clId="{3CE60CCF-07A7-44A9-81A1-361EA382C8E2}" dt="2021-10-19T08:07:40.016" v="345"/>
        <pc:sldMkLst>
          <pc:docMk/>
          <pc:sldMk cId="2633937582" sldId="319"/>
        </pc:sldMkLst>
        <pc:spChg chg="del">
          <ac:chgData name="Ebtisam Ibrahim" userId="5629115e88b45765" providerId="LiveId" clId="{3CE60CCF-07A7-44A9-81A1-361EA382C8E2}" dt="2021-10-19T08:07:14.821" v="344" actId="478"/>
          <ac:spMkLst>
            <pc:docMk/>
            <pc:sldMk cId="2633937582" sldId="319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7:14.821" v="344" actId="478"/>
          <ac:spMkLst>
            <pc:docMk/>
            <pc:sldMk cId="2633937582" sldId="319"/>
            <ac:spMk id="3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7:14.821" v="344" actId="478"/>
          <ac:spMkLst>
            <pc:docMk/>
            <pc:sldMk cId="2633937582" sldId="319"/>
            <ac:spMk id="5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7:14.821" v="344" actId="478"/>
          <ac:spMkLst>
            <pc:docMk/>
            <pc:sldMk cId="2633937582" sldId="319"/>
            <ac:spMk id="10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7:14.821" v="344" actId="478"/>
          <ac:spMkLst>
            <pc:docMk/>
            <pc:sldMk cId="2633937582" sldId="319"/>
            <ac:spMk id="11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7:14.821" v="344" actId="478"/>
          <ac:spMkLst>
            <pc:docMk/>
            <pc:sldMk cId="2633937582" sldId="319"/>
            <ac:spMk id="1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7:14.821" v="344" actId="478"/>
          <ac:spMkLst>
            <pc:docMk/>
            <pc:sldMk cId="2633937582" sldId="319"/>
            <ac:spMk id="13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7:14.821" v="344" actId="478"/>
          <ac:spMkLst>
            <pc:docMk/>
            <pc:sldMk cId="2633937582" sldId="319"/>
            <ac:spMk id="15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7:14.821" v="344" actId="478"/>
          <ac:spMkLst>
            <pc:docMk/>
            <pc:sldMk cId="2633937582" sldId="319"/>
            <ac:spMk id="19" creationId="{00000000-0000-0000-0000-000000000000}"/>
          </ac:spMkLst>
        </pc:sp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6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8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9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1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16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1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18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14.821" v="344" actId="478"/>
          <ac:picMkLst>
            <pc:docMk/>
            <pc:sldMk cId="2633937582" sldId="319"/>
            <ac:picMk id="20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8:07:40.016" v="345"/>
          <ac:picMkLst>
            <pc:docMk/>
            <pc:sldMk cId="2633937582" sldId="319"/>
            <ac:picMk id="21" creationId="{4F118800-874F-469D-B409-E222EFC66F55}"/>
          </ac:picMkLst>
        </pc:picChg>
        <pc:picChg chg="add mod">
          <ac:chgData name="Ebtisam Ibrahim" userId="5629115e88b45765" providerId="LiveId" clId="{3CE60CCF-07A7-44A9-81A1-361EA382C8E2}" dt="2021-10-19T08:07:40.016" v="345"/>
          <ac:picMkLst>
            <pc:docMk/>
            <pc:sldMk cId="2633937582" sldId="319"/>
            <ac:picMk id="22" creationId="{4F677708-34BE-4955-BE45-7C9621B9F15B}"/>
          </ac:picMkLst>
        </pc:picChg>
        <pc:picChg chg="add mod">
          <ac:chgData name="Ebtisam Ibrahim" userId="5629115e88b45765" providerId="LiveId" clId="{3CE60CCF-07A7-44A9-81A1-361EA382C8E2}" dt="2021-10-19T08:07:40.016" v="345"/>
          <ac:picMkLst>
            <pc:docMk/>
            <pc:sldMk cId="2633937582" sldId="319"/>
            <ac:picMk id="23" creationId="{A458061B-0844-4A6E-B1B1-228E1880EE7E}"/>
          </ac:picMkLst>
        </pc:picChg>
      </pc:sldChg>
      <pc:sldChg chg="delSp modSp mod ord delAnim modAnim">
        <pc:chgData name="Ebtisam Ibrahim" userId="5629115e88b45765" providerId="LiveId" clId="{3CE60CCF-07A7-44A9-81A1-361EA382C8E2}" dt="2021-10-19T07:16:41.161" v="191"/>
        <pc:sldMkLst>
          <pc:docMk/>
          <pc:sldMk cId="628210490" sldId="320"/>
        </pc:sldMkLst>
        <pc:spChg chg="del">
          <ac:chgData name="Ebtisam Ibrahim" userId="5629115e88b45765" providerId="LiveId" clId="{3CE60CCF-07A7-44A9-81A1-361EA382C8E2}" dt="2021-10-19T07:16:06.549" v="171" actId="478"/>
          <ac:spMkLst>
            <pc:docMk/>
            <pc:sldMk cId="628210490" sldId="320"/>
            <ac:spMk id="5" creationId="{00000000-0000-0000-0000-000000000000}"/>
          </ac:spMkLst>
        </pc:spChg>
        <pc:spChg chg="del mod">
          <ac:chgData name="Ebtisam Ibrahim" userId="5629115e88b45765" providerId="LiveId" clId="{3CE60CCF-07A7-44A9-81A1-361EA382C8E2}" dt="2021-10-19T07:16:20.216" v="177"/>
          <ac:spMkLst>
            <pc:docMk/>
            <pc:sldMk cId="628210490" sldId="320"/>
            <ac:spMk id="10" creationId="{00000000-0000-0000-0000-000000000000}"/>
          </ac:spMkLst>
        </pc:spChg>
        <pc:spChg chg="del mod">
          <ac:chgData name="Ebtisam Ibrahim" userId="5629115e88b45765" providerId="LiveId" clId="{3CE60CCF-07A7-44A9-81A1-361EA382C8E2}" dt="2021-10-19T07:16:41.161" v="191"/>
          <ac:spMkLst>
            <pc:docMk/>
            <pc:sldMk cId="628210490" sldId="320"/>
            <ac:spMk id="11" creationId="{00000000-0000-0000-0000-000000000000}"/>
          </ac:spMkLst>
        </pc:spChg>
        <pc:spChg chg="del mod">
          <ac:chgData name="Ebtisam Ibrahim" userId="5629115e88b45765" providerId="LiveId" clId="{3CE60CCF-07A7-44A9-81A1-361EA382C8E2}" dt="2021-10-19T07:16:20.216" v="179"/>
          <ac:spMkLst>
            <pc:docMk/>
            <pc:sldMk cId="628210490" sldId="320"/>
            <ac:spMk id="12" creationId="{00000000-0000-0000-0000-000000000000}"/>
          </ac:spMkLst>
        </pc:spChg>
        <pc:spChg chg="del mod">
          <ac:chgData name="Ebtisam Ibrahim" userId="5629115e88b45765" providerId="LiveId" clId="{3CE60CCF-07A7-44A9-81A1-361EA382C8E2}" dt="2021-10-19T07:16:41.161" v="189"/>
          <ac:spMkLst>
            <pc:docMk/>
            <pc:sldMk cId="628210490" sldId="320"/>
            <ac:spMk id="13" creationId="{00000000-0000-0000-0000-000000000000}"/>
          </ac:spMkLst>
        </pc:spChg>
        <pc:spChg chg="del mod">
          <ac:chgData name="Ebtisam Ibrahim" userId="5629115e88b45765" providerId="LiveId" clId="{3CE60CCF-07A7-44A9-81A1-361EA382C8E2}" dt="2021-10-19T07:16:41.144" v="187"/>
          <ac:spMkLst>
            <pc:docMk/>
            <pc:sldMk cId="628210490" sldId="320"/>
            <ac:spMk id="15" creationId="{00000000-0000-0000-0000-000000000000}"/>
          </ac:spMkLst>
        </pc:spChg>
        <pc:spChg chg="del mod">
          <ac:chgData name="Ebtisam Ibrahim" userId="5629115e88b45765" providerId="LiveId" clId="{3CE60CCF-07A7-44A9-81A1-361EA382C8E2}" dt="2021-10-19T07:16:41.144" v="185"/>
          <ac:spMkLst>
            <pc:docMk/>
            <pc:sldMk cId="628210490" sldId="320"/>
            <ac:spMk id="19" creationId="{00000000-0000-0000-0000-000000000000}"/>
          </ac:spMkLst>
        </pc:spChg>
        <pc:picChg chg="del">
          <ac:chgData name="Ebtisam Ibrahim" userId="5629115e88b45765" providerId="LiveId" clId="{3CE60CCF-07A7-44A9-81A1-361EA382C8E2}" dt="2021-10-19T07:16:20.215" v="175" actId="478"/>
          <ac:picMkLst>
            <pc:docMk/>
            <pc:sldMk cId="628210490" sldId="320"/>
            <ac:picMk id="18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7:16:09.481" v="172" actId="478"/>
          <ac:picMkLst>
            <pc:docMk/>
            <pc:sldMk cId="628210490" sldId="320"/>
            <ac:picMk id="20" creationId="{00000000-0000-0000-0000-000000000000}"/>
          </ac:picMkLst>
        </pc:picChg>
      </pc:sldChg>
      <pc:sldChg chg="del">
        <pc:chgData name="Ebtisam Ibrahim" userId="5629115e88b45765" providerId="LiveId" clId="{3CE60CCF-07A7-44A9-81A1-361EA382C8E2}" dt="2021-10-19T07:18:28.246" v="213" actId="47"/>
        <pc:sldMkLst>
          <pc:docMk/>
          <pc:sldMk cId="2806910224" sldId="321"/>
        </pc:sldMkLst>
      </pc:sldChg>
      <pc:sldChg chg="addSp delSp modSp mod modAnim">
        <pc:chgData name="Ebtisam Ibrahim" userId="5629115e88b45765" providerId="LiveId" clId="{3CE60CCF-07A7-44A9-81A1-361EA382C8E2}" dt="2021-10-19T07:14:28.999" v="161" actId="1076"/>
        <pc:sldMkLst>
          <pc:docMk/>
          <pc:sldMk cId="1407523747" sldId="322"/>
        </pc:sldMkLst>
        <pc:spChg chg="add mod">
          <ac:chgData name="Ebtisam Ibrahim" userId="5629115e88b45765" providerId="LiveId" clId="{3CE60CCF-07A7-44A9-81A1-361EA382C8E2}" dt="2021-10-19T07:14:07.055" v="159" actId="478"/>
          <ac:spMkLst>
            <pc:docMk/>
            <pc:sldMk cId="1407523747" sldId="322"/>
            <ac:spMk id="3" creationId="{AC393A7B-42E8-47DB-9072-CD25A211902B}"/>
          </ac:spMkLst>
        </pc:spChg>
        <pc:spChg chg="del">
          <ac:chgData name="Ebtisam Ibrahim" userId="5629115e88b45765" providerId="LiveId" clId="{3CE60CCF-07A7-44A9-81A1-361EA382C8E2}" dt="2021-10-19T07:14:04.484" v="158" actId="478"/>
          <ac:spMkLst>
            <pc:docMk/>
            <pc:sldMk cId="1407523747" sldId="322"/>
            <ac:spMk id="7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04.484" v="158" actId="478"/>
          <ac:spMkLst>
            <pc:docMk/>
            <pc:sldMk cId="1407523747" sldId="322"/>
            <ac:spMk id="8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04.484" v="158" actId="478"/>
          <ac:spMkLst>
            <pc:docMk/>
            <pc:sldMk cId="1407523747" sldId="322"/>
            <ac:spMk id="9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04.484" v="158" actId="478"/>
          <ac:spMkLst>
            <pc:docMk/>
            <pc:sldMk cId="1407523747" sldId="322"/>
            <ac:spMk id="10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04.484" v="158" actId="478"/>
          <ac:spMkLst>
            <pc:docMk/>
            <pc:sldMk cId="1407523747" sldId="322"/>
            <ac:spMk id="11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04.484" v="158" actId="478"/>
          <ac:spMkLst>
            <pc:docMk/>
            <pc:sldMk cId="1407523747" sldId="322"/>
            <ac:spMk id="12" creationId="{00000000-0000-0000-0000-000000000000}"/>
          </ac:spMkLst>
        </pc:spChg>
        <pc:picChg chg="del">
          <ac:chgData name="Ebtisam Ibrahim" userId="5629115e88b45765" providerId="LiveId" clId="{3CE60CCF-07A7-44A9-81A1-361EA382C8E2}" dt="2021-10-19T07:14:07.055" v="159" actId="478"/>
          <ac:picMkLst>
            <pc:docMk/>
            <pc:sldMk cId="1407523747" sldId="322"/>
            <ac:picMk id="6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7:14:28.999" v="161" actId="1076"/>
          <ac:picMkLst>
            <pc:docMk/>
            <pc:sldMk cId="1407523747" sldId="322"/>
            <ac:picMk id="13" creationId="{652C8890-0030-41D7-8ADE-87923F2A1BDF}"/>
          </ac:picMkLst>
        </pc:picChg>
      </pc:sldChg>
      <pc:sldChg chg="addSp delSp modSp mod modAnim">
        <pc:chgData name="Ebtisam Ibrahim" userId="5629115e88b45765" providerId="LiveId" clId="{3CE60CCF-07A7-44A9-81A1-361EA382C8E2}" dt="2021-10-19T07:15:01.684" v="163"/>
        <pc:sldMkLst>
          <pc:docMk/>
          <pc:sldMk cId="1810792625" sldId="323"/>
        </pc:sldMkLst>
        <pc:spChg chg="del">
          <ac:chgData name="Ebtisam Ibrahim" userId="5629115e88b45765" providerId="LiveId" clId="{3CE60CCF-07A7-44A9-81A1-361EA382C8E2}" dt="2021-10-19T07:14:34.469" v="162" actId="478"/>
          <ac:spMkLst>
            <pc:docMk/>
            <pc:sldMk cId="1810792625" sldId="323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34.469" v="162" actId="478"/>
          <ac:spMkLst>
            <pc:docMk/>
            <pc:sldMk cId="1810792625" sldId="323"/>
            <ac:spMk id="5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34.469" v="162" actId="478"/>
          <ac:spMkLst>
            <pc:docMk/>
            <pc:sldMk cId="1810792625" sldId="323"/>
            <ac:spMk id="6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34.469" v="162" actId="478"/>
          <ac:spMkLst>
            <pc:docMk/>
            <pc:sldMk cId="1810792625" sldId="323"/>
            <ac:spMk id="9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34.469" v="162" actId="478"/>
          <ac:spMkLst>
            <pc:docMk/>
            <pc:sldMk cId="1810792625" sldId="323"/>
            <ac:spMk id="10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4:34.469" v="162" actId="478"/>
          <ac:spMkLst>
            <pc:docMk/>
            <pc:sldMk cId="1810792625" sldId="323"/>
            <ac:spMk id="11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7:14:34.469" v="162" actId="478"/>
          <ac:spMkLst>
            <pc:docMk/>
            <pc:sldMk cId="1810792625" sldId="323"/>
            <ac:spMk id="12" creationId="{38104B83-49D9-4BFF-99F6-851B190B4F61}"/>
          </ac:spMkLst>
        </pc:spChg>
        <pc:spChg chg="add mod">
          <ac:chgData name="Ebtisam Ibrahim" userId="5629115e88b45765" providerId="LiveId" clId="{3CE60CCF-07A7-44A9-81A1-361EA382C8E2}" dt="2021-10-19T07:14:34.469" v="162" actId="478"/>
          <ac:spMkLst>
            <pc:docMk/>
            <pc:sldMk cId="1810792625" sldId="323"/>
            <ac:spMk id="14" creationId="{A5465348-0937-49DD-BD41-F6469E675278}"/>
          </ac:spMkLst>
        </pc:spChg>
        <pc:picChg chg="del">
          <ac:chgData name="Ebtisam Ibrahim" userId="5629115e88b45765" providerId="LiveId" clId="{3CE60CCF-07A7-44A9-81A1-361EA382C8E2}" dt="2021-10-19T07:14:34.469" v="162" actId="478"/>
          <ac:picMkLst>
            <pc:docMk/>
            <pc:sldMk cId="1810792625" sldId="323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7:14:34.469" v="162" actId="478"/>
          <ac:picMkLst>
            <pc:docMk/>
            <pc:sldMk cId="1810792625" sldId="323"/>
            <ac:picMk id="7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7:14:34.469" v="162" actId="478"/>
          <ac:picMkLst>
            <pc:docMk/>
            <pc:sldMk cId="1810792625" sldId="323"/>
            <ac:picMk id="8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7:15:01.684" v="163"/>
          <ac:picMkLst>
            <pc:docMk/>
            <pc:sldMk cId="1810792625" sldId="323"/>
            <ac:picMk id="15" creationId="{AD2FCB25-B8F8-4DC3-8A57-A7B1CC2193CA}"/>
          </ac:picMkLst>
        </pc:picChg>
        <pc:picChg chg="add mod">
          <ac:chgData name="Ebtisam Ibrahim" userId="5629115e88b45765" providerId="LiveId" clId="{3CE60CCF-07A7-44A9-81A1-361EA382C8E2}" dt="2021-10-19T07:15:01.684" v="163"/>
          <ac:picMkLst>
            <pc:docMk/>
            <pc:sldMk cId="1810792625" sldId="323"/>
            <ac:picMk id="16" creationId="{CB56F70B-4A5B-4C6C-A959-85AEF64BB842}"/>
          </ac:picMkLst>
        </pc:picChg>
        <pc:picChg chg="add mod">
          <ac:chgData name="Ebtisam Ibrahim" userId="5629115e88b45765" providerId="LiveId" clId="{3CE60CCF-07A7-44A9-81A1-361EA382C8E2}" dt="2021-10-19T07:15:01.684" v="163"/>
          <ac:picMkLst>
            <pc:docMk/>
            <pc:sldMk cId="1810792625" sldId="323"/>
            <ac:picMk id="17" creationId="{7BEA70A3-CE6D-4567-B963-888DB7710291}"/>
          </ac:picMkLst>
        </pc:picChg>
      </pc:sldChg>
      <pc:sldChg chg="addSp delSp modSp mod modAnim">
        <pc:chgData name="Ebtisam Ibrahim" userId="5629115e88b45765" providerId="LiveId" clId="{3CE60CCF-07A7-44A9-81A1-361EA382C8E2}" dt="2021-10-19T08:01:28.174" v="327"/>
        <pc:sldMkLst>
          <pc:docMk/>
          <pc:sldMk cId="2069946656" sldId="324"/>
        </pc:sldMkLst>
        <pc:spChg chg="del">
          <ac:chgData name="Ebtisam Ibrahim" userId="5629115e88b45765" providerId="LiveId" clId="{3CE60CCF-07A7-44A9-81A1-361EA382C8E2}" dt="2021-10-19T08:01:03.676" v="326" actId="478"/>
          <ac:spMkLst>
            <pc:docMk/>
            <pc:sldMk cId="2069946656" sldId="324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1:03.676" v="326" actId="478"/>
          <ac:spMkLst>
            <pc:docMk/>
            <pc:sldMk cId="2069946656" sldId="324"/>
            <ac:spMk id="6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8:01:03.676" v="326" actId="478"/>
          <ac:spMkLst>
            <pc:docMk/>
            <pc:sldMk cId="2069946656" sldId="324"/>
            <ac:spMk id="8" creationId="{EC6E6303-D05F-46CA-A733-4E633EDC9E74}"/>
          </ac:spMkLst>
        </pc:spChg>
        <pc:spChg chg="add mod">
          <ac:chgData name="Ebtisam Ibrahim" userId="5629115e88b45765" providerId="LiveId" clId="{3CE60CCF-07A7-44A9-81A1-361EA382C8E2}" dt="2021-10-19T08:01:03.676" v="326" actId="478"/>
          <ac:spMkLst>
            <pc:docMk/>
            <pc:sldMk cId="2069946656" sldId="324"/>
            <ac:spMk id="10" creationId="{3BCF81F5-2E4E-4818-B033-42ACDD9F7C38}"/>
          </ac:spMkLst>
        </pc:spChg>
        <pc:spChg chg="add mod">
          <ac:chgData name="Ebtisam Ibrahim" userId="5629115e88b45765" providerId="LiveId" clId="{3CE60CCF-07A7-44A9-81A1-361EA382C8E2}" dt="2021-10-19T08:01:28.174" v="327"/>
          <ac:spMkLst>
            <pc:docMk/>
            <pc:sldMk cId="2069946656" sldId="324"/>
            <ac:spMk id="13" creationId="{5FE74B3A-EFBF-4ABC-8718-F2488D7377AF}"/>
          </ac:spMkLst>
        </pc:spChg>
        <pc:spChg chg="add mod">
          <ac:chgData name="Ebtisam Ibrahim" userId="5629115e88b45765" providerId="LiveId" clId="{3CE60CCF-07A7-44A9-81A1-361EA382C8E2}" dt="2021-10-19T08:01:28.174" v="327"/>
          <ac:spMkLst>
            <pc:docMk/>
            <pc:sldMk cId="2069946656" sldId="324"/>
            <ac:spMk id="14" creationId="{CD0E6218-BDA7-4919-A900-97234679A8F7}"/>
          </ac:spMkLst>
        </pc:spChg>
        <pc:spChg chg="add mod">
          <ac:chgData name="Ebtisam Ibrahim" userId="5629115e88b45765" providerId="LiveId" clId="{3CE60CCF-07A7-44A9-81A1-361EA382C8E2}" dt="2021-10-19T08:01:28.174" v="327"/>
          <ac:spMkLst>
            <pc:docMk/>
            <pc:sldMk cId="2069946656" sldId="324"/>
            <ac:spMk id="15" creationId="{02EB79E0-13CF-4151-900C-EACB47DB1D2E}"/>
          </ac:spMkLst>
        </pc:spChg>
        <pc:spChg chg="add mod">
          <ac:chgData name="Ebtisam Ibrahim" userId="5629115e88b45765" providerId="LiveId" clId="{3CE60CCF-07A7-44A9-81A1-361EA382C8E2}" dt="2021-10-19T08:01:28.174" v="327"/>
          <ac:spMkLst>
            <pc:docMk/>
            <pc:sldMk cId="2069946656" sldId="324"/>
            <ac:spMk id="16" creationId="{80C1002D-AE6D-4669-B4D0-681F3885A274}"/>
          </ac:spMkLst>
        </pc:spChg>
        <pc:picChg chg="del">
          <ac:chgData name="Ebtisam Ibrahim" userId="5629115e88b45765" providerId="LiveId" clId="{3CE60CCF-07A7-44A9-81A1-361EA382C8E2}" dt="2021-10-19T08:01:03.676" v="326" actId="478"/>
          <ac:picMkLst>
            <pc:docMk/>
            <pc:sldMk cId="2069946656" sldId="324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1:03.676" v="326" actId="478"/>
          <ac:picMkLst>
            <pc:docMk/>
            <pc:sldMk cId="2069946656" sldId="324"/>
            <ac:picMk id="5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1:03.676" v="326" actId="478"/>
          <ac:picMkLst>
            <pc:docMk/>
            <pc:sldMk cId="2069946656" sldId="324"/>
            <ac:picMk id="7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8:01:28.174" v="327"/>
          <ac:picMkLst>
            <pc:docMk/>
            <pc:sldMk cId="2069946656" sldId="324"/>
            <ac:picMk id="11" creationId="{A9DFDC99-780F-47E8-AFB4-28ABCF712366}"/>
          </ac:picMkLst>
        </pc:picChg>
        <pc:picChg chg="add mod">
          <ac:chgData name="Ebtisam Ibrahim" userId="5629115e88b45765" providerId="LiveId" clId="{3CE60CCF-07A7-44A9-81A1-361EA382C8E2}" dt="2021-10-19T08:01:28.174" v="327"/>
          <ac:picMkLst>
            <pc:docMk/>
            <pc:sldMk cId="2069946656" sldId="324"/>
            <ac:picMk id="12" creationId="{BE0E550F-7901-425C-B161-A621867B3EA5}"/>
          </ac:picMkLst>
        </pc:picChg>
      </pc:sldChg>
      <pc:sldChg chg="addSp delSp modSp mod modAnim">
        <pc:chgData name="Ebtisam Ibrahim" userId="5629115e88b45765" providerId="LiveId" clId="{3CE60CCF-07A7-44A9-81A1-361EA382C8E2}" dt="2021-10-19T08:05:12.701" v="333"/>
        <pc:sldMkLst>
          <pc:docMk/>
          <pc:sldMk cId="2305186542" sldId="325"/>
        </pc:sldMkLst>
        <pc:spChg chg="del">
          <ac:chgData name="Ebtisam Ibrahim" userId="5629115e88b45765" providerId="LiveId" clId="{3CE60CCF-07A7-44A9-81A1-361EA382C8E2}" dt="2021-10-19T08:04:20.907" v="332" actId="478"/>
          <ac:spMkLst>
            <pc:docMk/>
            <pc:sldMk cId="2305186542" sldId="325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4:20.907" v="332" actId="478"/>
          <ac:spMkLst>
            <pc:docMk/>
            <pc:sldMk cId="2305186542" sldId="325"/>
            <ac:spMk id="5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8:04:20.907" v="332" actId="478"/>
          <ac:spMkLst>
            <pc:docMk/>
            <pc:sldMk cId="2305186542" sldId="325"/>
            <ac:spMk id="8" creationId="{9D2BB7AC-60AA-4A6A-9A86-43241BE5A978}"/>
          </ac:spMkLst>
        </pc:spChg>
        <pc:spChg chg="add mod">
          <ac:chgData name="Ebtisam Ibrahim" userId="5629115e88b45765" providerId="LiveId" clId="{3CE60CCF-07A7-44A9-81A1-361EA382C8E2}" dt="2021-10-19T08:04:20.907" v="332" actId="478"/>
          <ac:spMkLst>
            <pc:docMk/>
            <pc:sldMk cId="2305186542" sldId="325"/>
            <ac:spMk id="10" creationId="{2297167D-4C63-4E23-B5F3-D15331AE1AD0}"/>
          </ac:spMkLst>
        </pc:spChg>
        <pc:spChg chg="add mod">
          <ac:chgData name="Ebtisam Ibrahim" userId="5629115e88b45765" providerId="LiveId" clId="{3CE60CCF-07A7-44A9-81A1-361EA382C8E2}" dt="2021-10-19T08:05:12.701" v="333"/>
          <ac:spMkLst>
            <pc:docMk/>
            <pc:sldMk cId="2305186542" sldId="325"/>
            <ac:spMk id="12" creationId="{B7C6FF7D-9F27-4314-9C0A-F5C29CD09C04}"/>
          </ac:spMkLst>
        </pc:spChg>
        <pc:spChg chg="add mod">
          <ac:chgData name="Ebtisam Ibrahim" userId="5629115e88b45765" providerId="LiveId" clId="{3CE60CCF-07A7-44A9-81A1-361EA382C8E2}" dt="2021-10-19T08:05:12.701" v="333"/>
          <ac:spMkLst>
            <pc:docMk/>
            <pc:sldMk cId="2305186542" sldId="325"/>
            <ac:spMk id="13" creationId="{3F434B8E-920B-4BB4-93B4-D1E36D747FA6}"/>
          </ac:spMkLst>
        </pc:spChg>
        <pc:spChg chg="add mod">
          <ac:chgData name="Ebtisam Ibrahim" userId="5629115e88b45765" providerId="LiveId" clId="{3CE60CCF-07A7-44A9-81A1-361EA382C8E2}" dt="2021-10-19T08:05:12.701" v="333"/>
          <ac:spMkLst>
            <pc:docMk/>
            <pc:sldMk cId="2305186542" sldId="325"/>
            <ac:spMk id="14" creationId="{2132CD84-FA47-416C-9982-98AF777BC2E8}"/>
          </ac:spMkLst>
        </pc:spChg>
        <pc:spChg chg="add mod">
          <ac:chgData name="Ebtisam Ibrahim" userId="5629115e88b45765" providerId="LiveId" clId="{3CE60CCF-07A7-44A9-81A1-361EA382C8E2}" dt="2021-10-19T08:05:12.701" v="333"/>
          <ac:spMkLst>
            <pc:docMk/>
            <pc:sldMk cId="2305186542" sldId="325"/>
            <ac:spMk id="15" creationId="{9B31B598-0E78-4A5D-BF61-CB560FAAB0CC}"/>
          </ac:spMkLst>
        </pc:spChg>
        <pc:picChg chg="del">
          <ac:chgData name="Ebtisam Ibrahim" userId="5629115e88b45765" providerId="LiveId" clId="{3CE60CCF-07A7-44A9-81A1-361EA382C8E2}" dt="2021-10-19T08:04:20.907" v="332" actId="478"/>
          <ac:picMkLst>
            <pc:docMk/>
            <pc:sldMk cId="2305186542" sldId="325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4:20.907" v="332" actId="478"/>
          <ac:picMkLst>
            <pc:docMk/>
            <pc:sldMk cId="2305186542" sldId="325"/>
            <ac:picMk id="6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4:20.907" v="332" actId="478"/>
          <ac:picMkLst>
            <pc:docMk/>
            <pc:sldMk cId="2305186542" sldId="325"/>
            <ac:picMk id="7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8:05:12.701" v="333"/>
          <ac:picMkLst>
            <pc:docMk/>
            <pc:sldMk cId="2305186542" sldId="325"/>
            <ac:picMk id="11" creationId="{D557534E-9BE9-46EE-A957-D715908F6A1A}"/>
          </ac:picMkLst>
        </pc:picChg>
        <pc:picChg chg="add mod">
          <ac:chgData name="Ebtisam Ibrahim" userId="5629115e88b45765" providerId="LiveId" clId="{3CE60CCF-07A7-44A9-81A1-361EA382C8E2}" dt="2021-10-19T08:05:12.701" v="333"/>
          <ac:picMkLst>
            <pc:docMk/>
            <pc:sldMk cId="2305186542" sldId="325"/>
            <ac:picMk id="16" creationId="{A8BCF85C-9F79-4151-87EC-3556B5761A6D}"/>
          </ac:picMkLst>
        </pc:picChg>
      </pc:sldChg>
      <pc:sldChg chg="addSp delSp modSp mod modAnim">
        <pc:chgData name="Ebtisam Ibrahim" userId="5629115e88b45765" providerId="LiveId" clId="{3CE60CCF-07A7-44A9-81A1-361EA382C8E2}" dt="2021-10-19T08:06:06.399" v="337"/>
        <pc:sldMkLst>
          <pc:docMk/>
          <pc:sldMk cId="1650777952" sldId="326"/>
        </pc:sldMkLst>
        <pc:spChg chg="del">
          <ac:chgData name="Ebtisam Ibrahim" userId="5629115e88b45765" providerId="LiveId" clId="{3CE60CCF-07A7-44A9-81A1-361EA382C8E2}" dt="2021-10-19T08:05:46.268" v="336" actId="478"/>
          <ac:spMkLst>
            <pc:docMk/>
            <pc:sldMk cId="1650777952" sldId="326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5:46.268" v="336" actId="478"/>
          <ac:spMkLst>
            <pc:docMk/>
            <pc:sldMk cId="1650777952" sldId="326"/>
            <ac:spMk id="6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8:05:46.268" v="336" actId="478"/>
          <ac:spMkLst>
            <pc:docMk/>
            <pc:sldMk cId="1650777952" sldId="326"/>
            <ac:spMk id="7" creationId="{98325955-EC4C-4878-A78F-961730949BFA}"/>
          </ac:spMkLst>
        </pc:spChg>
        <pc:spChg chg="add mod">
          <ac:chgData name="Ebtisam Ibrahim" userId="5629115e88b45765" providerId="LiveId" clId="{3CE60CCF-07A7-44A9-81A1-361EA382C8E2}" dt="2021-10-19T08:05:46.268" v="336" actId="478"/>
          <ac:spMkLst>
            <pc:docMk/>
            <pc:sldMk cId="1650777952" sldId="326"/>
            <ac:spMk id="9" creationId="{D414C823-3140-414A-8C55-B79CA33A2D8A}"/>
          </ac:spMkLst>
        </pc:spChg>
        <pc:spChg chg="add mod">
          <ac:chgData name="Ebtisam Ibrahim" userId="5629115e88b45765" providerId="LiveId" clId="{3CE60CCF-07A7-44A9-81A1-361EA382C8E2}" dt="2021-10-19T08:06:06.399" v="337"/>
          <ac:spMkLst>
            <pc:docMk/>
            <pc:sldMk cId="1650777952" sldId="326"/>
            <ac:spMk id="10" creationId="{2956476D-1B3A-4475-B4E0-38E6730E4914}"/>
          </ac:spMkLst>
        </pc:spChg>
        <pc:spChg chg="add mod">
          <ac:chgData name="Ebtisam Ibrahim" userId="5629115e88b45765" providerId="LiveId" clId="{3CE60CCF-07A7-44A9-81A1-361EA382C8E2}" dt="2021-10-19T08:06:06.399" v="337"/>
          <ac:spMkLst>
            <pc:docMk/>
            <pc:sldMk cId="1650777952" sldId="326"/>
            <ac:spMk id="11" creationId="{9C9B1918-5931-4607-96FB-A7AFEE289D15}"/>
          </ac:spMkLst>
        </pc:spChg>
        <pc:spChg chg="add mod">
          <ac:chgData name="Ebtisam Ibrahim" userId="5629115e88b45765" providerId="LiveId" clId="{3CE60CCF-07A7-44A9-81A1-361EA382C8E2}" dt="2021-10-19T08:06:06.399" v="337"/>
          <ac:spMkLst>
            <pc:docMk/>
            <pc:sldMk cId="1650777952" sldId="326"/>
            <ac:spMk id="12" creationId="{0A98EB64-4130-45A5-9027-3A712D6E3AA6}"/>
          </ac:spMkLst>
        </pc:spChg>
        <pc:spChg chg="add mod">
          <ac:chgData name="Ebtisam Ibrahim" userId="5629115e88b45765" providerId="LiveId" clId="{3CE60CCF-07A7-44A9-81A1-361EA382C8E2}" dt="2021-10-19T08:06:06.399" v="337"/>
          <ac:spMkLst>
            <pc:docMk/>
            <pc:sldMk cId="1650777952" sldId="326"/>
            <ac:spMk id="13" creationId="{2BF75468-424D-4480-B5F4-A5AB93AECBA9}"/>
          </ac:spMkLst>
        </pc:spChg>
        <pc:spChg chg="add mod">
          <ac:chgData name="Ebtisam Ibrahim" userId="5629115e88b45765" providerId="LiveId" clId="{3CE60CCF-07A7-44A9-81A1-361EA382C8E2}" dt="2021-10-19T08:06:06.399" v="337"/>
          <ac:spMkLst>
            <pc:docMk/>
            <pc:sldMk cId="1650777952" sldId="326"/>
            <ac:spMk id="16" creationId="{1090461E-7B6D-4E52-A813-1CE35D24073F}"/>
          </ac:spMkLst>
        </pc:spChg>
        <pc:spChg chg="add mod">
          <ac:chgData name="Ebtisam Ibrahim" userId="5629115e88b45765" providerId="LiveId" clId="{3CE60CCF-07A7-44A9-81A1-361EA382C8E2}" dt="2021-10-19T08:06:06.399" v="337"/>
          <ac:spMkLst>
            <pc:docMk/>
            <pc:sldMk cId="1650777952" sldId="326"/>
            <ac:spMk id="17" creationId="{01F93C51-ABCE-4AAE-ACBD-DF012241E978}"/>
          </ac:spMkLst>
        </pc:spChg>
        <pc:picChg chg="del">
          <ac:chgData name="Ebtisam Ibrahim" userId="5629115e88b45765" providerId="LiveId" clId="{3CE60CCF-07A7-44A9-81A1-361EA382C8E2}" dt="2021-10-19T08:05:46.268" v="336" actId="478"/>
          <ac:picMkLst>
            <pc:docMk/>
            <pc:sldMk cId="1650777952" sldId="326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5:46.268" v="336" actId="478"/>
          <ac:picMkLst>
            <pc:docMk/>
            <pc:sldMk cId="1650777952" sldId="326"/>
            <ac:picMk id="5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8:06:06.399" v="337"/>
          <ac:picMkLst>
            <pc:docMk/>
            <pc:sldMk cId="1650777952" sldId="326"/>
            <ac:picMk id="14" creationId="{249339AD-E38B-40E1-8749-5A6245B51161}"/>
          </ac:picMkLst>
        </pc:picChg>
        <pc:picChg chg="add mod">
          <ac:chgData name="Ebtisam Ibrahim" userId="5629115e88b45765" providerId="LiveId" clId="{3CE60CCF-07A7-44A9-81A1-361EA382C8E2}" dt="2021-10-19T08:06:06.399" v="337"/>
          <ac:picMkLst>
            <pc:docMk/>
            <pc:sldMk cId="1650777952" sldId="326"/>
            <ac:picMk id="15" creationId="{A039370F-CF51-4591-AC4A-11C9B280C636}"/>
          </ac:picMkLst>
        </pc:picChg>
      </pc:sldChg>
      <pc:sldChg chg="addSp delSp modSp mod modAnim">
        <pc:chgData name="Ebtisam Ibrahim" userId="5629115e88b45765" providerId="LiveId" clId="{3CE60CCF-07A7-44A9-81A1-361EA382C8E2}" dt="2021-10-19T08:07:07.766" v="343"/>
        <pc:sldMkLst>
          <pc:docMk/>
          <pc:sldMk cId="2665173553" sldId="327"/>
        </pc:sldMkLst>
        <pc:spChg chg="del">
          <ac:chgData name="Ebtisam Ibrahim" userId="5629115e88b45765" providerId="LiveId" clId="{3CE60CCF-07A7-44A9-81A1-361EA382C8E2}" dt="2021-10-19T08:06:47.413" v="342" actId="478"/>
          <ac:spMkLst>
            <pc:docMk/>
            <pc:sldMk cId="2665173553" sldId="327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6:47.413" v="342" actId="478"/>
          <ac:spMkLst>
            <pc:docMk/>
            <pc:sldMk cId="2665173553" sldId="327"/>
            <ac:spMk id="6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8:06:47.413" v="342" actId="478"/>
          <ac:spMkLst>
            <pc:docMk/>
            <pc:sldMk cId="2665173553" sldId="327"/>
            <ac:spMk id="7" creationId="{72953793-F22B-4C08-B08A-8E04BA1C218A}"/>
          </ac:spMkLst>
        </pc:spChg>
        <pc:spChg chg="add mod">
          <ac:chgData name="Ebtisam Ibrahim" userId="5629115e88b45765" providerId="LiveId" clId="{3CE60CCF-07A7-44A9-81A1-361EA382C8E2}" dt="2021-10-19T08:06:47.413" v="342" actId="478"/>
          <ac:spMkLst>
            <pc:docMk/>
            <pc:sldMk cId="2665173553" sldId="327"/>
            <ac:spMk id="9" creationId="{7FD8222E-E5FC-4702-8577-BC15D9BB6D75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0" creationId="{76A48320-BFB7-45C8-B09B-0934B836DF77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1" creationId="{D6338649-77F0-4E4C-9D04-F87D0FE86A55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2" creationId="{745093C6-DF50-489A-AE42-35C922B3417E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3" creationId="{E05D82D6-5AB8-4345-AD51-2560FAAD412C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4" creationId="{B3D72D53-71E8-4CED-A5AA-E22512BE4C30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5" creationId="{B5333886-E70C-4579-B084-3ABCE414350F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6" creationId="{46199C9E-F0C9-4345-AD2C-A96F8681049C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7" creationId="{121C62FB-B3B4-4504-9455-DDBD0E16D2C7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8" creationId="{137BAAE5-B88D-40AA-8B9B-2FCF33F2AE30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19" creationId="{5DF730DA-19FC-4318-9547-B104BE217D51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0" creationId="{D23E7FAA-EAF8-4696-9483-1E29F0BF7A19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1" creationId="{DB929DD0-D4F7-45A3-8A3A-4E1FCD10D6B8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2" creationId="{1BE86972-E298-4CE1-97DD-56066061C7EC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3" creationId="{9A56C5AC-CE8F-4A5E-B538-423D0045650E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4" creationId="{0BE95905-26EA-49C5-A942-F84D88E7ECDD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5" creationId="{8953205A-95F3-4A9D-BB93-404BEF6BDC83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6" creationId="{035EC51B-0671-4537-B516-E866C4CB36C2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7" creationId="{89EAD96B-0B8D-4D72-904F-E7F9450B93C3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8" creationId="{68208B30-8110-4E1A-9DD6-CE735B21842F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29" creationId="{5D0951A3-7D71-4FE5-8282-5E8DEC3D352E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31" creationId="{9241AA20-5DB8-498A-A340-EF08D2469F33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32" creationId="{792D3A47-CB8A-432D-862B-287B5A7BDE32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33" creationId="{B2EFB892-EE49-4FB5-A1BF-D2EFB48E83C1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34" creationId="{B4B0D764-7780-45B8-A6CF-E70642819827}"/>
          </ac:spMkLst>
        </pc:spChg>
        <pc:spChg chg="add mod">
          <ac:chgData name="Ebtisam Ibrahim" userId="5629115e88b45765" providerId="LiveId" clId="{3CE60CCF-07A7-44A9-81A1-361EA382C8E2}" dt="2021-10-19T08:07:07.766" v="343"/>
          <ac:spMkLst>
            <pc:docMk/>
            <pc:sldMk cId="2665173553" sldId="327"/>
            <ac:spMk id="35" creationId="{D7FB48B4-3E4C-4A6B-A8DD-B3202F133DB0}"/>
          </ac:spMkLst>
        </pc:spChg>
        <pc:picChg chg="del">
          <ac:chgData name="Ebtisam Ibrahim" userId="5629115e88b45765" providerId="LiveId" clId="{3CE60CCF-07A7-44A9-81A1-361EA382C8E2}" dt="2021-10-19T08:06:47.413" v="342" actId="478"/>
          <ac:picMkLst>
            <pc:docMk/>
            <pc:sldMk cId="2665173553" sldId="327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6:47.413" v="342" actId="478"/>
          <ac:picMkLst>
            <pc:docMk/>
            <pc:sldMk cId="2665173553" sldId="327"/>
            <ac:picMk id="5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8:07:07.766" v="343"/>
          <ac:picMkLst>
            <pc:docMk/>
            <pc:sldMk cId="2665173553" sldId="327"/>
            <ac:picMk id="30" creationId="{8ADE5084-B492-4828-BA79-1205D8C6EC6F}"/>
          </ac:picMkLst>
        </pc:picChg>
      </pc:sldChg>
      <pc:sldChg chg="addSp delSp modSp del mod">
        <pc:chgData name="Ebtisam Ibrahim" userId="5629115e88b45765" providerId="LiveId" clId="{3CE60CCF-07A7-44A9-81A1-361EA382C8E2}" dt="2021-10-19T08:08:23.022" v="349" actId="47"/>
        <pc:sldMkLst>
          <pc:docMk/>
          <pc:sldMk cId="731370453" sldId="328"/>
        </pc:sldMkLst>
        <pc:spChg chg="del">
          <ac:chgData name="Ebtisam Ibrahim" userId="5629115e88b45765" providerId="LiveId" clId="{3CE60CCF-07A7-44A9-81A1-361EA382C8E2}" dt="2021-10-19T08:07:47.635" v="346" actId="478"/>
          <ac:spMkLst>
            <pc:docMk/>
            <pc:sldMk cId="731370453" sldId="328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8:07:47.635" v="346" actId="478"/>
          <ac:spMkLst>
            <pc:docMk/>
            <pc:sldMk cId="731370453" sldId="328"/>
            <ac:spMk id="6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8:07:47.635" v="346" actId="478"/>
          <ac:spMkLst>
            <pc:docMk/>
            <pc:sldMk cId="731370453" sldId="328"/>
            <ac:spMk id="7" creationId="{AF2EDF38-19D3-49EF-8A41-3E8FF95B74EC}"/>
          </ac:spMkLst>
        </pc:spChg>
        <pc:spChg chg="add mod">
          <ac:chgData name="Ebtisam Ibrahim" userId="5629115e88b45765" providerId="LiveId" clId="{3CE60CCF-07A7-44A9-81A1-361EA382C8E2}" dt="2021-10-19T08:07:47.635" v="346" actId="478"/>
          <ac:spMkLst>
            <pc:docMk/>
            <pc:sldMk cId="731370453" sldId="328"/>
            <ac:spMk id="9" creationId="{F169D3F6-194A-4A3C-B798-7DA9821883CE}"/>
          </ac:spMkLst>
        </pc:spChg>
        <pc:spChg chg="add 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10" creationId="{D1B5A934-B5B5-4DCC-92F0-546A6EEAC178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12" creationId="{3C282EB0-FE71-4362-B5BD-C533EE0202B0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13" creationId="{4687AD18-C2B5-4BC9-A5D7-9AD841BD16F8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14" creationId="{3466791E-5EB1-4A99-9ACC-139938B58B98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15" creationId="{9C16193D-B9AD-416F-9028-9C1EC1D43B96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16" creationId="{98416E15-D46C-4863-857D-C92F06BE8572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17" creationId="{5A59B734-E1F6-451E-B756-5278050A6DDD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18" creationId="{C0C18C0D-E869-4F73-943C-B54CA53D2B7D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21" creationId="{1C7A59B7-ABE3-4286-A6B3-F692DB49F103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22" creationId="{A384EF52-3D97-4159-9396-A7412B46772D}"/>
          </ac:spMkLst>
        </pc:spChg>
        <pc:spChg chg="add 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24" creationId="{A266E73D-6C4F-4647-B5B9-E606D1564F8B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26" creationId="{20ECEFF7-2EE9-492A-B3FE-77332AB070A8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27" creationId="{57E4E8FF-AE22-4058-B7DF-5B8F12A1E14B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28" creationId="{D53A8720-D074-4D94-8782-60D0C5CD969F}"/>
          </ac:spMkLst>
        </pc:spChg>
        <pc:spChg chg="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29" creationId="{2EB4D850-C6BC-4148-891C-59B3E508084F}"/>
          </ac:spMkLst>
        </pc:spChg>
        <pc:spChg chg="add mod">
          <ac:chgData name="Ebtisam Ibrahim" userId="5629115e88b45765" providerId="LiveId" clId="{3CE60CCF-07A7-44A9-81A1-361EA382C8E2}" dt="2021-10-19T08:08:01.848" v="347"/>
          <ac:spMkLst>
            <pc:docMk/>
            <pc:sldMk cId="731370453" sldId="328"/>
            <ac:spMk id="30" creationId="{C0C89F24-837A-47E7-9B79-BF459C6AFF39}"/>
          </ac:spMkLst>
        </pc:spChg>
        <pc:spChg chg="add mod">
          <ac:chgData name="Ebtisam Ibrahim" userId="5629115e88b45765" providerId="LiveId" clId="{3CE60CCF-07A7-44A9-81A1-361EA382C8E2}" dt="2021-10-19T08:08:20.747" v="348" actId="21"/>
          <ac:spMkLst>
            <pc:docMk/>
            <pc:sldMk cId="731370453" sldId="328"/>
            <ac:spMk id="32" creationId="{3EF5BCB6-5110-4F96-AC7B-3EA892D7021B}"/>
          </ac:spMkLst>
        </pc:spChg>
        <pc:grpChg chg="add mod">
          <ac:chgData name="Ebtisam Ibrahim" userId="5629115e88b45765" providerId="LiveId" clId="{3CE60CCF-07A7-44A9-81A1-361EA382C8E2}" dt="2021-10-19T08:08:01.848" v="347"/>
          <ac:grpSpMkLst>
            <pc:docMk/>
            <pc:sldMk cId="731370453" sldId="328"/>
            <ac:grpSpMk id="11" creationId="{0F41B2AC-500D-45C1-9EC9-40F8FE946EFE}"/>
          </ac:grpSpMkLst>
        </pc:grpChg>
        <pc:grpChg chg="add mod">
          <ac:chgData name="Ebtisam Ibrahim" userId="5629115e88b45765" providerId="LiveId" clId="{3CE60CCF-07A7-44A9-81A1-361EA382C8E2}" dt="2021-10-19T08:08:01.848" v="347"/>
          <ac:grpSpMkLst>
            <pc:docMk/>
            <pc:sldMk cId="731370453" sldId="328"/>
            <ac:grpSpMk id="20" creationId="{9C7F83EC-CEF1-4A77-AAED-727A1BFEAFD8}"/>
          </ac:grpSpMkLst>
        </pc:grpChg>
        <pc:grpChg chg="add mod">
          <ac:chgData name="Ebtisam Ibrahim" userId="5629115e88b45765" providerId="LiveId" clId="{3CE60CCF-07A7-44A9-81A1-361EA382C8E2}" dt="2021-10-19T08:08:01.848" v="347"/>
          <ac:grpSpMkLst>
            <pc:docMk/>
            <pc:sldMk cId="731370453" sldId="328"/>
            <ac:grpSpMk id="25" creationId="{6F66EBB5-B770-476B-954A-1F05AEC6DDAA}"/>
          </ac:grpSpMkLst>
        </pc:grpChg>
        <pc:picChg chg="del">
          <ac:chgData name="Ebtisam Ibrahim" userId="5629115e88b45765" providerId="LiveId" clId="{3CE60CCF-07A7-44A9-81A1-361EA382C8E2}" dt="2021-10-19T08:07:47.635" v="346" actId="478"/>
          <ac:picMkLst>
            <pc:docMk/>
            <pc:sldMk cId="731370453" sldId="328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8:07:47.635" v="346" actId="478"/>
          <ac:picMkLst>
            <pc:docMk/>
            <pc:sldMk cId="731370453" sldId="328"/>
            <ac:picMk id="5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8:08:01.848" v="347"/>
          <ac:picMkLst>
            <pc:docMk/>
            <pc:sldMk cId="731370453" sldId="328"/>
            <ac:picMk id="19" creationId="{9AA612AE-97EC-469F-A103-E8768DA657CE}"/>
          </ac:picMkLst>
        </pc:picChg>
        <pc:picChg chg="add mod">
          <ac:chgData name="Ebtisam Ibrahim" userId="5629115e88b45765" providerId="LiveId" clId="{3CE60CCF-07A7-44A9-81A1-361EA382C8E2}" dt="2021-10-19T08:08:01.848" v="347"/>
          <ac:picMkLst>
            <pc:docMk/>
            <pc:sldMk cId="731370453" sldId="328"/>
            <ac:picMk id="23" creationId="{9D93BDDB-DCE2-4E8C-99DB-5463511114E0}"/>
          </ac:picMkLst>
        </pc:picChg>
        <pc:picChg chg="add mod">
          <ac:chgData name="Ebtisam Ibrahim" userId="5629115e88b45765" providerId="LiveId" clId="{3CE60CCF-07A7-44A9-81A1-361EA382C8E2}" dt="2021-10-19T08:08:01.848" v="347"/>
          <ac:picMkLst>
            <pc:docMk/>
            <pc:sldMk cId="731370453" sldId="328"/>
            <ac:picMk id="31" creationId="{4FA916A5-BE10-4405-824D-96F72E8782A7}"/>
          </ac:picMkLst>
        </pc:picChg>
        <pc:picChg chg="add mod">
          <ac:chgData name="Ebtisam Ibrahim" userId="5629115e88b45765" providerId="LiveId" clId="{3CE60CCF-07A7-44A9-81A1-361EA382C8E2}" dt="2021-10-19T08:08:01.848" v="347"/>
          <ac:picMkLst>
            <pc:docMk/>
            <pc:sldMk cId="731370453" sldId="328"/>
            <ac:picMk id="33" creationId="{353E249A-B325-4753-B928-AFCF0402EC79}"/>
          </ac:picMkLst>
        </pc:picChg>
      </pc:sldChg>
      <pc:sldChg chg="del">
        <pc:chgData name="Ebtisam Ibrahim" userId="5629115e88b45765" providerId="LiveId" clId="{3CE60CCF-07A7-44A9-81A1-361EA382C8E2}" dt="2021-10-19T07:18:30.360" v="214" actId="47"/>
        <pc:sldMkLst>
          <pc:docMk/>
          <pc:sldMk cId="2160255042" sldId="329"/>
        </pc:sldMkLst>
      </pc:sldChg>
      <pc:sldChg chg="del">
        <pc:chgData name="Ebtisam Ibrahim" userId="5629115e88b45765" providerId="LiveId" clId="{3CE60CCF-07A7-44A9-81A1-361EA382C8E2}" dt="2021-10-19T07:17:02.915" v="201" actId="47"/>
        <pc:sldMkLst>
          <pc:docMk/>
          <pc:sldMk cId="1752865220" sldId="331"/>
        </pc:sldMkLst>
      </pc:sldChg>
      <pc:sldChg chg="del">
        <pc:chgData name="Ebtisam Ibrahim" userId="5629115e88b45765" providerId="LiveId" clId="{3CE60CCF-07A7-44A9-81A1-361EA382C8E2}" dt="2021-10-19T07:16:51.661" v="196" actId="47"/>
        <pc:sldMkLst>
          <pc:docMk/>
          <pc:sldMk cId="1332137591" sldId="332"/>
        </pc:sldMkLst>
      </pc:sldChg>
      <pc:sldChg chg="del">
        <pc:chgData name="Ebtisam Ibrahim" userId="5629115e88b45765" providerId="LiveId" clId="{3CE60CCF-07A7-44A9-81A1-361EA382C8E2}" dt="2021-10-19T07:04:44.991" v="93" actId="47"/>
        <pc:sldMkLst>
          <pc:docMk/>
          <pc:sldMk cId="2418710309" sldId="333"/>
        </pc:sldMkLst>
      </pc:sldChg>
      <pc:sldChg chg="addSp delSp modSp add del mod modAnim">
        <pc:chgData name="Ebtisam Ibrahim" userId="5629115e88b45765" providerId="LiveId" clId="{3CE60CCF-07A7-44A9-81A1-361EA382C8E2}" dt="2021-10-19T07:31:11.931" v="264" actId="1076"/>
        <pc:sldMkLst>
          <pc:docMk/>
          <pc:sldMk cId="840881584" sldId="334"/>
        </pc:sldMkLst>
        <pc:spChg chg="mod">
          <ac:chgData name="Ebtisam Ibrahim" userId="5629115e88b45765" providerId="LiveId" clId="{3CE60CCF-07A7-44A9-81A1-361EA382C8E2}" dt="2021-10-19T07:31:09.028" v="263" actId="14100"/>
          <ac:spMkLst>
            <pc:docMk/>
            <pc:sldMk cId="840881584" sldId="334"/>
            <ac:spMk id="219" creationId="{00000000-0000-0000-0000-000000000000}"/>
          </ac:spMkLst>
        </pc:spChg>
        <pc:picChg chg="add del mod">
          <ac:chgData name="Ebtisam Ibrahim" userId="5629115e88b45765" providerId="LiveId" clId="{3CE60CCF-07A7-44A9-81A1-361EA382C8E2}" dt="2021-10-19T07:31:11.931" v="264" actId="1076"/>
          <ac:picMkLst>
            <pc:docMk/>
            <pc:sldMk cId="840881584" sldId="334"/>
            <ac:picMk id="3" creationId="{00000000-0000-0000-0000-000000000000}"/>
          </ac:picMkLst>
        </pc:picChg>
      </pc:sldChg>
      <pc:sldChg chg="del">
        <pc:chgData name="Ebtisam Ibrahim" userId="5629115e88b45765" providerId="LiveId" clId="{3CE60CCF-07A7-44A9-81A1-361EA382C8E2}" dt="2021-10-19T07:04:45.549" v="95" actId="47"/>
        <pc:sldMkLst>
          <pc:docMk/>
          <pc:sldMk cId="3184381057" sldId="335"/>
        </pc:sldMkLst>
      </pc:sldChg>
      <pc:sldChg chg="del">
        <pc:chgData name="Ebtisam Ibrahim" userId="5629115e88b45765" providerId="LiveId" clId="{3CE60CCF-07A7-44A9-81A1-361EA382C8E2}" dt="2021-10-19T07:04:45.582" v="96" actId="47"/>
        <pc:sldMkLst>
          <pc:docMk/>
          <pc:sldMk cId="3089135378" sldId="336"/>
        </pc:sldMkLst>
      </pc:sldChg>
      <pc:sldChg chg="del">
        <pc:chgData name="Ebtisam Ibrahim" userId="5629115e88b45765" providerId="LiveId" clId="{3CE60CCF-07A7-44A9-81A1-361EA382C8E2}" dt="2021-10-19T07:04:46.191" v="97" actId="47"/>
        <pc:sldMkLst>
          <pc:docMk/>
          <pc:sldMk cId="3729743333" sldId="337"/>
        </pc:sldMkLst>
      </pc:sldChg>
      <pc:sldChg chg="del">
        <pc:chgData name="Ebtisam Ibrahim" userId="5629115e88b45765" providerId="LiveId" clId="{3CE60CCF-07A7-44A9-81A1-361EA382C8E2}" dt="2021-10-19T07:04:46.407" v="98" actId="47"/>
        <pc:sldMkLst>
          <pc:docMk/>
          <pc:sldMk cId="3609300129" sldId="338"/>
        </pc:sldMkLst>
      </pc:sldChg>
      <pc:sldChg chg="del">
        <pc:chgData name="Ebtisam Ibrahim" userId="5629115e88b45765" providerId="LiveId" clId="{3CE60CCF-07A7-44A9-81A1-361EA382C8E2}" dt="2021-10-19T07:04:46.693" v="99" actId="47"/>
        <pc:sldMkLst>
          <pc:docMk/>
          <pc:sldMk cId="3107690658" sldId="339"/>
        </pc:sldMkLst>
      </pc:sldChg>
      <pc:sldChg chg="del">
        <pc:chgData name="Ebtisam Ibrahim" userId="5629115e88b45765" providerId="LiveId" clId="{3CE60CCF-07A7-44A9-81A1-361EA382C8E2}" dt="2021-10-19T07:04:47.205" v="100" actId="47"/>
        <pc:sldMkLst>
          <pc:docMk/>
          <pc:sldMk cId="918880608" sldId="340"/>
        </pc:sldMkLst>
      </pc:sldChg>
      <pc:sldChg chg="del">
        <pc:chgData name="Ebtisam Ibrahim" userId="5629115e88b45765" providerId="LiveId" clId="{3CE60CCF-07A7-44A9-81A1-361EA382C8E2}" dt="2021-10-19T07:04:47.460" v="101" actId="47"/>
        <pc:sldMkLst>
          <pc:docMk/>
          <pc:sldMk cId="3429023825" sldId="341"/>
        </pc:sldMkLst>
      </pc:sldChg>
      <pc:sldChg chg="del">
        <pc:chgData name="Ebtisam Ibrahim" userId="5629115e88b45765" providerId="LiveId" clId="{3CE60CCF-07A7-44A9-81A1-361EA382C8E2}" dt="2021-10-19T07:04:48.053" v="102" actId="47"/>
        <pc:sldMkLst>
          <pc:docMk/>
          <pc:sldMk cId="2913867807" sldId="342"/>
        </pc:sldMkLst>
      </pc:sldChg>
      <pc:sldChg chg="del">
        <pc:chgData name="Ebtisam Ibrahim" userId="5629115e88b45765" providerId="LiveId" clId="{3CE60CCF-07A7-44A9-81A1-361EA382C8E2}" dt="2021-10-19T07:04:48.339" v="103" actId="47"/>
        <pc:sldMkLst>
          <pc:docMk/>
          <pc:sldMk cId="2512962808" sldId="343"/>
        </pc:sldMkLst>
      </pc:sldChg>
      <pc:sldChg chg="del">
        <pc:chgData name="Ebtisam Ibrahim" userId="5629115e88b45765" providerId="LiveId" clId="{3CE60CCF-07A7-44A9-81A1-361EA382C8E2}" dt="2021-10-19T07:04:48.943" v="104" actId="47"/>
        <pc:sldMkLst>
          <pc:docMk/>
          <pc:sldMk cId="574019378" sldId="344"/>
        </pc:sldMkLst>
      </pc:sldChg>
      <pc:sldChg chg="del">
        <pc:chgData name="Ebtisam Ibrahim" userId="5629115e88b45765" providerId="LiveId" clId="{3CE60CCF-07A7-44A9-81A1-361EA382C8E2}" dt="2021-10-19T07:04:50.194" v="105" actId="47"/>
        <pc:sldMkLst>
          <pc:docMk/>
          <pc:sldMk cId="1258485552" sldId="345"/>
        </pc:sldMkLst>
      </pc:sldChg>
      <pc:sldChg chg="del">
        <pc:chgData name="Ebtisam Ibrahim" userId="5629115e88b45765" providerId="LiveId" clId="{3CE60CCF-07A7-44A9-81A1-361EA382C8E2}" dt="2021-10-19T07:04:40.791" v="92" actId="47"/>
        <pc:sldMkLst>
          <pc:docMk/>
          <pc:sldMk cId="3368323731" sldId="346"/>
        </pc:sldMkLst>
      </pc:sldChg>
      <pc:sldChg chg="addSp delSp modSp mod ord">
        <pc:chgData name="Ebtisam Ibrahim" userId="5629115e88b45765" providerId="LiveId" clId="{3CE60CCF-07A7-44A9-81A1-361EA382C8E2}" dt="2021-10-19T08:13:30.538" v="366"/>
        <pc:sldMkLst>
          <pc:docMk/>
          <pc:sldMk cId="4067898534" sldId="347"/>
        </pc:sldMkLst>
        <pc:spChg chg="del mod">
          <ac:chgData name="Ebtisam Ibrahim" userId="5629115e88b45765" providerId="LiveId" clId="{3CE60CCF-07A7-44A9-81A1-361EA382C8E2}" dt="2021-10-19T08:12:30.158" v="361" actId="478"/>
          <ac:spMkLst>
            <pc:docMk/>
            <pc:sldMk cId="4067898534" sldId="347"/>
            <ac:spMk id="15" creationId="{4AF4501A-1292-4196-AE20-129F4FD3C8EC}"/>
          </ac:spMkLst>
        </pc:spChg>
        <pc:picChg chg="add mod">
          <ac:chgData name="Ebtisam Ibrahim" userId="5629115e88b45765" providerId="LiveId" clId="{3CE60CCF-07A7-44A9-81A1-361EA382C8E2}" dt="2021-10-19T08:13:26.526" v="364" actId="1076"/>
          <ac:picMkLst>
            <pc:docMk/>
            <pc:sldMk cId="4067898534" sldId="347"/>
            <ac:picMk id="31" creationId="{522A4025-7A0B-48F8-A78F-5242EADDAE2D}"/>
          </ac:picMkLst>
        </pc:picChg>
      </pc:sldChg>
      <pc:sldChg chg="del">
        <pc:chgData name="Ebtisam Ibrahim" userId="5629115e88b45765" providerId="LiveId" clId="{3CE60CCF-07A7-44A9-81A1-361EA382C8E2}" dt="2021-10-19T07:04:35.669" v="91" actId="47"/>
        <pc:sldMkLst>
          <pc:docMk/>
          <pc:sldMk cId="381961074" sldId="348"/>
        </pc:sldMkLst>
      </pc:sldChg>
      <pc:sldChg chg="del">
        <pc:chgData name="Ebtisam Ibrahim" userId="5629115e88b45765" providerId="LiveId" clId="{3CE60CCF-07A7-44A9-81A1-361EA382C8E2}" dt="2021-10-19T07:18:05.599" v="211" actId="47"/>
        <pc:sldMkLst>
          <pc:docMk/>
          <pc:sldMk cId="3145414461" sldId="351"/>
        </pc:sldMkLst>
      </pc:sldChg>
      <pc:sldChg chg="del">
        <pc:chgData name="Ebtisam Ibrahim" userId="5629115e88b45765" providerId="LiveId" clId="{3CE60CCF-07A7-44A9-81A1-361EA382C8E2}" dt="2021-10-19T07:16:48.339" v="195" actId="47"/>
        <pc:sldMkLst>
          <pc:docMk/>
          <pc:sldMk cId="4057755620" sldId="352"/>
        </pc:sldMkLst>
      </pc:sldChg>
      <pc:sldChg chg="del">
        <pc:chgData name="Ebtisam Ibrahim" userId="5629115e88b45765" providerId="LiveId" clId="{3CE60CCF-07A7-44A9-81A1-361EA382C8E2}" dt="2021-10-19T07:04:35.605" v="89" actId="47"/>
        <pc:sldMkLst>
          <pc:docMk/>
          <pc:sldMk cId="4069665406" sldId="354"/>
        </pc:sldMkLst>
      </pc:sldChg>
      <pc:sldChg chg="del">
        <pc:chgData name="Ebtisam Ibrahim" userId="5629115e88b45765" providerId="LiveId" clId="{3CE60CCF-07A7-44A9-81A1-361EA382C8E2}" dt="2021-10-19T07:04:35.638" v="90" actId="47"/>
        <pc:sldMkLst>
          <pc:docMk/>
          <pc:sldMk cId="4253136891" sldId="355"/>
        </pc:sldMkLst>
      </pc:sldChg>
      <pc:sldChg chg="del">
        <pc:chgData name="Ebtisam Ibrahim" userId="5629115e88b45765" providerId="LiveId" clId="{3CE60CCF-07A7-44A9-81A1-361EA382C8E2}" dt="2021-10-19T07:04:35.543" v="88" actId="47"/>
        <pc:sldMkLst>
          <pc:docMk/>
          <pc:sldMk cId="1969707747" sldId="356"/>
        </pc:sldMkLst>
      </pc:sldChg>
      <pc:sldChg chg="del">
        <pc:chgData name="Ebtisam Ibrahim" userId="5629115e88b45765" providerId="LiveId" clId="{3CE60CCF-07A7-44A9-81A1-361EA382C8E2}" dt="2021-10-19T07:18:03.780" v="210" actId="47"/>
        <pc:sldMkLst>
          <pc:docMk/>
          <pc:sldMk cId="2682526650" sldId="357"/>
        </pc:sldMkLst>
      </pc:sldChg>
      <pc:sldChg chg="del">
        <pc:chgData name="Ebtisam Ibrahim" userId="5629115e88b45765" providerId="LiveId" clId="{3CE60CCF-07A7-44A9-81A1-361EA382C8E2}" dt="2021-10-19T07:16:46.858" v="194" actId="47"/>
        <pc:sldMkLst>
          <pc:docMk/>
          <pc:sldMk cId="3125047516" sldId="359"/>
        </pc:sldMkLst>
      </pc:sldChg>
      <pc:sldChg chg="del">
        <pc:chgData name="Ebtisam Ibrahim" userId="5629115e88b45765" providerId="LiveId" clId="{3CE60CCF-07A7-44A9-81A1-361EA382C8E2}" dt="2021-10-19T07:18:02.244" v="209" actId="47"/>
        <pc:sldMkLst>
          <pc:docMk/>
          <pc:sldMk cId="1484268399" sldId="361"/>
        </pc:sldMkLst>
      </pc:sldChg>
      <pc:sldChg chg="del">
        <pc:chgData name="Ebtisam Ibrahim" userId="5629115e88b45765" providerId="LiveId" clId="{3CE60CCF-07A7-44A9-81A1-361EA382C8E2}" dt="2021-10-19T07:16:45.113" v="193" actId="47"/>
        <pc:sldMkLst>
          <pc:docMk/>
          <pc:sldMk cId="2513247755" sldId="362"/>
        </pc:sldMkLst>
      </pc:sldChg>
      <pc:sldChg chg="del">
        <pc:chgData name="Ebtisam Ibrahim" userId="5629115e88b45765" providerId="LiveId" clId="{3CE60CCF-07A7-44A9-81A1-361EA382C8E2}" dt="2021-10-19T07:04:35.486" v="87" actId="47"/>
        <pc:sldMkLst>
          <pc:docMk/>
          <pc:sldMk cId="416174764" sldId="363"/>
        </pc:sldMkLst>
      </pc:sldChg>
      <pc:sldChg chg="del">
        <pc:chgData name="Ebtisam Ibrahim" userId="5629115e88b45765" providerId="LiveId" clId="{3CE60CCF-07A7-44A9-81A1-361EA382C8E2}" dt="2021-10-19T07:04:35.461" v="86" actId="47"/>
        <pc:sldMkLst>
          <pc:docMk/>
          <pc:sldMk cId="475468418" sldId="364"/>
        </pc:sldMkLst>
      </pc:sldChg>
      <pc:sldChg chg="del">
        <pc:chgData name="Ebtisam Ibrahim" userId="5629115e88b45765" providerId="LiveId" clId="{3CE60CCF-07A7-44A9-81A1-361EA382C8E2}" dt="2021-10-19T07:16:42.125" v="192" actId="47"/>
        <pc:sldMkLst>
          <pc:docMk/>
          <pc:sldMk cId="2982337328" sldId="365"/>
        </pc:sldMkLst>
      </pc:sldChg>
      <pc:sldChg chg="del">
        <pc:chgData name="Ebtisam Ibrahim" userId="5629115e88b45765" providerId="LiveId" clId="{3CE60CCF-07A7-44A9-81A1-361EA382C8E2}" dt="2021-10-19T07:18:00.663" v="208" actId="47"/>
        <pc:sldMkLst>
          <pc:docMk/>
          <pc:sldMk cId="2740445901" sldId="366"/>
        </pc:sldMkLst>
      </pc:sldChg>
      <pc:sldChg chg="addSp delSp modSp add mod ord modAnim">
        <pc:chgData name="Ebtisam Ibrahim" userId="5629115e88b45765" providerId="LiveId" clId="{3CE60CCF-07A7-44A9-81A1-361EA382C8E2}" dt="2021-10-19T07:20:39.970" v="228" actId="207"/>
        <pc:sldMkLst>
          <pc:docMk/>
          <pc:sldMk cId="2291145793" sldId="368"/>
        </pc:sldMkLst>
        <pc:spChg chg="del">
          <ac:chgData name="Ebtisam Ibrahim" userId="5629115e88b45765" providerId="LiveId" clId="{3CE60CCF-07A7-44A9-81A1-361EA382C8E2}" dt="2021-10-19T07:15:38.926" v="167" actId="478"/>
          <ac:spMkLst>
            <pc:docMk/>
            <pc:sldMk cId="2291145793" sldId="368"/>
            <ac:spMk id="2" creationId="{00000000-0000-0000-0000-000000000000}"/>
          </ac:spMkLst>
        </pc:spChg>
        <pc:spChg chg="del">
          <ac:chgData name="Ebtisam Ibrahim" userId="5629115e88b45765" providerId="LiveId" clId="{3CE60CCF-07A7-44A9-81A1-361EA382C8E2}" dt="2021-10-19T07:15:38.926" v="167" actId="478"/>
          <ac:spMkLst>
            <pc:docMk/>
            <pc:sldMk cId="2291145793" sldId="368"/>
            <ac:spMk id="6" creationId="{00000000-0000-0000-0000-000000000000}"/>
          </ac:spMkLst>
        </pc:spChg>
        <pc:spChg chg="add mod">
          <ac:chgData name="Ebtisam Ibrahim" userId="5629115e88b45765" providerId="LiveId" clId="{3CE60CCF-07A7-44A9-81A1-361EA382C8E2}" dt="2021-10-19T07:20:17.123" v="225" actId="207"/>
          <ac:spMkLst>
            <pc:docMk/>
            <pc:sldMk cId="2291145793" sldId="368"/>
            <ac:spMk id="8" creationId="{5C824D10-1BA6-4BA3-960E-1009804C40C9}"/>
          </ac:spMkLst>
        </pc:spChg>
        <pc:spChg chg="add mod">
          <ac:chgData name="Ebtisam Ibrahim" userId="5629115e88b45765" providerId="LiveId" clId="{3CE60CCF-07A7-44A9-81A1-361EA382C8E2}" dt="2021-10-19T07:20:17.123" v="225" actId="207"/>
          <ac:spMkLst>
            <pc:docMk/>
            <pc:sldMk cId="2291145793" sldId="368"/>
            <ac:spMk id="10" creationId="{9266B9D7-DD16-4AE3-9EED-08A8FB47AD09}"/>
          </ac:spMkLst>
        </pc:spChg>
        <pc:spChg chg="add mod">
          <ac:chgData name="Ebtisam Ibrahim" userId="5629115e88b45765" providerId="LiveId" clId="{3CE60CCF-07A7-44A9-81A1-361EA382C8E2}" dt="2021-10-19T07:20:39.970" v="228" actId="207"/>
          <ac:spMkLst>
            <pc:docMk/>
            <pc:sldMk cId="2291145793" sldId="368"/>
            <ac:spMk id="11" creationId="{C5CA4567-370A-4468-AE6B-02DA21C5746E}"/>
          </ac:spMkLst>
        </pc:spChg>
        <pc:spChg chg="add mod">
          <ac:chgData name="Ebtisam Ibrahim" userId="5629115e88b45765" providerId="LiveId" clId="{3CE60CCF-07A7-44A9-81A1-361EA382C8E2}" dt="2021-10-19T07:20:17.123" v="225" actId="207"/>
          <ac:spMkLst>
            <pc:docMk/>
            <pc:sldMk cId="2291145793" sldId="368"/>
            <ac:spMk id="12" creationId="{334F04CE-17C7-44B5-8783-06EE0C2EAA90}"/>
          </ac:spMkLst>
        </pc:spChg>
        <pc:picChg chg="del">
          <ac:chgData name="Ebtisam Ibrahim" userId="5629115e88b45765" providerId="LiveId" clId="{3CE60CCF-07A7-44A9-81A1-361EA382C8E2}" dt="2021-10-19T07:15:38.926" v="167" actId="478"/>
          <ac:picMkLst>
            <pc:docMk/>
            <pc:sldMk cId="2291145793" sldId="368"/>
            <ac:picMk id="4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7:15:38.926" v="167" actId="478"/>
          <ac:picMkLst>
            <pc:docMk/>
            <pc:sldMk cId="2291145793" sldId="368"/>
            <ac:picMk id="5" creationId="{00000000-0000-0000-0000-000000000000}"/>
          </ac:picMkLst>
        </pc:picChg>
        <pc:picChg chg="del">
          <ac:chgData name="Ebtisam Ibrahim" userId="5629115e88b45765" providerId="LiveId" clId="{3CE60CCF-07A7-44A9-81A1-361EA382C8E2}" dt="2021-10-19T07:15:38.926" v="167" actId="478"/>
          <ac:picMkLst>
            <pc:docMk/>
            <pc:sldMk cId="2291145793" sldId="368"/>
            <ac:picMk id="7" creationId="{00000000-0000-0000-0000-000000000000}"/>
          </ac:picMkLst>
        </pc:picChg>
        <pc:picChg chg="add mod">
          <ac:chgData name="Ebtisam Ibrahim" userId="5629115e88b45765" providerId="LiveId" clId="{3CE60CCF-07A7-44A9-81A1-361EA382C8E2}" dt="2021-10-19T07:20:17.123" v="225" actId="207"/>
          <ac:picMkLst>
            <pc:docMk/>
            <pc:sldMk cId="2291145793" sldId="368"/>
            <ac:picMk id="13" creationId="{889993A1-F485-4833-827B-5CA668112E46}"/>
          </ac:picMkLst>
        </pc:picChg>
        <pc:picChg chg="add mod">
          <ac:chgData name="Ebtisam Ibrahim" userId="5629115e88b45765" providerId="LiveId" clId="{3CE60CCF-07A7-44A9-81A1-361EA382C8E2}" dt="2021-10-19T07:20:17.123" v="225" actId="207"/>
          <ac:picMkLst>
            <pc:docMk/>
            <pc:sldMk cId="2291145793" sldId="368"/>
            <ac:picMk id="14" creationId="{C51E75E9-A4D0-4D0F-8BFC-DA0F50DAC0A4}"/>
          </ac:picMkLst>
        </pc:picChg>
        <pc:picChg chg="add mod ord">
          <ac:chgData name="Ebtisam Ibrahim" userId="5629115e88b45765" providerId="LiveId" clId="{3CE60CCF-07A7-44A9-81A1-361EA382C8E2}" dt="2021-10-19T07:19:53.101" v="224" actId="167"/>
          <ac:picMkLst>
            <pc:docMk/>
            <pc:sldMk cId="2291145793" sldId="368"/>
            <ac:picMk id="15" creationId="{AD0571FF-E17E-4648-A10D-64C374FF61C7}"/>
          </ac:picMkLst>
        </pc:picChg>
      </pc:sldChg>
      <pc:sldChg chg="del">
        <pc:chgData name="Ebtisam Ibrahim" userId="5629115e88b45765" providerId="LiveId" clId="{3CE60CCF-07A7-44A9-81A1-361EA382C8E2}" dt="2021-10-19T07:04:35.413" v="85" actId="47"/>
        <pc:sldMkLst>
          <pc:docMk/>
          <pc:sldMk cId="2591348396" sldId="368"/>
        </pc:sldMkLst>
      </pc:sldChg>
      <pc:sldChg chg="del">
        <pc:chgData name="Ebtisam Ibrahim" userId="5629115e88b45765" providerId="LiveId" clId="{3CE60CCF-07A7-44A9-81A1-361EA382C8E2}" dt="2021-10-19T07:04:34.590" v="81" actId="47"/>
        <pc:sldMkLst>
          <pc:docMk/>
          <pc:sldMk cId="2970011839" sldId="369"/>
        </pc:sldMkLst>
      </pc:sldChg>
      <pc:sldChg chg="addSp delSp modSp add mod delAnim modAnim">
        <pc:chgData name="Ebtisam Ibrahim" userId="5629115e88b45765" providerId="LiveId" clId="{3CE60CCF-07A7-44A9-81A1-361EA382C8E2}" dt="2021-10-19T07:21:48.851" v="235" actId="207"/>
        <pc:sldMkLst>
          <pc:docMk/>
          <pc:sldMk cId="3080411468" sldId="369"/>
        </pc:sldMkLst>
        <pc:spChg chg="del">
          <ac:chgData name="Ebtisam Ibrahim" userId="5629115e88b45765" providerId="LiveId" clId="{3CE60CCF-07A7-44A9-81A1-361EA382C8E2}" dt="2021-10-19T07:19:15.155" v="216" actId="478"/>
          <ac:spMkLst>
            <pc:docMk/>
            <pc:sldMk cId="3080411468" sldId="369"/>
            <ac:spMk id="8" creationId="{5C824D10-1BA6-4BA3-960E-1009804C40C9}"/>
          </ac:spMkLst>
        </pc:spChg>
        <pc:spChg chg="add mod">
          <ac:chgData name="Ebtisam Ibrahim" userId="5629115e88b45765" providerId="LiveId" clId="{3CE60CCF-07A7-44A9-81A1-361EA382C8E2}" dt="2021-10-19T07:21:40.747" v="234" actId="207"/>
          <ac:spMkLst>
            <pc:docMk/>
            <pc:sldMk cId="3080411468" sldId="369"/>
            <ac:spMk id="9" creationId="{7111743D-A0D6-44BC-B198-3FA8C6DC0CE9}"/>
          </ac:spMkLst>
        </pc:spChg>
        <pc:spChg chg="del">
          <ac:chgData name="Ebtisam Ibrahim" userId="5629115e88b45765" providerId="LiveId" clId="{3CE60CCF-07A7-44A9-81A1-361EA382C8E2}" dt="2021-10-19T07:19:15.155" v="216" actId="478"/>
          <ac:spMkLst>
            <pc:docMk/>
            <pc:sldMk cId="3080411468" sldId="369"/>
            <ac:spMk id="10" creationId="{9266B9D7-DD16-4AE3-9EED-08A8FB47AD09}"/>
          </ac:spMkLst>
        </pc:spChg>
        <pc:spChg chg="del">
          <ac:chgData name="Ebtisam Ibrahim" userId="5629115e88b45765" providerId="LiveId" clId="{3CE60CCF-07A7-44A9-81A1-361EA382C8E2}" dt="2021-10-19T07:19:20.159" v="217" actId="478"/>
          <ac:spMkLst>
            <pc:docMk/>
            <pc:sldMk cId="3080411468" sldId="369"/>
            <ac:spMk id="11" creationId="{C5CA4567-370A-4468-AE6B-02DA21C5746E}"/>
          </ac:spMkLst>
        </pc:spChg>
        <pc:spChg chg="del">
          <ac:chgData name="Ebtisam Ibrahim" userId="5629115e88b45765" providerId="LiveId" clId="{3CE60CCF-07A7-44A9-81A1-361EA382C8E2}" dt="2021-10-19T07:19:15.155" v="216" actId="478"/>
          <ac:spMkLst>
            <pc:docMk/>
            <pc:sldMk cId="3080411468" sldId="369"/>
            <ac:spMk id="12" creationId="{334F04CE-17C7-44B5-8783-06EE0C2EAA90}"/>
          </ac:spMkLst>
        </pc:spChg>
        <pc:spChg chg="add mod">
          <ac:chgData name="Ebtisam Ibrahim" userId="5629115e88b45765" providerId="LiveId" clId="{3CE60CCF-07A7-44A9-81A1-361EA382C8E2}" dt="2021-10-19T07:21:48.851" v="235" actId="207"/>
          <ac:spMkLst>
            <pc:docMk/>
            <pc:sldMk cId="3080411468" sldId="369"/>
            <ac:spMk id="15" creationId="{18AC89F3-36EF-403E-9C67-E6B4121CDCDA}"/>
          </ac:spMkLst>
        </pc:spChg>
        <pc:spChg chg="add mod">
          <ac:chgData name="Ebtisam Ibrahim" userId="5629115e88b45765" providerId="LiveId" clId="{3CE60CCF-07A7-44A9-81A1-361EA382C8E2}" dt="2021-10-19T07:21:26.461" v="233" actId="207"/>
          <ac:spMkLst>
            <pc:docMk/>
            <pc:sldMk cId="3080411468" sldId="369"/>
            <ac:spMk id="16" creationId="{60397393-9451-4E08-A670-4703938EF133}"/>
          </ac:spMkLst>
        </pc:spChg>
        <pc:picChg chg="del">
          <ac:chgData name="Ebtisam Ibrahim" userId="5629115e88b45765" providerId="LiveId" clId="{3CE60CCF-07A7-44A9-81A1-361EA382C8E2}" dt="2021-10-19T07:19:15.155" v="216" actId="478"/>
          <ac:picMkLst>
            <pc:docMk/>
            <pc:sldMk cId="3080411468" sldId="369"/>
            <ac:picMk id="13" creationId="{889993A1-F485-4833-827B-5CA668112E46}"/>
          </ac:picMkLst>
        </pc:picChg>
        <pc:picChg chg="del">
          <ac:chgData name="Ebtisam Ibrahim" userId="5629115e88b45765" providerId="LiveId" clId="{3CE60CCF-07A7-44A9-81A1-361EA382C8E2}" dt="2021-10-19T07:19:15.155" v="216" actId="478"/>
          <ac:picMkLst>
            <pc:docMk/>
            <pc:sldMk cId="3080411468" sldId="369"/>
            <ac:picMk id="14" creationId="{C51E75E9-A4D0-4D0F-8BFC-DA0F50DAC0A4}"/>
          </ac:picMkLst>
        </pc:picChg>
        <pc:picChg chg="add mod ord">
          <ac:chgData name="Ebtisam Ibrahim" userId="5629115e88b45765" providerId="LiveId" clId="{3CE60CCF-07A7-44A9-81A1-361EA382C8E2}" dt="2021-10-19T07:21:01.140" v="230" actId="167"/>
          <ac:picMkLst>
            <pc:docMk/>
            <pc:sldMk cId="3080411468" sldId="369"/>
            <ac:picMk id="17" creationId="{F6206AA6-BE64-4132-ABA2-6BE558338EC2}"/>
          </ac:picMkLst>
        </pc:picChg>
      </pc:sldChg>
      <pc:sldChg chg="del">
        <pc:chgData name="Ebtisam Ibrahim" userId="5629115e88b45765" providerId="LiveId" clId="{3CE60CCF-07A7-44A9-81A1-361EA382C8E2}" dt="2021-10-19T07:04:35.378" v="84" actId="47"/>
        <pc:sldMkLst>
          <pc:docMk/>
          <pc:sldMk cId="3091086230" sldId="370"/>
        </pc:sldMkLst>
      </pc:sldChg>
      <pc:sldChg chg="addSp delSp modSp add mod delAnim modAnim">
        <pc:chgData name="Ebtisam Ibrahim" userId="5629115e88b45765" providerId="LiveId" clId="{3CE60CCF-07A7-44A9-81A1-361EA382C8E2}" dt="2021-10-19T07:23:34.765" v="243" actId="13926"/>
        <pc:sldMkLst>
          <pc:docMk/>
          <pc:sldMk cId="4122161828" sldId="370"/>
        </pc:sldMkLst>
        <pc:spChg chg="add mod">
          <ac:chgData name="Ebtisam Ibrahim" userId="5629115e88b45765" providerId="LiveId" clId="{3CE60CCF-07A7-44A9-81A1-361EA382C8E2}" dt="2021-10-19T07:22:17.076" v="237" actId="478"/>
          <ac:spMkLst>
            <pc:docMk/>
            <pc:sldMk cId="4122161828" sldId="370"/>
            <ac:spMk id="3" creationId="{B4FD9A75-7F2D-4D81-9B8A-20F677CD1503}"/>
          </ac:spMkLst>
        </pc:spChg>
        <pc:spChg chg="add mod">
          <ac:chgData name="Ebtisam Ibrahim" userId="5629115e88b45765" providerId="LiveId" clId="{3CE60CCF-07A7-44A9-81A1-361EA382C8E2}" dt="2021-10-19T07:23:34.765" v="243" actId="13926"/>
          <ac:spMkLst>
            <pc:docMk/>
            <pc:sldMk cId="4122161828" sldId="370"/>
            <ac:spMk id="8" creationId="{CAAB74B3-C243-4A7A-96FB-B0690ED5EB96}"/>
          </ac:spMkLst>
        </pc:spChg>
        <pc:spChg chg="del">
          <ac:chgData name="Ebtisam Ibrahim" userId="5629115e88b45765" providerId="LiveId" clId="{3CE60CCF-07A7-44A9-81A1-361EA382C8E2}" dt="2021-10-19T07:22:17.076" v="237" actId="478"/>
          <ac:spMkLst>
            <pc:docMk/>
            <pc:sldMk cId="4122161828" sldId="370"/>
            <ac:spMk id="9" creationId="{7111743D-A0D6-44BC-B198-3FA8C6DC0CE9}"/>
          </ac:spMkLst>
        </pc:spChg>
        <pc:spChg chg="add mod">
          <ac:chgData name="Ebtisam Ibrahim" userId="5629115e88b45765" providerId="LiveId" clId="{3CE60CCF-07A7-44A9-81A1-361EA382C8E2}" dt="2021-10-19T07:23:34.765" v="243" actId="13926"/>
          <ac:spMkLst>
            <pc:docMk/>
            <pc:sldMk cId="4122161828" sldId="370"/>
            <ac:spMk id="10" creationId="{D76EEC3F-E93E-4F87-BA17-19CCF56712DD}"/>
          </ac:spMkLst>
        </pc:spChg>
        <pc:spChg chg="add mod">
          <ac:chgData name="Ebtisam Ibrahim" userId="5629115e88b45765" providerId="LiveId" clId="{3CE60CCF-07A7-44A9-81A1-361EA382C8E2}" dt="2021-10-19T07:23:34.765" v="243" actId="13926"/>
          <ac:spMkLst>
            <pc:docMk/>
            <pc:sldMk cId="4122161828" sldId="370"/>
            <ac:spMk id="11" creationId="{7D5516B7-03FB-4F97-A5DB-B34C994053C2}"/>
          </ac:spMkLst>
        </pc:spChg>
        <pc:spChg chg="mod">
          <ac:chgData name="Ebtisam Ibrahim" userId="5629115e88b45765" providerId="LiveId" clId="{3CE60CCF-07A7-44A9-81A1-361EA382C8E2}" dt="2021-10-19T07:23:12.525" v="239"/>
          <ac:spMkLst>
            <pc:docMk/>
            <pc:sldMk cId="4122161828" sldId="370"/>
            <ac:spMk id="13" creationId="{E493C137-BB68-4B02-8B06-0F4F0017D77A}"/>
          </ac:spMkLst>
        </pc:spChg>
        <pc:spChg chg="mod">
          <ac:chgData name="Ebtisam Ibrahim" userId="5629115e88b45765" providerId="LiveId" clId="{3CE60CCF-07A7-44A9-81A1-361EA382C8E2}" dt="2021-10-19T07:23:12.525" v="239"/>
          <ac:spMkLst>
            <pc:docMk/>
            <pc:sldMk cId="4122161828" sldId="370"/>
            <ac:spMk id="14" creationId="{E5B75620-E40F-439F-B575-B3B38A6EC57F}"/>
          </ac:spMkLst>
        </pc:spChg>
        <pc:spChg chg="del">
          <ac:chgData name="Ebtisam Ibrahim" userId="5629115e88b45765" providerId="LiveId" clId="{3CE60CCF-07A7-44A9-81A1-361EA382C8E2}" dt="2021-10-19T07:22:17.076" v="237" actId="478"/>
          <ac:spMkLst>
            <pc:docMk/>
            <pc:sldMk cId="4122161828" sldId="370"/>
            <ac:spMk id="15" creationId="{18AC89F3-36EF-403E-9C67-E6B4121CDCDA}"/>
          </ac:spMkLst>
        </pc:spChg>
        <pc:spChg chg="del">
          <ac:chgData name="Ebtisam Ibrahim" userId="5629115e88b45765" providerId="LiveId" clId="{3CE60CCF-07A7-44A9-81A1-361EA382C8E2}" dt="2021-10-19T07:22:17.076" v="237" actId="478"/>
          <ac:spMkLst>
            <pc:docMk/>
            <pc:sldMk cId="4122161828" sldId="370"/>
            <ac:spMk id="16" creationId="{60397393-9451-4E08-A670-4703938EF133}"/>
          </ac:spMkLst>
        </pc:spChg>
        <pc:spChg chg="mod">
          <ac:chgData name="Ebtisam Ibrahim" userId="5629115e88b45765" providerId="LiveId" clId="{3CE60CCF-07A7-44A9-81A1-361EA382C8E2}" dt="2021-10-19T07:23:12.525" v="239"/>
          <ac:spMkLst>
            <pc:docMk/>
            <pc:sldMk cId="4122161828" sldId="370"/>
            <ac:spMk id="18" creationId="{E8D3B97B-10CF-4F6D-995D-EC9E3F36BDD1}"/>
          </ac:spMkLst>
        </pc:spChg>
        <pc:spChg chg="mod">
          <ac:chgData name="Ebtisam Ibrahim" userId="5629115e88b45765" providerId="LiveId" clId="{3CE60CCF-07A7-44A9-81A1-361EA382C8E2}" dt="2021-10-19T07:23:12.525" v="239"/>
          <ac:spMkLst>
            <pc:docMk/>
            <pc:sldMk cId="4122161828" sldId="370"/>
            <ac:spMk id="19" creationId="{18823C94-60BF-4BE0-899B-FF9B49E07571}"/>
          </ac:spMkLst>
        </pc:spChg>
        <pc:spChg chg="mod">
          <ac:chgData name="Ebtisam Ibrahim" userId="5629115e88b45765" providerId="LiveId" clId="{3CE60CCF-07A7-44A9-81A1-361EA382C8E2}" dt="2021-10-19T07:23:12.525" v="239"/>
          <ac:spMkLst>
            <pc:docMk/>
            <pc:sldMk cId="4122161828" sldId="370"/>
            <ac:spMk id="20" creationId="{38ECAB80-2D3D-499D-84AE-A8087F5A8367}"/>
          </ac:spMkLst>
        </pc:spChg>
        <pc:spChg chg="mod">
          <ac:chgData name="Ebtisam Ibrahim" userId="5629115e88b45765" providerId="LiveId" clId="{3CE60CCF-07A7-44A9-81A1-361EA382C8E2}" dt="2021-10-19T07:23:12.525" v="239"/>
          <ac:spMkLst>
            <pc:docMk/>
            <pc:sldMk cId="4122161828" sldId="370"/>
            <ac:spMk id="21" creationId="{035FE469-49EE-4827-9637-8FC5FE75C349}"/>
          </ac:spMkLst>
        </pc:spChg>
        <pc:spChg chg="mod">
          <ac:chgData name="Ebtisam Ibrahim" userId="5629115e88b45765" providerId="LiveId" clId="{3CE60CCF-07A7-44A9-81A1-361EA382C8E2}" dt="2021-10-19T07:23:12.525" v="239"/>
          <ac:spMkLst>
            <pc:docMk/>
            <pc:sldMk cId="4122161828" sldId="370"/>
            <ac:spMk id="23" creationId="{D974B7FA-5264-410F-A66F-463F47CC59D1}"/>
          </ac:spMkLst>
        </pc:spChg>
        <pc:spChg chg="mod">
          <ac:chgData name="Ebtisam Ibrahim" userId="5629115e88b45765" providerId="LiveId" clId="{3CE60CCF-07A7-44A9-81A1-361EA382C8E2}" dt="2021-10-19T07:23:12.525" v="239"/>
          <ac:spMkLst>
            <pc:docMk/>
            <pc:sldMk cId="4122161828" sldId="370"/>
            <ac:spMk id="24" creationId="{F8BE5D55-1EC7-47E3-BAD2-EFD38F03E957}"/>
          </ac:spMkLst>
        </pc:spChg>
        <pc:spChg chg="add mod">
          <ac:chgData name="Ebtisam Ibrahim" userId="5629115e88b45765" providerId="LiveId" clId="{3CE60CCF-07A7-44A9-81A1-361EA382C8E2}" dt="2021-10-19T07:23:22.486" v="241" actId="207"/>
          <ac:spMkLst>
            <pc:docMk/>
            <pc:sldMk cId="4122161828" sldId="370"/>
            <ac:spMk id="25" creationId="{3759C855-14E4-49A3-A56B-BD51F4588B17}"/>
          </ac:spMkLst>
        </pc:spChg>
        <pc:spChg chg="add mod">
          <ac:chgData name="Ebtisam Ibrahim" userId="5629115e88b45765" providerId="LiveId" clId="{3CE60CCF-07A7-44A9-81A1-361EA382C8E2}" dt="2021-10-19T07:23:22.486" v="241" actId="207"/>
          <ac:spMkLst>
            <pc:docMk/>
            <pc:sldMk cId="4122161828" sldId="370"/>
            <ac:spMk id="26" creationId="{77612411-906D-40EC-931F-5B92E951D12A}"/>
          </ac:spMkLst>
        </pc:spChg>
        <pc:spChg chg="add mod">
          <ac:chgData name="Ebtisam Ibrahim" userId="5629115e88b45765" providerId="LiveId" clId="{3CE60CCF-07A7-44A9-81A1-361EA382C8E2}" dt="2021-10-19T07:23:22.486" v="241" actId="207"/>
          <ac:spMkLst>
            <pc:docMk/>
            <pc:sldMk cId="4122161828" sldId="370"/>
            <ac:spMk id="27" creationId="{E406E091-8080-40D4-9483-A9D2BEE5D05A}"/>
          </ac:spMkLst>
        </pc:spChg>
        <pc:spChg chg="add mod">
          <ac:chgData name="Ebtisam Ibrahim" userId="5629115e88b45765" providerId="LiveId" clId="{3CE60CCF-07A7-44A9-81A1-361EA382C8E2}" dt="2021-10-19T07:23:22.486" v="241" actId="207"/>
          <ac:spMkLst>
            <pc:docMk/>
            <pc:sldMk cId="4122161828" sldId="370"/>
            <ac:spMk id="31" creationId="{219C7EA2-05EF-4846-A1E3-5364645D3418}"/>
          </ac:spMkLst>
        </pc:spChg>
        <pc:grpChg chg="add mod">
          <ac:chgData name="Ebtisam Ibrahim" userId="5629115e88b45765" providerId="LiveId" clId="{3CE60CCF-07A7-44A9-81A1-361EA382C8E2}" dt="2021-10-19T07:23:22.486" v="241" actId="207"/>
          <ac:grpSpMkLst>
            <pc:docMk/>
            <pc:sldMk cId="4122161828" sldId="370"/>
            <ac:grpSpMk id="12" creationId="{BFA47086-0F29-402F-B77B-1F2F2B33C015}"/>
          </ac:grpSpMkLst>
        </pc:grpChg>
        <pc:grpChg chg="add mod">
          <ac:chgData name="Ebtisam Ibrahim" userId="5629115e88b45765" providerId="LiveId" clId="{3CE60CCF-07A7-44A9-81A1-361EA382C8E2}" dt="2021-10-19T07:23:22.486" v="241" actId="207"/>
          <ac:grpSpMkLst>
            <pc:docMk/>
            <pc:sldMk cId="4122161828" sldId="370"/>
            <ac:grpSpMk id="22" creationId="{A338F073-6468-4558-B9FF-57F80FCA21E6}"/>
          </ac:grpSpMkLst>
        </pc:grpChg>
        <pc:picChg chg="del">
          <ac:chgData name="Ebtisam Ibrahim" userId="5629115e88b45765" providerId="LiveId" clId="{3CE60CCF-07A7-44A9-81A1-361EA382C8E2}" dt="2021-10-19T07:23:25.674" v="242" actId="478"/>
          <ac:picMkLst>
            <pc:docMk/>
            <pc:sldMk cId="4122161828" sldId="370"/>
            <ac:picMk id="17" creationId="{F6206AA6-BE64-4132-ABA2-6BE558338EC2}"/>
          </ac:picMkLst>
        </pc:picChg>
        <pc:picChg chg="add mod">
          <ac:chgData name="Ebtisam Ibrahim" userId="5629115e88b45765" providerId="LiveId" clId="{3CE60CCF-07A7-44A9-81A1-361EA382C8E2}" dt="2021-10-19T07:23:22.486" v="241" actId="207"/>
          <ac:picMkLst>
            <pc:docMk/>
            <pc:sldMk cId="4122161828" sldId="370"/>
            <ac:picMk id="32" creationId="{79952422-0029-401D-B2B8-3D114147B59D}"/>
          </ac:picMkLst>
        </pc:picChg>
        <pc:cxnChg chg="add mod">
          <ac:chgData name="Ebtisam Ibrahim" userId="5629115e88b45765" providerId="LiveId" clId="{3CE60CCF-07A7-44A9-81A1-361EA382C8E2}" dt="2021-10-19T07:23:22.486" v="241" actId="207"/>
          <ac:cxnSpMkLst>
            <pc:docMk/>
            <pc:sldMk cId="4122161828" sldId="370"/>
            <ac:cxnSpMk id="28" creationId="{91D4A052-8B1F-4251-A77E-3493B2C0719E}"/>
          </ac:cxnSpMkLst>
        </pc:cxnChg>
        <pc:cxnChg chg="add mod">
          <ac:chgData name="Ebtisam Ibrahim" userId="5629115e88b45765" providerId="LiveId" clId="{3CE60CCF-07A7-44A9-81A1-361EA382C8E2}" dt="2021-10-19T07:23:22.486" v="241" actId="207"/>
          <ac:cxnSpMkLst>
            <pc:docMk/>
            <pc:sldMk cId="4122161828" sldId="370"/>
            <ac:cxnSpMk id="29" creationId="{35177F0D-581C-4F0B-B1E6-8A5209826A53}"/>
          </ac:cxnSpMkLst>
        </pc:cxnChg>
        <pc:cxnChg chg="add mod">
          <ac:chgData name="Ebtisam Ibrahim" userId="5629115e88b45765" providerId="LiveId" clId="{3CE60CCF-07A7-44A9-81A1-361EA382C8E2}" dt="2021-10-19T07:23:22.486" v="241" actId="207"/>
          <ac:cxnSpMkLst>
            <pc:docMk/>
            <pc:sldMk cId="4122161828" sldId="370"/>
            <ac:cxnSpMk id="30" creationId="{4D9C4400-6F19-4073-9645-38BAD3A067C5}"/>
          </ac:cxnSpMkLst>
        </pc:cxnChg>
      </pc:sldChg>
      <pc:sldChg chg="del">
        <pc:chgData name="Ebtisam Ibrahim" userId="5629115e88b45765" providerId="LiveId" clId="{3CE60CCF-07A7-44A9-81A1-361EA382C8E2}" dt="2021-10-19T07:04:34.864" v="83" actId="47"/>
        <pc:sldMkLst>
          <pc:docMk/>
          <pc:sldMk cId="2618225165" sldId="371"/>
        </pc:sldMkLst>
      </pc:sldChg>
      <pc:sldChg chg="addSp modSp add mod modAnim">
        <pc:chgData name="Ebtisam Ibrahim" userId="5629115e88b45765" providerId="LiveId" clId="{3CE60CCF-07A7-44A9-81A1-361EA382C8E2}" dt="2021-10-19T07:23:58.734" v="245" actId="1076"/>
        <pc:sldMkLst>
          <pc:docMk/>
          <pc:sldMk cId="3667014890" sldId="371"/>
        </pc:sldMkLst>
        <pc:spChg chg="add mod">
          <ac:chgData name="Ebtisam Ibrahim" userId="5629115e88b45765" providerId="LiveId" clId="{3CE60CCF-07A7-44A9-81A1-361EA382C8E2}" dt="2021-10-19T07:23:58.734" v="245" actId="1076"/>
          <ac:spMkLst>
            <pc:docMk/>
            <pc:sldMk cId="3667014890" sldId="371"/>
            <ac:spMk id="4" creationId="{23FD127B-1129-4F63-9BFA-09FC1B06F9E8}"/>
          </ac:spMkLst>
        </pc:spChg>
        <pc:picChg chg="add mod">
          <ac:chgData name="Ebtisam Ibrahim" userId="5629115e88b45765" providerId="LiveId" clId="{3CE60CCF-07A7-44A9-81A1-361EA382C8E2}" dt="2021-10-19T07:23:58.734" v="245" actId="1076"/>
          <ac:picMkLst>
            <pc:docMk/>
            <pc:sldMk cId="3667014890" sldId="371"/>
            <ac:picMk id="5" creationId="{6F30E965-9CC8-438C-9183-2B52DBACADC4}"/>
          </ac:picMkLst>
        </pc:picChg>
      </pc:sldChg>
      <pc:sldChg chg="del">
        <pc:chgData name="Ebtisam Ibrahim" userId="5629115e88b45765" providerId="LiveId" clId="{3CE60CCF-07A7-44A9-81A1-361EA382C8E2}" dt="2021-10-19T07:04:34.607" v="82" actId="47"/>
        <pc:sldMkLst>
          <pc:docMk/>
          <pc:sldMk cId="1006972893" sldId="372"/>
        </pc:sldMkLst>
      </pc:sldChg>
      <pc:sldChg chg="add del">
        <pc:chgData name="Ebtisam Ibrahim" userId="5629115e88b45765" providerId="LiveId" clId="{3CE60CCF-07A7-44A9-81A1-361EA382C8E2}" dt="2021-10-19T07:30:47.801" v="258"/>
        <pc:sldMkLst>
          <pc:docMk/>
          <pc:sldMk cId="1619267332" sldId="372"/>
        </pc:sldMkLst>
      </pc:sldChg>
      <pc:sldChg chg="addSp delSp modSp add mod ord delAnim modAnim">
        <pc:chgData name="Ebtisam Ibrahim" userId="5629115e88b45765" providerId="LiveId" clId="{3CE60CCF-07A7-44A9-81A1-361EA382C8E2}" dt="2021-10-19T07:59:08.037" v="294" actId="207"/>
        <pc:sldMkLst>
          <pc:docMk/>
          <pc:sldMk cId="1699735166" sldId="372"/>
        </pc:sldMkLst>
        <pc:spChg chg="del">
          <ac:chgData name="Ebtisam Ibrahim" userId="5629115e88b45765" providerId="LiveId" clId="{3CE60CCF-07A7-44A9-81A1-361EA382C8E2}" dt="2021-10-19T07:33:32.994" v="268" actId="478"/>
          <ac:spMkLst>
            <pc:docMk/>
            <pc:sldMk cId="1699735166" sldId="372"/>
            <ac:spMk id="4" creationId="{23FD127B-1129-4F63-9BFA-09FC1B06F9E8}"/>
          </ac:spMkLst>
        </pc:spChg>
        <pc:spChg chg="add mod">
          <ac:chgData name="Ebtisam Ibrahim" userId="5629115e88b45765" providerId="LiveId" clId="{3CE60CCF-07A7-44A9-81A1-361EA382C8E2}" dt="2021-10-19T07:58:09.220" v="291" actId="14100"/>
          <ac:spMkLst>
            <pc:docMk/>
            <pc:sldMk cId="1699735166" sldId="372"/>
            <ac:spMk id="6" creationId="{0F598A71-6368-4A38-A918-8A11920439C4}"/>
          </ac:spMkLst>
        </pc:spChg>
        <pc:spChg chg="add mod">
          <ac:chgData name="Ebtisam Ibrahim" userId="5629115e88b45765" providerId="LiveId" clId="{3CE60CCF-07A7-44A9-81A1-361EA382C8E2}" dt="2021-10-19T07:59:08.037" v="294" actId="207"/>
          <ac:spMkLst>
            <pc:docMk/>
            <pc:sldMk cId="1699735166" sldId="372"/>
            <ac:spMk id="10" creationId="{E9A0BDF9-9CE9-4AE7-8A0E-CEA536293026}"/>
          </ac:spMkLst>
        </pc:spChg>
        <pc:picChg chg="del">
          <ac:chgData name="Ebtisam Ibrahim" userId="5629115e88b45765" providerId="LiveId" clId="{3CE60CCF-07A7-44A9-81A1-361EA382C8E2}" dt="2021-10-19T07:33:32.994" v="268" actId="478"/>
          <ac:picMkLst>
            <pc:docMk/>
            <pc:sldMk cId="1699735166" sldId="372"/>
            <ac:picMk id="5" creationId="{6F30E965-9CC8-438C-9183-2B52DBACADC4}"/>
          </ac:picMkLst>
        </pc:picChg>
        <pc:picChg chg="add mod">
          <ac:chgData name="Ebtisam Ibrahim" userId="5629115e88b45765" providerId="LiveId" clId="{3CE60CCF-07A7-44A9-81A1-361EA382C8E2}" dt="2021-10-19T07:58:09.220" v="291" actId="14100"/>
          <ac:picMkLst>
            <pc:docMk/>
            <pc:sldMk cId="1699735166" sldId="372"/>
            <ac:picMk id="7" creationId="{B99E43D4-D94C-4EEA-9D6F-43D6EDB94579}"/>
          </ac:picMkLst>
        </pc:picChg>
        <pc:picChg chg="add mod">
          <ac:chgData name="Ebtisam Ibrahim" userId="5629115e88b45765" providerId="LiveId" clId="{3CE60CCF-07A7-44A9-81A1-361EA382C8E2}" dt="2021-10-19T07:58:19.584" v="292" actId="1076"/>
          <ac:picMkLst>
            <pc:docMk/>
            <pc:sldMk cId="1699735166" sldId="372"/>
            <ac:picMk id="8" creationId="{CF44973C-F531-4442-8E49-B8C3E406513C}"/>
          </ac:picMkLst>
        </pc:picChg>
        <pc:picChg chg="add mod">
          <ac:chgData name="Ebtisam Ibrahim" userId="5629115e88b45765" providerId="LiveId" clId="{3CE60CCF-07A7-44A9-81A1-361EA382C8E2}" dt="2021-10-19T07:58:21.977" v="293" actId="1076"/>
          <ac:picMkLst>
            <pc:docMk/>
            <pc:sldMk cId="1699735166" sldId="372"/>
            <ac:picMk id="9" creationId="{62DA2A79-C79C-4253-80D1-86E577818F16}"/>
          </ac:picMkLst>
        </pc:picChg>
      </pc:sldChg>
      <pc:sldChg chg="delSp add del mod delAnim">
        <pc:chgData name="Ebtisam Ibrahim" userId="5629115e88b45765" providerId="LiveId" clId="{3CE60CCF-07A7-44A9-81A1-361EA382C8E2}" dt="2021-10-19T07:29:44.421" v="253" actId="47"/>
        <pc:sldMkLst>
          <pc:docMk/>
          <pc:sldMk cId="3601865183" sldId="372"/>
        </pc:sldMkLst>
        <pc:spChg chg="del">
          <ac:chgData name="Ebtisam Ibrahim" userId="5629115e88b45765" providerId="LiveId" clId="{3CE60CCF-07A7-44A9-81A1-361EA382C8E2}" dt="2021-10-19T07:24:33.103" v="248" actId="478"/>
          <ac:spMkLst>
            <pc:docMk/>
            <pc:sldMk cId="3601865183" sldId="372"/>
            <ac:spMk id="3" creationId="{B4FD9A75-7F2D-4D81-9B8A-20F677CD1503}"/>
          </ac:spMkLst>
        </pc:spChg>
        <pc:spChg chg="del">
          <ac:chgData name="Ebtisam Ibrahim" userId="5629115e88b45765" providerId="LiveId" clId="{3CE60CCF-07A7-44A9-81A1-361EA382C8E2}" dt="2021-10-19T07:24:33.103" v="248" actId="478"/>
          <ac:spMkLst>
            <pc:docMk/>
            <pc:sldMk cId="3601865183" sldId="372"/>
            <ac:spMk id="4" creationId="{23FD127B-1129-4F63-9BFA-09FC1B06F9E8}"/>
          </ac:spMkLst>
        </pc:spChg>
        <pc:picChg chg="del">
          <ac:chgData name="Ebtisam Ibrahim" userId="5629115e88b45765" providerId="LiveId" clId="{3CE60CCF-07A7-44A9-81A1-361EA382C8E2}" dt="2021-10-19T07:24:28.606" v="247" actId="478"/>
          <ac:picMkLst>
            <pc:docMk/>
            <pc:sldMk cId="3601865183" sldId="372"/>
            <ac:picMk id="5" creationId="{6F30E965-9CC8-438C-9183-2B52DBACADC4}"/>
          </ac:picMkLst>
        </pc:picChg>
      </pc:sldChg>
      <pc:sldChg chg="addSp modSp add mod ord">
        <pc:chgData name="Ebtisam Ibrahim" userId="5629115e88b45765" providerId="LiveId" clId="{3CE60CCF-07A7-44A9-81A1-361EA382C8E2}" dt="2021-10-19T07:35:07.718" v="288" actId="1076"/>
        <pc:sldMkLst>
          <pc:docMk/>
          <pc:sldMk cId="1374804714" sldId="373"/>
        </pc:sldMkLst>
        <pc:spChg chg="add mod">
          <ac:chgData name="Ebtisam Ibrahim" userId="5629115e88b45765" providerId="LiveId" clId="{3CE60CCF-07A7-44A9-81A1-361EA382C8E2}" dt="2021-10-19T07:35:07.718" v="288" actId="1076"/>
          <ac:spMkLst>
            <pc:docMk/>
            <pc:sldMk cId="1374804714" sldId="373"/>
            <ac:spMk id="5" creationId="{03255E03-A14C-4F3F-8D19-F6C8D90350C6}"/>
          </ac:spMkLst>
        </pc:spChg>
        <pc:picChg chg="add mod ord">
          <ac:chgData name="Ebtisam Ibrahim" userId="5629115e88b45765" providerId="LiveId" clId="{3CE60CCF-07A7-44A9-81A1-361EA382C8E2}" dt="2021-10-19T07:34:45.256" v="282" actId="1076"/>
          <ac:picMkLst>
            <pc:docMk/>
            <pc:sldMk cId="1374804714" sldId="373"/>
            <ac:picMk id="6" creationId="{43649A76-DFEF-4C8D-99F6-DCF98359C0AC}"/>
          </ac:picMkLst>
        </pc:picChg>
        <pc:picChg chg="ord">
          <ac:chgData name="Ebtisam Ibrahim" userId="5629115e88b45765" providerId="LiveId" clId="{3CE60CCF-07A7-44A9-81A1-361EA382C8E2}" dt="2021-10-19T07:34:32.667" v="280" actId="167"/>
          <ac:picMkLst>
            <pc:docMk/>
            <pc:sldMk cId="1374804714" sldId="373"/>
            <ac:picMk id="17" creationId="{F6206AA6-BE64-4132-ABA2-6BE558338EC2}"/>
          </ac:picMkLst>
        </pc:picChg>
      </pc:sldChg>
      <pc:sldChg chg="del">
        <pc:chgData name="Ebtisam Ibrahim" userId="5629115e88b45765" providerId="LiveId" clId="{3CE60CCF-07A7-44A9-81A1-361EA382C8E2}" dt="2021-10-19T07:04:30.809" v="64" actId="47"/>
        <pc:sldMkLst>
          <pc:docMk/>
          <pc:sldMk cId="1966750279" sldId="373"/>
        </pc:sldMkLst>
      </pc:sldChg>
      <pc:sldChg chg="add del">
        <pc:chgData name="Ebtisam Ibrahim" userId="5629115e88b45765" providerId="LiveId" clId="{3CE60CCF-07A7-44A9-81A1-361EA382C8E2}" dt="2021-10-19T07:28:44.599" v="250"/>
        <pc:sldMkLst>
          <pc:docMk/>
          <pc:sldMk cId="2870055982" sldId="373"/>
        </pc:sldMkLst>
      </pc:sldChg>
      <pc:sldChg chg="add del">
        <pc:chgData name="Ebtisam Ibrahim" userId="5629115e88b45765" providerId="LiveId" clId="{3CE60CCF-07A7-44A9-81A1-361EA382C8E2}" dt="2021-10-19T07:29:00.416" v="252"/>
        <pc:sldMkLst>
          <pc:docMk/>
          <pc:sldMk cId="4114879154" sldId="373"/>
        </pc:sldMkLst>
      </pc:sldChg>
      <pc:sldChg chg="modSp add mod ord">
        <pc:chgData name="Ebtisam Ibrahim" userId="5629115e88b45765" providerId="LiveId" clId="{3CE60CCF-07A7-44A9-81A1-361EA382C8E2}" dt="2021-10-20T07:21:58.462" v="427" actId="1076"/>
        <pc:sldMkLst>
          <pc:docMk/>
          <pc:sldMk cId="412694636" sldId="374"/>
        </pc:sldMkLst>
        <pc:spChg chg="mod">
          <ac:chgData name="Ebtisam Ibrahim" userId="5629115e88b45765" providerId="LiveId" clId="{3CE60CCF-07A7-44A9-81A1-361EA382C8E2}" dt="2021-10-20T07:21:52.017" v="426" actId="1076"/>
          <ac:spMkLst>
            <pc:docMk/>
            <pc:sldMk cId="412694636" sldId="374"/>
            <ac:spMk id="174" creationId="{00000000-0000-0000-0000-000000000000}"/>
          </ac:spMkLst>
        </pc:spChg>
        <pc:spChg chg="mod">
          <ac:chgData name="Ebtisam Ibrahim" userId="5629115e88b45765" providerId="LiveId" clId="{3CE60CCF-07A7-44A9-81A1-361EA382C8E2}" dt="2021-10-20T07:21:58.462" v="427" actId="1076"/>
          <ac:spMkLst>
            <pc:docMk/>
            <pc:sldMk cId="412694636" sldId="374"/>
            <ac:spMk id="176" creationId="{00000000-0000-0000-0000-000000000000}"/>
          </ac:spMkLst>
        </pc:spChg>
        <pc:picChg chg="mod">
          <ac:chgData name="Ebtisam Ibrahim" userId="5629115e88b45765" providerId="LiveId" clId="{3CE60CCF-07A7-44A9-81A1-361EA382C8E2}" dt="2021-10-20T07:21:39.565" v="424" actId="1076"/>
          <ac:picMkLst>
            <pc:docMk/>
            <pc:sldMk cId="412694636" sldId="374"/>
            <ac:picMk id="13" creationId="{65024416-3904-4226-9E92-95BB9DAE1F7A}"/>
          </ac:picMkLst>
        </pc:picChg>
        <pc:picChg chg="mod">
          <ac:chgData name="Ebtisam Ibrahim" userId="5629115e88b45765" providerId="LiveId" clId="{3CE60CCF-07A7-44A9-81A1-361EA382C8E2}" dt="2021-10-20T07:21:35.898" v="423" actId="1076"/>
          <ac:picMkLst>
            <pc:docMk/>
            <pc:sldMk cId="412694636" sldId="374"/>
            <ac:picMk id="179" creationId="{00000000-0000-0000-0000-000000000000}"/>
          </ac:picMkLst>
        </pc:picChg>
      </pc:sldChg>
      <pc:sldChg chg="del">
        <pc:chgData name="Ebtisam Ibrahim" userId="5629115e88b45765" providerId="LiveId" clId="{3CE60CCF-07A7-44A9-81A1-361EA382C8E2}" dt="2021-10-19T07:04:34.306" v="80" actId="47"/>
        <pc:sldMkLst>
          <pc:docMk/>
          <pc:sldMk cId="3840825170" sldId="374"/>
        </pc:sldMkLst>
      </pc:sldChg>
      <pc:sldChg chg="add del">
        <pc:chgData name="Ebtisam Ibrahim" userId="5629115e88b45765" providerId="LiveId" clId="{3CE60CCF-07A7-44A9-81A1-361EA382C8E2}" dt="2021-10-19T08:00:09.858" v="295" actId="47"/>
        <pc:sldMkLst>
          <pc:docMk/>
          <pc:sldMk cId="4003964060" sldId="374"/>
        </pc:sldMkLst>
      </pc:sldChg>
      <pc:sldChg chg="del">
        <pc:chgData name="Ebtisam Ibrahim" userId="5629115e88b45765" providerId="LiveId" clId="{3CE60CCF-07A7-44A9-81A1-361EA382C8E2}" dt="2021-10-19T07:04:34.108" v="79" actId="47"/>
        <pc:sldMkLst>
          <pc:docMk/>
          <pc:sldMk cId="3805096214" sldId="375"/>
        </pc:sldMkLst>
      </pc:sldChg>
      <pc:sldChg chg="add ord">
        <pc:chgData name="Ebtisam Ibrahim" userId="5629115e88b45765" providerId="LiveId" clId="{3CE60CCF-07A7-44A9-81A1-361EA382C8E2}" dt="2021-10-20T07:22:14.671" v="430"/>
        <pc:sldMkLst>
          <pc:docMk/>
          <pc:sldMk cId="4105735766" sldId="375"/>
        </pc:sldMkLst>
      </pc:sldChg>
      <pc:sldChg chg="del">
        <pc:chgData name="Ebtisam Ibrahim" userId="5629115e88b45765" providerId="LiveId" clId="{3CE60CCF-07A7-44A9-81A1-361EA382C8E2}" dt="2021-10-19T07:04:34.063" v="78" actId="47"/>
        <pc:sldMkLst>
          <pc:docMk/>
          <pc:sldMk cId="237849675" sldId="376"/>
        </pc:sldMkLst>
      </pc:sldChg>
      <pc:sldChg chg="add ord">
        <pc:chgData name="Ebtisam Ibrahim" userId="5629115e88b45765" providerId="LiveId" clId="{3CE60CCF-07A7-44A9-81A1-361EA382C8E2}" dt="2021-10-20T07:22:29.907" v="433"/>
        <pc:sldMkLst>
          <pc:docMk/>
          <pc:sldMk cId="3900648407" sldId="376"/>
        </pc:sldMkLst>
      </pc:sldChg>
      <pc:sldChg chg="add ord">
        <pc:chgData name="Ebtisam Ibrahim" userId="5629115e88b45765" providerId="LiveId" clId="{3CE60CCF-07A7-44A9-81A1-361EA382C8E2}" dt="2021-10-20T07:23:03.519" v="436"/>
        <pc:sldMkLst>
          <pc:docMk/>
          <pc:sldMk cId="35423992" sldId="377"/>
        </pc:sldMkLst>
      </pc:sldChg>
      <pc:sldChg chg="del">
        <pc:chgData name="Ebtisam Ibrahim" userId="5629115e88b45765" providerId="LiveId" clId="{3CE60CCF-07A7-44A9-81A1-361EA382C8E2}" dt="2021-10-19T07:04:33.411" v="76" actId="47"/>
        <pc:sldMkLst>
          <pc:docMk/>
          <pc:sldMk cId="326781476" sldId="377"/>
        </pc:sldMkLst>
      </pc:sldChg>
      <pc:sldChg chg="del">
        <pc:chgData name="Ebtisam Ibrahim" userId="5629115e88b45765" providerId="LiveId" clId="{3CE60CCF-07A7-44A9-81A1-361EA382C8E2}" dt="2021-10-19T07:04:33.060" v="75" actId="47"/>
        <pc:sldMkLst>
          <pc:docMk/>
          <pc:sldMk cId="1254040561" sldId="378"/>
        </pc:sldMkLst>
      </pc:sldChg>
      <pc:sldChg chg="add ord">
        <pc:chgData name="Ebtisam Ibrahim" userId="5629115e88b45765" providerId="LiveId" clId="{3CE60CCF-07A7-44A9-81A1-361EA382C8E2}" dt="2021-10-20T07:23:26.304" v="439"/>
        <pc:sldMkLst>
          <pc:docMk/>
          <pc:sldMk cId="1739156273" sldId="378"/>
        </pc:sldMkLst>
      </pc:sldChg>
      <pc:sldChg chg="del">
        <pc:chgData name="Ebtisam Ibrahim" userId="5629115e88b45765" providerId="LiveId" clId="{3CE60CCF-07A7-44A9-81A1-361EA382C8E2}" dt="2021-10-19T07:04:33.029" v="74" actId="47"/>
        <pc:sldMkLst>
          <pc:docMk/>
          <pc:sldMk cId="1733674408" sldId="379"/>
        </pc:sldMkLst>
      </pc:sldChg>
      <pc:sldChg chg="modSp add ord modAnim">
        <pc:chgData name="Ebtisam Ibrahim" userId="5629115e88b45765" providerId="LiveId" clId="{3CE60CCF-07A7-44A9-81A1-361EA382C8E2}" dt="2021-10-20T07:29:09.884" v="569" actId="20577"/>
        <pc:sldMkLst>
          <pc:docMk/>
          <pc:sldMk cId="3383249774" sldId="379"/>
        </pc:sldMkLst>
        <pc:spChg chg="mod">
          <ac:chgData name="Ebtisam Ibrahim" userId="5629115e88b45765" providerId="LiveId" clId="{3CE60CCF-07A7-44A9-81A1-361EA382C8E2}" dt="2021-10-20T07:29:09.884" v="569" actId="20577"/>
          <ac:spMkLst>
            <pc:docMk/>
            <pc:sldMk cId="3383249774" sldId="379"/>
            <ac:spMk id="191" creationId="{00000000-0000-0000-0000-000000000000}"/>
          </ac:spMkLst>
        </pc:spChg>
      </pc:sldChg>
      <pc:sldChg chg="modSp add mod ord">
        <pc:chgData name="Ebtisam Ibrahim" userId="5629115e88b45765" providerId="LiveId" clId="{3CE60CCF-07A7-44A9-81A1-361EA382C8E2}" dt="2021-10-20T07:30:10.326" v="576" actId="1076"/>
        <pc:sldMkLst>
          <pc:docMk/>
          <pc:sldMk cId="12101883" sldId="380"/>
        </pc:sldMkLst>
        <pc:spChg chg="mod">
          <ac:chgData name="Ebtisam Ibrahim" userId="5629115e88b45765" providerId="LiveId" clId="{3CE60CCF-07A7-44A9-81A1-361EA382C8E2}" dt="2021-10-20T07:30:05.441" v="575" actId="20577"/>
          <ac:spMkLst>
            <pc:docMk/>
            <pc:sldMk cId="12101883" sldId="380"/>
            <ac:spMk id="219" creationId="{00000000-0000-0000-0000-000000000000}"/>
          </ac:spMkLst>
        </pc:spChg>
        <pc:picChg chg="mod">
          <ac:chgData name="Ebtisam Ibrahim" userId="5629115e88b45765" providerId="LiveId" clId="{3CE60CCF-07A7-44A9-81A1-361EA382C8E2}" dt="2021-10-20T07:30:10.326" v="576" actId="1076"/>
          <ac:picMkLst>
            <pc:docMk/>
            <pc:sldMk cId="12101883" sldId="380"/>
            <ac:picMk id="3" creationId="{00000000-0000-0000-0000-000000000000}"/>
          </ac:picMkLst>
        </pc:picChg>
      </pc:sldChg>
      <pc:sldChg chg="del">
        <pc:chgData name="Ebtisam Ibrahim" userId="5629115e88b45765" providerId="LiveId" clId="{3CE60CCF-07A7-44A9-81A1-361EA382C8E2}" dt="2021-10-19T07:04:33.005" v="73" actId="47"/>
        <pc:sldMkLst>
          <pc:docMk/>
          <pc:sldMk cId="715622542" sldId="380"/>
        </pc:sldMkLst>
      </pc:sldChg>
      <pc:sldChg chg="addSp delSp modSp add mod ord">
        <pc:chgData name="Ebtisam Ibrahim" userId="5629115e88b45765" providerId="LiveId" clId="{3CE60CCF-07A7-44A9-81A1-361EA382C8E2}" dt="2021-10-20T07:31:43.644" v="583" actId="478"/>
        <pc:sldMkLst>
          <pc:docMk/>
          <pc:sldMk cId="1051521207" sldId="381"/>
        </pc:sldMkLst>
        <pc:spChg chg="del">
          <ac:chgData name="Ebtisam Ibrahim" userId="5629115e88b45765" providerId="LiveId" clId="{3CE60CCF-07A7-44A9-81A1-361EA382C8E2}" dt="2021-10-20T07:31:17.394" v="580" actId="478"/>
          <ac:spMkLst>
            <pc:docMk/>
            <pc:sldMk cId="1051521207" sldId="381"/>
            <ac:spMk id="5" creationId="{03255E03-A14C-4F3F-8D19-F6C8D90350C6}"/>
          </ac:spMkLst>
        </pc:spChg>
        <pc:spChg chg="add mod">
          <ac:chgData name="Ebtisam Ibrahim" userId="5629115e88b45765" providerId="LiveId" clId="{3CE60CCF-07A7-44A9-81A1-361EA382C8E2}" dt="2021-10-20T07:31:38.074" v="582" actId="1076"/>
          <ac:spMkLst>
            <pc:docMk/>
            <pc:sldMk cId="1051521207" sldId="381"/>
            <ac:spMk id="7" creationId="{1ED93FD4-D151-4BA4-A209-27D4DE00816A}"/>
          </ac:spMkLst>
        </pc:spChg>
        <pc:spChg chg="add del mod">
          <ac:chgData name="Ebtisam Ibrahim" userId="5629115e88b45765" providerId="LiveId" clId="{3CE60CCF-07A7-44A9-81A1-361EA382C8E2}" dt="2021-10-20T07:31:43.644" v="583" actId="478"/>
          <ac:spMkLst>
            <pc:docMk/>
            <pc:sldMk cId="1051521207" sldId="381"/>
            <ac:spMk id="8" creationId="{EF505BEF-0A0E-4B61-851C-CC453920E4C3}"/>
          </ac:spMkLst>
        </pc:spChg>
        <pc:picChg chg="del">
          <ac:chgData name="Ebtisam Ibrahim" userId="5629115e88b45765" providerId="LiveId" clId="{3CE60CCF-07A7-44A9-81A1-361EA382C8E2}" dt="2021-10-20T07:31:17.394" v="580" actId="478"/>
          <ac:picMkLst>
            <pc:docMk/>
            <pc:sldMk cId="1051521207" sldId="381"/>
            <ac:picMk id="6" creationId="{43649A76-DFEF-4C8D-99F6-DCF98359C0AC}"/>
          </ac:picMkLst>
        </pc:picChg>
      </pc:sldChg>
      <pc:sldChg chg="del">
        <pc:chgData name="Ebtisam Ibrahim" userId="5629115e88b45765" providerId="LiveId" clId="{3CE60CCF-07A7-44A9-81A1-361EA382C8E2}" dt="2021-10-19T07:04:32.785" v="72" actId="47"/>
        <pc:sldMkLst>
          <pc:docMk/>
          <pc:sldMk cId="1576121617" sldId="381"/>
        </pc:sldMkLst>
      </pc:sldChg>
      <pc:sldChg chg="addSp delSp modSp add mod modAnim">
        <pc:chgData name="Ebtisam Ibrahim" userId="5629115e88b45765" providerId="LiveId" clId="{3CE60CCF-07A7-44A9-81A1-361EA382C8E2}" dt="2021-10-20T07:32:38.999" v="587" actId="1076"/>
        <pc:sldMkLst>
          <pc:docMk/>
          <pc:sldMk cId="1775196600" sldId="382"/>
        </pc:sldMkLst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5" creationId="{E1DD088C-5C21-45AD-88BA-9A1D1FB225ED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6" creationId="{C6B06D1B-A2AB-474B-B3FA-8B2B8A3B9EFA}"/>
          </ac:spMkLst>
        </pc:spChg>
        <pc:spChg chg="del">
          <ac:chgData name="Ebtisam Ibrahim" userId="5629115e88b45765" providerId="LiveId" clId="{3CE60CCF-07A7-44A9-81A1-361EA382C8E2}" dt="2021-10-20T07:31:53.426" v="585" actId="478"/>
          <ac:spMkLst>
            <pc:docMk/>
            <pc:sldMk cId="1775196600" sldId="382"/>
            <ac:spMk id="7" creationId="{1ED93FD4-D151-4BA4-A209-27D4DE00816A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8" creationId="{DA6C930C-0002-4256-8EBB-9489B9FDA7F2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9" creationId="{B97F850F-2660-42D0-A527-B8444D2DC23D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10" creationId="{3EE3AA1B-73E5-4F46-A0AC-65AA5AF4680E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11" creationId="{39C7D006-F840-45C0-81E5-6CD919BE9449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13" creationId="{C92F5E84-A22B-4755-8D02-290E8315FF2C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14" creationId="{E9AD4A4A-E46B-43DD-ADEB-D35215F866E2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15" creationId="{C5E517E9-FA23-4326-ACE9-02C230C9CD93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16" creationId="{1FEC824E-AE3B-406C-9A54-7CE7EDDA61C2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19" creationId="{E26C4E84-89C1-4A4F-BCE7-96D094CD46C0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20" creationId="{61E40771-C0AB-48E7-AF32-BF108BE1C3E7}"/>
          </ac:spMkLst>
        </pc:spChg>
        <pc:spChg chg="add mod">
          <ac:chgData name="Ebtisam Ibrahim" userId="5629115e88b45765" providerId="LiveId" clId="{3CE60CCF-07A7-44A9-81A1-361EA382C8E2}" dt="2021-10-20T07:32:38.999" v="587" actId="1076"/>
          <ac:spMkLst>
            <pc:docMk/>
            <pc:sldMk cId="1775196600" sldId="382"/>
            <ac:spMk id="22" creationId="{43B4A2DD-9964-4AF2-A95C-415B3B675F7F}"/>
          </ac:spMkLst>
        </pc:spChg>
        <pc:cxnChg chg="add mod">
          <ac:chgData name="Ebtisam Ibrahim" userId="5629115e88b45765" providerId="LiveId" clId="{3CE60CCF-07A7-44A9-81A1-361EA382C8E2}" dt="2021-10-20T07:32:38.999" v="587" actId="1076"/>
          <ac:cxnSpMkLst>
            <pc:docMk/>
            <pc:sldMk cId="1775196600" sldId="382"/>
            <ac:cxnSpMk id="12" creationId="{F1BC98BA-989C-49F4-9166-68CC184332E5}"/>
          </ac:cxnSpMkLst>
        </pc:cxnChg>
        <pc:cxnChg chg="add mod">
          <ac:chgData name="Ebtisam Ibrahim" userId="5629115e88b45765" providerId="LiveId" clId="{3CE60CCF-07A7-44A9-81A1-361EA382C8E2}" dt="2021-10-20T07:32:38.999" v="587" actId="1076"/>
          <ac:cxnSpMkLst>
            <pc:docMk/>
            <pc:sldMk cId="1775196600" sldId="382"/>
            <ac:cxnSpMk id="18" creationId="{DD91B9D0-0B4A-48D4-B235-BD78F7DE27FC}"/>
          </ac:cxnSpMkLst>
        </pc:cxnChg>
        <pc:cxnChg chg="add mod">
          <ac:chgData name="Ebtisam Ibrahim" userId="5629115e88b45765" providerId="LiveId" clId="{3CE60CCF-07A7-44A9-81A1-361EA382C8E2}" dt="2021-10-20T07:32:38.999" v="587" actId="1076"/>
          <ac:cxnSpMkLst>
            <pc:docMk/>
            <pc:sldMk cId="1775196600" sldId="382"/>
            <ac:cxnSpMk id="21" creationId="{2ECE5023-CEFC-47A1-885F-9D99A3A9463E}"/>
          </ac:cxnSpMkLst>
        </pc:cxnChg>
      </pc:sldChg>
      <pc:sldChg chg="del">
        <pc:chgData name="Ebtisam Ibrahim" userId="5629115e88b45765" providerId="LiveId" clId="{3CE60CCF-07A7-44A9-81A1-361EA382C8E2}" dt="2021-10-19T07:04:32.234" v="71" actId="47"/>
        <pc:sldMkLst>
          <pc:docMk/>
          <pc:sldMk cId="2915538891" sldId="382"/>
        </pc:sldMkLst>
      </pc:sldChg>
      <pc:sldChg chg="del">
        <pc:chgData name="Ebtisam Ibrahim" userId="5629115e88b45765" providerId="LiveId" clId="{3CE60CCF-07A7-44A9-81A1-361EA382C8E2}" dt="2021-10-19T07:04:33.939" v="77" actId="47"/>
        <pc:sldMkLst>
          <pc:docMk/>
          <pc:sldMk cId="2475064359" sldId="383"/>
        </pc:sldMkLst>
      </pc:sldChg>
      <pc:sldChg chg="addSp delSp modSp add mod delAnim modAnim">
        <pc:chgData name="Ebtisam Ibrahim" userId="5629115e88b45765" providerId="LiveId" clId="{3CE60CCF-07A7-44A9-81A1-361EA382C8E2}" dt="2021-10-20T07:33:43.045" v="595" actId="13926"/>
        <pc:sldMkLst>
          <pc:docMk/>
          <pc:sldMk cId="2724998094" sldId="383"/>
        </pc:sldMkLst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3" creationId="{B4FD9A75-7F2D-4D81-9B8A-20F677CD1503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5" creationId="{E1DD088C-5C21-45AD-88BA-9A1D1FB225ED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6" creationId="{C6B06D1B-A2AB-474B-B3FA-8B2B8A3B9EFA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8" creationId="{DA6C930C-0002-4256-8EBB-9489B9FDA7F2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9" creationId="{B97F850F-2660-42D0-A527-B8444D2DC23D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10" creationId="{3EE3AA1B-73E5-4F46-A0AC-65AA5AF4680E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11" creationId="{39C7D006-F840-45C0-81E5-6CD919BE9449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13" creationId="{C92F5E84-A22B-4755-8D02-290E8315FF2C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14" creationId="{E9AD4A4A-E46B-43DD-ADEB-D35215F866E2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15" creationId="{C5E517E9-FA23-4326-ACE9-02C230C9CD93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16" creationId="{1FEC824E-AE3B-406C-9A54-7CE7EDDA61C2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19" creationId="{E26C4E84-89C1-4A4F-BCE7-96D094CD46C0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20" creationId="{61E40771-C0AB-48E7-AF32-BF108BE1C3E7}"/>
          </ac:spMkLst>
        </pc:spChg>
        <pc:spChg chg="del">
          <ac:chgData name="Ebtisam Ibrahim" userId="5629115e88b45765" providerId="LiveId" clId="{3CE60CCF-07A7-44A9-81A1-361EA382C8E2}" dt="2021-10-20T07:32:46.165" v="589" actId="478"/>
          <ac:spMkLst>
            <pc:docMk/>
            <pc:sldMk cId="2724998094" sldId="383"/>
            <ac:spMk id="22" creationId="{43B4A2DD-9964-4AF2-A95C-415B3B675F7F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23" creationId="{755C4067-3AB3-4151-BE34-63A69825919B}"/>
          </ac:spMkLst>
        </pc:spChg>
        <pc:spChg chg="add mod">
          <ac:chgData name="Ebtisam Ibrahim" userId="5629115e88b45765" providerId="LiveId" clId="{3CE60CCF-07A7-44A9-81A1-361EA382C8E2}" dt="2021-10-20T07:33:43.045" v="595" actId="13926"/>
          <ac:spMkLst>
            <pc:docMk/>
            <pc:sldMk cId="2724998094" sldId="383"/>
            <ac:spMk id="24" creationId="{C640F529-791B-455B-87A1-C14B86F45B08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25" creationId="{25329704-FCBF-41B9-A0E6-B022FA6DD656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26" creationId="{9BB2C3A2-3B85-4228-911D-2978A47C8C20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28" creationId="{0EF33B21-38DC-4C7B-B082-D7745D33AC4F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29" creationId="{3953BF96-6E7C-4CE0-AD3C-C7C11BA6E4F1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30" creationId="{5FB9D8B9-BB9B-499B-A219-D1C09773AC5B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31" creationId="{41ED7D54-BDD9-4881-BACE-36FF680F1AB2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33" creationId="{E6393FB3-72C7-46A3-A21F-ED45CA504E07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34" creationId="{9DD84E7B-F8BA-46AE-A632-345FC4E4DB45}"/>
          </ac:spMkLst>
        </pc:spChg>
        <pc:spChg chg="add mod">
          <ac:chgData name="Ebtisam Ibrahim" userId="5629115e88b45765" providerId="LiveId" clId="{3CE60CCF-07A7-44A9-81A1-361EA382C8E2}" dt="2021-10-20T07:33:35.632" v="593" actId="1076"/>
          <ac:spMkLst>
            <pc:docMk/>
            <pc:sldMk cId="2724998094" sldId="383"/>
            <ac:spMk id="36" creationId="{69B3AD35-88C5-44A7-92F8-08E12E328A66}"/>
          </ac:spMkLst>
        </pc:spChg>
        <pc:cxnChg chg="del">
          <ac:chgData name="Ebtisam Ibrahim" userId="5629115e88b45765" providerId="LiveId" clId="{3CE60CCF-07A7-44A9-81A1-361EA382C8E2}" dt="2021-10-20T07:32:46.165" v="589" actId="478"/>
          <ac:cxnSpMkLst>
            <pc:docMk/>
            <pc:sldMk cId="2724998094" sldId="383"/>
            <ac:cxnSpMk id="12" creationId="{F1BC98BA-989C-49F4-9166-68CC184332E5}"/>
          </ac:cxnSpMkLst>
        </pc:cxnChg>
        <pc:cxnChg chg="del">
          <ac:chgData name="Ebtisam Ibrahim" userId="5629115e88b45765" providerId="LiveId" clId="{3CE60CCF-07A7-44A9-81A1-361EA382C8E2}" dt="2021-10-20T07:32:46.165" v="589" actId="478"/>
          <ac:cxnSpMkLst>
            <pc:docMk/>
            <pc:sldMk cId="2724998094" sldId="383"/>
            <ac:cxnSpMk id="18" creationId="{DD91B9D0-0B4A-48D4-B235-BD78F7DE27FC}"/>
          </ac:cxnSpMkLst>
        </pc:cxnChg>
        <pc:cxnChg chg="del">
          <ac:chgData name="Ebtisam Ibrahim" userId="5629115e88b45765" providerId="LiveId" clId="{3CE60CCF-07A7-44A9-81A1-361EA382C8E2}" dt="2021-10-20T07:32:46.165" v="589" actId="478"/>
          <ac:cxnSpMkLst>
            <pc:docMk/>
            <pc:sldMk cId="2724998094" sldId="383"/>
            <ac:cxnSpMk id="21" creationId="{2ECE5023-CEFC-47A1-885F-9D99A3A9463E}"/>
          </ac:cxnSpMkLst>
        </pc:cxnChg>
        <pc:cxnChg chg="add mod">
          <ac:chgData name="Ebtisam Ibrahim" userId="5629115e88b45765" providerId="LiveId" clId="{3CE60CCF-07A7-44A9-81A1-361EA382C8E2}" dt="2021-10-20T07:33:35.632" v="593" actId="1076"/>
          <ac:cxnSpMkLst>
            <pc:docMk/>
            <pc:sldMk cId="2724998094" sldId="383"/>
            <ac:cxnSpMk id="27" creationId="{803C3E10-B891-4652-B761-23CC8324F079}"/>
          </ac:cxnSpMkLst>
        </pc:cxnChg>
        <pc:cxnChg chg="add mod">
          <ac:chgData name="Ebtisam Ibrahim" userId="5629115e88b45765" providerId="LiveId" clId="{3CE60CCF-07A7-44A9-81A1-361EA382C8E2}" dt="2021-10-20T07:33:35.632" v="593" actId="1076"/>
          <ac:cxnSpMkLst>
            <pc:docMk/>
            <pc:sldMk cId="2724998094" sldId="383"/>
            <ac:cxnSpMk id="32" creationId="{D7FB90F1-EFAD-45A3-8C0C-423162900599}"/>
          </ac:cxnSpMkLst>
        </pc:cxnChg>
        <pc:cxnChg chg="add mod">
          <ac:chgData name="Ebtisam Ibrahim" userId="5629115e88b45765" providerId="LiveId" clId="{3CE60CCF-07A7-44A9-81A1-361EA382C8E2}" dt="2021-10-20T07:33:35.632" v="593" actId="1076"/>
          <ac:cxnSpMkLst>
            <pc:docMk/>
            <pc:sldMk cId="2724998094" sldId="383"/>
            <ac:cxnSpMk id="35" creationId="{8598F433-4FEF-472D-AF3A-A43DD72F73DF}"/>
          </ac:cxnSpMkLst>
        </pc:cxnChg>
      </pc:sldChg>
      <pc:sldChg chg="del">
        <pc:chgData name="Ebtisam Ibrahim" userId="5629115e88b45765" providerId="LiveId" clId="{3CE60CCF-07A7-44A9-81A1-361EA382C8E2}" dt="2021-10-19T07:04:31.740" v="70" actId="47"/>
        <pc:sldMkLst>
          <pc:docMk/>
          <pc:sldMk cId="2100093894" sldId="384"/>
        </pc:sldMkLst>
      </pc:sldChg>
      <pc:sldChg chg="addSp modSp add modAnim">
        <pc:chgData name="Ebtisam Ibrahim" userId="5629115e88b45765" providerId="LiveId" clId="{3CE60CCF-07A7-44A9-81A1-361EA382C8E2}" dt="2021-10-20T07:34:15.401" v="597" actId="1076"/>
        <pc:sldMkLst>
          <pc:docMk/>
          <pc:sldMk cId="2408461151" sldId="384"/>
        </pc:sldMkLst>
        <pc:spChg chg="add mod">
          <ac:chgData name="Ebtisam Ibrahim" userId="5629115e88b45765" providerId="LiveId" clId="{3CE60CCF-07A7-44A9-81A1-361EA382C8E2}" dt="2021-10-20T07:34:15.401" v="597" actId="1076"/>
          <ac:spMkLst>
            <pc:docMk/>
            <pc:sldMk cId="2408461151" sldId="384"/>
            <ac:spMk id="3" creationId="{E963CACB-D91A-4A8D-91BD-E4C48C00A70C}"/>
          </ac:spMkLst>
        </pc:spChg>
        <pc:picChg chg="add mod">
          <ac:chgData name="Ebtisam Ibrahim" userId="5629115e88b45765" providerId="LiveId" clId="{3CE60CCF-07A7-44A9-81A1-361EA382C8E2}" dt="2021-10-20T07:34:15.401" v="597" actId="1076"/>
          <ac:picMkLst>
            <pc:docMk/>
            <pc:sldMk cId="2408461151" sldId="384"/>
            <ac:picMk id="4" creationId="{CE8306A7-2AA1-48D7-8CDF-CC926C83036D}"/>
          </ac:picMkLst>
        </pc:picChg>
      </pc:sldChg>
      <pc:sldChg chg="addSp modSp add mod modAnim">
        <pc:chgData name="Ebtisam Ibrahim" userId="5629115e88b45765" providerId="LiveId" clId="{3CE60CCF-07A7-44A9-81A1-361EA382C8E2}" dt="2021-10-20T07:35:01.200" v="605" actId="207"/>
        <pc:sldMkLst>
          <pc:docMk/>
          <pc:sldMk cId="163042526" sldId="385"/>
        </pc:sldMkLst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3" creationId="{4133F4EE-02D5-4F17-80F9-FA393C654A91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5" creationId="{1AD959B6-E810-4334-B906-F4814327E204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6" creationId="{40492114-3F20-42A3-B564-1CB81609CB33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7" creationId="{576D0F16-6F49-4352-8885-A19414241170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8" creationId="{E6D6F56D-6982-4418-BC3B-9F28363DA1BE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9" creationId="{AEA84F7A-4618-436B-8AD2-49DC33007A68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10" creationId="{460B8027-F33B-4CAE-A280-CF37DC5814BE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11" creationId="{C113DF88-AD95-438E-A99B-F5B5E9B48BF4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12" creationId="{6A5655E1-E0A0-41F8-846B-5E2BC6CE14C4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13" creationId="{4712078A-5BC8-41D2-A2C9-8DB5BEB52D20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14" creationId="{7EF11F6C-A501-4EEE-BC15-3A72BFFFCCCA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15" creationId="{60B01FB9-C783-47BF-8F39-4DEB4DFB4C76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16" creationId="{5433AC45-A272-4F5E-8533-A3D4F39882AC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18" creationId="{1E46770D-82A5-4426-908B-BA87CD35F96F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19" creationId="{ACB3C5C8-81FD-49F7-9750-6C7357A17496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20" creationId="{1E0611A4-C704-4524-9547-67A27645763C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21" creationId="{57E7CB9E-7B6A-4F6B-B32C-93C9C74C5771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22" creationId="{F7032027-A364-4FDA-BFE1-5DC0E0DD7876}"/>
          </ac:spMkLst>
        </pc:spChg>
        <pc:spChg chg="add mod">
          <ac:chgData name="Ebtisam Ibrahim" userId="5629115e88b45765" providerId="LiveId" clId="{3CE60CCF-07A7-44A9-81A1-361EA382C8E2}" dt="2021-10-20T07:35:01.200" v="605" actId="207"/>
          <ac:spMkLst>
            <pc:docMk/>
            <pc:sldMk cId="163042526" sldId="385"/>
            <ac:spMk id="23" creationId="{C03CB06D-0088-4ABF-A989-3F6FF0DC995B}"/>
          </ac:spMkLst>
        </pc:spChg>
        <pc:graphicFrameChg chg="add mod">
          <ac:chgData name="Ebtisam Ibrahim" userId="5629115e88b45765" providerId="LiveId" clId="{3CE60CCF-07A7-44A9-81A1-361EA382C8E2}" dt="2021-10-20T07:34:40.418" v="603" actId="207"/>
          <ac:graphicFrameMkLst>
            <pc:docMk/>
            <pc:sldMk cId="163042526" sldId="385"/>
            <ac:graphicFrameMk id="4" creationId="{59E7C3DA-51E3-4078-BEBE-B3A8E8CBD72E}"/>
          </ac:graphicFrameMkLst>
        </pc:graphicFrameChg>
      </pc:sldChg>
      <pc:sldChg chg="del">
        <pc:chgData name="Ebtisam Ibrahim" userId="5629115e88b45765" providerId="LiveId" clId="{3CE60CCF-07A7-44A9-81A1-361EA382C8E2}" dt="2021-10-19T07:04:31.697" v="69" actId="47"/>
        <pc:sldMkLst>
          <pc:docMk/>
          <pc:sldMk cId="2302785802" sldId="385"/>
        </pc:sldMkLst>
      </pc:sldChg>
      <pc:sldChg chg="del">
        <pc:chgData name="Ebtisam Ibrahim" userId="5629115e88b45765" providerId="LiveId" clId="{3CE60CCF-07A7-44A9-81A1-361EA382C8E2}" dt="2021-10-19T07:04:31.505" v="68" actId="47"/>
        <pc:sldMkLst>
          <pc:docMk/>
          <pc:sldMk cId="315308094" sldId="386"/>
        </pc:sldMkLst>
      </pc:sldChg>
      <pc:sldChg chg="addSp delSp modSp add mod modAnim">
        <pc:chgData name="Ebtisam Ibrahim" userId="5629115e88b45765" providerId="LiveId" clId="{3CE60CCF-07A7-44A9-81A1-361EA382C8E2}" dt="2021-10-20T07:42:31.191" v="618" actId="1076"/>
        <pc:sldMkLst>
          <pc:docMk/>
          <pc:sldMk cId="659484727" sldId="386"/>
        </pc:sldMkLst>
        <pc:spChg chg="add 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4" creationId="{32F0D37F-5EFF-4AA1-9FEF-652497D1644B}"/>
          </ac:spMkLst>
        </pc:spChg>
        <pc:spChg chg="add 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7" creationId="{4E538909-868F-4250-B4AB-BC4C6B5806FF}"/>
          </ac:spMkLst>
        </pc:spChg>
        <pc:spChg chg="add 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8" creationId="{4009FEDA-F6E5-4A59-A9E1-5ADB6D6C0F12}"/>
          </ac:spMkLst>
        </pc:spChg>
        <pc:spChg chg="add 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10" creationId="{CA2DA27D-5D83-4CD0-BC7B-E99F9D7EFA6E}"/>
          </ac:spMkLst>
        </pc:spChg>
        <pc:spChg chg="add 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11" creationId="{3D8F551D-F550-4086-98B8-52569C01F3DC}"/>
          </ac:spMkLst>
        </pc:spChg>
        <pc:spChg chg="add 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12" creationId="{D06BAB58-34FE-460D-99DD-6129D9C92B11}"/>
          </ac:spMkLst>
        </pc:spChg>
        <pc:spChg chg="add mod">
          <ac:chgData name="Ebtisam Ibrahim" userId="5629115e88b45765" providerId="LiveId" clId="{3CE60CCF-07A7-44A9-81A1-361EA382C8E2}" dt="2021-10-20T07:42:31.191" v="618" actId="1076"/>
          <ac:spMkLst>
            <pc:docMk/>
            <pc:sldMk cId="659484727" sldId="386"/>
            <ac:spMk id="13" creationId="{C39382D4-F1F7-4AFF-B2F1-FC3D35930AFA}"/>
          </ac:spMkLst>
        </pc:spChg>
        <pc:spChg chg="add mod">
          <ac:chgData name="Ebtisam Ibrahim" userId="5629115e88b45765" providerId="LiveId" clId="{3CE60CCF-07A7-44A9-81A1-361EA382C8E2}" dt="2021-10-20T07:42:26.523" v="617" actId="1076"/>
          <ac:spMkLst>
            <pc:docMk/>
            <pc:sldMk cId="659484727" sldId="386"/>
            <ac:spMk id="14" creationId="{F3614207-F431-4083-8E54-C6A4CF15A021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16" creationId="{E2D66DC5-4FE0-4540-9B79-C12D459AF1E5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18" creationId="{F9554099-A22D-49C9-B759-59D2A4E59515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20" creationId="{160E851B-3A59-4480-B5EE-D4167EDAC44C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21" creationId="{DC480269-C788-43CE-980B-20F7CB13E232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23" creationId="{6C69B5B6-04BB-44B8-9ECB-B186A0ACB195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24" creationId="{707BDB5D-350B-4B51-8B55-4FEEB555CC51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26" creationId="{315D96CF-C0A6-48D1-9A80-FC22478943C7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27" creationId="{29F7B46A-EED6-472D-B2FD-93381AF617B8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28" creationId="{C29ACBA7-1ADA-4F5B-8A6C-2B3F01998DFD}"/>
          </ac:spMkLst>
        </pc:spChg>
        <pc:spChg chg="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29" creationId="{C2A9EF32-55BA-4776-B789-FCFCEE1961A7}"/>
          </ac:spMkLst>
        </pc:spChg>
        <pc:spChg chg="add mod">
          <ac:chgData name="Ebtisam Ibrahim" userId="5629115e88b45765" providerId="LiveId" clId="{3CE60CCF-07A7-44A9-81A1-361EA382C8E2}" dt="2021-10-20T07:42:21.346" v="616" actId="1076"/>
          <ac:spMkLst>
            <pc:docMk/>
            <pc:sldMk cId="659484727" sldId="386"/>
            <ac:spMk id="34" creationId="{16838508-20DE-4E30-900B-B95346FE4390}"/>
          </ac:spMkLst>
        </pc:spChg>
        <pc:spChg chg="add 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35" creationId="{75105467-7F92-4897-AB89-452C4535EAC9}"/>
          </ac:spMkLst>
        </pc:spChg>
        <pc:spChg chg="add mod">
          <ac:chgData name="Ebtisam Ibrahim" userId="5629115e88b45765" providerId="LiveId" clId="{3CE60CCF-07A7-44A9-81A1-361EA382C8E2}" dt="2021-10-20T07:41:16.734" v="612" actId="13822"/>
          <ac:spMkLst>
            <pc:docMk/>
            <pc:sldMk cId="659484727" sldId="386"/>
            <ac:spMk id="36" creationId="{79D36E0B-A5C1-422F-91BA-E4E7C0526B24}"/>
          </ac:spMkLst>
        </pc:spChg>
        <pc:grpChg chg="add mod">
          <ac:chgData name="Ebtisam Ibrahim" userId="5629115e88b45765" providerId="LiveId" clId="{3CE60CCF-07A7-44A9-81A1-361EA382C8E2}" dt="2021-10-20T07:35:59.988" v="609" actId="13926"/>
          <ac:grpSpMkLst>
            <pc:docMk/>
            <pc:sldMk cId="659484727" sldId="386"/>
            <ac:grpSpMk id="15" creationId="{07F9F18B-AD70-4AF2-950B-2C313E632524}"/>
          </ac:grpSpMkLst>
        </pc:grpChg>
        <pc:grpChg chg="add mod">
          <ac:chgData name="Ebtisam Ibrahim" userId="5629115e88b45765" providerId="LiveId" clId="{3CE60CCF-07A7-44A9-81A1-361EA382C8E2}" dt="2021-10-20T07:35:59.988" v="609" actId="13926"/>
          <ac:grpSpMkLst>
            <pc:docMk/>
            <pc:sldMk cId="659484727" sldId="386"/>
            <ac:grpSpMk id="19" creationId="{7D5083FD-42FB-45A8-8D6D-B7CA5ACB44E0}"/>
          </ac:grpSpMkLst>
        </pc:grpChg>
        <pc:grpChg chg="add mod">
          <ac:chgData name="Ebtisam Ibrahim" userId="5629115e88b45765" providerId="LiveId" clId="{3CE60CCF-07A7-44A9-81A1-361EA382C8E2}" dt="2021-10-20T07:35:59.988" v="609" actId="13926"/>
          <ac:grpSpMkLst>
            <pc:docMk/>
            <pc:sldMk cId="659484727" sldId="386"/>
            <ac:grpSpMk id="22" creationId="{53756632-105A-4B19-9C8C-E4A5A69BFE2D}"/>
          </ac:grpSpMkLst>
        </pc:grpChg>
        <pc:grpChg chg="add mod">
          <ac:chgData name="Ebtisam Ibrahim" userId="5629115e88b45765" providerId="LiveId" clId="{3CE60CCF-07A7-44A9-81A1-361EA382C8E2}" dt="2021-10-20T07:35:59.988" v="609" actId="13926"/>
          <ac:grpSpMkLst>
            <pc:docMk/>
            <pc:sldMk cId="659484727" sldId="386"/>
            <ac:grpSpMk id="25" creationId="{FD620ECD-D485-40F6-A510-0D3435EA53A0}"/>
          </ac:grpSpMkLst>
        </pc:grpChg>
        <pc:picChg chg="del">
          <ac:chgData name="Ebtisam Ibrahim" userId="5629115e88b45765" providerId="LiveId" clId="{3CE60CCF-07A7-44A9-81A1-361EA382C8E2}" dt="2021-10-20T07:36:14.419" v="610" actId="478"/>
          <ac:picMkLst>
            <pc:docMk/>
            <pc:sldMk cId="659484727" sldId="386"/>
            <ac:picMk id="17" creationId="{F6206AA6-BE64-4132-ABA2-6BE558338EC2}"/>
          </ac:picMkLst>
        </pc:picChg>
        <pc:cxnChg chg="add mod">
          <ac:chgData name="Ebtisam Ibrahim" userId="5629115e88b45765" providerId="LiveId" clId="{3CE60CCF-07A7-44A9-81A1-361EA382C8E2}" dt="2021-10-20T07:41:16.734" v="612" actId="13822"/>
          <ac:cxnSpMkLst>
            <pc:docMk/>
            <pc:sldMk cId="659484727" sldId="386"/>
            <ac:cxnSpMk id="3" creationId="{3D743268-08DC-4A95-9C44-0C25A5431359}"/>
          </ac:cxnSpMkLst>
        </pc:cxnChg>
        <pc:cxnChg chg="add mod">
          <ac:chgData name="Ebtisam Ibrahim" userId="5629115e88b45765" providerId="LiveId" clId="{3CE60CCF-07A7-44A9-81A1-361EA382C8E2}" dt="2021-10-20T07:41:16.734" v="612" actId="13822"/>
          <ac:cxnSpMkLst>
            <pc:docMk/>
            <pc:sldMk cId="659484727" sldId="386"/>
            <ac:cxnSpMk id="5" creationId="{80AE2DD9-16AD-4B21-9252-58DD2F9DE3CD}"/>
          </ac:cxnSpMkLst>
        </pc:cxnChg>
        <pc:cxnChg chg="add mod">
          <ac:chgData name="Ebtisam Ibrahim" userId="5629115e88b45765" providerId="LiveId" clId="{3CE60CCF-07A7-44A9-81A1-361EA382C8E2}" dt="2021-10-20T07:41:16.734" v="612" actId="13822"/>
          <ac:cxnSpMkLst>
            <pc:docMk/>
            <pc:sldMk cId="659484727" sldId="386"/>
            <ac:cxnSpMk id="6" creationId="{9FD31FC7-A802-4A46-AC52-970C9ACADA88}"/>
          </ac:cxnSpMkLst>
        </pc:cxnChg>
        <pc:cxnChg chg="add mod">
          <ac:chgData name="Ebtisam Ibrahim" userId="5629115e88b45765" providerId="LiveId" clId="{3CE60CCF-07A7-44A9-81A1-361EA382C8E2}" dt="2021-10-20T07:41:16.734" v="612" actId="13822"/>
          <ac:cxnSpMkLst>
            <pc:docMk/>
            <pc:sldMk cId="659484727" sldId="386"/>
            <ac:cxnSpMk id="9" creationId="{7805ABE8-BEA9-4633-B700-FF6644080B49}"/>
          </ac:cxnSpMkLst>
        </pc:cxnChg>
        <pc:cxnChg chg="add mod">
          <ac:chgData name="Ebtisam Ibrahim" userId="5629115e88b45765" providerId="LiveId" clId="{3CE60CCF-07A7-44A9-81A1-361EA382C8E2}" dt="2021-10-20T07:41:16.734" v="612" actId="13822"/>
          <ac:cxnSpMkLst>
            <pc:docMk/>
            <pc:sldMk cId="659484727" sldId="386"/>
            <ac:cxnSpMk id="30" creationId="{9135C063-59D2-41DE-8D7B-872C8CD5AE82}"/>
          </ac:cxnSpMkLst>
        </pc:cxnChg>
        <pc:cxnChg chg="add mod">
          <ac:chgData name="Ebtisam Ibrahim" userId="5629115e88b45765" providerId="LiveId" clId="{3CE60CCF-07A7-44A9-81A1-361EA382C8E2}" dt="2021-10-20T07:41:16.734" v="612" actId="13822"/>
          <ac:cxnSpMkLst>
            <pc:docMk/>
            <pc:sldMk cId="659484727" sldId="386"/>
            <ac:cxnSpMk id="31" creationId="{C6DC3344-C7B8-4EC1-93ED-EC233300EF5D}"/>
          </ac:cxnSpMkLst>
        </pc:cxnChg>
        <pc:cxnChg chg="add mod">
          <ac:chgData name="Ebtisam Ibrahim" userId="5629115e88b45765" providerId="LiveId" clId="{3CE60CCF-07A7-44A9-81A1-361EA382C8E2}" dt="2021-10-20T07:41:16.734" v="612" actId="13822"/>
          <ac:cxnSpMkLst>
            <pc:docMk/>
            <pc:sldMk cId="659484727" sldId="386"/>
            <ac:cxnSpMk id="32" creationId="{5A609D36-E039-4322-86D7-1B8B13BA79AA}"/>
          </ac:cxnSpMkLst>
        </pc:cxnChg>
        <pc:cxnChg chg="add mod">
          <ac:chgData name="Ebtisam Ibrahim" userId="5629115e88b45765" providerId="LiveId" clId="{3CE60CCF-07A7-44A9-81A1-361EA382C8E2}" dt="2021-10-20T07:41:16.734" v="612" actId="13822"/>
          <ac:cxnSpMkLst>
            <pc:docMk/>
            <pc:sldMk cId="659484727" sldId="386"/>
            <ac:cxnSpMk id="33" creationId="{F08BC475-F620-43E5-AAE9-C5FFF33A370D}"/>
          </ac:cxnSpMkLst>
        </pc:cxnChg>
      </pc:sldChg>
      <pc:sldChg chg="del">
        <pc:chgData name="Ebtisam Ibrahim" userId="5629115e88b45765" providerId="LiveId" clId="{3CE60CCF-07A7-44A9-81A1-361EA382C8E2}" dt="2021-10-19T07:04:31.469" v="67" actId="47"/>
        <pc:sldMkLst>
          <pc:docMk/>
          <pc:sldMk cId="3389446435" sldId="387"/>
        </pc:sldMkLst>
      </pc:sldChg>
      <pc:sldChg chg="addSp modSp add mod modAnim">
        <pc:chgData name="Ebtisam Ibrahim" userId="5629115e88b45765" providerId="LiveId" clId="{3CE60CCF-07A7-44A9-81A1-361EA382C8E2}" dt="2021-10-20T07:42:13.761" v="615" actId="1076"/>
        <pc:sldMkLst>
          <pc:docMk/>
          <pc:sldMk cId="3873735889" sldId="387"/>
        </pc:sldMkLst>
        <pc:spChg chg="add 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3" creationId="{219EF4E9-CCC3-4793-A59A-392011AF510C}"/>
          </ac:spMkLst>
        </pc:spChg>
        <pc:spChg chg="add 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4" creationId="{0B6EF0E5-AD8C-4377-B824-8099354EC4DE}"/>
          </ac:spMkLst>
        </pc:spChg>
        <pc:spChg chg="add 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5" creationId="{454DACFF-A0C4-4995-9EDA-A5094FCC932C}"/>
          </ac:spMkLst>
        </pc:spChg>
        <pc:spChg chg="add 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6" creationId="{907E9549-C5ED-48E4-B250-2276FB89ABC9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8" creationId="{FF4782CB-0AD6-40AE-906B-A857C722CE0F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9" creationId="{CA05601D-2F75-419C-9E70-34FF84364413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10" creationId="{4464348E-7A21-46F7-AC2E-578F8DB53313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11" creationId="{B9D0E2F0-8A61-4C51-9043-F48C516B672D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12" creationId="{A2E9906C-04FD-4AA6-B4C2-5016B619C639}"/>
          </ac:spMkLst>
        </pc:spChg>
        <pc:spChg chg="add mod">
          <ac:chgData name="Ebtisam Ibrahim" userId="5629115e88b45765" providerId="LiveId" clId="{3CE60CCF-07A7-44A9-81A1-361EA382C8E2}" dt="2021-10-20T07:42:13.761" v="615" actId="1076"/>
          <ac:spMkLst>
            <pc:docMk/>
            <pc:sldMk cId="3873735889" sldId="387"/>
            <ac:spMk id="13" creationId="{6DA7CC3F-CF86-491B-99BD-EDC1CB8278DC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15" creationId="{A96A48CE-C001-4D5F-9C08-4E9482297CD8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16" creationId="{722F7C3F-6BDD-4530-A5F9-3480ED02B8C2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18" creationId="{868785F8-C1C1-4074-B7D9-0693119620AD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19" creationId="{F2B6A2AE-E82E-403B-B0B0-8D118AF469B5}"/>
          </ac:spMkLst>
        </pc:spChg>
        <pc:spChg chg="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20" creationId="{5572D983-D933-41FA-83C6-7D04FB3A1C4B}"/>
          </ac:spMkLst>
        </pc:spChg>
        <pc:spChg chg="add 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21" creationId="{6E9307C2-1060-4F69-8C30-17E1E3277B97}"/>
          </ac:spMkLst>
        </pc:spChg>
        <pc:spChg chg="add 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22" creationId="{C469DD04-A310-418C-8E3D-F1DE67A9F947}"/>
          </ac:spMkLst>
        </pc:spChg>
        <pc:spChg chg="add 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23" creationId="{7292EFFE-6AAD-4041-8452-5BB94E89BCEC}"/>
          </ac:spMkLst>
        </pc:spChg>
        <pc:spChg chg="add mod">
          <ac:chgData name="Ebtisam Ibrahim" userId="5629115e88b45765" providerId="LiveId" clId="{3CE60CCF-07A7-44A9-81A1-361EA382C8E2}" dt="2021-10-20T07:42:01.495" v="613"/>
          <ac:spMkLst>
            <pc:docMk/>
            <pc:sldMk cId="3873735889" sldId="387"/>
            <ac:spMk id="24" creationId="{710A1B19-6FA0-4BDD-AE09-B7C1FE430272}"/>
          </ac:spMkLst>
        </pc:spChg>
        <pc:grpChg chg="add mod">
          <ac:chgData name="Ebtisam Ibrahim" userId="5629115e88b45765" providerId="LiveId" clId="{3CE60CCF-07A7-44A9-81A1-361EA382C8E2}" dt="2021-10-20T07:42:01.495" v="613"/>
          <ac:grpSpMkLst>
            <pc:docMk/>
            <pc:sldMk cId="3873735889" sldId="387"/>
            <ac:grpSpMk id="7" creationId="{B62A43F5-B5BA-449E-ACCA-A6F39C1F212F}"/>
          </ac:grpSpMkLst>
        </pc:grpChg>
        <pc:grpChg chg="add mod">
          <ac:chgData name="Ebtisam Ibrahim" userId="5629115e88b45765" providerId="LiveId" clId="{3CE60CCF-07A7-44A9-81A1-361EA382C8E2}" dt="2021-10-20T07:42:01.495" v="613"/>
          <ac:grpSpMkLst>
            <pc:docMk/>
            <pc:sldMk cId="3873735889" sldId="387"/>
            <ac:grpSpMk id="14" creationId="{3DCF87C6-9BA1-412D-8356-68C05A55CA2E}"/>
          </ac:grpSpMkLst>
        </pc:grpChg>
      </pc:sldChg>
      <pc:sldChg chg="addSp modSp add mod modAnim">
        <pc:chgData name="Ebtisam Ibrahim" userId="5629115e88b45765" providerId="LiveId" clId="{3CE60CCF-07A7-44A9-81A1-361EA382C8E2}" dt="2021-10-20T07:43:53.409" v="630" actId="207"/>
        <pc:sldMkLst>
          <pc:docMk/>
          <pc:sldMk cId="1260982790" sldId="388"/>
        </pc:sldMkLst>
        <pc:spChg chg="add mod">
          <ac:chgData name="Ebtisam Ibrahim" userId="5629115e88b45765" providerId="LiveId" clId="{3CE60CCF-07A7-44A9-81A1-361EA382C8E2}" dt="2021-10-20T07:43:45.598" v="628" actId="1076"/>
          <ac:spMkLst>
            <pc:docMk/>
            <pc:sldMk cId="1260982790" sldId="388"/>
            <ac:spMk id="3" creationId="{1CC56508-D422-4AF1-B222-F32331DC336B}"/>
          </ac:spMkLst>
        </pc:spChg>
        <pc:spChg chg="add mod">
          <ac:chgData name="Ebtisam Ibrahim" userId="5629115e88b45765" providerId="LiveId" clId="{3CE60CCF-07A7-44A9-81A1-361EA382C8E2}" dt="2021-10-20T07:43:45.598" v="628" actId="1076"/>
          <ac:spMkLst>
            <pc:docMk/>
            <pc:sldMk cId="1260982790" sldId="388"/>
            <ac:spMk id="4" creationId="{EF428F0D-1623-42C7-AEB3-67561F244EFC}"/>
          </ac:spMkLst>
        </pc:spChg>
        <pc:spChg chg="add mod">
          <ac:chgData name="Ebtisam Ibrahim" userId="5629115e88b45765" providerId="LiveId" clId="{3CE60CCF-07A7-44A9-81A1-361EA382C8E2}" dt="2021-10-20T07:43:45.598" v="628" actId="1076"/>
          <ac:spMkLst>
            <pc:docMk/>
            <pc:sldMk cId="1260982790" sldId="388"/>
            <ac:spMk id="5" creationId="{91EFF16A-5114-464E-B1AD-C6F8D1AFC17A}"/>
          </ac:spMkLst>
        </pc:spChg>
        <pc:spChg chg="add mod">
          <ac:chgData name="Ebtisam Ibrahim" userId="5629115e88b45765" providerId="LiveId" clId="{3CE60CCF-07A7-44A9-81A1-361EA382C8E2}" dt="2021-10-20T07:43:45.598" v="628" actId="1076"/>
          <ac:spMkLst>
            <pc:docMk/>
            <pc:sldMk cId="1260982790" sldId="388"/>
            <ac:spMk id="6" creationId="{EA734ADA-E7E0-43B8-95B3-A6F4F0904F20}"/>
          </ac:spMkLst>
        </pc:spChg>
        <pc:spChg chg="add mod">
          <ac:chgData name="Ebtisam Ibrahim" userId="5629115e88b45765" providerId="LiveId" clId="{3CE60CCF-07A7-44A9-81A1-361EA382C8E2}" dt="2021-10-20T07:43:45.598" v="628" actId="1076"/>
          <ac:spMkLst>
            <pc:docMk/>
            <pc:sldMk cId="1260982790" sldId="388"/>
            <ac:spMk id="7" creationId="{DDD7E75B-9BCE-4B7E-9404-88705130F8D7}"/>
          </ac:spMkLst>
        </pc:spChg>
        <pc:spChg chg="add mod">
          <ac:chgData name="Ebtisam Ibrahim" userId="5629115e88b45765" providerId="LiveId" clId="{3CE60CCF-07A7-44A9-81A1-361EA382C8E2}" dt="2021-10-20T07:43:45.598" v="628" actId="1076"/>
          <ac:spMkLst>
            <pc:docMk/>
            <pc:sldMk cId="1260982790" sldId="388"/>
            <ac:spMk id="8" creationId="{627452CA-C6DE-46E8-ACDA-8390CD8980E1}"/>
          </ac:spMkLst>
        </pc:spChg>
        <pc:spChg chg="mod">
          <ac:chgData name="Ebtisam Ibrahim" userId="5629115e88b45765" providerId="LiveId" clId="{3CE60CCF-07A7-44A9-81A1-361EA382C8E2}" dt="2021-10-20T07:43:41.635" v="627"/>
          <ac:spMkLst>
            <pc:docMk/>
            <pc:sldMk cId="1260982790" sldId="388"/>
            <ac:spMk id="10" creationId="{43746158-E8D5-4FD6-96B1-327EB42EC45B}"/>
          </ac:spMkLst>
        </pc:spChg>
        <pc:spChg chg="mod">
          <ac:chgData name="Ebtisam Ibrahim" userId="5629115e88b45765" providerId="LiveId" clId="{3CE60CCF-07A7-44A9-81A1-361EA382C8E2}" dt="2021-10-20T07:43:41.635" v="627"/>
          <ac:spMkLst>
            <pc:docMk/>
            <pc:sldMk cId="1260982790" sldId="388"/>
            <ac:spMk id="11" creationId="{3D44A1D8-B17A-41EE-94D4-D7BCB6ED64E0}"/>
          </ac:spMkLst>
        </pc:spChg>
        <pc:spChg chg="mod">
          <ac:chgData name="Ebtisam Ibrahim" userId="5629115e88b45765" providerId="LiveId" clId="{3CE60CCF-07A7-44A9-81A1-361EA382C8E2}" dt="2021-10-20T07:43:41.635" v="627"/>
          <ac:spMkLst>
            <pc:docMk/>
            <pc:sldMk cId="1260982790" sldId="388"/>
            <ac:spMk id="12" creationId="{98407E05-D183-4D22-B550-1985CB7EF582}"/>
          </ac:spMkLst>
        </pc:spChg>
        <pc:spChg chg="add mod">
          <ac:chgData name="Ebtisam Ibrahim" userId="5629115e88b45765" providerId="LiveId" clId="{3CE60CCF-07A7-44A9-81A1-361EA382C8E2}" dt="2021-10-20T07:43:45.598" v="628" actId="1076"/>
          <ac:spMkLst>
            <pc:docMk/>
            <pc:sldMk cId="1260982790" sldId="388"/>
            <ac:spMk id="13" creationId="{A03424C2-6FDA-440A-9CE1-2AF4A87CECB0}"/>
          </ac:spMkLst>
        </pc:spChg>
        <pc:spChg chg="mod">
          <ac:chgData name="Ebtisam Ibrahim" userId="5629115e88b45765" providerId="LiveId" clId="{3CE60CCF-07A7-44A9-81A1-361EA382C8E2}" dt="2021-10-20T07:43:41.635" v="627"/>
          <ac:spMkLst>
            <pc:docMk/>
            <pc:sldMk cId="1260982790" sldId="388"/>
            <ac:spMk id="15" creationId="{972D5388-23C3-4CCE-947B-22B5752202A3}"/>
          </ac:spMkLst>
        </pc:spChg>
        <pc:spChg chg="mod">
          <ac:chgData name="Ebtisam Ibrahim" userId="5629115e88b45765" providerId="LiveId" clId="{3CE60CCF-07A7-44A9-81A1-361EA382C8E2}" dt="2021-10-20T07:43:41.635" v="627"/>
          <ac:spMkLst>
            <pc:docMk/>
            <pc:sldMk cId="1260982790" sldId="388"/>
            <ac:spMk id="16" creationId="{2CE1FB7C-FE0D-4642-BE54-B1110F941EE2}"/>
          </ac:spMkLst>
        </pc:spChg>
        <pc:spChg chg="mod">
          <ac:chgData name="Ebtisam Ibrahim" userId="5629115e88b45765" providerId="LiveId" clId="{3CE60CCF-07A7-44A9-81A1-361EA382C8E2}" dt="2021-10-20T07:43:41.635" v="627"/>
          <ac:spMkLst>
            <pc:docMk/>
            <pc:sldMk cId="1260982790" sldId="388"/>
            <ac:spMk id="18" creationId="{418BE10A-8863-4563-BC99-2EEEE6573B25}"/>
          </ac:spMkLst>
        </pc:spChg>
        <pc:spChg chg="add mod">
          <ac:chgData name="Ebtisam Ibrahim" userId="5629115e88b45765" providerId="LiveId" clId="{3CE60CCF-07A7-44A9-81A1-361EA382C8E2}" dt="2021-10-20T07:43:53.409" v="630" actId="207"/>
          <ac:spMkLst>
            <pc:docMk/>
            <pc:sldMk cId="1260982790" sldId="388"/>
            <ac:spMk id="19" creationId="{88DD2A97-AB1B-4969-918D-1FE7762F8811}"/>
          </ac:spMkLst>
        </pc:spChg>
        <pc:grpChg chg="add mod">
          <ac:chgData name="Ebtisam Ibrahim" userId="5629115e88b45765" providerId="LiveId" clId="{3CE60CCF-07A7-44A9-81A1-361EA382C8E2}" dt="2021-10-20T07:43:45.598" v="628" actId="1076"/>
          <ac:grpSpMkLst>
            <pc:docMk/>
            <pc:sldMk cId="1260982790" sldId="388"/>
            <ac:grpSpMk id="9" creationId="{82FE8DCC-6229-435C-993A-8A17D20DE5B2}"/>
          </ac:grpSpMkLst>
        </pc:grpChg>
        <pc:grpChg chg="add mod">
          <ac:chgData name="Ebtisam Ibrahim" userId="5629115e88b45765" providerId="LiveId" clId="{3CE60CCF-07A7-44A9-81A1-361EA382C8E2}" dt="2021-10-20T07:43:45.598" v="628" actId="1076"/>
          <ac:grpSpMkLst>
            <pc:docMk/>
            <pc:sldMk cId="1260982790" sldId="388"/>
            <ac:grpSpMk id="14" creationId="{02A0848F-D8DA-42BD-8A8E-B13B7E1BE0C2}"/>
          </ac:grpSpMkLst>
        </pc:grpChg>
      </pc:sldChg>
      <pc:sldChg chg="del">
        <pc:chgData name="Ebtisam Ibrahim" userId="5629115e88b45765" providerId="LiveId" clId="{3CE60CCF-07A7-44A9-81A1-361EA382C8E2}" dt="2021-10-19T07:04:31.454" v="66" actId="47"/>
        <pc:sldMkLst>
          <pc:docMk/>
          <pc:sldMk cId="1755857238" sldId="388"/>
        </pc:sldMkLst>
      </pc:sldChg>
      <pc:sldChg chg="addSp modSp add mod ord modAnim">
        <pc:chgData name="Ebtisam Ibrahim" userId="5629115e88b45765" providerId="LiveId" clId="{3CE60CCF-07A7-44A9-81A1-361EA382C8E2}" dt="2021-10-20T07:43:26.024" v="626"/>
        <pc:sldMkLst>
          <pc:docMk/>
          <pc:sldMk cId="1412701197" sldId="389"/>
        </pc:sldMkLst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3" creationId="{D95FE9EA-A32E-443C-A56B-A5CB63940006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4" creationId="{C54263A8-729A-4556-BD35-A5E77836C99B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5" creationId="{823B16CB-C749-4E65-940E-8993E119EDFB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6" creationId="{8D6EF29A-8D6F-4CC2-A14F-BC704AB994AE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7" creationId="{ADED0B7F-93BC-4B5C-B8F1-D7AACD6B082E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8" creationId="{C417D001-DEEE-44FD-ABA7-86D992036E6C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9" creationId="{E90DFF91-5E3C-4E41-87E7-18E56B8BD626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10" creationId="{B2D2CD54-CEA7-4D94-8B65-90BC11266019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12" creationId="{BFFC5AAC-B1C7-489A-A0F7-C4DF4409896D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13" creationId="{F3E90D09-BE37-4F40-842F-687683E5E9B2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14" creationId="{98C833D4-9390-45F3-8922-6C19007AF710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16" creationId="{C882DB46-57A8-48DE-8986-11CB1F501B0A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18" creationId="{DE6A403C-28C3-4D50-B742-86ADEEED1318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19" creationId="{7E55E3F9-D6A0-4D92-BB80-CEC473B97D09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20" creationId="{B6921050-19FA-4A20-B199-699896B9F78B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21" creationId="{02BD3B53-FE38-4449-B29E-8CC69F1DA671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22" creationId="{EB986F77-4093-43B5-B226-26D45571BF41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23" creationId="{77FA9E02-DAD2-498E-AD6A-A1FD579BC28C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24" creationId="{908A2917-B102-45D2-B1BF-60602A675A13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25" creationId="{634E79E0-B73E-4ACD-8B5F-7162098329A9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26" creationId="{3007EF3B-0C89-4A6F-9041-B133CBC7D31A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27" creationId="{F17938A4-C03E-479A-A5C1-A3FEFFC2D41A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28" creationId="{65D58D85-DDA1-4F1F-A3B9-79C929DB0F44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29" creationId="{64E3E5F6-B9E6-433D-8B4A-E86A8BF2B540}"/>
          </ac:spMkLst>
        </pc:spChg>
        <pc:spChg chg="add mod">
          <ac:chgData name="Ebtisam Ibrahim" userId="5629115e88b45765" providerId="LiveId" clId="{3CE60CCF-07A7-44A9-81A1-361EA382C8E2}" dt="2021-10-20T07:43:09.568" v="623" actId="12"/>
          <ac:spMkLst>
            <pc:docMk/>
            <pc:sldMk cId="1412701197" sldId="389"/>
            <ac:spMk id="30" creationId="{B1160E5D-B040-4AE6-A7BA-7108151C250E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32" creationId="{49F486B0-CEDE-49A3-AAF0-FFAB213DA746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33" creationId="{69711C0F-5AB9-4D96-84F9-69D5F7EC3FBA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34" creationId="{2171ED17-90A8-442D-B282-51F551EE5487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36" creationId="{97BE1AF5-84C2-4B9B-B756-3E768432D73F}"/>
          </ac:spMkLst>
        </pc:spChg>
        <pc:spChg chg="mod">
          <ac:chgData name="Ebtisam Ibrahim" userId="5629115e88b45765" providerId="LiveId" clId="{3CE60CCF-07A7-44A9-81A1-361EA382C8E2}" dt="2021-10-20T07:43:01.736" v="620"/>
          <ac:spMkLst>
            <pc:docMk/>
            <pc:sldMk cId="1412701197" sldId="389"/>
            <ac:spMk id="37" creationId="{D868E347-FFD2-41A2-8E6F-A13B17E8B85A}"/>
          </ac:spMkLst>
        </pc:spChg>
        <pc:spChg chg="add mod">
          <ac:chgData name="Ebtisam Ibrahim" userId="5629115e88b45765" providerId="LiveId" clId="{3CE60CCF-07A7-44A9-81A1-361EA382C8E2}" dt="2021-10-20T07:43:18.609" v="624" actId="207"/>
          <ac:spMkLst>
            <pc:docMk/>
            <pc:sldMk cId="1412701197" sldId="389"/>
            <ac:spMk id="38" creationId="{DEBA0886-8864-4094-A198-0191AB462887}"/>
          </ac:spMkLst>
        </pc:spChg>
        <pc:grpChg chg="add mod">
          <ac:chgData name="Ebtisam Ibrahim" userId="5629115e88b45765" providerId="LiveId" clId="{3CE60CCF-07A7-44A9-81A1-361EA382C8E2}" dt="2021-10-20T07:43:09.568" v="623" actId="12"/>
          <ac:grpSpMkLst>
            <pc:docMk/>
            <pc:sldMk cId="1412701197" sldId="389"/>
            <ac:grpSpMk id="11" creationId="{AACE8A66-8862-4CC8-97FD-A9C9847D1FE8}"/>
          </ac:grpSpMkLst>
        </pc:grpChg>
        <pc:grpChg chg="add mod">
          <ac:chgData name="Ebtisam Ibrahim" userId="5629115e88b45765" providerId="LiveId" clId="{3CE60CCF-07A7-44A9-81A1-361EA382C8E2}" dt="2021-10-20T07:43:09.568" v="623" actId="12"/>
          <ac:grpSpMkLst>
            <pc:docMk/>
            <pc:sldMk cId="1412701197" sldId="389"/>
            <ac:grpSpMk id="15" creationId="{8322B437-64D6-4049-BF5E-29FACAC384EA}"/>
          </ac:grpSpMkLst>
        </pc:grpChg>
        <pc:grpChg chg="add mod">
          <ac:chgData name="Ebtisam Ibrahim" userId="5629115e88b45765" providerId="LiveId" clId="{3CE60CCF-07A7-44A9-81A1-361EA382C8E2}" dt="2021-10-20T07:43:09.568" v="623" actId="12"/>
          <ac:grpSpMkLst>
            <pc:docMk/>
            <pc:sldMk cId="1412701197" sldId="389"/>
            <ac:grpSpMk id="31" creationId="{D8B3B927-54FE-46AE-9718-6639C98BD149}"/>
          </ac:grpSpMkLst>
        </pc:grpChg>
        <pc:grpChg chg="add mod">
          <ac:chgData name="Ebtisam Ibrahim" userId="5629115e88b45765" providerId="LiveId" clId="{3CE60CCF-07A7-44A9-81A1-361EA382C8E2}" dt="2021-10-20T07:43:09.568" v="623" actId="12"/>
          <ac:grpSpMkLst>
            <pc:docMk/>
            <pc:sldMk cId="1412701197" sldId="389"/>
            <ac:grpSpMk id="35" creationId="{565F6D83-503F-448F-B437-AFB7F136C57E}"/>
          </ac:grpSpMkLst>
        </pc:grpChg>
      </pc:sldChg>
      <pc:sldChg chg="del">
        <pc:chgData name="Ebtisam Ibrahim" userId="5629115e88b45765" providerId="LiveId" clId="{3CE60CCF-07A7-44A9-81A1-361EA382C8E2}" dt="2021-10-19T07:04:28.488" v="55" actId="47"/>
        <pc:sldMkLst>
          <pc:docMk/>
          <pc:sldMk cId="2919942840" sldId="389"/>
        </pc:sldMkLst>
      </pc:sldChg>
      <pc:sldChg chg="del">
        <pc:chgData name="Ebtisam Ibrahim" userId="5629115e88b45765" providerId="LiveId" clId="{3CE60CCF-07A7-44A9-81A1-361EA382C8E2}" dt="2021-10-19T07:04:31.425" v="65" actId="47"/>
        <pc:sldMkLst>
          <pc:docMk/>
          <pc:sldMk cId="784860474" sldId="390"/>
        </pc:sldMkLst>
      </pc:sldChg>
      <pc:sldChg chg="addSp delSp modSp add mod delAnim modAnim">
        <pc:chgData name="Ebtisam Ibrahim" userId="5629115e88b45765" providerId="LiveId" clId="{3CE60CCF-07A7-44A9-81A1-361EA382C8E2}" dt="2021-10-20T07:45:23.667" v="637" actId="1035"/>
        <pc:sldMkLst>
          <pc:docMk/>
          <pc:sldMk cId="2808124045" sldId="390"/>
        </pc:sldMkLst>
        <pc:spChg chg="del">
          <ac:chgData name="Ebtisam Ibrahim" userId="5629115e88b45765" providerId="LiveId" clId="{3CE60CCF-07A7-44A9-81A1-361EA382C8E2}" dt="2021-10-20T07:45:07.343" v="632" actId="478"/>
          <ac:spMkLst>
            <pc:docMk/>
            <pc:sldMk cId="2808124045" sldId="390"/>
            <ac:spMk id="3" creationId="{1CC56508-D422-4AF1-B222-F32331DC336B}"/>
          </ac:spMkLst>
        </pc:spChg>
        <pc:spChg chg="del">
          <ac:chgData name="Ebtisam Ibrahim" userId="5629115e88b45765" providerId="LiveId" clId="{3CE60CCF-07A7-44A9-81A1-361EA382C8E2}" dt="2021-10-20T07:45:07.343" v="632" actId="478"/>
          <ac:spMkLst>
            <pc:docMk/>
            <pc:sldMk cId="2808124045" sldId="390"/>
            <ac:spMk id="4" creationId="{EF428F0D-1623-42C7-AEB3-67561F244EFC}"/>
          </ac:spMkLst>
        </pc:spChg>
        <pc:spChg chg="del">
          <ac:chgData name="Ebtisam Ibrahim" userId="5629115e88b45765" providerId="LiveId" clId="{3CE60CCF-07A7-44A9-81A1-361EA382C8E2}" dt="2021-10-20T07:45:07.343" v="632" actId="478"/>
          <ac:spMkLst>
            <pc:docMk/>
            <pc:sldMk cId="2808124045" sldId="390"/>
            <ac:spMk id="5" creationId="{91EFF16A-5114-464E-B1AD-C6F8D1AFC17A}"/>
          </ac:spMkLst>
        </pc:spChg>
        <pc:spChg chg="del">
          <ac:chgData name="Ebtisam Ibrahim" userId="5629115e88b45765" providerId="LiveId" clId="{3CE60CCF-07A7-44A9-81A1-361EA382C8E2}" dt="2021-10-20T07:45:07.343" v="632" actId="478"/>
          <ac:spMkLst>
            <pc:docMk/>
            <pc:sldMk cId="2808124045" sldId="390"/>
            <ac:spMk id="6" creationId="{EA734ADA-E7E0-43B8-95B3-A6F4F0904F20}"/>
          </ac:spMkLst>
        </pc:spChg>
        <pc:spChg chg="del">
          <ac:chgData name="Ebtisam Ibrahim" userId="5629115e88b45765" providerId="LiveId" clId="{3CE60CCF-07A7-44A9-81A1-361EA382C8E2}" dt="2021-10-20T07:45:07.343" v="632" actId="478"/>
          <ac:spMkLst>
            <pc:docMk/>
            <pc:sldMk cId="2808124045" sldId="390"/>
            <ac:spMk id="7" creationId="{DDD7E75B-9BCE-4B7E-9404-88705130F8D7}"/>
          </ac:spMkLst>
        </pc:spChg>
        <pc:spChg chg="del">
          <ac:chgData name="Ebtisam Ibrahim" userId="5629115e88b45765" providerId="LiveId" clId="{3CE60CCF-07A7-44A9-81A1-361EA382C8E2}" dt="2021-10-20T07:45:07.343" v="632" actId="478"/>
          <ac:spMkLst>
            <pc:docMk/>
            <pc:sldMk cId="2808124045" sldId="390"/>
            <ac:spMk id="8" creationId="{627452CA-C6DE-46E8-ACDA-8390CD8980E1}"/>
          </ac:spMkLst>
        </pc:spChg>
        <pc:spChg chg="del">
          <ac:chgData name="Ebtisam Ibrahim" userId="5629115e88b45765" providerId="LiveId" clId="{3CE60CCF-07A7-44A9-81A1-361EA382C8E2}" dt="2021-10-20T07:45:07.343" v="632" actId="478"/>
          <ac:spMkLst>
            <pc:docMk/>
            <pc:sldMk cId="2808124045" sldId="390"/>
            <ac:spMk id="13" creationId="{A03424C2-6FDA-440A-9CE1-2AF4A87CECB0}"/>
          </ac:spMkLst>
        </pc:spChg>
        <pc:spChg chg="del">
          <ac:chgData name="Ebtisam Ibrahim" userId="5629115e88b45765" providerId="LiveId" clId="{3CE60CCF-07A7-44A9-81A1-361EA382C8E2}" dt="2021-10-20T07:45:07.343" v="632" actId="478"/>
          <ac:spMkLst>
            <pc:docMk/>
            <pc:sldMk cId="2808124045" sldId="390"/>
            <ac:spMk id="19" creationId="{88DD2A97-AB1B-4969-918D-1FE7762F8811}"/>
          </ac:spMkLst>
        </pc:spChg>
        <pc:spChg chg="add mod">
          <ac:chgData name="Ebtisam Ibrahim" userId="5629115e88b45765" providerId="LiveId" clId="{3CE60CCF-07A7-44A9-81A1-361EA382C8E2}" dt="2021-10-20T07:45:07.343" v="632" actId="478"/>
          <ac:spMkLst>
            <pc:docMk/>
            <pc:sldMk cId="2808124045" sldId="390"/>
            <ac:spMk id="20" creationId="{B074DCB5-17BA-43E4-A8B6-65066429993F}"/>
          </ac:spMkLst>
        </pc:spChg>
        <pc:spChg chg="add mod">
          <ac:chgData name="Ebtisam Ibrahim" userId="5629115e88b45765" providerId="LiveId" clId="{3CE60CCF-07A7-44A9-81A1-361EA382C8E2}" dt="2021-10-20T07:45:23.667" v="637" actId="1035"/>
          <ac:spMkLst>
            <pc:docMk/>
            <pc:sldMk cId="2808124045" sldId="390"/>
            <ac:spMk id="22" creationId="{749B3F26-6134-4247-AD0B-B7096F39F1F4}"/>
          </ac:spMkLst>
        </pc:spChg>
        <pc:spChg chg="add mod">
          <ac:chgData name="Ebtisam Ibrahim" userId="5629115e88b45765" providerId="LiveId" clId="{3CE60CCF-07A7-44A9-81A1-361EA382C8E2}" dt="2021-10-20T07:45:23.667" v="637" actId="1035"/>
          <ac:spMkLst>
            <pc:docMk/>
            <pc:sldMk cId="2808124045" sldId="390"/>
            <ac:spMk id="23" creationId="{1A25C326-2809-4474-92CF-6C30274BE709}"/>
          </ac:spMkLst>
        </pc:spChg>
        <pc:spChg chg="add mod">
          <ac:chgData name="Ebtisam Ibrahim" userId="5629115e88b45765" providerId="LiveId" clId="{3CE60CCF-07A7-44A9-81A1-361EA382C8E2}" dt="2021-10-20T07:45:23.667" v="637" actId="1035"/>
          <ac:spMkLst>
            <pc:docMk/>
            <pc:sldMk cId="2808124045" sldId="390"/>
            <ac:spMk id="24" creationId="{EA7A5083-643A-46DA-BBD3-5BC6833DD75B}"/>
          </ac:spMkLst>
        </pc:spChg>
        <pc:spChg chg="add mod">
          <ac:chgData name="Ebtisam Ibrahim" userId="5629115e88b45765" providerId="LiveId" clId="{3CE60CCF-07A7-44A9-81A1-361EA382C8E2}" dt="2021-10-20T07:45:23.667" v="637" actId="1035"/>
          <ac:spMkLst>
            <pc:docMk/>
            <pc:sldMk cId="2808124045" sldId="390"/>
            <ac:spMk id="25" creationId="{731E5870-E188-48E9-A51E-5009813315C0}"/>
          </ac:spMkLst>
        </pc:spChg>
        <pc:spChg chg="add mod">
          <ac:chgData name="Ebtisam Ibrahim" userId="5629115e88b45765" providerId="LiveId" clId="{3CE60CCF-07A7-44A9-81A1-361EA382C8E2}" dt="2021-10-20T07:45:23.667" v="637" actId="1035"/>
          <ac:spMkLst>
            <pc:docMk/>
            <pc:sldMk cId="2808124045" sldId="390"/>
            <ac:spMk id="26" creationId="{7F529F47-4104-48E4-BBBE-B61A4EC2D489}"/>
          </ac:spMkLst>
        </pc:spChg>
        <pc:spChg chg="add mod">
          <ac:chgData name="Ebtisam Ibrahim" userId="5629115e88b45765" providerId="LiveId" clId="{3CE60CCF-07A7-44A9-81A1-361EA382C8E2}" dt="2021-10-20T07:45:23.667" v="637" actId="1035"/>
          <ac:spMkLst>
            <pc:docMk/>
            <pc:sldMk cId="2808124045" sldId="390"/>
            <ac:spMk id="27" creationId="{CBCE8EDE-74F1-419B-94EF-57ECB07F993D}"/>
          </ac:spMkLst>
        </pc:spChg>
        <pc:grpChg chg="del">
          <ac:chgData name="Ebtisam Ibrahim" userId="5629115e88b45765" providerId="LiveId" clId="{3CE60CCF-07A7-44A9-81A1-361EA382C8E2}" dt="2021-10-20T07:45:07.343" v="632" actId="478"/>
          <ac:grpSpMkLst>
            <pc:docMk/>
            <pc:sldMk cId="2808124045" sldId="390"/>
            <ac:grpSpMk id="9" creationId="{82FE8DCC-6229-435C-993A-8A17D20DE5B2}"/>
          </ac:grpSpMkLst>
        </pc:grpChg>
        <pc:grpChg chg="del">
          <ac:chgData name="Ebtisam Ibrahim" userId="5629115e88b45765" providerId="LiveId" clId="{3CE60CCF-07A7-44A9-81A1-361EA382C8E2}" dt="2021-10-20T07:45:07.343" v="632" actId="478"/>
          <ac:grpSpMkLst>
            <pc:docMk/>
            <pc:sldMk cId="2808124045" sldId="390"/>
            <ac:grpSpMk id="14" creationId="{02A0848F-D8DA-42BD-8A8E-B13B7E1BE0C2}"/>
          </ac:grpSpMkLst>
        </pc:grpChg>
        <pc:picChg chg="del">
          <ac:chgData name="Ebtisam Ibrahim" userId="5629115e88b45765" providerId="LiveId" clId="{3CE60CCF-07A7-44A9-81A1-361EA382C8E2}" dt="2021-10-20T07:45:07.343" v="632" actId="478"/>
          <ac:picMkLst>
            <pc:docMk/>
            <pc:sldMk cId="2808124045" sldId="390"/>
            <ac:picMk id="17" creationId="{F6206AA6-BE64-4132-ABA2-6BE558338EC2}"/>
          </ac:picMkLst>
        </pc:picChg>
        <pc:picChg chg="add mod">
          <ac:chgData name="Ebtisam Ibrahim" userId="5629115e88b45765" providerId="LiveId" clId="{3CE60CCF-07A7-44A9-81A1-361EA382C8E2}" dt="2021-10-20T07:45:23.667" v="637" actId="1035"/>
          <ac:picMkLst>
            <pc:docMk/>
            <pc:sldMk cId="2808124045" sldId="390"/>
            <ac:picMk id="21" creationId="{72E64F3F-6C17-49F6-9C3E-1D806805154B}"/>
          </ac:picMkLst>
        </pc:picChg>
      </pc:sldChg>
      <pc:sldChg chg="modSp add mod ord">
        <pc:chgData name="Ebtisam Ibrahim" userId="5629115e88b45765" providerId="LiveId" clId="{3CE60CCF-07A7-44A9-81A1-361EA382C8E2}" dt="2021-10-20T07:46:09.306" v="649" actId="20577"/>
        <pc:sldMkLst>
          <pc:docMk/>
          <pc:sldMk cId="2488537900" sldId="391"/>
        </pc:sldMkLst>
        <pc:spChg chg="mod">
          <ac:chgData name="Ebtisam Ibrahim" userId="5629115e88b45765" providerId="LiveId" clId="{3CE60CCF-07A7-44A9-81A1-361EA382C8E2}" dt="2021-10-20T07:46:09.306" v="649" actId="20577"/>
          <ac:spMkLst>
            <pc:docMk/>
            <pc:sldMk cId="2488537900" sldId="391"/>
            <ac:spMk id="2" creationId="{C950DBDE-8B6A-4D37-9D56-44C37EA911AC}"/>
          </ac:spMkLst>
        </pc:spChg>
        <pc:spChg chg="mod">
          <ac:chgData name="Ebtisam Ibrahim" userId="5629115e88b45765" providerId="LiveId" clId="{3CE60CCF-07A7-44A9-81A1-361EA382C8E2}" dt="2021-10-20T07:46:01.825" v="642" actId="20577"/>
          <ac:spMkLst>
            <pc:docMk/>
            <pc:sldMk cId="2488537900" sldId="391"/>
            <ac:spMk id="18" creationId="{7028DAC7-DFD1-4FA3-AA52-6C63C81307F5}"/>
          </ac:spMkLst>
        </pc:spChg>
      </pc:sldChg>
      <pc:sldChg chg="del">
        <pc:chgData name="Ebtisam Ibrahim" userId="5629115e88b45765" providerId="LiveId" clId="{3CE60CCF-07A7-44A9-81A1-361EA382C8E2}" dt="2021-10-19T07:04:30.355" v="63" actId="47"/>
        <pc:sldMkLst>
          <pc:docMk/>
          <pc:sldMk cId="3717646197" sldId="391"/>
        </pc:sldMkLst>
      </pc:sldChg>
      <pc:sldChg chg="del">
        <pc:chgData name="Ebtisam Ibrahim" userId="5629115e88b45765" providerId="LiveId" clId="{3CE60CCF-07A7-44A9-81A1-361EA382C8E2}" dt="2021-10-19T07:04:29.705" v="62" actId="47"/>
        <pc:sldMkLst>
          <pc:docMk/>
          <pc:sldMk cId="2909048985" sldId="392"/>
        </pc:sldMkLst>
      </pc:sldChg>
      <pc:sldChg chg="modSp add ord">
        <pc:chgData name="Ebtisam Ibrahim" userId="5629115e88b45765" providerId="LiveId" clId="{3CE60CCF-07A7-44A9-81A1-361EA382C8E2}" dt="2021-10-21T08:24:51.132" v="664" actId="20577"/>
        <pc:sldMkLst>
          <pc:docMk/>
          <pc:sldMk cId="3858419013" sldId="392"/>
        </pc:sldMkLst>
        <pc:spChg chg="mod">
          <ac:chgData name="Ebtisam Ibrahim" userId="5629115e88b45765" providerId="LiveId" clId="{3CE60CCF-07A7-44A9-81A1-361EA382C8E2}" dt="2021-10-21T08:24:51.132" v="664" actId="20577"/>
          <ac:spMkLst>
            <pc:docMk/>
            <pc:sldMk cId="3858419013" sldId="392"/>
            <ac:spMk id="176" creationId="{00000000-0000-0000-0000-000000000000}"/>
          </ac:spMkLst>
        </pc:spChg>
      </pc:sldChg>
      <pc:sldChg chg="add ord">
        <pc:chgData name="Ebtisam Ibrahim" userId="5629115e88b45765" providerId="LiveId" clId="{3CE60CCF-07A7-44A9-81A1-361EA382C8E2}" dt="2021-10-21T08:25:11.154" v="667"/>
        <pc:sldMkLst>
          <pc:docMk/>
          <pc:sldMk cId="1182013695" sldId="393"/>
        </pc:sldMkLst>
      </pc:sldChg>
      <pc:sldChg chg="del">
        <pc:chgData name="Ebtisam Ibrahim" userId="5629115e88b45765" providerId="LiveId" clId="{3CE60CCF-07A7-44A9-81A1-361EA382C8E2}" dt="2021-10-19T07:04:29.682" v="61" actId="47"/>
        <pc:sldMkLst>
          <pc:docMk/>
          <pc:sldMk cId="2766933011" sldId="393"/>
        </pc:sldMkLst>
      </pc:sldChg>
      <pc:sldChg chg="del">
        <pc:chgData name="Ebtisam Ibrahim" userId="5629115e88b45765" providerId="LiveId" clId="{3CE60CCF-07A7-44A9-81A1-361EA382C8E2}" dt="2021-10-19T07:04:29.656" v="60" actId="47"/>
        <pc:sldMkLst>
          <pc:docMk/>
          <pc:sldMk cId="3640390214" sldId="394"/>
        </pc:sldMkLst>
      </pc:sldChg>
      <pc:sldChg chg="add ord">
        <pc:chgData name="Ebtisam Ibrahim" userId="5629115e88b45765" providerId="LiveId" clId="{3CE60CCF-07A7-44A9-81A1-361EA382C8E2}" dt="2021-10-21T08:25:22.992" v="670"/>
        <pc:sldMkLst>
          <pc:docMk/>
          <pc:sldMk cId="3835260796" sldId="394"/>
        </pc:sldMkLst>
      </pc:sldChg>
      <pc:sldChg chg="add ord">
        <pc:chgData name="Ebtisam Ibrahim" userId="5629115e88b45765" providerId="LiveId" clId="{3CE60CCF-07A7-44A9-81A1-361EA382C8E2}" dt="2021-10-21T08:25:36.776" v="673"/>
        <pc:sldMkLst>
          <pc:docMk/>
          <pc:sldMk cId="580769709" sldId="395"/>
        </pc:sldMkLst>
      </pc:sldChg>
      <pc:sldChg chg="del">
        <pc:chgData name="Ebtisam Ibrahim" userId="5629115e88b45765" providerId="LiveId" clId="{3CE60CCF-07A7-44A9-81A1-361EA382C8E2}" dt="2021-10-19T07:04:29.632" v="59" actId="47"/>
        <pc:sldMkLst>
          <pc:docMk/>
          <pc:sldMk cId="2004216622" sldId="395"/>
        </pc:sldMkLst>
      </pc:sldChg>
      <pc:sldChg chg="add ord">
        <pc:chgData name="Ebtisam Ibrahim" userId="5629115e88b45765" providerId="LiveId" clId="{3CE60CCF-07A7-44A9-81A1-361EA382C8E2}" dt="2021-10-21T08:25:48.273" v="676"/>
        <pc:sldMkLst>
          <pc:docMk/>
          <pc:sldMk cId="529173093" sldId="396"/>
        </pc:sldMkLst>
      </pc:sldChg>
      <pc:sldChg chg="del">
        <pc:chgData name="Ebtisam Ibrahim" userId="5629115e88b45765" providerId="LiveId" clId="{3CE60CCF-07A7-44A9-81A1-361EA382C8E2}" dt="2021-10-19T07:04:28.562" v="56" actId="47"/>
        <pc:sldMkLst>
          <pc:docMk/>
          <pc:sldMk cId="1715523459" sldId="396"/>
        </pc:sldMkLst>
      </pc:sldChg>
      <pc:sldChg chg="modSp add ord">
        <pc:chgData name="Ebtisam Ibrahim" userId="5629115e88b45765" providerId="LiveId" clId="{3CE60CCF-07A7-44A9-81A1-361EA382C8E2}" dt="2021-10-21T08:33:09.376" v="749"/>
        <pc:sldMkLst>
          <pc:docMk/>
          <pc:sldMk cId="240074143" sldId="397"/>
        </pc:sldMkLst>
        <pc:spChg chg="mod">
          <ac:chgData name="Ebtisam Ibrahim" userId="5629115e88b45765" providerId="LiveId" clId="{3CE60CCF-07A7-44A9-81A1-361EA382C8E2}" dt="2021-10-21T08:30:11.200" v="730" actId="120"/>
          <ac:spMkLst>
            <pc:docMk/>
            <pc:sldMk cId="240074143" sldId="397"/>
            <ac:spMk id="191" creationId="{00000000-0000-0000-0000-000000000000}"/>
          </ac:spMkLst>
        </pc:spChg>
      </pc:sldChg>
      <pc:sldChg chg="del">
        <pc:chgData name="Ebtisam Ibrahim" userId="5629115e88b45765" providerId="LiveId" clId="{3CE60CCF-07A7-44A9-81A1-361EA382C8E2}" dt="2021-10-19T07:04:28.472" v="54" actId="47"/>
        <pc:sldMkLst>
          <pc:docMk/>
          <pc:sldMk cId="1718008863" sldId="397"/>
        </pc:sldMkLst>
      </pc:sldChg>
      <pc:sldChg chg="del">
        <pc:chgData name="Ebtisam Ibrahim" userId="5629115e88b45765" providerId="LiveId" clId="{3CE60CCF-07A7-44A9-81A1-361EA382C8E2}" dt="2021-10-19T07:04:28.441" v="53" actId="47"/>
        <pc:sldMkLst>
          <pc:docMk/>
          <pc:sldMk cId="2060986506" sldId="398"/>
        </pc:sldMkLst>
      </pc:sldChg>
      <pc:sldChg chg="addSp delSp modSp add mod">
        <pc:chgData name="Ebtisam Ibrahim" userId="5629115e88b45765" providerId="LiveId" clId="{3CE60CCF-07A7-44A9-81A1-361EA382C8E2}" dt="2021-10-21T08:31:09.408" v="736" actId="478"/>
        <pc:sldMkLst>
          <pc:docMk/>
          <pc:sldMk cId="2742209877" sldId="398"/>
        </pc:sldMkLst>
        <pc:spChg chg="add mod">
          <ac:chgData name="Ebtisam Ibrahim" userId="5629115e88b45765" providerId="LiveId" clId="{3CE60CCF-07A7-44A9-81A1-361EA382C8E2}" dt="2021-10-21T08:31:04.188" v="735"/>
          <ac:spMkLst>
            <pc:docMk/>
            <pc:sldMk cId="2742209877" sldId="398"/>
            <ac:spMk id="8" creationId="{BDCA757A-A793-4D37-9D8C-3C70DEF644C7}"/>
          </ac:spMkLst>
        </pc:spChg>
        <pc:spChg chg="mod">
          <ac:chgData name="Ebtisam Ibrahim" userId="5629115e88b45765" providerId="LiveId" clId="{3CE60CCF-07A7-44A9-81A1-361EA382C8E2}" dt="2021-10-21T08:30:41.207" v="733" actId="20577"/>
          <ac:spMkLst>
            <pc:docMk/>
            <pc:sldMk cId="2742209877" sldId="398"/>
            <ac:spMk id="28" creationId="{5AA6535A-1DC4-432D-9EDB-3055981E7861}"/>
          </ac:spMkLst>
        </pc:spChg>
        <pc:picChg chg="add del mod">
          <ac:chgData name="Ebtisam Ibrahim" userId="5629115e88b45765" providerId="LiveId" clId="{3CE60CCF-07A7-44A9-81A1-361EA382C8E2}" dt="2021-10-21T08:31:09.408" v="736" actId="478"/>
          <ac:picMkLst>
            <pc:docMk/>
            <pc:sldMk cId="2742209877" sldId="398"/>
            <ac:picMk id="5" creationId="{B6D82A04-236B-4037-A62C-3DA2BE686312}"/>
          </ac:picMkLst>
        </pc:picChg>
        <pc:picChg chg="add mod">
          <ac:chgData name="Ebtisam Ibrahim" userId="5629115e88b45765" providerId="LiveId" clId="{3CE60CCF-07A7-44A9-81A1-361EA382C8E2}" dt="2021-10-21T08:31:04.188" v="735"/>
          <ac:picMkLst>
            <pc:docMk/>
            <pc:sldMk cId="2742209877" sldId="398"/>
            <ac:picMk id="6" creationId="{7549AE05-887C-4CF3-9A24-F7D7B93CBD15}"/>
          </ac:picMkLst>
        </pc:picChg>
        <pc:picChg chg="add mod">
          <ac:chgData name="Ebtisam Ibrahim" userId="5629115e88b45765" providerId="LiveId" clId="{3CE60CCF-07A7-44A9-81A1-361EA382C8E2}" dt="2021-10-21T08:31:04.188" v="735"/>
          <ac:picMkLst>
            <pc:docMk/>
            <pc:sldMk cId="2742209877" sldId="398"/>
            <ac:picMk id="7" creationId="{8E893EB5-DB05-443F-B63E-0876D600DD2B}"/>
          </ac:picMkLst>
        </pc:picChg>
        <pc:picChg chg="del">
          <ac:chgData name="Ebtisam Ibrahim" userId="5629115e88b45765" providerId="LiveId" clId="{3CE60CCF-07A7-44A9-81A1-361EA382C8E2}" dt="2021-10-21T08:30:37.678" v="732" actId="478"/>
          <ac:picMkLst>
            <pc:docMk/>
            <pc:sldMk cId="2742209877" sldId="398"/>
            <ac:picMk id="29" creationId="{FEE09773-6B22-466E-84D7-1C99669F6F50}"/>
          </ac:picMkLst>
        </pc:picChg>
      </pc:sldChg>
      <pc:sldChg chg="addSp modSp add">
        <pc:chgData name="Ebtisam Ibrahim" userId="5629115e88b45765" providerId="LiveId" clId="{3CE60CCF-07A7-44A9-81A1-361EA382C8E2}" dt="2021-10-21T08:31:34.699" v="741"/>
        <pc:sldMkLst>
          <pc:docMk/>
          <pc:sldMk cId="1954417938" sldId="399"/>
        </pc:sldMkLst>
        <pc:spChg chg="add mod">
          <ac:chgData name="Ebtisam Ibrahim" userId="5629115e88b45765" providerId="LiveId" clId="{3CE60CCF-07A7-44A9-81A1-361EA382C8E2}" dt="2021-10-21T08:31:34.699" v="741"/>
          <ac:spMkLst>
            <pc:docMk/>
            <pc:sldMk cId="1954417938" sldId="399"/>
            <ac:spMk id="6" creationId="{C3310DE7-B6C6-486F-A426-9C421143EB33}"/>
          </ac:spMkLst>
        </pc:spChg>
        <pc:picChg chg="add mod">
          <ac:chgData name="Ebtisam Ibrahim" userId="5629115e88b45765" providerId="LiveId" clId="{3CE60CCF-07A7-44A9-81A1-361EA382C8E2}" dt="2021-10-21T08:31:34.699" v="741"/>
          <ac:picMkLst>
            <pc:docMk/>
            <pc:sldMk cId="1954417938" sldId="399"/>
            <ac:picMk id="4" creationId="{3ABD66FE-EAE2-4CEC-A69C-A0E95E2E376E}"/>
          </ac:picMkLst>
        </pc:picChg>
        <pc:picChg chg="add mod">
          <ac:chgData name="Ebtisam Ibrahim" userId="5629115e88b45765" providerId="LiveId" clId="{3CE60CCF-07A7-44A9-81A1-361EA382C8E2}" dt="2021-10-21T08:31:34.699" v="741"/>
          <ac:picMkLst>
            <pc:docMk/>
            <pc:sldMk cId="1954417938" sldId="399"/>
            <ac:picMk id="5" creationId="{F849E9E8-5C9B-4AD8-BF89-B7826329F48D}"/>
          </ac:picMkLst>
        </pc:picChg>
      </pc:sldChg>
      <pc:sldChg chg="del">
        <pc:chgData name="Ebtisam Ibrahim" userId="5629115e88b45765" providerId="LiveId" clId="{3CE60CCF-07A7-44A9-81A1-361EA382C8E2}" dt="2021-10-19T07:04:28.227" v="49" actId="47"/>
        <pc:sldMkLst>
          <pc:docMk/>
          <pc:sldMk cId="3413587191" sldId="399"/>
        </pc:sldMkLst>
      </pc:sldChg>
      <pc:sldChg chg="addSp modSp add">
        <pc:chgData name="Ebtisam Ibrahim" userId="5629115e88b45765" providerId="LiveId" clId="{3CE60CCF-07A7-44A9-81A1-361EA382C8E2}" dt="2021-10-21T08:32:03.319" v="742"/>
        <pc:sldMkLst>
          <pc:docMk/>
          <pc:sldMk cId="1513754751" sldId="400"/>
        </pc:sldMkLst>
        <pc:spChg chg="add mod">
          <ac:chgData name="Ebtisam Ibrahim" userId="5629115e88b45765" providerId="LiveId" clId="{3CE60CCF-07A7-44A9-81A1-361EA382C8E2}" dt="2021-10-21T08:32:03.319" v="742"/>
          <ac:spMkLst>
            <pc:docMk/>
            <pc:sldMk cId="1513754751" sldId="400"/>
            <ac:spMk id="6" creationId="{94326C34-7D62-41FE-8316-68B120D3E00C}"/>
          </ac:spMkLst>
        </pc:spChg>
        <pc:picChg chg="add mod">
          <ac:chgData name="Ebtisam Ibrahim" userId="5629115e88b45765" providerId="LiveId" clId="{3CE60CCF-07A7-44A9-81A1-361EA382C8E2}" dt="2021-10-21T08:32:03.319" v="742"/>
          <ac:picMkLst>
            <pc:docMk/>
            <pc:sldMk cId="1513754751" sldId="400"/>
            <ac:picMk id="4" creationId="{AE330F62-4B2D-456D-8393-C837F8E6BDA7}"/>
          </ac:picMkLst>
        </pc:picChg>
        <pc:picChg chg="add mod">
          <ac:chgData name="Ebtisam Ibrahim" userId="5629115e88b45765" providerId="LiveId" clId="{3CE60CCF-07A7-44A9-81A1-361EA382C8E2}" dt="2021-10-21T08:32:03.319" v="742"/>
          <ac:picMkLst>
            <pc:docMk/>
            <pc:sldMk cId="1513754751" sldId="400"/>
            <ac:picMk id="5" creationId="{DFF4ADCF-4434-48F5-9C49-58061C4B0C8C}"/>
          </ac:picMkLst>
        </pc:picChg>
      </pc:sldChg>
      <pc:sldChg chg="del">
        <pc:chgData name="Ebtisam Ibrahim" userId="5629115e88b45765" providerId="LiveId" clId="{3CE60CCF-07A7-44A9-81A1-361EA382C8E2}" dt="2021-10-19T07:04:29.391" v="58" actId="47"/>
        <pc:sldMkLst>
          <pc:docMk/>
          <pc:sldMk cId="4086563383" sldId="400"/>
        </pc:sldMkLst>
      </pc:sldChg>
      <pc:sldChg chg="addSp modSp add">
        <pc:chgData name="Ebtisam Ibrahim" userId="5629115e88b45765" providerId="LiveId" clId="{3CE60CCF-07A7-44A9-81A1-361EA382C8E2}" dt="2021-10-21T08:32:25.459" v="743"/>
        <pc:sldMkLst>
          <pc:docMk/>
          <pc:sldMk cId="1155354170" sldId="401"/>
        </pc:sldMkLst>
        <pc:spChg chg="add mod">
          <ac:chgData name="Ebtisam Ibrahim" userId="5629115e88b45765" providerId="LiveId" clId="{3CE60CCF-07A7-44A9-81A1-361EA382C8E2}" dt="2021-10-21T08:32:25.459" v="743"/>
          <ac:spMkLst>
            <pc:docMk/>
            <pc:sldMk cId="1155354170" sldId="401"/>
            <ac:spMk id="6" creationId="{131AFDDA-5ECF-46A2-8B84-943E2070338A}"/>
          </ac:spMkLst>
        </pc:spChg>
        <pc:picChg chg="add mod">
          <ac:chgData name="Ebtisam Ibrahim" userId="5629115e88b45765" providerId="LiveId" clId="{3CE60CCF-07A7-44A9-81A1-361EA382C8E2}" dt="2021-10-21T08:32:25.459" v="743"/>
          <ac:picMkLst>
            <pc:docMk/>
            <pc:sldMk cId="1155354170" sldId="401"/>
            <ac:picMk id="4" creationId="{D2A1BC44-B1CA-4B54-9CFF-A30C0B32C08F}"/>
          </ac:picMkLst>
        </pc:picChg>
        <pc:picChg chg="add mod">
          <ac:chgData name="Ebtisam Ibrahim" userId="5629115e88b45765" providerId="LiveId" clId="{3CE60CCF-07A7-44A9-81A1-361EA382C8E2}" dt="2021-10-21T08:32:25.459" v="743"/>
          <ac:picMkLst>
            <pc:docMk/>
            <pc:sldMk cId="1155354170" sldId="401"/>
            <ac:picMk id="5" creationId="{DC6FCFBB-6138-48A5-808B-7E57DB34270C}"/>
          </ac:picMkLst>
        </pc:picChg>
      </pc:sldChg>
      <pc:sldChg chg="del">
        <pc:chgData name="Ebtisam Ibrahim" userId="5629115e88b45765" providerId="LiveId" clId="{3CE60CCF-07A7-44A9-81A1-361EA382C8E2}" dt="2021-10-19T07:04:28.940" v="57" actId="47"/>
        <pc:sldMkLst>
          <pc:docMk/>
          <pc:sldMk cId="1473186896" sldId="401"/>
        </pc:sldMkLst>
      </pc:sldChg>
      <pc:sldChg chg="addSp modSp add modAnim">
        <pc:chgData name="Ebtisam Ibrahim" userId="5629115e88b45765" providerId="LiveId" clId="{3CE60CCF-07A7-44A9-81A1-361EA382C8E2}" dt="2021-10-21T08:32:52.502" v="744"/>
        <pc:sldMkLst>
          <pc:docMk/>
          <pc:sldMk cId="665503464" sldId="402"/>
        </pc:sldMkLst>
        <pc:spChg chg="add mod">
          <ac:chgData name="Ebtisam Ibrahim" userId="5629115e88b45765" providerId="LiveId" clId="{3CE60CCF-07A7-44A9-81A1-361EA382C8E2}" dt="2021-10-21T08:32:52.502" v="744"/>
          <ac:spMkLst>
            <pc:docMk/>
            <pc:sldMk cId="665503464" sldId="402"/>
            <ac:spMk id="6" creationId="{200126B7-5B0C-41AD-90F9-234A37A89660}"/>
          </ac:spMkLst>
        </pc:spChg>
        <pc:picChg chg="add mod">
          <ac:chgData name="Ebtisam Ibrahim" userId="5629115e88b45765" providerId="LiveId" clId="{3CE60CCF-07A7-44A9-81A1-361EA382C8E2}" dt="2021-10-21T08:32:52.502" v="744"/>
          <ac:picMkLst>
            <pc:docMk/>
            <pc:sldMk cId="665503464" sldId="402"/>
            <ac:picMk id="4" creationId="{6D8BECFC-70AC-49F7-809F-0B73E51D8AC0}"/>
          </ac:picMkLst>
        </pc:picChg>
        <pc:picChg chg="add mod">
          <ac:chgData name="Ebtisam Ibrahim" userId="5629115e88b45765" providerId="LiveId" clId="{3CE60CCF-07A7-44A9-81A1-361EA382C8E2}" dt="2021-10-21T08:32:52.502" v="744"/>
          <ac:picMkLst>
            <pc:docMk/>
            <pc:sldMk cId="665503464" sldId="402"/>
            <ac:picMk id="5" creationId="{BBBD686C-A87C-4FBA-8A3D-082B89432677}"/>
          </ac:picMkLst>
        </pc:picChg>
        <pc:picChg chg="add mod">
          <ac:chgData name="Ebtisam Ibrahim" userId="5629115e88b45765" providerId="LiveId" clId="{3CE60CCF-07A7-44A9-81A1-361EA382C8E2}" dt="2021-10-21T08:32:52.502" v="744"/>
          <ac:picMkLst>
            <pc:docMk/>
            <pc:sldMk cId="665503464" sldId="402"/>
            <ac:picMk id="7" creationId="{D063CE17-90B7-4A53-BBDC-51E7D1F9AB3A}"/>
          </ac:picMkLst>
        </pc:picChg>
      </pc:sldChg>
      <pc:sldChg chg="del">
        <pc:chgData name="Ebtisam Ibrahim" userId="5629115e88b45765" providerId="LiveId" clId="{3CE60CCF-07A7-44A9-81A1-361EA382C8E2}" dt="2021-10-19T07:04:27.682" v="37" actId="47"/>
        <pc:sldMkLst>
          <pc:docMk/>
          <pc:sldMk cId="3930738197" sldId="402"/>
        </pc:sldMkLst>
      </pc:sldChg>
      <pc:sldChg chg="del">
        <pc:chgData name="Ebtisam Ibrahim" userId="5629115e88b45765" providerId="LiveId" clId="{3CE60CCF-07A7-44A9-81A1-361EA382C8E2}" dt="2021-10-19T07:04:28.391" v="52" actId="47"/>
        <pc:sldMkLst>
          <pc:docMk/>
          <pc:sldMk cId="419572254" sldId="403"/>
        </pc:sldMkLst>
      </pc:sldChg>
      <pc:sldChg chg="addSp modSp add modAnim">
        <pc:chgData name="Ebtisam Ibrahim" userId="5629115e88b45765" providerId="LiveId" clId="{3CE60CCF-07A7-44A9-81A1-361EA382C8E2}" dt="2021-10-21T08:33:30.123" v="750"/>
        <pc:sldMkLst>
          <pc:docMk/>
          <pc:sldMk cId="4011753200" sldId="403"/>
        </pc:sldMkLst>
        <pc:spChg chg="add mod">
          <ac:chgData name="Ebtisam Ibrahim" userId="5629115e88b45765" providerId="LiveId" clId="{3CE60CCF-07A7-44A9-81A1-361EA382C8E2}" dt="2021-10-21T08:33:30.123" v="750"/>
          <ac:spMkLst>
            <pc:docMk/>
            <pc:sldMk cId="4011753200" sldId="403"/>
            <ac:spMk id="7" creationId="{D1182026-B6CE-4D24-9389-64E6CA59C407}"/>
          </ac:spMkLst>
        </pc:spChg>
        <pc:picChg chg="add mod">
          <ac:chgData name="Ebtisam Ibrahim" userId="5629115e88b45765" providerId="LiveId" clId="{3CE60CCF-07A7-44A9-81A1-361EA382C8E2}" dt="2021-10-21T08:33:30.123" v="750"/>
          <ac:picMkLst>
            <pc:docMk/>
            <pc:sldMk cId="4011753200" sldId="403"/>
            <ac:picMk id="4" creationId="{2E767159-A7E1-4139-95C8-6C73A1A71275}"/>
          </ac:picMkLst>
        </pc:picChg>
        <pc:picChg chg="add mod">
          <ac:chgData name="Ebtisam Ibrahim" userId="5629115e88b45765" providerId="LiveId" clId="{3CE60CCF-07A7-44A9-81A1-361EA382C8E2}" dt="2021-10-21T08:33:30.123" v="750"/>
          <ac:picMkLst>
            <pc:docMk/>
            <pc:sldMk cId="4011753200" sldId="403"/>
            <ac:picMk id="5" creationId="{FE0B33F4-E4D4-4E34-9B52-4EC90915C628}"/>
          </ac:picMkLst>
        </pc:picChg>
        <pc:picChg chg="add mod">
          <ac:chgData name="Ebtisam Ibrahim" userId="5629115e88b45765" providerId="LiveId" clId="{3CE60CCF-07A7-44A9-81A1-361EA382C8E2}" dt="2021-10-21T08:33:30.123" v="750"/>
          <ac:picMkLst>
            <pc:docMk/>
            <pc:sldMk cId="4011753200" sldId="403"/>
            <ac:picMk id="6" creationId="{7705A1C9-5C60-4B71-B9F0-69908E262627}"/>
          </ac:picMkLst>
        </pc:picChg>
      </pc:sldChg>
      <pc:sldChg chg="del">
        <pc:chgData name="Ebtisam Ibrahim" userId="5629115e88b45765" providerId="LiveId" clId="{3CE60CCF-07A7-44A9-81A1-361EA382C8E2}" dt="2021-10-19T07:04:28.341" v="51" actId="47"/>
        <pc:sldMkLst>
          <pc:docMk/>
          <pc:sldMk cId="4003271669" sldId="404"/>
        </pc:sldMkLst>
      </pc:sldChg>
      <pc:sldChg chg="addSp modSp add modAnim">
        <pc:chgData name="Ebtisam Ibrahim" userId="5629115e88b45765" providerId="LiveId" clId="{3CE60CCF-07A7-44A9-81A1-361EA382C8E2}" dt="2021-10-21T08:33:47.393" v="751"/>
        <pc:sldMkLst>
          <pc:docMk/>
          <pc:sldMk cId="4172990929" sldId="404"/>
        </pc:sldMkLst>
        <pc:spChg chg="add mod">
          <ac:chgData name="Ebtisam Ibrahim" userId="5629115e88b45765" providerId="LiveId" clId="{3CE60CCF-07A7-44A9-81A1-361EA382C8E2}" dt="2021-10-21T08:33:47.393" v="751"/>
          <ac:spMkLst>
            <pc:docMk/>
            <pc:sldMk cId="4172990929" sldId="404"/>
            <ac:spMk id="6" creationId="{29417F84-E6EF-474B-9F27-E52234644DF9}"/>
          </ac:spMkLst>
        </pc:spChg>
        <pc:picChg chg="add mod">
          <ac:chgData name="Ebtisam Ibrahim" userId="5629115e88b45765" providerId="LiveId" clId="{3CE60CCF-07A7-44A9-81A1-361EA382C8E2}" dt="2021-10-21T08:33:47.393" v="751"/>
          <ac:picMkLst>
            <pc:docMk/>
            <pc:sldMk cId="4172990929" sldId="404"/>
            <ac:picMk id="4" creationId="{C1B94165-07F6-4937-9DD7-1D85D70AA652}"/>
          </ac:picMkLst>
        </pc:picChg>
        <pc:picChg chg="add mod">
          <ac:chgData name="Ebtisam Ibrahim" userId="5629115e88b45765" providerId="LiveId" clId="{3CE60CCF-07A7-44A9-81A1-361EA382C8E2}" dt="2021-10-21T08:33:47.393" v="751"/>
          <ac:picMkLst>
            <pc:docMk/>
            <pc:sldMk cId="4172990929" sldId="404"/>
            <ac:picMk id="5" creationId="{582A0EC7-A00A-4AC7-9AAD-F0F6822B4C38}"/>
          </ac:picMkLst>
        </pc:picChg>
      </pc:sldChg>
      <pc:sldChg chg="del">
        <pc:chgData name="Ebtisam Ibrahim" userId="5629115e88b45765" providerId="LiveId" clId="{3CE60CCF-07A7-44A9-81A1-361EA382C8E2}" dt="2021-10-19T07:04:28.243" v="50" actId="47"/>
        <pc:sldMkLst>
          <pc:docMk/>
          <pc:sldMk cId="2845134742" sldId="405"/>
        </pc:sldMkLst>
      </pc:sldChg>
      <pc:sldChg chg="addSp modSp add modAnim">
        <pc:chgData name="Ebtisam Ibrahim" userId="5629115e88b45765" providerId="LiveId" clId="{3CE60CCF-07A7-44A9-81A1-361EA382C8E2}" dt="2021-10-21T08:34:09.416" v="752"/>
        <pc:sldMkLst>
          <pc:docMk/>
          <pc:sldMk cId="2865524002" sldId="405"/>
        </pc:sldMkLst>
        <pc:spChg chg="add mod">
          <ac:chgData name="Ebtisam Ibrahim" userId="5629115e88b45765" providerId="LiveId" clId="{3CE60CCF-07A7-44A9-81A1-361EA382C8E2}" dt="2021-10-21T08:34:09.416" v="752"/>
          <ac:spMkLst>
            <pc:docMk/>
            <pc:sldMk cId="2865524002" sldId="405"/>
            <ac:spMk id="6" creationId="{456DF04C-B2C5-41D1-9096-78F39E31F62D}"/>
          </ac:spMkLst>
        </pc:spChg>
        <pc:picChg chg="add mod">
          <ac:chgData name="Ebtisam Ibrahim" userId="5629115e88b45765" providerId="LiveId" clId="{3CE60CCF-07A7-44A9-81A1-361EA382C8E2}" dt="2021-10-21T08:34:09.416" v="752"/>
          <ac:picMkLst>
            <pc:docMk/>
            <pc:sldMk cId="2865524002" sldId="405"/>
            <ac:picMk id="4" creationId="{C04B4310-BC90-4F77-985C-E271D0206544}"/>
          </ac:picMkLst>
        </pc:picChg>
        <pc:picChg chg="add mod">
          <ac:chgData name="Ebtisam Ibrahim" userId="5629115e88b45765" providerId="LiveId" clId="{3CE60CCF-07A7-44A9-81A1-361EA382C8E2}" dt="2021-10-21T08:34:09.416" v="752"/>
          <ac:picMkLst>
            <pc:docMk/>
            <pc:sldMk cId="2865524002" sldId="405"/>
            <ac:picMk id="5" creationId="{7DBFC599-3748-45EF-B814-6E7DDEED7003}"/>
          </ac:picMkLst>
        </pc:picChg>
        <pc:picChg chg="add mod">
          <ac:chgData name="Ebtisam Ibrahim" userId="5629115e88b45765" providerId="LiveId" clId="{3CE60CCF-07A7-44A9-81A1-361EA382C8E2}" dt="2021-10-21T08:34:09.416" v="752"/>
          <ac:picMkLst>
            <pc:docMk/>
            <pc:sldMk cId="2865524002" sldId="405"/>
            <ac:picMk id="7" creationId="{01B2B10B-17D6-432D-9395-F77EE33D04D2}"/>
          </ac:picMkLst>
        </pc:picChg>
      </pc:sldChg>
      <pc:sldChg chg="del">
        <pc:chgData name="Ebtisam Ibrahim" userId="5629115e88b45765" providerId="LiveId" clId="{3CE60CCF-07A7-44A9-81A1-361EA382C8E2}" dt="2021-10-19T07:04:28.037" v="48" actId="47"/>
        <pc:sldMkLst>
          <pc:docMk/>
          <pc:sldMk cId="3813111803" sldId="406"/>
        </pc:sldMkLst>
      </pc:sldChg>
      <pc:sldChg chg="addSp modSp add modAnim">
        <pc:chgData name="Ebtisam Ibrahim" userId="5629115e88b45765" providerId="LiveId" clId="{3CE60CCF-07A7-44A9-81A1-361EA382C8E2}" dt="2021-10-21T08:34:31.673" v="759"/>
        <pc:sldMkLst>
          <pc:docMk/>
          <pc:sldMk cId="4267462131" sldId="406"/>
        </pc:sldMkLst>
        <pc:spChg chg="add mod">
          <ac:chgData name="Ebtisam Ibrahim" userId="5629115e88b45765" providerId="LiveId" clId="{3CE60CCF-07A7-44A9-81A1-361EA382C8E2}" dt="2021-10-21T08:34:31.673" v="759"/>
          <ac:spMkLst>
            <pc:docMk/>
            <pc:sldMk cId="4267462131" sldId="406"/>
            <ac:spMk id="6" creationId="{8D5DC398-DFC6-4EAE-BC7A-B27438144317}"/>
          </ac:spMkLst>
        </pc:spChg>
        <pc:picChg chg="add mod">
          <ac:chgData name="Ebtisam Ibrahim" userId="5629115e88b45765" providerId="LiveId" clId="{3CE60CCF-07A7-44A9-81A1-361EA382C8E2}" dt="2021-10-21T08:34:31.673" v="759"/>
          <ac:picMkLst>
            <pc:docMk/>
            <pc:sldMk cId="4267462131" sldId="406"/>
            <ac:picMk id="4" creationId="{3B5B41B8-562F-4436-9D2D-0DB9355957E9}"/>
          </ac:picMkLst>
        </pc:picChg>
        <pc:picChg chg="add mod">
          <ac:chgData name="Ebtisam Ibrahim" userId="5629115e88b45765" providerId="LiveId" clId="{3CE60CCF-07A7-44A9-81A1-361EA382C8E2}" dt="2021-10-21T08:34:31.673" v="759"/>
          <ac:picMkLst>
            <pc:docMk/>
            <pc:sldMk cId="4267462131" sldId="406"/>
            <ac:picMk id="5" creationId="{F8D699F9-0B7A-468E-92E1-43AAC75F482F}"/>
          </ac:picMkLst>
        </pc:picChg>
        <pc:picChg chg="add mod">
          <ac:chgData name="Ebtisam Ibrahim" userId="5629115e88b45765" providerId="LiveId" clId="{3CE60CCF-07A7-44A9-81A1-361EA382C8E2}" dt="2021-10-21T08:34:31.673" v="759"/>
          <ac:picMkLst>
            <pc:docMk/>
            <pc:sldMk cId="4267462131" sldId="406"/>
            <ac:picMk id="7" creationId="{912B34AC-3C40-4EA3-979B-3FD863FF7261}"/>
          </ac:picMkLst>
        </pc:picChg>
      </pc:sldChg>
      <pc:sldChg chg="addSp modSp add modAnim">
        <pc:chgData name="Ebtisam Ibrahim" userId="5629115e88b45765" providerId="LiveId" clId="{3CE60CCF-07A7-44A9-81A1-361EA382C8E2}" dt="2021-10-21T08:34:53.159" v="760"/>
        <pc:sldMkLst>
          <pc:docMk/>
          <pc:sldMk cId="985210708" sldId="407"/>
        </pc:sldMkLst>
        <pc:spChg chg="add mod">
          <ac:chgData name="Ebtisam Ibrahim" userId="5629115e88b45765" providerId="LiveId" clId="{3CE60CCF-07A7-44A9-81A1-361EA382C8E2}" dt="2021-10-21T08:34:53.159" v="760"/>
          <ac:spMkLst>
            <pc:docMk/>
            <pc:sldMk cId="985210708" sldId="407"/>
            <ac:spMk id="6" creationId="{E69CE270-6059-492D-A4CB-6CC795D88270}"/>
          </ac:spMkLst>
        </pc:spChg>
        <pc:picChg chg="add mod">
          <ac:chgData name="Ebtisam Ibrahim" userId="5629115e88b45765" providerId="LiveId" clId="{3CE60CCF-07A7-44A9-81A1-361EA382C8E2}" dt="2021-10-21T08:34:53.159" v="760"/>
          <ac:picMkLst>
            <pc:docMk/>
            <pc:sldMk cId="985210708" sldId="407"/>
            <ac:picMk id="4" creationId="{8F250C12-7428-4846-A75D-5BC6C2F94B6A}"/>
          </ac:picMkLst>
        </pc:picChg>
        <pc:picChg chg="add mod">
          <ac:chgData name="Ebtisam Ibrahim" userId="5629115e88b45765" providerId="LiveId" clId="{3CE60CCF-07A7-44A9-81A1-361EA382C8E2}" dt="2021-10-21T08:34:53.159" v="760"/>
          <ac:picMkLst>
            <pc:docMk/>
            <pc:sldMk cId="985210708" sldId="407"/>
            <ac:picMk id="5" creationId="{89F2732B-4EE1-4B9A-B35D-442BC2FA6590}"/>
          </ac:picMkLst>
        </pc:picChg>
        <pc:picChg chg="add mod">
          <ac:chgData name="Ebtisam Ibrahim" userId="5629115e88b45765" providerId="LiveId" clId="{3CE60CCF-07A7-44A9-81A1-361EA382C8E2}" dt="2021-10-21T08:34:53.159" v="760"/>
          <ac:picMkLst>
            <pc:docMk/>
            <pc:sldMk cId="985210708" sldId="407"/>
            <ac:picMk id="7" creationId="{D4E04340-39B6-44C0-BF51-4AC108D6B979}"/>
          </ac:picMkLst>
        </pc:picChg>
      </pc:sldChg>
      <pc:sldChg chg="del">
        <pc:chgData name="Ebtisam Ibrahim" userId="5629115e88b45765" providerId="LiveId" clId="{3CE60CCF-07A7-44A9-81A1-361EA382C8E2}" dt="2021-10-19T07:04:28.018" v="47" actId="47"/>
        <pc:sldMkLst>
          <pc:docMk/>
          <pc:sldMk cId="1638378477" sldId="407"/>
        </pc:sldMkLst>
      </pc:sldChg>
      <pc:sldChg chg="addSp delSp modSp add mod modAnim">
        <pc:chgData name="Ebtisam Ibrahim" userId="5629115e88b45765" providerId="LiveId" clId="{3CE60CCF-07A7-44A9-81A1-361EA382C8E2}" dt="2021-10-21T08:37:01.632" v="764" actId="478"/>
        <pc:sldMkLst>
          <pc:docMk/>
          <pc:sldMk cId="1346704196" sldId="408"/>
        </pc:sldMkLst>
        <pc:spChg chg="add del mod">
          <ac:chgData name="Ebtisam Ibrahim" userId="5629115e88b45765" providerId="LiveId" clId="{3CE60CCF-07A7-44A9-81A1-361EA382C8E2}" dt="2021-10-21T08:36:32.896" v="762" actId="478"/>
          <ac:spMkLst>
            <pc:docMk/>
            <pc:sldMk cId="1346704196" sldId="408"/>
            <ac:spMk id="6" creationId="{59777659-238B-4C5D-9101-D8F5F33EE23E}"/>
          </ac:spMkLst>
        </pc:spChg>
        <pc:spChg chg="add del mod">
          <ac:chgData name="Ebtisam Ibrahim" userId="5629115e88b45765" providerId="LiveId" clId="{3CE60CCF-07A7-44A9-81A1-361EA382C8E2}" dt="2021-10-21T08:37:01.632" v="764" actId="478"/>
          <ac:spMkLst>
            <pc:docMk/>
            <pc:sldMk cId="1346704196" sldId="408"/>
            <ac:spMk id="8" creationId="{24B1C794-4497-4AC6-837F-A14A42B17599}"/>
          </ac:spMkLst>
        </pc:spChg>
        <pc:spChg chg="add mod">
          <ac:chgData name="Ebtisam Ibrahim" userId="5629115e88b45765" providerId="LiveId" clId="{3CE60CCF-07A7-44A9-81A1-361EA382C8E2}" dt="2021-10-21T08:36:55.700" v="763"/>
          <ac:spMkLst>
            <pc:docMk/>
            <pc:sldMk cId="1346704196" sldId="408"/>
            <ac:spMk id="10" creationId="{E2340457-2EAB-4E0B-9709-54A80E294DDA}"/>
          </ac:spMkLst>
        </pc:spChg>
        <pc:spChg chg="add mod">
          <ac:chgData name="Ebtisam Ibrahim" userId="5629115e88b45765" providerId="LiveId" clId="{3CE60CCF-07A7-44A9-81A1-361EA382C8E2}" dt="2021-10-21T08:36:55.700" v="763"/>
          <ac:spMkLst>
            <pc:docMk/>
            <pc:sldMk cId="1346704196" sldId="408"/>
            <ac:spMk id="12" creationId="{38D56E61-D5F6-412C-AD0D-15F49CDEE054}"/>
          </ac:spMkLst>
        </pc:spChg>
        <pc:picChg chg="add del mod">
          <ac:chgData name="Ebtisam Ibrahim" userId="5629115e88b45765" providerId="LiveId" clId="{3CE60CCF-07A7-44A9-81A1-361EA382C8E2}" dt="2021-10-21T08:36:32.896" v="762" actId="478"/>
          <ac:picMkLst>
            <pc:docMk/>
            <pc:sldMk cId="1346704196" sldId="408"/>
            <ac:picMk id="4" creationId="{BACE5249-3FE7-4144-A3C1-87D8579AA3B2}"/>
          </ac:picMkLst>
        </pc:picChg>
        <pc:picChg chg="add del mod">
          <ac:chgData name="Ebtisam Ibrahim" userId="5629115e88b45765" providerId="LiveId" clId="{3CE60CCF-07A7-44A9-81A1-361EA382C8E2}" dt="2021-10-21T08:36:32.896" v="762" actId="478"/>
          <ac:picMkLst>
            <pc:docMk/>
            <pc:sldMk cId="1346704196" sldId="408"/>
            <ac:picMk id="5" creationId="{7F4D24BC-205C-4F82-9E7C-FF73A0E7C45C}"/>
          </ac:picMkLst>
        </pc:picChg>
        <pc:picChg chg="add del mod">
          <ac:chgData name="Ebtisam Ibrahim" userId="5629115e88b45765" providerId="LiveId" clId="{3CE60CCF-07A7-44A9-81A1-361EA382C8E2}" dt="2021-10-21T08:36:32.896" v="762" actId="478"/>
          <ac:picMkLst>
            <pc:docMk/>
            <pc:sldMk cId="1346704196" sldId="408"/>
            <ac:picMk id="7" creationId="{F58377EE-B22A-4ADE-A9B4-A83DBBDA9F08}"/>
          </ac:picMkLst>
        </pc:picChg>
        <pc:picChg chg="add mod">
          <ac:chgData name="Ebtisam Ibrahim" userId="5629115e88b45765" providerId="LiveId" clId="{3CE60CCF-07A7-44A9-81A1-361EA382C8E2}" dt="2021-10-21T08:36:55.700" v="763"/>
          <ac:picMkLst>
            <pc:docMk/>
            <pc:sldMk cId="1346704196" sldId="408"/>
            <ac:picMk id="9" creationId="{4AB2C530-1277-4B3F-A7C3-D7AF57E7E47A}"/>
          </ac:picMkLst>
        </pc:picChg>
        <pc:picChg chg="add mod">
          <ac:chgData name="Ebtisam Ibrahim" userId="5629115e88b45765" providerId="LiveId" clId="{3CE60CCF-07A7-44A9-81A1-361EA382C8E2}" dt="2021-10-21T08:36:55.700" v="763"/>
          <ac:picMkLst>
            <pc:docMk/>
            <pc:sldMk cId="1346704196" sldId="408"/>
            <ac:picMk id="11" creationId="{DE6049C4-DA13-4303-B220-10B866F22BCF}"/>
          </ac:picMkLst>
        </pc:picChg>
        <pc:picChg chg="add mod">
          <ac:chgData name="Ebtisam Ibrahim" userId="5629115e88b45765" providerId="LiveId" clId="{3CE60CCF-07A7-44A9-81A1-361EA382C8E2}" dt="2021-10-21T08:36:55.700" v="763"/>
          <ac:picMkLst>
            <pc:docMk/>
            <pc:sldMk cId="1346704196" sldId="408"/>
            <ac:picMk id="13" creationId="{C5435382-7282-42D7-BC1E-BEEC5F25E8EA}"/>
          </ac:picMkLst>
        </pc:picChg>
        <pc:picChg chg="add mod">
          <ac:chgData name="Ebtisam Ibrahim" userId="5629115e88b45765" providerId="LiveId" clId="{3CE60CCF-07A7-44A9-81A1-361EA382C8E2}" dt="2021-10-21T08:36:55.700" v="763"/>
          <ac:picMkLst>
            <pc:docMk/>
            <pc:sldMk cId="1346704196" sldId="408"/>
            <ac:picMk id="14" creationId="{B25A0E8B-52FB-486A-8F80-7B08A940E6C1}"/>
          </ac:picMkLst>
        </pc:picChg>
        <pc:picChg chg="add mod">
          <ac:chgData name="Ebtisam Ibrahim" userId="5629115e88b45765" providerId="LiveId" clId="{3CE60CCF-07A7-44A9-81A1-361EA382C8E2}" dt="2021-10-21T08:36:55.700" v="763"/>
          <ac:picMkLst>
            <pc:docMk/>
            <pc:sldMk cId="1346704196" sldId="408"/>
            <ac:picMk id="15" creationId="{DD99438B-7162-4AB8-BACF-F39EE455048C}"/>
          </ac:picMkLst>
        </pc:picChg>
      </pc:sldChg>
      <pc:sldChg chg="del">
        <pc:chgData name="Ebtisam Ibrahim" userId="5629115e88b45765" providerId="LiveId" clId="{3CE60CCF-07A7-44A9-81A1-361EA382C8E2}" dt="2021-10-19T07:04:28.002" v="46" actId="47"/>
        <pc:sldMkLst>
          <pc:docMk/>
          <pc:sldMk cId="1421308916" sldId="408"/>
        </pc:sldMkLst>
      </pc:sldChg>
      <pc:sldChg chg="addSp modSp add mod">
        <pc:chgData name="Ebtisam Ibrahim" userId="5629115e88b45765" providerId="LiveId" clId="{3CE60CCF-07A7-44A9-81A1-361EA382C8E2}" dt="2021-10-21T08:38:07.990" v="766" actId="1076"/>
        <pc:sldMkLst>
          <pc:docMk/>
          <pc:sldMk cId="1481747313" sldId="409"/>
        </pc:sldMkLst>
        <pc:spChg chg="add mod">
          <ac:chgData name="Ebtisam Ibrahim" userId="5629115e88b45765" providerId="LiveId" clId="{3CE60CCF-07A7-44A9-81A1-361EA382C8E2}" dt="2021-10-21T08:38:07.990" v="766" actId="1076"/>
          <ac:spMkLst>
            <pc:docMk/>
            <pc:sldMk cId="1481747313" sldId="409"/>
            <ac:spMk id="5" creationId="{9B2F846E-663B-47FD-9D09-7C582BEC6CAF}"/>
          </ac:spMkLst>
        </pc:spChg>
        <pc:spChg chg="add mod">
          <ac:chgData name="Ebtisam Ibrahim" userId="5629115e88b45765" providerId="LiveId" clId="{3CE60CCF-07A7-44A9-81A1-361EA382C8E2}" dt="2021-10-21T08:38:07.990" v="766" actId="1076"/>
          <ac:spMkLst>
            <pc:docMk/>
            <pc:sldMk cId="1481747313" sldId="409"/>
            <ac:spMk id="7" creationId="{B0924A06-C888-4BD6-9B14-A511CD9DA552}"/>
          </ac:spMkLst>
        </pc:spChg>
        <pc:picChg chg="add mod">
          <ac:chgData name="Ebtisam Ibrahim" userId="5629115e88b45765" providerId="LiveId" clId="{3CE60CCF-07A7-44A9-81A1-361EA382C8E2}" dt="2021-10-21T08:38:07.990" v="766" actId="1076"/>
          <ac:picMkLst>
            <pc:docMk/>
            <pc:sldMk cId="1481747313" sldId="409"/>
            <ac:picMk id="4" creationId="{AB10780A-7FBC-4EC4-B672-139CCF80D56D}"/>
          </ac:picMkLst>
        </pc:picChg>
        <pc:picChg chg="add mod">
          <ac:chgData name="Ebtisam Ibrahim" userId="5629115e88b45765" providerId="LiveId" clId="{3CE60CCF-07A7-44A9-81A1-361EA382C8E2}" dt="2021-10-21T08:38:07.990" v="766" actId="1076"/>
          <ac:picMkLst>
            <pc:docMk/>
            <pc:sldMk cId="1481747313" sldId="409"/>
            <ac:picMk id="6" creationId="{048ED032-C3D0-415B-B1C8-A621F3E2EE12}"/>
          </ac:picMkLst>
        </pc:picChg>
        <pc:picChg chg="add mod">
          <ac:chgData name="Ebtisam Ibrahim" userId="5629115e88b45765" providerId="LiveId" clId="{3CE60CCF-07A7-44A9-81A1-361EA382C8E2}" dt="2021-10-21T08:38:07.990" v="766" actId="1076"/>
          <ac:picMkLst>
            <pc:docMk/>
            <pc:sldMk cId="1481747313" sldId="409"/>
            <ac:picMk id="8" creationId="{26FC977E-957D-40E4-BC8D-1371BCA00919}"/>
          </ac:picMkLst>
        </pc:picChg>
      </pc:sldChg>
      <pc:sldChg chg="del">
        <pc:chgData name="Ebtisam Ibrahim" userId="5629115e88b45765" providerId="LiveId" clId="{3CE60CCF-07A7-44A9-81A1-361EA382C8E2}" dt="2021-10-19T07:04:27.978" v="45" actId="47"/>
        <pc:sldMkLst>
          <pc:docMk/>
          <pc:sldMk cId="2527440731" sldId="409"/>
        </pc:sldMkLst>
      </pc:sldChg>
      <pc:sldChg chg="del">
        <pc:chgData name="Ebtisam Ibrahim" userId="5629115e88b45765" providerId="LiveId" clId="{3CE60CCF-07A7-44A9-81A1-361EA382C8E2}" dt="2021-10-19T07:04:27.946" v="44" actId="47"/>
        <pc:sldMkLst>
          <pc:docMk/>
          <pc:sldMk cId="597277294" sldId="410"/>
        </pc:sldMkLst>
      </pc:sldChg>
      <pc:sldChg chg="addSp modSp add modAnim">
        <pc:chgData name="Ebtisam Ibrahim" userId="5629115e88b45765" providerId="LiveId" clId="{3CE60CCF-07A7-44A9-81A1-361EA382C8E2}" dt="2021-10-21T08:39:15.805" v="767"/>
        <pc:sldMkLst>
          <pc:docMk/>
          <pc:sldMk cId="3478359372" sldId="410"/>
        </pc:sldMkLst>
        <pc:spChg chg="mod">
          <ac:chgData name="Ebtisam Ibrahim" userId="5629115e88b45765" providerId="LiveId" clId="{3CE60CCF-07A7-44A9-81A1-361EA382C8E2}" dt="2021-10-21T08:39:15.805" v="767"/>
          <ac:spMkLst>
            <pc:docMk/>
            <pc:sldMk cId="3478359372" sldId="410"/>
            <ac:spMk id="7" creationId="{97AF134D-1810-46B4-A825-E9A110B1C698}"/>
          </ac:spMkLst>
        </pc:spChg>
        <pc:spChg chg="add mod">
          <ac:chgData name="Ebtisam Ibrahim" userId="5629115e88b45765" providerId="LiveId" clId="{3CE60CCF-07A7-44A9-81A1-361EA382C8E2}" dt="2021-10-21T08:39:15.805" v="767"/>
          <ac:spMkLst>
            <pc:docMk/>
            <pc:sldMk cId="3478359372" sldId="410"/>
            <ac:spMk id="10" creationId="{1CEB4EB6-39D4-4600-8932-A1BC2B512E0A}"/>
          </ac:spMkLst>
        </pc:spChg>
        <pc:grpChg chg="add mod">
          <ac:chgData name="Ebtisam Ibrahim" userId="5629115e88b45765" providerId="LiveId" clId="{3CE60CCF-07A7-44A9-81A1-361EA382C8E2}" dt="2021-10-21T08:39:15.805" v="767"/>
          <ac:grpSpMkLst>
            <pc:docMk/>
            <pc:sldMk cId="3478359372" sldId="410"/>
            <ac:grpSpMk id="5" creationId="{8D76440E-BB8A-48D8-A575-0EC916781B5E}"/>
          </ac:grpSpMkLst>
        </pc:grpChg>
        <pc:picChg chg="add mod">
          <ac:chgData name="Ebtisam Ibrahim" userId="5629115e88b45765" providerId="LiveId" clId="{3CE60CCF-07A7-44A9-81A1-361EA382C8E2}" dt="2021-10-21T08:39:15.805" v="767"/>
          <ac:picMkLst>
            <pc:docMk/>
            <pc:sldMk cId="3478359372" sldId="410"/>
            <ac:picMk id="4" creationId="{CB1FFDD4-1B83-4977-BDDE-4D14724042BA}"/>
          </ac:picMkLst>
        </pc:picChg>
        <pc:picChg chg="mod">
          <ac:chgData name="Ebtisam Ibrahim" userId="5629115e88b45765" providerId="LiveId" clId="{3CE60CCF-07A7-44A9-81A1-361EA382C8E2}" dt="2021-10-21T08:39:15.805" v="767"/>
          <ac:picMkLst>
            <pc:docMk/>
            <pc:sldMk cId="3478359372" sldId="410"/>
            <ac:picMk id="6" creationId="{8DAEB233-3A4D-4BC4-91F1-1D104082EA38}"/>
          </ac:picMkLst>
        </pc:picChg>
        <pc:picChg chg="add mod">
          <ac:chgData name="Ebtisam Ibrahim" userId="5629115e88b45765" providerId="LiveId" clId="{3CE60CCF-07A7-44A9-81A1-361EA382C8E2}" dt="2021-10-21T08:39:15.805" v="767"/>
          <ac:picMkLst>
            <pc:docMk/>
            <pc:sldMk cId="3478359372" sldId="410"/>
            <ac:picMk id="8" creationId="{8EB881D1-B311-45A7-A11E-BFA4A09E281A}"/>
          </ac:picMkLst>
        </pc:picChg>
        <pc:picChg chg="add mod">
          <ac:chgData name="Ebtisam Ibrahim" userId="5629115e88b45765" providerId="LiveId" clId="{3CE60CCF-07A7-44A9-81A1-361EA382C8E2}" dt="2021-10-21T08:39:15.805" v="767"/>
          <ac:picMkLst>
            <pc:docMk/>
            <pc:sldMk cId="3478359372" sldId="410"/>
            <ac:picMk id="9" creationId="{AD9DAED4-5349-4CB1-8595-D914D01BE7FF}"/>
          </ac:picMkLst>
        </pc:picChg>
        <pc:picChg chg="add mod">
          <ac:chgData name="Ebtisam Ibrahim" userId="5629115e88b45765" providerId="LiveId" clId="{3CE60CCF-07A7-44A9-81A1-361EA382C8E2}" dt="2021-10-21T08:39:15.805" v="767"/>
          <ac:picMkLst>
            <pc:docMk/>
            <pc:sldMk cId="3478359372" sldId="410"/>
            <ac:picMk id="11" creationId="{8F8D3F87-9EC0-4CF0-A215-46085618922A}"/>
          </ac:picMkLst>
        </pc:picChg>
      </pc:sldChg>
      <pc:sldChg chg="del">
        <pc:chgData name="Ebtisam Ibrahim" userId="5629115e88b45765" providerId="LiveId" clId="{3CE60CCF-07A7-44A9-81A1-361EA382C8E2}" dt="2021-10-19T07:04:27.914" v="43" actId="47"/>
        <pc:sldMkLst>
          <pc:docMk/>
          <pc:sldMk cId="1876715686" sldId="411"/>
        </pc:sldMkLst>
      </pc:sldChg>
      <pc:sldChg chg="addSp modSp add modAnim">
        <pc:chgData name="Ebtisam Ibrahim" userId="5629115e88b45765" providerId="LiveId" clId="{3CE60CCF-07A7-44A9-81A1-361EA382C8E2}" dt="2021-10-21T08:39:43.668" v="769" actId="13926"/>
        <pc:sldMkLst>
          <pc:docMk/>
          <pc:sldMk cId="4019488056" sldId="411"/>
        </pc:sldMkLst>
        <pc:spChg chg="add 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5" creationId="{05C34FFF-C27C-475F-B2F5-2C5F74094C02}"/>
          </ac:spMkLst>
        </pc:spChg>
        <pc:spChg chg="add 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6" creationId="{731A2006-A254-486E-AB9C-52279D9DCA2B}"/>
          </ac:spMkLst>
        </pc:spChg>
        <pc:spChg chg="add 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7" creationId="{708EDF34-6973-4CB7-90E2-25A17857FFA3}"/>
          </ac:spMkLst>
        </pc:spChg>
        <pc:spChg chg="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9" creationId="{3161746F-B2D9-46B0-AD81-DEE288A4BB65}"/>
          </ac:spMkLst>
        </pc:spChg>
        <pc:spChg chg="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10" creationId="{82E553EF-E0B2-48F3-963A-A85E51C37A80}"/>
          </ac:spMkLst>
        </pc:spChg>
        <pc:spChg chg="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12" creationId="{77188B22-9D1B-4A79-AC9A-A41023102853}"/>
          </ac:spMkLst>
        </pc:spChg>
        <pc:spChg chg="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13" creationId="{83FADB8C-8BEF-4899-9170-58FB9541D2C6}"/>
          </ac:spMkLst>
        </pc:spChg>
        <pc:spChg chg="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15" creationId="{15B44331-C5A3-4D6D-84A3-906DF937640B}"/>
          </ac:spMkLst>
        </pc:spChg>
        <pc:spChg chg="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16" creationId="{137F7279-651D-4228-873D-DB64B40680CD}"/>
          </ac:spMkLst>
        </pc:spChg>
        <pc:spChg chg="add 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17" creationId="{A8C2A0E4-EA60-4AB1-9D10-AB191C9642B6}"/>
          </ac:spMkLst>
        </pc:spChg>
        <pc:spChg chg="add 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18" creationId="{3B593F3F-BD43-4BD7-B3B7-9BED8333272D}"/>
          </ac:spMkLst>
        </pc:spChg>
        <pc:spChg chg="add mod">
          <ac:chgData name="Ebtisam Ibrahim" userId="5629115e88b45765" providerId="LiveId" clId="{3CE60CCF-07A7-44A9-81A1-361EA382C8E2}" dt="2021-10-21T08:39:43.668" v="769" actId="13926"/>
          <ac:spMkLst>
            <pc:docMk/>
            <pc:sldMk cId="4019488056" sldId="411"/>
            <ac:spMk id="19" creationId="{F633EBCC-C85E-40F0-B0F8-B6BD978C9A11}"/>
          </ac:spMkLst>
        </pc:spChg>
        <pc:grpChg chg="add mod">
          <ac:chgData name="Ebtisam Ibrahim" userId="5629115e88b45765" providerId="LiveId" clId="{3CE60CCF-07A7-44A9-81A1-361EA382C8E2}" dt="2021-10-21T08:39:43.668" v="769" actId="13926"/>
          <ac:grpSpMkLst>
            <pc:docMk/>
            <pc:sldMk cId="4019488056" sldId="411"/>
            <ac:grpSpMk id="8" creationId="{1CE0177E-C696-4034-90A1-85CCC943D438}"/>
          </ac:grpSpMkLst>
        </pc:grpChg>
        <pc:grpChg chg="add mod">
          <ac:chgData name="Ebtisam Ibrahim" userId="5629115e88b45765" providerId="LiveId" clId="{3CE60CCF-07A7-44A9-81A1-361EA382C8E2}" dt="2021-10-21T08:39:43.668" v="769" actId="13926"/>
          <ac:grpSpMkLst>
            <pc:docMk/>
            <pc:sldMk cId="4019488056" sldId="411"/>
            <ac:grpSpMk id="11" creationId="{21E80D64-3C5B-4E41-913D-DBF5A32E44B5}"/>
          </ac:grpSpMkLst>
        </pc:grpChg>
        <pc:grpChg chg="add mod">
          <ac:chgData name="Ebtisam Ibrahim" userId="5629115e88b45765" providerId="LiveId" clId="{3CE60CCF-07A7-44A9-81A1-361EA382C8E2}" dt="2021-10-21T08:39:43.668" v="769" actId="13926"/>
          <ac:grpSpMkLst>
            <pc:docMk/>
            <pc:sldMk cId="4019488056" sldId="411"/>
            <ac:grpSpMk id="14" creationId="{6A01521F-0682-4531-8C98-9E9E8173888E}"/>
          </ac:grpSpMkLst>
        </pc:grpChg>
        <pc:picChg chg="add mod">
          <ac:chgData name="Ebtisam Ibrahim" userId="5629115e88b45765" providerId="LiveId" clId="{3CE60CCF-07A7-44A9-81A1-361EA382C8E2}" dt="2021-10-21T08:39:43.668" v="769" actId="13926"/>
          <ac:picMkLst>
            <pc:docMk/>
            <pc:sldMk cId="4019488056" sldId="411"/>
            <ac:picMk id="4" creationId="{0D0037F0-BE21-41C2-A31C-5BB098BFB6C6}"/>
          </ac:picMkLst>
        </pc:picChg>
      </pc:sldChg>
      <pc:sldChg chg="del">
        <pc:chgData name="Ebtisam Ibrahim" userId="5629115e88b45765" providerId="LiveId" clId="{3CE60CCF-07A7-44A9-81A1-361EA382C8E2}" dt="2021-10-19T07:04:27.751" v="39" actId="47"/>
        <pc:sldMkLst>
          <pc:docMk/>
          <pc:sldMk cId="2571624613" sldId="412"/>
        </pc:sldMkLst>
      </pc:sldChg>
      <pc:sldChg chg="addSp modSp add">
        <pc:chgData name="Ebtisam Ibrahim" userId="5629115e88b45765" providerId="LiveId" clId="{3CE60CCF-07A7-44A9-81A1-361EA382C8E2}" dt="2021-10-21T08:40:09.949" v="773"/>
        <pc:sldMkLst>
          <pc:docMk/>
          <pc:sldMk cId="3782478785" sldId="412"/>
        </pc:sldMkLst>
        <pc:spChg chg="add mod">
          <ac:chgData name="Ebtisam Ibrahim" userId="5629115e88b45765" providerId="LiveId" clId="{3CE60CCF-07A7-44A9-81A1-361EA382C8E2}" dt="2021-10-21T08:40:09.949" v="773"/>
          <ac:spMkLst>
            <pc:docMk/>
            <pc:sldMk cId="3782478785" sldId="412"/>
            <ac:spMk id="4" creationId="{87DB48EB-F319-4511-A493-4A143ED0D49D}"/>
          </ac:spMkLst>
        </pc:spChg>
        <pc:spChg chg="add mod">
          <ac:chgData name="Ebtisam Ibrahim" userId="5629115e88b45765" providerId="LiveId" clId="{3CE60CCF-07A7-44A9-81A1-361EA382C8E2}" dt="2021-10-21T08:40:09.949" v="773"/>
          <ac:spMkLst>
            <pc:docMk/>
            <pc:sldMk cId="3782478785" sldId="412"/>
            <ac:spMk id="7" creationId="{FB7A7DCD-21A4-4346-A314-47FFF816CC50}"/>
          </ac:spMkLst>
        </pc:spChg>
        <pc:spChg chg="add mod">
          <ac:chgData name="Ebtisam Ibrahim" userId="5629115e88b45765" providerId="LiveId" clId="{3CE60CCF-07A7-44A9-81A1-361EA382C8E2}" dt="2021-10-21T08:40:09.949" v="773"/>
          <ac:spMkLst>
            <pc:docMk/>
            <pc:sldMk cId="3782478785" sldId="412"/>
            <ac:spMk id="9" creationId="{50588707-5FFA-41BC-82EA-A32FACED677B}"/>
          </ac:spMkLst>
        </pc:spChg>
        <pc:picChg chg="add mod">
          <ac:chgData name="Ebtisam Ibrahim" userId="5629115e88b45765" providerId="LiveId" clId="{3CE60CCF-07A7-44A9-81A1-361EA382C8E2}" dt="2021-10-21T08:40:09.949" v="773"/>
          <ac:picMkLst>
            <pc:docMk/>
            <pc:sldMk cId="3782478785" sldId="412"/>
            <ac:picMk id="5" creationId="{32B2074C-3212-4E73-98A9-919206CB0C6A}"/>
          </ac:picMkLst>
        </pc:picChg>
        <pc:picChg chg="add mod">
          <ac:chgData name="Ebtisam Ibrahim" userId="5629115e88b45765" providerId="LiveId" clId="{3CE60CCF-07A7-44A9-81A1-361EA382C8E2}" dt="2021-10-21T08:40:09.949" v="773"/>
          <ac:picMkLst>
            <pc:docMk/>
            <pc:sldMk cId="3782478785" sldId="412"/>
            <ac:picMk id="6" creationId="{661617E2-98E7-4789-A68C-53004E6CAB53}"/>
          </ac:picMkLst>
        </pc:picChg>
        <pc:picChg chg="add mod">
          <ac:chgData name="Ebtisam Ibrahim" userId="5629115e88b45765" providerId="LiveId" clId="{3CE60CCF-07A7-44A9-81A1-361EA382C8E2}" dt="2021-10-21T08:40:09.949" v="773"/>
          <ac:picMkLst>
            <pc:docMk/>
            <pc:sldMk cId="3782478785" sldId="412"/>
            <ac:picMk id="8" creationId="{A50754D1-7AD9-4B34-A458-137818249745}"/>
          </ac:picMkLst>
        </pc:picChg>
      </pc:sldChg>
      <pc:sldChg chg="del">
        <pc:chgData name="Ebtisam Ibrahim" userId="5629115e88b45765" providerId="LiveId" clId="{3CE60CCF-07A7-44A9-81A1-361EA382C8E2}" dt="2021-10-19T07:04:27.783" v="40" actId="47"/>
        <pc:sldMkLst>
          <pc:docMk/>
          <pc:sldMk cId="12695591" sldId="413"/>
        </pc:sldMkLst>
      </pc:sldChg>
      <pc:sldChg chg="addSp modSp add modAnim">
        <pc:chgData name="Ebtisam Ibrahim" userId="5629115e88b45765" providerId="LiveId" clId="{3CE60CCF-07A7-44A9-81A1-361EA382C8E2}" dt="2021-10-21T08:42:31.288" v="774"/>
        <pc:sldMkLst>
          <pc:docMk/>
          <pc:sldMk cId="3003797732" sldId="413"/>
        </pc:sldMkLst>
        <pc:spChg chg="add mod">
          <ac:chgData name="Ebtisam Ibrahim" userId="5629115e88b45765" providerId="LiveId" clId="{3CE60CCF-07A7-44A9-81A1-361EA382C8E2}" dt="2021-10-21T08:42:31.288" v="774"/>
          <ac:spMkLst>
            <pc:docMk/>
            <pc:sldMk cId="3003797732" sldId="413"/>
            <ac:spMk id="6" creationId="{747A35EC-5010-40C4-8E20-8E65058A40E3}"/>
          </ac:spMkLst>
        </pc:spChg>
        <pc:spChg chg="add mod">
          <ac:chgData name="Ebtisam Ibrahim" userId="5629115e88b45765" providerId="LiveId" clId="{3CE60CCF-07A7-44A9-81A1-361EA382C8E2}" dt="2021-10-21T08:42:31.288" v="774"/>
          <ac:spMkLst>
            <pc:docMk/>
            <pc:sldMk cId="3003797732" sldId="413"/>
            <ac:spMk id="7" creationId="{C09B6F0C-A78D-484C-929D-AC9EE82DBA15}"/>
          </ac:spMkLst>
        </pc:spChg>
        <pc:spChg chg="add mod">
          <ac:chgData name="Ebtisam Ibrahim" userId="5629115e88b45765" providerId="LiveId" clId="{3CE60CCF-07A7-44A9-81A1-361EA382C8E2}" dt="2021-10-21T08:42:31.288" v="774"/>
          <ac:spMkLst>
            <pc:docMk/>
            <pc:sldMk cId="3003797732" sldId="413"/>
            <ac:spMk id="8" creationId="{81B78021-016C-4E1E-8978-6433DAA31E14}"/>
          </ac:spMkLst>
        </pc:spChg>
        <pc:spChg chg="add mod">
          <ac:chgData name="Ebtisam Ibrahim" userId="5629115e88b45765" providerId="LiveId" clId="{3CE60CCF-07A7-44A9-81A1-361EA382C8E2}" dt="2021-10-21T08:42:31.288" v="774"/>
          <ac:spMkLst>
            <pc:docMk/>
            <pc:sldMk cId="3003797732" sldId="413"/>
            <ac:spMk id="9" creationId="{34B27003-CAC6-42FD-BD8F-2F577A1D74C5}"/>
          </ac:spMkLst>
        </pc:spChg>
        <pc:spChg chg="add mod">
          <ac:chgData name="Ebtisam Ibrahim" userId="5629115e88b45765" providerId="LiveId" clId="{3CE60CCF-07A7-44A9-81A1-361EA382C8E2}" dt="2021-10-21T08:42:31.288" v="774"/>
          <ac:spMkLst>
            <pc:docMk/>
            <pc:sldMk cId="3003797732" sldId="413"/>
            <ac:spMk id="10" creationId="{D0CD1035-05A4-49A4-A2B2-8AB0C2FFA62C}"/>
          </ac:spMkLst>
        </pc:spChg>
        <pc:spChg chg="add mod">
          <ac:chgData name="Ebtisam Ibrahim" userId="5629115e88b45765" providerId="LiveId" clId="{3CE60CCF-07A7-44A9-81A1-361EA382C8E2}" dt="2021-10-21T08:42:31.288" v="774"/>
          <ac:spMkLst>
            <pc:docMk/>
            <pc:sldMk cId="3003797732" sldId="413"/>
            <ac:spMk id="11" creationId="{92017D94-AB15-4283-A53A-6966AFC9E4E2}"/>
          </ac:spMkLst>
        </pc:spChg>
        <pc:picChg chg="add mod">
          <ac:chgData name="Ebtisam Ibrahim" userId="5629115e88b45765" providerId="LiveId" clId="{3CE60CCF-07A7-44A9-81A1-361EA382C8E2}" dt="2021-10-21T08:42:31.288" v="774"/>
          <ac:picMkLst>
            <pc:docMk/>
            <pc:sldMk cId="3003797732" sldId="413"/>
            <ac:picMk id="4" creationId="{1ED54BB0-E338-4373-98D7-7CCC4A9324C1}"/>
          </ac:picMkLst>
        </pc:picChg>
        <pc:picChg chg="add mod">
          <ac:chgData name="Ebtisam Ibrahim" userId="5629115e88b45765" providerId="LiveId" clId="{3CE60CCF-07A7-44A9-81A1-361EA382C8E2}" dt="2021-10-21T08:42:31.288" v="774"/>
          <ac:picMkLst>
            <pc:docMk/>
            <pc:sldMk cId="3003797732" sldId="413"/>
            <ac:picMk id="5" creationId="{EE6181B3-E12E-4EA6-A44A-F90927DFF09E}"/>
          </ac:picMkLst>
        </pc:picChg>
      </pc:sldChg>
      <pc:sldChg chg="del">
        <pc:chgData name="Ebtisam Ibrahim" userId="5629115e88b45765" providerId="LiveId" clId="{3CE60CCF-07A7-44A9-81A1-361EA382C8E2}" dt="2021-10-19T07:04:27.860" v="42" actId="47"/>
        <pc:sldMkLst>
          <pc:docMk/>
          <pc:sldMk cId="2784104689" sldId="414"/>
        </pc:sldMkLst>
      </pc:sldChg>
      <pc:sldChg chg="addSp modSp add modAnim">
        <pc:chgData name="Ebtisam Ibrahim" userId="5629115e88b45765" providerId="LiveId" clId="{3CE60CCF-07A7-44A9-81A1-361EA382C8E2}" dt="2021-10-21T08:43:02.862" v="777"/>
        <pc:sldMkLst>
          <pc:docMk/>
          <pc:sldMk cId="3021388683" sldId="414"/>
        </pc:sldMkLst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4" creationId="{870450BB-3754-42F6-865F-4DB171371122}"/>
          </ac:spMkLst>
        </pc:spChg>
        <pc:spChg chg="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6" creationId="{88AFB110-FED2-4D3E-AF3D-41B4F76CFBBC}"/>
          </ac:spMkLst>
        </pc:spChg>
        <pc:spChg chg="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7" creationId="{4CC2B021-6AB7-4D9F-80BB-CB3CFC2A163E}"/>
          </ac:spMkLst>
        </pc:spChg>
        <pc:spChg chg="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9" creationId="{9AAF4AF7-D702-47A9-98F7-6598A48619AF}"/>
          </ac:spMkLst>
        </pc:spChg>
        <pc:spChg chg="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10" creationId="{B851CC30-19F1-4B4E-8A8B-86CFF461CB17}"/>
          </ac:spMkLst>
        </pc:spChg>
        <pc:spChg chg="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12" creationId="{66A3C7F0-7EF4-4A96-8E84-E2FE4AF9BE22}"/>
          </ac:spMkLst>
        </pc:spChg>
        <pc:spChg chg="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13" creationId="{A219631E-426C-4C1A-9058-38822015781A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14" creationId="{4126B1C3-CE71-4ACF-844A-D573BF7454C0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15" creationId="{8E635DBB-4039-4F73-B224-E2D2833BF876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16" creationId="{CFC691BD-5661-4842-B698-B5A21AADB671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17" creationId="{9A87FA59-D2C3-4608-8F66-F04DE540190F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18" creationId="{707A1FAD-B9A5-472E-A2C3-AA80FC311EF7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19" creationId="{0B47B572-80AA-4DD7-9B66-61972AE4559D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20" creationId="{3F9D14B0-0390-4573-B2C4-78465EE3091C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25" creationId="{61D9FB1B-0177-4519-8F65-4C30E4176643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26" creationId="{18CEC70F-C4C1-4094-91F2-CB41E47DB5EE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27" creationId="{86CB9D2A-A0BA-4C45-AFBF-469FAC4C7823}"/>
          </ac:spMkLst>
        </pc:spChg>
        <pc:spChg chg="add mod">
          <ac:chgData name="Ebtisam Ibrahim" userId="5629115e88b45765" providerId="LiveId" clId="{3CE60CCF-07A7-44A9-81A1-361EA382C8E2}" dt="2021-10-21T08:43:02.862" v="777"/>
          <ac:spMkLst>
            <pc:docMk/>
            <pc:sldMk cId="3021388683" sldId="414"/>
            <ac:spMk id="29" creationId="{90889F73-B0CC-4EF9-90E9-D472C9E046FA}"/>
          </ac:spMkLst>
        </pc:spChg>
        <pc:grpChg chg="add mod">
          <ac:chgData name="Ebtisam Ibrahim" userId="5629115e88b45765" providerId="LiveId" clId="{3CE60CCF-07A7-44A9-81A1-361EA382C8E2}" dt="2021-10-21T08:43:02.862" v="777"/>
          <ac:grpSpMkLst>
            <pc:docMk/>
            <pc:sldMk cId="3021388683" sldId="414"/>
            <ac:grpSpMk id="5" creationId="{BFBD0B80-79EA-4320-9CCD-5B787CBEA6B4}"/>
          </ac:grpSpMkLst>
        </pc:grpChg>
        <pc:grpChg chg="add mod">
          <ac:chgData name="Ebtisam Ibrahim" userId="5629115e88b45765" providerId="LiveId" clId="{3CE60CCF-07A7-44A9-81A1-361EA382C8E2}" dt="2021-10-21T08:43:02.862" v="777"/>
          <ac:grpSpMkLst>
            <pc:docMk/>
            <pc:sldMk cId="3021388683" sldId="414"/>
            <ac:grpSpMk id="8" creationId="{06F85D46-C205-4880-BD0F-F613C4903597}"/>
          </ac:grpSpMkLst>
        </pc:grpChg>
        <pc:grpChg chg="add mod">
          <ac:chgData name="Ebtisam Ibrahim" userId="5629115e88b45765" providerId="LiveId" clId="{3CE60CCF-07A7-44A9-81A1-361EA382C8E2}" dt="2021-10-21T08:43:02.862" v="777"/>
          <ac:grpSpMkLst>
            <pc:docMk/>
            <pc:sldMk cId="3021388683" sldId="414"/>
            <ac:grpSpMk id="11" creationId="{4860D56C-E954-4F57-8152-61F122CA933B}"/>
          </ac:grpSpMkLst>
        </pc:grpChg>
        <pc:picChg chg="add mod">
          <ac:chgData name="Ebtisam Ibrahim" userId="5629115e88b45765" providerId="LiveId" clId="{3CE60CCF-07A7-44A9-81A1-361EA382C8E2}" dt="2021-10-21T08:43:02.862" v="777"/>
          <ac:picMkLst>
            <pc:docMk/>
            <pc:sldMk cId="3021388683" sldId="414"/>
            <ac:picMk id="21" creationId="{009050A2-7BD3-4995-BD1D-1330FD19ED3E}"/>
          </ac:picMkLst>
        </pc:picChg>
        <pc:picChg chg="add mod">
          <ac:chgData name="Ebtisam Ibrahim" userId="5629115e88b45765" providerId="LiveId" clId="{3CE60CCF-07A7-44A9-81A1-361EA382C8E2}" dt="2021-10-21T08:43:02.862" v="777"/>
          <ac:picMkLst>
            <pc:docMk/>
            <pc:sldMk cId="3021388683" sldId="414"/>
            <ac:picMk id="22" creationId="{DCFF2DBD-47A7-42CD-BD18-61572F0207A0}"/>
          </ac:picMkLst>
        </pc:picChg>
        <pc:picChg chg="add mod">
          <ac:chgData name="Ebtisam Ibrahim" userId="5629115e88b45765" providerId="LiveId" clId="{3CE60CCF-07A7-44A9-81A1-361EA382C8E2}" dt="2021-10-21T08:43:02.862" v="777"/>
          <ac:picMkLst>
            <pc:docMk/>
            <pc:sldMk cId="3021388683" sldId="414"/>
            <ac:picMk id="23" creationId="{979A4D8A-7D3F-4E53-AF4F-4928618C7403}"/>
          </ac:picMkLst>
        </pc:picChg>
        <pc:picChg chg="add mod">
          <ac:chgData name="Ebtisam Ibrahim" userId="5629115e88b45765" providerId="LiveId" clId="{3CE60CCF-07A7-44A9-81A1-361EA382C8E2}" dt="2021-10-21T08:43:02.862" v="777"/>
          <ac:picMkLst>
            <pc:docMk/>
            <pc:sldMk cId="3021388683" sldId="414"/>
            <ac:picMk id="24" creationId="{10948055-12A7-448B-B953-FA96A2643D2B}"/>
          </ac:picMkLst>
        </pc:picChg>
      </pc:sldChg>
      <pc:sldChg chg="del">
        <pc:chgData name="Ebtisam Ibrahim" userId="5629115e88b45765" providerId="LiveId" clId="{3CE60CCF-07A7-44A9-81A1-361EA382C8E2}" dt="2021-10-19T07:04:27.814" v="41" actId="47"/>
        <pc:sldMkLst>
          <pc:docMk/>
          <pc:sldMk cId="6020810" sldId="415"/>
        </pc:sldMkLst>
      </pc:sldChg>
      <pc:sldChg chg="addSp modSp add modAnim">
        <pc:chgData name="Ebtisam Ibrahim" userId="5629115e88b45765" providerId="LiveId" clId="{3CE60CCF-07A7-44A9-81A1-361EA382C8E2}" dt="2021-10-21T08:44:24.789" v="785" actId="13926"/>
        <pc:sldMkLst>
          <pc:docMk/>
          <pc:sldMk cId="2867087598" sldId="415"/>
        </pc:sldMkLst>
        <pc:spChg chg="add mod">
          <ac:chgData name="Ebtisam Ibrahim" userId="5629115e88b45765" providerId="LiveId" clId="{3CE60CCF-07A7-44A9-81A1-361EA382C8E2}" dt="2021-10-21T08:44:24.789" v="785" actId="13926"/>
          <ac:spMkLst>
            <pc:docMk/>
            <pc:sldMk cId="2867087598" sldId="415"/>
            <ac:spMk id="7" creationId="{FA766BBE-6A30-414E-BD88-6D2F525A9BD4}"/>
          </ac:spMkLst>
        </pc:spChg>
        <pc:spChg chg="add mod">
          <ac:chgData name="Ebtisam Ibrahim" userId="5629115e88b45765" providerId="LiveId" clId="{3CE60CCF-07A7-44A9-81A1-361EA382C8E2}" dt="2021-10-21T08:44:24.789" v="785" actId="13926"/>
          <ac:spMkLst>
            <pc:docMk/>
            <pc:sldMk cId="2867087598" sldId="415"/>
            <ac:spMk id="8" creationId="{ECD44B4A-6CCD-46F2-9B45-B8D90D6DDBC6}"/>
          </ac:spMkLst>
        </pc:spChg>
        <pc:picChg chg="add mod">
          <ac:chgData name="Ebtisam Ibrahim" userId="5629115e88b45765" providerId="LiveId" clId="{3CE60CCF-07A7-44A9-81A1-361EA382C8E2}" dt="2021-10-21T08:44:24.789" v="785" actId="13926"/>
          <ac:picMkLst>
            <pc:docMk/>
            <pc:sldMk cId="2867087598" sldId="415"/>
            <ac:picMk id="4" creationId="{8E0FCD87-5903-4777-8152-2DF8CAFDAA11}"/>
          </ac:picMkLst>
        </pc:picChg>
        <pc:picChg chg="add mod">
          <ac:chgData name="Ebtisam Ibrahim" userId="5629115e88b45765" providerId="LiveId" clId="{3CE60CCF-07A7-44A9-81A1-361EA382C8E2}" dt="2021-10-21T08:44:24.789" v="785" actId="13926"/>
          <ac:picMkLst>
            <pc:docMk/>
            <pc:sldMk cId="2867087598" sldId="415"/>
            <ac:picMk id="5" creationId="{363E47C5-B252-4BD7-BF27-1711AA929246}"/>
          </ac:picMkLst>
        </pc:picChg>
        <pc:picChg chg="add mod">
          <ac:chgData name="Ebtisam Ibrahim" userId="5629115e88b45765" providerId="LiveId" clId="{3CE60CCF-07A7-44A9-81A1-361EA382C8E2}" dt="2021-10-21T08:44:24.789" v="785" actId="13926"/>
          <ac:picMkLst>
            <pc:docMk/>
            <pc:sldMk cId="2867087598" sldId="415"/>
            <ac:picMk id="6" creationId="{013841E1-2EF9-4CAF-9812-339DD671DF9C}"/>
          </ac:picMkLst>
        </pc:picChg>
        <pc:picChg chg="add mod">
          <ac:chgData name="Ebtisam Ibrahim" userId="5629115e88b45765" providerId="LiveId" clId="{3CE60CCF-07A7-44A9-81A1-361EA382C8E2}" dt="2021-10-21T08:44:24.789" v="785" actId="13926"/>
          <ac:picMkLst>
            <pc:docMk/>
            <pc:sldMk cId="2867087598" sldId="415"/>
            <ac:picMk id="9" creationId="{9CBD4AF7-E4BE-4F56-864A-19666DD0AA8E}"/>
          </ac:picMkLst>
        </pc:picChg>
      </pc:sldChg>
      <pc:sldChg chg="addSp modSp add modAnim">
        <pc:chgData name="Ebtisam Ibrahim" userId="5629115e88b45765" providerId="LiveId" clId="{3CE60CCF-07A7-44A9-81A1-361EA382C8E2}" dt="2021-10-21T08:43:24.264" v="778"/>
        <pc:sldMkLst>
          <pc:docMk/>
          <pc:sldMk cId="2125059341" sldId="416"/>
        </pc:sldMkLst>
        <pc:spChg chg="mod">
          <ac:chgData name="Ebtisam Ibrahim" userId="5629115e88b45765" providerId="LiveId" clId="{3CE60CCF-07A7-44A9-81A1-361EA382C8E2}" dt="2021-10-21T08:43:24.264" v="778"/>
          <ac:spMkLst>
            <pc:docMk/>
            <pc:sldMk cId="2125059341" sldId="416"/>
            <ac:spMk id="6" creationId="{FB0C99D5-4972-46FF-BD76-9AB5146000F8}"/>
          </ac:spMkLst>
        </pc:spChg>
        <pc:spChg chg="mod">
          <ac:chgData name="Ebtisam Ibrahim" userId="5629115e88b45765" providerId="LiveId" clId="{3CE60CCF-07A7-44A9-81A1-361EA382C8E2}" dt="2021-10-21T08:43:24.264" v="778"/>
          <ac:spMkLst>
            <pc:docMk/>
            <pc:sldMk cId="2125059341" sldId="416"/>
            <ac:spMk id="9" creationId="{99B40250-C9B4-41A8-80ED-55DAD00439F1}"/>
          </ac:spMkLst>
        </pc:spChg>
        <pc:spChg chg="mod">
          <ac:chgData name="Ebtisam Ibrahim" userId="5629115e88b45765" providerId="LiveId" clId="{3CE60CCF-07A7-44A9-81A1-361EA382C8E2}" dt="2021-10-21T08:43:24.264" v="778"/>
          <ac:spMkLst>
            <pc:docMk/>
            <pc:sldMk cId="2125059341" sldId="416"/>
            <ac:spMk id="12" creationId="{FCDFCB2E-6C0A-461E-B745-5F0C80A3799F}"/>
          </ac:spMkLst>
        </pc:spChg>
        <pc:grpChg chg="add mod">
          <ac:chgData name="Ebtisam Ibrahim" userId="5629115e88b45765" providerId="LiveId" clId="{3CE60CCF-07A7-44A9-81A1-361EA382C8E2}" dt="2021-10-21T08:43:24.264" v="778"/>
          <ac:grpSpMkLst>
            <pc:docMk/>
            <pc:sldMk cId="2125059341" sldId="416"/>
            <ac:grpSpMk id="5" creationId="{9887876F-CF35-413A-A7DB-4AAA412230C8}"/>
          </ac:grpSpMkLst>
        </pc:grpChg>
        <pc:grpChg chg="add mod">
          <ac:chgData name="Ebtisam Ibrahim" userId="5629115e88b45765" providerId="LiveId" clId="{3CE60CCF-07A7-44A9-81A1-361EA382C8E2}" dt="2021-10-21T08:43:24.264" v="778"/>
          <ac:grpSpMkLst>
            <pc:docMk/>
            <pc:sldMk cId="2125059341" sldId="416"/>
            <ac:grpSpMk id="8" creationId="{17B3C502-E6F9-42C8-878A-E99DB0F6790C}"/>
          </ac:grpSpMkLst>
        </pc:grpChg>
        <pc:grpChg chg="add mod">
          <ac:chgData name="Ebtisam Ibrahim" userId="5629115e88b45765" providerId="LiveId" clId="{3CE60CCF-07A7-44A9-81A1-361EA382C8E2}" dt="2021-10-21T08:43:24.264" v="778"/>
          <ac:grpSpMkLst>
            <pc:docMk/>
            <pc:sldMk cId="2125059341" sldId="416"/>
            <ac:grpSpMk id="11" creationId="{5CDA92AD-8283-4024-B266-09F7B8B66128}"/>
          </ac:grpSpMkLst>
        </pc:grpChg>
        <pc:picChg chg="add mod">
          <ac:chgData name="Ebtisam Ibrahim" userId="5629115e88b45765" providerId="LiveId" clId="{3CE60CCF-07A7-44A9-81A1-361EA382C8E2}" dt="2021-10-21T08:43:24.264" v="778"/>
          <ac:picMkLst>
            <pc:docMk/>
            <pc:sldMk cId="2125059341" sldId="416"/>
            <ac:picMk id="4" creationId="{F483AF84-F913-4BC0-AF21-79609386B1E9}"/>
          </ac:picMkLst>
        </pc:picChg>
        <pc:picChg chg="mod">
          <ac:chgData name="Ebtisam Ibrahim" userId="5629115e88b45765" providerId="LiveId" clId="{3CE60CCF-07A7-44A9-81A1-361EA382C8E2}" dt="2021-10-21T08:43:24.264" v="778"/>
          <ac:picMkLst>
            <pc:docMk/>
            <pc:sldMk cId="2125059341" sldId="416"/>
            <ac:picMk id="7" creationId="{8F3B18D7-2168-4C06-82A7-2B429BC5F877}"/>
          </ac:picMkLst>
        </pc:picChg>
        <pc:picChg chg="mod">
          <ac:chgData name="Ebtisam Ibrahim" userId="5629115e88b45765" providerId="LiveId" clId="{3CE60CCF-07A7-44A9-81A1-361EA382C8E2}" dt="2021-10-21T08:43:24.264" v="778"/>
          <ac:picMkLst>
            <pc:docMk/>
            <pc:sldMk cId="2125059341" sldId="416"/>
            <ac:picMk id="10" creationId="{669B4AFC-05C8-4211-B0B1-7B951A569052}"/>
          </ac:picMkLst>
        </pc:picChg>
        <pc:picChg chg="mod">
          <ac:chgData name="Ebtisam Ibrahim" userId="5629115e88b45765" providerId="LiveId" clId="{3CE60CCF-07A7-44A9-81A1-361EA382C8E2}" dt="2021-10-21T08:43:24.264" v="778"/>
          <ac:picMkLst>
            <pc:docMk/>
            <pc:sldMk cId="2125059341" sldId="416"/>
            <ac:picMk id="13" creationId="{B44968D5-0287-48FD-A17E-F0E633510728}"/>
          </ac:picMkLst>
        </pc:picChg>
      </pc:sldChg>
      <pc:sldChg chg="del">
        <pc:chgData name="Ebtisam Ibrahim" userId="5629115e88b45765" providerId="LiveId" clId="{3CE60CCF-07A7-44A9-81A1-361EA382C8E2}" dt="2021-10-19T07:04:27.698" v="38" actId="47"/>
        <pc:sldMkLst>
          <pc:docMk/>
          <pc:sldMk cId="4032283847" sldId="416"/>
        </pc:sldMkLst>
      </pc:sldChg>
      <pc:sldChg chg="del">
        <pc:chgData name="Ebtisam Ibrahim" userId="5629115e88b45765" providerId="LiveId" clId="{3CE60CCF-07A7-44A9-81A1-361EA382C8E2}" dt="2021-10-19T07:04:27.193" v="27" actId="47"/>
        <pc:sldMkLst>
          <pc:docMk/>
          <pc:sldMk cId="2917842240" sldId="417"/>
        </pc:sldMkLst>
      </pc:sldChg>
      <pc:sldChg chg="addSp modSp add">
        <pc:chgData name="Ebtisam Ibrahim" userId="5629115e88b45765" providerId="LiveId" clId="{3CE60CCF-07A7-44A9-81A1-361EA382C8E2}" dt="2021-10-21T08:43:55.279" v="779"/>
        <pc:sldMkLst>
          <pc:docMk/>
          <pc:sldMk cId="3444624632" sldId="417"/>
        </pc:sldMkLst>
        <pc:spChg chg="mod">
          <ac:chgData name="Ebtisam Ibrahim" userId="5629115e88b45765" providerId="LiveId" clId="{3CE60CCF-07A7-44A9-81A1-361EA382C8E2}" dt="2021-10-21T08:43:55.279" v="779"/>
          <ac:spMkLst>
            <pc:docMk/>
            <pc:sldMk cId="3444624632" sldId="417"/>
            <ac:spMk id="6" creationId="{B5FC6CED-FA4C-46A7-9ADD-974FC6F1F29F}"/>
          </ac:spMkLst>
        </pc:spChg>
        <pc:spChg chg="add mod">
          <ac:chgData name="Ebtisam Ibrahim" userId="5629115e88b45765" providerId="LiveId" clId="{3CE60CCF-07A7-44A9-81A1-361EA382C8E2}" dt="2021-10-21T08:43:55.279" v="779"/>
          <ac:spMkLst>
            <pc:docMk/>
            <pc:sldMk cId="3444624632" sldId="417"/>
            <ac:spMk id="7" creationId="{A3E88E14-6A9A-4319-9879-24BDCC1AB313}"/>
          </ac:spMkLst>
        </pc:spChg>
        <pc:grpChg chg="add mod">
          <ac:chgData name="Ebtisam Ibrahim" userId="5629115e88b45765" providerId="LiveId" clId="{3CE60CCF-07A7-44A9-81A1-361EA382C8E2}" dt="2021-10-21T08:43:55.279" v="779"/>
          <ac:grpSpMkLst>
            <pc:docMk/>
            <pc:sldMk cId="3444624632" sldId="417"/>
            <ac:grpSpMk id="4" creationId="{977FE8D6-3885-43DF-B122-DB844DA17AE5}"/>
          </ac:grpSpMkLst>
        </pc:grpChg>
        <pc:picChg chg="mod">
          <ac:chgData name="Ebtisam Ibrahim" userId="5629115e88b45765" providerId="LiveId" clId="{3CE60CCF-07A7-44A9-81A1-361EA382C8E2}" dt="2021-10-21T08:43:55.279" v="779"/>
          <ac:picMkLst>
            <pc:docMk/>
            <pc:sldMk cId="3444624632" sldId="417"/>
            <ac:picMk id="5" creationId="{CCFD8F48-AA8E-4DCA-BDFB-73F94E9CEEF9}"/>
          </ac:picMkLst>
        </pc:picChg>
        <pc:picChg chg="add mod">
          <ac:chgData name="Ebtisam Ibrahim" userId="5629115e88b45765" providerId="LiveId" clId="{3CE60CCF-07A7-44A9-81A1-361EA382C8E2}" dt="2021-10-21T08:43:55.279" v="779"/>
          <ac:picMkLst>
            <pc:docMk/>
            <pc:sldMk cId="3444624632" sldId="417"/>
            <ac:picMk id="8" creationId="{DA3AF032-1ABC-47AE-A5A5-971C4A95155E}"/>
          </ac:picMkLst>
        </pc:picChg>
      </pc:sldChg>
      <pc:sldChg chg="addSp modSp add modAnim">
        <pc:chgData name="Ebtisam Ibrahim" userId="5629115e88b45765" providerId="LiveId" clId="{3CE60CCF-07A7-44A9-81A1-361EA382C8E2}" dt="2021-10-21T08:44:42.492" v="786"/>
        <pc:sldMkLst>
          <pc:docMk/>
          <pc:sldMk cId="361076485" sldId="418"/>
        </pc:sldMkLst>
        <pc:picChg chg="add mod">
          <ac:chgData name="Ebtisam Ibrahim" userId="5629115e88b45765" providerId="LiveId" clId="{3CE60CCF-07A7-44A9-81A1-361EA382C8E2}" dt="2021-10-21T08:44:42.492" v="786"/>
          <ac:picMkLst>
            <pc:docMk/>
            <pc:sldMk cId="361076485" sldId="418"/>
            <ac:picMk id="4" creationId="{B5C734A4-FAFF-40F4-8756-C71F53B227BC}"/>
          </ac:picMkLst>
        </pc:picChg>
        <pc:picChg chg="add mod">
          <ac:chgData name="Ebtisam Ibrahim" userId="5629115e88b45765" providerId="LiveId" clId="{3CE60CCF-07A7-44A9-81A1-361EA382C8E2}" dt="2021-10-21T08:44:42.492" v="786"/>
          <ac:picMkLst>
            <pc:docMk/>
            <pc:sldMk cId="361076485" sldId="418"/>
            <ac:picMk id="5" creationId="{FD829F52-0AE7-45FD-AC12-1421EFC03C7F}"/>
          </ac:picMkLst>
        </pc:picChg>
        <pc:picChg chg="add mod">
          <ac:chgData name="Ebtisam Ibrahim" userId="5629115e88b45765" providerId="LiveId" clId="{3CE60CCF-07A7-44A9-81A1-361EA382C8E2}" dt="2021-10-21T08:44:42.492" v="786"/>
          <ac:picMkLst>
            <pc:docMk/>
            <pc:sldMk cId="361076485" sldId="418"/>
            <ac:picMk id="6" creationId="{712F5CF0-3900-466B-9898-B21CE6BAE0B7}"/>
          </ac:picMkLst>
        </pc:picChg>
        <pc:picChg chg="add mod">
          <ac:chgData name="Ebtisam Ibrahim" userId="5629115e88b45765" providerId="LiveId" clId="{3CE60CCF-07A7-44A9-81A1-361EA382C8E2}" dt="2021-10-21T08:44:42.492" v="786"/>
          <ac:picMkLst>
            <pc:docMk/>
            <pc:sldMk cId="361076485" sldId="418"/>
            <ac:picMk id="7" creationId="{D359E43B-0FB0-4BA2-9073-C7E775727C24}"/>
          </ac:picMkLst>
        </pc:picChg>
        <pc:picChg chg="add mod">
          <ac:chgData name="Ebtisam Ibrahim" userId="5629115e88b45765" providerId="LiveId" clId="{3CE60CCF-07A7-44A9-81A1-361EA382C8E2}" dt="2021-10-21T08:44:42.492" v="786"/>
          <ac:picMkLst>
            <pc:docMk/>
            <pc:sldMk cId="361076485" sldId="418"/>
            <ac:picMk id="8" creationId="{ABCE0E3C-C830-4090-8ED5-F55C85BF433A}"/>
          </ac:picMkLst>
        </pc:picChg>
        <pc:picChg chg="add mod">
          <ac:chgData name="Ebtisam Ibrahim" userId="5629115e88b45765" providerId="LiveId" clId="{3CE60CCF-07A7-44A9-81A1-361EA382C8E2}" dt="2021-10-21T08:44:42.492" v="786"/>
          <ac:picMkLst>
            <pc:docMk/>
            <pc:sldMk cId="361076485" sldId="418"/>
            <ac:picMk id="9" creationId="{1697692C-B176-41BA-A419-2C4038DBB064}"/>
          </ac:picMkLst>
        </pc:picChg>
        <pc:picChg chg="add mod">
          <ac:chgData name="Ebtisam Ibrahim" userId="5629115e88b45765" providerId="LiveId" clId="{3CE60CCF-07A7-44A9-81A1-361EA382C8E2}" dt="2021-10-21T08:44:42.492" v="786"/>
          <ac:picMkLst>
            <pc:docMk/>
            <pc:sldMk cId="361076485" sldId="418"/>
            <ac:picMk id="10" creationId="{D769D07B-1A3B-4896-823B-3CC8FCA18880}"/>
          </ac:picMkLst>
        </pc:picChg>
      </pc:sldChg>
      <pc:sldChg chg="del">
        <pc:chgData name="Ebtisam Ibrahim" userId="5629115e88b45765" providerId="LiveId" clId="{3CE60CCF-07A7-44A9-81A1-361EA382C8E2}" dt="2021-10-19T07:04:27.507" v="36" actId="47"/>
        <pc:sldMkLst>
          <pc:docMk/>
          <pc:sldMk cId="2754419600" sldId="418"/>
        </pc:sldMkLst>
      </pc:sldChg>
      <pc:sldChg chg="addSp modSp add modAnim">
        <pc:chgData name="Ebtisam Ibrahim" userId="5629115e88b45765" providerId="LiveId" clId="{3CE60CCF-07A7-44A9-81A1-361EA382C8E2}" dt="2021-10-21T08:44:58.023" v="787"/>
        <pc:sldMkLst>
          <pc:docMk/>
          <pc:sldMk cId="1333632487" sldId="419"/>
        </pc:sldMkLst>
        <pc:picChg chg="add mod">
          <ac:chgData name="Ebtisam Ibrahim" userId="5629115e88b45765" providerId="LiveId" clId="{3CE60CCF-07A7-44A9-81A1-361EA382C8E2}" dt="2021-10-21T08:44:58.023" v="787"/>
          <ac:picMkLst>
            <pc:docMk/>
            <pc:sldMk cId="1333632487" sldId="419"/>
            <ac:picMk id="4" creationId="{3442030A-F2DF-40D8-BFD5-33896D8A6BE8}"/>
          </ac:picMkLst>
        </pc:picChg>
      </pc:sldChg>
      <pc:sldChg chg="del">
        <pc:chgData name="Ebtisam Ibrahim" userId="5629115e88b45765" providerId="LiveId" clId="{3CE60CCF-07A7-44A9-81A1-361EA382C8E2}" dt="2021-10-19T07:04:27.492" v="35" actId="47"/>
        <pc:sldMkLst>
          <pc:docMk/>
          <pc:sldMk cId="3868466220" sldId="419"/>
        </pc:sldMkLst>
      </pc:sldChg>
      <pc:sldChg chg="del">
        <pc:chgData name="Ebtisam Ibrahim" userId="5629115e88b45765" providerId="LiveId" clId="{3CE60CCF-07A7-44A9-81A1-361EA382C8E2}" dt="2021-10-19T07:04:27.474" v="34" actId="47"/>
        <pc:sldMkLst>
          <pc:docMk/>
          <pc:sldMk cId="443529700" sldId="420"/>
        </pc:sldMkLst>
      </pc:sldChg>
      <pc:sldChg chg="addSp delSp modSp add mod delAnim modAnim">
        <pc:chgData name="Ebtisam Ibrahim" userId="5629115e88b45765" providerId="LiveId" clId="{3CE60CCF-07A7-44A9-81A1-361EA382C8E2}" dt="2021-10-21T08:48:28.748" v="790"/>
        <pc:sldMkLst>
          <pc:docMk/>
          <pc:sldMk cId="1948049444" sldId="420"/>
        </pc:sldMkLst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6" creationId="{56308A3D-340F-4FAC-856A-84A3247727F8}"/>
          </ac:spMkLst>
        </pc:spChg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7" creationId="{EBE22B1D-ABB6-4EBB-ABEF-FDC4EF5E2FA8}"/>
          </ac:spMkLst>
        </pc:spChg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9" creationId="{4C7A90C7-1F5A-4261-97FD-84D46831B3FF}"/>
          </ac:spMkLst>
        </pc:spChg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10" creationId="{C4729A8B-C0EF-465E-9FB0-848FDACEC032}"/>
          </ac:spMkLst>
        </pc:spChg>
        <pc:spChg chg="add 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11" creationId="{9D247592-D4CE-446C-82C5-662297179E2C}"/>
          </ac:spMkLst>
        </pc:spChg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13" creationId="{78D1FA41-FCCD-4273-A5B6-2C3B61EC11DC}"/>
          </ac:spMkLst>
        </pc:spChg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14" creationId="{667A7C8D-842C-46C7-92B8-A9F51E63DC41}"/>
          </ac:spMkLst>
        </pc:spChg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16" creationId="{50D7D22A-1FA1-485D-896B-81124ED55095}"/>
          </ac:spMkLst>
        </pc:spChg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17" creationId="{A59B45E3-37A0-480C-AB1E-982FF52D72B7}"/>
          </ac:spMkLst>
        </pc:spChg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19" creationId="{44A5DC0A-5687-4F08-BCA7-C875CF687925}"/>
          </ac:spMkLst>
        </pc:spChg>
        <pc:spChg chg="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20" creationId="{1893A02C-D0FC-40F0-A5B4-968AEE6EB8F5}"/>
          </ac:spMkLst>
        </pc:spChg>
        <pc:spChg chg="add 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21" creationId="{85347FB3-A700-403D-B00E-84675A91BE0F}"/>
          </ac:spMkLst>
        </pc:spChg>
        <pc:spChg chg="add 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22" creationId="{2B37E214-BA9C-42A3-83BC-E33B56CA7B00}"/>
          </ac:spMkLst>
        </pc:spChg>
        <pc:spChg chg="add mod">
          <ac:chgData name="Ebtisam Ibrahim" userId="5629115e88b45765" providerId="LiveId" clId="{3CE60CCF-07A7-44A9-81A1-361EA382C8E2}" dt="2021-10-21T08:48:28.748" v="790"/>
          <ac:spMkLst>
            <pc:docMk/>
            <pc:sldMk cId="1948049444" sldId="420"/>
            <ac:spMk id="23" creationId="{E0DE1093-4142-4B68-BE47-840B2B57161F}"/>
          </ac:spMkLst>
        </pc:spChg>
        <pc:grpChg chg="add mod">
          <ac:chgData name="Ebtisam Ibrahim" userId="5629115e88b45765" providerId="LiveId" clId="{3CE60CCF-07A7-44A9-81A1-361EA382C8E2}" dt="2021-10-21T08:48:28.748" v="790"/>
          <ac:grpSpMkLst>
            <pc:docMk/>
            <pc:sldMk cId="1948049444" sldId="420"/>
            <ac:grpSpMk id="5" creationId="{999F18AC-8B39-4A0A-89C5-D144BCBBDFAA}"/>
          </ac:grpSpMkLst>
        </pc:grpChg>
        <pc:grpChg chg="add mod">
          <ac:chgData name="Ebtisam Ibrahim" userId="5629115e88b45765" providerId="LiveId" clId="{3CE60CCF-07A7-44A9-81A1-361EA382C8E2}" dt="2021-10-21T08:48:28.748" v="790"/>
          <ac:grpSpMkLst>
            <pc:docMk/>
            <pc:sldMk cId="1948049444" sldId="420"/>
            <ac:grpSpMk id="8" creationId="{0191AD4D-23DF-4657-96BE-E7E1A75002F5}"/>
          </ac:grpSpMkLst>
        </pc:grpChg>
        <pc:grpChg chg="add mod">
          <ac:chgData name="Ebtisam Ibrahim" userId="5629115e88b45765" providerId="LiveId" clId="{3CE60CCF-07A7-44A9-81A1-361EA382C8E2}" dt="2021-10-21T08:48:28.748" v="790"/>
          <ac:grpSpMkLst>
            <pc:docMk/>
            <pc:sldMk cId="1948049444" sldId="420"/>
            <ac:grpSpMk id="12" creationId="{F51F963E-F977-472C-99AB-B576591FCC11}"/>
          </ac:grpSpMkLst>
        </pc:grpChg>
        <pc:grpChg chg="add mod">
          <ac:chgData name="Ebtisam Ibrahim" userId="5629115e88b45765" providerId="LiveId" clId="{3CE60CCF-07A7-44A9-81A1-361EA382C8E2}" dt="2021-10-21T08:48:28.748" v="790"/>
          <ac:grpSpMkLst>
            <pc:docMk/>
            <pc:sldMk cId="1948049444" sldId="420"/>
            <ac:grpSpMk id="15" creationId="{98A6B8B1-5001-4FA0-878B-3D3DDC183FF5}"/>
          </ac:grpSpMkLst>
        </pc:grpChg>
        <pc:grpChg chg="add mod">
          <ac:chgData name="Ebtisam Ibrahim" userId="5629115e88b45765" providerId="LiveId" clId="{3CE60CCF-07A7-44A9-81A1-361EA382C8E2}" dt="2021-10-21T08:48:28.748" v="790"/>
          <ac:grpSpMkLst>
            <pc:docMk/>
            <pc:sldMk cId="1948049444" sldId="420"/>
            <ac:grpSpMk id="18" creationId="{C823C061-C91C-4794-8853-2416B1C175E5}"/>
          </ac:grpSpMkLst>
        </pc:grpChg>
        <pc:picChg chg="add del mod">
          <ac:chgData name="Ebtisam Ibrahim" userId="5629115e88b45765" providerId="LiveId" clId="{3CE60CCF-07A7-44A9-81A1-361EA382C8E2}" dt="2021-10-21T08:48:08.299" v="789" actId="478"/>
          <ac:picMkLst>
            <pc:docMk/>
            <pc:sldMk cId="1948049444" sldId="420"/>
            <ac:picMk id="4" creationId="{9B9C111B-F8B4-4C26-A21A-58D7C5D5007C}"/>
          </ac:picMkLst>
        </pc:picChg>
        <pc:picChg chg="add mod">
          <ac:chgData name="Ebtisam Ibrahim" userId="5629115e88b45765" providerId="LiveId" clId="{3CE60CCF-07A7-44A9-81A1-361EA382C8E2}" dt="2021-10-21T08:48:28.748" v="790"/>
          <ac:picMkLst>
            <pc:docMk/>
            <pc:sldMk cId="1948049444" sldId="420"/>
            <ac:picMk id="24" creationId="{89DA3DB4-2938-4469-BE6B-77311683BA90}"/>
          </ac:picMkLst>
        </pc:picChg>
      </pc:sldChg>
      <pc:sldChg chg="addSp modSp add modAnim">
        <pc:chgData name="Ebtisam Ibrahim" userId="5629115e88b45765" providerId="LiveId" clId="{3CE60CCF-07A7-44A9-81A1-361EA382C8E2}" dt="2021-10-21T08:49:05.532" v="793"/>
        <pc:sldMkLst>
          <pc:docMk/>
          <pc:sldMk cId="923829289" sldId="421"/>
        </pc:sldMkLst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6" creationId="{4A32B5F6-A095-4C42-86F1-20E09296E132}"/>
          </ac:spMkLst>
        </pc:spChg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7" creationId="{7C386E6C-3C74-42AB-A949-E35941FB4336}"/>
          </ac:spMkLst>
        </pc:spChg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9" creationId="{F6BAD420-2548-488D-AA47-018A9A0D4B8C}"/>
          </ac:spMkLst>
        </pc:spChg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10" creationId="{5162E5E7-FBFE-4DE3-9964-D9A75EBD85F9}"/>
          </ac:spMkLst>
        </pc:spChg>
        <pc:spChg chg="add 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11" creationId="{ACEC6FE3-85F0-45C2-8FBA-DFF8FF3E0492}"/>
          </ac:spMkLst>
        </pc:spChg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13" creationId="{B1F79796-55E8-4BA3-8A52-59833ABE12E7}"/>
          </ac:spMkLst>
        </pc:spChg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14" creationId="{57948DEC-AA0E-453C-999C-77BB91194FAF}"/>
          </ac:spMkLst>
        </pc:spChg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16" creationId="{5EDFBF21-27FF-46F6-B614-E3DB3793802A}"/>
          </ac:spMkLst>
        </pc:spChg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17" creationId="{253967CA-340C-4EC8-A508-8339378CF2FA}"/>
          </ac:spMkLst>
        </pc:spChg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19" creationId="{0D0DDCE8-1107-41D8-A91D-CF06CF803E3C}"/>
          </ac:spMkLst>
        </pc:spChg>
        <pc:spChg chg="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20" creationId="{E76EAFB8-543E-4092-B14A-E5639AB0A4C4}"/>
          </ac:spMkLst>
        </pc:spChg>
        <pc:spChg chg="add 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21" creationId="{5FFCE449-9AFD-4C60-A73E-3E7E7B8981A3}"/>
          </ac:spMkLst>
        </pc:spChg>
        <pc:spChg chg="add 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22" creationId="{19A0497E-9531-4E77-85B0-AF726BA844D0}"/>
          </ac:spMkLst>
        </pc:spChg>
        <pc:spChg chg="add mod">
          <ac:chgData name="Ebtisam Ibrahim" userId="5629115e88b45765" providerId="LiveId" clId="{3CE60CCF-07A7-44A9-81A1-361EA382C8E2}" dt="2021-10-21T08:49:05.532" v="793"/>
          <ac:spMkLst>
            <pc:docMk/>
            <pc:sldMk cId="923829289" sldId="421"/>
            <ac:spMk id="23" creationId="{0AD34C53-D207-4EC6-9956-4FD3694FC309}"/>
          </ac:spMkLst>
        </pc:spChg>
        <pc:grpChg chg="add mod">
          <ac:chgData name="Ebtisam Ibrahim" userId="5629115e88b45765" providerId="LiveId" clId="{3CE60CCF-07A7-44A9-81A1-361EA382C8E2}" dt="2021-10-21T08:49:05.532" v="793"/>
          <ac:grpSpMkLst>
            <pc:docMk/>
            <pc:sldMk cId="923829289" sldId="421"/>
            <ac:grpSpMk id="5" creationId="{AD218707-B3B4-407D-9786-0307703C3E9D}"/>
          </ac:grpSpMkLst>
        </pc:grpChg>
        <pc:grpChg chg="add mod">
          <ac:chgData name="Ebtisam Ibrahim" userId="5629115e88b45765" providerId="LiveId" clId="{3CE60CCF-07A7-44A9-81A1-361EA382C8E2}" dt="2021-10-21T08:49:05.532" v="793"/>
          <ac:grpSpMkLst>
            <pc:docMk/>
            <pc:sldMk cId="923829289" sldId="421"/>
            <ac:grpSpMk id="8" creationId="{211A1787-0698-42E4-8CA5-8901962D04FC}"/>
          </ac:grpSpMkLst>
        </pc:grpChg>
        <pc:grpChg chg="add mod">
          <ac:chgData name="Ebtisam Ibrahim" userId="5629115e88b45765" providerId="LiveId" clId="{3CE60CCF-07A7-44A9-81A1-361EA382C8E2}" dt="2021-10-21T08:49:05.532" v="793"/>
          <ac:grpSpMkLst>
            <pc:docMk/>
            <pc:sldMk cId="923829289" sldId="421"/>
            <ac:grpSpMk id="12" creationId="{C5E09996-5026-4227-B41E-6A2151E91313}"/>
          </ac:grpSpMkLst>
        </pc:grpChg>
        <pc:grpChg chg="add mod">
          <ac:chgData name="Ebtisam Ibrahim" userId="5629115e88b45765" providerId="LiveId" clId="{3CE60CCF-07A7-44A9-81A1-361EA382C8E2}" dt="2021-10-21T08:49:05.532" v="793"/>
          <ac:grpSpMkLst>
            <pc:docMk/>
            <pc:sldMk cId="923829289" sldId="421"/>
            <ac:grpSpMk id="15" creationId="{54A76363-FFBB-457F-9B62-880CB5F276A7}"/>
          </ac:grpSpMkLst>
        </pc:grpChg>
        <pc:grpChg chg="add mod">
          <ac:chgData name="Ebtisam Ibrahim" userId="5629115e88b45765" providerId="LiveId" clId="{3CE60CCF-07A7-44A9-81A1-361EA382C8E2}" dt="2021-10-21T08:49:05.532" v="793"/>
          <ac:grpSpMkLst>
            <pc:docMk/>
            <pc:sldMk cId="923829289" sldId="421"/>
            <ac:grpSpMk id="18" creationId="{038C80FE-1729-4CDB-A2F8-DCF22E20F3B5}"/>
          </ac:grpSpMkLst>
        </pc:grpChg>
        <pc:picChg chg="add mod">
          <ac:chgData name="Ebtisam Ibrahim" userId="5629115e88b45765" providerId="LiveId" clId="{3CE60CCF-07A7-44A9-81A1-361EA382C8E2}" dt="2021-10-21T08:49:05.532" v="793"/>
          <ac:picMkLst>
            <pc:docMk/>
            <pc:sldMk cId="923829289" sldId="421"/>
            <ac:picMk id="4" creationId="{5BE1069A-C1D9-46AD-B75B-1A59DCE199D4}"/>
          </ac:picMkLst>
        </pc:picChg>
      </pc:sldChg>
      <pc:sldChg chg="del">
        <pc:chgData name="Ebtisam Ibrahim" userId="5629115e88b45765" providerId="LiveId" clId="{3CE60CCF-07A7-44A9-81A1-361EA382C8E2}" dt="2021-10-19T07:04:27.441" v="33" actId="47"/>
        <pc:sldMkLst>
          <pc:docMk/>
          <pc:sldMk cId="2469859245" sldId="421"/>
        </pc:sldMkLst>
      </pc:sldChg>
      <pc:sldChg chg="addSp delSp modSp add mod delAnim modAnim">
        <pc:chgData name="Ebtisam Ibrahim" userId="5629115e88b45765" providerId="LiveId" clId="{3CE60CCF-07A7-44A9-81A1-361EA382C8E2}" dt="2021-10-21T08:51:36.401" v="796"/>
        <pc:sldMkLst>
          <pc:docMk/>
          <pc:sldMk cId="2006580018" sldId="422"/>
        </pc:sldMkLst>
        <pc:spChg chg="del">
          <ac:chgData name="Ebtisam Ibrahim" userId="5629115e88b45765" providerId="LiveId" clId="{3CE60CCF-07A7-44A9-81A1-361EA382C8E2}" dt="2021-10-21T08:51:20.912" v="795" actId="478"/>
          <ac:spMkLst>
            <pc:docMk/>
            <pc:sldMk cId="2006580018" sldId="422"/>
            <ac:spMk id="3" creationId="{C28F21E7-1365-488F-8D75-E7A7BD558FDD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6" creationId="{74B60C3C-9B7E-4A03-A751-944E2E581A47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7" creationId="{28B09744-76AA-4144-B8EE-90456BC3BBE7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9" creationId="{62F5F43B-BDD3-41CA-8D34-B8135E09D554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10" creationId="{8A364A97-E471-4B1D-9FF7-C1F64041EF5D}"/>
          </ac:spMkLst>
        </pc:spChg>
        <pc:spChg chg="add del mod">
          <ac:chgData name="Ebtisam Ibrahim" userId="5629115e88b45765" providerId="LiveId" clId="{3CE60CCF-07A7-44A9-81A1-361EA382C8E2}" dt="2021-10-21T08:51:20.912" v="795" actId="478"/>
          <ac:spMkLst>
            <pc:docMk/>
            <pc:sldMk cId="2006580018" sldId="422"/>
            <ac:spMk id="11" creationId="{2A0007FB-5777-4B01-BD23-A99E37CE18E0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13" creationId="{0F4C14DE-C6F4-4A7E-BD13-285CFADD5E57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14" creationId="{F49A804E-6A07-4F8C-A651-899FF80B4A31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16" creationId="{D68DBD13-A838-445D-A9C3-DFAF5D10D2C9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17" creationId="{4D3ADE02-8172-4C68-8DCE-C66676EEFD74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19" creationId="{1A6EDC79-5602-41BA-8B6C-D072F7534D3F}"/>
          </ac:spMkLst>
        </pc:spChg>
        <pc:spChg chg="mod">
          <ac:chgData name="Ebtisam Ibrahim" userId="5629115e88b45765" providerId="LiveId" clId="{3CE60CCF-07A7-44A9-81A1-361EA382C8E2}" dt="2021-10-21T08:51:12.702" v="794"/>
          <ac:spMkLst>
            <pc:docMk/>
            <pc:sldMk cId="2006580018" sldId="422"/>
            <ac:spMk id="20" creationId="{EE3A0BD0-D785-451B-AD38-7D0B3AD8A610}"/>
          </ac:spMkLst>
        </pc:spChg>
        <pc:spChg chg="add del mod">
          <ac:chgData name="Ebtisam Ibrahim" userId="5629115e88b45765" providerId="LiveId" clId="{3CE60CCF-07A7-44A9-81A1-361EA382C8E2}" dt="2021-10-21T08:51:20.912" v="795" actId="478"/>
          <ac:spMkLst>
            <pc:docMk/>
            <pc:sldMk cId="2006580018" sldId="422"/>
            <ac:spMk id="21" creationId="{BF06DA43-8E4B-48F5-BF87-9133A734A7E9}"/>
          </ac:spMkLst>
        </pc:spChg>
        <pc:spChg chg="add del mod">
          <ac:chgData name="Ebtisam Ibrahim" userId="5629115e88b45765" providerId="LiveId" clId="{3CE60CCF-07A7-44A9-81A1-361EA382C8E2}" dt="2021-10-21T08:51:20.912" v="795" actId="478"/>
          <ac:spMkLst>
            <pc:docMk/>
            <pc:sldMk cId="2006580018" sldId="422"/>
            <ac:spMk id="22" creationId="{5F0E8127-5CF5-47B0-BDC8-837966C6B30C}"/>
          </ac:spMkLst>
        </pc:spChg>
        <pc:spChg chg="add del mod">
          <ac:chgData name="Ebtisam Ibrahim" userId="5629115e88b45765" providerId="LiveId" clId="{3CE60CCF-07A7-44A9-81A1-361EA382C8E2}" dt="2021-10-21T08:51:20.912" v="795" actId="478"/>
          <ac:spMkLst>
            <pc:docMk/>
            <pc:sldMk cId="2006580018" sldId="422"/>
            <ac:spMk id="23" creationId="{FA11768F-929A-49A4-A682-B3290A2A5DF4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25" creationId="{5B9C41BB-968C-4DDA-9DAE-CCD1A14F1CE6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26" creationId="{934D23AB-54AA-4CAD-A8C7-42D3E697E351}"/>
          </ac:spMkLst>
        </pc:spChg>
        <pc:spChg chg="del">
          <ac:chgData name="Ebtisam Ibrahim" userId="5629115e88b45765" providerId="LiveId" clId="{3CE60CCF-07A7-44A9-81A1-361EA382C8E2}" dt="2021-10-21T08:51:20.912" v="795" actId="478"/>
          <ac:spMkLst>
            <pc:docMk/>
            <pc:sldMk cId="2006580018" sldId="422"/>
            <ac:spMk id="28" creationId="{5AA6535A-1DC4-432D-9EDB-3055981E7861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29" creationId="{71CA7E5E-DCD0-47BE-BE8E-68200433F389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30" creationId="{86F0A3D1-F5C7-457B-9846-F3225A8AD1D1}"/>
          </ac:spMkLst>
        </pc:spChg>
        <pc:spChg chg="add 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31" creationId="{BC6222C9-378E-4975-AEA3-8C7CEE5BC94A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33" creationId="{B1EEEA71-2420-4FB0-93D0-2990EE675D05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34" creationId="{A6502773-B53C-442A-986E-4058D88D9C0D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36" creationId="{EA63EAC6-54E0-47D2-A7E8-15182DA094FD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37" creationId="{44BC7BC3-D7D5-40E2-8011-495C0D7A6646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39" creationId="{3A851FB4-BDE3-4105-937F-6F5636DE44CA}"/>
          </ac:spMkLst>
        </pc:spChg>
        <pc:spChg chg="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40" creationId="{10D99892-1CA6-443E-BCE1-FBCE34428E14}"/>
          </ac:spMkLst>
        </pc:spChg>
        <pc:spChg chg="add 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41" creationId="{CAA71680-82E5-4293-A5B5-12B38B9BD353}"/>
          </ac:spMkLst>
        </pc:spChg>
        <pc:spChg chg="add 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42" creationId="{FC1456CF-7DEA-4D8A-9CBA-6E4E28314A0E}"/>
          </ac:spMkLst>
        </pc:spChg>
        <pc:spChg chg="add mod">
          <ac:chgData name="Ebtisam Ibrahim" userId="5629115e88b45765" providerId="LiveId" clId="{3CE60CCF-07A7-44A9-81A1-361EA382C8E2}" dt="2021-10-21T08:51:36.401" v="796"/>
          <ac:spMkLst>
            <pc:docMk/>
            <pc:sldMk cId="2006580018" sldId="422"/>
            <ac:spMk id="43" creationId="{181870F0-960A-472B-AAAE-262DCE346FFD}"/>
          </ac:spMkLst>
        </pc:spChg>
        <pc:grpChg chg="add del mod">
          <ac:chgData name="Ebtisam Ibrahim" userId="5629115e88b45765" providerId="LiveId" clId="{3CE60CCF-07A7-44A9-81A1-361EA382C8E2}" dt="2021-10-21T08:51:20.912" v="795" actId="478"/>
          <ac:grpSpMkLst>
            <pc:docMk/>
            <pc:sldMk cId="2006580018" sldId="422"/>
            <ac:grpSpMk id="5" creationId="{63EF2CE3-7E94-4501-A108-5FB595372410}"/>
          </ac:grpSpMkLst>
        </pc:grpChg>
        <pc:grpChg chg="add del mod">
          <ac:chgData name="Ebtisam Ibrahim" userId="5629115e88b45765" providerId="LiveId" clId="{3CE60CCF-07A7-44A9-81A1-361EA382C8E2}" dt="2021-10-21T08:51:20.912" v="795" actId="478"/>
          <ac:grpSpMkLst>
            <pc:docMk/>
            <pc:sldMk cId="2006580018" sldId="422"/>
            <ac:grpSpMk id="8" creationId="{92772BD9-5494-4CB9-AB09-B7358088AD93}"/>
          </ac:grpSpMkLst>
        </pc:grpChg>
        <pc:grpChg chg="add del mod">
          <ac:chgData name="Ebtisam Ibrahim" userId="5629115e88b45765" providerId="LiveId" clId="{3CE60CCF-07A7-44A9-81A1-361EA382C8E2}" dt="2021-10-21T08:51:20.912" v="795" actId="478"/>
          <ac:grpSpMkLst>
            <pc:docMk/>
            <pc:sldMk cId="2006580018" sldId="422"/>
            <ac:grpSpMk id="12" creationId="{52ECFB0A-02C0-44CA-96DE-A1C466D1B4CC}"/>
          </ac:grpSpMkLst>
        </pc:grpChg>
        <pc:grpChg chg="add del mod">
          <ac:chgData name="Ebtisam Ibrahim" userId="5629115e88b45765" providerId="LiveId" clId="{3CE60CCF-07A7-44A9-81A1-361EA382C8E2}" dt="2021-10-21T08:51:20.912" v="795" actId="478"/>
          <ac:grpSpMkLst>
            <pc:docMk/>
            <pc:sldMk cId="2006580018" sldId="422"/>
            <ac:grpSpMk id="15" creationId="{6BF68DCF-FC3F-4475-8F34-D9442E3508D3}"/>
          </ac:grpSpMkLst>
        </pc:grpChg>
        <pc:grpChg chg="add del mod">
          <ac:chgData name="Ebtisam Ibrahim" userId="5629115e88b45765" providerId="LiveId" clId="{3CE60CCF-07A7-44A9-81A1-361EA382C8E2}" dt="2021-10-21T08:51:20.912" v="795" actId="478"/>
          <ac:grpSpMkLst>
            <pc:docMk/>
            <pc:sldMk cId="2006580018" sldId="422"/>
            <ac:grpSpMk id="18" creationId="{4A66D206-670A-4B9B-984E-57700062EE6B}"/>
          </ac:grpSpMkLst>
        </pc:grpChg>
        <pc:grpChg chg="add mod">
          <ac:chgData name="Ebtisam Ibrahim" userId="5629115e88b45765" providerId="LiveId" clId="{3CE60CCF-07A7-44A9-81A1-361EA382C8E2}" dt="2021-10-21T08:51:36.401" v="796"/>
          <ac:grpSpMkLst>
            <pc:docMk/>
            <pc:sldMk cId="2006580018" sldId="422"/>
            <ac:grpSpMk id="24" creationId="{5D56132B-FCEF-487B-9C0D-66C2BCFC1C7A}"/>
          </ac:grpSpMkLst>
        </pc:grpChg>
        <pc:grpChg chg="add mod">
          <ac:chgData name="Ebtisam Ibrahim" userId="5629115e88b45765" providerId="LiveId" clId="{3CE60CCF-07A7-44A9-81A1-361EA382C8E2}" dt="2021-10-21T08:51:36.401" v="796"/>
          <ac:grpSpMkLst>
            <pc:docMk/>
            <pc:sldMk cId="2006580018" sldId="422"/>
            <ac:grpSpMk id="27" creationId="{57D8A08D-BF64-407D-B4F2-577CC0FAC3DB}"/>
          </ac:grpSpMkLst>
        </pc:grpChg>
        <pc:grpChg chg="add mod">
          <ac:chgData name="Ebtisam Ibrahim" userId="5629115e88b45765" providerId="LiveId" clId="{3CE60CCF-07A7-44A9-81A1-361EA382C8E2}" dt="2021-10-21T08:51:36.401" v="796"/>
          <ac:grpSpMkLst>
            <pc:docMk/>
            <pc:sldMk cId="2006580018" sldId="422"/>
            <ac:grpSpMk id="32" creationId="{D6841A31-0111-4E17-9637-B84D0CE1313F}"/>
          </ac:grpSpMkLst>
        </pc:grpChg>
        <pc:grpChg chg="add mod">
          <ac:chgData name="Ebtisam Ibrahim" userId="5629115e88b45765" providerId="LiveId" clId="{3CE60CCF-07A7-44A9-81A1-361EA382C8E2}" dt="2021-10-21T08:51:36.401" v="796"/>
          <ac:grpSpMkLst>
            <pc:docMk/>
            <pc:sldMk cId="2006580018" sldId="422"/>
            <ac:grpSpMk id="35" creationId="{F6450724-8851-4C6A-8113-C773E0ABCDC6}"/>
          </ac:grpSpMkLst>
        </pc:grpChg>
        <pc:grpChg chg="add mod">
          <ac:chgData name="Ebtisam Ibrahim" userId="5629115e88b45765" providerId="LiveId" clId="{3CE60CCF-07A7-44A9-81A1-361EA382C8E2}" dt="2021-10-21T08:51:36.401" v="796"/>
          <ac:grpSpMkLst>
            <pc:docMk/>
            <pc:sldMk cId="2006580018" sldId="422"/>
            <ac:grpSpMk id="38" creationId="{D0253287-1A4C-40B7-AAB0-554D1F761470}"/>
          </ac:grpSpMkLst>
        </pc:grpChg>
        <pc:picChg chg="add del mod">
          <ac:chgData name="Ebtisam Ibrahim" userId="5629115e88b45765" providerId="LiveId" clId="{3CE60CCF-07A7-44A9-81A1-361EA382C8E2}" dt="2021-10-21T08:51:20.912" v="795" actId="478"/>
          <ac:picMkLst>
            <pc:docMk/>
            <pc:sldMk cId="2006580018" sldId="422"/>
            <ac:picMk id="4" creationId="{096FD125-97FB-4CEA-8C4B-C02A7B97337B}"/>
          </ac:picMkLst>
        </pc:picChg>
        <pc:picChg chg="add mod">
          <ac:chgData name="Ebtisam Ibrahim" userId="5629115e88b45765" providerId="LiveId" clId="{3CE60CCF-07A7-44A9-81A1-361EA382C8E2}" dt="2021-10-21T08:51:36.401" v="796"/>
          <ac:picMkLst>
            <pc:docMk/>
            <pc:sldMk cId="2006580018" sldId="422"/>
            <ac:picMk id="44" creationId="{CF8C037F-3478-44E8-A93F-43DC47425BC5}"/>
          </ac:picMkLst>
        </pc:picChg>
      </pc:sldChg>
      <pc:sldChg chg="del">
        <pc:chgData name="Ebtisam Ibrahim" userId="5629115e88b45765" providerId="LiveId" clId="{3CE60CCF-07A7-44A9-81A1-361EA382C8E2}" dt="2021-10-19T07:04:27.374" v="32" actId="47"/>
        <pc:sldMkLst>
          <pc:docMk/>
          <pc:sldMk cId="3816265663" sldId="422"/>
        </pc:sldMkLst>
      </pc:sldChg>
      <pc:sldChg chg="del">
        <pc:chgData name="Ebtisam Ibrahim" userId="5629115e88b45765" providerId="LiveId" clId="{3CE60CCF-07A7-44A9-81A1-361EA382C8E2}" dt="2021-10-19T07:04:27.330" v="31" actId="47"/>
        <pc:sldMkLst>
          <pc:docMk/>
          <pc:sldMk cId="222647867" sldId="423"/>
        </pc:sldMkLst>
      </pc:sldChg>
      <pc:sldChg chg="addSp delSp modSp add modAnim">
        <pc:chgData name="Ebtisam Ibrahim" userId="5629115e88b45765" providerId="LiveId" clId="{3CE60CCF-07A7-44A9-81A1-361EA382C8E2}" dt="2021-10-21T08:52:31.139" v="799"/>
        <pc:sldMkLst>
          <pc:docMk/>
          <pc:sldMk cId="757697401" sldId="423"/>
        </pc:sldMkLst>
        <pc:spChg chg="del">
          <ac:chgData name="Ebtisam Ibrahim" userId="5629115e88b45765" providerId="LiveId" clId="{3CE60CCF-07A7-44A9-81A1-361EA382C8E2}" dt="2021-10-21T08:52:09.076" v="798" actId="478"/>
          <ac:spMkLst>
            <pc:docMk/>
            <pc:sldMk cId="757697401" sldId="423"/>
            <ac:spMk id="3" creationId="{C28F21E7-1365-488F-8D75-E7A7BD558FDD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5" creationId="{8E14EE91-C3EC-4B27-A561-78AD27EF55DF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6" creationId="{9C70F0D2-E7CD-4C87-9535-BC65540B3AAB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8" creationId="{54662277-59A6-444C-BBCB-8A14120576E1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9" creationId="{E3E10F56-27DD-4701-B459-DB61D54872D1}"/>
          </ac:spMkLst>
        </pc:spChg>
        <pc:spChg chg="add del mod">
          <ac:chgData name="Ebtisam Ibrahim" userId="5629115e88b45765" providerId="LiveId" clId="{3CE60CCF-07A7-44A9-81A1-361EA382C8E2}" dt="2021-10-21T08:52:09.076" v="798" actId="478"/>
          <ac:spMkLst>
            <pc:docMk/>
            <pc:sldMk cId="757697401" sldId="423"/>
            <ac:spMk id="10" creationId="{43BEC5C8-C379-4FFB-8C0F-C57E2663A0EC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12" creationId="{B14A1073-E84D-45BE-82CC-06B915E09B16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13" creationId="{A4F2DBD6-9DF3-4B99-B288-F238D0A590E0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15" creationId="{95F7FA64-CB63-498B-87DF-4E8A82D41D2B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16" creationId="{426D5ACF-ABAF-499C-A2DD-1FA26A4565FF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18" creationId="{5669F6EF-7FF6-429D-A4FD-CA96FF10D4FE}"/>
          </ac:spMkLst>
        </pc:spChg>
        <pc:spChg chg="mod">
          <ac:chgData name="Ebtisam Ibrahim" userId="5629115e88b45765" providerId="LiveId" clId="{3CE60CCF-07A7-44A9-81A1-361EA382C8E2}" dt="2021-10-21T08:52:01.592" v="797"/>
          <ac:spMkLst>
            <pc:docMk/>
            <pc:sldMk cId="757697401" sldId="423"/>
            <ac:spMk id="19" creationId="{08D0E47B-277A-4D01-9C7E-FFB2B91CA533}"/>
          </ac:spMkLst>
        </pc:spChg>
        <pc:spChg chg="add del mod">
          <ac:chgData name="Ebtisam Ibrahim" userId="5629115e88b45765" providerId="LiveId" clId="{3CE60CCF-07A7-44A9-81A1-361EA382C8E2}" dt="2021-10-21T08:52:09.076" v="798" actId="478"/>
          <ac:spMkLst>
            <pc:docMk/>
            <pc:sldMk cId="757697401" sldId="423"/>
            <ac:spMk id="20" creationId="{0D05ED7F-888A-4BB8-8828-157B7ECE26B6}"/>
          </ac:spMkLst>
        </pc:spChg>
        <pc:spChg chg="add del mod">
          <ac:chgData name="Ebtisam Ibrahim" userId="5629115e88b45765" providerId="LiveId" clId="{3CE60CCF-07A7-44A9-81A1-361EA382C8E2}" dt="2021-10-21T08:52:09.076" v="798" actId="478"/>
          <ac:spMkLst>
            <pc:docMk/>
            <pc:sldMk cId="757697401" sldId="423"/>
            <ac:spMk id="21" creationId="{A73591D9-A923-48AC-9899-BA998921CB68}"/>
          </ac:spMkLst>
        </pc:spChg>
        <pc:spChg chg="add del mod">
          <ac:chgData name="Ebtisam Ibrahim" userId="5629115e88b45765" providerId="LiveId" clId="{3CE60CCF-07A7-44A9-81A1-361EA382C8E2}" dt="2021-10-21T08:52:09.076" v="798" actId="478"/>
          <ac:spMkLst>
            <pc:docMk/>
            <pc:sldMk cId="757697401" sldId="423"/>
            <ac:spMk id="22" creationId="{B857641D-F7D6-4BC1-9BB3-B4144A2154DC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25" creationId="{F2936C9A-E9EA-4085-812D-2F024B325917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26" creationId="{F94FAC69-9350-4C80-A942-6DA0E019C6F2}"/>
          </ac:spMkLst>
        </pc:spChg>
        <pc:spChg chg="del">
          <ac:chgData name="Ebtisam Ibrahim" userId="5629115e88b45765" providerId="LiveId" clId="{3CE60CCF-07A7-44A9-81A1-361EA382C8E2}" dt="2021-10-21T08:52:09.076" v="798" actId="478"/>
          <ac:spMkLst>
            <pc:docMk/>
            <pc:sldMk cId="757697401" sldId="423"/>
            <ac:spMk id="28" creationId="{5AA6535A-1DC4-432D-9EDB-3055981E7861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29" creationId="{FAC0BAD5-B966-4A63-844F-2AAF5ABECFC8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30" creationId="{8B24BBAF-B791-4E36-BCDE-A99160C00A46}"/>
          </ac:spMkLst>
        </pc:spChg>
        <pc:spChg chg="add 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31" creationId="{BE10ACEA-0D1D-483F-891A-B735A081F0C1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33" creationId="{CCC148EE-7CC0-4CAD-84BB-4B03BA91982E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34" creationId="{039CD5D7-0CC5-4FE0-8397-42827EA3DDBC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36" creationId="{01C77188-97C9-4F04-9CF1-5D0456E6C850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37" creationId="{4B17695D-7191-4D48-BBDA-901F1EAD21AC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39" creationId="{E6E594A2-600E-4807-95F1-7DD3D098E151}"/>
          </ac:spMkLst>
        </pc:spChg>
        <pc:spChg chg="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40" creationId="{3A9CCD3E-CDC3-44AD-885C-3EF421934C1F}"/>
          </ac:spMkLst>
        </pc:spChg>
        <pc:spChg chg="add 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41" creationId="{1BE4E2B2-3B5F-45DD-A0A5-719EEB4ECE2E}"/>
          </ac:spMkLst>
        </pc:spChg>
        <pc:spChg chg="add 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42" creationId="{C815F9BA-0620-4043-B76D-9AEF02B118DF}"/>
          </ac:spMkLst>
        </pc:spChg>
        <pc:spChg chg="add mod">
          <ac:chgData name="Ebtisam Ibrahim" userId="5629115e88b45765" providerId="LiveId" clId="{3CE60CCF-07A7-44A9-81A1-361EA382C8E2}" dt="2021-10-21T08:52:31.139" v="799"/>
          <ac:spMkLst>
            <pc:docMk/>
            <pc:sldMk cId="757697401" sldId="423"/>
            <ac:spMk id="43" creationId="{D6419FB2-268C-4DDD-8F1F-8D4431F35C8A}"/>
          </ac:spMkLst>
        </pc:spChg>
        <pc:grpChg chg="add del mod">
          <ac:chgData name="Ebtisam Ibrahim" userId="5629115e88b45765" providerId="LiveId" clId="{3CE60CCF-07A7-44A9-81A1-361EA382C8E2}" dt="2021-10-21T08:52:09.076" v="798" actId="478"/>
          <ac:grpSpMkLst>
            <pc:docMk/>
            <pc:sldMk cId="757697401" sldId="423"/>
            <ac:grpSpMk id="4" creationId="{21010C61-A3A9-4393-92C2-92E0C7F328C5}"/>
          </ac:grpSpMkLst>
        </pc:grpChg>
        <pc:grpChg chg="add del mod">
          <ac:chgData name="Ebtisam Ibrahim" userId="5629115e88b45765" providerId="LiveId" clId="{3CE60CCF-07A7-44A9-81A1-361EA382C8E2}" dt="2021-10-21T08:52:09.076" v="798" actId="478"/>
          <ac:grpSpMkLst>
            <pc:docMk/>
            <pc:sldMk cId="757697401" sldId="423"/>
            <ac:grpSpMk id="7" creationId="{6CB1BAA4-FA33-48A1-A26A-44B136B1ADE2}"/>
          </ac:grpSpMkLst>
        </pc:grpChg>
        <pc:grpChg chg="add del mod">
          <ac:chgData name="Ebtisam Ibrahim" userId="5629115e88b45765" providerId="LiveId" clId="{3CE60CCF-07A7-44A9-81A1-361EA382C8E2}" dt="2021-10-21T08:52:09.076" v="798" actId="478"/>
          <ac:grpSpMkLst>
            <pc:docMk/>
            <pc:sldMk cId="757697401" sldId="423"/>
            <ac:grpSpMk id="11" creationId="{88ACDD93-1CA0-4C86-996B-AF0DE6DBD3E7}"/>
          </ac:grpSpMkLst>
        </pc:grpChg>
        <pc:grpChg chg="add del mod">
          <ac:chgData name="Ebtisam Ibrahim" userId="5629115e88b45765" providerId="LiveId" clId="{3CE60CCF-07A7-44A9-81A1-361EA382C8E2}" dt="2021-10-21T08:52:09.076" v="798" actId="478"/>
          <ac:grpSpMkLst>
            <pc:docMk/>
            <pc:sldMk cId="757697401" sldId="423"/>
            <ac:grpSpMk id="14" creationId="{6DD19440-C57F-43A5-A6EF-FB84D3067E16}"/>
          </ac:grpSpMkLst>
        </pc:grpChg>
        <pc:grpChg chg="add del mod">
          <ac:chgData name="Ebtisam Ibrahim" userId="5629115e88b45765" providerId="LiveId" clId="{3CE60CCF-07A7-44A9-81A1-361EA382C8E2}" dt="2021-10-21T08:52:09.076" v="798" actId="478"/>
          <ac:grpSpMkLst>
            <pc:docMk/>
            <pc:sldMk cId="757697401" sldId="423"/>
            <ac:grpSpMk id="17" creationId="{23A3AB27-B3B7-45AE-9CC1-6D9A7A78A6BC}"/>
          </ac:grpSpMkLst>
        </pc:grpChg>
        <pc:grpChg chg="add mod">
          <ac:chgData name="Ebtisam Ibrahim" userId="5629115e88b45765" providerId="LiveId" clId="{3CE60CCF-07A7-44A9-81A1-361EA382C8E2}" dt="2021-10-21T08:52:31.139" v="799"/>
          <ac:grpSpMkLst>
            <pc:docMk/>
            <pc:sldMk cId="757697401" sldId="423"/>
            <ac:grpSpMk id="24" creationId="{A46C0A68-CDE8-4BAA-8D2B-E5921E4D47D7}"/>
          </ac:grpSpMkLst>
        </pc:grpChg>
        <pc:grpChg chg="add mod">
          <ac:chgData name="Ebtisam Ibrahim" userId="5629115e88b45765" providerId="LiveId" clId="{3CE60CCF-07A7-44A9-81A1-361EA382C8E2}" dt="2021-10-21T08:52:31.139" v="799"/>
          <ac:grpSpMkLst>
            <pc:docMk/>
            <pc:sldMk cId="757697401" sldId="423"/>
            <ac:grpSpMk id="27" creationId="{BDAE84ED-49EA-44F0-A01A-0079D19097D6}"/>
          </ac:grpSpMkLst>
        </pc:grpChg>
        <pc:grpChg chg="add mod">
          <ac:chgData name="Ebtisam Ibrahim" userId="5629115e88b45765" providerId="LiveId" clId="{3CE60CCF-07A7-44A9-81A1-361EA382C8E2}" dt="2021-10-21T08:52:31.139" v="799"/>
          <ac:grpSpMkLst>
            <pc:docMk/>
            <pc:sldMk cId="757697401" sldId="423"/>
            <ac:grpSpMk id="32" creationId="{5519E063-F5AC-4BCC-9AA0-B85FAD64E079}"/>
          </ac:grpSpMkLst>
        </pc:grpChg>
        <pc:grpChg chg="add mod">
          <ac:chgData name="Ebtisam Ibrahim" userId="5629115e88b45765" providerId="LiveId" clId="{3CE60CCF-07A7-44A9-81A1-361EA382C8E2}" dt="2021-10-21T08:52:31.139" v="799"/>
          <ac:grpSpMkLst>
            <pc:docMk/>
            <pc:sldMk cId="757697401" sldId="423"/>
            <ac:grpSpMk id="35" creationId="{15C97FC2-5C0F-43D5-A000-3D582C320962}"/>
          </ac:grpSpMkLst>
        </pc:grpChg>
        <pc:grpChg chg="add mod">
          <ac:chgData name="Ebtisam Ibrahim" userId="5629115e88b45765" providerId="LiveId" clId="{3CE60CCF-07A7-44A9-81A1-361EA382C8E2}" dt="2021-10-21T08:52:31.139" v="799"/>
          <ac:grpSpMkLst>
            <pc:docMk/>
            <pc:sldMk cId="757697401" sldId="423"/>
            <ac:grpSpMk id="38" creationId="{D834ACDA-ED66-4E4A-8901-ED9DB86FE543}"/>
          </ac:grpSpMkLst>
        </pc:grpChg>
        <pc:picChg chg="add del mod">
          <ac:chgData name="Ebtisam Ibrahim" userId="5629115e88b45765" providerId="LiveId" clId="{3CE60CCF-07A7-44A9-81A1-361EA382C8E2}" dt="2021-10-21T08:52:09.076" v="798" actId="478"/>
          <ac:picMkLst>
            <pc:docMk/>
            <pc:sldMk cId="757697401" sldId="423"/>
            <ac:picMk id="23" creationId="{4B5B788E-3671-49A2-8E43-721CCD1C74BC}"/>
          </ac:picMkLst>
        </pc:picChg>
        <pc:picChg chg="add mod">
          <ac:chgData name="Ebtisam Ibrahim" userId="5629115e88b45765" providerId="LiveId" clId="{3CE60CCF-07A7-44A9-81A1-361EA382C8E2}" dt="2021-10-21T08:52:31.139" v="799"/>
          <ac:picMkLst>
            <pc:docMk/>
            <pc:sldMk cId="757697401" sldId="423"/>
            <ac:picMk id="44" creationId="{78556D9E-D142-40FA-A28B-FC5FADF68C7B}"/>
          </ac:picMkLst>
        </pc:picChg>
      </pc:sldChg>
      <pc:sldChg chg="modSp add mod ord">
        <pc:chgData name="Ebtisam Ibrahim" userId="5629115e88b45765" providerId="LiveId" clId="{3CE60CCF-07A7-44A9-81A1-361EA382C8E2}" dt="2021-10-21T08:55:15.258" v="806" actId="20577"/>
        <pc:sldMkLst>
          <pc:docMk/>
          <pc:sldMk cId="1710699675" sldId="424"/>
        </pc:sldMkLst>
        <pc:spChg chg="mod">
          <ac:chgData name="Ebtisam Ibrahim" userId="5629115e88b45765" providerId="LiveId" clId="{3CE60CCF-07A7-44A9-81A1-361EA382C8E2}" dt="2021-10-21T08:53:31.176" v="805" actId="20577"/>
          <ac:spMkLst>
            <pc:docMk/>
            <pc:sldMk cId="1710699675" sldId="424"/>
            <ac:spMk id="2" creationId="{C950DBDE-8B6A-4D37-9D56-44C37EA911AC}"/>
          </ac:spMkLst>
        </pc:spChg>
        <pc:spChg chg="mod">
          <ac:chgData name="Ebtisam Ibrahim" userId="5629115e88b45765" providerId="LiveId" clId="{3CE60CCF-07A7-44A9-81A1-361EA382C8E2}" dt="2021-10-21T08:55:15.258" v="806" actId="20577"/>
          <ac:spMkLst>
            <pc:docMk/>
            <pc:sldMk cId="1710699675" sldId="424"/>
            <ac:spMk id="18" creationId="{7028DAC7-DFD1-4FA3-AA52-6C63C81307F5}"/>
          </ac:spMkLst>
        </pc:spChg>
      </pc:sldChg>
      <pc:sldChg chg="del">
        <pc:chgData name="Ebtisam Ibrahim" userId="5629115e88b45765" providerId="LiveId" clId="{3CE60CCF-07A7-44A9-81A1-361EA382C8E2}" dt="2021-10-19T07:04:27.302" v="30" actId="47"/>
        <pc:sldMkLst>
          <pc:docMk/>
          <pc:sldMk cId="2624562934" sldId="424"/>
        </pc:sldMkLst>
      </pc:sldChg>
      <pc:sldChg chg="del">
        <pc:chgData name="Ebtisam Ibrahim" userId="5629115e88b45765" providerId="LiveId" clId="{3CE60CCF-07A7-44A9-81A1-361EA382C8E2}" dt="2021-10-19T07:04:27.264" v="29" actId="47"/>
        <pc:sldMkLst>
          <pc:docMk/>
          <pc:sldMk cId="3003390279" sldId="425"/>
        </pc:sldMkLst>
      </pc:sldChg>
      <pc:sldChg chg="del">
        <pc:chgData name="Ebtisam Ibrahim" userId="5629115e88b45765" providerId="LiveId" clId="{3CE60CCF-07A7-44A9-81A1-361EA382C8E2}" dt="2021-10-19T07:04:26.730" v="24" actId="47"/>
        <pc:sldMkLst>
          <pc:docMk/>
          <pc:sldMk cId="1169644341" sldId="426"/>
        </pc:sldMkLst>
      </pc:sldChg>
      <pc:sldChg chg="del">
        <pc:chgData name="Ebtisam Ibrahim" userId="5629115e88b45765" providerId="LiveId" clId="{3CE60CCF-07A7-44A9-81A1-361EA382C8E2}" dt="2021-10-19T07:04:26.693" v="23" actId="47"/>
        <pc:sldMkLst>
          <pc:docMk/>
          <pc:sldMk cId="1627314116" sldId="427"/>
        </pc:sldMkLst>
      </pc:sldChg>
      <pc:sldChg chg="del">
        <pc:chgData name="Ebtisam Ibrahim" userId="5629115e88b45765" providerId="LiveId" clId="{3CE60CCF-07A7-44A9-81A1-361EA382C8E2}" dt="2021-10-19T07:04:26.560" v="19" actId="47"/>
        <pc:sldMkLst>
          <pc:docMk/>
          <pc:sldMk cId="828284628" sldId="428"/>
        </pc:sldMkLst>
      </pc:sldChg>
      <pc:sldChg chg="del">
        <pc:chgData name="Ebtisam Ibrahim" userId="5629115e88b45765" providerId="LiveId" clId="{3CE60CCF-07A7-44A9-81A1-361EA382C8E2}" dt="2021-10-19T07:04:27.240" v="28" actId="47"/>
        <pc:sldMkLst>
          <pc:docMk/>
          <pc:sldMk cId="1084410049" sldId="429"/>
        </pc:sldMkLst>
      </pc:sldChg>
      <pc:sldChg chg="del">
        <pc:chgData name="Ebtisam Ibrahim" userId="5629115e88b45765" providerId="LiveId" clId="{3CE60CCF-07A7-44A9-81A1-361EA382C8E2}" dt="2021-10-19T07:04:27.160" v="26" actId="47"/>
        <pc:sldMkLst>
          <pc:docMk/>
          <pc:sldMk cId="2651829028" sldId="430"/>
        </pc:sldMkLst>
      </pc:sldChg>
      <pc:sldChg chg="del">
        <pc:chgData name="Ebtisam Ibrahim" userId="5629115e88b45765" providerId="LiveId" clId="{3CE60CCF-07A7-44A9-81A1-361EA382C8E2}" dt="2021-10-19T07:04:27.080" v="25" actId="47"/>
        <pc:sldMkLst>
          <pc:docMk/>
          <pc:sldMk cId="1015917235" sldId="431"/>
        </pc:sldMkLst>
      </pc:sldChg>
      <pc:sldChg chg="del">
        <pc:chgData name="Ebtisam Ibrahim" userId="5629115e88b45765" providerId="LiveId" clId="{3CE60CCF-07A7-44A9-81A1-361EA382C8E2}" dt="2021-10-19T07:04:26.677" v="22" actId="47"/>
        <pc:sldMkLst>
          <pc:docMk/>
          <pc:sldMk cId="1564411877" sldId="432"/>
        </pc:sldMkLst>
      </pc:sldChg>
      <pc:sldChg chg="del">
        <pc:chgData name="Ebtisam Ibrahim" userId="5629115e88b45765" providerId="LiveId" clId="{3CE60CCF-07A7-44A9-81A1-361EA382C8E2}" dt="2021-10-19T07:04:26.641" v="21" actId="47"/>
        <pc:sldMkLst>
          <pc:docMk/>
          <pc:sldMk cId="1159843416" sldId="433"/>
        </pc:sldMkLst>
      </pc:sldChg>
      <pc:sldChg chg="del">
        <pc:chgData name="Ebtisam Ibrahim" userId="5629115e88b45765" providerId="LiveId" clId="{3CE60CCF-07A7-44A9-81A1-361EA382C8E2}" dt="2021-10-19T07:04:26.591" v="20" actId="47"/>
        <pc:sldMkLst>
          <pc:docMk/>
          <pc:sldMk cId="4208916652" sldId="434"/>
        </pc:sldMkLst>
      </pc:sldChg>
      <pc:sldChg chg="del">
        <pc:chgData name="Ebtisam Ibrahim" userId="5629115e88b45765" providerId="LiveId" clId="{3CE60CCF-07A7-44A9-81A1-361EA382C8E2}" dt="2021-10-19T07:04:26.526" v="18" actId="47"/>
        <pc:sldMkLst>
          <pc:docMk/>
          <pc:sldMk cId="3136450507" sldId="435"/>
        </pc:sldMkLst>
      </pc:sldChg>
      <pc:sldChg chg="del">
        <pc:chgData name="Ebtisam Ibrahim" userId="5629115e88b45765" providerId="LiveId" clId="{3CE60CCF-07A7-44A9-81A1-361EA382C8E2}" dt="2021-10-19T07:04:26.490" v="17" actId="47"/>
        <pc:sldMkLst>
          <pc:docMk/>
          <pc:sldMk cId="908717464" sldId="436"/>
        </pc:sldMkLst>
      </pc:sldChg>
      <pc:sldChg chg="del">
        <pc:chgData name="Ebtisam Ibrahim" userId="5629115e88b45765" providerId="LiveId" clId="{3CE60CCF-07A7-44A9-81A1-361EA382C8E2}" dt="2021-10-19T07:04:26.458" v="16" actId="47"/>
        <pc:sldMkLst>
          <pc:docMk/>
          <pc:sldMk cId="2671092141" sldId="437"/>
        </pc:sldMkLst>
      </pc:sldChg>
      <pc:sldChg chg="del">
        <pc:chgData name="Ebtisam Ibrahim" userId="5629115e88b45765" providerId="LiveId" clId="{3CE60CCF-07A7-44A9-81A1-361EA382C8E2}" dt="2021-10-19T07:04:26.442" v="15" actId="47"/>
        <pc:sldMkLst>
          <pc:docMk/>
          <pc:sldMk cId="1808556518" sldId="438"/>
        </pc:sldMkLst>
      </pc:sldChg>
      <pc:sldChg chg="del">
        <pc:chgData name="Ebtisam Ibrahim" userId="5629115e88b45765" providerId="LiveId" clId="{3CE60CCF-07A7-44A9-81A1-361EA382C8E2}" dt="2021-10-19T07:04:26.426" v="14" actId="47"/>
        <pc:sldMkLst>
          <pc:docMk/>
          <pc:sldMk cId="3867888023" sldId="440"/>
        </pc:sldMkLst>
      </pc:sldChg>
      <pc:sldChg chg="del">
        <pc:chgData name="Ebtisam Ibrahim" userId="5629115e88b45765" providerId="LiveId" clId="{3CE60CCF-07A7-44A9-81A1-361EA382C8E2}" dt="2021-10-19T07:04:26.392" v="13" actId="47"/>
        <pc:sldMkLst>
          <pc:docMk/>
          <pc:sldMk cId="2459646696" sldId="441"/>
        </pc:sldMkLst>
      </pc:sldChg>
      <pc:sldChg chg="del">
        <pc:chgData name="Ebtisam Ibrahim" userId="5629115e88b45765" providerId="LiveId" clId="{3CE60CCF-07A7-44A9-81A1-361EA382C8E2}" dt="2021-10-19T07:04:26.360" v="12" actId="47"/>
        <pc:sldMkLst>
          <pc:docMk/>
          <pc:sldMk cId="741860793" sldId="442"/>
        </pc:sldMkLst>
      </pc:sldChg>
      <pc:sldChg chg="del">
        <pc:chgData name="Ebtisam Ibrahim" userId="5629115e88b45765" providerId="LiveId" clId="{3CE60CCF-07A7-44A9-81A1-361EA382C8E2}" dt="2021-10-19T07:04:26.312" v="11" actId="47"/>
        <pc:sldMkLst>
          <pc:docMk/>
          <pc:sldMk cId="188894355" sldId="443"/>
        </pc:sldMkLst>
      </pc:sldChg>
      <pc:sldChg chg="del">
        <pc:chgData name="Ebtisam Ibrahim" userId="5629115e88b45765" providerId="LiveId" clId="{3CE60CCF-07A7-44A9-81A1-361EA382C8E2}" dt="2021-10-19T07:04:26.274" v="10" actId="47"/>
        <pc:sldMkLst>
          <pc:docMk/>
          <pc:sldMk cId="2195672349" sldId="444"/>
        </pc:sldMkLst>
      </pc:sldChg>
      <pc:sldChg chg="del">
        <pc:chgData name="Ebtisam Ibrahim" userId="5629115e88b45765" providerId="LiveId" clId="{3CE60CCF-07A7-44A9-81A1-361EA382C8E2}" dt="2021-10-19T07:04:26.226" v="9" actId="47"/>
        <pc:sldMkLst>
          <pc:docMk/>
          <pc:sldMk cId="1409535339" sldId="445"/>
        </pc:sldMkLst>
      </pc:sldChg>
      <pc:sldChg chg="del">
        <pc:chgData name="Ebtisam Ibrahim" userId="5629115e88b45765" providerId="LiveId" clId="{3CE60CCF-07A7-44A9-81A1-361EA382C8E2}" dt="2021-10-19T07:04:26.193" v="8" actId="47"/>
        <pc:sldMkLst>
          <pc:docMk/>
          <pc:sldMk cId="4193299474" sldId="446"/>
        </pc:sldMkLst>
      </pc:sldChg>
      <pc:sldChg chg="del">
        <pc:chgData name="Ebtisam Ibrahim" userId="5629115e88b45765" providerId="LiveId" clId="{3CE60CCF-07A7-44A9-81A1-361EA382C8E2}" dt="2021-10-19T07:04:26.157" v="7" actId="47"/>
        <pc:sldMkLst>
          <pc:docMk/>
          <pc:sldMk cId="4099158403" sldId="447"/>
        </pc:sldMkLst>
      </pc:sldChg>
      <pc:sldChg chg="del">
        <pc:chgData name="Ebtisam Ibrahim" userId="5629115e88b45765" providerId="LiveId" clId="{3CE60CCF-07A7-44A9-81A1-361EA382C8E2}" dt="2021-10-19T07:04:25.827" v="6" actId="47"/>
        <pc:sldMkLst>
          <pc:docMk/>
          <pc:sldMk cId="1112253544" sldId="448"/>
        </pc:sldMkLst>
      </pc:sldChg>
      <pc:sldChg chg="del">
        <pc:chgData name="Ebtisam Ibrahim" userId="5629115e88b45765" providerId="LiveId" clId="{3CE60CCF-07A7-44A9-81A1-361EA382C8E2}" dt="2021-10-19T07:04:25.452" v="5" actId="47"/>
        <pc:sldMkLst>
          <pc:docMk/>
          <pc:sldMk cId="4154643632" sldId="449"/>
        </pc:sldMkLst>
      </pc:sldChg>
      <pc:sldChg chg="del">
        <pc:chgData name="Ebtisam Ibrahim" userId="5629115e88b45765" providerId="LiveId" clId="{3CE60CCF-07A7-44A9-81A1-361EA382C8E2}" dt="2021-10-19T07:04:24.985" v="3" actId="47"/>
        <pc:sldMkLst>
          <pc:docMk/>
          <pc:sldMk cId="102012433" sldId="450"/>
        </pc:sldMkLst>
      </pc:sldChg>
      <pc:sldChg chg="del">
        <pc:chgData name="Ebtisam Ibrahim" userId="5629115e88b45765" providerId="LiveId" clId="{3CE60CCF-07A7-44A9-81A1-361EA382C8E2}" dt="2021-10-19T07:04:24.744" v="2" actId="47"/>
        <pc:sldMkLst>
          <pc:docMk/>
          <pc:sldMk cId="3460583469" sldId="451"/>
        </pc:sldMkLst>
      </pc:sldChg>
      <pc:sldChg chg="del">
        <pc:chgData name="Ebtisam Ibrahim" userId="5629115e88b45765" providerId="LiveId" clId="{3CE60CCF-07A7-44A9-81A1-361EA382C8E2}" dt="2021-10-19T07:04:24.459" v="1" actId="47"/>
        <pc:sldMkLst>
          <pc:docMk/>
          <pc:sldMk cId="3687672642" sldId="452"/>
        </pc:sldMkLst>
      </pc:sldChg>
      <pc:sldChg chg="del">
        <pc:chgData name="Ebtisam Ibrahim" userId="5629115e88b45765" providerId="LiveId" clId="{3CE60CCF-07A7-44A9-81A1-361EA382C8E2}" dt="2021-10-19T07:04:25.405" v="4" actId="47"/>
        <pc:sldMkLst>
          <pc:docMk/>
          <pc:sldMk cId="3086211412" sldId="453"/>
        </pc:sldMkLst>
      </pc:sldChg>
      <pc:sldChg chg="del">
        <pc:chgData name="Ebtisam Ibrahim" userId="5629115e88b45765" providerId="LiveId" clId="{3CE60CCF-07A7-44A9-81A1-361EA382C8E2}" dt="2021-10-19T07:04:24.066" v="0" actId="47"/>
        <pc:sldMkLst>
          <pc:docMk/>
          <pc:sldMk cId="3805620284" sldId="454"/>
        </pc:sldMkLst>
      </pc:sldChg>
      <pc:sldMasterChg chg="delSldLayout">
        <pc:chgData name="Ebtisam Ibrahim" userId="5629115e88b45765" providerId="LiveId" clId="{3CE60CCF-07A7-44A9-81A1-361EA382C8E2}" dt="2021-10-19T08:08:29.010" v="350" actId="47"/>
        <pc:sldMasterMkLst>
          <pc:docMk/>
          <pc:sldMasterMk cId="0" sldId="2147483680"/>
        </pc:sldMasterMkLst>
        <pc:sldLayoutChg chg="del">
          <pc:chgData name="Ebtisam Ibrahim" userId="5629115e88b45765" providerId="LiveId" clId="{3CE60CCF-07A7-44A9-81A1-361EA382C8E2}" dt="2021-10-19T08:08:29.010" v="350" actId="47"/>
          <pc:sldLayoutMkLst>
            <pc:docMk/>
            <pc:sldMasterMk cId="0" sldId="2147483680"/>
            <pc:sldLayoutMk cId="0" sldId="2147483659"/>
          </pc:sldLayoutMkLst>
        </pc:sldLayoutChg>
        <pc:sldLayoutChg chg="del">
          <pc:chgData name="Ebtisam Ibrahim" userId="5629115e88b45765" providerId="LiveId" clId="{3CE60CCF-07A7-44A9-81A1-361EA382C8E2}" dt="2021-10-19T07:18:28.246" v="213" actId="47"/>
          <pc:sldLayoutMkLst>
            <pc:docMk/>
            <pc:sldMasterMk cId="0" sldId="2147483680"/>
            <pc:sldLayoutMk cId="0" sldId="2147483663"/>
          </pc:sldLayoutMkLst>
        </pc:sldLayoutChg>
      </pc:sldMasterChg>
    </pc:docChg>
  </pc:docChgLst>
  <pc:docChgLst>
    <pc:chgData name="Ebtisam Ibrahim" userId="5629115e88b45765" providerId="LiveId" clId="{EA449FE6-A6A9-4B71-83EB-420DC65E378C}"/>
    <pc:docChg chg="undo custSel addSld delSld modSld sldOrd">
      <pc:chgData name="Ebtisam Ibrahim" userId="5629115e88b45765" providerId="LiveId" clId="{EA449FE6-A6A9-4B71-83EB-420DC65E378C}" dt="2021-10-12T20:55:27.715" v="1072"/>
      <pc:docMkLst>
        <pc:docMk/>
      </pc:docMkLst>
      <pc:sldChg chg="modSp mod">
        <pc:chgData name="Ebtisam Ibrahim" userId="5629115e88b45765" providerId="LiveId" clId="{EA449FE6-A6A9-4B71-83EB-420DC65E378C}" dt="2021-10-10T05:21:30.359" v="0" actId="1076"/>
        <pc:sldMkLst>
          <pc:docMk/>
          <pc:sldMk cId="0" sldId="256"/>
        </pc:sldMkLst>
        <pc:spChg chg="mod">
          <ac:chgData name="Ebtisam Ibrahim" userId="5629115e88b45765" providerId="LiveId" clId="{EA449FE6-A6A9-4B71-83EB-420DC65E378C}" dt="2021-10-10T05:21:30.359" v="0" actId="1076"/>
          <ac:spMkLst>
            <pc:docMk/>
            <pc:sldMk cId="0" sldId="256"/>
            <ac:spMk id="176" creationId="{00000000-0000-0000-0000-000000000000}"/>
          </ac:spMkLst>
        </pc:spChg>
      </pc:sldChg>
      <pc:sldChg chg="addSp delSp modSp">
        <pc:chgData name="Ebtisam Ibrahim" userId="5629115e88b45765" providerId="LiveId" clId="{EA449FE6-A6A9-4B71-83EB-420DC65E378C}" dt="2021-10-11T16:43:50.769" v="252"/>
        <pc:sldMkLst>
          <pc:docMk/>
          <pc:sldMk cId="0" sldId="257"/>
        </pc:sldMkLst>
        <pc:spChg chg="add del mod">
          <ac:chgData name="Ebtisam Ibrahim" userId="5629115e88b45765" providerId="LiveId" clId="{EA449FE6-A6A9-4B71-83EB-420DC65E378C}" dt="2021-10-11T16:43:50.769" v="252"/>
          <ac:spMkLst>
            <pc:docMk/>
            <pc:sldMk cId="0" sldId="257"/>
            <ac:spMk id="8" creationId="{A73F200F-7288-40D1-8E86-D0F3CF9D5DAC}"/>
          </ac:spMkLst>
        </pc:spChg>
        <pc:spChg chg="add del mod">
          <ac:chgData name="Ebtisam Ibrahim" userId="5629115e88b45765" providerId="LiveId" clId="{EA449FE6-A6A9-4B71-83EB-420DC65E378C}" dt="2021-10-11T16:43:50.769" v="252"/>
          <ac:spMkLst>
            <pc:docMk/>
            <pc:sldMk cId="0" sldId="257"/>
            <ac:spMk id="9" creationId="{9CCD6113-3DFC-4DBA-9799-2C2748AD267E}"/>
          </ac:spMkLst>
        </pc:spChg>
        <pc:spChg chg="add del mod">
          <ac:chgData name="Ebtisam Ibrahim" userId="5629115e88b45765" providerId="LiveId" clId="{EA449FE6-A6A9-4B71-83EB-420DC65E378C}" dt="2021-10-11T16:43:50.769" v="252"/>
          <ac:spMkLst>
            <pc:docMk/>
            <pc:sldMk cId="0" sldId="257"/>
            <ac:spMk id="10" creationId="{DCAA1D0F-B1A0-4536-B063-E625BA0A9CAC}"/>
          </ac:spMkLst>
        </pc:spChg>
        <pc:spChg chg="add del mod">
          <ac:chgData name="Ebtisam Ibrahim" userId="5629115e88b45765" providerId="LiveId" clId="{EA449FE6-A6A9-4B71-83EB-420DC65E378C}" dt="2021-10-11T16:43:50.769" v="252"/>
          <ac:spMkLst>
            <pc:docMk/>
            <pc:sldMk cId="0" sldId="257"/>
            <ac:spMk id="11" creationId="{E32814E8-5041-4291-A129-1BB7CA28F7C9}"/>
          </ac:spMkLst>
        </pc:spChg>
        <pc:spChg chg="add del mod">
          <ac:chgData name="Ebtisam Ibrahim" userId="5629115e88b45765" providerId="LiveId" clId="{EA449FE6-A6A9-4B71-83EB-420DC65E378C}" dt="2021-10-11T16:43:50.769" v="252"/>
          <ac:spMkLst>
            <pc:docMk/>
            <pc:sldMk cId="0" sldId="257"/>
            <ac:spMk id="12" creationId="{85EB58AC-B466-4EF7-884E-6252033CA82E}"/>
          </ac:spMkLst>
        </pc:spChg>
        <pc:spChg chg="add del mod">
          <ac:chgData name="Ebtisam Ibrahim" userId="5629115e88b45765" providerId="LiveId" clId="{EA449FE6-A6A9-4B71-83EB-420DC65E378C}" dt="2021-10-11T16:43:50.769" v="252"/>
          <ac:spMkLst>
            <pc:docMk/>
            <pc:sldMk cId="0" sldId="257"/>
            <ac:spMk id="13" creationId="{ECC07EBE-AF11-4208-BD42-6865D96EEE55}"/>
          </ac:spMkLst>
        </pc:spChg>
        <pc:spChg chg="add del mod">
          <ac:chgData name="Ebtisam Ibrahim" userId="5629115e88b45765" providerId="LiveId" clId="{EA449FE6-A6A9-4B71-83EB-420DC65E378C}" dt="2021-10-11T16:43:50.769" v="252"/>
          <ac:spMkLst>
            <pc:docMk/>
            <pc:sldMk cId="0" sldId="257"/>
            <ac:spMk id="14" creationId="{25BEFA8D-374A-4050-97A3-B60824E626C4}"/>
          </ac:spMkLst>
        </pc:spChg>
        <pc:spChg chg="add del mod">
          <ac:chgData name="Ebtisam Ibrahim" userId="5629115e88b45765" providerId="LiveId" clId="{EA449FE6-A6A9-4B71-83EB-420DC65E378C}" dt="2021-10-11T16:43:50.769" v="252"/>
          <ac:spMkLst>
            <pc:docMk/>
            <pc:sldMk cId="0" sldId="257"/>
            <ac:spMk id="15" creationId="{CE72741E-1EAC-4BA1-BEFB-9FE0E6BE2A8F}"/>
          </ac:spMkLst>
        </pc:spChg>
      </pc:sldChg>
      <pc:sldChg chg="add">
        <pc:chgData name="Ebtisam Ibrahim" userId="5629115e88b45765" providerId="LiveId" clId="{EA449FE6-A6A9-4B71-83EB-420DC65E378C}" dt="2021-10-10T05:37:10.644" v="15"/>
        <pc:sldMkLst>
          <pc:docMk/>
          <pc:sldMk cId="23929700" sldId="259"/>
        </pc:sldMkLst>
      </pc:sldChg>
      <pc:sldChg chg="add">
        <pc:chgData name="Ebtisam Ibrahim" userId="5629115e88b45765" providerId="LiveId" clId="{EA449FE6-A6A9-4B71-83EB-420DC65E378C}" dt="2021-10-10T05:32:01.900" v="1"/>
        <pc:sldMkLst>
          <pc:docMk/>
          <pc:sldMk cId="3098924727" sldId="260"/>
        </pc:sldMkLst>
      </pc:sldChg>
      <pc:sldChg chg="add">
        <pc:chgData name="Ebtisam Ibrahim" userId="5629115e88b45765" providerId="LiveId" clId="{EA449FE6-A6A9-4B71-83EB-420DC65E378C}" dt="2021-10-10T05:34:23.532" v="6"/>
        <pc:sldMkLst>
          <pc:docMk/>
          <pc:sldMk cId="1676388340" sldId="261"/>
        </pc:sldMkLst>
      </pc:sldChg>
      <pc:sldChg chg="add">
        <pc:chgData name="Ebtisam Ibrahim" userId="5629115e88b45765" providerId="LiveId" clId="{EA449FE6-A6A9-4B71-83EB-420DC65E378C}" dt="2021-10-10T05:34:49.321" v="7"/>
        <pc:sldMkLst>
          <pc:docMk/>
          <pc:sldMk cId="2177574918" sldId="262"/>
        </pc:sldMkLst>
      </pc:sldChg>
      <pc:sldChg chg="add">
        <pc:chgData name="Ebtisam Ibrahim" userId="5629115e88b45765" providerId="LiveId" clId="{EA449FE6-A6A9-4B71-83EB-420DC65E378C}" dt="2021-10-10T05:35:06.118" v="8"/>
        <pc:sldMkLst>
          <pc:docMk/>
          <pc:sldMk cId="1250882191" sldId="263"/>
        </pc:sldMkLst>
      </pc:sldChg>
      <pc:sldChg chg="add">
        <pc:chgData name="Ebtisam Ibrahim" userId="5629115e88b45765" providerId="LiveId" clId="{EA449FE6-A6A9-4B71-83EB-420DC65E378C}" dt="2021-10-10T05:35:22.291" v="9"/>
        <pc:sldMkLst>
          <pc:docMk/>
          <pc:sldMk cId="2697252395" sldId="264"/>
        </pc:sldMkLst>
      </pc:sldChg>
      <pc:sldChg chg="add">
        <pc:chgData name="Ebtisam Ibrahim" userId="5629115e88b45765" providerId="LiveId" clId="{EA449FE6-A6A9-4B71-83EB-420DC65E378C}" dt="2021-10-10T05:36:56.622" v="14"/>
        <pc:sldMkLst>
          <pc:docMk/>
          <pc:sldMk cId="3838952365" sldId="265"/>
        </pc:sldMkLst>
      </pc:sldChg>
      <pc:sldChg chg="modSp add mod">
        <pc:chgData name="Ebtisam Ibrahim" userId="5629115e88b45765" providerId="LiveId" clId="{EA449FE6-A6A9-4B71-83EB-420DC65E378C}" dt="2021-10-10T06:07:42.393" v="24" actId="14100"/>
        <pc:sldMkLst>
          <pc:docMk/>
          <pc:sldMk cId="235865969" sldId="266"/>
        </pc:sldMkLst>
        <pc:spChg chg="mod">
          <ac:chgData name="Ebtisam Ibrahim" userId="5629115e88b45765" providerId="LiveId" clId="{EA449FE6-A6A9-4B71-83EB-420DC65E378C}" dt="2021-10-10T05:54:41.387" v="22" actId="1076"/>
          <ac:spMkLst>
            <pc:docMk/>
            <pc:sldMk cId="235865969" sldId="266"/>
            <ac:spMk id="5" creationId="{00000000-0000-0000-0000-000000000000}"/>
          </ac:spMkLst>
        </pc:spChg>
        <pc:spChg chg="mod">
          <ac:chgData name="Ebtisam Ibrahim" userId="5629115e88b45765" providerId="LiveId" clId="{EA449FE6-A6A9-4B71-83EB-420DC65E378C}" dt="2021-10-10T05:54:46.243" v="23" actId="1076"/>
          <ac:spMkLst>
            <pc:docMk/>
            <pc:sldMk cId="235865969" sldId="266"/>
            <ac:spMk id="11" creationId="{00000000-0000-0000-0000-000000000000}"/>
          </ac:spMkLst>
        </pc:spChg>
        <pc:spChg chg="mod">
          <ac:chgData name="Ebtisam Ibrahim" userId="5629115e88b45765" providerId="LiveId" clId="{EA449FE6-A6A9-4B71-83EB-420DC65E378C}" dt="2021-10-10T05:54:35.049" v="21" actId="1076"/>
          <ac:spMkLst>
            <pc:docMk/>
            <pc:sldMk cId="235865969" sldId="266"/>
            <ac:spMk id="12" creationId="{00000000-0000-0000-0000-000000000000}"/>
          </ac:spMkLst>
        </pc:spChg>
        <pc:spChg chg="mod">
          <ac:chgData name="Ebtisam Ibrahim" userId="5629115e88b45765" providerId="LiveId" clId="{EA449FE6-A6A9-4B71-83EB-420DC65E378C}" dt="2021-10-10T05:54:18.796" v="19" actId="1076"/>
          <ac:spMkLst>
            <pc:docMk/>
            <pc:sldMk cId="235865969" sldId="266"/>
            <ac:spMk id="13" creationId="{00000000-0000-0000-0000-000000000000}"/>
          </ac:spMkLst>
        </pc:spChg>
        <pc:spChg chg="mod">
          <ac:chgData name="Ebtisam Ibrahim" userId="5629115e88b45765" providerId="LiveId" clId="{EA449FE6-A6A9-4B71-83EB-420DC65E378C}" dt="2021-10-10T05:54:08.284" v="17" actId="1076"/>
          <ac:spMkLst>
            <pc:docMk/>
            <pc:sldMk cId="235865969" sldId="266"/>
            <ac:spMk id="14" creationId="{00000000-0000-0000-0000-000000000000}"/>
          </ac:spMkLst>
        </pc:spChg>
        <pc:picChg chg="mod">
          <ac:chgData name="Ebtisam Ibrahim" userId="5629115e88b45765" providerId="LiveId" clId="{EA449FE6-A6A9-4B71-83EB-420DC65E378C}" dt="2021-10-10T06:07:42.393" v="24" actId="14100"/>
          <ac:picMkLst>
            <pc:docMk/>
            <pc:sldMk cId="235865969" sldId="266"/>
            <ac:picMk id="4" creationId="{00000000-0000-0000-0000-000000000000}"/>
          </ac:picMkLst>
        </pc:picChg>
      </pc:sldChg>
      <pc:sldChg chg="modSp add mod">
        <pc:chgData name="Ebtisam Ibrahim" userId="5629115e88b45765" providerId="LiveId" clId="{EA449FE6-A6A9-4B71-83EB-420DC65E378C}" dt="2021-10-10T05:33:25.624" v="5" actId="404"/>
        <pc:sldMkLst>
          <pc:docMk/>
          <pc:sldMk cId="3270660233" sldId="267"/>
        </pc:sldMkLst>
        <pc:graphicFrameChg chg="modGraphic">
          <ac:chgData name="Ebtisam Ibrahim" userId="5629115e88b45765" providerId="LiveId" clId="{EA449FE6-A6A9-4B71-83EB-420DC65E378C}" dt="2021-10-10T05:33:25.624" v="5" actId="404"/>
          <ac:graphicFrameMkLst>
            <pc:docMk/>
            <pc:sldMk cId="3270660233" sldId="267"/>
            <ac:graphicFrameMk id="8" creationId="{00000000-0000-0000-0000-000000000000}"/>
          </ac:graphicFrameMkLst>
        </pc:graphicFrameChg>
      </pc:sldChg>
      <pc:sldChg chg="add">
        <pc:chgData name="Ebtisam Ibrahim" userId="5629115e88b45765" providerId="LiveId" clId="{EA449FE6-A6A9-4B71-83EB-420DC65E378C}" dt="2021-10-10T05:35:53.403" v="11"/>
        <pc:sldMkLst>
          <pc:docMk/>
          <pc:sldMk cId="1555358447" sldId="268"/>
        </pc:sldMkLst>
      </pc:sldChg>
      <pc:sldChg chg="add">
        <pc:chgData name="Ebtisam Ibrahim" userId="5629115e88b45765" providerId="LiveId" clId="{EA449FE6-A6A9-4B71-83EB-420DC65E378C}" dt="2021-10-10T05:32:21.787" v="2"/>
        <pc:sldMkLst>
          <pc:docMk/>
          <pc:sldMk cId="2484415609" sldId="270"/>
        </pc:sldMkLst>
      </pc:sldChg>
      <pc:sldChg chg="ord">
        <pc:chgData name="Ebtisam Ibrahim" userId="5629115e88b45765" providerId="LiveId" clId="{EA449FE6-A6A9-4B71-83EB-420DC65E378C}" dt="2021-10-11T16:44:38.125" v="262"/>
        <pc:sldMkLst>
          <pc:docMk/>
          <pc:sldMk cId="910788313" sldId="330"/>
        </pc:sldMkLst>
      </pc:sldChg>
      <pc:sldChg chg="add">
        <pc:chgData name="Ebtisam Ibrahim" userId="5629115e88b45765" providerId="LiveId" clId="{EA449FE6-A6A9-4B71-83EB-420DC65E378C}" dt="2021-10-10T05:35:40.091" v="10"/>
        <pc:sldMkLst>
          <pc:docMk/>
          <pc:sldMk cId="1752865220" sldId="331"/>
        </pc:sldMkLst>
      </pc:sldChg>
      <pc:sldChg chg="modSp add ord">
        <pc:chgData name="Ebtisam Ibrahim" userId="5629115e88b45765" providerId="LiveId" clId="{EA449FE6-A6A9-4B71-83EB-420DC65E378C}" dt="2021-10-11T05:31:56.570" v="53" actId="20577"/>
        <pc:sldMkLst>
          <pc:docMk/>
          <pc:sldMk cId="1332137591" sldId="332"/>
        </pc:sldMkLst>
        <pc:spChg chg="mod">
          <ac:chgData name="Ebtisam Ibrahim" userId="5629115e88b45765" providerId="LiveId" clId="{EA449FE6-A6A9-4B71-83EB-420DC65E378C}" dt="2021-10-11T05:31:56.570" v="53" actId="20577"/>
          <ac:spMkLst>
            <pc:docMk/>
            <pc:sldMk cId="1332137591" sldId="332"/>
            <ac:spMk id="176" creationId="{00000000-0000-0000-0000-000000000000}"/>
          </ac:spMkLst>
        </pc:spChg>
      </pc:sldChg>
      <pc:sldChg chg="add del">
        <pc:chgData name="Ebtisam Ibrahim" userId="5629115e88b45765" providerId="LiveId" clId="{EA449FE6-A6A9-4B71-83EB-420DC65E378C}" dt="2021-10-10T05:36:40.733" v="13" actId="47"/>
        <pc:sldMkLst>
          <pc:docMk/>
          <pc:sldMk cId="2040230305" sldId="332"/>
        </pc:sldMkLst>
      </pc:sldChg>
      <pc:sldChg chg="addSp delSp modSp add mod ord modAnim">
        <pc:chgData name="Ebtisam Ibrahim" userId="5629115e88b45765" providerId="LiveId" clId="{EA449FE6-A6A9-4B71-83EB-420DC65E378C}" dt="2021-10-11T05:38:36.112" v="91" actId="1076"/>
        <pc:sldMkLst>
          <pc:docMk/>
          <pc:sldMk cId="2418710309" sldId="333"/>
        </pc:sldMkLst>
        <pc:spChg chg="add del mod">
          <ac:chgData name="Ebtisam Ibrahim" userId="5629115e88b45765" providerId="LiveId" clId="{EA449FE6-A6A9-4B71-83EB-420DC65E378C}" dt="2021-10-11T05:35:41.017" v="69" actId="478"/>
          <ac:spMkLst>
            <pc:docMk/>
            <pc:sldMk cId="2418710309" sldId="333"/>
            <ac:spMk id="8" creationId="{A7CAC0DB-C0BA-4365-857F-1D3651E7A944}"/>
          </ac:spMkLst>
        </pc:spChg>
        <pc:spChg chg="add mod">
          <ac:chgData name="Ebtisam Ibrahim" userId="5629115e88b45765" providerId="LiveId" clId="{EA449FE6-A6A9-4B71-83EB-420DC65E378C}" dt="2021-10-11T05:38:28.320" v="90" actId="14100"/>
          <ac:spMkLst>
            <pc:docMk/>
            <pc:sldMk cId="2418710309" sldId="333"/>
            <ac:spMk id="9" creationId="{D244BC53-F5E3-44E6-B4E5-3308E48E5AF0}"/>
          </ac:spMkLst>
        </pc:spChg>
        <pc:spChg chg="mod">
          <ac:chgData name="Ebtisam Ibrahim" userId="5629115e88b45765" providerId="LiveId" clId="{EA449FE6-A6A9-4B71-83EB-420DC65E378C}" dt="2021-10-11T05:38:36.112" v="91" actId="1076"/>
          <ac:spMkLst>
            <pc:docMk/>
            <pc:sldMk cId="2418710309" sldId="333"/>
            <ac:spMk id="191" creationId="{00000000-0000-0000-0000-000000000000}"/>
          </ac:spMkLst>
        </pc:spChg>
      </pc:sldChg>
      <pc:sldChg chg="addSp delSp modSp add mod ord delAnim modAnim">
        <pc:chgData name="Ebtisam Ibrahim" userId="5629115e88b45765" providerId="LiveId" clId="{EA449FE6-A6A9-4B71-83EB-420DC65E378C}" dt="2021-10-11T05:40:36.186" v="131" actId="14100"/>
        <pc:sldMkLst>
          <pc:docMk/>
          <pc:sldMk cId="840881584" sldId="334"/>
        </pc:sldMkLst>
        <pc:spChg chg="del">
          <ac:chgData name="Ebtisam Ibrahim" userId="5629115e88b45765" providerId="LiveId" clId="{EA449FE6-A6A9-4B71-83EB-420DC65E378C}" dt="2021-10-11T05:39:49.085" v="119" actId="478"/>
          <ac:spMkLst>
            <pc:docMk/>
            <pc:sldMk cId="840881584" sldId="334"/>
            <ac:spMk id="2" creationId="{00000000-0000-0000-0000-000000000000}"/>
          </ac:spMkLst>
        </pc:spChg>
        <pc:spChg chg="del mod">
          <ac:chgData name="Ebtisam Ibrahim" userId="5629115e88b45765" providerId="LiveId" clId="{EA449FE6-A6A9-4B71-83EB-420DC65E378C}" dt="2021-10-11T05:40:03.008" v="124"/>
          <ac:spMkLst>
            <pc:docMk/>
            <pc:sldMk cId="840881584" sldId="334"/>
            <ac:spMk id="5" creationId="{00000000-0000-0000-0000-000000000000}"/>
          </ac:spMkLst>
        </pc:spChg>
        <pc:spChg chg="add mod">
          <ac:chgData name="Ebtisam Ibrahim" userId="5629115e88b45765" providerId="LiveId" clId="{EA449FE6-A6A9-4B71-83EB-420DC65E378C}" dt="2021-10-11T05:40:07.439" v="125" actId="478"/>
          <ac:spMkLst>
            <pc:docMk/>
            <pc:sldMk cId="840881584" sldId="334"/>
            <ac:spMk id="7" creationId="{1B8B4D49-7001-4053-A73C-931B87ECB4C8}"/>
          </ac:spMkLst>
        </pc:spChg>
        <pc:spChg chg="del">
          <ac:chgData name="Ebtisam Ibrahim" userId="5629115e88b45765" providerId="LiveId" clId="{EA449FE6-A6A9-4B71-83EB-420DC65E378C}" dt="2021-10-11T05:40:02.976" v="122" actId="478"/>
          <ac:spMkLst>
            <pc:docMk/>
            <pc:sldMk cId="840881584" sldId="334"/>
            <ac:spMk id="217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05:40:07.439" v="125" actId="478"/>
          <ac:spMkLst>
            <pc:docMk/>
            <pc:sldMk cId="840881584" sldId="334"/>
            <ac:spMk id="218" creationId="{00000000-0000-0000-0000-000000000000}"/>
          </ac:spMkLst>
        </pc:spChg>
        <pc:spChg chg="mod">
          <ac:chgData name="Ebtisam Ibrahim" userId="5629115e88b45765" providerId="LiveId" clId="{EA449FE6-A6A9-4B71-83EB-420DC65E378C}" dt="2021-10-11T05:40:28.392" v="129" actId="14100"/>
          <ac:spMkLst>
            <pc:docMk/>
            <pc:sldMk cId="840881584" sldId="334"/>
            <ac:spMk id="219" creationId="{00000000-0000-0000-0000-000000000000}"/>
          </ac:spMkLst>
        </pc:spChg>
        <pc:grpChg chg="mod">
          <ac:chgData name="Ebtisam Ibrahim" userId="5629115e88b45765" providerId="LiveId" clId="{EA449FE6-A6A9-4B71-83EB-420DC65E378C}" dt="2021-10-11T05:40:17.585" v="127" actId="1076"/>
          <ac:grpSpMkLst>
            <pc:docMk/>
            <pc:sldMk cId="840881584" sldId="334"/>
            <ac:grpSpMk id="199" creationId="{00000000-0000-0000-0000-000000000000}"/>
          </ac:grpSpMkLst>
        </pc:grpChg>
        <pc:picChg chg="add del mod">
          <ac:chgData name="Ebtisam Ibrahim" userId="5629115e88b45765" providerId="LiveId" clId="{EA449FE6-A6A9-4B71-83EB-420DC65E378C}" dt="2021-10-11T05:40:36.186" v="131" actId="14100"/>
          <ac:picMkLst>
            <pc:docMk/>
            <pc:sldMk cId="840881584" sldId="334"/>
            <ac:picMk id="3" creationId="{00000000-0000-0000-0000-000000000000}"/>
          </ac:picMkLst>
        </pc:picChg>
        <pc:picChg chg="mod">
          <ac:chgData name="Ebtisam Ibrahim" userId="5629115e88b45765" providerId="LiveId" clId="{EA449FE6-A6A9-4B71-83EB-420DC65E378C}" dt="2021-10-11T05:40:00.765" v="121" actId="1076"/>
          <ac:picMkLst>
            <pc:docMk/>
            <pc:sldMk cId="840881584" sldId="334"/>
            <ac:picMk id="221" creationId="{00000000-0000-0000-0000-000000000000}"/>
          </ac:picMkLst>
        </pc:picChg>
      </pc:sldChg>
      <pc:sldChg chg="addSp delSp modSp add mod delAnim modAnim">
        <pc:chgData name="Ebtisam Ibrahim" userId="5629115e88b45765" providerId="LiveId" clId="{EA449FE6-A6A9-4B71-83EB-420DC65E378C}" dt="2021-10-11T05:41:34.783" v="139" actId="1076"/>
        <pc:sldMkLst>
          <pc:docMk/>
          <pc:sldMk cId="3184381057" sldId="335"/>
        </pc:sldMkLst>
        <pc:spChg chg="add mod">
          <ac:chgData name="Ebtisam Ibrahim" userId="5629115e88b45765" providerId="LiveId" clId="{EA449FE6-A6A9-4B71-83EB-420DC65E378C}" dt="2021-10-11T05:41:10.461" v="136" actId="478"/>
          <ac:spMkLst>
            <pc:docMk/>
            <pc:sldMk cId="3184381057" sldId="335"/>
            <ac:spMk id="5" creationId="{25FA6116-26D3-4BB3-8E28-6C85514019A1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29" creationId="{1C46E3B6-6563-4235-9040-1381B5972DC3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31" creationId="{3FBF3112-E63C-4EC7-A05C-003342FED59B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32" creationId="{90D0089A-1378-4BEA-9FDF-7B6584FC885E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35" creationId="{0924D170-EED0-40DC-98A3-CFB82CD16B95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36" creationId="{699AD3F6-DF3F-4072-BF8B-7E8AA3C44802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37" creationId="{90477B0D-6BD1-4967-8A38-233478897FDB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38" creationId="{39060066-D0FD-46BA-9CD3-21DB182D25DC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39" creationId="{90DC2B8F-7EFA-4F68-933F-DBD18C34A1D5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0" creationId="{3C6FEE84-3699-47DC-8211-DC712C4EFC99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1" creationId="{3FC68038-303A-4E70-9096-9C53BC7AF9F5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2" creationId="{4E722B49-4427-427E-B9D8-9F93F17B39DA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3" creationId="{269031B1-D8B3-4A86-8DD3-E08049DAB550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4" creationId="{44EF57E9-7941-4360-9D85-8B2A9E820FFA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5" creationId="{D3BD295D-B141-4666-A0BA-19C5D3674785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6" creationId="{D450A4A2-2148-4A98-A4B0-EB2EB5A4B6A5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7" creationId="{46090499-DCE4-47CF-B8C7-53B5C8C71E84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8" creationId="{BCFCE72C-9B46-47B9-8A13-119BADAA8908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49" creationId="{C24995E2-471C-44C8-88A4-9071ECAB5571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50" creationId="{F0D8EF9E-AF63-45B0-805A-103C42D51341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51" creationId="{BB2D1A58-5A4E-4EBC-ACD1-56939FFF2A89}"/>
          </ac:spMkLst>
        </pc:spChg>
        <pc:spChg chg="mod">
          <ac:chgData name="Ebtisam Ibrahim" userId="5629115e88b45765" providerId="LiveId" clId="{EA449FE6-A6A9-4B71-83EB-420DC65E378C}" dt="2021-10-11T05:41:30.308" v="138"/>
          <ac:spMkLst>
            <pc:docMk/>
            <pc:sldMk cId="3184381057" sldId="335"/>
            <ac:spMk id="52" creationId="{8B69C898-A076-46EA-A2C3-4FE39E1FA271}"/>
          </ac:spMkLst>
        </pc:spChg>
        <pc:spChg chg="add mod">
          <ac:chgData name="Ebtisam Ibrahim" userId="5629115e88b45765" providerId="LiveId" clId="{EA449FE6-A6A9-4B71-83EB-420DC65E378C}" dt="2021-10-11T05:41:34.783" v="139" actId="1076"/>
          <ac:spMkLst>
            <pc:docMk/>
            <pc:sldMk cId="3184381057" sldId="335"/>
            <ac:spMk id="54" creationId="{DB5652C2-027E-4DEE-8996-90A57ED96C51}"/>
          </ac:spMkLst>
        </pc:spChg>
        <pc:spChg chg="del mod">
          <ac:chgData name="Ebtisam Ibrahim" userId="5629115e88b45765" providerId="LiveId" clId="{EA449FE6-A6A9-4B71-83EB-420DC65E378C}" dt="2021-10-11T05:41:10.461" v="136" actId="478"/>
          <ac:spMkLst>
            <pc:docMk/>
            <pc:sldMk cId="3184381057" sldId="335"/>
            <ac:spMk id="219" creationId="{00000000-0000-0000-0000-000000000000}"/>
          </ac:spMkLst>
        </pc:spChg>
        <pc:grpChg chg="add mod">
          <ac:chgData name="Ebtisam Ibrahim" userId="5629115e88b45765" providerId="LiveId" clId="{EA449FE6-A6A9-4B71-83EB-420DC65E378C}" dt="2021-10-11T05:41:34.783" v="139" actId="1076"/>
          <ac:grpSpMkLst>
            <pc:docMk/>
            <pc:sldMk cId="3184381057" sldId="335"/>
            <ac:grpSpMk id="28" creationId="{EB225FA4-CB50-4FD7-B08B-1101EAB39268}"/>
          </ac:grpSpMkLst>
        </pc:grpChg>
        <pc:grpChg chg="mod">
          <ac:chgData name="Ebtisam Ibrahim" userId="5629115e88b45765" providerId="LiveId" clId="{EA449FE6-A6A9-4B71-83EB-420DC65E378C}" dt="2021-10-11T05:41:30.308" v="138"/>
          <ac:grpSpMkLst>
            <pc:docMk/>
            <pc:sldMk cId="3184381057" sldId="335"/>
            <ac:grpSpMk id="30" creationId="{8B6B201A-414D-4003-BA31-427AC053C7CB}"/>
          </ac:grpSpMkLst>
        </pc:grpChg>
        <pc:grpChg chg="add mod">
          <ac:chgData name="Ebtisam Ibrahim" userId="5629115e88b45765" providerId="LiveId" clId="{EA449FE6-A6A9-4B71-83EB-420DC65E378C}" dt="2021-10-11T05:41:34.783" v="139" actId="1076"/>
          <ac:grpSpMkLst>
            <pc:docMk/>
            <pc:sldMk cId="3184381057" sldId="335"/>
            <ac:grpSpMk id="34" creationId="{1D677DC7-9A74-4411-A1C2-CEAF6AD1142C}"/>
          </ac:grpSpMkLst>
        </pc:grpChg>
        <pc:grpChg chg="del">
          <ac:chgData name="Ebtisam Ibrahim" userId="5629115e88b45765" providerId="LiveId" clId="{EA449FE6-A6A9-4B71-83EB-420DC65E378C}" dt="2021-10-11T05:41:03.627" v="134" actId="478"/>
          <ac:grpSpMkLst>
            <pc:docMk/>
            <pc:sldMk cId="3184381057" sldId="335"/>
            <ac:grpSpMk id="199" creationId="{00000000-0000-0000-0000-000000000000}"/>
          </ac:grpSpMkLst>
        </pc:grpChg>
        <pc:picChg chg="del">
          <ac:chgData name="Ebtisam Ibrahim" userId="5629115e88b45765" providerId="LiveId" clId="{EA449FE6-A6A9-4B71-83EB-420DC65E378C}" dt="2021-10-11T05:41:06.717" v="135" actId="478"/>
          <ac:picMkLst>
            <pc:docMk/>
            <pc:sldMk cId="3184381057" sldId="335"/>
            <ac:picMk id="3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05:41:13.171" v="137" actId="478"/>
          <ac:picMkLst>
            <pc:docMk/>
            <pc:sldMk cId="3184381057" sldId="335"/>
            <ac:picMk id="4" creationId="{00000000-0000-0000-0000-000000000000}"/>
          </ac:picMkLst>
        </pc:picChg>
        <pc:picChg chg="add mod">
          <ac:chgData name="Ebtisam Ibrahim" userId="5629115e88b45765" providerId="LiveId" clId="{EA449FE6-A6A9-4B71-83EB-420DC65E378C}" dt="2021-10-11T05:41:34.783" v="139" actId="1076"/>
          <ac:picMkLst>
            <pc:docMk/>
            <pc:sldMk cId="3184381057" sldId="335"/>
            <ac:picMk id="33" creationId="{94CE1914-FD55-486A-9F6B-A6BFED13DB33}"/>
          </ac:picMkLst>
        </pc:picChg>
        <pc:picChg chg="add mod">
          <ac:chgData name="Ebtisam Ibrahim" userId="5629115e88b45765" providerId="LiveId" clId="{EA449FE6-A6A9-4B71-83EB-420DC65E378C}" dt="2021-10-11T05:41:34.783" v="139" actId="1076"/>
          <ac:picMkLst>
            <pc:docMk/>
            <pc:sldMk cId="3184381057" sldId="335"/>
            <ac:picMk id="53" creationId="{EBF19ED4-D000-4ED9-A951-293CD0895655}"/>
          </ac:picMkLst>
        </pc:picChg>
      </pc:sldChg>
      <pc:sldChg chg="addSp delSp modSp add mod delAnim modAnim">
        <pc:chgData name="Ebtisam Ibrahim" userId="5629115e88b45765" providerId="LiveId" clId="{EA449FE6-A6A9-4B71-83EB-420DC65E378C}" dt="2021-10-11T05:48:34.854" v="144" actId="478"/>
        <pc:sldMkLst>
          <pc:docMk/>
          <pc:sldMk cId="3089135378" sldId="336"/>
        </pc:sldMkLst>
        <pc:spChg chg="add mod">
          <ac:chgData name="Ebtisam Ibrahim" userId="5629115e88b45765" providerId="LiveId" clId="{EA449FE6-A6A9-4B71-83EB-420DC65E378C}" dt="2021-10-11T05:41:52.733" v="141" actId="478"/>
          <ac:spMkLst>
            <pc:docMk/>
            <pc:sldMk cId="3089135378" sldId="336"/>
            <ac:spMk id="3" creationId="{EBAC4882-EA36-410A-B05A-5BBE6927AE51}"/>
          </ac:spMkLst>
        </pc:spChg>
        <pc:spChg chg="del">
          <ac:chgData name="Ebtisam Ibrahim" userId="5629115e88b45765" providerId="LiveId" clId="{EA449FE6-A6A9-4B71-83EB-420DC65E378C}" dt="2021-10-11T05:41:52.733" v="141" actId="478"/>
          <ac:spMkLst>
            <pc:docMk/>
            <pc:sldMk cId="3089135378" sldId="336"/>
            <ac:spMk id="5" creationId="{25FA6116-26D3-4BB3-8E28-6C85514019A1}"/>
          </ac:spMkLst>
        </pc:spChg>
        <pc:spChg chg="del">
          <ac:chgData name="Ebtisam Ibrahim" userId="5629115e88b45765" providerId="LiveId" clId="{EA449FE6-A6A9-4B71-83EB-420DC65E378C}" dt="2021-10-11T05:41:52.733" v="141" actId="478"/>
          <ac:spMkLst>
            <pc:docMk/>
            <pc:sldMk cId="3089135378" sldId="336"/>
            <ac:spMk id="7" creationId="{1B8B4D49-7001-4053-A73C-931B87ECB4C8}"/>
          </ac:spMkLst>
        </pc:spChg>
        <pc:spChg chg="del">
          <ac:chgData name="Ebtisam Ibrahim" userId="5629115e88b45765" providerId="LiveId" clId="{EA449FE6-A6A9-4B71-83EB-420DC65E378C}" dt="2021-10-11T05:41:52.733" v="141" actId="478"/>
          <ac:spMkLst>
            <pc:docMk/>
            <pc:sldMk cId="3089135378" sldId="336"/>
            <ac:spMk id="54" creationId="{DB5652C2-027E-4DEE-8996-90A57ED96C51}"/>
          </ac:spMkLst>
        </pc:spChg>
        <pc:spChg chg="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56" creationId="{C9685F98-1F16-422A-A334-12C93531951C}"/>
          </ac:spMkLst>
        </pc:spChg>
        <pc:spChg chg="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57" creationId="{777682FC-C0CA-4982-BA8D-4B86D6EA3301}"/>
          </ac:spMkLst>
        </pc:spChg>
        <pc:spChg chg="add 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58" creationId="{7CFD8BAC-9EAE-4742-8E20-B5CE0F42054B}"/>
          </ac:spMkLst>
        </pc:spChg>
        <pc:spChg chg="add 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59" creationId="{DD746411-B01C-4F53-B558-CD6256F38E03}"/>
          </ac:spMkLst>
        </pc:spChg>
        <pc:spChg chg="add 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60" creationId="{A847143F-FB03-4F26-ABB1-B0B4C09C209F}"/>
          </ac:spMkLst>
        </pc:spChg>
        <pc:spChg chg="add 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61" creationId="{10292686-CD9A-4C93-A53D-6843728722F1}"/>
          </ac:spMkLst>
        </pc:spChg>
        <pc:spChg chg="add 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63" creationId="{59E9DCA6-DD71-4A12-A417-7F67F41305F7}"/>
          </ac:spMkLst>
        </pc:spChg>
        <pc:spChg chg="add 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64" creationId="{3C8757DC-F59A-423A-A24A-A45F670D77C4}"/>
          </ac:spMkLst>
        </pc:spChg>
        <pc:spChg chg="add 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65" creationId="{B07AA949-8970-4AFC-A2F5-F6F2FA242040}"/>
          </ac:spMkLst>
        </pc:spChg>
        <pc:spChg chg="add mod">
          <ac:chgData name="Ebtisam Ibrahim" userId="5629115e88b45765" providerId="LiveId" clId="{EA449FE6-A6A9-4B71-83EB-420DC65E378C}" dt="2021-10-11T05:47:59.974" v="142"/>
          <ac:spMkLst>
            <pc:docMk/>
            <pc:sldMk cId="3089135378" sldId="336"/>
            <ac:spMk id="66" creationId="{D60017BC-53E1-4099-B21B-4409299ABF69}"/>
          </ac:spMkLst>
        </pc:spChg>
        <pc:spChg chg="del">
          <ac:chgData name="Ebtisam Ibrahim" userId="5629115e88b45765" providerId="LiveId" clId="{EA449FE6-A6A9-4B71-83EB-420DC65E378C}" dt="2021-10-11T05:41:52.733" v="141" actId="478"/>
          <ac:spMkLst>
            <pc:docMk/>
            <pc:sldMk cId="3089135378" sldId="336"/>
            <ac:spMk id="223" creationId="{00000000-0000-0000-0000-000000000000}"/>
          </ac:spMkLst>
        </pc:spChg>
        <pc:grpChg chg="del">
          <ac:chgData name="Ebtisam Ibrahim" userId="5629115e88b45765" providerId="LiveId" clId="{EA449FE6-A6A9-4B71-83EB-420DC65E378C}" dt="2021-10-11T05:41:52.733" v="141" actId="478"/>
          <ac:grpSpMkLst>
            <pc:docMk/>
            <pc:sldMk cId="3089135378" sldId="336"/>
            <ac:grpSpMk id="28" creationId="{EB225FA4-CB50-4FD7-B08B-1101EAB39268}"/>
          </ac:grpSpMkLst>
        </pc:grpChg>
        <pc:grpChg chg="del">
          <ac:chgData name="Ebtisam Ibrahim" userId="5629115e88b45765" providerId="LiveId" clId="{EA449FE6-A6A9-4B71-83EB-420DC65E378C}" dt="2021-10-11T05:41:52.733" v="141" actId="478"/>
          <ac:grpSpMkLst>
            <pc:docMk/>
            <pc:sldMk cId="3089135378" sldId="336"/>
            <ac:grpSpMk id="34" creationId="{1D677DC7-9A74-4411-A1C2-CEAF6AD1142C}"/>
          </ac:grpSpMkLst>
        </pc:grpChg>
        <pc:grpChg chg="add del mod">
          <ac:chgData name="Ebtisam Ibrahim" userId="5629115e88b45765" providerId="LiveId" clId="{EA449FE6-A6A9-4B71-83EB-420DC65E378C}" dt="2021-10-11T05:48:34.854" v="144" actId="478"/>
          <ac:grpSpMkLst>
            <pc:docMk/>
            <pc:sldMk cId="3089135378" sldId="336"/>
            <ac:grpSpMk id="55" creationId="{B40C0DF6-A35D-490A-BE5D-0CAF3F013AEB}"/>
          </ac:grpSpMkLst>
        </pc:grpChg>
        <pc:picChg chg="del">
          <ac:chgData name="Ebtisam Ibrahim" userId="5629115e88b45765" providerId="LiveId" clId="{EA449FE6-A6A9-4B71-83EB-420DC65E378C}" dt="2021-10-11T05:41:52.733" v="141" actId="478"/>
          <ac:picMkLst>
            <pc:docMk/>
            <pc:sldMk cId="3089135378" sldId="336"/>
            <ac:picMk id="33" creationId="{94CE1914-FD55-486A-9F6B-A6BFED13DB33}"/>
          </ac:picMkLst>
        </pc:picChg>
        <pc:picChg chg="del">
          <ac:chgData name="Ebtisam Ibrahim" userId="5629115e88b45765" providerId="LiveId" clId="{EA449FE6-A6A9-4B71-83EB-420DC65E378C}" dt="2021-10-11T05:41:52.733" v="141" actId="478"/>
          <ac:picMkLst>
            <pc:docMk/>
            <pc:sldMk cId="3089135378" sldId="336"/>
            <ac:picMk id="53" creationId="{EBF19ED4-D000-4ED9-A951-293CD0895655}"/>
          </ac:picMkLst>
        </pc:picChg>
        <pc:picChg chg="add mod">
          <ac:chgData name="Ebtisam Ibrahim" userId="5629115e88b45765" providerId="LiveId" clId="{EA449FE6-A6A9-4B71-83EB-420DC65E378C}" dt="2021-10-11T05:47:59.974" v="142"/>
          <ac:picMkLst>
            <pc:docMk/>
            <pc:sldMk cId="3089135378" sldId="336"/>
            <ac:picMk id="62" creationId="{FEB5904F-E9A5-439E-8BF5-DBFDA8C94B57}"/>
          </ac:picMkLst>
        </pc:picChg>
        <pc:picChg chg="del">
          <ac:chgData name="Ebtisam Ibrahim" userId="5629115e88b45765" providerId="LiveId" clId="{EA449FE6-A6A9-4B71-83EB-420DC65E378C}" dt="2021-10-11T05:41:52.733" v="141" actId="478"/>
          <ac:picMkLst>
            <pc:docMk/>
            <pc:sldMk cId="3089135378" sldId="336"/>
            <ac:picMk id="221" creationId="{00000000-0000-0000-0000-000000000000}"/>
          </ac:picMkLst>
        </pc:picChg>
      </pc:sldChg>
      <pc:sldChg chg="addSp delSp modSp add mod delAnim modAnim">
        <pc:chgData name="Ebtisam Ibrahim" userId="5629115e88b45765" providerId="LiveId" clId="{EA449FE6-A6A9-4B71-83EB-420DC65E378C}" dt="2021-10-11T05:49:03.688" v="149"/>
        <pc:sldMkLst>
          <pc:docMk/>
          <pc:sldMk cId="3729743333" sldId="337"/>
        </pc:sldMkLst>
        <pc:spChg chg="del">
          <ac:chgData name="Ebtisam Ibrahim" userId="5629115e88b45765" providerId="LiveId" clId="{EA449FE6-A6A9-4B71-83EB-420DC65E378C}" dt="2021-10-11T05:48:48.213" v="148" actId="478"/>
          <ac:spMkLst>
            <pc:docMk/>
            <pc:sldMk cId="3729743333" sldId="337"/>
            <ac:spMk id="3" creationId="{EBAC4882-EA36-410A-B05A-5BBE6927AE51}"/>
          </ac:spMkLst>
        </pc:spChg>
        <pc:spChg chg="add mod">
          <ac:chgData name="Ebtisam Ibrahim" userId="5629115e88b45765" providerId="LiveId" clId="{EA449FE6-A6A9-4B71-83EB-420DC65E378C}" dt="2021-10-11T05:49:03.688" v="149"/>
          <ac:spMkLst>
            <pc:docMk/>
            <pc:sldMk cId="3729743333" sldId="337"/>
            <ac:spMk id="15" creationId="{BAED06FE-494F-49F7-B4C0-3892060BF27A}"/>
          </ac:spMkLst>
        </pc:spChg>
        <pc:spChg chg="add mod">
          <ac:chgData name="Ebtisam Ibrahim" userId="5629115e88b45765" providerId="LiveId" clId="{EA449FE6-A6A9-4B71-83EB-420DC65E378C}" dt="2021-10-11T05:49:03.688" v="149"/>
          <ac:spMkLst>
            <pc:docMk/>
            <pc:sldMk cId="3729743333" sldId="337"/>
            <ac:spMk id="17" creationId="{705E94C5-4038-4802-9845-54C1AD39CE03}"/>
          </ac:spMkLst>
        </pc:spChg>
        <pc:spChg chg="add mod">
          <ac:chgData name="Ebtisam Ibrahim" userId="5629115e88b45765" providerId="LiveId" clId="{EA449FE6-A6A9-4B71-83EB-420DC65E378C}" dt="2021-10-11T05:49:03.688" v="149"/>
          <ac:spMkLst>
            <pc:docMk/>
            <pc:sldMk cId="3729743333" sldId="337"/>
            <ac:spMk id="18" creationId="{14B3874E-82B8-4BFB-8EB3-32C0D1AAE883}"/>
          </ac:spMkLst>
        </pc:spChg>
        <pc:spChg chg="add mod">
          <ac:chgData name="Ebtisam Ibrahim" userId="5629115e88b45765" providerId="LiveId" clId="{EA449FE6-A6A9-4B71-83EB-420DC65E378C}" dt="2021-10-11T05:49:03.688" v="149"/>
          <ac:spMkLst>
            <pc:docMk/>
            <pc:sldMk cId="3729743333" sldId="337"/>
            <ac:spMk id="19" creationId="{3D618DB1-3C9C-444D-883B-AF83ECC1D44E}"/>
          </ac:spMkLst>
        </pc:spChg>
        <pc:spChg chg="add mod">
          <ac:chgData name="Ebtisam Ibrahim" userId="5629115e88b45765" providerId="LiveId" clId="{EA449FE6-A6A9-4B71-83EB-420DC65E378C}" dt="2021-10-11T05:49:03.688" v="149"/>
          <ac:spMkLst>
            <pc:docMk/>
            <pc:sldMk cId="3729743333" sldId="337"/>
            <ac:spMk id="20" creationId="{50809A88-D692-4808-9647-28E9B285F2EB}"/>
          </ac:spMkLst>
        </pc:spChg>
        <pc:spChg chg="del">
          <ac:chgData name="Ebtisam Ibrahim" userId="5629115e88b45765" providerId="LiveId" clId="{EA449FE6-A6A9-4B71-83EB-420DC65E378C}" dt="2021-10-11T05:48:48.213" v="148" actId="478"/>
          <ac:spMkLst>
            <pc:docMk/>
            <pc:sldMk cId="3729743333" sldId="337"/>
            <ac:spMk id="58" creationId="{7CFD8BAC-9EAE-4742-8E20-B5CE0F42054B}"/>
          </ac:spMkLst>
        </pc:spChg>
        <pc:spChg chg="del">
          <ac:chgData name="Ebtisam Ibrahim" userId="5629115e88b45765" providerId="LiveId" clId="{EA449FE6-A6A9-4B71-83EB-420DC65E378C}" dt="2021-10-11T05:48:48.213" v="148" actId="478"/>
          <ac:spMkLst>
            <pc:docMk/>
            <pc:sldMk cId="3729743333" sldId="337"/>
            <ac:spMk id="59" creationId="{DD746411-B01C-4F53-B558-CD6256F38E03}"/>
          </ac:spMkLst>
        </pc:spChg>
        <pc:spChg chg="del">
          <ac:chgData name="Ebtisam Ibrahim" userId="5629115e88b45765" providerId="LiveId" clId="{EA449FE6-A6A9-4B71-83EB-420DC65E378C}" dt="2021-10-11T05:48:48.213" v="148" actId="478"/>
          <ac:spMkLst>
            <pc:docMk/>
            <pc:sldMk cId="3729743333" sldId="337"/>
            <ac:spMk id="60" creationId="{A847143F-FB03-4F26-ABB1-B0B4C09C209F}"/>
          </ac:spMkLst>
        </pc:spChg>
        <pc:spChg chg="del">
          <ac:chgData name="Ebtisam Ibrahim" userId="5629115e88b45765" providerId="LiveId" clId="{EA449FE6-A6A9-4B71-83EB-420DC65E378C}" dt="2021-10-11T05:48:48.213" v="148" actId="478"/>
          <ac:spMkLst>
            <pc:docMk/>
            <pc:sldMk cId="3729743333" sldId="337"/>
            <ac:spMk id="61" creationId="{10292686-CD9A-4C93-A53D-6843728722F1}"/>
          </ac:spMkLst>
        </pc:spChg>
        <pc:spChg chg="del">
          <ac:chgData name="Ebtisam Ibrahim" userId="5629115e88b45765" providerId="LiveId" clId="{EA449FE6-A6A9-4B71-83EB-420DC65E378C}" dt="2021-10-11T05:48:48.213" v="148" actId="478"/>
          <ac:spMkLst>
            <pc:docMk/>
            <pc:sldMk cId="3729743333" sldId="337"/>
            <ac:spMk id="63" creationId="{59E9DCA6-DD71-4A12-A417-7F67F41305F7}"/>
          </ac:spMkLst>
        </pc:spChg>
        <pc:spChg chg="del">
          <ac:chgData name="Ebtisam Ibrahim" userId="5629115e88b45765" providerId="LiveId" clId="{EA449FE6-A6A9-4B71-83EB-420DC65E378C}" dt="2021-10-11T05:48:48.213" v="148" actId="478"/>
          <ac:spMkLst>
            <pc:docMk/>
            <pc:sldMk cId="3729743333" sldId="337"/>
            <ac:spMk id="64" creationId="{3C8757DC-F59A-423A-A24A-A45F670D77C4}"/>
          </ac:spMkLst>
        </pc:spChg>
        <pc:spChg chg="del">
          <ac:chgData name="Ebtisam Ibrahim" userId="5629115e88b45765" providerId="LiveId" clId="{EA449FE6-A6A9-4B71-83EB-420DC65E378C}" dt="2021-10-11T05:48:48.213" v="148" actId="478"/>
          <ac:spMkLst>
            <pc:docMk/>
            <pc:sldMk cId="3729743333" sldId="337"/>
            <ac:spMk id="65" creationId="{B07AA949-8970-4AFC-A2F5-F6F2FA242040}"/>
          </ac:spMkLst>
        </pc:spChg>
        <pc:spChg chg="del">
          <ac:chgData name="Ebtisam Ibrahim" userId="5629115e88b45765" providerId="LiveId" clId="{EA449FE6-A6A9-4B71-83EB-420DC65E378C}" dt="2021-10-11T05:48:48.213" v="148" actId="478"/>
          <ac:spMkLst>
            <pc:docMk/>
            <pc:sldMk cId="3729743333" sldId="337"/>
            <ac:spMk id="66" creationId="{D60017BC-53E1-4099-B21B-4409299ABF69}"/>
          </ac:spMkLst>
        </pc:spChg>
        <pc:grpChg chg="del">
          <ac:chgData name="Ebtisam Ibrahim" userId="5629115e88b45765" providerId="LiveId" clId="{EA449FE6-A6A9-4B71-83EB-420DC65E378C}" dt="2021-10-11T05:48:43.529" v="147" actId="478"/>
          <ac:grpSpMkLst>
            <pc:docMk/>
            <pc:sldMk cId="3729743333" sldId="337"/>
            <ac:grpSpMk id="55" creationId="{B40C0DF6-A35D-490A-BE5D-0CAF3F013AEB}"/>
          </ac:grpSpMkLst>
        </pc:grpChg>
        <pc:picChg chg="add mod">
          <ac:chgData name="Ebtisam Ibrahim" userId="5629115e88b45765" providerId="LiveId" clId="{EA449FE6-A6A9-4B71-83EB-420DC65E378C}" dt="2021-10-11T05:49:03.688" v="149"/>
          <ac:picMkLst>
            <pc:docMk/>
            <pc:sldMk cId="3729743333" sldId="337"/>
            <ac:picMk id="16" creationId="{3D31785C-62BF-43AC-9980-2B627C3C69EA}"/>
          </ac:picMkLst>
        </pc:picChg>
        <pc:picChg chg="del">
          <ac:chgData name="Ebtisam Ibrahim" userId="5629115e88b45765" providerId="LiveId" clId="{EA449FE6-A6A9-4B71-83EB-420DC65E378C}" dt="2021-10-11T05:48:40.871" v="146" actId="478"/>
          <ac:picMkLst>
            <pc:docMk/>
            <pc:sldMk cId="3729743333" sldId="337"/>
            <ac:picMk id="62" creationId="{FEB5904F-E9A5-439E-8BF5-DBFDA8C94B57}"/>
          </ac:picMkLst>
        </pc:picChg>
      </pc:sldChg>
      <pc:sldChg chg="addSp delSp modSp add mod delAnim modAnim">
        <pc:chgData name="Ebtisam Ibrahim" userId="5629115e88b45765" providerId="LiveId" clId="{EA449FE6-A6A9-4B71-83EB-420DC65E378C}" dt="2021-10-11T05:49:53.550" v="158" actId="1076"/>
        <pc:sldMkLst>
          <pc:docMk/>
          <pc:sldMk cId="3609300129" sldId="338"/>
        </pc:sldMkLst>
        <pc:spChg chg="add mod">
          <ac:chgData name="Ebtisam Ibrahim" userId="5629115e88b45765" providerId="LiveId" clId="{EA449FE6-A6A9-4B71-83EB-420DC65E378C}" dt="2021-10-11T05:49:53.550" v="158" actId="1076"/>
          <ac:spMkLst>
            <pc:docMk/>
            <pc:sldMk cId="3609300129" sldId="338"/>
            <ac:spMk id="10" creationId="{47F84575-93AD-483C-A04A-56F9CF2E7496}"/>
          </ac:spMkLst>
        </pc:spChg>
        <pc:spChg chg="del">
          <ac:chgData name="Ebtisam Ibrahim" userId="5629115e88b45765" providerId="LiveId" clId="{EA449FE6-A6A9-4B71-83EB-420DC65E378C}" dt="2021-10-11T05:49:34.499" v="156" actId="478"/>
          <ac:spMkLst>
            <pc:docMk/>
            <pc:sldMk cId="3609300129" sldId="338"/>
            <ac:spMk id="15" creationId="{BAED06FE-494F-49F7-B4C0-3892060BF27A}"/>
          </ac:spMkLst>
        </pc:spChg>
        <pc:spChg chg="del">
          <ac:chgData name="Ebtisam Ibrahim" userId="5629115e88b45765" providerId="LiveId" clId="{EA449FE6-A6A9-4B71-83EB-420DC65E378C}" dt="2021-10-11T05:49:34.499" v="156" actId="478"/>
          <ac:spMkLst>
            <pc:docMk/>
            <pc:sldMk cId="3609300129" sldId="338"/>
            <ac:spMk id="17" creationId="{705E94C5-4038-4802-9845-54C1AD39CE03}"/>
          </ac:spMkLst>
        </pc:spChg>
        <pc:spChg chg="del">
          <ac:chgData name="Ebtisam Ibrahim" userId="5629115e88b45765" providerId="LiveId" clId="{EA449FE6-A6A9-4B71-83EB-420DC65E378C}" dt="2021-10-11T05:49:34.499" v="156" actId="478"/>
          <ac:spMkLst>
            <pc:docMk/>
            <pc:sldMk cId="3609300129" sldId="338"/>
            <ac:spMk id="18" creationId="{14B3874E-82B8-4BFB-8EB3-32C0D1AAE883}"/>
          </ac:spMkLst>
        </pc:spChg>
        <pc:spChg chg="del">
          <ac:chgData name="Ebtisam Ibrahim" userId="5629115e88b45765" providerId="LiveId" clId="{EA449FE6-A6A9-4B71-83EB-420DC65E378C}" dt="2021-10-11T05:49:34.499" v="156" actId="478"/>
          <ac:spMkLst>
            <pc:docMk/>
            <pc:sldMk cId="3609300129" sldId="338"/>
            <ac:spMk id="19" creationId="{3D618DB1-3C9C-444D-883B-AF83ECC1D44E}"/>
          </ac:spMkLst>
        </pc:spChg>
        <pc:spChg chg="del">
          <ac:chgData name="Ebtisam Ibrahim" userId="5629115e88b45765" providerId="LiveId" clId="{EA449FE6-A6A9-4B71-83EB-420DC65E378C}" dt="2021-10-11T05:49:34.499" v="156" actId="478"/>
          <ac:spMkLst>
            <pc:docMk/>
            <pc:sldMk cId="3609300129" sldId="338"/>
            <ac:spMk id="20" creationId="{50809A88-D692-4808-9647-28E9B285F2EB}"/>
          </ac:spMkLst>
        </pc:spChg>
        <pc:picChg chg="add mod">
          <ac:chgData name="Ebtisam Ibrahim" userId="5629115e88b45765" providerId="LiveId" clId="{EA449FE6-A6A9-4B71-83EB-420DC65E378C}" dt="2021-10-11T05:49:53.550" v="158" actId="1076"/>
          <ac:picMkLst>
            <pc:docMk/>
            <pc:sldMk cId="3609300129" sldId="338"/>
            <ac:picMk id="8" creationId="{68312CEE-6385-48BA-AAB8-70A01D714136}"/>
          </ac:picMkLst>
        </pc:picChg>
        <pc:picChg chg="add mod">
          <ac:chgData name="Ebtisam Ibrahim" userId="5629115e88b45765" providerId="LiveId" clId="{EA449FE6-A6A9-4B71-83EB-420DC65E378C}" dt="2021-10-11T05:49:53.550" v="158" actId="1076"/>
          <ac:picMkLst>
            <pc:docMk/>
            <pc:sldMk cId="3609300129" sldId="338"/>
            <ac:picMk id="9" creationId="{CD9EC54F-4DB9-4143-A9AE-1499EB760E0E}"/>
          </ac:picMkLst>
        </pc:picChg>
        <pc:picChg chg="del">
          <ac:chgData name="Ebtisam Ibrahim" userId="5629115e88b45765" providerId="LiveId" clId="{EA449FE6-A6A9-4B71-83EB-420DC65E378C}" dt="2021-10-11T05:49:34.499" v="156" actId="478"/>
          <ac:picMkLst>
            <pc:docMk/>
            <pc:sldMk cId="3609300129" sldId="338"/>
            <ac:picMk id="16" creationId="{3D31785C-62BF-43AC-9980-2B627C3C69EA}"/>
          </ac:picMkLst>
        </pc:picChg>
        <pc:picChg chg="add mod">
          <ac:chgData name="Ebtisam Ibrahim" userId="5629115e88b45765" providerId="LiveId" clId="{EA449FE6-A6A9-4B71-83EB-420DC65E378C}" dt="2021-10-11T05:49:53.550" v="158" actId="1076"/>
          <ac:picMkLst>
            <pc:docMk/>
            <pc:sldMk cId="3609300129" sldId="338"/>
            <ac:picMk id="21" creationId="{68082371-6D0E-4089-8EE8-2324B0F752A1}"/>
          </ac:picMkLst>
        </pc:picChg>
        <pc:cxnChg chg="add mod">
          <ac:chgData name="Ebtisam Ibrahim" userId="5629115e88b45765" providerId="LiveId" clId="{EA449FE6-A6A9-4B71-83EB-420DC65E378C}" dt="2021-10-11T05:49:53.550" v="158" actId="1076"/>
          <ac:cxnSpMkLst>
            <pc:docMk/>
            <pc:sldMk cId="3609300129" sldId="338"/>
            <ac:cxnSpMk id="11" creationId="{865F1F3C-5B60-40FB-8895-3E1339F50D0E}"/>
          </ac:cxnSpMkLst>
        </pc:cxnChg>
        <pc:cxnChg chg="add mod">
          <ac:chgData name="Ebtisam Ibrahim" userId="5629115e88b45765" providerId="LiveId" clId="{EA449FE6-A6A9-4B71-83EB-420DC65E378C}" dt="2021-10-11T05:49:53.550" v="158" actId="1076"/>
          <ac:cxnSpMkLst>
            <pc:docMk/>
            <pc:sldMk cId="3609300129" sldId="338"/>
            <ac:cxnSpMk id="12" creationId="{726459AF-F9C9-452C-8925-8C7925DDFECF}"/>
          </ac:cxnSpMkLst>
        </pc:cxnChg>
        <pc:cxnChg chg="add mod">
          <ac:chgData name="Ebtisam Ibrahim" userId="5629115e88b45765" providerId="LiveId" clId="{EA449FE6-A6A9-4B71-83EB-420DC65E378C}" dt="2021-10-11T05:49:53.550" v="158" actId="1076"/>
          <ac:cxnSpMkLst>
            <pc:docMk/>
            <pc:sldMk cId="3609300129" sldId="338"/>
            <ac:cxnSpMk id="13" creationId="{9A078698-F27D-4181-AB9B-D824A1738C85}"/>
          </ac:cxnSpMkLst>
        </pc:cxnChg>
        <pc:cxnChg chg="add mod">
          <ac:chgData name="Ebtisam Ibrahim" userId="5629115e88b45765" providerId="LiveId" clId="{EA449FE6-A6A9-4B71-83EB-420DC65E378C}" dt="2021-10-11T05:49:53.550" v="158" actId="1076"/>
          <ac:cxnSpMkLst>
            <pc:docMk/>
            <pc:sldMk cId="3609300129" sldId="338"/>
            <ac:cxnSpMk id="14" creationId="{4AF4E8F5-C03A-4DEC-90A7-7183EE5DCFF7}"/>
          </ac:cxnSpMkLst>
        </pc:cxnChg>
      </pc:sldChg>
      <pc:sldChg chg="addSp delSp modSp add mod delAnim modAnim">
        <pc:chgData name="Ebtisam Ibrahim" userId="5629115e88b45765" providerId="LiveId" clId="{EA449FE6-A6A9-4B71-83EB-420DC65E378C}" dt="2021-10-11T05:50:49.387" v="160" actId="1076"/>
        <pc:sldMkLst>
          <pc:docMk/>
          <pc:sldMk cId="3107690658" sldId="339"/>
        </pc:sldMkLst>
        <pc:spChg chg="add mod">
          <ac:chgData name="Ebtisam Ibrahim" userId="5629115e88b45765" providerId="LiveId" clId="{EA449FE6-A6A9-4B71-83EB-420DC65E378C}" dt="2021-10-11T05:50:49.387" v="160" actId="1076"/>
          <ac:spMkLst>
            <pc:docMk/>
            <pc:sldMk cId="3107690658" sldId="339"/>
            <ac:spMk id="8" creationId="{E33D4627-3A0D-4835-8807-E26901224343}"/>
          </ac:spMkLst>
        </pc:spChg>
        <pc:spChg chg="mod">
          <ac:chgData name="Ebtisam Ibrahim" userId="5629115e88b45765" providerId="LiveId" clId="{EA449FE6-A6A9-4B71-83EB-420DC65E378C}" dt="2021-10-11T05:50:49.387" v="160" actId="1076"/>
          <ac:spMkLst>
            <pc:docMk/>
            <pc:sldMk cId="3107690658" sldId="339"/>
            <ac:spMk id="10" creationId="{1022AC74-76A3-48BD-AF77-469F8819D001}"/>
          </ac:spMkLst>
        </pc:spChg>
        <pc:spChg chg="mod">
          <ac:chgData name="Ebtisam Ibrahim" userId="5629115e88b45765" providerId="LiveId" clId="{EA449FE6-A6A9-4B71-83EB-420DC65E378C}" dt="2021-10-11T05:50:49.387" v="160" actId="1076"/>
          <ac:spMkLst>
            <pc:docMk/>
            <pc:sldMk cId="3107690658" sldId="339"/>
            <ac:spMk id="11" creationId="{3090CE81-EB59-459B-95EA-13FF70D8BEEA}"/>
          </ac:spMkLst>
        </pc:spChg>
        <pc:spChg chg="mod">
          <ac:chgData name="Ebtisam Ibrahim" userId="5629115e88b45765" providerId="LiveId" clId="{EA449FE6-A6A9-4B71-83EB-420DC65E378C}" dt="2021-10-11T05:50:49.387" v="160" actId="1076"/>
          <ac:spMkLst>
            <pc:docMk/>
            <pc:sldMk cId="3107690658" sldId="339"/>
            <ac:spMk id="12" creationId="{B44589BA-2E69-4291-A23E-5C77B185F6BA}"/>
          </ac:spMkLst>
        </pc:spChg>
        <pc:spChg chg="mod">
          <ac:chgData name="Ebtisam Ibrahim" userId="5629115e88b45765" providerId="LiveId" clId="{EA449FE6-A6A9-4B71-83EB-420DC65E378C}" dt="2021-10-11T05:50:49.387" v="160" actId="1076"/>
          <ac:spMkLst>
            <pc:docMk/>
            <pc:sldMk cId="3107690658" sldId="339"/>
            <ac:spMk id="13" creationId="{30B1734D-193C-4AF4-88DF-5490251E8718}"/>
          </ac:spMkLst>
        </pc:spChg>
        <pc:spChg chg="mod">
          <ac:chgData name="Ebtisam Ibrahim" userId="5629115e88b45765" providerId="LiveId" clId="{EA449FE6-A6A9-4B71-83EB-420DC65E378C}" dt="2021-10-11T05:50:49.387" v="160" actId="1076"/>
          <ac:spMkLst>
            <pc:docMk/>
            <pc:sldMk cId="3107690658" sldId="339"/>
            <ac:spMk id="14" creationId="{2ED43D27-5E87-466C-A185-69FCBA822FAF}"/>
          </ac:spMkLst>
        </pc:spChg>
        <pc:spChg chg="del">
          <ac:chgData name="Ebtisam Ibrahim" userId="5629115e88b45765" providerId="LiveId" clId="{EA449FE6-A6A9-4B71-83EB-420DC65E378C}" dt="2021-10-11T05:49:22.222" v="155" actId="478"/>
          <ac:spMkLst>
            <pc:docMk/>
            <pc:sldMk cId="3107690658" sldId="339"/>
            <ac:spMk id="15" creationId="{BAED06FE-494F-49F7-B4C0-3892060BF27A}"/>
          </ac:spMkLst>
        </pc:spChg>
        <pc:spChg chg="del">
          <ac:chgData name="Ebtisam Ibrahim" userId="5629115e88b45765" providerId="LiveId" clId="{EA449FE6-A6A9-4B71-83EB-420DC65E378C}" dt="2021-10-11T05:49:22.222" v="155" actId="478"/>
          <ac:spMkLst>
            <pc:docMk/>
            <pc:sldMk cId="3107690658" sldId="339"/>
            <ac:spMk id="17" creationId="{705E94C5-4038-4802-9845-54C1AD39CE03}"/>
          </ac:spMkLst>
        </pc:spChg>
        <pc:spChg chg="del">
          <ac:chgData name="Ebtisam Ibrahim" userId="5629115e88b45765" providerId="LiveId" clId="{EA449FE6-A6A9-4B71-83EB-420DC65E378C}" dt="2021-10-11T05:49:22.222" v="155" actId="478"/>
          <ac:spMkLst>
            <pc:docMk/>
            <pc:sldMk cId="3107690658" sldId="339"/>
            <ac:spMk id="18" creationId="{14B3874E-82B8-4BFB-8EB3-32C0D1AAE883}"/>
          </ac:spMkLst>
        </pc:spChg>
        <pc:spChg chg="del">
          <ac:chgData name="Ebtisam Ibrahim" userId="5629115e88b45765" providerId="LiveId" clId="{EA449FE6-A6A9-4B71-83EB-420DC65E378C}" dt="2021-10-11T05:49:22.222" v="155" actId="478"/>
          <ac:spMkLst>
            <pc:docMk/>
            <pc:sldMk cId="3107690658" sldId="339"/>
            <ac:spMk id="19" creationId="{3D618DB1-3C9C-444D-883B-AF83ECC1D44E}"/>
          </ac:spMkLst>
        </pc:spChg>
        <pc:spChg chg="del">
          <ac:chgData name="Ebtisam Ibrahim" userId="5629115e88b45765" providerId="LiveId" clId="{EA449FE6-A6A9-4B71-83EB-420DC65E378C}" dt="2021-10-11T05:49:22.222" v="155" actId="478"/>
          <ac:spMkLst>
            <pc:docMk/>
            <pc:sldMk cId="3107690658" sldId="339"/>
            <ac:spMk id="20" creationId="{50809A88-D692-4808-9647-28E9B285F2EB}"/>
          </ac:spMkLst>
        </pc:spChg>
        <pc:spChg chg="mod">
          <ac:chgData name="Ebtisam Ibrahim" userId="5629115e88b45765" providerId="LiveId" clId="{EA449FE6-A6A9-4B71-83EB-420DC65E378C}" dt="2021-10-11T05:50:49.387" v="160" actId="1076"/>
          <ac:spMkLst>
            <pc:docMk/>
            <pc:sldMk cId="3107690658" sldId="339"/>
            <ac:spMk id="21" creationId="{F2F0846E-0D03-4778-B7C2-8B109F14BB69}"/>
          </ac:spMkLst>
        </pc:spChg>
        <pc:grpChg chg="add mod">
          <ac:chgData name="Ebtisam Ibrahim" userId="5629115e88b45765" providerId="LiveId" clId="{EA449FE6-A6A9-4B71-83EB-420DC65E378C}" dt="2021-10-11T05:50:49.387" v="160" actId="1076"/>
          <ac:grpSpMkLst>
            <pc:docMk/>
            <pc:sldMk cId="3107690658" sldId="339"/>
            <ac:grpSpMk id="9" creationId="{518CA070-CF3E-4F1F-80B1-595D57EC1739}"/>
          </ac:grpSpMkLst>
        </pc:grpChg>
        <pc:picChg chg="del">
          <ac:chgData name="Ebtisam Ibrahim" userId="5629115e88b45765" providerId="LiveId" clId="{EA449FE6-A6A9-4B71-83EB-420DC65E378C}" dt="2021-10-11T05:49:22.222" v="155" actId="478"/>
          <ac:picMkLst>
            <pc:docMk/>
            <pc:sldMk cId="3107690658" sldId="339"/>
            <ac:picMk id="16" creationId="{3D31785C-62BF-43AC-9980-2B627C3C69EA}"/>
          </ac:picMkLst>
        </pc:picChg>
        <pc:picChg chg="add mod">
          <ac:chgData name="Ebtisam Ibrahim" userId="5629115e88b45765" providerId="LiveId" clId="{EA449FE6-A6A9-4B71-83EB-420DC65E378C}" dt="2021-10-11T05:50:49.387" v="160" actId="1076"/>
          <ac:picMkLst>
            <pc:docMk/>
            <pc:sldMk cId="3107690658" sldId="339"/>
            <ac:picMk id="22" creationId="{31979D73-A778-4DE5-94D4-15754A9D4D20}"/>
          </ac:picMkLst>
        </pc:picChg>
        <pc:picChg chg="add mod">
          <ac:chgData name="Ebtisam Ibrahim" userId="5629115e88b45765" providerId="LiveId" clId="{EA449FE6-A6A9-4B71-83EB-420DC65E378C}" dt="2021-10-11T05:50:49.387" v="160" actId="1076"/>
          <ac:picMkLst>
            <pc:docMk/>
            <pc:sldMk cId="3107690658" sldId="339"/>
            <ac:picMk id="23" creationId="{F84F89E4-D42A-4FA4-9405-79C1B9DFFB7E}"/>
          </ac:picMkLst>
        </pc:picChg>
      </pc:sldChg>
      <pc:sldChg chg="addSp delSp modSp add mod delAnim modAnim">
        <pc:chgData name="Ebtisam Ibrahim" userId="5629115e88b45765" providerId="LiveId" clId="{EA449FE6-A6A9-4B71-83EB-420DC65E378C}" dt="2021-10-11T05:52:33.550" v="164"/>
        <pc:sldMkLst>
          <pc:docMk/>
          <pc:sldMk cId="918880608" sldId="340"/>
        </pc:sldMkLst>
        <pc:spChg chg="add 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8" creationId="{B2DFBA93-F818-46E7-949F-F3D00D5C2AC9}"/>
          </ac:spMkLst>
        </pc:spChg>
        <pc:spChg chg="add 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9" creationId="{1905F0AD-7A7C-43BF-8DB3-77323A920359}"/>
          </ac:spMkLst>
        </pc:spChg>
        <pc:spChg chg="add 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10" creationId="{10C3E3C9-3F8C-4F46-935D-7472C2108EDE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12" creationId="{8B9190DE-50B4-4EF1-A762-E419B0E401ED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13" creationId="{5F3762A0-F825-4F23-80B5-7D73A3BECAD2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14" creationId="{65C4D9D5-ED1E-4FEB-A310-F0CB77251265}"/>
          </ac:spMkLst>
        </pc:spChg>
        <pc:spChg chg="del">
          <ac:chgData name="Ebtisam Ibrahim" userId="5629115e88b45765" providerId="LiveId" clId="{EA449FE6-A6A9-4B71-83EB-420DC65E378C}" dt="2021-10-11T05:49:12.798" v="153" actId="478"/>
          <ac:spMkLst>
            <pc:docMk/>
            <pc:sldMk cId="918880608" sldId="340"/>
            <ac:spMk id="15" creationId="{BAED06FE-494F-49F7-B4C0-3892060BF27A}"/>
          </ac:spMkLst>
        </pc:spChg>
        <pc:spChg chg="del">
          <ac:chgData name="Ebtisam Ibrahim" userId="5629115e88b45765" providerId="LiveId" clId="{EA449FE6-A6A9-4B71-83EB-420DC65E378C}" dt="2021-10-11T05:49:12.798" v="153" actId="478"/>
          <ac:spMkLst>
            <pc:docMk/>
            <pc:sldMk cId="918880608" sldId="340"/>
            <ac:spMk id="17" creationId="{705E94C5-4038-4802-9845-54C1AD39CE03}"/>
          </ac:spMkLst>
        </pc:spChg>
        <pc:spChg chg="del">
          <ac:chgData name="Ebtisam Ibrahim" userId="5629115e88b45765" providerId="LiveId" clId="{EA449FE6-A6A9-4B71-83EB-420DC65E378C}" dt="2021-10-11T05:49:12.798" v="153" actId="478"/>
          <ac:spMkLst>
            <pc:docMk/>
            <pc:sldMk cId="918880608" sldId="340"/>
            <ac:spMk id="18" creationId="{14B3874E-82B8-4BFB-8EB3-32C0D1AAE883}"/>
          </ac:spMkLst>
        </pc:spChg>
        <pc:spChg chg="del">
          <ac:chgData name="Ebtisam Ibrahim" userId="5629115e88b45765" providerId="LiveId" clId="{EA449FE6-A6A9-4B71-83EB-420DC65E378C}" dt="2021-10-11T05:49:12.798" v="153" actId="478"/>
          <ac:spMkLst>
            <pc:docMk/>
            <pc:sldMk cId="918880608" sldId="340"/>
            <ac:spMk id="19" creationId="{3D618DB1-3C9C-444D-883B-AF83ECC1D44E}"/>
          </ac:spMkLst>
        </pc:spChg>
        <pc:spChg chg="del">
          <ac:chgData name="Ebtisam Ibrahim" userId="5629115e88b45765" providerId="LiveId" clId="{EA449FE6-A6A9-4B71-83EB-420DC65E378C}" dt="2021-10-11T05:49:12.798" v="153" actId="478"/>
          <ac:spMkLst>
            <pc:docMk/>
            <pc:sldMk cId="918880608" sldId="340"/>
            <ac:spMk id="20" creationId="{50809A88-D692-4808-9647-28E9B285F2EB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21" creationId="{AB51DF3C-91FE-498A-BBCB-BD4E5CD952E9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22" creationId="{A40AD571-B626-4242-BB04-FC01184C5528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23" creationId="{3E76F949-8719-4B36-84C7-DD2449D4CDE9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24" creationId="{052A1F83-FE11-49E8-97A4-BAA6D604F095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25" creationId="{AF011E26-CE0B-49D1-9DB6-6BF882A08D39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26" creationId="{CB02AA52-E199-44E9-B9AF-283A3CE36163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27" creationId="{BCF492C2-9928-4690-8795-D05F94BEC391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28" creationId="{2B0C5CC7-ED5E-447C-87E8-60E0E80637BA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29" creationId="{6A8EE856-EDA2-4979-B500-3A034E5B2F1B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30" creationId="{18DE49B6-8AA3-46EE-B563-A59D3FE70ED3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31" creationId="{AB44F7D8-B99D-467D-99C8-87F5D333994D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34" creationId="{2C66A51A-4C29-43AD-BF0F-2ED56F1BB186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35" creationId="{28B8E90D-3F10-4D5C-90D5-D45283F72D60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36" creationId="{35536D8E-AA40-4A81-ACAF-14478F224665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37" creationId="{C1B6AD57-1693-45ED-849A-E4B841A63820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38" creationId="{292E5E77-EC99-49C8-9015-AFB89F8A5AE2}"/>
          </ac:spMkLst>
        </pc:spChg>
        <pc:spChg chg="mod">
          <ac:chgData name="Ebtisam Ibrahim" userId="5629115e88b45765" providerId="LiveId" clId="{EA449FE6-A6A9-4B71-83EB-420DC65E378C}" dt="2021-10-11T05:52:33.550" v="164"/>
          <ac:spMkLst>
            <pc:docMk/>
            <pc:sldMk cId="918880608" sldId="340"/>
            <ac:spMk id="39" creationId="{CF9006D0-8658-409B-9ABF-0F59C44308AD}"/>
          </ac:spMkLst>
        </pc:spChg>
        <pc:grpChg chg="add mod">
          <ac:chgData name="Ebtisam Ibrahim" userId="5629115e88b45765" providerId="LiveId" clId="{EA449FE6-A6A9-4B71-83EB-420DC65E378C}" dt="2021-10-11T05:52:33.550" v="164"/>
          <ac:grpSpMkLst>
            <pc:docMk/>
            <pc:sldMk cId="918880608" sldId="340"/>
            <ac:grpSpMk id="11" creationId="{200BB26C-D7BC-477A-86E9-C4A1781AF002}"/>
          </ac:grpSpMkLst>
        </pc:grpChg>
        <pc:grpChg chg="add mod">
          <ac:chgData name="Ebtisam Ibrahim" userId="5629115e88b45765" providerId="LiveId" clId="{EA449FE6-A6A9-4B71-83EB-420DC65E378C}" dt="2021-10-11T05:52:33.550" v="164"/>
          <ac:grpSpMkLst>
            <pc:docMk/>
            <pc:sldMk cId="918880608" sldId="340"/>
            <ac:grpSpMk id="33" creationId="{FD47E494-ADA8-4860-9C8A-8ABB9969ED15}"/>
          </ac:grpSpMkLst>
        </pc:grpChg>
        <pc:picChg chg="del">
          <ac:chgData name="Ebtisam Ibrahim" userId="5629115e88b45765" providerId="LiveId" clId="{EA449FE6-A6A9-4B71-83EB-420DC65E378C}" dt="2021-10-11T05:49:16.740" v="154" actId="478"/>
          <ac:picMkLst>
            <pc:docMk/>
            <pc:sldMk cId="918880608" sldId="340"/>
            <ac:picMk id="16" creationId="{3D31785C-62BF-43AC-9980-2B627C3C69EA}"/>
          </ac:picMkLst>
        </pc:picChg>
        <pc:picChg chg="add mod">
          <ac:chgData name="Ebtisam Ibrahim" userId="5629115e88b45765" providerId="LiveId" clId="{EA449FE6-A6A9-4B71-83EB-420DC65E378C}" dt="2021-10-11T05:52:33.550" v="164"/>
          <ac:picMkLst>
            <pc:docMk/>
            <pc:sldMk cId="918880608" sldId="340"/>
            <ac:picMk id="32" creationId="{43E8EBB4-EC4E-4627-A3BF-D117CF401BD2}"/>
          </ac:picMkLst>
        </pc:picChg>
      </pc:sldChg>
      <pc:sldChg chg="addSp modSp add">
        <pc:chgData name="Ebtisam Ibrahim" userId="5629115e88b45765" providerId="LiveId" clId="{EA449FE6-A6A9-4B71-83EB-420DC65E378C}" dt="2021-10-11T05:53:03.279" v="165"/>
        <pc:sldMkLst>
          <pc:docMk/>
          <pc:sldMk cId="3429023825" sldId="341"/>
        </pc:sldMkLst>
        <pc:spChg chg="add mod">
          <ac:chgData name="Ebtisam Ibrahim" userId="5629115e88b45765" providerId="LiveId" clId="{EA449FE6-A6A9-4B71-83EB-420DC65E378C}" dt="2021-10-11T05:53:03.279" v="165"/>
          <ac:spMkLst>
            <pc:docMk/>
            <pc:sldMk cId="3429023825" sldId="341"/>
            <ac:spMk id="2" creationId="{342AC521-31B8-46E3-AE7C-FB01DF65EF5F}"/>
          </ac:spMkLst>
        </pc:spChg>
        <pc:spChg chg="add mod">
          <ac:chgData name="Ebtisam Ibrahim" userId="5629115e88b45765" providerId="LiveId" clId="{EA449FE6-A6A9-4B71-83EB-420DC65E378C}" dt="2021-10-11T05:53:03.279" v="165"/>
          <ac:spMkLst>
            <pc:docMk/>
            <pc:sldMk cId="3429023825" sldId="341"/>
            <ac:spMk id="3" creationId="{5277C69A-0ED1-44A1-8641-2162B548FF73}"/>
          </ac:spMkLst>
        </pc:spChg>
        <pc:spChg chg="add mod">
          <ac:chgData name="Ebtisam Ibrahim" userId="5629115e88b45765" providerId="LiveId" clId="{EA449FE6-A6A9-4B71-83EB-420DC65E378C}" dt="2021-10-11T05:53:03.279" v="165"/>
          <ac:spMkLst>
            <pc:docMk/>
            <pc:sldMk cId="3429023825" sldId="341"/>
            <ac:spMk id="4" creationId="{17AF504D-5F45-49F4-8914-91486263BECF}"/>
          </ac:spMkLst>
        </pc:spChg>
        <pc:spChg chg="add mod">
          <ac:chgData name="Ebtisam Ibrahim" userId="5629115e88b45765" providerId="LiveId" clId="{EA449FE6-A6A9-4B71-83EB-420DC65E378C}" dt="2021-10-11T05:53:03.279" v="165"/>
          <ac:spMkLst>
            <pc:docMk/>
            <pc:sldMk cId="3429023825" sldId="341"/>
            <ac:spMk id="5" creationId="{D0C92725-3E02-4D84-A9A3-139CA043D168}"/>
          </ac:spMkLst>
        </pc:spChg>
      </pc:sldChg>
      <pc:sldChg chg="addSp modSp add modAnim">
        <pc:chgData name="Ebtisam Ibrahim" userId="5629115e88b45765" providerId="LiveId" clId="{EA449FE6-A6A9-4B71-83EB-420DC65E378C}" dt="2021-10-11T05:53:30.027" v="166"/>
        <pc:sldMkLst>
          <pc:docMk/>
          <pc:sldMk cId="2913867807" sldId="342"/>
        </pc:sldMkLst>
        <pc:spChg chg="add mod">
          <ac:chgData name="Ebtisam Ibrahim" userId="5629115e88b45765" providerId="LiveId" clId="{EA449FE6-A6A9-4B71-83EB-420DC65E378C}" dt="2021-10-11T05:53:30.027" v="166"/>
          <ac:spMkLst>
            <pc:docMk/>
            <pc:sldMk cId="2913867807" sldId="342"/>
            <ac:spMk id="3" creationId="{36EB1B40-B2F7-4A83-BEBE-E9AF208A034E}"/>
          </ac:spMkLst>
        </pc:spChg>
        <pc:spChg chg="mod">
          <ac:chgData name="Ebtisam Ibrahim" userId="5629115e88b45765" providerId="LiveId" clId="{EA449FE6-A6A9-4B71-83EB-420DC65E378C}" dt="2021-10-11T05:53:30.027" v="166"/>
          <ac:spMkLst>
            <pc:docMk/>
            <pc:sldMk cId="2913867807" sldId="342"/>
            <ac:spMk id="6" creationId="{4408065C-2B20-4033-8447-72926874B2B4}"/>
          </ac:spMkLst>
        </pc:spChg>
        <pc:spChg chg="mod">
          <ac:chgData name="Ebtisam Ibrahim" userId="5629115e88b45765" providerId="LiveId" clId="{EA449FE6-A6A9-4B71-83EB-420DC65E378C}" dt="2021-10-11T05:53:30.027" v="166"/>
          <ac:spMkLst>
            <pc:docMk/>
            <pc:sldMk cId="2913867807" sldId="342"/>
            <ac:spMk id="7" creationId="{CDF3F9B2-8FCA-42D9-AE84-C80B3765530C}"/>
          </ac:spMkLst>
        </pc:spChg>
        <pc:grpChg chg="add mod">
          <ac:chgData name="Ebtisam Ibrahim" userId="5629115e88b45765" providerId="LiveId" clId="{EA449FE6-A6A9-4B71-83EB-420DC65E378C}" dt="2021-10-11T05:53:30.027" v="166"/>
          <ac:grpSpMkLst>
            <pc:docMk/>
            <pc:sldMk cId="2913867807" sldId="342"/>
            <ac:grpSpMk id="5" creationId="{8D9E2CA9-44F1-47D1-A1A6-3B1A974C47A0}"/>
          </ac:grpSpMkLst>
        </pc:grpChg>
        <pc:picChg chg="add mod">
          <ac:chgData name="Ebtisam Ibrahim" userId="5629115e88b45765" providerId="LiveId" clId="{EA449FE6-A6A9-4B71-83EB-420DC65E378C}" dt="2021-10-11T05:53:30.027" v="166"/>
          <ac:picMkLst>
            <pc:docMk/>
            <pc:sldMk cId="2913867807" sldId="342"/>
            <ac:picMk id="2" creationId="{257F3247-B491-4A6D-82F0-1F6E465043E6}"/>
          </ac:picMkLst>
        </pc:picChg>
        <pc:picChg chg="add mod">
          <ac:chgData name="Ebtisam Ibrahim" userId="5629115e88b45765" providerId="LiveId" clId="{EA449FE6-A6A9-4B71-83EB-420DC65E378C}" dt="2021-10-11T05:53:30.027" v="166"/>
          <ac:picMkLst>
            <pc:docMk/>
            <pc:sldMk cId="2913867807" sldId="342"/>
            <ac:picMk id="4" creationId="{751A0871-3FED-46BF-A7D0-CF70B405A5BD}"/>
          </ac:picMkLst>
        </pc:picChg>
        <pc:picChg chg="add mod">
          <ac:chgData name="Ebtisam Ibrahim" userId="5629115e88b45765" providerId="LiveId" clId="{EA449FE6-A6A9-4B71-83EB-420DC65E378C}" dt="2021-10-11T05:53:30.027" v="166"/>
          <ac:picMkLst>
            <pc:docMk/>
            <pc:sldMk cId="2913867807" sldId="342"/>
            <ac:picMk id="8" creationId="{C24CFBC2-660B-415A-93CE-CCEF9B50C20D}"/>
          </ac:picMkLst>
        </pc:picChg>
        <pc:cxnChg chg="add mod">
          <ac:chgData name="Ebtisam Ibrahim" userId="5629115e88b45765" providerId="LiveId" clId="{EA449FE6-A6A9-4B71-83EB-420DC65E378C}" dt="2021-10-11T05:53:30.027" v="166"/>
          <ac:cxnSpMkLst>
            <pc:docMk/>
            <pc:sldMk cId="2913867807" sldId="342"/>
            <ac:cxnSpMk id="9" creationId="{6DB46BF2-2BE0-47F2-BA41-B9BF6B430534}"/>
          </ac:cxnSpMkLst>
        </pc:cxnChg>
      </pc:sldChg>
      <pc:sldChg chg="addSp modSp add modAnim">
        <pc:chgData name="Ebtisam Ibrahim" userId="5629115e88b45765" providerId="LiveId" clId="{EA449FE6-A6A9-4B71-83EB-420DC65E378C}" dt="2021-10-11T05:53:52.212" v="171"/>
        <pc:sldMkLst>
          <pc:docMk/>
          <pc:sldMk cId="2512962808" sldId="343"/>
        </pc:sldMkLst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" creationId="{717CDD3D-1101-4D57-98B7-922D6C13CF02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3" creationId="{5465E3EA-8C1C-45C4-A4BD-5CDE1DFAFC65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4" creationId="{86F87C52-AE6C-4165-A5E3-99003FC6A1D0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6" creationId="{22544814-FA79-4E53-8C7A-0209704F2FA5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8" creationId="{C47FE633-C695-4BFE-8613-6E055190A214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9" creationId="{5BF1C969-5096-4E29-9D15-A6E77BD48531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0" creationId="{70F89A90-C8D8-4D9F-B931-020ED0F884C3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1" creationId="{6EC95EB6-C460-4607-BC30-27D3DB282759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2" creationId="{34EFB672-B1E9-4A37-9A9D-04B8936249A0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3" creationId="{875A3228-815F-4F06-BB05-EEB3866CEEC7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4" creationId="{117CD047-0460-4CAC-B972-CBAAFB7F15F9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5" creationId="{CC469C37-FE32-4E8D-B157-846FF5E7D630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6" creationId="{4E7D6FC8-BCB0-41B6-BF23-43E097774927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7" creationId="{69BCDF8F-C9E0-4F86-B3BB-62DA32475AD9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8" creationId="{2DEB6308-DB5B-4111-B9C1-DB99DCA12F3D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19" creationId="{D789EEBD-7475-4DE1-ABD7-F5B2DCF1B1E4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0" creationId="{73FA730A-63A9-494C-88C2-15F690390798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1" creationId="{A168A5E9-5984-450C-910D-C7475129992C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2" creationId="{8A6D902B-84FB-4AFD-911B-402086F18309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3" creationId="{F0BA1E33-4F09-4065-A7DF-6FA6484B0287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4" creationId="{B4E198F7-197A-4C70-9D38-5E5C374B1FC3}"/>
          </ac:spMkLst>
        </pc:spChg>
        <pc:spChg chg="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5" creationId="{F06272C3-4D7E-49F9-BDC4-32BB2243715F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6" creationId="{5E2A14CF-C8C5-49C8-89D5-6B607F9489AD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7" creationId="{108F258E-B1DC-4463-A63B-80D7E49C962D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8" creationId="{B273EF84-8549-4752-890B-C6958FE8C4EE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29" creationId="{3D152EAD-F939-4D0B-85BD-C2B5F1D47EB7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30" creationId="{BF8323D3-DDC1-4287-92E5-1F6BB986BC5B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31" creationId="{38A47F4A-3879-4413-8A97-DFB9F84CA365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32" creationId="{E7538E35-5443-42E1-90C0-0464AC696593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33" creationId="{0CB0C951-6E14-454C-9976-FC206FE00198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34" creationId="{9898B274-955A-43F7-A1ED-473F1FA3A3D8}"/>
          </ac:spMkLst>
        </pc:spChg>
        <pc:spChg chg="add mod">
          <ac:chgData name="Ebtisam Ibrahim" userId="5629115e88b45765" providerId="LiveId" clId="{EA449FE6-A6A9-4B71-83EB-420DC65E378C}" dt="2021-10-11T05:53:52.212" v="171"/>
          <ac:spMkLst>
            <pc:docMk/>
            <pc:sldMk cId="2512962808" sldId="343"/>
            <ac:spMk id="35" creationId="{CB2DADE1-B547-46C3-A404-C5990B95BD1A}"/>
          </ac:spMkLst>
        </pc:spChg>
        <pc:grpChg chg="add mod">
          <ac:chgData name="Ebtisam Ibrahim" userId="5629115e88b45765" providerId="LiveId" clId="{EA449FE6-A6A9-4B71-83EB-420DC65E378C}" dt="2021-10-11T05:53:52.212" v="171"/>
          <ac:grpSpMkLst>
            <pc:docMk/>
            <pc:sldMk cId="2512962808" sldId="343"/>
            <ac:grpSpMk id="7" creationId="{137BF7E7-9C21-41B0-86BC-F72450E04953}"/>
          </ac:grpSpMkLst>
        </pc:grpChg>
        <pc:picChg chg="add mod">
          <ac:chgData name="Ebtisam Ibrahim" userId="5629115e88b45765" providerId="LiveId" clId="{EA449FE6-A6A9-4B71-83EB-420DC65E378C}" dt="2021-10-11T05:53:52.212" v="171"/>
          <ac:picMkLst>
            <pc:docMk/>
            <pc:sldMk cId="2512962808" sldId="343"/>
            <ac:picMk id="5" creationId="{CA200530-873E-433C-BFB4-8A434CCFE6D6}"/>
          </ac:picMkLst>
        </pc:picChg>
      </pc:sldChg>
      <pc:sldChg chg="addSp modSp add mod">
        <pc:chgData name="Ebtisam Ibrahim" userId="5629115e88b45765" providerId="LiveId" clId="{EA449FE6-A6A9-4B71-83EB-420DC65E378C}" dt="2021-10-11T05:54:32.105" v="173" actId="1076"/>
        <pc:sldMkLst>
          <pc:docMk/>
          <pc:sldMk cId="574019378" sldId="344"/>
        </pc:sldMkLst>
        <pc:spChg chg="add mod">
          <ac:chgData name="Ebtisam Ibrahim" userId="5629115e88b45765" providerId="LiveId" clId="{EA449FE6-A6A9-4B71-83EB-420DC65E378C}" dt="2021-10-11T05:54:32.105" v="173" actId="1076"/>
          <ac:spMkLst>
            <pc:docMk/>
            <pc:sldMk cId="574019378" sldId="344"/>
            <ac:spMk id="2" creationId="{D1F8F10C-E7C6-4E66-89AC-98CF2D2FEEEA}"/>
          </ac:spMkLst>
        </pc:spChg>
        <pc:spChg chg="add mod">
          <ac:chgData name="Ebtisam Ibrahim" userId="5629115e88b45765" providerId="LiveId" clId="{EA449FE6-A6A9-4B71-83EB-420DC65E378C}" dt="2021-10-11T05:54:32.105" v="173" actId="1076"/>
          <ac:spMkLst>
            <pc:docMk/>
            <pc:sldMk cId="574019378" sldId="344"/>
            <ac:spMk id="3" creationId="{F98E9F00-7C1C-4F27-A380-EDA64A044ED1}"/>
          </ac:spMkLst>
        </pc:spChg>
        <pc:spChg chg="add mod">
          <ac:chgData name="Ebtisam Ibrahim" userId="5629115e88b45765" providerId="LiveId" clId="{EA449FE6-A6A9-4B71-83EB-420DC65E378C}" dt="2021-10-11T05:54:32.105" v="173" actId="1076"/>
          <ac:spMkLst>
            <pc:docMk/>
            <pc:sldMk cId="574019378" sldId="344"/>
            <ac:spMk id="4" creationId="{2CA2A64D-6301-4ADA-AA89-0177ACC02B2D}"/>
          </ac:spMkLst>
        </pc:spChg>
        <pc:spChg chg="add mod">
          <ac:chgData name="Ebtisam Ibrahim" userId="5629115e88b45765" providerId="LiveId" clId="{EA449FE6-A6A9-4B71-83EB-420DC65E378C}" dt="2021-10-11T05:54:32.105" v="173" actId="1076"/>
          <ac:spMkLst>
            <pc:docMk/>
            <pc:sldMk cId="574019378" sldId="344"/>
            <ac:spMk id="5" creationId="{ADAA7D37-81D9-4E92-81CF-5244DF9D09C6}"/>
          </ac:spMkLst>
        </pc:spChg>
      </pc:sldChg>
      <pc:sldChg chg="addSp modSp add modAnim">
        <pc:chgData name="Ebtisam Ibrahim" userId="5629115e88b45765" providerId="LiveId" clId="{EA449FE6-A6A9-4B71-83EB-420DC65E378C}" dt="2021-10-11T05:55:21.111" v="174"/>
        <pc:sldMkLst>
          <pc:docMk/>
          <pc:sldMk cId="1258485552" sldId="345"/>
        </pc:sldMkLst>
        <pc:spChg chg="add 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2" creationId="{AA893082-38EE-4F20-8E70-D9A8016F93C0}"/>
          </ac:spMkLst>
        </pc:spChg>
        <pc:spChg chg="add 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3" creationId="{715AE7D2-35EE-49CD-9D5B-C6E8D1DBFB88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5" creationId="{8BCDCC82-94F5-4463-9871-3454DC7DE57C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7" creationId="{B052153B-F1FB-43E2-AED6-B7F7E2CC104B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8" creationId="{49AF8679-738C-4334-8F1E-0792E0C53415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11" creationId="{003D092F-757B-47EB-8CB2-8D6B0448AE8F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12" creationId="{49B3A1CD-2F65-42A9-80AB-726B2996EB33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13" creationId="{907D6F66-D429-402A-8E22-A39FAFD36E6F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14" creationId="{B4AEC643-DA96-4C5A-8779-6CEDA3AD2649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15" creationId="{0DE4DE60-930F-49E2-AA30-4AC9B54BDE6A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16" creationId="{520642C5-81FD-46AD-BFDC-633B5434A61C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17" creationId="{488F251E-71E8-49AE-991A-497A4E5B2AA9}"/>
          </ac:spMkLst>
        </pc:spChg>
        <pc:spChg chg="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18" creationId="{A643EEDF-8260-4C50-8E7C-29EFE93AB9ED}"/>
          </ac:spMkLst>
        </pc:spChg>
        <pc:spChg chg="add mod">
          <ac:chgData name="Ebtisam Ibrahim" userId="5629115e88b45765" providerId="LiveId" clId="{EA449FE6-A6A9-4B71-83EB-420DC65E378C}" dt="2021-10-11T05:55:21.111" v="174"/>
          <ac:spMkLst>
            <pc:docMk/>
            <pc:sldMk cId="1258485552" sldId="345"/>
            <ac:spMk id="20" creationId="{4A6D688E-8FDA-4A4C-A62C-E480E3ECB538}"/>
          </ac:spMkLst>
        </pc:spChg>
        <pc:grpChg chg="add mod">
          <ac:chgData name="Ebtisam Ibrahim" userId="5629115e88b45765" providerId="LiveId" clId="{EA449FE6-A6A9-4B71-83EB-420DC65E378C}" dt="2021-10-11T05:55:21.111" v="174"/>
          <ac:grpSpMkLst>
            <pc:docMk/>
            <pc:sldMk cId="1258485552" sldId="345"/>
            <ac:grpSpMk id="4" creationId="{BC6A9989-E20A-46B7-B384-6DFDE283ACE3}"/>
          </ac:grpSpMkLst>
        </pc:grpChg>
        <pc:grpChg chg="mod">
          <ac:chgData name="Ebtisam Ibrahim" userId="5629115e88b45765" providerId="LiveId" clId="{EA449FE6-A6A9-4B71-83EB-420DC65E378C}" dt="2021-10-11T05:55:21.111" v="174"/>
          <ac:grpSpMkLst>
            <pc:docMk/>
            <pc:sldMk cId="1258485552" sldId="345"/>
            <ac:grpSpMk id="6" creationId="{F31B650F-12BC-48C9-B1BA-29B7C7D0BF59}"/>
          </ac:grpSpMkLst>
        </pc:grpChg>
        <pc:grpChg chg="add mod">
          <ac:chgData name="Ebtisam Ibrahim" userId="5629115e88b45765" providerId="LiveId" clId="{EA449FE6-A6A9-4B71-83EB-420DC65E378C}" dt="2021-10-11T05:55:21.111" v="174"/>
          <ac:grpSpMkLst>
            <pc:docMk/>
            <pc:sldMk cId="1258485552" sldId="345"/>
            <ac:grpSpMk id="10" creationId="{76AAA9DE-AFFF-418A-94B5-CC569EE1C3E4}"/>
          </ac:grpSpMkLst>
        </pc:grpChg>
        <pc:picChg chg="add mod">
          <ac:chgData name="Ebtisam Ibrahim" userId="5629115e88b45765" providerId="LiveId" clId="{EA449FE6-A6A9-4B71-83EB-420DC65E378C}" dt="2021-10-11T05:55:21.111" v="174"/>
          <ac:picMkLst>
            <pc:docMk/>
            <pc:sldMk cId="1258485552" sldId="345"/>
            <ac:picMk id="9" creationId="{FE81CA23-2146-462B-B88F-82DC31B40530}"/>
          </ac:picMkLst>
        </pc:picChg>
        <pc:picChg chg="add mod">
          <ac:chgData name="Ebtisam Ibrahim" userId="5629115e88b45765" providerId="LiveId" clId="{EA449FE6-A6A9-4B71-83EB-420DC65E378C}" dt="2021-10-11T05:55:21.111" v="174"/>
          <ac:picMkLst>
            <pc:docMk/>
            <pc:sldMk cId="1258485552" sldId="345"/>
            <ac:picMk id="19" creationId="{120BB88A-A300-455E-98B0-6D75D5C6B587}"/>
          </ac:picMkLst>
        </pc:picChg>
      </pc:sldChg>
      <pc:sldChg chg="addSp modSp add mod modAnim">
        <pc:chgData name="Ebtisam Ibrahim" userId="5629115e88b45765" providerId="LiveId" clId="{EA449FE6-A6A9-4B71-83EB-420DC65E378C}" dt="2021-10-11T05:55:43.086" v="176" actId="1076"/>
        <pc:sldMkLst>
          <pc:docMk/>
          <pc:sldMk cId="3368323731" sldId="346"/>
        </pc:sldMkLst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4" creationId="{B62E6821-25FD-480B-8438-1B7E1564385B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5" creationId="{AE77903C-9B55-468D-8E09-69EC5F48A986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6" creationId="{73DBC412-B15D-46CC-9B9D-B02E9F416BE8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7" creationId="{9328E9A7-3FF3-400A-9022-A3155675E21D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8" creationId="{5C4D5B1C-96DE-45B8-801C-456B06B7F5DA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9" creationId="{C5D45F68-9717-475C-BB46-B3F8EFCE1E06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0" creationId="{888D6F18-C157-4FA6-B0F9-B30075DBF3EE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1" creationId="{563A1B20-0559-4ABC-B94F-69C89BFD2A42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2" creationId="{C6A647BA-7554-4813-8C7E-8A07429577FD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3" creationId="{815B9BBC-12DF-43BE-805A-50BB82D6D146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4" creationId="{8EAB34D2-1B1E-49AB-A30C-D337036451BA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5" creationId="{48198078-92AA-4DE1-AEE8-CA245177FB63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6" creationId="{46B51386-2369-4A6A-9694-C641A57915C7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7" creationId="{61F622F5-25C3-4184-AD85-15F719C266DA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8" creationId="{03A9283A-AA8B-4AA4-8B46-1195E40FCDE6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19" creationId="{88058AC5-A340-4328-AF71-E45CA49604F0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20" creationId="{76EE40AC-3074-42DB-8289-551D5D8FCAE2}"/>
          </ac:spMkLst>
        </pc:spChg>
        <pc:spChg chg="mod">
          <ac:chgData name="Ebtisam Ibrahim" userId="5629115e88b45765" providerId="LiveId" clId="{EA449FE6-A6A9-4B71-83EB-420DC65E378C}" dt="2021-10-11T05:55:40.201" v="175"/>
          <ac:spMkLst>
            <pc:docMk/>
            <pc:sldMk cId="3368323731" sldId="346"/>
            <ac:spMk id="21" creationId="{E6BFF53C-12D1-498C-BCCE-CF753832C8AE}"/>
          </ac:spMkLst>
        </pc:spChg>
        <pc:spChg chg="add mod">
          <ac:chgData name="Ebtisam Ibrahim" userId="5629115e88b45765" providerId="LiveId" clId="{EA449FE6-A6A9-4B71-83EB-420DC65E378C}" dt="2021-10-11T05:55:43.086" v="176" actId="1076"/>
          <ac:spMkLst>
            <pc:docMk/>
            <pc:sldMk cId="3368323731" sldId="346"/>
            <ac:spMk id="22" creationId="{8CA3E6E9-02C7-4608-A640-3D4FBE32FFBB}"/>
          </ac:spMkLst>
        </pc:spChg>
        <pc:spChg chg="add mod">
          <ac:chgData name="Ebtisam Ibrahim" userId="5629115e88b45765" providerId="LiveId" clId="{EA449FE6-A6A9-4B71-83EB-420DC65E378C}" dt="2021-10-11T05:55:43.086" v="176" actId="1076"/>
          <ac:spMkLst>
            <pc:docMk/>
            <pc:sldMk cId="3368323731" sldId="346"/>
            <ac:spMk id="23" creationId="{53E0ECF1-51F4-4573-AC3F-6CD52FF08DB4}"/>
          </ac:spMkLst>
        </pc:spChg>
        <pc:spChg chg="add mod">
          <ac:chgData name="Ebtisam Ibrahim" userId="5629115e88b45765" providerId="LiveId" clId="{EA449FE6-A6A9-4B71-83EB-420DC65E378C}" dt="2021-10-11T05:55:43.086" v="176" actId="1076"/>
          <ac:spMkLst>
            <pc:docMk/>
            <pc:sldMk cId="3368323731" sldId="346"/>
            <ac:spMk id="24" creationId="{12A152C5-45AF-4186-A605-EFD6E0A6B2B0}"/>
          </ac:spMkLst>
        </pc:spChg>
        <pc:spChg chg="add mod">
          <ac:chgData name="Ebtisam Ibrahim" userId="5629115e88b45765" providerId="LiveId" clId="{EA449FE6-A6A9-4B71-83EB-420DC65E378C}" dt="2021-10-11T05:55:43.086" v="176" actId="1076"/>
          <ac:spMkLst>
            <pc:docMk/>
            <pc:sldMk cId="3368323731" sldId="346"/>
            <ac:spMk id="25" creationId="{4106CC73-83BB-4D9E-96F0-18273EE9D59C}"/>
          </ac:spMkLst>
        </pc:spChg>
        <pc:spChg chg="add mod">
          <ac:chgData name="Ebtisam Ibrahim" userId="5629115e88b45765" providerId="LiveId" clId="{EA449FE6-A6A9-4B71-83EB-420DC65E378C}" dt="2021-10-11T05:55:43.086" v="176" actId="1076"/>
          <ac:spMkLst>
            <pc:docMk/>
            <pc:sldMk cId="3368323731" sldId="346"/>
            <ac:spMk id="26" creationId="{674B912E-B1E0-4A0F-AB68-27AF656B12E1}"/>
          </ac:spMkLst>
        </pc:spChg>
        <pc:spChg chg="add mod">
          <ac:chgData name="Ebtisam Ibrahim" userId="5629115e88b45765" providerId="LiveId" clId="{EA449FE6-A6A9-4B71-83EB-420DC65E378C}" dt="2021-10-11T05:55:43.086" v="176" actId="1076"/>
          <ac:spMkLst>
            <pc:docMk/>
            <pc:sldMk cId="3368323731" sldId="346"/>
            <ac:spMk id="27" creationId="{C4EA268B-85BC-4093-8EA4-3B911B56FA6F}"/>
          </ac:spMkLst>
        </pc:spChg>
        <pc:spChg chg="add mod">
          <ac:chgData name="Ebtisam Ibrahim" userId="5629115e88b45765" providerId="LiveId" clId="{EA449FE6-A6A9-4B71-83EB-420DC65E378C}" dt="2021-10-11T05:55:43.086" v="176" actId="1076"/>
          <ac:spMkLst>
            <pc:docMk/>
            <pc:sldMk cId="3368323731" sldId="346"/>
            <ac:spMk id="28" creationId="{43FAAC20-BDC5-4B4E-837F-6FA45016EE0C}"/>
          </ac:spMkLst>
        </pc:spChg>
        <pc:spChg chg="add mod">
          <ac:chgData name="Ebtisam Ibrahim" userId="5629115e88b45765" providerId="LiveId" clId="{EA449FE6-A6A9-4B71-83EB-420DC65E378C}" dt="2021-10-11T05:55:43.086" v="176" actId="1076"/>
          <ac:spMkLst>
            <pc:docMk/>
            <pc:sldMk cId="3368323731" sldId="346"/>
            <ac:spMk id="29" creationId="{DDE04904-D443-4C04-A2CF-D5AF45D2535D}"/>
          </ac:spMkLst>
        </pc:spChg>
        <pc:spChg chg="add mod">
          <ac:chgData name="Ebtisam Ibrahim" userId="5629115e88b45765" providerId="LiveId" clId="{EA449FE6-A6A9-4B71-83EB-420DC65E378C}" dt="2021-10-11T05:55:43.086" v="176" actId="1076"/>
          <ac:spMkLst>
            <pc:docMk/>
            <pc:sldMk cId="3368323731" sldId="346"/>
            <ac:spMk id="30" creationId="{159739B3-516B-4FCA-ABBD-2F336AAC630E}"/>
          </ac:spMkLst>
        </pc:spChg>
        <pc:grpChg chg="add mod">
          <ac:chgData name="Ebtisam Ibrahim" userId="5629115e88b45765" providerId="LiveId" clId="{EA449FE6-A6A9-4B71-83EB-420DC65E378C}" dt="2021-10-11T05:55:43.086" v="176" actId="1076"/>
          <ac:grpSpMkLst>
            <pc:docMk/>
            <pc:sldMk cId="3368323731" sldId="346"/>
            <ac:grpSpMk id="3" creationId="{D31D1F17-44C8-4C83-905B-0F962D54176F}"/>
          </ac:grpSpMkLst>
        </pc:grpChg>
        <pc:picChg chg="add mod">
          <ac:chgData name="Ebtisam Ibrahim" userId="5629115e88b45765" providerId="LiveId" clId="{EA449FE6-A6A9-4B71-83EB-420DC65E378C}" dt="2021-10-11T05:55:43.086" v="176" actId="1076"/>
          <ac:picMkLst>
            <pc:docMk/>
            <pc:sldMk cId="3368323731" sldId="346"/>
            <ac:picMk id="2" creationId="{E655C8C7-AAF4-43E5-8E31-442A05E5CA28}"/>
          </ac:picMkLst>
        </pc:picChg>
      </pc:sldChg>
      <pc:sldChg chg="addSp modSp add">
        <pc:chgData name="Ebtisam Ibrahim" userId="5629115e88b45765" providerId="LiveId" clId="{EA449FE6-A6A9-4B71-83EB-420DC65E378C}" dt="2021-10-11T05:56:00.003" v="177"/>
        <pc:sldMkLst>
          <pc:docMk/>
          <pc:sldMk cId="4067898534" sldId="347"/>
        </pc:sldMkLst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4" creationId="{0A0D7426-D359-45E7-8490-D0842341352E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5" creationId="{0ADC24C0-DFC4-47CB-A610-A3B4F8308409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6" creationId="{E901188E-A163-4194-9720-CCE838967EBF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7" creationId="{2CECEB75-24A2-4AB5-BB86-5B37CF2F4138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8" creationId="{1D7EE7FB-4D92-4208-8D00-89C4F141761B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9" creationId="{9011156A-C4D9-4A74-8211-66279268B0F4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10" creationId="{11FE5F09-8F0D-484D-9737-74CA951F7896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11" creationId="{B82E9E55-DA59-4531-9E13-181EDCF1825A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12" creationId="{C830CF49-D13E-4858-8B9F-3F2E1D378008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13" creationId="{97CA8A6B-B49B-465C-BB6C-3815550380AF}"/>
          </ac:spMkLst>
        </pc:spChg>
        <pc:spChg chg="add 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15" creationId="{4AF4501A-1292-4196-AE20-129F4FD3C8EC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17" creationId="{C7C4F015-14AF-4048-8FBB-867D05E5FA3E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18" creationId="{AD68DDB1-C5BF-42DF-8AF6-2DF66F3BE52D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19" creationId="{FD8B250C-6534-4B43-9773-CB809E749625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0" creationId="{93E8AD30-6FCA-4446-B952-37B88D85D780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1" creationId="{6F5B8433-EDA4-4FAE-B62D-E6CC90087A39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2" creationId="{611D0273-E386-47C0-B314-D649E947887A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3" creationId="{A05C45A4-43E2-49F1-BC7F-9130CAEDDDB1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4" creationId="{641B6F95-900F-488A-BF99-3CCEB8D01E4C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5" creationId="{C14A6E3D-DF16-4EAB-A789-B65908AB3296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6" creationId="{56553339-1D95-4396-AE5F-FB74A9BF6A30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7" creationId="{5C626FC2-38C0-4D10-B456-870AEE8EE9FF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8" creationId="{A93AC1E3-AA00-41BF-817A-49D860BBA9F2}"/>
          </ac:spMkLst>
        </pc:spChg>
        <pc:spChg chg="mod">
          <ac:chgData name="Ebtisam Ibrahim" userId="5629115e88b45765" providerId="LiveId" clId="{EA449FE6-A6A9-4B71-83EB-420DC65E378C}" dt="2021-10-11T05:56:00.003" v="177"/>
          <ac:spMkLst>
            <pc:docMk/>
            <pc:sldMk cId="4067898534" sldId="347"/>
            <ac:spMk id="29" creationId="{443983DA-6D60-441A-98DA-F9D43E16EE2E}"/>
          </ac:spMkLst>
        </pc:spChg>
        <pc:grpChg chg="add mod">
          <ac:chgData name="Ebtisam Ibrahim" userId="5629115e88b45765" providerId="LiveId" clId="{EA449FE6-A6A9-4B71-83EB-420DC65E378C}" dt="2021-10-11T05:56:00.003" v="177"/>
          <ac:grpSpMkLst>
            <pc:docMk/>
            <pc:sldMk cId="4067898534" sldId="347"/>
            <ac:grpSpMk id="2" creationId="{214A8914-1134-4897-8FB3-D743B7390304}"/>
          </ac:grpSpMkLst>
        </pc:grpChg>
        <pc:grpChg chg="mod">
          <ac:chgData name="Ebtisam Ibrahim" userId="5629115e88b45765" providerId="LiveId" clId="{EA449FE6-A6A9-4B71-83EB-420DC65E378C}" dt="2021-10-11T05:56:00.003" v="177"/>
          <ac:grpSpMkLst>
            <pc:docMk/>
            <pc:sldMk cId="4067898534" sldId="347"/>
            <ac:grpSpMk id="3" creationId="{5AB91597-6A12-4E5C-9607-3111DD5C5D32}"/>
          </ac:grpSpMkLst>
        </pc:grpChg>
        <pc:grpChg chg="add mod">
          <ac:chgData name="Ebtisam Ibrahim" userId="5629115e88b45765" providerId="LiveId" clId="{EA449FE6-A6A9-4B71-83EB-420DC65E378C}" dt="2021-10-11T05:56:00.003" v="177"/>
          <ac:grpSpMkLst>
            <pc:docMk/>
            <pc:sldMk cId="4067898534" sldId="347"/>
            <ac:grpSpMk id="16" creationId="{E4582CE7-CF1D-45E9-9149-84F00848F7DA}"/>
          </ac:grpSpMkLst>
        </pc:grpChg>
        <pc:picChg chg="add mod">
          <ac:chgData name="Ebtisam Ibrahim" userId="5629115e88b45765" providerId="LiveId" clId="{EA449FE6-A6A9-4B71-83EB-420DC65E378C}" dt="2021-10-11T05:56:00.003" v="177"/>
          <ac:picMkLst>
            <pc:docMk/>
            <pc:sldMk cId="4067898534" sldId="347"/>
            <ac:picMk id="14" creationId="{36D3091A-1226-41A8-9A94-9B028C6ADCF1}"/>
          </ac:picMkLst>
        </pc:picChg>
      </pc:sldChg>
      <pc:sldChg chg="addSp delSp modSp add mod">
        <pc:chgData name="Ebtisam Ibrahim" userId="5629115e88b45765" providerId="LiveId" clId="{EA449FE6-A6A9-4B71-83EB-420DC65E378C}" dt="2021-10-11T05:58:13.884" v="211" actId="1076"/>
        <pc:sldMkLst>
          <pc:docMk/>
          <pc:sldMk cId="381961074" sldId="348"/>
        </pc:sldMkLst>
        <pc:spChg chg="del">
          <ac:chgData name="Ebtisam Ibrahim" userId="5629115e88b45765" providerId="LiveId" clId="{EA449FE6-A6A9-4B71-83EB-420DC65E378C}" dt="2021-10-11T05:57:11.429" v="179" actId="478"/>
          <ac:spMkLst>
            <pc:docMk/>
            <pc:sldMk cId="381961074" sldId="348"/>
            <ac:spMk id="15" creationId="{4AF4501A-1292-4196-AE20-129F4FD3C8EC}"/>
          </ac:spMkLst>
        </pc:spChg>
        <pc:spChg chg="add mod">
          <ac:chgData name="Ebtisam Ibrahim" userId="5629115e88b45765" providerId="LiveId" clId="{EA449FE6-A6A9-4B71-83EB-420DC65E378C}" dt="2021-10-11T05:58:13.884" v="211" actId="1076"/>
          <ac:spMkLst>
            <pc:docMk/>
            <pc:sldMk cId="381961074" sldId="348"/>
            <ac:spMk id="31" creationId="{A8799F7E-8E2C-46BB-996E-6DEE902B2338}"/>
          </ac:spMkLst>
        </pc:spChg>
        <pc:grpChg chg="del">
          <ac:chgData name="Ebtisam Ibrahim" userId="5629115e88b45765" providerId="LiveId" clId="{EA449FE6-A6A9-4B71-83EB-420DC65E378C}" dt="2021-10-11T05:57:11.429" v="179" actId="478"/>
          <ac:grpSpMkLst>
            <pc:docMk/>
            <pc:sldMk cId="381961074" sldId="348"/>
            <ac:grpSpMk id="2" creationId="{214A8914-1134-4897-8FB3-D743B7390304}"/>
          </ac:grpSpMkLst>
        </pc:grpChg>
        <pc:grpChg chg="del">
          <ac:chgData name="Ebtisam Ibrahim" userId="5629115e88b45765" providerId="LiveId" clId="{EA449FE6-A6A9-4B71-83EB-420DC65E378C}" dt="2021-10-11T05:57:11.429" v="179" actId="478"/>
          <ac:grpSpMkLst>
            <pc:docMk/>
            <pc:sldMk cId="381961074" sldId="348"/>
            <ac:grpSpMk id="16" creationId="{E4582CE7-CF1D-45E9-9149-84F00848F7DA}"/>
          </ac:grpSpMkLst>
        </pc:grpChg>
        <pc:picChg chg="del">
          <ac:chgData name="Ebtisam Ibrahim" userId="5629115e88b45765" providerId="LiveId" clId="{EA449FE6-A6A9-4B71-83EB-420DC65E378C}" dt="2021-10-11T05:57:11.429" v="179" actId="478"/>
          <ac:picMkLst>
            <pc:docMk/>
            <pc:sldMk cId="381961074" sldId="348"/>
            <ac:picMk id="14" creationId="{36D3091A-1226-41A8-9A94-9B028C6ADCF1}"/>
          </ac:picMkLst>
        </pc:picChg>
        <pc:picChg chg="add mod">
          <ac:chgData name="Ebtisam Ibrahim" userId="5629115e88b45765" providerId="LiveId" clId="{EA449FE6-A6A9-4B71-83EB-420DC65E378C}" dt="2021-10-11T05:57:29.269" v="182" actId="1076"/>
          <ac:picMkLst>
            <pc:docMk/>
            <pc:sldMk cId="381961074" sldId="348"/>
            <ac:picMk id="30" creationId="{08DF56D1-A7B6-4D82-837F-9DC4F99C57C5}"/>
          </ac:picMkLst>
        </pc:picChg>
      </pc:sldChg>
      <pc:sldChg chg="addSp delSp modSp add del mod ord delAnim">
        <pc:chgData name="Ebtisam Ibrahim" userId="5629115e88b45765" providerId="LiveId" clId="{EA449FE6-A6A9-4B71-83EB-420DC65E378C}" dt="2021-10-11T16:42:20.239" v="236" actId="47"/>
        <pc:sldMkLst>
          <pc:docMk/>
          <pc:sldMk cId="3072782838" sldId="349"/>
        </pc:sldMkLst>
        <pc:spChg chg="del">
          <ac:chgData name="Ebtisam Ibrahim" userId="5629115e88b45765" providerId="LiveId" clId="{EA449FE6-A6A9-4B71-83EB-420DC65E378C}" dt="2021-10-11T16:40:01.326" v="218" actId="478"/>
          <ac:spMkLst>
            <pc:docMk/>
            <pc:sldMk cId="3072782838" sldId="349"/>
            <ac:spMk id="2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40:01.326" v="218" actId="478"/>
          <ac:spMkLst>
            <pc:docMk/>
            <pc:sldMk cId="3072782838" sldId="349"/>
            <ac:spMk id="5" creationId="{00000000-0000-0000-0000-000000000000}"/>
          </ac:spMkLst>
        </pc:spChg>
        <pc:spChg chg="add mod">
          <ac:chgData name="Ebtisam Ibrahim" userId="5629115e88b45765" providerId="LiveId" clId="{EA449FE6-A6A9-4B71-83EB-420DC65E378C}" dt="2021-10-11T16:40:01.326" v="218" actId="478"/>
          <ac:spMkLst>
            <pc:docMk/>
            <pc:sldMk cId="3072782838" sldId="349"/>
            <ac:spMk id="7" creationId="{AAE3ECBA-6F63-403A-AFFC-031AB1F5DAA2}"/>
          </ac:spMkLst>
        </pc:spChg>
        <pc:spChg chg="add mod">
          <ac:chgData name="Ebtisam Ibrahim" userId="5629115e88b45765" providerId="LiveId" clId="{EA449FE6-A6A9-4B71-83EB-420DC65E378C}" dt="2021-10-11T16:40:01.326" v="218" actId="478"/>
          <ac:spMkLst>
            <pc:docMk/>
            <pc:sldMk cId="3072782838" sldId="349"/>
            <ac:spMk id="9" creationId="{E7BAB84A-1764-4D41-9AB6-B30DC9F72164}"/>
          </ac:spMkLst>
        </pc:spChg>
        <pc:spChg chg="add mod">
          <ac:chgData name="Ebtisam Ibrahim" userId="5629115e88b45765" providerId="LiveId" clId="{EA449FE6-A6A9-4B71-83EB-420DC65E378C}" dt="2021-10-11T16:40:01.326" v="218" actId="478"/>
          <ac:spMkLst>
            <pc:docMk/>
            <pc:sldMk cId="3072782838" sldId="349"/>
            <ac:spMk id="11" creationId="{7C17057E-03FD-4E65-A782-8D054871CDD7}"/>
          </ac:spMkLst>
        </pc:spChg>
        <pc:spChg chg="add mod">
          <ac:chgData name="Ebtisam Ibrahim" userId="5629115e88b45765" providerId="LiveId" clId="{EA449FE6-A6A9-4B71-83EB-420DC65E378C}" dt="2021-10-11T16:42:09.399" v="234" actId="404"/>
          <ac:spMkLst>
            <pc:docMk/>
            <pc:sldMk cId="3072782838" sldId="349"/>
            <ac:spMk id="35" creationId="{33CD527F-B25A-4B4D-A512-1D52DB905B26}"/>
          </ac:spMkLst>
        </pc:spChg>
        <pc:spChg chg="add mod">
          <ac:chgData name="Ebtisam Ibrahim" userId="5629115e88b45765" providerId="LiveId" clId="{EA449FE6-A6A9-4B71-83EB-420DC65E378C}" dt="2021-10-11T16:41:59.944" v="229" actId="14100"/>
          <ac:spMkLst>
            <pc:docMk/>
            <pc:sldMk cId="3072782838" sldId="349"/>
            <ac:spMk id="36" creationId="{04933B87-ED02-49AE-87C3-8DC9BAB5F37B}"/>
          </ac:spMkLst>
        </pc:spChg>
        <pc:spChg chg="add mod">
          <ac:chgData name="Ebtisam Ibrahim" userId="5629115e88b45765" providerId="LiveId" clId="{EA449FE6-A6A9-4B71-83EB-420DC65E378C}" dt="2021-10-11T16:42:16.788" v="235" actId="1076"/>
          <ac:spMkLst>
            <pc:docMk/>
            <pc:sldMk cId="3072782838" sldId="349"/>
            <ac:spMk id="37" creationId="{BAA0ED5D-9B02-43FD-BE27-96C202C62C48}"/>
          </ac:spMkLst>
        </pc:spChg>
        <pc:spChg chg="add mod">
          <ac:chgData name="Ebtisam Ibrahim" userId="5629115e88b45765" providerId="LiveId" clId="{EA449FE6-A6A9-4B71-83EB-420DC65E378C}" dt="2021-10-11T16:41:59.944" v="229" actId="14100"/>
          <ac:spMkLst>
            <pc:docMk/>
            <pc:sldMk cId="3072782838" sldId="349"/>
            <ac:spMk id="38" creationId="{29F5864B-A0E5-4779-95D1-C2CA1D1C710A}"/>
          </ac:spMkLst>
        </pc:spChg>
        <pc:spChg chg="add mod">
          <ac:chgData name="Ebtisam Ibrahim" userId="5629115e88b45765" providerId="LiveId" clId="{EA449FE6-A6A9-4B71-83EB-420DC65E378C}" dt="2021-10-11T16:41:59.944" v="229" actId="14100"/>
          <ac:spMkLst>
            <pc:docMk/>
            <pc:sldMk cId="3072782838" sldId="349"/>
            <ac:spMk id="39" creationId="{98620CD9-DFA3-4468-AFA8-D0AF3508B5D8}"/>
          </ac:spMkLst>
        </pc:spChg>
        <pc:spChg chg="add mod">
          <ac:chgData name="Ebtisam Ibrahim" userId="5629115e88b45765" providerId="LiveId" clId="{EA449FE6-A6A9-4B71-83EB-420DC65E378C}" dt="2021-10-11T16:41:59.944" v="229" actId="14100"/>
          <ac:spMkLst>
            <pc:docMk/>
            <pc:sldMk cId="3072782838" sldId="349"/>
            <ac:spMk id="40" creationId="{1D72943E-5BBD-4917-BB73-672B8394D4A6}"/>
          </ac:spMkLst>
        </pc:spChg>
        <pc:spChg chg="add mod">
          <ac:chgData name="Ebtisam Ibrahim" userId="5629115e88b45765" providerId="LiveId" clId="{EA449FE6-A6A9-4B71-83EB-420DC65E378C}" dt="2021-10-11T16:41:59.944" v="229" actId="14100"/>
          <ac:spMkLst>
            <pc:docMk/>
            <pc:sldMk cId="3072782838" sldId="349"/>
            <ac:spMk id="41" creationId="{836EB31E-D642-47F4-90B1-58AE8973485F}"/>
          </ac:spMkLst>
        </pc:spChg>
        <pc:spChg chg="add mod">
          <ac:chgData name="Ebtisam Ibrahim" userId="5629115e88b45765" providerId="LiveId" clId="{EA449FE6-A6A9-4B71-83EB-420DC65E378C}" dt="2021-10-11T16:41:59.944" v="229" actId="14100"/>
          <ac:spMkLst>
            <pc:docMk/>
            <pc:sldMk cId="3072782838" sldId="349"/>
            <ac:spMk id="42" creationId="{54CE93FA-CF72-4B33-8180-C9E2A81B2DDF}"/>
          </ac:spMkLst>
        </pc:spChg>
        <pc:spChg chg="del">
          <ac:chgData name="Ebtisam Ibrahim" userId="5629115e88b45765" providerId="LiveId" clId="{EA449FE6-A6A9-4B71-83EB-420DC65E378C}" dt="2021-10-11T16:40:01.326" v="218" actId="478"/>
          <ac:spMkLst>
            <pc:docMk/>
            <pc:sldMk cId="3072782838" sldId="349"/>
            <ac:spMk id="217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40:01.326" v="218" actId="478"/>
          <ac:spMkLst>
            <pc:docMk/>
            <pc:sldMk cId="3072782838" sldId="349"/>
            <ac:spMk id="218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40:01.326" v="218" actId="478"/>
          <ac:spMkLst>
            <pc:docMk/>
            <pc:sldMk cId="3072782838" sldId="349"/>
            <ac:spMk id="219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40:01.326" v="218" actId="478"/>
          <ac:spMkLst>
            <pc:docMk/>
            <pc:sldMk cId="3072782838" sldId="349"/>
            <ac:spMk id="223" creationId="{00000000-0000-0000-0000-000000000000}"/>
          </ac:spMkLst>
        </pc:spChg>
        <pc:grpChg chg="del">
          <ac:chgData name="Ebtisam Ibrahim" userId="5629115e88b45765" providerId="LiveId" clId="{EA449FE6-A6A9-4B71-83EB-420DC65E378C}" dt="2021-10-11T16:40:01.326" v="218" actId="478"/>
          <ac:grpSpMkLst>
            <pc:docMk/>
            <pc:sldMk cId="3072782838" sldId="349"/>
            <ac:grpSpMk id="199" creationId="{00000000-0000-0000-0000-000000000000}"/>
          </ac:grpSpMkLst>
        </pc:grpChg>
        <pc:picChg chg="del">
          <ac:chgData name="Ebtisam Ibrahim" userId="5629115e88b45765" providerId="LiveId" clId="{EA449FE6-A6A9-4B71-83EB-420DC65E378C}" dt="2021-10-11T16:40:01.326" v="218" actId="478"/>
          <ac:picMkLst>
            <pc:docMk/>
            <pc:sldMk cId="3072782838" sldId="349"/>
            <ac:picMk id="3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6:40:01.326" v="218" actId="478"/>
          <ac:picMkLst>
            <pc:docMk/>
            <pc:sldMk cId="3072782838" sldId="349"/>
            <ac:picMk id="4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6:40:01.326" v="218" actId="478"/>
          <ac:picMkLst>
            <pc:docMk/>
            <pc:sldMk cId="3072782838" sldId="349"/>
            <ac:picMk id="221" creationId="{00000000-0000-0000-0000-000000000000}"/>
          </ac:picMkLst>
        </pc:picChg>
      </pc:sldChg>
      <pc:sldChg chg="addSp delSp modSp add del mod delAnim">
        <pc:chgData name="Ebtisam Ibrahim" userId="5629115e88b45765" providerId="LiveId" clId="{EA449FE6-A6A9-4B71-83EB-420DC65E378C}" dt="2021-10-11T16:39:51.375" v="214" actId="2696"/>
        <pc:sldMkLst>
          <pc:docMk/>
          <pc:sldMk cId="3558357275" sldId="349"/>
        </pc:sldMkLst>
        <pc:spChg chg="add mod">
          <ac:chgData name="Ebtisam Ibrahim" userId="5629115e88b45765" providerId="LiveId" clId="{EA449FE6-A6A9-4B71-83EB-420DC65E378C}" dt="2021-10-11T16:39:39.827" v="213" actId="478"/>
          <ac:spMkLst>
            <pc:docMk/>
            <pc:sldMk cId="3558357275" sldId="349"/>
            <ac:spMk id="3" creationId="{68211E0F-75A0-46ED-896D-B223CC90D3CA}"/>
          </ac:spMkLst>
        </pc:spChg>
        <pc:spChg chg="add mod">
          <ac:chgData name="Ebtisam Ibrahim" userId="5629115e88b45765" providerId="LiveId" clId="{EA449FE6-A6A9-4B71-83EB-420DC65E378C}" dt="2021-10-11T16:39:39.827" v="213" actId="478"/>
          <ac:spMkLst>
            <pc:docMk/>
            <pc:sldMk cId="3558357275" sldId="349"/>
            <ac:spMk id="5" creationId="{5D784CEF-733E-43E4-AAF7-9ADC15B958F5}"/>
          </ac:spMkLst>
        </pc:spChg>
        <pc:spChg chg="del">
          <ac:chgData name="Ebtisam Ibrahim" userId="5629115e88b45765" providerId="LiveId" clId="{EA449FE6-A6A9-4B71-83EB-420DC65E378C}" dt="2021-10-11T16:39:39.827" v="213" actId="478"/>
          <ac:spMkLst>
            <pc:docMk/>
            <pc:sldMk cId="3558357275" sldId="349"/>
            <ac:spMk id="188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39:39.827" v="213" actId="478"/>
          <ac:spMkLst>
            <pc:docMk/>
            <pc:sldMk cId="3558357275" sldId="349"/>
            <ac:spMk id="189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39:39.827" v="213" actId="478"/>
          <ac:spMkLst>
            <pc:docMk/>
            <pc:sldMk cId="3558357275" sldId="349"/>
            <ac:spMk id="191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39:39.827" v="213" actId="478"/>
          <ac:spMkLst>
            <pc:docMk/>
            <pc:sldMk cId="3558357275" sldId="349"/>
            <ac:spMk id="192" creationId="{00000000-0000-0000-0000-000000000000}"/>
          </ac:spMkLst>
        </pc:spChg>
        <pc:picChg chg="del">
          <ac:chgData name="Ebtisam Ibrahim" userId="5629115e88b45765" providerId="LiveId" clId="{EA449FE6-A6A9-4B71-83EB-420DC65E378C}" dt="2021-10-11T16:39:39.827" v="213" actId="478"/>
          <ac:picMkLst>
            <pc:docMk/>
            <pc:sldMk cId="3558357275" sldId="349"/>
            <ac:picMk id="193" creationId="{00000000-0000-0000-0000-000000000000}"/>
          </ac:picMkLst>
        </pc:picChg>
      </pc:sldChg>
      <pc:sldChg chg="addSp delSp modSp add mod delAnim">
        <pc:chgData name="Ebtisam Ibrahim" userId="5629115e88b45765" providerId="LiveId" clId="{EA449FE6-A6A9-4B71-83EB-420DC65E378C}" dt="2021-10-11T16:43:33.033" v="250" actId="1076"/>
        <pc:sldMkLst>
          <pc:docMk/>
          <pc:sldMk cId="2577475774" sldId="350"/>
        </pc:sldMkLst>
        <pc:spChg chg="del">
          <ac:chgData name="Ebtisam Ibrahim" userId="5629115e88b45765" providerId="LiveId" clId="{EA449FE6-A6A9-4B71-83EB-420DC65E378C}" dt="2021-10-11T16:40:36.057" v="224" actId="478"/>
          <ac:spMkLst>
            <pc:docMk/>
            <pc:sldMk cId="2577475774" sldId="350"/>
            <ac:spMk id="2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40:36.057" v="224" actId="478"/>
          <ac:spMkLst>
            <pc:docMk/>
            <pc:sldMk cId="2577475774" sldId="350"/>
            <ac:spMk id="5" creationId="{00000000-0000-0000-0000-000000000000}"/>
          </ac:spMkLst>
        </pc:spChg>
        <pc:spChg chg="add del mod">
          <ac:chgData name="Ebtisam Ibrahim" userId="5629115e88b45765" providerId="LiveId" clId="{EA449FE6-A6A9-4B71-83EB-420DC65E378C}" dt="2021-10-11T16:40:41.708" v="225" actId="478"/>
          <ac:spMkLst>
            <pc:docMk/>
            <pc:sldMk cId="2577475774" sldId="350"/>
            <ac:spMk id="7" creationId="{1AC066FC-75F6-4C02-901C-ED7F1ACE5759}"/>
          </ac:spMkLst>
        </pc:spChg>
        <pc:spChg chg="add mod">
          <ac:chgData name="Ebtisam Ibrahim" userId="5629115e88b45765" providerId="LiveId" clId="{EA449FE6-A6A9-4B71-83EB-420DC65E378C}" dt="2021-10-11T16:40:31.656" v="223" actId="478"/>
          <ac:spMkLst>
            <pc:docMk/>
            <pc:sldMk cId="2577475774" sldId="350"/>
            <ac:spMk id="9" creationId="{B28255FC-13F6-46A4-9E5B-F713624CDBFE}"/>
          </ac:spMkLst>
        </pc:spChg>
        <pc:spChg chg="add mod">
          <ac:chgData name="Ebtisam Ibrahim" userId="5629115e88b45765" providerId="LiveId" clId="{EA449FE6-A6A9-4B71-83EB-420DC65E378C}" dt="2021-10-11T16:43:33.033" v="250" actId="1076"/>
          <ac:spMkLst>
            <pc:docMk/>
            <pc:sldMk cId="2577475774" sldId="350"/>
            <ac:spMk id="33" creationId="{86B89747-7AF3-4562-A4AE-EB1578E08688}"/>
          </ac:spMkLst>
        </pc:spChg>
        <pc:spChg chg="add del mod">
          <ac:chgData name="Ebtisam Ibrahim" userId="5629115e88b45765" providerId="LiveId" clId="{EA449FE6-A6A9-4B71-83EB-420DC65E378C}" dt="2021-10-11T16:43:27.552" v="249" actId="478"/>
          <ac:spMkLst>
            <pc:docMk/>
            <pc:sldMk cId="2577475774" sldId="350"/>
            <ac:spMk id="34" creationId="{6509BC6F-EE03-4B1A-A9D2-CC2014BE3DD2}"/>
          </ac:spMkLst>
        </pc:spChg>
        <pc:spChg chg="add mod">
          <ac:chgData name="Ebtisam Ibrahim" userId="5629115e88b45765" providerId="LiveId" clId="{EA449FE6-A6A9-4B71-83EB-420DC65E378C}" dt="2021-10-11T16:43:02.098" v="243" actId="1076"/>
          <ac:spMkLst>
            <pc:docMk/>
            <pc:sldMk cId="2577475774" sldId="350"/>
            <ac:spMk id="35" creationId="{DB4D2264-ECF0-43AA-B9F9-5B9771F72FC5}"/>
          </ac:spMkLst>
        </pc:spChg>
        <pc:spChg chg="add mod">
          <ac:chgData name="Ebtisam Ibrahim" userId="5629115e88b45765" providerId="LiveId" clId="{EA449FE6-A6A9-4B71-83EB-420DC65E378C}" dt="2021-10-11T16:43:16.015" v="245" actId="1076"/>
          <ac:spMkLst>
            <pc:docMk/>
            <pc:sldMk cId="2577475774" sldId="350"/>
            <ac:spMk id="36" creationId="{71591FDC-CA3B-4E25-8F46-66EB2355EA6D}"/>
          </ac:spMkLst>
        </pc:spChg>
        <pc:spChg chg="add del mod">
          <ac:chgData name="Ebtisam Ibrahim" userId="5629115e88b45765" providerId="LiveId" clId="{EA449FE6-A6A9-4B71-83EB-420DC65E378C}" dt="2021-10-11T16:43:22.025" v="247" actId="478"/>
          <ac:spMkLst>
            <pc:docMk/>
            <pc:sldMk cId="2577475774" sldId="350"/>
            <ac:spMk id="37" creationId="{5225BE18-363B-4B95-A15A-F4805099055C}"/>
          </ac:spMkLst>
        </pc:spChg>
        <pc:spChg chg="add del mod">
          <ac:chgData name="Ebtisam Ibrahim" userId="5629115e88b45765" providerId="LiveId" clId="{EA449FE6-A6A9-4B71-83EB-420DC65E378C}" dt="2021-10-11T16:43:25.168" v="248" actId="478"/>
          <ac:spMkLst>
            <pc:docMk/>
            <pc:sldMk cId="2577475774" sldId="350"/>
            <ac:spMk id="38" creationId="{C5B5312D-27E7-49B2-91BA-AC6CB551657F}"/>
          </ac:spMkLst>
        </pc:spChg>
        <pc:spChg chg="add mod">
          <ac:chgData name="Ebtisam Ibrahim" userId="5629115e88b45765" providerId="LiveId" clId="{EA449FE6-A6A9-4B71-83EB-420DC65E378C}" dt="2021-10-11T16:43:11.457" v="244" actId="1076"/>
          <ac:spMkLst>
            <pc:docMk/>
            <pc:sldMk cId="2577475774" sldId="350"/>
            <ac:spMk id="39" creationId="{37D7807B-A46A-4FA4-8961-B506E3D6E495}"/>
          </ac:spMkLst>
        </pc:spChg>
        <pc:spChg chg="add mod">
          <ac:chgData name="Ebtisam Ibrahim" userId="5629115e88b45765" providerId="LiveId" clId="{EA449FE6-A6A9-4B71-83EB-420DC65E378C}" dt="2021-10-11T16:42:56.804" v="242" actId="1076"/>
          <ac:spMkLst>
            <pc:docMk/>
            <pc:sldMk cId="2577475774" sldId="350"/>
            <ac:spMk id="40" creationId="{F1F67F26-8C63-4C94-8553-76FAB2A063C7}"/>
          </ac:spMkLst>
        </pc:spChg>
        <pc:spChg chg="del">
          <ac:chgData name="Ebtisam Ibrahim" userId="5629115e88b45765" providerId="LiveId" clId="{EA449FE6-A6A9-4B71-83EB-420DC65E378C}" dt="2021-10-11T16:40:44.641" v="226" actId="478"/>
          <ac:spMkLst>
            <pc:docMk/>
            <pc:sldMk cId="2577475774" sldId="350"/>
            <ac:spMk id="217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40:31.656" v="223" actId="478"/>
          <ac:spMkLst>
            <pc:docMk/>
            <pc:sldMk cId="2577475774" sldId="350"/>
            <ac:spMk id="218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40:26.628" v="222" actId="478"/>
          <ac:spMkLst>
            <pc:docMk/>
            <pc:sldMk cId="2577475774" sldId="350"/>
            <ac:spMk id="219" creationId="{00000000-0000-0000-0000-000000000000}"/>
          </ac:spMkLst>
        </pc:spChg>
        <pc:grpChg chg="mod">
          <ac:chgData name="Ebtisam Ibrahim" userId="5629115e88b45765" providerId="LiveId" clId="{EA449FE6-A6A9-4B71-83EB-420DC65E378C}" dt="2021-10-11T16:43:19.822" v="246" actId="14100"/>
          <ac:grpSpMkLst>
            <pc:docMk/>
            <pc:sldMk cId="2577475774" sldId="350"/>
            <ac:grpSpMk id="199" creationId="{00000000-0000-0000-0000-000000000000}"/>
          </ac:grpSpMkLst>
        </pc:grpChg>
        <pc:picChg chg="del">
          <ac:chgData name="Ebtisam Ibrahim" userId="5629115e88b45765" providerId="LiveId" clId="{EA449FE6-A6A9-4B71-83EB-420DC65E378C}" dt="2021-10-11T16:40:18.734" v="220" actId="478"/>
          <ac:picMkLst>
            <pc:docMk/>
            <pc:sldMk cId="2577475774" sldId="350"/>
            <ac:picMk id="3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6:40:36.057" v="224" actId="478"/>
          <ac:picMkLst>
            <pc:docMk/>
            <pc:sldMk cId="2577475774" sldId="350"/>
            <ac:picMk id="4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6:40:36.057" v="224" actId="478"/>
          <ac:picMkLst>
            <pc:docMk/>
            <pc:sldMk cId="2577475774" sldId="350"/>
            <ac:picMk id="221" creationId="{00000000-0000-0000-0000-000000000000}"/>
          </ac:picMkLst>
        </pc:picChg>
      </pc:sldChg>
      <pc:sldChg chg="add ord">
        <pc:chgData name="Ebtisam Ibrahim" userId="5629115e88b45765" providerId="LiveId" clId="{EA449FE6-A6A9-4B71-83EB-420DC65E378C}" dt="2021-10-11T16:44:04.216" v="257"/>
        <pc:sldMkLst>
          <pc:docMk/>
          <pc:sldMk cId="3145414461" sldId="351"/>
        </pc:sldMkLst>
      </pc:sldChg>
      <pc:sldChg chg="add ord">
        <pc:chgData name="Ebtisam Ibrahim" userId="5629115e88b45765" providerId="LiveId" clId="{EA449FE6-A6A9-4B71-83EB-420DC65E378C}" dt="2021-10-11T16:44:20.956" v="259"/>
        <pc:sldMkLst>
          <pc:docMk/>
          <pc:sldMk cId="4057755620" sldId="352"/>
        </pc:sldMkLst>
      </pc:sldChg>
      <pc:sldChg chg="add del ord">
        <pc:chgData name="Ebtisam Ibrahim" userId="5629115e88b45765" providerId="LiveId" clId="{EA449FE6-A6A9-4B71-83EB-420DC65E378C}" dt="2021-10-11T16:45:36.754" v="277" actId="47"/>
        <pc:sldMkLst>
          <pc:docMk/>
          <pc:sldMk cId="874835527" sldId="353"/>
        </pc:sldMkLst>
      </pc:sldChg>
      <pc:sldChg chg="add">
        <pc:chgData name="Ebtisam Ibrahim" userId="5629115e88b45765" providerId="LiveId" clId="{EA449FE6-A6A9-4B71-83EB-420DC65E378C}" dt="2021-10-11T16:44:34.436" v="260"/>
        <pc:sldMkLst>
          <pc:docMk/>
          <pc:sldMk cId="4069665406" sldId="354"/>
        </pc:sldMkLst>
      </pc:sldChg>
      <pc:sldChg chg="modSp add ord">
        <pc:chgData name="Ebtisam Ibrahim" userId="5629115e88b45765" providerId="LiveId" clId="{EA449FE6-A6A9-4B71-83EB-420DC65E378C}" dt="2021-10-11T16:45:05.189" v="274" actId="20577"/>
        <pc:sldMkLst>
          <pc:docMk/>
          <pc:sldMk cId="4253136891" sldId="355"/>
        </pc:sldMkLst>
        <pc:spChg chg="mod">
          <ac:chgData name="Ebtisam Ibrahim" userId="5629115e88b45765" providerId="LiveId" clId="{EA449FE6-A6A9-4B71-83EB-420DC65E378C}" dt="2021-10-11T16:45:05.189" v="274" actId="20577"/>
          <ac:spMkLst>
            <pc:docMk/>
            <pc:sldMk cId="4253136891" sldId="355"/>
            <ac:spMk id="176" creationId="{00000000-0000-0000-0000-000000000000}"/>
          </ac:spMkLst>
        </pc:spChg>
      </pc:sldChg>
      <pc:sldChg chg="addSp delSp modSp add mod delAnim">
        <pc:chgData name="Ebtisam Ibrahim" userId="5629115e88b45765" providerId="LiveId" clId="{EA449FE6-A6A9-4B71-83EB-420DC65E378C}" dt="2021-10-11T16:46:56.127" v="287" actId="14100"/>
        <pc:sldMkLst>
          <pc:docMk/>
          <pc:sldMk cId="1969707747" sldId="356"/>
        </pc:sldMkLst>
        <pc:spChg chg="add mod">
          <ac:chgData name="Ebtisam Ibrahim" userId="5629115e88b45765" providerId="LiveId" clId="{EA449FE6-A6A9-4B71-83EB-420DC65E378C}" dt="2021-10-11T16:46:15.306" v="279" actId="478"/>
          <ac:spMkLst>
            <pc:docMk/>
            <pc:sldMk cId="1969707747" sldId="356"/>
            <ac:spMk id="3" creationId="{9B5B6830-B371-4A30-A4AB-F0F53B904757}"/>
          </ac:spMkLst>
        </pc:spChg>
        <pc:spChg chg="del">
          <ac:chgData name="Ebtisam Ibrahim" userId="5629115e88b45765" providerId="LiveId" clId="{EA449FE6-A6A9-4B71-83EB-420DC65E378C}" dt="2021-10-11T16:46:15.306" v="279" actId="478"/>
          <ac:spMkLst>
            <pc:docMk/>
            <pc:sldMk cId="1969707747" sldId="356"/>
            <ac:spMk id="9" creationId="{B28255FC-13F6-46A4-9E5B-F713624CDBFE}"/>
          </ac:spMkLst>
        </pc:spChg>
        <pc:spChg chg="add mod">
          <ac:chgData name="Ebtisam Ibrahim" userId="5629115e88b45765" providerId="LiveId" clId="{EA449FE6-A6A9-4B71-83EB-420DC65E378C}" dt="2021-10-11T16:46:38.876" v="283" actId="1076"/>
          <ac:spMkLst>
            <pc:docMk/>
            <pc:sldMk cId="1969707747" sldId="356"/>
            <ac:spMk id="29" creationId="{7C63FA97-1182-4DC9-8EDF-C0C59981D62C}"/>
          </ac:spMkLst>
        </pc:spChg>
        <pc:spChg chg="del">
          <ac:chgData name="Ebtisam Ibrahim" userId="5629115e88b45765" providerId="LiveId" clId="{EA449FE6-A6A9-4B71-83EB-420DC65E378C}" dt="2021-10-11T16:46:15.306" v="279" actId="478"/>
          <ac:spMkLst>
            <pc:docMk/>
            <pc:sldMk cId="1969707747" sldId="356"/>
            <ac:spMk id="33" creationId="{86B89747-7AF3-4562-A4AE-EB1578E08688}"/>
          </ac:spMkLst>
        </pc:spChg>
        <pc:spChg chg="del">
          <ac:chgData name="Ebtisam Ibrahim" userId="5629115e88b45765" providerId="LiveId" clId="{EA449FE6-A6A9-4B71-83EB-420DC65E378C}" dt="2021-10-11T16:46:15.306" v="279" actId="478"/>
          <ac:spMkLst>
            <pc:docMk/>
            <pc:sldMk cId="1969707747" sldId="356"/>
            <ac:spMk id="35" creationId="{DB4D2264-ECF0-43AA-B9F9-5B9771F72FC5}"/>
          </ac:spMkLst>
        </pc:spChg>
        <pc:spChg chg="del">
          <ac:chgData name="Ebtisam Ibrahim" userId="5629115e88b45765" providerId="LiveId" clId="{EA449FE6-A6A9-4B71-83EB-420DC65E378C}" dt="2021-10-11T16:46:15.306" v="279" actId="478"/>
          <ac:spMkLst>
            <pc:docMk/>
            <pc:sldMk cId="1969707747" sldId="356"/>
            <ac:spMk id="36" creationId="{71591FDC-CA3B-4E25-8F46-66EB2355EA6D}"/>
          </ac:spMkLst>
        </pc:spChg>
        <pc:spChg chg="del">
          <ac:chgData name="Ebtisam Ibrahim" userId="5629115e88b45765" providerId="LiveId" clId="{EA449FE6-A6A9-4B71-83EB-420DC65E378C}" dt="2021-10-11T16:46:15.306" v="279" actId="478"/>
          <ac:spMkLst>
            <pc:docMk/>
            <pc:sldMk cId="1969707747" sldId="356"/>
            <ac:spMk id="39" creationId="{37D7807B-A46A-4FA4-8961-B506E3D6E495}"/>
          </ac:spMkLst>
        </pc:spChg>
        <pc:spChg chg="del">
          <ac:chgData name="Ebtisam Ibrahim" userId="5629115e88b45765" providerId="LiveId" clId="{EA449FE6-A6A9-4B71-83EB-420DC65E378C}" dt="2021-10-11T16:46:15.306" v="279" actId="478"/>
          <ac:spMkLst>
            <pc:docMk/>
            <pc:sldMk cId="1969707747" sldId="356"/>
            <ac:spMk id="40" creationId="{F1F67F26-8C63-4C94-8553-76FAB2A063C7}"/>
          </ac:spMkLst>
        </pc:spChg>
        <pc:spChg chg="del">
          <ac:chgData name="Ebtisam Ibrahim" userId="5629115e88b45765" providerId="LiveId" clId="{EA449FE6-A6A9-4B71-83EB-420DC65E378C}" dt="2021-10-11T16:46:15.306" v="279" actId="478"/>
          <ac:spMkLst>
            <pc:docMk/>
            <pc:sldMk cId="1969707747" sldId="356"/>
            <ac:spMk id="223" creationId="{00000000-0000-0000-0000-000000000000}"/>
          </ac:spMkLst>
        </pc:spChg>
        <pc:grpChg chg="del">
          <ac:chgData name="Ebtisam Ibrahim" userId="5629115e88b45765" providerId="LiveId" clId="{EA449FE6-A6A9-4B71-83EB-420DC65E378C}" dt="2021-10-11T16:46:15.306" v="279" actId="478"/>
          <ac:grpSpMkLst>
            <pc:docMk/>
            <pc:sldMk cId="1969707747" sldId="356"/>
            <ac:grpSpMk id="199" creationId="{00000000-0000-0000-0000-000000000000}"/>
          </ac:grpSpMkLst>
        </pc:grpChg>
        <pc:picChg chg="add mod">
          <ac:chgData name="Ebtisam Ibrahim" userId="5629115e88b45765" providerId="LiveId" clId="{EA449FE6-A6A9-4B71-83EB-420DC65E378C}" dt="2021-10-11T16:46:56.127" v="287" actId="14100"/>
          <ac:picMkLst>
            <pc:docMk/>
            <pc:sldMk cId="1969707747" sldId="356"/>
            <ac:picMk id="30" creationId="{8DCBC9E3-F858-4F61-A3E9-3B942BEF6E61}"/>
          </ac:picMkLst>
        </pc:picChg>
        <pc:picChg chg="add mod">
          <ac:chgData name="Ebtisam Ibrahim" userId="5629115e88b45765" providerId="LiveId" clId="{EA449FE6-A6A9-4B71-83EB-420DC65E378C}" dt="2021-10-11T16:46:49.829" v="285" actId="14100"/>
          <ac:picMkLst>
            <pc:docMk/>
            <pc:sldMk cId="1969707747" sldId="356"/>
            <ac:picMk id="31" creationId="{6E7BA592-F236-4DD5-832C-A16535EF5637}"/>
          </ac:picMkLst>
        </pc:picChg>
      </pc:sldChg>
      <pc:sldChg chg="add ord">
        <pc:chgData name="Ebtisam Ibrahim" userId="5629115e88b45765" providerId="LiveId" clId="{EA449FE6-A6A9-4B71-83EB-420DC65E378C}" dt="2021-10-11T16:47:33.445" v="294"/>
        <pc:sldMkLst>
          <pc:docMk/>
          <pc:sldMk cId="2682526650" sldId="357"/>
        </pc:sldMkLst>
      </pc:sldChg>
      <pc:sldChg chg="add ord">
        <pc:chgData name="Ebtisam Ibrahim" userId="5629115e88b45765" providerId="LiveId" clId="{EA449FE6-A6A9-4B71-83EB-420DC65E378C}" dt="2021-10-11T16:48:02.046" v="296"/>
        <pc:sldMkLst>
          <pc:docMk/>
          <pc:sldMk cId="4207019238" sldId="358"/>
        </pc:sldMkLst>
      </pc:sldChg>
      <pc:sldChg chg="add ord">
        <pc:chgData name="Ebtisam Ibrahim" userId="5629115e88b45765" providerId="LiveId" clId="{EA449FE6-A6A9-4B71-83EB-420DC65E378C}" dt="2021-10-11T16:47:18.151" v="292"/>
        <pc:sldMkLst>
          <pc:docMk/>
          <pc:sldMk cId="3125047516" sldId="359"/>
        </pc:sldMkLst>
      </pc:sldChg>
      <pc:sldChg chg="addSp delSp modSp add mod ord addAnim delAnim">
        <pc:chgData name="Ebtisam Ibrahim" userId="5629115e88b45765" providerId="LiveId" clId="{EA449FE6-A6A9-4B71-83EB-420DC65E378C}" dt="2021-10-11T16:51:04.982" v="330" actId="1076"/>
        <pc:sldMkLst>
          <pc:docMk/>
          <pc:sldMk cId="458630936" sldId="360"/>
        </pc:sldMkLst>
        <pc:spChg chg="del mod">
          <ac:chgData name="Ebtisam Ibrahim" userId="5629115e88b45765" providerId="LiveId" clId="{EA449FE6-A6A9-4B71-83EB-420DC65E378C}" dt="2021-10-11T16:48:59.045" v="305" actId="478"/>
          <ac:spMkLst>
            <pc:docMk/>
            <pc:sldMk cId="458630936" sldId="360"/>
            <ac:spMk id="2" creationId="{00000000-0000-0000-0000-000000000000}"/>
          </ac:spMkLst>
        </pc:spChg>
        <pc:spChg chg="add del mod">
          <ac:chgData name="Ebtisam Ibrahim" userId="5629115e88b45765" providerId="LiveId" clId="{EA449FE6-A6A9-4B71-83EB-420DC65E378C}" dt="2021-10-11T16:49:19.544" v="310" actId="47"/>
          <ac:spMkLst>
            <pc:docMk/>
            <pc:sldMk cId="458630936" sldId="360"/>
            <ac:spMk id="5" creationId="{00000000-0000-0000-0000-000000000000}"/>
          </ac:spMkLst>
        </pc:spChg>
        <pc:spChg chg="add del mod">
          <ac:chgData name="Ebtisam Ibrahim" userId="5629115e88b45765" providerId="LiveId" clId="{EA449FE6-A6A9-4B71-83EB-420DC65E378C}" dt="2021-10-11T16:49:44.369" v="316" actId="478"/>
          <ac:spMkLst>
            <pc:docMk/>
            <pc:sldMk cId="458630936" sldId="360"/>
            <ac:spMk id="7" creationId="{83753EE8-0CB3-4F33-8D94-C0D8728A78E6}"/>
          </ac:spMkLst>
        </pc:spChg>
        <pc:spChg chg="add del mod">
          <ac:chgData name="Ebtisam Ibrahim" userId="5629115e88b45765" providerId="LiveId" clId="{EA449FE6-A6A9-4B71-83EB-420DC65E378C}" dt="2021-10-11T16:49:38.642" v="314" actId="478"/>
          <ac:spMkLst>
            <pc:docMk/>
            <pc:sldMk cId="458630936" sldId="360"/>
            <ac:spMk id="9" creationId="{65B197E9-8F69-4E57-A06F-960BEC8BE32A}"/>
          </ac:spMkLst>
        </pc:spChg>
        <pc:spChg chg="add mod">
          <ac:chgData name="Ebtisam Ibrahim" userId="5629115e88b45765" providerId="LiveId" clId="{EA449FE6-A6A9-4B71-83EB-420DC65E378C}" dt="2021-10-11T16:50:48.314" v="327" actId="14100"/>
          <ac:spMkLst>
            <pc:docMk/>
            <pc:sldMk cId="458630936" sldId="360"/>
            <ac:spMk id="34" creationId="{E3826DC1-8FC5-4860-8AF3-B657C4111BFD}"/>
          </ac:spMkLst>
        </pc:spChg>
        <pc:spChg chg="del">
          <ac:chgData name="Ebtisam Ibrahim" userId="5629115e88b45765" providerId="LiveId" clId="{EA449FE6-A6A9-4B71-83EB-420DC65E378C}" dt="2021-10-11T16:49:41.395" v="315" actId="478"/>
          <ac:spMkLst>
            <pc:docMk/>
            <pc:sldMk cId="458630936" sldId="360"/>
            <ac:spMk id="217" creationId="{00000000-0000-0000-0000-000000000000}"/>
          </ac:spMkLst>
        </pc:spChg>
        <pc:spChg chg="del mod">
          <ac:chgData name="Ebtisam Ibrahim" userId="5629115e88b45765" providerId="LiveId" clId="{EA449FE6-A6A9-4B71-83EB-420DC65E378C}" dt="2021-10-11T16:48:38.731" v="302" actId="478"/>
          <ac:spMkLst>
            <pc:docMk/>
            <pc:sldMk cId="458630936" sldId="360"/>
            <ac:spMk id="218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6:48:43.289" v="303" actId="478"/>
          <ac:spMkLst>
            <pc:docMk/>
            <pc:sldMk cId="458630936" sldId="360"/>
            <ac:spMk id="219" creationId="{00000000-0000-0000-0000-000000000000}"/>
          </ac:spMkLst>
        </pc:spChg>
        <pc:grpChg chg="add del">
          <ac:chgData name="Ebtisam Ibrahim" userId="5629115e88b45765" providerId="LiveId" clId="{EA449FE6-A6A9-4B71-83EB-420DC65E378C}" dt="2021-10-11T16:49:21.187" v="311" actId="478"/>
          <ac:grpSpMkLst>
            <pc:docMk/>
            <pc:sldMk cId="458630936" sldId="360"/>
            <ac:grpSpMk id="199" creationId="{00000000-0000-0000-0000-000000000000}"/>
          </ac:grpSpMkLst>
        </pc:grpChg>
        <pc:grpChg chg="mod topLvl">
          <ac:chgData name="Ebtisam Ibrahim" userId="5629115e88b45765" providerId="LiveId" clId="{EA449FE6-A6A9-4B71-83EB-420DC65E378C}" dt="2021-10-11T16:49:21.187" v="311" actId="478"/>
          <ac:grpSpMkLst>
            <pc:docMk/>
            <pc:sldMk cId="458630936" sldId="360"/>
            <ac:grpSpMk id="201" creationId="{00000000-0000-0000-0000-000000000000}"/>
          </ac:grpSpMkLst>
        </pc:grpChg>
        <pc:picChg chg="del">
          <ac:chgData name="Ebtisam Ibrahim" userId="5629115e88b45765" providerId="LiveId" clId="{EA449FE6-A6A9-4B71-83EB-420DC65E378C}" dt="2021-10-11T16:48:33.950" v="300" actId="478"/>
          <ac:picMkLst>
            <pc:docMk/>
            <pc:sldMk cId="458630936" sldId="360"/>
            <ac:picMk id="3" creationId="{00000000-0000-0000-0000-000000000000}"/>
          </ac:picMkLst>
        </pc:picChg>
        <pc:picChg chg="add mod">
          <ac:chgData name="Ebtisam Ibrahim" userId="5629115e88b45765" providerId="LiveId" clId="{EA449FE6-A6A9-4B71-83EB-420DC65E378C}" dt="2021-10-11T16:51:04.982" v="330" actId="1076"/>
          <ac:picMkLst>
            <pc:docMk/>
            <pc:sldMk cId="458630936" sldId="360"/>
            <ac:picMk id="35" creationId="{592047CC-9DC7-4082-BFDD-6973320A7268}"/>
          </ac:picMkLst>
        </pc:picChg>
        <pc:picChg chg="add del mod topLvl">
          <ac:chgData name="Ebtisam Ibrahim" userId="5629115e88b45765" providerId="LiveId" clId="{EA449FE6-A6A9-4B71-83EB-420DC65E378C}" dt="2021-10-11T16:49:24.888" v="312" actId="1076"/>
          <ac:picMkLst>
            <pc:docMk/>
            <pc:sldMk cId="458630936" sldId="360"/>
            <ac:picMk id="200" creationId="{00000000-0000-0000-0000-000000000000}"/>
          </ac:picMkLst>
        </pc:picChg>
        <pc:picChg chg="mod">
          <ac:chgData name="Ebtisam Ibrahim" userId="5629115e88b45765" providerId="LiveId" clId="{EA449FE6-A6A9-4B71-83EB-420DC65E378C}" dt="2021-10-11T16:49:31.754" v="313" actId="1076"/>
          <ac:picMkLst>
            <pc:docMk/>
            <pc:sldMk cId="458630936" sldId="360"/>
            <ac:picMk id="221" creationId="{00000000-0000-0000-0000-000000000000}"/>
          </ac:picMkLst>
        </pc:picChg>
      </pc:sldChg>
      <pc:sldChg chg="add ord">
        <pc:chgData name="Ebtisam Ibrahim" userId="5629115e88b45765" providerId="LiveId" clId="{EA449FE6-A6A9-4B71-83EB-420DC65E378C}" dt="2021-10-11T16:51:17.638" v="333"/>
        <pc:sldMkLst>
          <pc:docMk/>
          <pc:sldMk cId="1484268399" sldId="361"/>
        </pc:sldMkLst>
      </pc:sldChg>
      <pc:sldChg chg="add ord">
        <pc:chgData name="Ebtisam Ibrahim" userId="5629115e88b45765" providerId="LiveId" clId="{EA449FE6-A6A9-4B71-83EB-420DC65E378C}" dt="2021-10-11T16:51:26.663" v="336"/>
        <pc:sldMkLst>
          <pc:docMk/>
          <pc:sldMk cId="2513247755" sldId="362"/>
        </pc:sldMkLst>
      </pc:sldChg>
      <pc:sldChg chg="add">
        <pc:chgData name="Ebtisam Ibrahim" userId="5629115e88b45765" providerId="LiveId" clId="{EA449FE6-A6A9-4B71-83EB-420DC65E378C}" dt="2021-10-11T16:51:36.452" v="337"/>
        <pc:sldMkLst>
          <pc:docMk/>
          <pc:sldMk cId="416174764" sldId="363"/>
        </pc:sldMkLst>
      </pc:sldChg>
      <pc:sldChg chg="addSp delSp modSp add mod delAnim">
        <pc:chgData name="Ebtisam Ibrahim" userId="5629115e88b45765" providerId="LiveId" clId="{EA449FE6-A6A9-4B71-83EB-420DC65E378C}" dt="2021-10-11T16:53:36.780" v="360" actId="1076"/>
        <pc:sldMkLst>
          <pc:docMk/>
          <pc:sldMk cId="475468418" sldId="364"/>
        </pc:sldMkLst>
        <pc:spChg chg="add mod">
          <ac:chgData name="Ebtisam Ibrahim" userId="5629115e88b45765" providerId="LiveId" clId="{EA449FE6-A6A9-4B71-83EB-420DC65E378C}" dt="2021-10-11T16:51:55.332" v="339" actId="478"/>
          <ac:spMkLst>
            <pc:docMk/>
            <pc:sldMk cId="475468418" sldId="364"/>
            <ac:spMk id="3" creationId="{C28F21E7-1365-488F-8D75-E7A7BD558FDD}"/>
          </ac:spMkLst>
        </pc:spChg>
        <pc:spChg chg="del">
          <ac:chgData name="Ebtisam Ibrahim" userId="5629115e88b45765" providerId="LiveId" clId="{EA449FE6-A6A9-4B71-83EB-420DC65E378C}" dt="2021-10-11T16:51:55.332" v="339" actId="478"/>
          <ac:spMkLst>
            <pc:docMk/>
            <pc:sldMk cId="475468418" sldId="364"/>
            <ac:spMk id="5" creationId="{00000000-0000-0000-0000-000000000000}"/>
          </ac:spMkLst>
        </pc:spChg>
        <pc:spChg chg="add mod">
          <ac:chgData name="Ebtisam Ibrahim" userId="5629115e88b45765" providerId="LiveId" clId="{EA449FE6-A6A9-4B71-83EB-420DC65E378C}" dt="2021-10-11T16:53:36.780" v="360" actId="1076"/>
          <ac:spMkLst>
            <pc:docMk/>
            <pc:sldMk cId="475468418" sldId="364"/>
            <ac:spMk id="28" creationId="{5AA6535A-1DC4-432D-9EDB-3055981E7861}"/>
          </ac:spMkLst>
        </pc:spChg>
        <pc:spChg chg="del">
          <ac:chgData name="Ebtisam Ibrahim" userId="5629115e88b45765" providerId="LiveId" clId="{EA449FE6-A6A9-4B71-83EB-420DC65E378C}" dt="2021-10-11T16:51:55.332" v="339" actId="478"/>
          <ac:spMkLst>
            <pc:docMk/>
            <pc:sldMk cId="475468418" sldId="364"/>
            <ac:spMk id="34" creationId="{E3826DC1-8FC5-4860-8AF3-B657C4111BFD}"/>
          </ac:spMkLst>
        </pc:spChg>
        <pc:spChg chg="del">
          <ac:chgData name="Ebtisam Ibrahim" userId="5629115e88b45765" providerId="LiveId" clId="{EA449FE6-A6A9-4B71-83EB-420DC65E378C}" dt="2021-10-11T16:51:55.332" v="339" actId="478"/>
          <ac:spMkLst>
            <pc:docMk/>
            <pc:sldMk cId="475468418" sldId="364"/>
            <ac:spMk id="223" creationId="{00000000-0000-0000-0000-000000000000}"/>
          </ac:spMkLst>
        </pc:spChg>
        <pc:grpChg chg="del">
          <ac:chgData name="Ebtisam Ibrahim" userId="5629115e88b45765" providerId="LiveId" clId="{EA449FE6-A6A9-4B71-83EB-420DC65E378C}" dt="2021-10-11T16:51:55.332" v="339" actId="478"/>
          <ac:grpSpMkLst>
            <pc:docMk/>
            <pc:sldMk cId="475468418" sldId="364"/>
            <ac:grpSpMk id="199" creationId="{00000000-0000-0000-0000-000000000000}"/>
          </ac:grpSpMkLst>
        </pc:grpChg>
        <pc:picChg chg="del">
          <ac:chgData name="Ebtisam Ibrahim" userId="5629115e88b45765" providerId="LiveId" clId="{EA449FE6-A6A9-4B71-83EB-420DC65E378C}" dt="2021-10-11T16:51:55.332" v="339" actId="478"/>
          <ac:picMkLst>
            <pc:docMk/>
            <pc:sldMk cId="475468418" sldId="364"/>
            <ac:picMk id="4" creationId="{00000000-0000-0000-0000-000000000000}"/>
          </ac:picMkLst>
        </pc:picChg>
        <pc:picChg chg="add mod">
          <ac:chgData name="Ebtisam Ibrahim" userId="5629115e88b45765" providerId="LiveId" clId="{EA449FE6-A6A9-4B71-83EB-420DC65E378C}" dt="2021-10-11T16:52:31.620" v="342" actId="1076"/>
          <ac:picMkLst>
            <pc:docMk/>
            <pc:sldMk cId="475468418" sldId="364"/>
            <ac:picMk id="29" creationId="{FEE09773-6B22-466E-84D7-1C99669F6F50}"/>
          </ac:picMkLst>
        </pc:picChg>
        <pc:picChg chg="del">
          <ac:chgData name="Ebtisam Ibrahim" userId="5629115e88b45765" providerId="LiveId" clId="{EA449FE6-A6A9-4B71-83EB-420DC65E378C}" dt="2021-10-11T16:51:55.332" v="339" actId="478"/>
          <ac:picMkLst>
            <pc:docMk/>
            <pc:sldMk cId="475468418" sldId="364"/>
            <ac:picMk id="35" creationId="{592047CC-9DC7-4082-BFDD-6973320A7268}"/>
          </ac:picMkLst>
        </pc:picChg>
        <pc:picChg chg="del">
          <ac:chgData name="Ebtisam Ibrahim" userId="5629115e88b45765" providerId="LiveId" clId="{EA449FE6-A6A9-4B71-83EB-420DC65E378C}" dt="2021-10-11T16:51:55.332" v="339" actId="478"/>
          <ac:picMkLst>
            <pc:docMk/>
            <pc:sldMk cId="475468418" sldId="364"/>
            <ac:picMk id="221" creationId="{00000000-0000-0000-0000-000000000000}"/>
          </ac:picMkLst>
        </pc:picChg>
      </pc:sldChg>
      <pc:sldChg chg="add ord">
        <pc:chgData name="Ebtisam Ibrahim" userId="5629115e88b45765" providerId="LiveId" clId="{EA449FE6-A6A9-4B71-83EB-420DC65E378C}" dt="2021-10-11T16:53:55.285" v="363"/>
        <pc:sldMkLst>
          <pc:docMk/>
          <pc:sldMk cId="2982337328" sldId="365"/>
        </pc:sldMkLst>
      </pc:sldChg>
      <pc:sldChg chg="add">
        <pc:chgData name="Ebtisam Ibrahim" userId="5629115e88b45765" providerId="LiveId" clId="{EA449FE6-A6A9-4B71-83EB-420DC65E378C}" dt="2021-10-11T16:54:06.815" v="364"/>
        <pc:sldMkLst>
          <pc:docMk/>
          <pc:sldMk cId="2740445901" sldId="366"/>
        </pc:sldMkLst>
      </pc:sldChg>
      <pc:sldChg chg="add">
        <pc:chgData name="Ebtisam Ibrahim" userId="5629115e88b45765" providerId="LiveId" clId="{EA449FE6-A6A9-4B71-83EB-420DC65E378C}" dt="2021-10-11T16:54:21.496" v="365"/>
        <pc:sldMkLst>
          <pc:docMk/>
          <pc:sldMk cId="2121921514" sldId="367"/>
        </pc:sldMkLst>
      </pc:sldChg>
      <pc:sldChg chg="modSp add mod ord">
        <pc:chgData name="Ebtisam Ibrahim" userId="5629115e88b45765" providerId="LiveId" clId="{EA449FE6-A6A9-4B71-83EB-420DC65E378C}" dt="2021-10-11T16:59:26.594" v="383" actId="313"/>
        <pc:sldMkLst>
          <pc:docMk/>
          <pc:sldMk cId="2591348396" sldId="368"/>
        </pc:sldMkLst>
        <pc:spChg chg="mod">
          <ac:chgData name="Ebtisam Ibrahim" userId="5629115e88b45765" providerId="LiveId" clId="{EA449FE6-A6A9-4B71-83EB-420DC65E378C}" dt="2021-10-11T16:59:26.594" v="383" actId="313"/>
          <ac:spMkLst>
            <pc:docMk/>
            <pc:sldMk cId="2591348396" sldId="368"/>
            <ac:spMk id="31" creationId="{A8799F7E-8E2C-46BB-996E-6DEE902B2338}"/>
          </ac:spMkLst>
        </pc:spChg>
      </pc:sldChg>
      <pc:sldChg chg="addSp delSp modSp add mod modAnim">
        <pc:chgData name="Ebtisam Ibrahim" userId="5629115e88b45765" providerId="LiveId" clId="{EA449FE6-A6A9-4B71-83EB-420DC65E378C}" dt="2021-10-11T17:14:03.691" v="464" actId="14100"/>
        <pc:sldMkLst>
          <pc:docMk/>
          <pc:sldMk cId="2970011839" sldId="369"/>
        </pc:sldMkLst>
        <pc:spChg chg="del">
          <ac:chgData name="Ebtisam Ibrahim" userId="5629115e88b45765" providerId="LiveId" clId="{EA449FE6-A6A9-4B71-83EB-420DC65E378C}" dt="2021-10-11T17:11:28.774" v="445" actId="478"/>
          <ac:spMkLst>
            <pc:docMk/>
            <pc:sldMk cId="2970011839" sldId="369"/>
            <ac:spMk id="31" creationId="{A8799F7E-8E2C-46BB-996E-6DEE902B2338}"/>
          </ac:spMkLst>
        </pc:spChg>
        <pc:picChg chg="add mod">
          <ac:chgData name="Ebtisam Ibrahim" userId="5629115e88b45765" providerId="LiveId" clId="{EA449FE6-A6A9-4B71-83EB-420DC65E378C}" dt="2021-10-11T17:13:07.146" v="456" actId="1076"/>
          <ac:picMkLst>
            <pc:docMk/>
            <pc:sldMk cId="2970011839" sldId="369"/>
            <ac:picMk id="4" creationId="{97DF8101-28ED-4CC0-B5A1-924BBD833820}"/>
          </ac:picMkLst>
        </pc:picChg>
        <pc:picChg chg="add mod">
          <ac:chgData name="Ebtisam Ibrahim" userId="5629115e88b45765" providerId="LiveId" clId="{EA449FE6-A6A9-4B71-83EB-420DC65E378C}" dt="2021-10-11T17:13:32.124" v="459" actId="1076"/>
          <ac:picMkLst>
            <pc:docMk/>
            <pc:sldMk cId="2970011839" sldId="369"/>
            <ac:picMk id="5" creationId="{A1E36FA4-C35E-4581-804C-40AB98FCACE3}"/>
          </ac:picMkLst>
        </pc:picChg>
        <pc:picChg chg="add mod">
          <ac:chgData name="Ebtisam Ibrahim" userId="5629115e88b45765" providerId="LiveId" clId="{EA449FE6-A6A9-4B71-83EB-420DC65E378C}" dt="2021-10-11T17:14:03.691" v="464" actId="14100"/>
          <ac:picMkLst>
            <pc:docMk/>
            <pc:sldMk cId="2970011839" sldId="369"/>
            <ac:picMk id="6" creationId="{FF605F68-2699-4019-BE4A-E9938055ED48}"/>
          </ac:picMkLst>
        </pc:picChg>
        <pc:picChg chg="del">
          <ac:chgData name="Ebtisam Ibrahim" userId="5629115e88b45765" providerId="LiveId" clId="{EA449FE6-A6A9-4B71-83EB-420DC65E378C}" dt="2021-10-11T17:11:28.774" v="445" actId="478"/>
          <ac:picMkLst>
            <pc:docMk/>
            <pc:sldMk cId="2970011839" sldId="369"/>
            <ac:picMk id="30" creationId="{08DF56D1-A7B6-4D82-837F-9DC4F99C57C5}"/>
          </ac:picMkLst>
        </pc:picChg>
      </pc:sldChg>
      <pc:sldChg chg="addSp delSp modSp add mod modAnim">
        <pc:chgData name="Ebtisam Ibrahim" userId="5629115e88b45765" providerId="LiveId" clId="{EA449FE6-A6A9-4B71-83EB-420DC65E378C}" dt="2021-10-11T17:00:40.817" v="385" actId="1076"/>
        <pc:sldMkLst>
          <pc:docMk/>
          <pc:sldMk cId="3091086230" sldId="370"/>
        </pc:sldMkLst>
        <pc:spChg chg="del">
          <ac:chgData name="Ebtisam Ibrahim" userId="5629115e88b45765" providerId="LiveId" clId="{EA449FE6-A6A9-4B71-83EB-420DC65E378C}" dt="2021-10-11T16:59:03.958" v="382" actId="478"/>
          <ac:spMkLst>
            <pc:docMk/>
            <pc:sldMk cId="3091086230" sldId="370"/>
            <ac:spMk id="31" creationId="{A8799F7E-8E2C-46BB-996E-6DEE902B2338}"/>
          </ac:spMkLst>
        </pc:spChg>
        <pc:picChg chg="add mod">
          <ac:chgData name="Ebtisam Ibrahim" userId="5629115e88b45765" providerId="LiveId" clId="{EA449FE6-A6A9-4B71-83EB-420DC65E378C}" dt="2021-10-11T17:00:40.817" v="385" actId="1076"/>
          <ac:picMkLst>
            <pc:docMk/>
            <pc:sldMk cId="3091086230" sldId="370"/>
            <ac:picMk id="4" creationId="{C6EA6FD1-1BC5-45FB-8B4D-A221AF983FED}"/>
          </ac:picMkLst>
        </pc:picChg>
        <pc:picChg chg="del">
          <ac:chgData name="Ebtisam Ibrahim" userId="5629115e88b45765" providerId="LiveId" clId="{EA449FE6-A6A9-4B71-83EB-420DC65E378C}" dt="2021-10-11T16:59:03.958" v="382" actId="478"/>
          <ac:picMkLst>
            <pc:docMk/>
            <pc:sldMk cId="3091086230" sldId="370"/>
            <ac:picMk id="30" creationId="{08DF56D1-A7B6-4D82-837F-9DC4F99C57C5}"/>
          </ac:picMkLst>
        </pc:picChg>
      </pc:sldChg>
      <pc:sldChg chg="addSp delSp modSp add mod modAnim">
        <pc:chgData name="Ebtisam Ibrahim" userId="5629115e88b45765" providerId="LiveId" clId="{EA449FE6-A6A9-4B71-83EB-420DC65E378C}" dt="2021-10-11T17:02:03.955" v="401" actId="1076"/>
        <pc:sldMkLst>
          <pc:docMk/>
          <pc:sldMk cId="2618225165" sldId="371"/>
        </pc:sldMkLst>
        <pc:picChg chg="add mod">
          <ac:chgData name="Ebtisam Ibrahim" userId="5629115e88b45765" providerId="LiveId" clId="{EA449FE6-A6A9-4B71-83EB-420DC65E378C}" dt="2021-10-11T17:01:11.350" v="391" actId="1076"/>
          <ac:picMkLst>
            <pc:docMk/>
            <pc:sldMk cId="2618225165" sldId="371"/>
            <ac:picMk id="3" creationId="{D7684EF4-DCAE-4932-B1EF-940927785159}"/>
          </ac:picMkLst>
        </pc:picChg>
        <pc:picChg chg="del">
          <ac:chgData name="Ebtisam Ibrahim" userId="5629115e88b45765" providerId="LiveId" clId="{EA449FE6-A6A9-4B71-83EB-420DC65E378C}" dt="2021-10-11T17:00:49.666" v="387" actId="478"/>
          <ac:picMkLst>
            <pc:docMk/>
            <pc:sldMk cId="2618225165" sldId="371"/>
            <ac:picMk id="4" creationId="{C6EA6FD1-1BC5-45FB-8B4D-A221AF983FED}"/>
          </ac:picMkLst>
        </pc:picChg>
        <pc:picChg chg="add mod">
          <ac:chgData name="Ebtisam Ibrahim" userId="5629115e88b45765" providerId="LiveId" clId="{EA449FE6-A6A9-4B71-83EB-420DC65E378C}" dt="2021-10-11T17:01:41.056" v="397" actId="1076"/>
          <ac:picMkLst>
            <pc:docMk/>
            <pc:sldMk cId="2618225165" sldId="371"/>
            <ac:picMk id="5" creationId="{310291D0-CCDD-4B2B-8DB7-FF5095DD4788}"/>
          </ac:picMkLst>
        </pc:picChg>
        <pc:picChg chg="add mod">
          <ac:chgData name="Ebtisam Ibrahim" userId="5629115e88b45765" providerId="LiveId" clId="{EA449FE6-A6A9-4B71-83EB-420DC65E378C}" dt="2021-10-11T17:01:57.720" v="399" actId="1076"/>
          <ac:picMkLst>
            <pc:docMk/>
            <pc:sldMk cId="2618225165" sldId="371"/>
            <ac:picMk id="6" creationId="{FED693BE-44B7-40D2-9AA6-13BB150B1FDA}"/>
          </ac:picMkLst>
        </pc:picChg>
        <pc:picChg chg="add mod">
          <ac:chgData name="Ebtisam Ibrahim" userId="5629115e88b45765" providerId="LiveId" clId="{EA449FE6-A6A9-4B71-83EB-420DC65E378C}" dt="2021-10-11T17:02:03.955" v="401" actId="1076"/>
          <ac:picMkLst>
            <pc:docMk/>
            <pc:sldMk cId="2618225165" sldId="371"/>
            <ac:picMk id="7" creationId="{9D4C8416-4896-4720-94A8-B40E5E628AD3}"/>
          </ac:picMkLst>
        </pc:picChg>
      </pc:sldChg>
      <pc:sldChg chg="addSp delSp modSp add mod ord modAnim">
        <pc:chgData name="Ebtisam Ibrahim" userId="5629115e88b45765" providerId="LiveId" clId="{EA449FE6-A6A9-4B71-83EB-420DC65E378C}" dt="2021-10-11T17:11:05.014" v="439"/>
        <pc:sldMkLst>
          <pc:docMk/>
          <pc:sldMk cId="1006972893" sldId="372"/>
        </pc:sldMkLst>
        <pc:spChg chg="mod">
          <ac:chgData name="Ebtisam Ibrahim" userId="5629115e88b45765" providerId="LiveId" clId="{EA449FE6-A6A9-4B71-83EB-420DC65E378C}" dt="2021-10-11T17:09:28.297" v="437" actId="1076"/>
          <ac:spMkLst>
            <pc:docMk/>
            <pc:sldMk cId="1006972893" sldId="372"/>
            <ac:spMk id="191" creationId="{00000000-0000-0000-0000-000000000000}"/>
          </ac:spMkLst>
        </pc:spChg>
        <pc:picChg chg="add del mod">
          <ac:chgData name="Ebtisam Ibrahim" userId="5629115e88b45765" providerId="LiveId" clId="{EA449FE6-A6A9-4B71-83EB-420DC65E378C}" dt="2021-10-11T17:11:05.014" v="439"/>
          <ac:picMkLst>
            <pc:docMk/>
            <pc:sldMk cId="1006972893" sldId="372"/>
            <ac:picMk id="8" creationId="{F42D4DDD-8ACB-458E-BBEF-1F059B38318B}"/>
          </ac:picMkLst>
        </pc:picChg>
        <pc:picChg chg="add del mod">
          <ac:chgData name="Ebtisam Ibrahim" userId="5629115e88b45765" providerId="LiveId" clId="{EA449FE6-A6A9-4B71-83EB-420DC65E378C}" dt="2021-10-11T17:11:05.014" v="439"/>
          <ac:picMkLst>
            <pc:docMk/>
            <pc:sldMk cId="1006972893" sldId="372"/>
            <ac:picMk id="9" creationId="{96900BCD-959F-4D80-BA53-3F534247070F}"/>
          </ac:picMkLst>
        </pc:picChg>
        <pc:picChg chg="add del mod">
          <ac:chgData name="Ebtisam Ibrahim" userId="5629115e88b45765" providerId="LiveId" clId="{EA449FE6-A6A9-4B71-83EB-420DC65E378C}" dt="2021-10-11T17:11:05.014" v="439"/>
          <ac:picMkLst>
            <pc:docMk/>
            <pc:sldMk cId="1006972893" sldId="372"/>
            <ac:picMk id="10" creationId="{404CAE34-1181-4314-9E58-164ED36E3F03}"/>
          </ac:picMkLst>
        </pc:picChg>
      </pc:sldChg>
      <pc:sldChg chg="add del">
        <pc:chgData name="Ebtisam Ibrahim" userId="5629115e88b45765" providerId="LiveId" clId="{EA449FE6-A6A9-4B71-83EB-420DC65E378C}" dt="2021-10-11T17:09:27.131" v="436" actId="2890"/>
        <pc:sldMkLst>
          <pc:docMk/>
          <pc:sldMk cId="560625385" sldId="373"/>
        </pc:sldMkLst>
      </pc:sldChg>
      <pc:sldChg chg="add ord">
        <pc:chgData name="Ebtisam Ibrahim" userId="5629115e88b45765" providerId="LiveId" clId="{EA449FE6-A6A9-4B71-83EB-420DC65E378C}" dt="2021-10-11T17:11:21.465" v="444"/>
        <pc:sldMkLst>
          <pc:docMk/>
          <pc:sldMk cId="1966750279" sldId="373"/>
        </pc:sldMkLst>
      </pc:sldChg>
      <pc:sldChg chg="add del">
        <pc:chgData name="Ebtisam Ibrahim" userId="5629115e88b45765" providerId="LiveId" clId="{EA449FE6-A6A9-4B71-83EB-420DC65E378C}" dt="2021-10-11T17:04:07.342" v="406"/>
        <pc:sldMkLst>
          <pc:docMk/>
          <pc:sldMk cId="2969016552" sldId="373"/>
        </pc:sldMkLst>
      </pc:sldChg>
      <pc:sldChg chg="addSp delSp modSp add mod modAnim">
        <pc:chgData name="Ebtisam Ibrahim" userId="5629115e88b45765" providerId="LiveId" clId="{EA449FE6-A6A9-4B71-83EB-420DC65E378C}" dt="2021-10-11T17:15:43.703" v="469" actId="1076"/>
        <pc:sldMkLst>
          <pc:docMk/>
          <pc:sldMk cId="3840825170" sldId="374"/>
        </pc:sldMkLst>
        <pc:spChg chg="add mod">
          <ac:chgData name="Ebtisam Ibrahim" userId="5629115e88b45765" providerId="LiveId" clId="{EA449FE6-A6A9-4B71-83EB-420DC65E378C}" dt="2021-10-11T17:15:43.703" v="469" actId="1076"/>
          <ac:spMkLst>
            <pc:docMk/>
            <pc:sldMk cId="3840825170" sldId="374"/>
            <ac:spMk id="5" creationId="{70F395E3-8F27-4A64-8E6C-9E3B4FDB5E6A}"/>
          </ac:spMkLst>
        </pc:spChg>
        <pc:spChg chg="add mod">
          <ac:chgData name="Ebtisam Ibrahim" userId="5629115e88b45765" providerId="LiveId" clId="{EA449FE6-A6A9-4B71-83EB-420DC65E378C}" dt="2021-10-11T17:15:43.703" v="469" actId="1076"/>
          <ac:spMkLst>
            <pc:docMk/>
            <pc:sldMk cId="3840825170" sldId="374"/>
            <ac:spMk id="7" creationId="{C898283B-6A8B-4888-BE6B-1A68FC7FA699}"/>
          </ac:spMkLst>
        </pc:spChg>
        <pc:spChg chg="del">
          <ac:chgData name="Ebtisam Ibrahim" userId="5629115e88b45765" providerId="LiveId" clId="{EA449FE6-A6A9-4B71-83EB-420DC65E378C}" dt="2021-10-11T17:11:13.081" v="442" actId="478"/>
          <ac:spMkLst>
            <pc:docMk/>
            <pc:sldMk cId="3840825170" sldId="374"/>
            <ac:spMk id="31" creationId="{A8799F7E-8E2C-46BB-996E-6DEE902B2338}"/>
          </ac:spMkLst>
        </pc:spChg>
        <pc:picChg chg="add mod">
          <ac:chgData name="Ebtisam Ibrahim" userId="5629115e88b45765" providerId="LiveId" clId="{EA449FE6-A6A9-4B71-83EB-420DC65E378C}" dt="2021-10-11T17:15:43.703" v="469" actId="1076"/>
          <ac:picMkLst>
            <pc:docMk/>
            <pc:sldMk cId="3840825170" sldId="374"/>
            <ac:picMk id="4" creationId="{7A63EC44-4974-4E43-B78D-32237A02D2CE}"/>
          </ac:picMkLst>
        </pc:picChg>
        <pc:picChg chg="del">
          <ac:chgData name="Ebtisam Ibrahim" userId="5629115e88b45765" providerId="LiveId" clId="{EA449FE6-A6A9-4B71-83EB-420DC65E378C}" dt="2021-10-11T17:11:13.081" v="442" actId="478"/>
          <ac:picMkLst>
            <pc:docMk/>
            <pc:sldMk cId="3840825170" sldId="374"/>
            <ac:picMk id="30" creationId="{08DF56D1-A7B6-4D82-837F-9DC4F99C57C5}"/>
          </ac:picMkLst>
        </pc:picChg>
        <pc:cxnChg chg="add mod">
          <ac:chgData name="Ebtisam Ibrahim" userId="5629115e88b45765" providerId="LiveId" clId="{EA449FE6-A6A9-4B71-83EB-420DC65E378C}" dt="2021-10-11T17:15:43.703" v="469" actId="1076"/>
          <ac:cxnSpMkLst>
            <pc:docMk/>
            <pc:sldMk cId="3840825170" sldId="374"/>
            <ac:cxnSpMk id="6" creationId="{6587B93F-8755-4DD5-AF61-E636790BF397}"/>
          </ac:cxnSpMkLst>
        </pc:cxnChg>
      </pc:sldChg>
      <pc:sldChg chg="addSp modSp add mod modAnim">
        <pc:chgData name="Ebtisam Ibrahim" userId="5629115e88b45765" providerId="LiveId" clId="{EA449FE6-A6A9-4B71-83EB-420DC65E378C}" dt="2021-10-11T17:18:21.765" v="497" actId="1076"/>
        <pc:sldMkLst>
          <pc:docMk/>
          <pc:sldMk cId="3805096214" sldId="375"/>
        </pc:sldMkLst>
        <pc:spChg chg="add mod">
          <ac:chgData name="Ebtisam Ibrahim" userId="5629115e88b45765" providerId="LiveId" clId="{EA449FE6-A6A9-4B71-83EB-420DC65E378C}" dt="2021-10-11T17:16:51.239" v="475" actId="1076"/>
          <ac:spMkLst>
            <pc:docMk/>
            <pc:sldMk cId="3805096214" sldId="375"/>
            <ac:spMk id="2" creationId="{3736B56D-0629-4EBD-B480-32E3412D5F4B}"/>
          </ac:spMkLst>
        </pc:spChg>
        <pc:spChg chg="add mod">
          <ac:chgData name="Ebtisam Ibrahim" userId="5629115e88b45765" providerId="LiveId" clId="{EA449FE6-A6A9-4B71-83EB-420DC65E378C}" dt="2021-10-11T17:17:37.397" v="488" actId="14100"/>
          <ac:spMkLst>
            <pc:docMk/>
            <pc:sldMk cId="3805096214" sldId="375"/>
            <ac:spMk id="6" creationId="{8FE33097-D530-4867-B148-D65937925DB7}"/>
          </ac:spMkLst>
        </pc:spChg>
        <pc:spChg chg="add mod">
          <ac:chgData name="Ebtisam Ibrahim" userId="5629115e88b45765" providerId="LiveId" clId="{EA449FE6-A6A9-4B71-83EB-420DC65E378C}" dt="2021-10-11T17:17:02.671" v="478" actId="14100"/>
          <ac:spMkLst>
            <pc:docMk/>
            <pc:sldMk cId="3805096214" sldId="375"/>
            <ac:spMk id="7" creationId="{60DF63A8-3521-4987-B414-57ABC5416C1D}"/>
          </ac:spMkLst>
        </pc:spChg>
        <pc:spChg chg="add mod">
          <ac:chgData name="Ebtisam Ibrahim" userId="5629115e88b45765" providerId="LiveId" clId="{EA449FE6-A6A9-4B71-83EB-420DC65E378C}" dt="2021-10-11T17:17:06.616" v="479" actId="1076"/>
          <ac:spMkLst>
            <pc:docMk/>
            <pc:sldMk cId="3805096214" sldId="375"/>
            <ac:spMk id="11" creationId="{3B041A54-D6E1-4D8B-BB8C-8A1D545911C3}"/>
          </ac:spMkLst>
        </pc:spChg>
        <pc:spChg chg="add mod">
          <ac:chgData name="Ebtisam Ibrahim" userId="5629115e88b45765" providerId="LiveId" clId="{EA449FE6-A6A9-4B71-83EB-420DC65E378C}" dt="2021-10-11T17:17:13.570" v="481" actId="14100"/>
          <ac:spMkLst>
            <pc:docMk/>
            <pc:sldMk cId="3805096214" sldId="375"/>
            <ac:spMk id="12" creationId="{EF2961A2-1E62-45D9-9E9B-A9D0BC9C2687}"/>
          </ac:spMkLst>
        </pc:spChg>
        <pc:spChg chg="add mod">
          <ac:chgData name="Ebtisam Ibrahim" userId="5629115e88b45765" providerId="LiveId" clId="{EA449FE6-A6A9-4B71-83EB-420DC65E378C}" dt="2021-10-11T17:17:23.937" v="484" actId="1076"/>
          <ac:spMkLst>
            <pc:docMk/>
            <pc:sldMk cId="3805096214" sldId="375"/>
            <ac:spMk id="13" creationId="{A2B7FE29-7FDD-487A-B9C0-86A84A22D72D}"/>
          </ac:spMkLst>
        </pc:spChg>
        <pc:spChg chg="add mod">
          <ac:chgData name="Ebtisam Ibrahim" userId="5629115e88b45765" providerId="LiveId" clId="{EA449FE6-A6A9-4B71-83EB-420DC65E378C}" dt="2021-10-11T17:18:21.765" v="497" actId="1076"/>
          <ac:spMkLst>
            <pc:docMk/>
            <pc:sldMk cId="3805096214" sldId="375"/>
            <ac:spMk id="17" creationId="{28CBB605-7D41-43A8-8D2D-114B0E622B14}"/>
          </ac:spMkLst>
        </pc:spChg>
        <pc:spChg chg="add mod">
          <ac:chgData name="Ebtisam Ibrahim" userId="5629115e88b45765" providerId="LiveId" clId="{EA449FE6-A6A9-4B71-83EB-420DC65E378C}" dt="2021-10-11T17:17:30.765" v="486" actId="1076"/>
          <ac:spMkLst>
            <pc:docMk/>
            <pc:sldMk cId="3805096214" sldId="375"/>
            <ac:spMk id="20" creationId="{DB9918DC-7C49-489E-810C-13E8F846A079}"/>
          </ac:spMkLst>
        </pc:spChg>
        <pc:picChg chg="add mod">
          <ac:chgData name="Ebtisam Ibrahim" userId="5629115e88b45765" providerId="LiveId" clId="{EA449FE6-A6A9-4B71-83EB-420DC65E378C}" dt="2021-10-11T17:17:47.261" v="490" actId="1076"/>
          <ac:picMkLst>
            <pc:docMk/>
            <pc:sldMk cId="3805096214" sldId="375"/>
            <ac:picMk id="3" creationId="{F46CE1EE-5129-4BF2-B573-E5482F2582B5}"/>
          </ac:picMkLst>
        </pc:picChg>
        <pc:picChg chg="add mod">
          <ac:chgData name="Ebtisam Ibrahim" userId="5629115e88b45765" providerId="LiveId" clId="{EA449FE6-A6A9-4B71-83EB-420DC65E378C}" dt="2021-10-11T17:17:58.167" v="492" actId="1076"/>
          <ac:picMkLst>
            <pc:docMk/>
            <pc:sldMk cId="3805096214" sldId="375"/>
            <ac:picMk id="4" creationId="{E8EC81E9-D4EC-47D5-8357-1E5E7B8BD4E5}"/>
          </ac:picMkLst>
        </pc:picChg>
        <pc:picChg chg="add mod">
          <ac:chgData name="Ebtisam Ibrahim" userId="5629115e88b45765" providerId="LiveId" clId="{EA449FE6-A6A9-4B71-83EB-420DC65E378C}" dt="2021-10-11T17:18:15.472" v="496" actId="1076"/>
          <ac:picMkLst>
            <pc:docMk/>
            <pc:sldMk cId="3805096214" sldId="375"/>
            <ac:picMk id="5" creationId="{AC65320D-4F1E-420A-B12E-3CD5D6435B67}"/>
          </ac:picMkLst>
        </pc:picChg>
        <pc:picChg chg="add mod">
          <ac:chgData name="Ebtisam Ibrahim" userId="5629115e88b45765" providerId="LiveId" clId="{EA449FE6-A6A9-4B71-83EB-420DC65E378C}" dt="2021-10-11T17:16:51.239" v="475" actId="1076"/>
          <ac:picMkLst>
            <pc:docMk/>
            <pc:sldMk cId="3805096214" sldId="375"/>
            <ac:picMk id="8" creationId="{582F2FA8-B4FA-47B8-A8B5-3B2BF1ACE45B}"/>
          </ac:picMkLst>
        </pc:picChg>
        <pc:picChg chg="add mod">
          <ac:chgData name="Ebtisam Ibrahim" userId="5629115e88b45765" providerId="LiveId" clId="{EA449FE6-A6A9-4B71-83EB-420DC65E378C}" dt="2021-10-11T17:16:51.239" v="475" actId="1076"/>
          <ac:picMkLst>
            <pc:docMk/>
            <pc:sldMk cId="3805096214" sldId="375"/>
            <ac:picMk id="9" creationId="{3DBB09C4-6F60-4B02-92C0-0C8580E409F8}"/>
          </ac:picMkLst>
        </pc:picChg>
        <pc:picChg chg="add mod">
          <ac:chgData name="Ebtisam Ibrahim" userId="5629115e88b45765" providerId="LiveId" clId="{EA449FE6-A6A9-4B71-83EB-420DC65E378C}" dt="2021-10-11T17:17:18.956" v="483" actId="1076"/>
          <ac:picMkLst>
            <pc:docMk/>
            <pc:sldMk cId="3805096214" sldId="375"/>
            <ac:picMk id="10" creationId="{057698F4-BB1E-42D8-8918-9D0F0E6A8006}"/>
          </ac:picMkLst>
        </pc:picChg>
        <pc:picChg chg="add mod">
          <ac:chgData name="Ebtisam Ibrahim" userId="5629115e88b45765" providerId="LiveId" clId="{EA449FE6-A6A9-4B71-83EB-420DC65E378C}" dt="2021-10-11T17:17:16.511" v="482" actId="1076"/>
          <ac:picMkLst>
            <pc:docMk/>
            <pc:sldMk cId="3805096214" sldId="375"/>
            <ac:picMk id="14" creationId="{D16FE5C5-3666-48FA-AA30-561CB2C0CF65}"/>
          </ac:picMkLst>
        </pc:picChg>
        <pc:picChg chg="add mod">
          <ac:chgData name="Ebtisam Ibrahim" userId="5629115e88b45765" providerId="LiveId" clId="{EA449FE6-A6A9-4B71-83EB-420DC65E378C}" dt="2021-10-11T17:17:41.141" v="489" actId="1076"/>
          <ac:picMkLst>
            <pc:docMk/>
            <pc:sldMk cId="3805096214" sldId="375"/>
            <ac:picMk id="15" creationId="{95885DC5-3E54-4587-9F8D-6EBBDEB5F13A}"/>
          </ac:picMkLst>
        </pc:picChg>
        <pc:picChg chg="add mod">
          <ac:chgData name="Ebtisam Ibrahim" userId="5629115e88b45765" providerId="LiveId" clId="{EA449FE6-A6A9-4B71-83EB-420DC65E378C}" dt="2021-10-11T17:17:53.309" v="491" actId="1076"/>
          <ac:picMkLst>
            <pc:docMk/>
            <pc:sldMk cId="3805096214" sldId="375"/>
            <ac:picMk id="16" creationId="{EFDB9206-299A-4050-BEEC-FACF6F7BEA96}"/>
          </ac:picMkLst>
        </pc:picChg>
        <pc:picChg chg="add mod">
          <ac:chgData name="Ebtisam Ibrahim" userId="5629115e88b45765" providerId="LiveId" clId="{EA449FE6-A6A9-4B71-83EB-420DC65E378C}" dt="2021-10-11T17:18:10.389" v="495" actId="1076"/>
          <ac:picMkLst>
            <pc:docMk/>
            <pc:sldMk cId="3805096214" sldId="375"/>
            <ac:picMk id="18" creationId="{0CE7514A-6281-430D-8573-3F896EB7310C}"/>
          </ac:picMkLst>
        </pc:picChg>
        <pc:picChg chg="add mod">
          <ac:chgData name="Ebtisam Ibrahim" userId="5629115e88b45765" providerId="LiveId" clId="{EA449FE6-A6A9-4B71-83EB-420DC65E378C}" dt="2021-10-11T17:17:26.266" v="485" actId="1076"/>
          <ac:picMkLst>
            <pc:docMk/>
            <pc:sldMk cId="3805096214" sldId="375"/>
            <ac:picMk id="19" creationId="{9397A364-2707-46CE-8ECF-EF379550FFC3}"/>
          </ac:picMkLst>
        </pc:picChg>
      </pc:sldChg>
      <pc:sldChg chg="addSp modSp add mod modAnim">
        <pc:chgData name="Ebtisam Ibrahim" userId="5629115e88b45765" providerId="LiveId" clId="{EA449FE6-A6A9-4B71-83EB-420DC65E378C}" dt="2021-10-11T17:26:15.894" v="534" actId="403"/>
        <pc:sldMkLst>
          <pc:docMk/>
          <pc:sldMk cId="237849675" sldId="376"/>
        </pc:sldMkLst>
        <pc:spChg chg="add mod">
          <ac:chgData name="Ebtisam Ibrahim" userId="5629115e88b45765" providerId="LiveId" clId="{EA449FE6-A6A9-4B71-83EB-420DC65E378C}" dt="2021-10-11T17:26:15.894" v="534" actId="403"/>
          <ac:spMkLst>
            <pc:docMk/>
            <pc:sldMk cId="237849675" sldId="376"/>
            <ac:spMk id="2" creationId="{129B77C4-D35D-4D86-B4F4-31C00A1A159D}"/>
          </ac:spMkLst>
        </pc:spChg>
        <pc:spChg chg="add mod">
          <ac:chgData name="Ebtisam Ibrahim" userId="5629115e88b45765" providerId="LiveId" clId="{EA449FE6-A6A9-4B71-83EB-420DC65E378C}" dt="2021-10-11T17:25:42.952" v="516" actId="14100"/>
          <ac:spMkLst>
            <pc:docMk/>
            <pc:sldMk cId="237849675" sldId="376"/>
            <ac:spMk id="3" creationId="{0A6D4647-7B7A-4726-8721-F5ED9BA55357}"/>
          </ac:spMkLst>
        </pc:spChg>
        <pc:spChg chg="add mod">
          <ac:chgData name="Ebtisam Ibrahim" userId="5629115e88b45765" providerId="LiveId" clId="{EA449FE6-A6A9-4B71-83EB-420DC65E378C}" dt="2021-10-11T17:23:28.007" v="511" actId="14100"/>
          <ac:spMkLst>
            <pc:docMk/>
            <pc:sldMk cId="237849675" sldId="376"/>
            <ac:spMk id="5" creationId="{A824E7D6-822B-46C3-BB9F-A937628798AE}"/>
          </ac:spMkLst>
        </pc:spChg>
        <pc:spChg chg="add mod">
          <ac:chgData name="Ebtisam Ibrahim" userId="5629115e88b45765" providerId="LiveId" clId="{EA449FE6-A6A9-4B71-83EB-420DC65E378C}" dt="2021-10-11T17:25:29.523" v="514" actId="14100"/>
          <ac:spMkLst>
            <pc:docMk/>
            <pc:sldMk cId="237849675" sldId="376"/>
            <ac:spMk id="6" creationId="{F97DCF3A-F509-4175-9792-A67FD16E96AE}"/>
          </ac:spMkLst>
        </pc:spChg>
        <pc:picChg chg="add mod">
          <ac:chgData name="Ebtisam Ibrahim" userId="5629115e88b45765" providerId="LiveId" clId="{EA449FE6-A6A9-4B71-83EB-420DC65E378C}" dt="2021-10-11T17:22:56.728" v="502" actId="1076"/>
          <ac:picMkLst>
            <pc:docMk/>
            <pc:sldMk cId="237849675" sldId="376"/>
            <ac:picMk id="4" creationId="{4DFCE612-018C-4B7A-8289-7A56B35790ED}"/>
          </ac:picMkLst>
        </pc:picChg>
        <pc:picChg chg="add mod">
          <ac:chgData name="Ebtisam Ibrahim" userId="5629115e88b45765" providerId="LiveId" clId="{EA449FE6-A6A9-4B71-83EB-420DC65E378C}" dt="2021-10-11T17:23:16.858" v="508" actId="1076"/>
          <ac:picMkLst>
            <pc:docMk/>
            <pc:sldMk cId="237849675" sldId="376"/>
            <ac:picMk id="7" creationId="{FE682909-8C77-4A09-A7E9-5496E4E80DF8}"/>
          </ac:picMkLst>
        </pc:picChg>
      </pc:sldChg>
      <pc:sldChg chg="addSp modSp add mod modAnim">
        <pc:chgData name="Ebtisam Ibrahim" userId="5629115e88b45765" providerId="LiveId" clId="{EA449FE6-A6A9-4B71-83EB-420DC65E378C}" dt="2021-10-11T17:39:50.424" v="571" actId="1076"/>
        <pc:sldMkLst>
          <pc:docMk/>
          <pc:sldMk cId="326781476" sldId="377"/>
        </pc:sldMkLst>
        <pc:spChg chg="add mod">
          <ac:chgData name="Ebtisam Ibrahim" userId="5629115e88b45765" providerId="LiveId" clId="{EA449FE6-A6A9-4B71-83EB-420DC65E378C}" dt="2021-10-11T17:39:37.952" v="570" actId="1076"/>
          <ac:spMkLst>
            <pc:docMk/>
            <pc:sldMk cId="326781476" sldId="377"/>
            <ac:spMk id="3" creationId="{BD6E6486-0A7B-42B8-929E-E9D0F5886329}"/>
          </ac:spMkLst>
        </pc:spChg>
        <pc:spChg chg="add mod">
          <ac:chgData name="Ebtisam Ibrahim" userId="5629115e88b45765" providerId="LiveId" clId="{EA449FE6-A6A9-4B71-83EB-420DC65E378C}" dt="2021-10-11T17:39:50.424" v="571" actId="1076"/>
          <ac:spMkLst>
            <pc:docMk/>
            <pc:sldMk cId="326781476" sldId="377"/>
            <ac:spMk id="4" creationId="{24A73C2D-CDA2-4522-9EF6-729FC27E5F92}"/>
          </ac:spMkLst>
        </pc:spChg>
        <pc:spChg chg="add mod">
          <ac:chgData name="Ebtisam Ibrahim" userId="5629115e88b45765" providerId="LiveId" clId="{EA449FE6-A6A9-4B71-83EB-420DC65E378C}" dt="2021-10-11T17:38:51.471" v="563" actId="14100"/>
          <ac:spMkLst>
            <pc:docMk/>
            <pc:sldMk cId="326781476" sldId="377"/>
            <ac:spMk id="5" creationId="{D5AC6A78-DCF0-485F-A78C-E790108C38FE}"/>
          </ac:spMkLst>
        </pc:spChg>
        <pc:spChg chg="add mod">
          <ac:chgData name="Ebtisam Ibrahim" userId="5629115e88b45765" providerId="LiveId" clId="{EA449FE6-A6A9-4B71-83EB-420DC65E378C}" dt="2021-10-11T17:38:58.623" v="565" actId="14100"/>
          <ac:spMkLst>
            <pc:docMk/>
            <pc:sldMk cId="326781476" sldId="377"/>
            <ac:spMk id="6" creationId="{36591BB9-CEC7-44C8-9D56-481171042079}"/>
          </ac:spMkLst>
        </pc:spChg>
        <pc:spChg chg="add mod">
          <ac:chgData name="Ebtisam Ibrahim" userId="5629115e88b45765" providerId="LiveId" clId="{EA449FE6-A6A9-4B71-83EB-420DC65E378C}" dt="2021-10-11T17:39:24.108" v="567" actId="14100"/>
          <ac:spMkLst>
            <pc:docMk/>
            <pc:sldMk cId="326781476" sldId="377"/>
            <ac:spMk id="7" creationId="{96408DB4-70C7-4FE9-8761-D48982B4C615}"/>
          </ac:spMkLst>
        </pc:spChg>
        <pc:spChg chg="add mod">
          <ac:chgData name="Ebtisam Ibrahim" userId="5629115e88b45765" providerId="LiveId" clId="{EA449FE6-A6A9-4B71-83EB-420DC65E378C}" dt="2021-10-11T17:39:30.447" v="569" actId="14100"/>
          <ac:spMkLst>
            <pc:docMk/>
            <pc:sldMk cId="326781476" sldId="377"/>
            <ac:spMk id="8" creationId="{B733B33E-96AF-4FBD-986A-E2AA65670E58}"/>
          </ac:spMkLst>
        </pc:spChg>
        <pc:picChg chg="add mod">
          <ac:chgData name="Ebtisam Ibrahim" userId="5629115e88b45765" providerId="LiveId" clId="{EA449FE6-A6A9-4B71-83EB-420DC65E378C}" dt="2021-10-11T17:31:14.390" v="555" actId="1076"/>
          <ac:picMkLst>
            <pc:docMk/>
            <pc:sldMk cId="326781476" sldId="377"/>
            <ac:picMk id="2" creationId="{A6C023CB-41D8-4DC8-82ED-8192D7518921}"/>
          </ac:picMkLst>
        </pc:picChg>
      </pc:sldChg>
      <pc:sldChg chg="addSp modSp add mod modAnim">
        <pc:chgData name="Ebtisam Ibrahim" userId="5629115e88b45765" providerId="LiveId" clId="{EA449FE6-A6A9-4B71-83EB-420DC65E378C}" dt="2021-10-11T17:41:41.808" v="587" actId="14100"/>
        <pc:sldMkLst>
          <pc:docMk/>
          <pc:sldMk cId="1254040561" sldId="378"/>
        </pc:sldMkLst>
        <pc:spChg chg="add mod">
          <ac:chgData name="Ebtisam Ibrahim" userId="5629115e88b45765" providerId="LiveId" clId="{EA449FE6-A6A9-4B71-83EB-420DC65E378C}" dt="2021-10-11T17:41:34.018" v="584" actId="1076"/>
          <ac:spMkLst>
            <pc:docMk/>
            <pc:sldMk cId="1254040561" sldId="378"/>
            <ac:spMk id="2" creationId="{06C01F7E-E1BC-4F96-88ED-BDED5B27CF29}"/>
          </ac:spMkLst>
        </pc:spChg>
        <pc:spChg chg="add mod">
          <ac:chgData name="Ebtisam Ibrahim" userId="5629115e88b45765" providerId="LiveId" clId="{EA449FE6-A6A9-4B71-83EB-420DC65E378C}" dt="2021-10-11T17:41:06.955" v="581" actId="14100"/>
          <ac:spMkLst>
            <pc:docMk/>
            <pc:sldMk cId="1254040561" sldId="378"/>
            <ac:spMk id="3" creationId="{6C9A18E5-1589-4017-B2A3-FE79055635AF}"/>
          </ac:spMkLst>
        </pc:spChg>
        <pc:spChg chg="add mod">
          <ac:chgData name="Ebtisam Ibrahim" userId="5629115e88b45765" providerId="LiveId" clId="{EA449FE6-A6A9-4B71-83EB-420DC65E378C}" dt="2021-10-11T17:41:00.455" v="579" actId="14100"/>
          <ac:spMkLst>
            <pc:docMk/>
            <pc:sldMk cId="1254040561" sldId="378"/>
            <ac:spMk id="4" creationId="{2672199F-FB69-494B-859E-924080BAEAB3}"/>
          </ac:spMkLst>
        </pc:spChg>
        <pc:picChg chg="add mod">
          <ac:chgData name="Ebtisam Ibrahim" userId="5629115e88b45765" providerId="LiveId" clId="{EA449FE6-A6A9-4B71-83EB-420DC65E378C}" dt="2021-10-11T17:41:41.808" v="587" actId="14100"/>
          <ac:picMkLst>
            <pc:docMk/>
            <pc:sldMk cId="1254040561" sldId="378"/>
            <ac:picMk id="5" creationId="{131DF1EB-55F3-475A-9E6C-010B30964F8B}"/>
          </ac:picMkLst>
        </pc:picChg>
        <pc:picChg chg="add mod">
          <ac:chgData name="Ebtisam Ibrahim" userId="5629115e88b45765" providerId="LiveId" clId="{EA449FE6-A6A9-4B71-83EB-420DC65E378C}" dt="2021-10-11T17:41:28.674" v="583" actId="14100"/>
          <ac:picMkLst>
            <pc:docMk/>
            <pc:sldMk cId="1254040561" sldId="378"/>
            <ac:picMk id="6" creationId="{9BAFC3C1-7EF1-49AF-A053-E561A1FB6DCD}"/>
          </ac:picMkLst>
        </pc:picChg>
        <pc:picChg chg="add mod">
          <ac:chgData name="Ebtisam Ibrahim" userId="5629115e88b45765" providerId="LiveId" clId="{EA449FE6-A6A9-4B71-83EB-420DC65E378C}" dt="2021-10-11T17:40:39.789" v="575" actId="27636"/>
          <ac:picMkLst>
            <pc:docMk/>
            <pc:sldMk cId="1254040561" sldId="378"/>
            <ac:picMk id="7" creationId="{41581D22-66FC-42AA-9440-DDC1DFBD4520}"/>
          </ac:picMkLst>
        </pc:picChg>
        <pc:picChg chg="add mod">
          <ac:chgData name="Ebtisam Ibrahim" userId="5629115e88b45765" providerId="LiveId" clId="{EA449FE6-A6A9-4B71-83EB-420DC65E378C}" dt="2021-10-11T17:40:44.539" v="576" actId="1076"/>
          <ac:picMkLst>
            <pc:docMk/>
            <pc:sldMk cId="1254040561" sldId="378"/>
            <ac:picMk id="8" creationId="{F0603904-E836-4A7A-A163-7E80C9677259}"/>
          </ac:picMkLst>
        </pc:picChg>
      </pc:sldChg>
      <pc:sldChg chg="addSp modSp add mod modAnim">
        <pc:chgData name="Ebtisam Ibrahim" userId="5629115e88b45765" providerId="LiveId" clId="{EA449FE6-A6A9-4B71-83EB-420DC65E378C}" dt="2021-10-11T17:43:23.910" v="602" actId="1076"/>
        <pc:sldMkLst>
          <pc:docMk/>
          <pc:sldMk cId="1733674408" sldId="379"/>
        </pc:sldMkLst>
        <pc:spChg chg="add mod">
          <ac:chgData name="Ebtisam Ibrahim" userId="5629115e88b45765" providerId="LiveId" clId="{EA449FE6-A6A9-4B71-83EB-420DC65E378C}" dt="2021-10-11T17:43:23.910" v="602" actId="1076"/>
          <ac:spMkLst>
            <pc:docMk/>
            <pc:sldMk cId="1733674408" sldId="379"/>
            <ac:spMk id="2" creationId="{FB24939C-FE26-4930-917D-D8209C31A05A}"/>
          </ac:spMkLst>
        </pc:spChg>
        <pc:spChg chg="add mod">
          <ac:chgData name="Ebtisam Ibrahim" userId="5629115e88b45765" providerId="LiveId" clId="{EA449FE6-A6A9-4B71-83EB-420DC65E378C}" dt="2021-10-11T17:42:53.829" v="594" actId="1076"/>
          <ac:spMkLst>
            <pc:docMk/>
            <pc:sldMk cId="1733674408" sldId="379"/>
            <ac:spMk id="3" creationId="{ED86C2BB-AAE9-40F7-AE30-56E063D490EC}"/>
          </ac:spMkLst>
        </pc:spChg>
        <pc:spChg chg="add mod">
          <ac:chgData name="Ebtisam Ibrahim" userId="5629115e88b45765" providerId="LiveId" clId="{EA449FE6-A6A9-4B71-83EB-420DC65E378C}" dt="2021-10-11T17:43:05.750" v="597" actId="14100"/>
          <ac:spMkLst>
            <pc:docMk/>
            <pc:sldMk cId="1733674408" sldId="379"/>
            <ac:spMk id="4" creationId="{7240C06F-8E63-4F24-9BEA-29D80CFE2453}"/>
          </ac:spMkLst>
        </pc:spChg>
        <pc:spChg chg="add mod">
          <ac:chgData name="Ebtisam Ibrahim" userId="5629115e88b45765" providerId="LiveId" clId="{EA449FE6-A6A9-4B71-83EB-420DC65E378C}" dt="2021-10-11T17:42:35.675" v="591" actId="1076"/>
          <ac:spMkLst>
            <pc:docMk/>
            <pc:sldMk cId="1733674408" sldId="379"/>
            <ac:spMk id="9" creationId="{A5B1037E-A5F1-49E9-B256-F2959DDBC869}"/>
          </ac:spMkLst>
        </pc:spChg>
        <pc:picChg chg="add mod">
          <ac:chgData name="Ebtisam Ibrahim" userId="5629115e88b45765" providerId="LiveId" clId="{EA449FE6-A6A9-4B71-83EB-420DC65E378C}" dt="2021-10-11T17:43:18.528" v="601" actId="1076"/>
          <ac:picMkLst>
            <pc:docMk/>
            <pc:sldMk cId="1733674408" sldId="379"/>
            <ac:picMk id="5" creationId="{5E41BBE8-0429-47FE-80F0-C45DA4E5A39F}"/>
          </ac:picMkLst>
        </pc:picChg>
        <pc:picChg chg="add mod">
          <ac:chgData name="Ebtisam Ibrahim" userId="5629115e88b45765" providerId="LiveId" clId="{EA449FE6-A6A9-4B71-83EB-420DC65E378C}" dt="2021-10-11T17:43:13.860" v="600" actId="1076"/>
          <ac:picMkLst>
            <pc:docMk/>
            <pc:sldMk cId="1733674408" sldId="379"/>
            <ac:picMk id="6" creationId="{D373C44E-87EB-4ABE-8BC8-D8E58EC6D484}"/>
          </ac:picMkLst>
        </pc:picChg>
        <pc:picChg chg="add mod">
          <ac:chgData name="Ebtisam Ibrahim" userId="5629115e88b45765" providerId="LiveId" clId="{EA449FE6-A6A9-4B71-83EB-420DC65E378C}" dt="2021-10-11T17:42:46.577" v="593" actId="1076"/>
          <ac:picMkLst>
            <pc:docMk/>
            <pc:sldMk cId="1733674408" sldId="379"/>
            <ac:picMk id="7" creationId="{74CC0A8C-F8D4-483E-BE90-BF9971F861C1}"/>
          </ac:picMkLst>
        </pc:picChg>
        <pc:picChg chg="add mod">
          <ac:chgData name="Ebtisam Ibrahim" userId="5629115e88b45765" providerId="LiveId" clId="{EA449FE6-A6A9-4B71-83EB-420DC65E378C}" dt="2021-10-11T17:42:35.675" v="591" actId="1076"/>
          <ac:picMkLst>
            <pc:docMk/>
            <pc:sldMk cId="1733674408" sldId="379"/>
            <ac:picMk id="8" creationId="{91CB5CB3-A824-4874-8FFE-5C1884629339}"/>
          </ac:picMkLst>
        </pc:pic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0" creationId="{620EAC86-F371-491B-940F-6DB750DC40D7}"/>
          </ac:cxnSpMkLst>
        </pc:cxn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1" creationId="{8E036120-D714-43FB-8C67-2EF5EFE1B87D}"/>
          </ac:cxnSpMkLst>
        </pc:cxn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2" creationId="{C917F67A-4910-4E92-8239-90917787A5B9}"/>
          </ac:cxnSpMkLst>
        </pc:cxn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3" creationId="{FA88A024-1001-45D9-9D29-0F07F91CA28A}"/>
          </ac:cxnSpMkLst>
        </pc:cxn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4" creationId="{C584BE8E-DF2F-4990-8B71-DD8E7B7DB103}"/>
          </ac:cxnSpMkLst>
        </pc:cxn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5" creationId="{9AA3FB22-A6D5-4F9D-A49C-109408E7FC2D}"/>
          </ac:cxnSpMkLst>
        </pc:cxn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6" creationId="{83B325FA-5D99-45E0-B6ED-96DC9A05B548}"/>
          </ac:cxnSpMkLst>
        </pc:cxn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7" creationId="{F0588637-1CBF-4BAD-BF88-DAC9CC12B26D}"/>
          </ac:cxnSpMkLst>
        </pc:cxn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8" creationId="{276066C6-0964-465D-862B-240EEB8BAEED}"/>
          </ac:cxnSpMkLst>
        </pc:cxnChg>
        <pc:cxnChg chg="add mod">
          <ac:chgData name="Ebtisam Ibrahim" userId="5629115e88b45765" providerId="LiveId" clId="{EA449FE6-A6A9-4B71-83EB-420DC65E378C}" dt="2021-10-11T17:42:35.675" v="591" actId="1076"/>
          <ac:cxnSpMkLst>
            <pc:docMk/>
            <pc:sldMk cId="1733674408" sldId="379"/>
            <ac:cxnSpMk id="19" creationId="{F7E680B1-E0D1-4F61-AB21-14A4191E9699}"/>
          </ac:cxnSpMkLst>
        </pc:cxnChg>
      </pc:sldChg>
      <pc:sldChg chg="addSp modSp add mod modAnim">
        <pc:chgData name="Ebtisam Ibrahim" userId="5629115e88b45765" providerId="LiveId" clId="{EA449FE6-A6A9-4B71-83EB-420DC65E378C}" dt="2021-10-11T17:44:43.524" v="613" actId="1076"/>
        <pc:sldMkLst>
          <pc:docMk/>
          <pc:sldMk cId="715622542" sldId="380"/>
        </pc:sldMkLst>
        <pc:spChg chg="add mod">
          <ac:chgData name="Ebtisam Ibrahim" userId="5629115e88b45765" providerId="LiveId" clId="{EA449FE6-A6A9-4B71-83EB-420DC65E378C}" dt="2021-10-11T17:44:43.524" v="613" actId="1076"/>
          <ac:spMkLst>
            <pc:docMk/>
            <pc:sldMk cId="715622542" sldId="380"/>
            <ac:spMk id="2" creationId="{B88FC498-40CB-420F-826B-786EDFE40EB2}"/>
          </ac:spMkLst>
        </pc:spChg>
        <pc:spChg chg="add mod">
          <ac:chgData name="Ebtisam Ibrahim" userId="5629115e88b45765" providerId="LiveId" clId="{EA449FE6-A6A9-4B71-83EB-420DC65E378C}" dt="2021-10-11T17:44:31.351" v="611" actId="1076"/>
          <ac:spMkLst>
            <pc:docMk/>
            <pc:sldMk cId="715622542" sldId="380"/>
            <ac:spMk id="3" creationId="{2FF77DC9-47B5-4AC1-AA81-A4DB111B9A98}"/>
          </ac:spMkLst>
        </pc:spChg>
        <pc:spChg chg="add mod">
          <ac:chgData name="Ebtisam Ibrahim" userId="5629115e88b45765" providerId="LiveId" clId="{EA449FE6-A6A9-4B71-83EB-420DC65E378C}" dt="2021-10-11T17:44:38.056" v="612" actId="1076"/>
          <ac:spMkLst>
            <pc:docMk/>
            <pc:sldMk cId="715622542" sldId="380"/>
            <ac:spMk id="4" creationId="{BDF1CCDC-07A5-46E8-A0E3-359C6F8DB72C}"/>
          </ac:spMkLst>
        </pc:spChg>
        <pc:picChg chg="add mod">
          <ac:chgData name="Ebtisam Ibrahim" userId="5629115e88b45765" providerId="LiveId" clId="{EA449FE6-A6A9-4B71-83EB-420DC65E378C}" dt="2021-10-11T17:44:27.293" v="610" actId="1076"/>
          <ac:picMkLst>
            <pc:docMk/>
            <pc:sldMk cId="715622542" sldId="380"/>
            <ac:picMk id="5" creationId="{AFB9DC19-0E46-42F1-8384-D4159016DED9}"/>
          </ac:picMkLst>
        </pc:picChg>
        <pc:picChg chg="add mod">
          <ac:chgData name="Ebtisam Ibrahim" userId="5629115e88b45765" providerId="LiveId" clId="{EA449FE6-A6A9-4B71-83EB-420DC65E378C}" dt="2021-10-11T17:44:19.871" v="608" actId="1076"/>
          <ac:picMkLst>
            <pc:docMk/>
            <pc:sldMk cId="715622542" sldId="380"/>
            <ac:picMk id="6" creationId="{401540C5-9C88-4F62-8585-4BF2C1562694}"/>
          </ac:picMkLst>
        </pc:picChg>
        <pc:picChg chg="add mod">
          <ac:chgData name="Ebtisam Ibrahim" userId="5629115e88b45765" providerId="LiveId" clId="{EA449FE6-A6A9-4B71-83EB-420DC65E378C}" dt="2021-10-11T17:44:16.545" v="607" actId="1076"/>
          <ac:picMkLst>
            <pc:docMk/>
            <pc:sldMk cId="715622542" sldId="380"/>
            <ac:picMk id="7" creationId="{06EE198E-F64D-4CA1-B3A2-A3DF233540EC}"/>
          </ac:picMkLst>
        </pc:picChg>
        <pc:picChg chg="add mod">
          <ac:chgData name="Ebtisam Ibrahim" userId="5629115e88b45765" providerId="LiveId" clId="{EA449FE6-A6A9-4B71-83EB-420DC65E378C}" dt="2021-10-11T17:44:12.302" v="606" actId="14100"/>
          <ac:picMkLst>
            <pc:docMk/>
            <pc:sldMk cId="715622542" sldId="380"/>
            <ac:picMk id="8" creationId="{CF8A5C60-069F-44AA-B9A2-71D283A53FBE}"/>
          </ac:picMkLst>
        </pc:picChg>
        <pc:cxnChg chg="add mod">
          <ac:chgData name="Ebtisam Ibrahim" userId="5629115e88b45765" providerId="LiveId" clId="{EA449FE6-A6A9-4B71-83EB-420DC65E378C}" dt="2021-10-11T17:44:12.302" v="606" actId="14100"/>
          <ac:cxnSpMkLst>
            <pc:docMk/>
            <pc:sldMk cId="715622542" sldId="380"/>
            <ac:cxnSpMk id="9" creationId="{005657B8-2B70-4154-8F19-30CB7279B247}"/>
          </ac:cxnSpMkLst>
        </pc:cxnChg>
        <pc:cxnChg chg="add mod">
          <ac:chgData name="Ebtisam Ibrahim" userId="5629115e88b45765" providerId="LiveId" clId="{EA449FE6-A6A9-4B71-83EB-420DC65E378C}" dt="2021-10-11T17:44:12.302" v="606" actId="14100"/>
          <ac:cxnSpMkLst>
            <pc:docMk/>
            <pc:sldMk cId="715622542" sldId="380"/>
            <ac:cxnSpMk id="10" creationId="{C1423611-90A5-4B80-AD5C-CED70C0B8952}"/>
          </ac:cxnSpMkLst>
        </pc:cxnChg>
      </pc:sldChg>
      <pc:sldChg chg="addSp modSp add mod modAnim">
        <pc:chgData name="Ebtisam Ibrahim" userId="5629115e88b45765" providerId="LiveId" clId="{EA449FE6-A6A9-4B71-83EB-420DC65E378C}" dt="2021-10-11T17:46:41.818" v="637" actId="1076"/>
        <pc:sldMkLst>
          <pc:docMk/>
          <pc:sldMk cId="1576121617" sldId="381"/>
        </pc:sldMkLst>
        <pc:spChg chg="add mod">
          <ac:chgData name="Ebtisam Ibrahim" userId="5629115e88b45765" providerId="LiveId" clId="{EA449FE6-A6A9-4B71-83EB-420DC65E378C}" dt="2021-10-11T17:45:31.706" v="618" actId="1076"/>
          <ac:spMkLst>
            <pc:docMk/>
            <pc:sldMk cId="1576121617" sldId="381"/>
            <ac:spMk id="3" creationId="{FCDDA2FD-0D6B-483D-B3CD-6BACCB3C7819}"/>
          </ac:spMkLst>
        </pc:spChg>
        <pc:spChg chg="add mod">
          <ac:chgData name="Ebtisam Ibrahim" userId="5629115e88b45765" providerId="LiveId" clId="{EA449FE6-A6A9-4B71-83EB-420DC65E378C}" dt="2021-10-11T17:46:29.377" v="634" actId="1076"/>
          <ac:spMkLst>
            <pc:docMk/>
            <pc:sldMk cId="1576121617" sldId="381"/>
            <ac:spMk id="4" creationId="{44CD21D0-3064-44E9-BE63-7F001FFAFA4A}"/>
          </ac:spMkLst>
        </pc:spChg>
        <pc:spChg chg="add mod">
          <ac:chgData name="Ebtisam Ibrahim" userId="5629115e88b45765" providerId="LiveId" clId="{EA449FE6-A6A9-4B71-83EB-420DC65E378C}" dt="2021-10-11T17:46:33.120" v="635" actId="1076"/>
          <ac:spMkLst>
            <pc:docMk/>
            <pc:sldMk cId="1576121617" sldId="381"/>
            <ac:spMk id="5" creationId="{F12C1A24-61CD-42CB-BBB8-EADDE70EC4AF}"/>
          </ac:spMkLst>
        </pc:spChg>
        <pc:spChg chg="add mod">
          <ac:chgData name="Ebtisam Ibrahim" userId="5629115e88b45765" providerId="LiveId" clId="{EA449FE6-A6A9-4B71-83EB-420DC65E378C}" dt="2021-10-11T17:46:35.984" v="636" actId="1076"/>
          <ac:spMkLst>
            <pc:docMk/>
            <pc:sldMk cId="1576121617" sldId="381"/>
            <ac:spMk id="12" creationId="{F9A6ADAC-7487-48E3-B4A6-B8B03D77C6F1}"/>
          </ac:spMkLst>
        </pc:spChg>
        <pc:spChg chg="add mod">
          <ac:chgData name="Ebtisam Ibrahim" userId="5629115e88b45765" providerId="LiveId" clId="{EA449FE6-A6A9-4B71-83EB-420DC65E378C}" dt="2021-10-11T17:46:41.818" v="637" actId="1076"/>
          <ac:spMkLst>
            <pc:docMk/>
            <pc:sldMk cId="1576121617" sldId="381"/>
            <ac:spMk id="13" creationId="{5AE25BBB-5A06-4A72-AE06-C9780E70B205}"/>
          </ac:spMkLst>
        </pc:spChg>
        <pc:picChg chg="add mod">
          <ac:chgData name="Ebtisam Ibrahim" userId="5629115e88b45765" providerId="LiveId" clId="{EA449FE6-A6A9-4B71-83EB-420DC65E378C}" dt="2021-10-11T17:45:25.227" v="617" actId="27636"/>
          <ac:picMkLst>
            <pc:docMk/>
            <pc:sldMk cId="1576121617" sldId="381"/>
            <ac:picMk id="2" creationId="{F40C3AE5-0907-4C6B-8EF0-A42687E083EF}"/>
          </ac:picMkLst>
        </pc:picChg>
        <pc:picChg chg="add mod">
          <ac:chgData name="Ebtisam Ibrahim" userId="5629115e88b45765" providerId="LiveId" clId="{EA449FE6-A6A9-4B71-83EB-420DC65E378C}" dt="2021-10-11T17:45:49.930" v="623" actId="1076"/>
          <ac:picMkLst>
            <pc:docMk/>
            <pc:sldMk cId="1576121617" sldId="381"/>
            <ac:picMk id="6" creationId="{9242E84D-18B7-4E52-8EC5-905755A94839}"/>
          </ac:picMkLst>
        </pc:picChg>
        <pc:picChg chg="add mod">
          <ac:chgData name="Ebtisam Ibrahim" userId="5629115e88b45765" providerId="LiveId" clId="{EA449FE6-A6A9-4B71-83EB-420DC65E378C}" dt="2021-10-11T17:46:04.164" v="628" actId="1076"/>
          <ac:picMkLst>
            <pc:docMk/>
            <pc:sldMk cId="1576121617" sldId="381"/>
            <ac:picMk id="7" creationId="{26A6D8C8-1254-4DBA-8015-0E4273771B21}"/>
          </ac:picMkLst>
        </pc:picChg>
        <pc:picChg chg="add mod">
          <ac:chgData name="Ebtisam Ibrahim" userId="5629115e88b45765" providerId="LiveId" clId="{EA449FE6-A6A9-4B71-83EB-420DC65E378C}" dt="2021-10-11T17:45:56.077" v="625" actId="1076"/>
          <ac:picMkLst>
            <pc:docMk/>
            <pc:sldMk cId="1576121617" sldId="381"/>
            <ac:picMk id="10" creationId="{C57012D2-256B-4613-92A1-4EC9F9C967B7}"/>
          </ac:picMkLst>
        </pc:picChg>
        <pc:picChg chg="add mod">
          <ac:chgData name="Ebtisam Ibrahim" userId="5629115e88b45765" providerId="LiveId" clId="{EA449FE6-A6A9-4B71-83EB-420DC65E378C}" dt="2021-10-11T17:46:09.348" v="630" actId="1076"/>
          <ac:picMkLst>
            <pc:docMk/>
            <pc:sldMk cId="1576121617" sldId="381"/>
            <ac:picMk id="11" creationId="{4DBD2199-0A26-456F-81AF-8258F153F681}"/>
          </ac:picMkLst>
        </pc:picChg>
        <pc:picChg chg="add mod">
          <ac:chgData name="Ebtisam Ibrahim" userId="5629115e88b45765" providerId="LiveId" clId="{EA449FE6-A6A9-4B71-83EB-420DC65E378C}" dt="2021-10-11T17:45:38.678" v="619" actId="1076"/>
          <ac:picMkLst>
            <pc:docMk/>
            <pc:sldMk cId="1576121617" sldId="381"/>
            <ac:picMk id="15" creationId="{8917B2D6-5C75-48E5-9FE1-8D60D5E0758B}"/>
          </ac:picMkLst>
        </pc:picChg>
        <pc:cxnChg chg="add mod">
          <ac:chgData name="Ebtisam Ibrahim" userId="5629115e88b45765" providerId="LiveId" clId="{EA449FE6-A6A9-4B71-83EB-420DC65E378C}" dt="2021-10-11T17:45:25.227" v="617" actId="27636"/>
          <ac:cxnSpMkLst>
            <pc:docMk/>
            <pc:sldMk cId="1576121617" sldId="381"/>
            <ac:cxnSpMk id="8" creationId="{4BDB8AC8-5AD4-4E87-B9E9-6AF9F1E36442}"/>
          </ac:cxnSpMkLst>
        </pc:cxnChg>
        <pc:cxnChg chg="add mod">
          <ac:chgData name="Ebtisam Ibrahim" userId="5629115e88b45765" providerId="LiveId" clId="{EA449FE6-A6A9-4B71-83EB-420DC65E378C}" dt="2021-10-11T17:45:25.227" v="617" actId="27636"/>
          <ac:cxnSpMkLst>
            <pc:docMk/>
            <pc:sldMk cId="1576121617" sldId="381"/>
            <ac:cxnSpMk id="9" creationId="{272371E8-4BFC-49CD-B3FE-2517AFB5DBEF}"/>
          </ac:cxnSpMkLst>
        </pc:cxnChg>
        <pc:cxnChg chg="add mod">
          <ac:chgData name="Ebtisam Ibrahim" userId="5629115e88b45765" providerId="LiveId" clId="{EA449FE6-A6A9-4B71-83EB-420DC65E378C}" dt="2021-10-11T17:45:25.227" v="617" actId="27636"/>
          <ac:cxnSpMkLst>
            <pc:docMk/>
            <pc:sldMk cId="1576121617" sldId="381"/>
            <ac:cxnSpMk id="14" creationId="{9D110D62-349B-494A-A791-99E78C1672F1}"/>
          </ac:cxnSpMkLst>
        </pc:cxnChg>
      </pc:sldChg>
      <pc:sldChg chg="addSp modSp add mod modAnim">
        <pc:chgData name="Ebtisam Ibrahim" userId="5629115e88b45765" providerId="LiveId" clId="{EA449FE6-A6A9-4B71-83EB-420DC65E378C}" dt="2021-10-11T17:48:18.418" v="656" actId="1076"/>
        <pc:sldMkLst>
          <pc:docMk/>
          <pc:sldMk cId="2915538891" sldId="382"/>
        </pc:sldMkLst>
        <pc:spChg chg="add mod">
          <ac:chgData name="Ebtisam Ibrahim" userId="5629115e88b45765" providerId="LiveId" clId="{EA449FE6-A6A9-4B71-83EB-420DC65E378C}" dt="2021-10-11T17:48:13.830" v="655" actId="1076"/>
          <ac:spMkLst>
            <pc:docMk/>
            <pc:sldMk cId="2915538891" sldId="382"/>
            <ac:spMk id="3" creationId="{F5502892-5C78-407B-9A5E-D9DC7634AEC7}"/>
          </ac:spMkLst>
        </pc:spChg>
        <pc:spChg chg="add mod">
          <ac:chgData name="Ebtisam Ibrahim" userId="5629115e88b45765" providerId="LiveId" clId="{EA449FE6-A6A9-4B71-83EB-420DC65E378C}" dt="2021-10-11T17:47:47.851" v="649" actId="1076"/>
          <ac:spMkLst>
            <pc:docMk/>
            <pc:sldMk cId="2915538891" sldId="382"/>
            <ac:spMk id="4" creationId="{02DBCCA5-9011-4F68-9CD5-D81C98A1F2D0}"/>
          </ac:spMkLst>
        </pc:spChg>
        <pc:spChg chg="add mod">
          <ac:chgData name="Ebtisam Ibrahim" userId="5629115e88b45765" providerId="LiveId" clId="{EA449FE6-A6A9-4B71-83EB-420DC65E378C}" dt="2021-10-11T17:47:40.755" v="647" actId="1076"/>
          <ac:spMkLst>
            <pc:docMk/>
            <pc:sldMk cId="2915538891" sldId="382"/>
            <ac:spMk id="5" creationId="{1D59E34B-917A-4D07-A599-5175AB9A34B2}"/>
          </ac:spMkLst>
        </pc:spChg>
        <pc:picChg chg="add mod">
          <ac:chgData name="Ebtisam Ibrahim" userId="5629115e88b45765" providerId="LiveId" clId="{EA449FE6-A6A9-4B71-83EB-420DC65E378C}" dt="2021-10-11T17:47:58.544" v="652" actId="14100"/>
          <ac:picMkLst>
            <pc:docMk/>
            <pc:sldMk cId="2915538891" sldId="382"/>
            <ac:picMk id="2" creationId="{FD09FA25-1E78-4AF5-AD50-2B37CE8FE796}"/>
          </ac:picMkLst>
        </pc:picChg>
        <pc:picChg chg="add mod">
          <ac:chgData name="Ebtisam Ibrahim" userId="5629115e88b45765" providerId="LiveId" clId="{EA449FE6-A6A9-4B71-83EB-420DC65E378C}" dt="2021-10-11T17:47:36.888" v="646" actId="1076"/>
          <ac:picMkLst>
            <pc:docMk/>
            <pc:sldMk cId="2915538891" sldId="382"/>
            <ac:picMk id="6" creationId="{463A0BCC-87FE-4034-81FE-1C89B1F3BE47}"/>
          </ac:picMkLst>
        </pc:picChg>
        <pc:picChg chg="add mod">
          <ac:chgData name="Ebtisam Ibrahim" userId="5629115e88b45765" providerId="LiveId" clId="{EA449FE6-A6A9-4B71-83EB-420DC65E378C}" dt="2021-10-11T17:47:43.369" v="648" actId="1076"/>
          <ac:picMkLst>
            <pc:docMk/>
            <pc:sldMk cId="2915538891" sldId="382"/>
            <ac:picMk id="7" creationId="{B2FC08D3-D115-4DF8-ADD0-6937ECC01195}"/>
          </ac:picMkLst>
        </pc:picChg>
        <pc:picChg chg="add mod">
          <ac:chgData name="Ebtisam Ibrahim" userId="5629115e88b45765" providerId="LiveId" clId="{EA449FE6-A6A9-4B71-83EB-420DC65E378C}" dt="2021-10-11T17:48:18.418" v="656" actId="1076"/>
          <ac:picMkLst>
            <pc:docMk/>
            <pc:sldMk cId="2915538891" sldId="382"/>
            <ac:picMk id="9" creationId="{2B85897F-CCC2-4749-BAA9-B13F6F91212C}"/>
          </ac:picMkLst>
        </pc:picChg>
        <pc:cxnChg chg="add mod">
          <ac:chgData name="Ebtisam Ibrahim" userId="5629115e88b45765" providerId="LiveId" clId="{EA449FE6-A6A9-4B71-83EB-420DC65E378C}" dt="2021-10-11T17:48:09.532" v="654" actId="14100"/>
          <ac:cxnSpMkLst>
            <pc:docMk/>
            <pc:sldMk cId="2915538891" sldId="382"/>
            <ac:cxnSpMk id="8" creationId="{D24971ED-DBFC-423B-B449-1E7A708104E3}"/>
          </ac:cxnSpMkLst>
        </pc:cxnChg>
      </pc:sldChg>
      <pc:sldChg chg="addSp delSp modSp add mod ord">
        <pc:chgData name="Ebtisam Ibrahim" userId="5629115e88b45765" providerId="LiveId" clId="{EA449FE6-A6A9-4B71-83EB-420DC65E378C}" dt="2021-10-11T17:28:29.125" v="553" actId="1076"/>
        <pc:sldMkLst>
          <pc:docMk/>
          <pc:sldMk cId="2475064359" sldId="383"/>
        </pc:sldMkLst>
        <pc:spChg chg="mod">
          <ac:chgData name="Ebtisam Ibrahim" userId="5629115e88b45765" providerId="LiveId" clId="{EA449FE6-A6A9-4B71-83EB-420DC65E378C}" dt="2021-10-11T17:28:29.125" v="553" actId="1076"/>
          <ac:spMkLst>
            <pc:docMk/>
            <pc:sldMk cId="2475064359" sldId="383"/>
            <ac:spMk id="33" creationId="{86B89747-7AF3-4562-A4AE-EB1578E08688}"/>
          </ac:spMkLst>
        </pc:spChg>
        <pc:spChg chg="del">
          <ac:chgData name="Ebtisam Ibrahim" userId="5629115e88b45765" providerId="LiveId" clId="{EA449FE6-A6A9-4B71-83EB-420DC65E378C}" dt="2021-10-11T17:27:33.719" v="546" actId="478"/>
          <ac:spMkLst>
            <pc:docMk/>
            <pc:sldMk cId="2475064359" sldId="383"/>
            <ac:spMk id="35" creationId="{DB4D2264-ECF0-43AA-B9F9-5B9771F72FC5}"/>
          </ac:spMkLst>
        </pc:spChg>
        <pc:spChg chg="del">
          <ac:chgData name="Ebtisam Ibrahim" userId="5629115e88b45765" providerId="LiveId" clId="{EA449FE6-A6A9-4B71-83EB-420DC65E378C}" dt="2021-10-11T17:27:31.643" v="545" actId="478"/>
          <ac:spMkLst>
            <pc:docMk/>
            <pc:sldMk cId="2475064359" sldId="383"/>
            <ac:spMk id="36" creationId="{71591FDC-CA3B-4E25-8F46-66EB2355EA6D}"/>
          </ac:spMkLst>
        </pc:spChg>
        <pc:spChg chg="del">
          <ac:chgData name="Ebtisam Ibrahim" userId="5629115e88b45765" providerId="LiveId" clId="{EA449FE6-A6A9-4B71-83EB-420DC65E378C}" dt="2021-10-11T17:27:29.459" v="544" actId="478"/>
          <ac:spMkLst>
            <pc:docMk/>
            <pc:sldMk cId="2475064359" sldId="383"/>
            <ac:spMk id="39" creationId="{37D7807B-A46A-4FA4-8961-B506E3D6E495}"/>
          </ac:spMkLst>
        </pc:spChg>
        <pc:spChg chg="del">
          <ac:chgData name="Ebtisam Ibrahim" userId="5629115e88b45765" providerId="LiveId" clId="{EA449FE6-A6A9-4B71-83EB-420DC65E378C}" dt="2021-10-11T17:27:26.445" v="543" actId="478"/>
          <ac:spMkLst>
            <pc:docMk/>
            <pc:sldMk cId="2475064359" sldId="383"/>
            <ac:spMk id="40" creationId="{F1F67F26-8C63-4C94-8553-76FAB2A063C7}"/>
          </ac:spMkLst>
        </pc:spChg>
        <pc:picChg chg="add mod">
          <ac:chgData name="Ebtisam Ibrahim" userId="5629115e88b45765" providerId="LiveId" clId="{EA449FE6-A6A9-4B71-83EB-420DC65E378C}" dt="2021-10-11T17:28:20.935" v="552" actId="1076"/>
          <ac:picMkLst>
            <pc:docMk/>
            <pc:sldMk cId="2475064359" sldId="383"/>
            <ac:picMk id="27" creationId="{8853CCEA-F7F1-4FE1-9B9F-A0488B31846A}"/>
          </ac:picMkLst>
        </pc:picChg>
      </pc:sldChg>
      <pc:sldChg chg="addSp modSp add mod modAnim">
        <pc:chgData name="Ebtisam Ibrahim" userId="5629115e88b45765" providerId="LiveId" clId="{EA449FE6-A6A9-4B71-83EB-420DC65E378C}" dt="2021-10-11T17:49:49.634" v="675" actId="1076"/>
        <pc:sldMkLst>
          <pc:docMk/>
          <pc:sldMk cId="2100093894" sldId="384"/>
        </pc:sldMkLst>
        <pc:spChg chg="add mod">
          <ac:chgData name="Ebtisam Ibrahim" userId="5629115e88b45765" providerId="LiveId" clId="{EA449FE6-A6A9-4B71-83EB-420DC65E378C}" dt="2021-10-11T17:48:52.453" v="662" actId="1076"/>
          <ac:spMkLst>
            <pc:docMk/>
            <pc:sldMk cId="2100093894" sldId="384"/>
            <ac:spMk id="3" creationId="{65356BAA-7E4C-468B-B8DD-D8236C5D7F11}"/>
          </ac:spMkLst>
        </pc:spChg>
        <pc:spChg chg="add mod">
          <ac:chgData name="Ebtisam Ibrahim" userId="5629115e88b45765" providerId="LiveId" clId="{EA449FE6-A6A9-4B71-83EB-420DC65E378C}" dt="2021-10-11T17:49:27.495" v="670" actId="14100"/>
          <ac:spMkLst>
            <pc:docMk/>
            <pc:sldMk cId="2100093894" sldId="384"/>
            <ac:spMk id="4" creationId="{1296B03A-99D6-4C55-ADB8-74AE2D27E778}"/>
          </ac:spMkLst>
        </pc:spChg>
        <pc:spChg chg="add mod">
          <ac:chgData name="Ebtisam Ibrahim" userId="5629115e88b45765" providerId="LiveId" clId="{EA449FE6-A6A9-4B71-83EB-420DC65E378C}" dt="2021-10-11T17:49:37.942" v="673" actId="14100"/>
          <ac:spMkLst>
            <pc:docMk/>
            <pc:sldMk cId="2100093894" sldId="384"/>
            <ac:spMk id="5" creationId="{C1605B97-D497-4F51-9AEB-BD430258E07D}"/>
          </ac:spMkLst>
        </pc:spChg>
        <pc:picChg chg="add mod">
          <ac:chgData name="Ebtisam Ibrahim" userId="5629115e88b45765" providerId="LiveId" clId="{EA449FE6-A6A9-4B71-83EB-420DC65E378C}" dt="2021-10-11T17:48:52.453" v="662" actId="1076"/>
          <ac:picMkLst>
            <pc:docMk/>
            <pc:sldMk cId="2100093894" sldId="384"/>
            <ac:picMk id="2" creationId="{B809F826-9BAB-436F-9C44-5466F29E402F}"/>
          </ac:picMkLst>
        </pc:picChg>
        <pc:picChg chg="add mod">
          <ac:chgData name="Ebtisam Ibrahim" userId="5629115e88b45765" providerId="LiveId" clId="{EA449FE6-A6A9-4B71-83EB-420DC65E378C}" dt="2021-10-11T17:49:19.383" v="668" actId="1076"/>
          <ac:picMkLst>
            <pc:docMk/>
            <pc:sldMk cId="2100093894" sldId="384"/>
            <ac:picMk id="6" creationId="{10A51593-B072-443C-A507-5B64FE3340E8}"/>
          </ac:picMkLst>
        </pc:picChg>
        <pc:picChg chg="add mod">
          <ac:chgData name="Ebtisam Ibrahim" userId="5629115e88b45765" providerId="LiveId" clId="{EA449FE6-A6A9-4B71-83EB-420DC65E378C}" dt="2021-10-11T17:49:02.148" v="664" actId="1076"/>
          <ac:picMkLst>
            <pc:docMk/>
            <pc:sldMk cId="2100093894" sldId="384"/>
            <ac:picMk id="7" creationId="{0B982DB6-93A6-474F-9B77-65179CCDC6CC}"/>
          </ac:picMkLst>
        </pc:picChg>
        <pc:picChg chg="add mod">
          <ac:chgData name="Ebtisam Ibrahim" userId="5629115e88b45765" providerId="LiveId" clId="{EA449FE6-A6A9-4B71-83EB-420DC65E378C}" dt="2021-10-11T17:48:52.453" v="662" actId="1076"/>
          <ac:picMkLst>
            <pc:docMk/>
            <pc:sldMk cId="2100093894" sldId="384"/>
            <ac:picMk id="10" creationId="{253E43D7-EFB7-4F38-8A51-9D7B84780639}"/>
          </ac:picMkLst>
        </pc:picChg>
        <pc:cxnChg chg="add mod">
          <ac:chgData name="Ebtisam Ibrahim" userId="5629115e88b45765" providerId="LiveId" clId="{EA449FE6-A6A9-4B71-83EB-420DC65E378C}" dt="2021-10-11T17:48:52.453" v="662" actId="1076"/>
          <ac:cxnSpMkLst>
            <pc:docMk/>
            <pc:sldMk cId="2100093894" sldId="384"/>
            <ac:cxnSpMk id="8" creationId="{59F0EFB9-210F-45C2-9672-42CA9DB09C7E}"/>
          </ac:cxnSpMkLst>
        </pc:cxnChg>
        <pc:cxnChg chg="add mod">
          <ac:chgData name="Ebtisam Ibrahim" userId="5629115e88b45765" providerId="LiveId" clId="{EA449FE6-A6A9-4B71-83EB-420DC65E378C}" dt="2021-10-11T17:49:49.634" v="675" actId="1076"/>
          <ac:cxnSpMkLst>
            <pc:docMk/>
            <pc:sldMk cId="2100093894" sldId="384"/>
            <ac:cxnSpMk id="9" creationId="{26AC95CF-9579-42F6-B5EA-C472953FBF54}"/>
          </ac:cxnSpMkLst>
        </pc:cxnChg>
        <pc:cxnChg chg="add mod">
          <ac:chgData name="Ebtisam Ibrahim" userId="5629115e88b45765" providerId="LiveId" clId="{EA449FE6-A6A9-4B71-83EB-420DC65E378C}" dt="2021-10-11T17:49:45.356" v="674" actId="1076"/>
          <ac:cxnSpMkLst>
            <pc:docMk/>
            <pc:sldMk cId="2100093894" sldId="384"/>
            <ac:cxnSpMk id="11" creationId="{A1A3B15A-BB88-4825-9F9D-7B0050EA176D}"/>
          </ac:cxnSpMkLst>
        </pc:cxnChg>
      </pc:sldChg>
      <pc:sldChg chg="addSp modSp add mod modAnim">
        <pc:chgData name="Ebtisam Ibrahim" userId="5629115e88b45765" providerId="LiveId" clId="{EA449FE6-A6A9-4B71-83EB-420DC65E378C}" dt="2021-10-11T17:51:32.848" v="691" actId="1076"/>
        <pc:sldMkLst>
          <pc:docMk/>
          <pc:sldMk cId="2302785802" sldId="385"/>
        </pc:sldMkLst>
        <pc:spChg chg="add mod">
          <ac:chgData name="Ebtisam Ibrahim" userId="5629115e88b45765" providerId="LiveId" clId="{EA449FE6-A6A9-4B71-83EB-420DC65E378C}" dt="2021-10-11T17:51:32.848" v="691" actId="1076"/>
          <ac:spMkLst>
            <pc:docMk/>
            <pc:sldMk cId="2302785802" sldId="385"/>
            <ac:spMk id="3" creationId="{023C5F51-0DED-4CE3-9D60-84E5F7F519C9}"/>
          </ac:spMkLst>
        </pc:spChg>
        <pc:spChg chg="add mod">
          <ac:chgData name="Ebtisam Ibrahim" userId="5629115e88b45765" providerId="LiveId" clId="{EA449FE6-A6A9-4B71-83EB-420DC65E378C}" dt="2021-10-11T17:51:00.616" v="685" actId="14100"/>
          <ac:spMkLst>
            <pc:docMk/>
            <pc:sldMk cId="2302785802" sldId="385"/>
            <ac:spMk id="4" creationId="{9BAF938B-0F90-4B92-B15E-3F6DDE61E535}"/>
          </ac:spMkLst>
        </pc:spChg>
        <pc:spChg chg="add mod">
          <ac:chgData name="Ebtisam Ibrahim" userId="5629115e88b45765" providerId="LiveId" clId="{EA449FE6-A6A9-4B71-83EB-420DC65E378C}" dt="2021-10-11T17:51:24.035" v="689" actId="1076"/>
          <ac:spMkLst>
            <pc:docMk/>
            <pc:sldMk cId="2302785802" sldId="385"/>
            <ac:spMk id="5" creationId="{63E457F4-5B70-4F22-AA60-1697C2C8917F}"/>
          </ac:spMkLst>
        </pc:spChg>
        <pc:picChg chg="add mod">
          <ac:chgData name="Ebtisam Ibrahim" userId="5629115e88b45765" providerId="LiveId" clId="{EA449FE6-A6A9-4B71-83EB-420DC65E378C}" dt="2021-10-11T17:50:44.465" v="681" actId="14100"/>
          <ac:picMkLst>
            <pc:docMk/>
            <pc:sldMk cId="2302785802" sldId="385"/>
            <ac:picMk id="2" creationId="{B37F2DB9-D471-4FE0-AFC0-4D17F2E84B91}"/>
          </ac:picMkLst>
        </pc:picChg>
        <pc:picChg chg="add mod">
          <ac:chgData name="Ebtisam Ibrahim" userId="5629115e88b45765" providerId="LiveId" clId="{EA449FE6-A6A9-4B71-83EB-420DC65E378C}" dt="2021-10-11T17:51:07.459" v="688" actId="1076"/>
          <ac:picMkLst>
            <pc:docMk/>
            <pc:sldMk cId="2302785802" sldId="385"/>
            <ac:picMk id="6" creationId="{F7AE5D3C-930E-4941-BCA7-88537514822F}"/>
          </ac:picMkLst>
        </pc:picChg>
        <pc:picChg chg="add mod">
          <ac:chgData name="Ebtisam Ibrahim" userId="5629115e88b45765" providerId="LiveId" clId="{EA449FE6-A6A9-4B71-83EB-420DC65E378C}" dt="2021-10-11T17:50:52.045" v="683" actId="1076"/>
          <ac:picMkLst>
            <pc:docMk/>
            <pc:sldMk cId="2302785802" sldId="385"/>
            <ac:picMk id="7" creationId="{CA28773C-5AD7-4A4A-BD47-E228B77DB09A}"/>
          </ac:picMkLst>
        </pc:picChg>
        <pc:picChg chg="add mod">
          <ac:chgData name="Ebtisam Ibrahim" userId="5629115e88b45765" providerId="LiveId" clId="{EA449FE6-A6A9-4B71-83EB-420DC65E378C}" dt="2021-10-11T17:51:29.260" v="690" actId="1076"/>
          <ac:picMkLst>
            <pc:docMk/>
            <pc:sldMk cId="2302785802" sldId="385"/>
            <ac:picMk id="9" creationId="{D0A2EFE3-8D22-4223-BC38-7D943486EA74}"/>
          </ac:picMkLst>
        </pc:picChg>
        <pc:picChg chg="add mod">
          <ac:chgData name="Ebtisam Ibrahim" userId="5629115e88b45765" providerId="LiveId" clId="{EA449FE6-A6A9-4B71-83EB-420DC65E378C}" dt="2021-10-11T17:50:44.465" v="681" actId="14100"/>
          <ac:picMkLst>
            <pc:docMk/>
            <pc:sldMk cId="2302785802" sldId="385"/>
            <ac:picMk id="10" creationId="{FF8F3F8D-6E95-4EE6-A85A-7840704A11D8}"/>
          </ac:picMkLst>
        </pc:picChg>
        <pc:cxnChg chg="add mod">
          <ac:chgData name="Ebtisam Ibrahim" userId="5629115e88b45765" providerId="LiveId" clId="{EA449FE6-A6A9-4B71-83EB-420DC65E378C}" dt="2021-10-11T17:50:44.465" v="681" actId="14100"/>
          <ac:cxnSpMkLst>
            <pc:docMk/>
            <pc:sldMk cId="2302785802" sldId="385"/>
            <ac:cxnSpMk id="8" creationId="{23EA5D8D-6FC6-48F3-8177-B82F18B98706}"/>
          </ac:cxnSpMkLst>
        </pc:cxnChg>
        <pc:cxnChg chg="add mod">
          <ac:chgData name="Ebtisam Ibrahim" userId="5629115e88b45765" providerId="LiveId" clId="{EA449FE6-A6A9-4B71-83EB-420DC65E378C}" dt="2021-10-11T17:50:44.465" v="681" actId="14100"/>
          <ac:cxnSpMkLst>
            <pc:docMk/>
            <pc:sldMk cId="2302785802" sldId="385"/>
            <ac:cxnSpMk id="11" creationId="{7BB5F304-1618-4390-9DA6-B640F02D90DE}"/>
          </ac:cxnSpMkLst>
        </pc:cxnChg>
      </pc:sldChg>
      <pc:sldChg chg="addSp modSp add mod modAnim">
        <pc:chgData name="Ebtisam Ibrahim" userId="5629115e88b45765" providerId="LiveId" clId="{EA449FE6-A6A9-4B71-83EB-420DC65E378C}" dt="2021-10-11T17:53:26.622" v="700" actId="207"/>
        <pc:sldMkLst>
          <pc:docMk/>
          <pc:sldMk cId="315308094" sldId="386"/>
        </pc:sldMkLst>
        <pc:spChg chg="add mod">
          <ac:chgData name="Ebtisam Ibrahim" userId="5629115e88b45765" providerId="LiveId" clId="{EA449FE6-A6A9-4B71-83EB-420DC65E378C}" dt="2021-10-11T17:53:12.125" v="698" actId="1076"/>
          <ac:spMkLst>
            <pc:docMk/>
            <pc:sldMk cId="315308094" sldId="386"/>
            <ac:spMk id="2" creationId="{06BECC32-A9AA-47EA-ACE5-14CDF7CAED60}"/>
          </ac:spMkLst>
        </pc:spChg>
        <pc:spChg chg="add mod">
          <ac:chgData name="Ebtisam Ibrahim" userId="5629115e88b45765" providerId="LiveId" clId="{EA449FE6-A6A9-4B71-83EB-420DC65E378C}" dt="2021-10-11T17:53:12.125" v="698" actId="1076"/>
          <ac:spMkLst>
            <pc:docMk/>
            <pc:sldMk cId="315308094" sldId="386"/>
            <ac:spMk id="4" creationId="{1E6D86B0-F98A-4E9E-A3F6-87D36C07D636}"/>
          </ac:spMkLst>
        </pc:spChg>
        <pc:spChg chg="add mod">
          <ac:chgData name="Ebtisam Ibrahim" userId="5629115e88b45765" providerId="LiveId" clId="{EA449FE6-A6A9-4B71-83EB-420DC65E378C}" dt="2021-10-11T17:53:12.125" v="698" actId="1076"/>
          <ac:spMkLst>
            <pc:docMk/>
            <pc:sldMk cId="315308094" sldId="386"/>
            <ac:spMk id="5" creationId="{F6BDBD95-26D5-4713-894A-F46CE15E7D69}"/>
          </ac:spMkLst>
        </pc:spChg>
        <pc:spChg chg="add mod">
          <ac:chgData name="Ebtisam Ibrahim" userId="5629115e88b45765" providerId="LiveId" clId="{EA449FE6-A6A9-4B71-83EB-420DC65E378C}" dt="2021-10-11T17:53:12.125" v="698" actId="1076"/>
          <ac:spMkLst>
            <pc:docMk/>
            <pc:sldMk cId="315308094" sldId="386"/>
            <ac:spMk id="6" creationId="{B00AE199-C3B1-4E7A-BB7B-E9CCDDC37B3E}"/>
          </ac:spMkLst>
        </pc:spChg>
        <pc:spChg chg="add mod">
          <ac:chgData name="Ebtisam Ibrahim" userId="5629115e88b45765" providerId="LiveId" clId="{EA449FE6-A6A9-4B71-83EB-420DC65E378C}" dt="2021-10-11T17:53:12.125" v="698" actId="1076"/>
          <ac:spMkLst>
            <pc:docMk/>
            <pc:sldMk cId="315308094" sldId="386"/>
            <ac:spMk id="7" creationId="{E00926A3-C4A2-4CD7-A3C2-E4BF955498C3}"/>
          </ac:spMkLst>
        </pc:spChg>
        <pc:spChg chg="add mod">
          <ac:chgData name="Ebtisam Ibrahim" userId="5629115e88b45765" providerId="LiveId" clId="{EA449FE6-A6A9-4B71-83EB-420DC65E378C}" dt="2021-10-11T17:53:12.125" v="698" actId="1076"/>
          <ac:spMkLst>
            <pc:docMk/>
            <pc:sldMk cId="315308094" sldId="386"/>
            <ac:spMk id="8" creationId="{F9D67850-1E7D-4483-859A-B08CEEDD1E1E}"/>
          </ac:spMkLst>
        </pc:spChg>
        <pc:spChg chg="add mod">
          <ac:chgData name="Ebtisam Ibrahim" userId="5629115e88b45765" providerId="LiveId" clId="{EA449FE6-A6A9-4B71-83EB-420DC65E378C}" dt="2021-10-11T17:53:12.125" v="698" actId="1076"/>
          <ac:spMkLst>
            <pc:docMk/>
            <pc:sldMk cId="315308094" sldId="386"/>
            <ac:spMk id="9" creationId="{FAAFFF69-73C9-4E8E-9327-658CF23E2BFB}"/>
          </ac:spMkLst>
        </pc:spChg>
        <pc:picChg chg="add mod">
          <ac:chgData name="Ebtisam Ibrahim" userId="5629115e88b45765" providerId="LiveId" clId="{EA449FE6-A6A9-4B71-83EB-420DC65E378C}" dt="2021-10-11T17:53:26.622" v="700" actId="207"/>
          <ac:picMkLst>
            <pc:docMk/>
            <pc:sldMk cId="315308094" sldId="386"/>
            <ac:picMk id="3" creationId="{7A0DE4A4-C5A9-46E5-B6BF-525BF7CDC2AF}"/>
          </ac:picMkLst>
        </pc:picChg>
      </pc:sldChg>
      <pc:sldChg chg="addSp modSp add mod modAnim">
        <pc:chgData name="Ebtisam Ibrahim" userId="5629115e88b45765" providerId="LiveId" clId="{EA449FE6-A6A9-4B71-83EB-420DC65E378C}" dt="2021-10-11T17:54:03.041" v="704" actId="2711"/>
        <pc:sldMkLst>
          <pc:docMk/>
          <pc:sldMk cId="3389446435" sldId="387"/>
        </pc:sldMkLst>
        <pc:spChg chg="add mod">
          <ac:chgData name="Ebtisam Ibrahim" userId="5629115e88b45765" providerId="LiveId" clId="{EA449FE6-A6A9-4B71-83EB-420DC65E378C}" dt="2021-10-11T17:54:03.041" v="704" actId="2711"/>
          <ac:spMkLst>
            <pc:docMk/>
            <pc:sldMk cId="3389446435" sldId="387"/>
            <ac:spMk id="3" creationId="{6906CA2B-B138-4FC2-A22E-9734E2D140C1}"/>
          </ac:spMkLst>
        </pc:spChg>
        <pc:spChg chg="add mod">
          <ac:chgData name="Ebtisam Ibrahim" userId="5629115e88b45765" providerId="LiveId" clId="{EA449FE6-A6A9-4B71-83EB-420DC65E378C}" dt="2021-10-11T17:54:03.041" v="704" actId="2711"/>
          <ac:spMkLst>
            <pc:docMk/>
            <pc:sldMk cId="3389446435" sldId="387"/>
            <ac:spMk id="4" creationId="{DE0C70BA-FFC4-4491-839C-CB0390EAB937}"/>
          </ac:spMkLst>
        </pc:spChg>
        <pc:spChg chg="add mod">
          <ac:chgData name="Ebtisam Ibrahim" userId="5629115e88b45765" providerId="LiveId" clId="{EA449FE6-A6A9-4B71-83EB-420DC65E378C}" dt="2021-10-11T17:54:03.041" v="704" actId="2711"/>
          <ac:spMkLst>
            <pc:docMk/>
            <pc:sldMk cId="3389446435" sldId="387"/>
            <ac:spMk id="5" creationId="{E55BD3BD-8F57-441B-957D-0E6A425458AF}"/>
          </ac:spMkLst>
        </pc:spChg>
        <pc:spChg chg="add mod">
          <ac:chgData name="Ebtisam Ibrahim" userId="5629115e88b45765" providerId="LiveId" clId="{EA449FE6-A6A9-4B71-83EB-420DC65E378C}" dt="2021-10-11T17:54:03.041" v="704" actId="2711"/>
          <ac:spMkLst>
            <pc:docMk/>
            <pc:sldMk cId="3389446435" sldId="387"/>
            <ac:spMk id="6" creationId="{382E0F15-4579-481E-B49A-ABE4754D35A1}"/>
          </ac:spMkLst>
        </pc:spChg>
        <pc:spChg chg="add mod">
          <ac:chgData name="Ebtisam Ibrahim" userId="5629115e88b45765" providerId="LiveId" clId="{EA449FE6-A6A9-4B71-83EB-420DC65E378C}" dt="2021-10-11T17:54:03.041" v="704" actId="2711"/>
          <ac:spMkLst>
            <pc:docMk/>
            <pc:sldMk cId="3389446435" sldId="387"/>
            <ac:spMk id="7" creationId="{81220C33-2FB3-4C79-A487-8561974864EA}"/>
          </ac:spMkLst>
        </pc:spChg>
        <pc:picChg chg="add mod">
          <ac:chgData name="Ebtisam Ibrahim" userId="5629115e88b45765" providerId="LiveId" clId="{EA449FE6-A6A9-4B71-83EB-420DC65E378C}" dt="2021-10-11T17:54:03.041" v="704" actId="2711"/>
          <ac:picMkLst>
            <pc:docMk/>
            <pc:sldMk cId="3389446435" sldId="387"/>
            <ac:picMk id="2" creationId="{B292A4B4-E82D-446C-9510-3FE358ED3C68}"/>
          </ac:picMkLst>
        </pc:picChg>
      </pc:sldChg>
      <pc:sldChg chg="addSp modSp add mod modAnim">
        <pc:chgData name="Ebtisam Ibrahim" userId="5629115e88b45765" providerId="LiveId" clId="{EA449FE6-A6A9-4B71-83EB-420DC65E378C}" dt="2021-10-11T17:54:37.550" v="708" actId="1076"/>
        <pc:sldMkLst>
          <pc:docMk/>
          <pc:sldMk cId="1755857238" sldId="388"/>
        </pc:sldMkLst>
        <pc:spChg chg="add mod">
          <ac:chgData name="Ebtisam Ibrahim" userId="5629115e88b45765" providerId="LiveId" clId="{EA449FE6-A6A9-4B71-83EB-420DC65E378C}" dt="2021-10-11T17:54:37.550" v="708" actId="1076"/>
          <ac:spMkLst>
            <pc:docMk/>
            <pc:sldMk cId="1755857238" sldId="388"/>
            <ac:spMk id="2" creationId="{3ECB98B6-0857-49E5-97BE-6F75A8031D93}"/>
          </ac:spMkLst>
        </pc:spChg>
        <pc:picChg chg="add mod">
          <ac:chgData name="Ebtisam Ibrahim" userId="5629115e88b45765" providerId="LiveId" clId="{EA449FE6-A6A9-4B71-83EB-420DC65E378C}" dt="2021-10-11T17:54:32.394" v="707" actId="1076"/>
          <ac:picMkLst>
            <pc:docMk/>
            <pc:sldMk cId="1755857238" sldId="388"/>
            <ac:picMk id="3" creationId="{D74C1FC4-04D3-425D-91B9-B48B5CCD0C46}"/>
          </ac:picMkLst>
        </pc:picChg>
      </pc:sldChg>
      <pc:sldChg chg="addSp modSp add mod ord modAnim">
        <pc:chgData name="Ebtisam Ibrahim" userId="5629115e88b45765" providerId="LiveId" clId="{EA449FE6-A6A9-4B71-83EB-420DC65E378C}" dt="2021-10-12T20:06:13.100" v="814" actId="1076"/>
        <pc:sldMkLst>
          <pc:docMk/>
          <pc:sldMk cId="2919942840" sldId="389"/>
        </pc:sldMkLst>
        <pc:picChg chg="add mod">
          <ac:chgData name="Ebtisam Ibrahim" userId="5629115e88b45765" providerId="LiveId" clId="{EA449FE6-A6A9-4B71-83EB-420DC65E378C}" dt="2021-10-12T20:06:13.100" v="814" actId="1076"/>
          <ac:picMkLst>
            <pc:docMk/>
            <pc:sldMk cId="2919942840" sldId="389"/>
            <ac:picMk id="2" creationId="{CD310513-8D15-4EEF-B58E-257CF5C47BAF}"/>
          </ac:picMkLst>
        </pc:picChg>
      </pc:sldChg>
      <pc:sldChg chg="delSp modSp add mod ord modAnim">
        <pc:chgData name="Ebtisam Ibrahim" userId="5629115e88b45765" providerId="LiveId" clId="{EA449FE6-A6A9-4B71-83EB-420DC65E378C}" dt="2021-10-11T17:59:01.386" v="755" actId="1076"/>
        <pc:sldMkLst>
          <pc:docMk/>
          <pc:sldMk cId="784860474" sldId="390"/>
        </pc:sldMkLst>
        <pc:spChg chg="mod">
          <ac:chgData name="Ebtisam Ibrahim" userId="5629115e88b45765" providerId="LiveId" clId="{EA449FE6-A6A9-4B71-83EB-420DC65E378C}" dt="2021-10-11T17:58:23.972" v="744" actId="1076"/>
          <ac:spMkLst>
            <pc:docMk/>
            <pc:sldMk cId="784860474" sldId="390"/>
            <ac:spMk id="17" creationId="{2FBFECF6-F24E-4E31-B656-04DE1D585FED}"/>
          </ac:spMkLst>
        </pc:spChg>
        <pc:spChg chg="mod">
          <ac:chgData name="Ebtisam Ibrahim" userId="5629115e88b45765" providerId="LiveId" clId="{EA449FE6-A6A9-4B71-83EB-420DC65E378C}" dt="2021-10-11T17:58:40.126" v="749" actId="1076"/>
          <ac:spMkLst>
            <pc:docMk/>
            <pc:sldMk cId="784860474" sldId="390"/>
            <ac:spMk id="18" creationId="{7028DAC7-DFD1-4FA3-AA52-6C63C81307F5}"/>
          </ac:spMkLst>
        </pc:spChg>
        <pc:spChg chg="mod">
          <ac:chgData name="Ebtisam Ibrahim" userId="5629115e88b45765" providerId="LiveId" clId="{EA449FE6-A6A9-4B71-83EB-420DC65E378C}" dt="2021-10-11T17:56:51.549" v="726" actId="20577"/>
          <ac:spMkLst>
            <pc:docMk/>
            <pc:sldMk cId="784860474" sldId="390"/>
            <ac:spMk id="1233" creationId="{00000000-0000-0000-0000-000000000000}"/>
          </ac:spMkLst>
        </pc:spChg>
        <pc:spChg chg="del">
          <ac:chgData name="Ebtisam Ibrahim" userId="5629115e88b45765" providerId="LiveId" clId="{EA449FE6-A6A9-4B71-83EB-420DC65E378C}" dt="2021-10-11T17:57:52.070" v="739" actId="478"/>
          <ac:spMkLst>
            <pc:docMk/>
            <pc:sldMk cId="784860474" sldId="390"/>
            <ac:spMk id="1247" creationId="{00000000-0000-0000-0000-000000000000}"/>
          </ac:spMkLst>
        </pc:spChg>
        <pc:picChg chg="del">
          <ac:chgData name="Ebtisam Ibrahim" userId="5629115e88b45765" providerId="LiveId" clId="{EA449FE6-A6A9-4B71-83EB-420DC65E378C}" dt="2021-10-11T17:57:52.070" v="739" actId="478"/>
          <ac:picMkLst>
            <pc:docMk/>
            <pc:sldMk cId="784860474" sldId="390"/>
            <ac:picMk id="1235" creationId="{00000000-0000-0000-0000-000000000000}"/>
          </ac:picMkLst>
        </pc:picChg>
        <pc:picChg chg="mod ord">
          <ac:chgData name="Ebtisam Ibrahim" userId="5629115e88b45765" providerId="LiveId" clId="{EA449FE6-A6A9-4B71-83EB-420DC65E378C}" dt="2021-10-11T17:59:01.386" v="755" actId="1076"/>
          <ac:picMkLst>
            <pc:docMk/>
            <pc:sldMk cId="784860474" sldId="390"/>
            <ac:picMk id="1236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7:57:52.070" v="739" actId="478"/>
          <ac:picMkLst>
            <pc:docMk/>
            <pc:sldMk cId="784860474" sldId="390"/>
            <ac:picMk id="1237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7:57:46.877" v="738" actId="478"/>
          <ac:picMkLst>
            <pc:docMk/>
            <pc:sldMk cId="784860474" sldId="390"/>
            <ac:picMk id="1238" creationId="{00000000-0000-0000-0000-000000000000}"/>
          </ac:picMkLst>
        </pc:picChg>
        <pc:picChg chg="mod">
          <ac:chgData name="Ebtisam Ibrahim" userId="5629115e88b45765" providerId="LiveId" clId="{EA449FE6-A6A9-4B71-83EB-420DC65E378C}" dt="2021-10-11T17:58:34.099" v="748" actId="1076"/>
          <ac:picMkLst>
            <pc:docMk/>
            <pc:sldMk cId="784860474" sldId="390"/>
            <ac:picMk id="1239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7:57:52.070" v="739" actId="478"/>
          <ac:picMkLst>
            <pc:docMk/>
            <pc:sldMk cId="784860474" sldId="390"/>
            <ac:picMk id="1240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7:57:44.604" v="737" actId="478"/>
          <ac:picMkLst>
            <pc:docMk/>
            <pc:sldMk cId="784860474" sldId="390"/>
            <ac:picMk id="1241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7:57:52.070" v="739" actId="478"/>
          <ac:picMkLst>
            <pc:docMk/>
            <pc:sldMk cId="784860474" sldId="390"/>
            <ac:picMk id="1242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7:57:52.070" v="739" actId="478"/>
          <ac:picMkLst>
            <pc:docMk/>
            <pc:sldMk cId="784860474" sldId="390"/>
            <ac:picMk id="1243" creationId="{00000000-0000-0000-0000-000000000000}"/>
          </ac:picMkLst>
        </pc:picChg>
        <pc:picChg chg="del">
          <ac:chgData name="Ebtisam Ibrahim" userId="5629115e88b45765" providerId="LiveId" clId="{EA449FE6-A6A9-4B71-83EB-420DC65E378C}" dt="2021-10-11T17:57:52.070" v="739" actId="478"/>
          <ac:picMkLst>
            <pc:docMk/>
            <pc:sldMk cId="784860474" sldId="390"/>
            <ac:picMk id="1244" creationId="{00000000-0000-0000-0000-000000000000}"/>
          </ac:picMkLst>
        </pc:picChg>
      </pc:sldChg>
      <pc:sldChg chg="modSp add ord">
        <pc:chgData name="Ebtisam Ibrahim" userId="5629115e88b45765" providerId="LiveId" clId="{EA449FE6-A6A9-4B71-83EB-420DC65E378C}" dt="2021-10-12T19:44:59.285" v="768" actId="20577"/>
        <pc:sldMkLst>
          <pc:docMk/>
          <pc:sldMk cId="3717646197" sldId="391"/>
        </pc:sldMkLst>
        <pc:spChg chg="mod">
          <ac:chgData name="Ebtisam Ibrahim" userId="5629115e88b45765" providerId="LiveId" clId="{EA449FE6-A6A9-4B71-83EB-420DC65E378C}" dt="2021-10-12T19:44:59.285" v="768" actId="20577"/>
          <ac:spMkLst>
            <pc:docMk/>
            <pc:sldMk cId="3717646197" sldId="391"/>
            <ac:spMk id="176" creationId="{00000000-0000-0000-0000-000000000000}"/>
          </ac:spMkLst>
        </pc:spChg>
      </pc:sldChg>
      <pc:sldChg chg="add ord">
        <pc:chgData name="Ebtisam Ibrahim" userId="5629115e88b45765" providerId="LiveId" clId="{EA449FE6-A6A9-4B71-83EB-420DC65E378C}" dt="2021-10-12T19:47:01.287" v="771"/>
        <pc:sldMkLst>
          <pc:docMk/>
          <pc:sldMk cId="2909048985" sldId="392"/>
        </pc:sldMkLst>
      </pc:sldChg>
      <pc:sldChg chg="add ord">
        <pc:chgData name="Ebtisam Ibrahim" userId="5629115e88b45765" providerId="LiveId" clId="{EA449FE6-A6A9-4B71-83EB-420DC65E378C}" dt="2021-10-12T19:47:19.136" v="774"/>
        <pc:sldMkLst>
          <pc:docMk/>
          <pc:sldMk cId="2766933011" sldId="393"/>
        </pc:sldMkLst>
      </pc:sldChg>
      <pc:sldChg chg="add ord">
        <pc:chgData name="Ebtisam Ibrahim" userId="5629115e88b45765" providerId="LiveId" clId="{EA449FE6-A6A9-4B71-83EB-420DC65E378C}" dt="2021-10-12T19:47:41.044" v="777"/>
        <pc:sldMkLst>
          <pc:docMk/>
          <pc:sldMk cId="3640390214" sldId="394"/>
        </pc:sldMkLst>
      </pc:sldChg>
      <pc:sldChg chg="add ord">
        <pc:chgData name="Ebtisam Ibrahim" userId="5629115e88b45765" providerId="LiveId" clId="{EA449FE6-A6A9-4B71-83EB-420DC65E378C}" dt="2021-10-12T19:47:57.572" v="780"/>
        <pc:sldMkLst>
          <pc:docMk/>
          <pc:sldMk cId="2004216622" sldId="395"/>
        </pc:sldMkLst>
      </pc:sldChg>
      <pc:sldChg chg="add ord">
        <pc:chgData name="Ebtisam Ibrahim" userId="5629115e88b45765" providerId="LiveId" clId="{EA449FE6-A6A9-4B71-83EB-420DC65E378C}" dt="2021-10-12T20:03:37.885" v="806"/>
        <pc:sldMkLst>
          <pc:docMk/>
          <pc:sldMk cId="1715523459" sldId="396"/>
        </pc:sldMkLst>
      </pc:sldChg>
      <pc:sldChg chg="addSp modSp add mod modAnim">
        <pc:chgData name="Ebtisam Ibrahim" userId="5629115e88b45765" providerId="LiveId" clId="{EA449FE6-A6A9-4B71-83EB-420DC65E378C}" dt="2021-10-12T20:08:24.401" v="836" actId="207"/>
        <pc:sldMkLst>
          <pc:docMk/>
          <pc:sldMk cId="1718008863" sldId="397"/>
        </pc:sldMkLst>
        <pc:spChg chg="add mod">
          <ac:chgData name="Ebtisam Ibrahim" userId="5629115e88b45765" providerId="LiveId" clId="{EA449FE6-A6A9-4B71-83EB-420DC65E378C}" dt="2021-10-12T20:07:12.584" v="818" actId="14100"/>
          <ac:spMkLst>
            <pc:docMk/>
            <pc:sldMk cId="1718008863" sldId="397"/>
            <ac:spMk id="2" creationId="{252E0EDE-A1AA-4307-B549-2E94ADA654C3}"/>
          </ac:spMkLst>
        </pc:spChg>
        <pc:spChg chg="add mod">
          <ac:chgData name="Ebtisam Ibrahim" userId="5629115e88b45765" providerId="LiveId" clId="{EA449FE6-A6A9-4B71-83EB-420DC65E378C}" dt="2021-10-12T20:08:24.401" v="836" actId="207"/>
          <ac:spMkLst>
            <pc:docMk/>
            <pc:sldMk cId="1718008863" sldId="397"/>
            <ac:spMk id="9" creationId="{555BAA8F-28D1-4227-8B27-289268E11D91}"/>
          </ac:spMkLst>
        </pc:spChg>
        <pc:spChg chg="add mod">
          <ac:chgData name="Ebtisam Ibrahim" userId="5629115e88b45765" providerId="LiveId" clId="{EA449FE6-A6A9-4B71-83EB-420DC65E378C}" dt="2021-10-12T20:08:24.401" v="836" actId="207"/>
          <ac:spMkLst>
            <pc:docMk/>
            <pc:sldMk cId="1718008863" sldId="397"/>
            <ac:spMk id="10" creationId="{2944ABA4-97D6-4FE0-BAD3-07B64E8908AA}"/>
          </ac:spMkLst>
        </pc:spChg>
        <pc:spChg chg="add mod">
          <ac:chgData name="Ebtisam Ibrahim" userId="5629115e88b45765" providerId="LiveId" clId="{EA449FE6-A6A9-4B71-83EB-420DC65E378C}" dt="2021-10-12T20:08:24.401" v="836" actId="207"/>
          <ac:spMkLst>
            <pc:docMk/>
            <pc:sldMk cId="1718008863" sldId="397"/>
            <ac:spMk id="11" creationId="{BCEF6B10-BAE8-4F3C-B18C-EAB36409FA2E}"/>
          </ac:spMkLst>
        </pc:spChg>
        <pc:spChg chg="add mod">
          <ac:chgData name="Ebtisam Ibrahim" userId="5629115e88b45765" providerId="LiveId" clId="{EA449FE6-A6A9-4B71-83EB-420DC65E378C}" dt="2021-10-12T20:08:24.401" v="836" actId="207"/>
          <ac:spMkLst>
            <pc:docMk/>
            <pc:sldMk cId="1718008863" sldId="397"/>
            <ac:spMk id="12" creationId="{3E3BD31A-49DE-4CF0-9AAB-73B7AA2F9410}"/>
          </ac:spMkLst>
        </pc:spChg>
        <pc:spChg chg="add mod">
          <ac:chgData name="Ebtisam Ibrahim" userId="5629115e88b45765" providerId="LiveId" clId="{EA449FE6-A6A9-4B71-83EB-420DC65E378C}" dt="2021-10-12T20:08:24.401" v="836" actId="207"/>
          <ac:spMkLst>
            <pc:docMk/>
            <pc:sldMk cId="1718008863" sldId="397"/>
            <ac:spMk id="13" creationId="{BD4C005F-296E-4B57-B7A6-888BF4E91DE3}"/>
          </ac:spMkLst>
        </pc:spChg>
        <pc:spChg chg="add mod">
          <ac:chgData name="Ebtisam Ibrahim" userId="5629115e88b45765" providerId="LiveId" clId="{EA449FE6-A6A9-4B71-83EB-420DC65E378C}" dt="2021-10-12T20:08:24.401" v="836" actId="207"/>
          <ac:spMkLst>
            <pc:docMk/>
            <pc:sldMk cId="1718008863" sldId="397"/>
            <ac:spMk id="14" creationId="{EA28497C-297D-4080-AF32-A12132677921}"/>
          </ac:spMkLst>
        </pc:spChg>
        <pc:picChg chg="add mod">
          <ac:chgData name="Ebtisam Ibrahim" userId="5629115e88b45765" providerId="LiveId" clId="{EA449FE6-A6A9-4B71-83EB-420DC65E378C}" dt="2021-10-12T20:07:15.746" v="819" actId="1076"/>
          <ac:picMkLst>
            <pc:docMk/>
            <pc:sldMk cId="1718008863" sldId="397"/>
            <ac:picMk id="3" creationId="{C3B666F2-9589-411A-A2F2-659C3AE044E0}"/>
          </ac:picMkLst>
        </pc:picChg>
        <pc:picChg chg="add mod">
          <ac:chgData name="Ebtisam Ibrahim" userId="5629115e88b45765" providerId="LiveId" clId="{EA449FE6-A6A9-4B71-83EB-420DC65E378C}" dt="2021-10-12T20:07:32.059" v="823" actId="1076"/>
          <ac:picMkLst>
            <pc:docMk/>
            <pc:sldMk cId="1718008863" sldId="397"/>
            <ac:picMk id="4" creationId="{4D9DD7CC-0F63-4FB1-99F0-EB9EBE11E989}"/>
          </ac:picMkLst>
        </pc:picChg>
        <pc:picChg chg="add mod">
          <ac:chgData name="Ebtisam Ibrahim" userId="5629115e88b45765" providerId="LiveId" clId="{EA449FE6-A6A9-4B71-83EB-420DC65E378C}" dt="2021-10-12T20:08:24.401" v="836" actId="207"/>
          <ac:picMkLst>
            <pc:docMk/>
            <pc:sldMk cId="1718008863" sldId="397"/>
            <ac:picMk id="5" creationId="{C8E7C091-2101-411B-AF2D-86594BDC128A}"/>
          </ac:picMkLst>
        </pc:picChg>
        <pc:picChg chg="add mod">
          <ac:chgData name="Ebtisam Ibrahim" userId="5629115e88b45765" providerId="LiveId" clId="{EA449FE6-A6A9-4B71-83EB-420DC65E378C}" dt="2021-10-12T20:08:24.401" v="836" actId="207"/>
          <ac:picMkLst>
            <pc:docMk/>
            <pc:sldMk cId="1718008863" sldId="397"/>
            <ac:picMk id="6" creationId="{25DF12AA-D36D-4258-A40B-A53AEE8160D7}"/>
          </ac:picMkLst>
        </pc:picChg>
        <pc:picChg chg="add mod">
          <ac:chgData name="Ebtisam Ibrahim" userId="5629115e88b45765" providerId="LiveId" clId="{EA449FE6-A6A9-4B71-83EB-420DC65E378C}" dt="2021-10-12T20:07:40.268" v="825" actId="1076"/>
          <ac:picMkLst>
            <pc:docMk/>
            <pc:sldMk cId="1718008863" sldId="397"/>
            <ac:picMk id="7" creationId="{F932C726-3433-47D1-B0C2-5BDCF0725E5B}"/>
          </ac:picMkLst>
        </pc:picChg>
        <pc:picChg chg="add mod">
          <ac:chgData name="Ebtisam Ibrahim" userId="5629115e88b45765" providerId="LiveId" clId="{EA449FE6-A6A9-4B71-83EB-420DC65E378C}" dt="2021-10-12T20:08:24.401" v="836" actId="207"/>
          <ac:picMkLst>
            <pc:docMk/>
            <pc:sldMk cId="1718008863" sldId="397"/>
            <ac:picMk id="8" creationId="{21212C57-B934-452A-A7AE-9136F7378AD4}"/>
          </ac:picMkLst>
        </pc:picChg>
      </pc:sldChg>
      <pc:sldChg chg="addSp modSp add mod modAnim">
        <pc:chgData name="Ebtisam Ibrahim" userId="5629115e88b45765" providerId="LiveId" clId="{EA449FE6-A6A9-4B71-83EB-420DC65E378C}" dt="2021-10-12T20:33:59.654" v="869" actId="13926"/>
        <pc:sldMkLst>
          <pc:docMk/>
          <pc:sldMk cId="2060986506" sldId="398"/>
        </pc:sldMkLst>
        <pc:spChg chg="add mod">
          <ac:chgData name="Ebtisam Ibrahim" userId="5629115e88b45765" providerId="LiveId" clId="{EA449FE6-A6A9-4B71-83EB-420DC65E378C}" dt="2021-10-12T20:33:20.350" v="859" actId="1076"/>
          <ac:spMkLst>
            <pc:docMk/>
            <pc:sldMk cId="2060986506" sldId="398"/>
            <ac:spMk id="2" creationId="{81668414-5009-473D-ABBD-AABBDD61BF5F}"/>
          </ac:spMkLst>
        </pc:spChg>
        <pc:spChg chg="add mod">
          <ac:chgData name="Ebtisam Ibrahim" userId="5629115e88b45765" providerId="LiveId" clId="{EA449FE6-A6A9-4B71-83EB-420DC65E378C}" dt="2021-10-12T20:33:59.654" v="869" actId="13926"/>
          <ac:spMkLst>
            <pc:docMk/>
            <pc:sldMk cId="2060986506" sldId="398"/>
            <ac:spMk id="9" creationId="{C4597B39-CCB5-4E6B-9D81-C6B783EBF506}"/>
          </ac:spMkLst>
        </pc:spChg>
        <pc:spChg chg="add mod">
          <ac:chgData name="Ebtisam Ibrahim" userId="5629115e88b45765" providerId="LiveId" clId="{EA449FE6-A6A9-4B71-83EB-420DC65E378C}" dt="2021-10-12T20:33:59.654" v="869" actId="13926"/>
          <ac:spMkLst>
            <pc:docMk/>
            <pc:sldMk cId="2060986506" sldId="398"/>
            <ac:spMk id="10" creationId="{F834333F-8731-4FF0-B386-E2356C3162BB}"/>
          </ac:spMkLst>
        </pc:spChg>
        <pc:spChg chg="add mod">
          <ac:chgData name="Ebtisam Ibrahim" userId="5629115e88b45765" providerId="LiveId" clId="{EA449FE6-A6A9-4B71-83EB-420DC65E378C}" dt="2021-10-12T20:33:59.654" v="869" actId="13926"/>
          <ac:spMkLst>
            <pc:docMk/>
            <pc:sldMk cId="2060986506" sldId="398"/>
            <ac:spMk id="11" creationId="{86DD659F-F417-4598-B284-550A24F728C2}"/>
          </ac:spMkLst>
        </pc:spChg>
        <pc:spChg chg="add mod">
          <ac:chgData name="Ebtisam Ibrahim" userId="5629115e88b45765" providerId="LiveId" clId="{EA449FE6-A6A9-4B71-83EB-420DC65E378C}" dt="2021-10-12T20:33:59.654" v="869" actId="13926"/>
          <ac:spMkLst>
            <pc:docMk/>
            <pc:sldMk cId="2060986506" sldId="398"/>
            <ac:spMk id="12" creationId="{1054E034-B169-4C80-9700-27112244F3DC}"/>
          </ac:spMkLst>
        </pc:spChg>
        <pc:spChg chg="add mod">
          <ac:chgData name="Ebtisam Ibrahim" userId="5629115e88b45765" providerId="LiveId" clId="{EA449FE6-A6A9-4B71-83EB-420DC65E378C}" dt="2021-10-12T20:33:59.654" v="869" actId="13926"/>
          <ac:spMkLst>
            <pc:docMk/>
            <pc:sldMk cId="2060986506" sldId="398"/>
            <ac:spMk id="13" creationId="{EF21FB87-B597-4C19-96BD-41F91951A36F}"/>
          </ac:spMkLst>
        </pc:spChg>
        <pc:spChg chg="add mod">
          <ac:chgData name="Ebtisam Ibrahim" userId="5629115e88b45765" providerId="LiveId" clId="{EA449FE6-A6A9-4B71-83EB-420DC65E378C}" dt="2021-10-12T20:33:59.654" v="869" actId="13926"/>
          <ac:spMkLst>
            <pc:docMk/>
            <pc:sldMk cId="2060986506" sldId="398"/>
            <ac:spMk id="14" creationId="{D25C5086-BADA-4964-884B-D11DC9C7334E}"/>
          </ac:spMkLst>
        </pc:spChg>
        <pc:picChg chg="add mod">
          <ac:chgData name="Ebtisam Ibrahim" userId="5629115e88b45765" providerId="LiveId" clId="{EA449FE6-A6A9-4B71-83EB-420DC65E378C}" dt="2021-10-12T20:33:59.654" v="869" actId="13926"/>
          <ac:picMkLst>
            <pc:docMk/>
            <pc:sldMk cId="2060986506" sldId="398"/>
            <ac:picMk id="3" creationId="{E36BFF2D-BE86-4C55-851A-3ABC7068D503}"/>
          </ac:picMkLst>
        </pc:picChg>
        <pc:picChg chg="add mod">
          <ac:chgData name="Ebtisam Ibrahim" userId="5629115e88b45765" providerId="LiveId" clId="{EA449FE6-A6A9-4B71-83EB-420DC65E378C}" dt="2021-10-12T20:33:59.654" v="869" actId="13926"/>
          <ac:picMkLst>
            <pc:docMk/>
            <pc:sldMk cId="2060986506" sldId="398"/>
            <ac:picMk id="4" creationId="{27F16FB7-870E-40DA-AF96-87FF85AEF093}"/>
          </ac:picMkLst>
        </pc:picChg>
        <pc:picChg chg="add mod">
          <ac:chgData name="Ebtisam Ibrahim" userId="5629115e88b45765" providerId="LiveId" clId="{EA449FE6-A6A9-4B71-83EB-420DC65E378C}" dt="2021-10-12T20:33:59.654" v="869" actId="13926"/>
          <ac:picMkLst>
            <pc:docMk/>
            <pc:sldMk cId="2060986506" sldId="398"/>
            <ac:picMk id="5" creationId="{5952D773-33CD-4490-81BE-D7E461FB9057}"/>
          </ac:picMkLst>
        </pc:picChg>
        <pc:picChg chg="add mod">
          <ac:chgData name="Ebtisam Ibrahim" userId="5629115e88b45765" providerId="LiveId" clId="{EA449FE6-A6A9-4B71-83EB-420DC65E378C}" dt="2021-10-12T20:33:59.654" v="869" actId="13926"/>
          <ac:picMkLst>
            <pc:docMk/>
            <pc:sldMk cId="2060986506" sldId="398"/>
            <ac:picMk id="6" creationId="{943640DE-9C7A-419D-A77D-FB73F10FEA4A}"/>
          </ac:picMkLst>
        </pc:picChg>
        <pc:picChg chg="add mod">
          <ac:chgData name="Ebtisam Ibrahim" userId="5629115e88b45765" providerId="LiveId" clId="{EA449FE6-A6A9-4B71-83EB-420DC65E378C}" dt="2021-10-12T20:33:59.654" v="869" actId="13926"/>
          <ac:picMkLst>
            <pc:docMk/>
            <pc:sldMk cId="2060986506" sldId="398"/>
            <ac:picMk id="7" creationId="{47C65DB2-0571-4309-8ADD-E673EC4719B8}"/>
          </ac:picMkLst>
        </pc:picChg>
        <pc:picChg chg="add mod">
          <ac:chgData name="Ebtisam Ibrahim" userId="5629115e88b45765" providerId="LiveId" clId="{EA449FE6-A6A9-4B71-83EB-420DC65E378C}" dt="2021-10-12T20:33:59.654" v="869" actId="13926"/>
          <ac:picMkLst>
            <pc:docMk/>
            <pc:sldMk cId="2060986506" sldId="398"/>
            <ac:picMk id="8" creationId="{82171F51-D961-4552-84FD-88BEAB90F814}"/>
          </ac:picMkLst>
        </pc:picChg>
      </pc:sldChg>
      <pc:sldChg chg="addSp modSp add mod modAnim">
        <pc:chgData name="Ebtisam Ibrahim" userId="5629115e88b45765" providerId="LiveId" clId="{EA449FE6-A6A9-4B71-83EB-420DC65E378C}" dt="2021-10-12T20:36:42.815" v="893" actId="207"/>
        <pc:sldMkLst>
          <pc:docMk/>
          <pc:sldMk cId="3413587191" sldId="399"/>
        </pc:sldMkLst>
        <pc:spChg chg="add mod">
          <ac:chgData name="Ebtisam Ibrahim" userId="5629115e88b45765" providerId="LiveId" clId="{EA449FE6-A6A9-4B71-83EB-420DC65E378C}" dt="2021-10-12T20:36:42.815" v="893" actId="207"/>
          <ac:spMkLst>
            <pc:docMk/>
            <pc:sldMk cId="3413587191" sldId="399"/>
            <ac:spMk id="3" creationId="{D1EFA489-0064-41E2-99D6-E4AF74B8F5AD}"/>
          </ac:spMkLst>
        </pc:spChg>
        <pc:picChg chg="add mod">
          <ac:chgData name="Ebtisam Ibrahim" userId="5629115e88b45765" providerId="LiveId" clId="{EA449FE6-A6A9-4B71-83EB-420DC65E378C}" dt="2021-10-12T20:36:24.302" v="889" actId="1076"/>
          <ac:picMkLst>
            <pc:docMk/>
            <pc:sldMk cId="3413587191" sldId="399"/>
            <ac:picMk id="2" creationId="{76FCD288-13D7-418F-9091-CDDAFB1164F0}"/>
          </ac:picMkLst>
        </pc:picChg>
      </pc:sldChg>
      <pc:sldChg chg="addSp modSp add mod ord modAnim">
        <pc:chgData name="Ebtisam Ibrahim" userId="5629115e88b45765" providerId="LiveId" clId="{EA449FE6-A6A9-4B71-83EB-420DC65E378C}" dt="2021-10-12T20:03:31.082" v="804" actId="1076"/>
        <pc:sldMkLst>
          <pc:docMk/>
          <pc:sldMk cId="4086563383" sldId="400"/>
        </pc:sldMkLst>
        <pc:spChg chg="add mod">
          <ac:chgData name="Ebtisam Ibrahim" userId="5629115e88b45765" providerId="LiveId" clId="{EA449FE6-A6A9-4B71-83EB-420DC65E378C}" dt="2021-10-12T20:03:19.226" v="803" actId="403"/>
          <ac:spMkLst>
            <pc:docMk/>
            <pc:sldMk cId="4086563383" sldId="400"/>
            <ac:spMk id="8" creationId="{51AB03B8-9705-4F75-925A-5B5177811372}"/>
          </ac:spMkLst>
        </pc:spChg>
        <pc:spChg chg="add mod">
          <ac:chgData name="Ebtisam Ibrahim" userId="5629115e88b45765" providerId="LiveId" clId="{EA449FE6-A6A9-4B71-83EB-420DC65E378C}" dt="2021-10-12T20:03:19.226" v="803" actId="403"/>
          <ac:spMkLst>
            <pc:docMk/>
            <pc:sldMk cId="4086563383" sldId="400"/>
            <ac:spMk id="9" creationId="{3C18B0FF-97C6-4EBE-8B45-ACB39815C901}"/>
          </ac:spMkLst>
        </pc:spChg>
        <pc:spChg chg="add mod">
          <ac:chgData name="Ebtisam Ibrahim" userId="5629115e88b45765" providerId="LiveId" clId="{EA449FE6-A6A9-4B71-83EB-420DC65E378C}" dt="2021-10-12T20:03:19.226" v="803" actId="403"/>
          <ac:spMkLst>
            <pc:docMk/>
            <pc:sldMk cId="4086563383" sldId="400"/>
            <ac:spMk id="10" creationId="{7D9155D7-15AD-4F75-8DF6-35A63FD9F547}"/>
          </ac:spMkLst>
        </pc:spChg>
        <pc:spChg chg="add mod">
          <ac:chgData name="Ebtisam Ibrahim" userId="5629115e88b45765" providerId="LiveId" clId="{EA449FE6-A6A9-4B71-83EB-420DC65E378C}" dt="2021-10-12T20:03:31.082" v="804" actId="1076"/>
          <ac:spMkLst>
            <pc:docMk/>
            <pc:sldMk cId="4086563383" sldId="400"/>
            <ac:spMk id="11" creationId="{5DBAC43D-E124-439D-A0B7-86E43B37E358}"/>
          </ac:spMkLst>
        </pc:spChg>
        <pc:spChg chg="add mod">
          <ac:chgData name="Ebtisam Ibrahim" userId="5629115e88b45765" providerId="LiveId" clId="{EA449FE6-A6A9-4B71-83EB-420DC65E378C}" dt="2021-10-12T20:03:19.226" v="803" actId="403"/>
          <ac:spMkLst>
            <pc:docMk/>
            <pc:sldMk cId="4086563383" sldId="400"/>
            <ac:spMk id="12" creationId="{5C21E0AA-9F60-437E-AB11-A05C30A9478B}"/>
          </ac:spMkLst>
        </pc:spChg>
        <pc:spChg chg="mod">
          <ac:chgData name="Ebtisam Ibrahim" userId="5629115e88b45765" providerId="LiveId" clId="{EA449FE6-A6A9-4B71-83EB-420DC65E378C}" dt="2021-10-12T20:02:24.966" v="790" actId="20577"/>
          <ac:spMkLst>
            <pc:docMk/>
            <pc:sldMk cId="4086563383" sldId="400"/>
            <ac:spMk id="191" creationId="{00000000-0000-0000-0000-000000000000}"/>
          </ac:spMkLst>
        </pc:spChg>
      </pc:sldChg>
      <pc:sldChg chg="modSp add mod ord">
        <pc:chgData name="Ebtisam Ibrahim" userId="5629115e88b45765" providerId="LiveId" clId="{EA449FE6-A6A9-4B71-83EB-420DC65E378C}" dt="2021-10-12T20:05:37.127" v="810" actId="20577"/>
        <pc:sldMkLst>
          <pc:docMk/>
          <pc:sldMk cId="1473186896" sldId="401"/>
        </pc:sldMkLst>
        <pc:spChg chg="mod">
          <ac:chgData name="Ebtisam Ibrahim" userId="5629115e88b45765" providerId="LiveId" clId="{EA449FE6-A6A9-4B71-83EB-420DC65E378C}" dt="2021-10-12T20:05:37.127" v="810" actId="20577"/>
          <ac:spMkLst>
            <pc:docMk/>
            <pc:sldMk cId="1473186896" sldId="401"/>
            <ac:spMk id="33" creationId="{86B89747-7AF3-4562-A4AE-EB1578E08688}"/>
          </ac:spMkLst>
        </pc:spChg>
      </pc:sldChg>
      <pc:sldChg chg="addSp delSp modSp add mod ord">
        <pc:chgData name="Ebtisam Ibrahim" userId="5629115e88b45765" providerId="LiveId" clId="{EA449FE6-A6A9-4B71-83EB-420DC65E378C}" dt="2021-10-12T20:54:46.088" v="1069"/>
        <pc:sldMkLst>
          <pc:docMk/>
          <pc:sldMk cId="3930738197" sldId="402"/>
        </pc:sldMkLst>
        <pc:spChg chg="del mod">
          <ac:chgData name="Ebtisam Ibrahim" userId="5629115e88b45765" providerId="LiveId" clId="{EA449FE6-A6A9-4B71-83EB-420DC65E378C}" dt="2021-10-12T20:30:41.962" v="852"/>
          <ac:spMkLst>
            <pc:docMk/>
            <pc:sldMk cId="3930738197" sldId="402"/>
            <ac:spMk id="15" creationId="{4AF4501A-1292-4196-AE20-129F4FD3C8EC}"/>
          </ac:spMkLst>
        </pc:spChg>
        <pc:spChg chg="mod">
          <ac:chgData name="Ebtisam Ibrahim" userId="5629115e88b45765" providerId="LiveId" clId="{EA449FE6-A6A9-4B71-83EB-420DC65E378C}" dt="2021-10-12T20:30:36.463" v="848" actId="1076"/>
          <ac:spMkLst>
            <pc:docMk/>
            <pc:sldMk cId="3930738197" sldId="402"/>
            <ac:spMk id="21" creationId="{6F5B8433-EDA4-4FAE-B62D-E6CC90087A39}"/>
          </ac:spMkLst>
        </pc:spChg>
        <pc:spChg chg="mod">
          <ac:chgData name="Ebtisam Ibrahim" userId="5629115e88b45765" providerId="LiveId" clId="{EA449FE6-A6A9-4B71-83EB-420DC65E378C}" dt="2021-10-12T20:30:37.025" v="849" actId="1076"/>
          <ac:spMkLst>
            <pc:docMk/>
            <pc:sldMk cId="3930738197" sldId="402"/>
            <ac:spMk id="22" creationId="{611D0273-E386-47C0-B314-D649E947887A}"/>
          </ac:spMkLst>
        </pc:spChg>
        <pc:spChg chg="mod">
          <ac:chgData name="Ebtisam Ibrahim" userId="5629115e88b45765" providerId="LiveId" clId="{EA449FE6-A6A9-4B71-83EB-420DC65E378C}" dt="2021-10-12T20:30:35.984" v="847" actId="1076"/>
          <ac:spMkLst>
            <pc:docMk/>
            <pc:sldMk cId="3930738197" sldId="402"/>
            <ac:spMk id="26" creationId="{56553339-1D95-4396-AE5F-FB74A9BF6A30}"/>
          </ac:spMkLst>
        </pc:spChg>
        <pc:grpChg chg="mod">
          <ac:chgData name="Ebtisam Ibrahim" userId="5629115e88b45765" providerId="LiveId" clId="{EA449FE6-A6A9-4B71-83EB-420DC65E378C}" dt="2021-10-12T20:30:46.379" v="853" actId="1076"/>
          <ac:grpSpMkLst>
            <pc:docMk/>
            <pc:sldMk cId="3930738197" sldId="402"/>
            <ac:grpSpMk id="16" creationId="{E4582CE7-CF1D-45E9-9149-84F00848F7DA}"/>
          </ac:grpSpMkLst>
        </pc:grpChg>
        <pc:picChg chg="add mod">
          <ac:chgData name="Ebtisam Ibrahim" userId="5629115e88b45765" providerId="LiveId" clId="{EA449FE6-A6A9-4B71-83EB-420DC65E378C}" dt="2021-10-12T20:30:49.349" v="854" actId="1076"/>
          <ac:picMkLst>
            <pc:docMk/>
            <pc:sldMk cId="3930738197" sldId="402"/>
            <ac:picMk id="31" creationId="{64FC700F-17EE-4BE8-9E9A-B936345BD3BB}"/>
          </ac:picMkLst>
        </pc:picChg>
      </pc:sldChg>
      <pc:sldChg chg="addSp modSp add mod modAnim">
        <pc:chgData name="Ebtisam Ibrahim" userId="5629115e88b45765" providerId="LiveId" clId="{EA449FE6-A6A9-4B71-83EB-420DC65E378C}" dt="2021-10-12T20:34:30.585" v="872" actId="1076"/>
        <pc:sldMkLst>
          <pc:docMk/>
          <pc:sldMk cId="419572254" sldId="403"/>
        </pc:sldMkLst>
        <pc:spChg chg="add mod">
          <ac:chgData name="Ebtisam Ibrahim" userId="5629115e88b45765" providerId="LiveId" clId="{EA449FE6-A6A9-4B71-83EB-420DC65E378C}" dt="2021-10-12T20:34:30.585" v="872" actId="1076"/>
          <ac:spMkLst>
            <pc:docMk/>
            <pc:sldMk cId="419572254" sldId="403"/>
            <ac:spMk id="3" creationId="{E96DCD8E-397C-46F0-81F8-E48714FBD4C8}"/>
          </ac:spMkLst>
        </pc:spChg>
        <pc:picChg chg="add mod">
          <ac:chgData name="Ebtisam Ibrahim" userId="5629115e88b45765" providerId="LiveId" clId="{EA449FE6-A6A9-4B71-83EB-420DC65E378C}" dt="2021-10-12T20:34:22.286" v="871" actId="1076"/>
          <ac:picMkLst>
            <pc:docMk/>
            <pc:sldMk cId="419572254" sldId="403"/>
            <ac:picMk id="2" creationId="{22BA84AC-1238-4270-9E3A-15BB366586F0}"/>
          </ac:picMkLst>
        </pc:picChg>
      </pc:sldChg>
      <pc:sldChg chg="addSp delSp modSp add mod modAnim">
        <pc:chgData name="Ebtisam Ibrahim" userId="5629115e88b45765" providerId="LiveId" clId="{EA449FE6-A6A9-4B71-83EB-420DC65E378C}" dt="2021-10-12T20:35:44.243" v="880" actId="1076"/>
        <pc:sldMkLst>
          <pc:docMk/>
          <pc:sldMk cId="4003271669" sldId="404"/>
        </pc:sldMkLst>
        <pc:spChg chg="add mod">
          <ac:chgData name="Ebtisam Ibrahim" userId="5629115e88b45765" providerId="LiveId" clId="{EA449FE6-A6A9-4B71-83EB-420DC65E378C}" dt="2021-10-12T20:35:44.243" v="880" actId="1076"/>
          <ac:spMkLst>
            <pc:docMk/>
            <pc:sldMk cId="4003271669" sldId="404"/>
            <ac:spMk id="2" creationId="{FAC578D8-8E70-4E8C-BFDA-07EA1D4A5655}"/>
          </ac:spMkLst>
        </pc:spChg>
        <pc:spChg chg="add del mod">
          <ac:chgData name="Ebtisam Ibrahim" userId="5629115e88b45765" providerId="LiveId" clId="{EA449FE6-A6A9-4B71-83EB-420DC65E378C}" dt="2021-10-12T20:35:40.325" v="879" actId="478"/>
          <ac:spMkLst>
            <pc:docMk/>
            <pc:sldMk cId="4003271669" sldId="404"/>
            <ac:spMk id="3" creationId="{BFA4B243-3955-444D-AA13-133E7A3A71A3}"/>
          </ac:spMkLst>
        </pc:spChg>
        <pc:spChg chg="add del mod">
          <ac:chgData name="Ebtisam Ibrahim" userId="5629115e88b45765" providerId="LiveId" clId="{EA449FE6-A6A9-4B71-83EB-420DC65E378C}" dt="2021-10-12T20:35:40.325" v="879" actId="478"/>
          <ac:spMkLst>
            <pc:docMk/>
            <pc:sldMk cId="4003271669" sldId="404"/>
            <ac:spMk id="4" creationId="{7B07A26B-9C7C-4AA5-88C1-B80F1131BB8D}"/>
          </ac:spMkLst>
        </pc:spChg>
        <pc:spChg chg="add del mod">
          <ac:chgData name="Ebtisam Ibrahim" userId="5629115e88b45765" providerId="LiveId" clId="{EA449FE6-A6A9-4B71-83EB-420DC65E378C}" dt="2021-10-12T20:35:40.325" v="879" actId="478"/>
          <ac:spMkLst>
            <pc:docMk/>
            <pc:sldMk cId="4003271669" sldId="404"/>
            <ac:spMk id="5" creationId="{34CCCFD9-056D-4027-8A38-4FCD215A161D}"/>
          </ac:spMkLst>
        </pc:spChg>
        <pc:spChg chg="add del mod">
          <ac:chgData name="Ebtisam Ibrahim" userId="5629115e88b45765" providerId="LiveId" clId="{EA449FE6-A6A9-4B71-83EB-420DC65E378C}" dt="2021-10-12T20:35:40.325" v="879" actId="478"/>
          <ac:spMkLst>
            <pc:docMk/>
            <pc:sldMk cId="4003271669" sldId="404"/>
            <ac:spMk id="6" creationId="{431D7099-9471-4FB8-BA4D-49805E4573B5}"/>
          </ac:spMkLst>
        </pc:spChg>
        <pc:spChg chg="add del mod">
          <ac:chgData name="Ebtisam Ibrahim" userId="5629115e88b45765" providerId="LiveId" clId="{EA449FE6-A6A9-4B71-83EB-420DC65E378C}" dt="2021-10-12T20:35:40.325" v="879" actId="478"/>
          <ac:spMkLst>
            <pc:docMk/>
            <pc:sldMk cId="4003271669" sldId="404"/>
            <ac:spMk id="19" creationId="{A375DB50-69E4-4E10-9A06-C79D118EDA30}"/>
          </ac:spMkLst>
        </pc:sp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7" creationId="{21A3C415-59B0-4B98-B1B9-55C11D78A791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8" creationId="{A8C36DAA-378B-4FAF-958A-B23E44A244A0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9" creationId="{B1543D5E-4927-4357-8FC5-757C16B208FC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10" creationId="{F8F79FD5-579E-4F16-ACCF-00CE1CB14F00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11" creationId="{7965CE26-9589-48C3-843C-1611EEC67892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12" creationId="{B9392655-4B6D-4D14-8CD7-3545C0DB9952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13" creationId="{4153A9F2-ACE6-4423-B754-509A9A69F491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14" creationId="{C9005221-0786-4A64-8EFD-0326A99462CB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15" creationId="{802AA32B-D18C-413A-9F28-8290F1509700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16" creationId="{3728A355-41D1-4F3A-9F91-EB9D2DD38C88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17" creationId="{01D0060B-EAD7-443C-96B1-18B389338557}"/>
          </ac:picMkLst>
        </pc:picChg>
        <pc:picChg chg="add del mod">
          <ac:chgData name="Ebtisam Ibrahim" userId="5629115e88b45765" providerId="LiveId" clId="{EA449FE6-A6A9-4B71-83EB-420DC65E378C}" dt="2021-10-12T20:35:40.325" v="879" actId="478"/>
          <ac:picMkLst>
            <pc:docMk/>
            <pc:sldMk cId="4003271669" sldId="404"/>
            <ac:picMk id="18" creationId="{C89872D5-C7AD-4A77-9C3E-0076CACC4788}"/>
          </ac:picMkLst>
        </pc:picChg>
      </pc:sldChg>
      <pc:sldChg chg="addSp modSp add modAnim">
        <pc:chgData name="Ebtisam Ibrahim" userId="5629115e88b45765" providerId="LiveId" clId="{EA449FE6-A6A9-4B71-83EB-420DC65E378C}" dt="2021-10-12T20:35:51.039" v="882" actId="1076"/>
        <pc:sldMkLst>
          <pc:docMk/>
          <pc:sldMk cId="2845134742" sldId="405"/>
        </pc:sldMkLst>
        <pc:spChg chg="add mod">
          <ac:chgData name="Ebtisam Ibrahim" userId="5629115e88b45765" providerId="LiveId" clId="{EA449FE6-A6A9-4B71-83EB-420DC65E378C}" dt="2021-10-12T20:35:51.039" v="882" actId="1076"/>
          <ac:spMkLst>
            <pc:docMk/>
            <pc:sldMk cId="2845134742" sldId="405"/>
            <ac:spMk id="2" creationId="{4ABC149A-2C6C-4C6D-91C4-367E4220320F}"/>
          </ac:spMkLst>
        </pc:spChg>
        <pc:spChg chg="add mod">
          <ac:chgData name="Ebtisam Ibrahim" userId="5629115e88b45765" providerId="LiveId" clId="{EA449FE6-A6A9-4B71-83EB-420DC65E378C}" dt="2021-10-12T20:35:51.039" v="882" actId="1076"/>
          <ac:spMkLst>
            <pc:docMk/>
            <pc:sldMk cId="2845134742" sldId="405"/>
            <ac:spMk id="3" creationId="{FA01FD59-DF43-4A29-B6C2-0299CFB233DE}"/>
          </ac:spMkLst>
        </pc:spChg>
        <pc:spChg chg="add mod">
          <ac:chgData name="Ebtisam Ibrahim" userId="5629115e88b45765" providerId="LiveId" clId="{EA449FE6-A6A9-4B71-83EB-420DC65E378C}" dt="2021-10-12T20:35:51.039" v="882" actId="1076"/>
          <ac:spMkLst>
            <pc:docMk/>
            <pc:sldMk cId="2845134742" sldId="405"/>
            <ac:spMk id="4" creationId="{2AD5F496-3BE6-4780-AE04-DC2FB14D7D82}"/>
          </ac:spMkLst>
        </pc:spChg>
        <pc:spChg chg="add mod">
          <ac:chgData name="Ebtisam Ibrahim" userId="5629115e88b45765" providerId="LiveId" clId="{EA449FE6-A6A9-4B71-83EB-420DC65E378C}" dt="2021-10-12T20:35:51.039" v="882" actId="1076"/>
          <ac:spMkLst>
            <pc:docMk/>
            <pc:sldMk cId="2845134742" sldId="405"/>
            <ac:spMk id="5" creationId="{83325E32-36B2-4033-A178-CE6817169FD5}"/>
          </ac:spMkLst>
        </pc:spChg>
        <pc:spChg chg="add mod">
          <ac:chgData name="Ebtisam Ibrahim" userId="5629115e88b45765" providerId="LiveId" clId="{EA449FE6-A6A9-4B71-83EB-420DC65E378C}" dt="2021-10-12T20:35:51.039" v="882" actId="1076"/>
          <ac:spMkLst>
            <pc:docMk/>
            <pc:sldMk cId="2845134742" sldId="405"/>
            <ac:spMk id="18" creationId="{69A20F5F-432D-4E1F-AFFB-BF1B1FCEEBF8}"/>
          </ac:spMkLst>
        </pc:sp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6" creationId="{3378581C-F5C0-48A5-97E6-95635A04063F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7" creationId="{F1CB9A73-A868-4FA4-AE58-FEA4881FE8B0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8" creationId="{104F197E-5EC6-4E6F-95BC-FD196C7746D7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9" creationId="{234B128F-372C-4208-946C-643FEC817B11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10" creationId="{DD31F737-012A-4997-A988-8E1F70C50349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11" creationId="{0DA83580-6054-476B-B719-017C857E7C40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12" creationId="{2924FAB6-CA23-404B-A9FD-303631CBEB25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13" creationId="{A90F450A-EA63-4651-B799-842A73F785C3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14" creationId="{08F47759-8DE5-4437-B6EC-77978358952B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15" creationId="{4BE7DD28-7432-4AAD-8D9B-D1ADB66ADE29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16" creationId="{8286B07D-0BA2-457B-834E-1AB25C70A37A}"/>
          </ac:picMkLst>
        </pc:picChg>
        <pc:picChg chg="add mod">
          <ac:chgData name="Ebtisam Ibrahim" userId="5629115e88b45765" providerId="LiveId" clId="{EA449FE6-A6A9-4B71-83EB-420DC65E378C}" dt="2021-10-12T20:35:51.039" v="882" actId="1076"/>
          <ac:picMkLst>
            <pc:docMk/>
            <pc:sldMk cId="2845134742" sldId="405"/>
            <ac:picMk id="17" creationId="{EB419F37-692C-49B4-AEB7-1154BC0A7834}"/>
          </ac:picMkLst>
        </pc:picChg>
      </pc:sldChg>
      <pc:sldChg chg="addSp delSp modSp add mod modAnim">
        <pc:chgData name="Ebtisam Ibrahim" userId="5629115e88b45765" providerId="LiveId" clId="{EA449FE6-A6A9-4B71-83EB-420DC65E378C}" dt="2021-10-12T20:37:45.433" v="905" actId="478"/>
        <pc:sldMkLst>
          <pc:docMk/>
          <pc:sldMk cId="3813111803" sldId="406"/>
        </pc:sldMkLst>
        <pc:spChg chg="add del mod">
          <ac:chgData name="Ebtisam Ibrahim" userId="5629115e88b45765" providerId="LiveId" clId="{EA449FE6-A6A9-4B71-83EB-420DC65E378C}" dt="2021-10-12T20:37:45.433" v="905" actId="478"/>
          <ac:spMkLst>
            <pc:docMk/>
            <pc:sldMk cId="3813111803" sldId="406"/>
            <ac:spMk id="2" creationId="{58C33D65-1555-47B1-8B87-4790D7BC9831}"/>
          </ac:spMkLst>
        </pc:spChg>
        <pc:spChg chg="add mod">
          <ac:chgData name="Ebtisam Ibrahim" userId="5629115e88b45765" providerId="LiveId" clId="{EA449FE6-A6A9-4B71-83EB-420DC65E378C}" dt="2021-10-12T20:37:40.702" v="903" actId="1076"/>
          <ac:spMkLst>
            <pc:docMk/>
            <pc:sldMk cId="3813111803" sldId="406"/>
            <ac:spMk id="3" creationId="{B8EF1385-CC4C-4A73-A006-8611A7931B9C}"/>
          </ac:spMkLst>
        </pc:spChg>
        <pc:spChg chg="add mod">
          <ac:chgData name="Ebtisam Ibrahim" userId="5629115e88b45765" providerId="LiveId" clId="{EA449FE6-A6A9-4B71-83EB-420DC65E378C}" dt="2021-10-12T20:37:35.916" v="902" actId="14100"/>
          <ac:spMkLst>
            <pc:docMk/>
            <pc:sldMk cId="3813111803" sldId="406"/>
            <ac:spMk id="5" creationId="{19C7803D-1FF9-481F-9204-ABAD20FB0C87}"/>
          </ac:spMkLst>
        </pc:spChg>
        <pc:picChg chg="add mod">
          <ac:chgData name="Ebtisam Ibrahim" userId="5629115e88b45765" providerId="LiveId" clId="{EA449FE6-A6A9-4B71-83EB-420DC65E378C}" dt="2021-10-12T20:37:22.404" v="898" actId="1076"/>
          <ac:picMkLst>
            <pc:docMk/>
            <pc:sldMk cId="3813111803" sldId="406"/>
            <ac:picMk id="4" creationId="{FFEC75F2-D482-40CD-929B-EAC0B36AA4A3}"/>
          </ac:picMkLst>
        </pc:picChg>
      </pc:sldChg>
      <pc:sldChg chg="addSp modSp add mod modAnim">
        <pc:chgData name="Ebtisam Ibrahim" userId="5629115e88b45765" providerId="LiveId" clId="{EA449FE6-A6A9-4B71-83EB-420DC65E378C}" dt="2021-10-12T20:39:13.048" v="908" actId="1076"/>
        <pc:sldMkLst>
          <pc:docMk/>
          <pc:sldMk cId="1638378477" sldId="407"/>
        </pc:sldMkLst>
        <pc:spChg chg="add mod">
          <ac:chgData name="Ebtisam Ibrahim" userId="5629115e88b45765" providerId="LiveId" clId="{EA449FE6-A6A9-4B71-83EB-420DC65E378C}" dt="2021-10-12T20:39:13.048" v="908" actId="1076"/>
          <ac:spMkLst>
            <pc:docMk/>
            <pc:sldMk cId="1638378477" sldId="407"/>
            <ac:spMk id="2" creationId="{A46FCF95-9C4A-4469-ADF2-6903D245791D}"/>
          </ac:spMkLst>
        </pc:spChg>
        <pc:spChg chg="add mod">
          <ac:chgData name="Ebtisam Ibrahim" userId="5629115e88b45765" providerId="LiveId" clId="{EA449FE6-A6A9-4B71-83EB-420DC65E378C}" dt="2021-10-12T20:39:13.048" v="908" actId="1076"/>
          <ac:spMkLst>
            <pc:docMk/>
            <pc:sldMk cId="1638378477" sldId="407"/>
            <ac:spMk id="3" creationId="{B0740B85-1BF0-4243-BA56-21AE633920F6}"/>
          </ac:spMkLst>
        </pc:spChg>
        <pc:picChg chg="add mod">
          <ac:chgData name="Ebtisam Ibrahim" userId="5629115e88b45765" providerId="LiveId" clId="{EA449FE6-A6A9-4B71-83EB-420DC65E378C}" dt="2021-10-12T20:39:13.048" v="908" actId="1076"/>
          <ac:picMkLst>
            <pc:docMk/>
            <pc:sldMk cId="1638378477" sldId="407"/>
            <ac:picMk id="4" creationId="{EB106087-82C1-4E8D-8A0B-B2358FD9E7BF}"/>
          </ac:picMkLst>
        </pc:picChg>
      </pc:sldChg>
      <pc:sldChg chg="addSp delSp modSp add mod delAnim modAnim">
        <pc:chgData name="Ebtisam Ibrahim" userId="5629115e88b45765" providerId="LiveId" clId="{EA449FE6-A6A9-4B71-83EB-420DC65E378C}" dt="2021-10-12T20:40:21.159" v="917" actId="1076"/>
        <pc:sldMkLst>
          <pc:docMk/>
          <pc:sldMk cId="1421308916" sldId="408"/>
        </pc:sldMkLst>
        <pc:spChg chg="add mod">
          <ac:chgData name="Ebtisam Ibrahim" userId="5629115e88b45765" providerId="LiveId" clId="{EA449FE6-A6A9-4B71-83EB-420DC65E378C}" dt="2021-10-12T20:40:21.159" v="917" actId="1076"/>
          <ac:spMkLst>
            <pc:docMk/>
            <pc:sldMk cId="1421308916" sldId="408"/>
            <ac:spMk id="2" creationId="{A742CF15-C1BF-4D02-94B8-CC0C0FF0A58B}"/>
          </ac:spMkLst>
        </pc:spChg>
        <pc:spChg chg="add mod">
          <ac:chgData name="Ebtisam Ibrahim" userId="5629115e88b45765" providerId="LiveId" clId="{EA449FE6-A6A9-4B71-83EB-420DC65E378C}" dt="2021-10-12T20:40:14.358" v="916" actId="1076"/>
          <ac:spMkLst>
            <pc:docMk/>
            <pc:sldMk cId="1421308916" sldId="408"/>
            <ac:spMk id="3" creationId="{A420E81B-D03C-4C0B-9C56-E9FAE8EF80AD}"/>
          </ac:spMkLst>
        </pc:spChg>
        <pc:picChg chg="add del mod">
          <ac:chgData name="Ebtisam Ibrahim" userId="5629115e88b45765" providerId="LiveId" clId="{EA449FE6-A6A9-4B71-83EB-420DC65E378C}" dt="2021-10-12T20:40:10.026" v="915" actId="478"/>
          <ac:picMkLst>
            <pc:docMk/>
            <pc:sldMk cId="1421308916" sldId="408"/>
            <ac:picMk id="4" creationId="{04D06928-63A0-45AD-8825-15A5BFD0AE67}"/>
          </ac:picMkLst>
        </pc:picChg>
      </pc:sldChg>
      <pc:sldChg chg="addSp delSp modSp add mod addAnim delAnim modAnim">
        <pc:chgData name="Ebtisam Ibrahim" userId="5629115e88b45765" providerId="LiveId" clId="{EA449FE6-A6A9-4B71-83EB-420DC65E378C}" dt="2021-10-12T20:44:47.257" v="945" actId="403"/>
        <pc:sldMkLst>
          <pc:docMk/>
          <pc:sldMk cId="2527440731" sldId="409"/>
        </pc:sldMkLst>
        <pc:spChg chg="add mod">
          <ac:chgData name="Ebtisam Ibrahim" userId="5629115e88b45765" providerId="LiveId" clId="{EA449FE6-A6A9-4B71-83EB-420DC65E378C}" dt="2021-10-12T20:44:47.257" v="945" actId="403"/>
          <ac:spMkLst>
            <pc:docMk/>
            <pc:sldMk cId="2527440731" sldId="409"/>
            <ac:spMk id="2" creationId="{2DCC3A7C-D88B-43BD-AD0B-C320C206C763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3" creationId="{92B8E15B-5FD7-454E-A1B9-BE077FAD1873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4" creationId="{724F0B27-65AD-4019-AC15-B8FB909384B7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5" creationId="{06649EB9-8318-4B7A-AAD0-E76D0F0B1DAA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6" creationId="{412A540A-45D1-4307-BF95-41A0F38E3D51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7" creationId="{342B0958-7AAC-4059-9CE1-A33E2BF443BD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8" creationId="{EE622420-704E-4AE0-B7C1-EE76DBD7C3B1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9" creationId="{F909023D-D0CD-4482-A1A0-5C4CD30FA7C4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10" creationId="{DB76F34C-0B16-417F-BD64-756FBC07B44A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11" creationId="{618717B0-D2CE-4EEE-BB51-C7B845D5D5A4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12" creationId="{2FF97E2F-3D76-4069-BB03-3F30C975CC11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13" creationId="{22E243EA-52D9-4972-98A4-174FB5C8DAA0}"/>
          </ac:spMkLst>
        </pc:spChg>
        <pc:spChg chg="add del mod">
          <ac:chgData name="Ebtisam Ibrahim" userId="5629115e88b45765" providerId="LiveId" clId="{EA449FE6-A6A9-4B71-83EB-420DC65E378C}" dt="2021-10-12T20:44:36.855" v="941" actId="21"/>
          <ac:spMkLst>
            <pc:docMk/>
            <pc:sldMk cId="2527440731" sldId="409"/>
            <ac:spMk id="14" creationId="{ECFA103E-81DA-429A-A993-2C4D9460633C}"/>
          </ac:spMkLst>
        </pc:spChg>
      </pc:sldChg>
      <pc:sldChg chg="addSp delSp modSp add mod delAnim modAnim">
        <pc:chgData name="Ebtisam Ibrahim" userId="5629115e88b45765" providerId="LiveId" clId="{EA449FE6-A6A9-4B71-83EB-420DC65E378C}" dt="2021-10-12T20:45:48.385" v="955" actId="1076"/>
        <pc:sldMkLst>
          <pc:docMk/>
          <pc:sldMk cId="597277294" sldId="410"/>
        </pc:sldMkLst>
        <pc:spChg chg="del">
          <ac:chgData name="Ebtisam Ibrahim" userId="5629115e88b45765" providerId="LiveId" clId="{EA449FE6-A6A9-4B71-83EB-420DC65E378C}" dt="2021-10-12T20:44:59.177" v="947" actId="478"/>
          <ac:spMkLst>
            <pc:docMk/>
            <pc:sldMk cId="597277294" sldId="410"/>
            <ac:spMk id="2" creationId="{2DCC3A7C-D88B-43BD-AD0B-C320C206C763}"/>
          </ac:spMkLst>
        </pc:spChg>
        <pc:spChg chg="add mod">
          <ac:chgData name="Ebtisam Ibrahim" userId="5629115e88b45765" providerId="LiveId" clId="{EA449FE6-A6A9-4B71-83EB-420DC65E378C}" dt="2021-10-12T20:45:10.627" v="950" actId="14100"/>
          <ac:spMkLst>
            <pc:docMk/>
            <pc:sldMk cId="597277294" sldId="410"/>
            <ac:spMk id="3" creationId="{FB2B141A-B59C-4F28-9173-36E8606000AA}"/>
          </ac:spMkLst>
        </pc:spChg>
        <pc:spChg chg="add mod">
          <ac:chgData name="Ebtisam Ibrahim" userId="5629115e88b45765" providerId="LiveId" clId="{EA449FE6-A6A9-4B71-83EB-420DC65E378C}" dt="2021-10-12T20:45:10.627" v="950" actId="14100"/>
          <ac:spMkLst>
            <pc:docMk/>
            <pc:sldMk cId="597277294" sldId="410"/>
            <ac:spMk id="4" creationId="{FE0892CC-9EA7-43CE-900A-7EBA14564A00}"/>
          </ac:spMkLst>
        </pc:spChg>
        <pc:spChg chg="add mod">
          <ac:chgData name="Ebtisam Ibrahim" userId="5629115e88b45765" providerId="LiveId" clId="{EA449FE6-A6A9-4B71-83EB-420DC65E378C}" dt="2021-10-12T20:45:10.627" v="950" actId="14100"/>
          <ac:spMkLst>
            <pc:docMk/>
            <pc:sldMk cId="597277294" sldId="410"/>
            <ac:spMk id="5" creationId="{A22D23AF-EA7E-46FD-98F3-E090EADCD084}"/>
          </ac:spMkLst>
        </pc:spChg>
        <pc:spChg chg="add mod">
          <ac:chgData name="Ebtisam Ibrahim" userId="5629115e88b45765" providerId="LiveId" clId="{EA449FE6-A6A9-4B71-83EB-420DC65E378C}" dt="2021-10-12T20:45:10.627" v="950" actId="14100"/>
          <ac:spMkLst>
            <pc:docMk/>
            <pc:sldMk cId="597277294" sldId="410"/>
            <ac:spMk id="6" creationId="{717A7F3F-6519-4546-B267-1AC18DDBEACD}"/>
          </ac:spMkLst>
        </pc:spChg>
        <pc:spChg chg="add mod">
          <ac:chgData name="Ebtisam Ibrahim" userId="5629115e88b45765" providerId="LiveId" clId="{EA449FE6-A6A9-4B71-83EB-420DC65E378C}" dt="2021-10-12T20:45:10.627" v="950" actId="14100"/>
          <ac:spMkLst>
            <pc:docMk/>
            <pc:sldMk cId="597277294" sldId="410"/>
            <ac:spMk id="7" creationId="{1A310E12-BED6-4168-A2A8-A37C309B2C55}"/>
          </ac:spMkLst>
        </pc:spChg>
        <pc:spChg chg="add mod">
          <ac:chgData name="Ebtisam Ibrahim" userId="5629115e88b45765" providerId="LiveId" clId="{EA449FE6-A6A9-4B71-83EB-420DC65E378C}" dt="2021-10-12T20:45:10.627" v="950" actId="14100"/>
          <ac:spMkLst>
            <pc:docMk/>
            <pc:sldMk cId="597277294" sldId="410"/>
            <ac:spMk id="8" creationId="{DF469261-F5FF-487F-B443-6F9056F4FF9C}"/>
          </ac:spMkLst>
        </pc:spChg>
        <pc:spChg chg="add mod">
          <ac:chgData name="Ebtisam Ibrahim" userId="5629115e88b45765" providerId="LiveId" clId="{EA449FE6-A6A9-4B71-83EB-420DC65E378C}" dt="2021-10-12T20:45:48.385" v="955" actId="1076"/>
          <ac:spMkLst>
            <pc:docMk/>
            <pc:sldMk cId="597277294" sldId="410"/>
            <ac:spMk id="9" creationId="{0FD97021-7A04-4CB7-B7D4-8507645F3031}"/>
          </ac:spMkLst>
        </pc:spChg>
        <pc:spChg chg="add mod">
          <ac:chgData name="Ebtisam Ibrahim" userId="5629115e88b45765" providerId="LiveId" clId="{EA449FE6-A6A9-4B71-83EB-420DC65E378C}" dt="2021-10-12T20:45:10.627" v="950" actId="14100"/>
          <ac:spMkLst>
            <pc:docMk/>
            <pc:sldMk cId="597277294" sldId="410"/>
            <ac:spMk id="10" creationId="{8A465860-976B-4B59-B0C6-FB6E607843F9}"/>
          </ac:spMkLst>
        </pc:spChg>
        <pc:spChg chg="add mod">
          <ac:chgData name="Ebtisam Ibrahim" userId="5629115e88b45765" providerId="LiveId" clId="{EA449FE6-A6A9-4B71-83EB-420DC65E378C}" dt="2021-10-12T20:45:15.327" v="951" actId="1076"/>
          <ac:spMkLst>
            <pc:docMk/>
            <pc:sldMk cId="597277294" sldId="410"/>
            <ac:spMk id="11" creationId="{0FEDBC9E-B97C-4271-9FD5-5C30A805BF94}"/>
          </ac:spMkLst>
        </pc:spChg>
        <pc:spChg chg="add mod">
          <ac:chgData name="Ebtisam Ibrahim" userId="5629115e88b45765" providerId="LiveId" clId="{EA449FE6-A6A9-4B71-83EB-420DC65E378C}" dt="2021-10-12T20:45:41.886" v="954" actId="1076"/>
          <ac:spMkLst>
            <pc:docMk/>
            <pc:sldMk cId="597277294" sldId="410"/>
            <ac:spMk id="12" creationId="{A354FD5C-8F31-4BDD-A2A3-BFCE76AA7D77}"/>
          </ac:spMkLst>
        </pc:spChg>
        <pc:spChg chg="add mod">
          <ac:chgData name="Ebtisam Ibrahim" userId="5629115e88b45765" providerId="LiveId" clId="{EA449FE6-A6A9-4B71-83EB-420DC65E378C}" dt="2021-10-12T20:45:37.526" v="953" actId="1076"/>
          <ac:spMkLst>
            <pc:docMk/>
            <pc:sldMk cId="597277294" sldId="410"/>
            <ac:spMk id="13" creationId="{292AA0E7-C0F7-4165-80B3-9E568B0782CA}"/>
          </ac:spMkLst>
        </pc:spChg>
        <pc:spChg chg="add mod">
          <ac:chgData name="Ebtisam Ibrahim" userId="5629115e88b45765" providerId="LiveId" clId="{EA449FE6-A6A9-4B71-83EB-420DC65E378C}" dt="2021-10-12T20:45:32.948" v="952" actId="1076"/>
          <ac:spMkLst>
            <pc:docMk/>
            <pc:sldMk cId="597277294" sldId="410"/>
            <ac:spMk id="14" creationId="{901F0F6A-EB12-4A08-B189-E6E0BC65DEB4}"/>
          </ac:spMkLst>
        </pc:spChg>
      </pc:sldChg>
      <pc:sldChg chg="addSp delSp modSp add mod delAnim modAnim">
        <pc:chgData name="Ebtisam Ibrahim" userId="5629115e88b45765" providerId="LiveId" clId="{EA449FE6-A6A9-4B71-83EB-420DC65E378C}" dt="2021-10-12T20:48:19.671" v="976" actId="1076"/>
        <pc:sldMkLst>
          <pc:docMk/>
          <pc:sldMk cId="1876715686" sldId="411"/>
        </pc:sldMkLst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3" creationId="{FB2B141A-B59C-4F28-9173-36E8606000AA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4" creationId="{FE0892CC-9EA7-43CE-900A-7EBA14564A00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5" creationId="{A22D23AF-EA7E-46FD-98F3-E090EADCD084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6" creationId="{717A7F3F-6519-4546-B267-1AC18DDBEACD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7" creationId="{1A310E12-BED6-4168-A2A8-A37C309B2C55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8" creationId="{DF469261-F5FF-487F-B443-6F9056F4FF9C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9" creationId="{0FD97021-7A04-4CB7-B7D4-8507645F3031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10" creationId="{8A465860-976B-4B59-B0C6-FB6E607843F9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11" creationId="{0FEDBC9E-B97C-4271-9FD5-5C30A805BF94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12" creationId="{A354FD5C-8F31-4BDD-A2A3-BFCE76AA7D77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13" creationId="{292AA0E7-C0F7-4165-80B3-9E568B0782CA}"/>
          </ac:spMkLst>
        </pc:spChg>
        <pc:spChg chg="del">
          <ac:chgData name="Ebtisam Ibrahim" userId="5629115e88b45765" providerId="LiveId" clId="{EA449FE6-A6A9-4B71-83EB-420DC65E378C}" dt="2021-10-12T20:46:03.846" v="959" actId="478"/>
          <ac:spMkLst>
            <pc:docMk/>
            <pc:sldMk cId="1876715686" sldId="411"/>
            <ac:spMk id="14" creationId="{901F0F6A-EB12-4A08-B189-E6E0BC65DEB4}"/>
          </ac:spMkLst>
        </pc:spChg>
        <pc:spChg chg="add mod">
          <ac:chgData name="Ebtisam Ibrahim" userId="5629115e88b45765" providerId="LiveId" clId="{EA449FE6-A6A9-4B71-83EB-420DC65E378C}" dt="2021-10-12T20:46:53.964" v="967" actId="14100"/>
          <ac:spMkLst>
            <pc:docMk/>
            <pc:sldMk cId="1876715686" sldId="411"/>
            <ac:spMk id="16" creationId="{B1F68211-FB34-4D0A-91D0-A397DC50333B}"/>
          </ac:spMkLst>
        </pc:spChg>
        <pc:spChg chg="add mod">
          <ac:chgData name="Ebtisam Ibrahim" userId="5629115e88b45765" providerId="LiveId" clId="{EA449FE6-A6A9-4B71-83EB-420DC65E378C}" dt="2021-10-12T20:48:14.964" v="975" actId="14100"/>
          <ac:spMkLst>
            <pc:docMk/>
            <pc:sldMk cId="1876715686" sldId="411"/>
            <ac:spMk id="17" creationId="{26A2975C-9887-4895-ABD7-DBC55DB22B1D}"/>
          </ac:spMkLst>
        </pc:spChg>
        <pc:spChg chg="add mod">
          <ac:chgData name="Ebtisam Ibrahim" userId="5629115e88b45765" providerId="LiveId" clId="{EA449FE6-A6A9-4B71-83EB-420DC65E378C}" dt="2021-10-12T20:47:37.110" v="971" actId="1076"/>
          <ac:spMkLst>
            <pc:docMk/>
            <pc:sldMk cId="1876715686" sldId="411"/>
            <ac:spMk id="18" creationId="{CCDD12C5-805A-4838-8715-DB9F15A81131}"/>
          </ac:spMkLst>
        </pc:spChg>
        <pc:spChg chg="add mod">
          <ac:chgData name="Ebtisam Ibrahim" userId="5629115e88b45765" providerId="LiveId" clId="{EA449FE6-A6A9-4B71-83EB-420DC65E378C}" dt="2021-10-12T20:47:06.305" v="968" actId="1076"/>
          <ac:spMkLst>
            <pc:docMk/>
            <pc:sldMk cId="1876715686" sldId="411"/>
            <ac:spMk id="19" creationId="{713EFE26-F865-4DF6-9494-6029988327CB}"/>
          </ac:spMkLst>
        </pc:spChg>
        <pc:spChg chg="add mod">
          <ac:chgData name="Ebtisam Ibrahim" userId="5629115e88b45765" providerId="LiveId" clId="{EA449FE6-A6A9-4B71-83EB-420DC65E378C}" dt="2021-10-12T20:47:11.073" v="969" actId="1076"/>
          <ac:spMkLst>
            <pc:docMk/>
            <pc:sldMk cId="1876715686" sldId="411"/>
            <ac:spMk id="20" creationId="{6C116391-6EE8-4D73-97B2-5A0EECCE16A2}"/>
          </ac:spMkLst>
        </pc:spChg>
        <pc:spChg chg="add mod">
          <ac:chgData name="Ebtisam Ibrahim" userId="5629115e88b45765" providerId="LiveId" clId="{EA449FE6-A6A9-4B71-83EB-420DC65E378C}" dt="2021-10-12T20:48:19.671" v="976" actId="1076"/>
          <ac:spMkLst>
            <pc:docMk/>
            <pc:sldMk cId="1876715686" sldId="411"/>
            <ac:spMk id="21" creationId="{B25BA7A2-B179-46B7-9DC7-4D20B61A397E}"/>
          </ac:spMkLst>
        </pc:spChg>
        <pc:spChg chg="add mod">
          <ac:chgData name="Ebtisam Ibrahim" userId="5629115e88b45765" providerId="LiveId" clId="{EA449FE6-A6A9-4B71-83EB-420DC65E378C}" dt="2021-10-12T20:47:58.598" v="972" actId="1076"/>
          <ac:spMkLst>
            <pc:docMk/>
            <pc:sldMk cId="1876715686" sldId="411"/>
            <ac:spMk id="22" creationId="{25CA3F1E-0937-4DBD-AC8A-1F460D151C35}"/>
          </ac:spMkLst>
        </pc:spChg>
        <pc:spChg chg="add mod">
          <ac:chgData name="Ebtisam Ibrahim" userId="5629115e88b45765" providerId="LiveId" clId="{EA449FE6-A6A9-4B71-83EB-420DC65E378C}" dt="2021-10-12T20:48:03.404" v="973" actId="1076"/>
          <ac:spMkLst>
            <pc:docMk/>
            <pc:sldMk cId="1876715686" sldId="411"/>
            <ac:spMk id="23" creationId="{2D40B8CA-68DA-4572-92EB-0FF9A8BEB326}"/>
          </ac:spMkLst>
        </pc:spChg>
        <pc:picChg chg="add mod">
          <ac:chgData name="Ebtisam Ibrahim" userId="5629115e88b45765" providerId="LiveId" clId="{EA449FE6-A6A9-4B71-83EB-420DC65E378C}" dt="2021-10-12T20:47:32.150" v="970" actId="1076"/>
          <ac:picMkLst>
            <pc:docMk/>
            <pc:sldMk cId="1876715686" sldId="411"/>
            <ac:picMk id="15" creationId="{6AE1B814-575C-4014-99C2-1A78D6E49CB8}"/>
          </ac:picMkLst>
        </pc:picChg>
      </pc:sldChg>
      <pc:sldChg chg="addSp delSp modSp add mod delAnim modAnim">
        <pc:chgData name="Ebtisam Ibrahim" userId="5629115e88b45765" providerId="LiveId" clId="{EA449FE6-A6A9-4B71-83EB-420DC65E378C}" dt="2021-10-12T20:52:29.769" v="1016" actId="1076"/>
        <pc:sldMkLst>
          <pc:docMk/>
          <pc:sldMk cId="2571624613" sldId="412"/>
        </pc:sldMkLst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3" creationId="{FB2B141A-B59C-4F28-9173-36E8606000AA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4" creationId="{FE0892CC-9EA7-43CE-900A-7EBA14564A00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5" creationId="{A22D23AF-EA7E-46FD-98F3-E090EADCD084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6" creationId="{717A7F3F-6519-4546-B267-1AC18DDBEACD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7" creationId="{1A310E12-BED6-4168-A2A8-A37C309B2C55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8" creationId="{DF469261-F5FF-487F-B443-6F9056F4FF9C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9" creationId="{0FD97021-7A04-4CB7-B7D4-8507645F3031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10" creationId="{8A465860-976B-4B59-B0C6-FB6E607843F9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11" creationId="{0FEDBC9E-B97C-4271-9FD5-5C30A805BF94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12" creationId="{A354FD5C-8F31-4BDD-A2A3-BFCE76AA7D77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13" creationId="{292AA0E7-C0F7-4165-80B3-9E568B0782CA}"/>
          </ac:spMkLst>
        </pc:spChg>
        <pc:spChg chg="del">
          <ac:chgData name="Ebtisam Ibrahim" userId="5629115e88b45765" providerId="LiveId" clId="{EA449FE6-A6A9-4B71-83EB-420DC65E378C}" dt="2021-10-12T20:45:57.655" v="958" actId="478"/>
          <ac:spMkLst>
            <pc:docMk/>
            <pc:sldMk cId="2571624613" sldId="412"/>
            <ac:spMk id="14" creationId="{901F0F6A-EB12-4A08-B189-E6E0BC65DEB4}"/>
          </ac:spMkLst>
        </pc:spChg>
        <pc:spChg chg="add mod">
          <ac:chgData name="Ebtisam Ibrahim" userId="5629115e88b45765" providerId="LiveId" clId="{EA449FE6-A6A9-4B71-83EB-420DC65E378C}" dt="2021-10-12T20:52:29.769" v="1016" actId="1076"/>
          <ac:spMkLst>
            <pc:docMk/>
            <pc:sldMk cId="2571624613" sldId="412"/>
            <ac:spMk id="16" creationId="{53A3BE7A-F6E1-4A4F-92C7-0B827C857087}"/>
          </ac:spMkLst>
        </pc:spChg>
        <pc:picChg chg="add mod">
          <ac:chgData name="Ebtisam Ibrahim" userId="5629115e88b45765" providerId="LiveId" clId="{EA449FE6-A6A9-4B71-83EB-420DC65E378C}" dt="2021-10-12T20:52:29.769" v="1016" actId="1076"/>
          <ac:picMkLst>
            <pc:docMk/>
            <pc:sldMk cId="2571624613" sldId="412"/>
            <ac:picMk id="15" creationId="{062199C2-285E-40DF-BAD2-F0831140AB13}"/>
          </ac:picMkLst>
        </pc:picChg>
      </pc:sldChg>
      <pc:sldChg chg="addSp delSp modSp add mod delAnim modAnim">
        <pc:chgData name="Ebtisam Ibrahim" userId="5629115e88b45765" providerId="LiveId" clId="{EA449FE6-A6A9-4B71-83EB-420DC65E378C}" dt="2021-10-12T20:52:05.576" v="1013" actId="1076"/>
        <pc:sldMkLst>
          <pc:docMk/>
          <pc:sldMk cId="12695591" sldId="413"/>
        </pc:sldMkLst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3" creationId="{FB2B141A-B59C-4F28-9173-36E8606000AA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4" creationId="{FE0892CC-9EA7-43CE-900A-7EBA14564A00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5" creationId="{A22D23AF-EA7E-46FD-98F3-E090EADCD084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6" creationId="{717A7F3F-6519-4546-B267-1AC18DDBEACD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7" creationId="{1A310E12-BED6-4168-A2A8-A37C309B2C55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8" creationId="{DF469261-F5FF-487F-B443-6F9056F4FF9C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9" creationId="{0FD97021-7A04-4CB7-B7D4-8507645F3031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10" creationId="{8A465860-976B-4B59-B0C6-FB6E607843F9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11" creationId="{0FEDBC9E-B97C-4271-9FD5-5C30A805BF94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12" creationId="{A354FD5C-8F31-4BDD-A2A3-BFCE76AA7D77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13" creationId="{292AA0E7-C0F7-4165-80B3-9E568B0782CA}"/>
          </ac:spMkLst>
        </pc:spChg>
        <pc:spChg chg="del">
          <ac:chgData name="Ebtisam Ibrahim" userId="5629115e88b45765" providerId="LiveId" clId="{EA449FE6-A6A9-4B71-83EB-420DC65E378C}" dt="2021-10-12T20:46:19.986" v="961" actId="478"/>
          <ac:spMkLst>
            <pc:docMk/>
            <pc:sldMk cId="12695591" sldId="413"/>
            <ac:spMk id="14" creationId="{901F0F6A-EB12-4A08-B189-E6E0BC65DEB4}"/>
          </ac:spMkLst>
        </pc:spChg>
        <pc:spChg chg="add mod">
          <ac:chgData name="Ebtisam Ibrahim" userId="5629115e88b45765" providerId="LiveId" clId="{EA449FE6-A6A9-4B71-83EB-420DC65E378C}" dt="2021-10-12T20:52:05.576" v="1013" actId="1076"/>
          <ac:spMkLst>
            <pc:docMk/>
            <pc:sldMk cId="12695591" sldId="413"/>
            <ac:spMk id="16" creationId="{C195C0B4-3B58-4388-A00E-BC5321B39D4A}"/>
          </ac:spMkLst>
        </pc:spChg>
        <pc:spChg chg="add mod">
          <ac:chgData name="Ebtisam Ibrahim" userId="5629115e88b45765" providerId="LiveId" clId="{EA449FE6-A6A9-4B71-83EB-420DC65E378C}" dt="2021-10-12T20:51:46.148" v="1008" actId="1076"/>
          <ac:spMkLst>
            <pc:docMk/>
            <pc:sldMk cId="12695591" sldId="413"/>
            <ac:spMk id="17" creationId="{5FFDEE30-5283-4368-91FB-BEDF35DD69C3}"/>
          </ac:spMkLst>
        </pc:spChg>
        <pc:spChg chg="add mod">
          <ac:chgData name="Ebtisam Ibrahim" userId="5629115e88b45765" providerId="LiveId" clId="{EA449FE6-A6A9-4B71-83EB-420DC65E378C}" dt="2021-10-12T20:51:41.319" v="1007" actId="1076"/>
          <ac:spMkLst>
            <pc:docMk/>
            <pc:sldMk cId="12695591" sldId="413"/>
            <ac:spMk id="18" creationId="{7E020777-CBFD-4245-ABED-F55D7048216F}"/>
          </ac:spMkLst>
        </pc:spChg>
        <pc:spChg chg="add mod">
          <ac:chgData name="Ebtisam Ibrahim" userId="5629115e88b45765" providerId="LiveId" clId="{EA449FE6-A6A9-4B71-83EB-420DC65E378C}" dt="2021-10-12T20:51:30.148" v="1005" actId="1076"/>
          <ac:spMkLst>
            <pc:docMk/>
            <pc:sldMk cId="12695591" sldId="413"/>
            <ac:spMk id="19" creationId="{4742B62C-B271-4FA8-9E41-6DDA6946BAB5}"/>
          </ac:spMkLst>
        </pc:spChg>
        <pc:spChg chg="add mod">
          <ac:chgData name="Ebtisam Ibrahim" userId="5629115e88b45765" providerId="LiveId" clId="{EA449FE6-A6A9-4B71-83EB-420DC65E378C}" dt="2021-10-12T20:51:57.274" v="1011" actId="1076"/>
          <ac:spMkLst>
            <pc:docMk/>
            <pc:sldMk cId="12695591" sldId="413"/>
            <ac:spMk id="20" creationId="{86CF0303-D68B-4B83-9EB3-EFC75536E613}"/>
          </ac:spMkLst>
        </pc:spChg>
        <pc:spChg chg="add mod">
          <ac:chgData name="Ebtisam Ibrahim" userId="5629115e88b45765" providerId="LiveId" clId="{EA449FE6-A6A9-4B71-83EB-420DC65E378C}" dt="2021-10-12T20:51:53.609" v="1010" actId="1076"/>
          <ac:spMkLst>
            <pc:docMk/>
            <pc:sldMk cId="12695591" sldId="413"/>
            <ac:spMk id="21" creationId="{C5C4007C-5D33-4AD3-8320-D3031B1DD470}"/>
          </ac:spMkLst>
        </pc:spChg>
        <pc:spChg chg="add mod">
          <ac:chgData name="Ebtisam Ibrahim" userId="5629115e88b45765" providerId="LiveId" clId="{EA449FE6-A6A9-4B71-83EB-420DC65E378C}" dt="2021-10-12T20:51:50.171" v="1009" actId="1076"/>
          <ac:spMkLst>
            <pc:docMk/>
            <pc:sldMk cId="12695591" sldId="413"/>
            <ac:spMk id="22" creationId="{D1FE9BB8-1B72-4252-97F4-39618D5E1495}"/>
          </ac:spMkLst>
        </pc:spChg>
        <pc:spChg chg="add mod">
          <ac:chgData name="Ebtisam Ibrahim" userId="5629115e88b45765" providerId="LiveId" clId="{EA449FE6-A6A9-4B71-83EB-420DC65E378C}" dt="2021-10-12T20:51:24.357" v="1004" actId="207"/>
          <ac:spMkLst>
            <pc:docMk/>
            <pc:sldMk cId="12695591" sldId="413"/>
            <ac:spMk id="23" creationId="{0EE2A9C3-61BC-4EB5-9AE1-A47EAFE4F4D9}"/>
          </ac:spMkLst>
        </pc:spChg>
        <pc:picChg chg="add mod">
          <ac:chgData name="Ebtisam Ibrahim" userId="5629115e88b45765" providerId="LiveId" clId="{EA449FE6-A6A9-4B71-83EB-420DC65E378C}" dt="2021-10-12T20:52:01.582" v="1012" actId="1076"/>
          <ac:picMkLst>
            <pc:docMk/>
            <pc:sldMk cId="12695591" sldId="413"/>
            <ac:picMk id="15" creationId="{39ABD589-F9C8-474F-93C7-38F73BCCBF17}"/>
          </ac:picMkLst>
        </pc:picChg>
      </pc:sldChg>
      <pc:sldChg chg="addSp delSp modSp add mod delAnim modAnim">
        <pc:chgData name="Ebtisam Ibrahim" userId="5629115e88b45765" providerId="LiveId" clId="{EA449FE6-A6A9-4B71-83EB-420DC65E378C}" dt="2021-10-12T20:50:40.396" v="996" actId="1076"/>
        <pc:sldMkLst>
          <pc:docMk/>
          <pc:sldMk cId="2784104689" sldId="414"/>
        </pc:sldMkLst>
        <pc:spChg chg="add mod">
          <ac:chgData name="Ebtisam Ibrahim" userId="5629115e88b45765" providerId="LiveId" clId="{EA449FE6-A6A9-4B71-83EB-420DC65E378C}" dt="2021-10-12T20:50:40.396" v="996" actId="1076"/>
          <ac:spMkLst>
            <pc:docMk/>
            <pc:sldMk cId="2784104689" sldId="414"/>
            <ac:spMk id="4" creationId="{D05F57CA-B4C8-4E12-AD0B-37B0CFCCD4E1}"/>
          </ac:spMkLst>
        </pc:spChg>
        <pc:spChg chg="add del mod">
          <ac:chgData name="Ebtisam Ibrahim" userId="5629115e88b45765" providerId="LiveId" clId="{EA449FE6-A6A9-4B71-83EB-420DC65E378C}" dt="2021-10-12T20:49:53.364" v="986" actId="21"/>
          <ac:spMkLst>
            <pc:docMk/>
            <pc:sldMk cId="2784104689" sldId="414"/>
            <ac:spMk id="5" creationId="{2B171A27-C0A1-4D7D-BC3C-C7B133F692B9}"/>
          </ac:spMkLst>
        </pc:spChg>
        <pc:picChg chg="add del mod">
          <ac:chgData name="Ebtisam Ibrahim" userId="5629115e88b45765" providerId="LiveId" clId="{EA449FE6-A6A9-4B71-83EB-420DC65E378C}" dt="2021-10-12T20:50:06.110" v="989" actId="21"/>
          <ac:picMkLst>
            <pc:docMk/>
            <pc:sldMk cId="2784104689" sldId="414"/>
            <ac:picMk id="2" creationId="{3FD951A5-4C22-4F62-92A1-9A5D54CC7FC5}"/>
          </ac:picMkLst>
        </pc:picChg>
        <pc:picChg chg="add del mod">
          <ac:chgData name="Ebtisam Ibrahim" userId="5629115e88b45765" providerId="LiveId" clId="{EA449FE6-A6A9-4B71-83EB-420DC65E378C}" dt="2021-10-12T20:50:19.333" v="992" actId="21"/>
          <ac:picMkLst>
            <pc:docMk/>
            <pc:sldMk cId="2784104689" sldId="414"/>
            <ac:picMk id="3" creationId="{AB39C80B-A8E2-4025-BC08-BBEE0BA4E99D}"/>
          </ac:picMkLst>
        </pc:picChg>
      </pc:sldChg>
      <pc:sldChg chg="addSp modSp add mod modAnim">
        <pc:chgData name="Ebtisam Ibrahim" userId="5629115e88b45765" providerId="LiveId" clId="{EA449FE6-A6A9-4B71-83EB-420DC65E378C}" dt="2021-10-12T20:50:32.521" v="995" actId="14100"/>
        <pc:sldMkLst>
          <pc:docMk/>
          <pc:sldMk cId="6020810" sldId="415"/>
        </pc:sldMkLst>
        <pc:spChg chg="add mod">
          <ac:chgData name="Ebtisam Ibrahim" userId="5629115e88b45765" providerId="LiveId" clId="{EA449FE6-A6A9-4B71-83EB-420DC65E378C}" dt="2021-10-12T20:49:59.621" v="988" actId="1076"/>
          <ac:spMkLst>
            <pc:docMk/>
            <pc:sldMk cId="6020810" sldId="415"/>
            <ac:spMk id="2" creationId="{D1E28E4A-E3E3-4D8D-9091-F5E54BB22822}"/>
          </ac:spMkLst>
        </pc:spChg>
        <pc:picChg chg="add mod">
          <ac:chgData name="Ebtisam Ibrahim" userId="5629115e88b45765" providerId="LiveId" clId="{EA449FE6-A6A9-4B71-83EB-420DC65E378C}" dt="2021-10-12T20:50:32.521" v="995" actId="14100"/>
          <ac:picMkLst>
            <pc:docMk/>
            <pc:sldMk cId="6020810" sldId="415"/>
            <ac:picMk id="3" creationId="{AD806756-B777-4C06-8B2E-204F1A9584FD}"/>
          </ac:picMkLst>
        </pc:picChg>
        <pc:picChg chg="add mod">
          <ac:chgData name="Ebtisam Ibrahim" userId="5629115e88b45765" providerId="LiveId" clId="{EA449FE6-A6A9-4B71-83EB-420DC65E378C}" dt="2021-10-12T20:50:26.395" v="994" actId="14100"/>
          <ac:picMkLst>
            <pc:docMk/>
            <pc:sldMk cId="6020810" sldId="415"/>
            <ac:picMk id="4" creationId="{99CA380B-0A92-4317-852B-A2BFCD6297BB}"/>
          </ac:picMkLst>
        </pc:picChg>
      </pc:sldChg>
      <pc:sldChg chg="addSp modSp add mod modAnim">
        <pc:chgData name="Ebtisam Ibrahim" userId="5629115e88b45765" providerId="LiveId" clId="{EA449FE6-A6A9-4B71-83EB-420DC65E378C}" dt="2021-10-12T20:53:01.690" v="1021" actId="1076"/>
        <pc:sldMkLst>
          <pc:docMk/>
          <pc:sldMk cId="4032283847" sldId="416"/>
        </pc:sldMkLst>
        <pc:spChg chg="add mod">
          <ac:chgData name="Ebtisam Ibrahim" userId="5629115e88b45765" providerId="LiveId" clId="{EA449FE6-A6A9-4B71-83EB-420DC65E378C}" dt="2021-10-12T20:52:57.502" v="1020" actId="1076"/>
          <ac:spMkLst>
            <pc:docMk/>
            <pc:sldMk cId="4032283847" sldId="416"/>
            <ac:spMk id="2" creationId="{A0CF6E30-ABD3-4BFB-BC00-FBCCD661152C}"/>
          </ac:spMkLst>
        </pc:spChg>
        <pc:picChg chg="add mod">
          <ac:chgData name="Ebtisam Ibrahim" userId="5629115e88b45765" providerId="LiveId" clId="{EA449FE6-A6A9-4B71-83EB-420DC65E378C}" dt="2021-10-12T20:53:01.690" v="1021" actId="1076"/>
          <ac:picMkLst>
            <pc:docMk/>
            <pc:sldMk cId="4032283847" sldId="416"/>
            <ac:picMk id="3" creationId="{DE2D431C-D88C-45DB-A33D-A00DAD984C39}"/>
          </ac:picMkLst>
        </pc:picChg>
      </pc:sldChg>
      <pc:sldChg chg="add">
        <pc:chgData name="Ebtisam Ibrahim" userId="5629115e88b45765" providerId="LiveId" clId="{EA449FE6-A6A9-4B71-83EB-420DC65E378C}" dt="2021-10-12T20:51:14.597" v="1001"/>
        <pc:sldMkLst>
          <pc:docMk/>
          <pc:sldMk cId="2917842240" sldId="417"/>
        </pc:sldMkLst>
      </pc:sldChg>
      <pc:sldChg chg="modSp add mod ord">
        <pc:chgData name="Ebtisam Ibrahim" userId="5629115e88b45765" providerId="LiveId" clId="{EA449FE6-A6A9-4B71-83EB-420DC65E378C}" dt="2021-10-12T20:54:39.120" v="1067" actId="1076"/>
        <pc:sldMkLst>
          <pc:docMk/>
          <pc:sldMk cId="2754419600" sldId="418"/>
        </pc:sldMkLst>
        <pc:spChg chg="mod">
          <ac:chgData name="Ebtisam Ibrahim" userId="5629115e88b45765" providerId="LiveId" clId="{EA449FE6-A6A9-4B71-83EB-420DC65E378C}" dt="2021-10-12T20:54:39.120" v="1067" actId="1076"/>
          <ac:spMkLst>
            <pc:docMk/>
            <pc:sldMk cId="2754419600" sldId="418"/>
            <ac:spMk id="18" creationId="{7028DAC7-DFD1-4FA3-AA52-6C63C81307F5}"/>
          </ac:spMkLst>
        </pc:spChg>
      </pc:sldChg>
      <pc:sldChg chg="add ord">
        <pc:chgData name="Ebtisam Ibrahim" userId="5629115e88b45765" providerId="LiveId" clId="{EA449FE6-A6A9-4B71-83EB-420DC65E378C}" dt="2021-10-12T20:55:27.715" v="1072"/>
        <pc:sldMkLst>
          <pc:docMk/>
          <pc:sldMk cId="3868466220" sldId="41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3652729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2163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103113" y="216500"/>
            <a:ext cx="4937775" cy="452764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998355" y="1010125"/>
            <a:ext cx="31473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1389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tamaran"/>
              <a:buNone/>
              <a:defRPr sz="2000">
                <a:latin typeface="Catamaran"/>
                <a:ea typeface="Catamaran"/>
                <a:cs typeface="Catamaran"/>
                <a:sym typeface="Catamar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">
  <p:cSld name="TITLE_AND_BODY_1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706600" y="1450925"/>
            <a:ext cx="7702200" cy="31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1" name="Google Shape;21;p5"/>
          <p:cNvSpPr/>
          <p:nvPr/>
        </p:nvSpPr>
        <p:spPr>
          <a:xfrm>
            <a:off x="-50175" y="300150"/>
            <a:ext cx="7048800" cy="7191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063200" y="335373"/>
            <a:ext cx="7017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6637C-13C9-4549-BF81-3C13142A040A}" type="datetimeFigureOut">
              <a:rPr lang="ar-SA" smtClean="0"/>
              <a:t>21/03/1443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0E90-B953-4379-B672-BEF2F6F721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4285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sz="2800" b="1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tects Daughter"/>
              <a:buNone/>
              <a:defRPr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tamaran"/>
              <a:buChar char="●"/>
              <a:defRPr sz="18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●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tamaran"/>
              <a:buChar char="○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atamaran"/>
              <a:buChar char="■"/>
              <a:defRPr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8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8fUI2c0ZAyE" TargetMode="External"/><Relationship Id="rId13" Type="http://schemas.openxmlformats.org/officeDocument/2006/relationships/hyperlink" Target="https://www.liveworksheets.com/ch2432451ir" TargetMode="External"/><Relationship Id="rId18" Type="http://schemas.openxmlformats.org/officeDocument/2006/relationships/hyperlink" Target="https://www.liveworksheets.com/gq1877314sf" TargetMode="External"/><Relationship Id="rId3" Type="http://schemas.openxmlformats.org/officeDocument/2006/relationships/hyperlink" Target="https://youtu.be/lDZA54Bi8sg" TargetMode="External"/><Relationship Id="rId7" Type="http://schemas.openxmlformats.org/officeDocument/2006/relationships/hyperlink" Target="https://youtu.be/1LjTa2Wvmm0" TargetMode="External"/><Relationship Id="rId12" Type="http://schemas.openxmlformats.org/officeDocument/2006/relationships/image" Target="../media/image5.jpeg"/><Relationship Id="rId17" Type="http://schemas.openxmlformats.org/officeDocument/2006/relationships/hyperlink" Target="https://www.liveworksheets.com/fj467376zh" TargetMode="External"/><Relationship Id="rId2" Type="http://schemas.openxmlformats.org/officeDocument/2006/relationships/image" Target="../media/image3.png"/><Relationship Id="rId16" Type="http://schemas.openxmlformats.org/officeDocument/2006/relationships/hyperlink" Target="https://www.liveworksheets.com/yd1136537tn" TargetMode="External"/><Relationship Id="rId20" Type="http://schemas.openxmlformats.org/officeDocument/2006/relationships/hyperlink" Target="https://www.liveworksheets.com/ke1233301j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youtu.be/M4FMEmlOqTM" TargetMode="External"/><Relationship Id="rId11" Type="http://schemas.openxmlformats.org/officeDocument/2006/relationships/hyperlink" Target="https://www.liveworksheets.com/si2379151nc" TargetMode="External"/><Relationship Id="rId5" Type="http://schemas.microsoft.com/office/2007/relationships/hdphoto" Target="../media/hdphoto1.wdp"/><Relationship Id="rId15" Type="http://schemas.openxmlformats.org/officeDocument/2006/relationships/hyperlink" Target="https://www.liveworksheets.com/mz54563qz" TargetMode="External"/><Relationship Id="rId10" Type="http://schemas.openxmlformats.org/officeDocument/2006/relationships/hyperlink" Target="https://youtu.be/1Ner8zd7sJ0" TargetMode="External"/><Relationship Id="rId19" Type="http://schemas.openxmlformats.org/officeDocument/2006/relationships/hyperlink" Target="https://youtu.be/8ri-ekMY6hk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youtu.be/8GUv7bxNqt8" TargetMode="External"/><Relationship Id="rId14" Type="http://schemas.openxmlformats.org/officeDocument/2006/relationships/hyperlink" Target="https://www.liveworksheets.com/bh1378923bt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oH1cO8HnFvI" TargetMode="External"/><Relationship Id="rId13" Type="http://schemas.openxmlformats.org/officeDocument/2006/relationships/hyperlink" Target="https://www.liveworksheets.com/xz2500884dv" TargetMode="External"/><Relationship Id="rId18" Type="http://schemas.openxmlformats.org/officeDocument/2006/relationships/hyperlink" Target="https://youtu.be/oBbJNjjSYBo" TargetMode="External"/><Relationship Id="rId3" Type="http://schemas.openxmlformats.org/officeDocument/2006/relationships/hyperlink" Target="https://youtu.be/4CjBiwDfGck" TargetMode="External"/><Relationship Id="rId7" Type="http://schemas.openxmlformats.org/officeDocument/2006/relationships/image" Target="../media/image5.jpeg"/><Relationship Id="rId12" Type="http://schemas.openxmlformats.org/officeDocument/2006/relationships/hyperlink" Target="https://www.liveworksheets.com/lk516982mo" TargetMode="External"/><Relationship Id="rId17" Type="http://schemas.openxmlformats.org/officeDocument/2006/relationships/hyperlink" Target="https://www.liveworksheets.com/si2379151nc" TargetMode="External"/><Relationship Id="rId2" Type="http://schemas.openxmlformats.org/officeDocument/2006/relationships/image" Target="../media/image3.png"/><Relationship Id="rId16" Type="http://schemas.openxmlformats.org/officeDocument/2006/relationships/hyperlink" Target="https://youtu.be/lDZA54Bi8sg" TargetMode="External"/><Relationship Id="rId20" Type="http://schemas.openxmlformats.org/officeDocument/2006/relationships/hyperlink" Target="https://www.liveworksheets.com/cb1333968yf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liveworksheets.com/mg1938147zg" TargetMode="External"/><Relationship Id="rId11" Type="http://schemas.openxmlformats.org/officeDocument/2006/relationships/hyperlink" Target="https://youtu.be/i5YQVC6-5MM" TargetMode="External"/><Relationship Id="rId5" Type="http://schemas.microsoft.com/office/2007/relationships/hdphoto" Target="../media/hdphoto1.wdp"/><Relationship Id="rId15" Type="http://schemas.openxmlformats.org/officeDocument/2006/relationships/hyperlink" Target="https://www.liveworksheets.com/mt1324206xg" TargetMode="External"/><Relationship Id="rId10" Type="http://schemas.openxmlformats.org/officeDocument/2006/relationships/hyperlink" Target="https://youtu.be/SMaY_AQtjpQ" TargetMode="External"/><Relationship Id="rId19" Type="http://schemas.openxmlformats.org/officeDocument/2006/relationships/hyperlink" Target="https://youtu.be/g0SFjRzqj94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youtu.be/IEODxorEaYw" TargetMode="External"/><Relationship Id="rId14" Type="http://schemas.openxmlformats.org/officeDocument/2006/relationships/hyperlink" Target="https://www.liveworksheets.com/oo787693if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OxO7YB-lNS0" TargetMode="External"/><Relationship Id="rId13" Type="http://schemas.openxmlformats.org/officeDocument/2006/relationships/image" Target="../media/image6.jpeg"/><Relationship Id="rId3" Type="http://schemas.openxmlformats.org/officeDocument/2006/relationships/hyperlink" Target="https://youtu.be/aqJMbCvduhY" TargetMode="External"/><Relationship Id="rId7" Type="http://schemas.openxmlformats.org/officeDocument/2006/relationships/image" Target="../media/image5.jpeg"/><Relationship Id="rId12" Type="http://schemas.openxmlformats.org/officeDocument/2006/relationships/hyperlink" Target="https://padlet.com/t265815/rts0nm9i7uyvlpu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liveworksheets.com/ur2151670nb" TargetMode="External"/><Relationship Id="rId11" Type="http://schemas.openxmlformats.org/officeDocument/2006/relationships/hyperlink" Target="https://www.liveworksheets.com/ox554630hp" TargetMode="External"/><Relationship Id="rId5" Type="http://schemas.microsoft.com/office/2007/relationships/hdphoto" Target="../media/hdphoto1.wdp"/><Relationship Id="rId10" Type="http://schemas.openxmlformats.org/officeDocument/2006/relationships/hyperlink" Target="https://www.liveworksheets.com/qm550722av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youtu.be/Z8QxVUGCso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5"/>
          <p:cNvSpPr/>
          <p:nvPr/>
        </p:nvSpPr>
        <p:spPr>
          <a:xfrm>
            <a:off x="4542925" y="3203094"/>
            <a:ext cx="986005" cy="274200"/>
          </a:xfrm>
          <a:prstGeom prst="rect">
            <a:avLst/>
          </a:prstGeom>
          <a:solidFill>
            <a:srgbClr val="FFEE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35"/>
          <p:cNvSpPr txBox="1">
            <a:spLocks noGrp="1"/>
          </p:cNvSpPr>
          <p:nvPr>
            <p:ph type="ctrTitle"/>
          </p:nvPr>
        </p:nvSpPr>
        <p:spPr>
          <a:xfrm>
            <a:off x="3042468" y="1325014"/>
            <a:ext cx="3312600" cy="124673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ar-SA" dirty="0">
                <a:solidFill>
                  <a:schemeClr val="tx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خطط علاجيه</a:t>
            </a:r>
            <a:endParaRPr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76" name="Google Shape;176;p35"/>
          <p:cNvSpPr txBox="1">
            <a:spLocks noGrp="1"/>
          </p:cNvSpPr>
          <p:nvPr>
            <p:ph type="subTitle" idx="1"/>
          </p:nvPr>
        </p:nvSpPr>
        <p:spPr>
          <a:xfrm>
            <a:off x="282625" y="3127296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" dirty="0">
                <a:solidFill>
                  <a:schemeClr val="tx1"/>
                </a:solidFill>
              </a:rPr>
              <a:t>Super Goal 1</a:t>
            </a:r>
            <a:endParaRPr dirty="0"/>
          </a:p>
        </p:txBody>
      </p:sp>
      <p:pic>
        <p:nvPicPr>
          <p:cNvPr id="180" name="Google Shape;180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205" y="2114028"/>
            <a:ext cx="2428700" cy="181749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مربع نص 2"/>
          <p:cNvSpPr txBox="1"/>
          <p:nvPr/>
        </p:nvSpPr>
        <p:spPr>
          <a:xfrm>
            <a:off x="118946" y="2445834"/>
            <a:ext cx="240866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اعداد المعلمة:</a:t>
            </a:r>
          </a:p>
          <a:p>
            <a:pPr algn="ctr"/>
            <a:r>
              <a:rPr lang="ar-SA" sz="1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ابتسام ابراهيم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180;p35">
            <a:extLst>
              <a:ext uri="{FF2B5EF4-FFF2-40B4-BE49-F238E27FC236}">
                <a16:creationId xmlns:a16="http://schemas.microsoft.com/office/drawing/2014/main" id="{CDD0057F-733C-401E-B4EB-CFEC85E6DFF3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23724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BB335285-CE3B-4A6E-8DF3-6711ADDA8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678275"/>
              </p:ext>
            </p:extLst>
          </p:nvPr>
        </p:nvGraphicFramePr>
        <p:xfrm>
          <a:off x="-1" y="834886"/>
          <a:ext cx="9144000" cy="4101135"/>
        </p:xfrm>
        <a:graphic>
          <a:graphicData uri="http://schemas.openxmlformats.org/drawingml/2006/table">
            <a:tbl>
              <a:tblPr firstRow="1" bandRow="1">
                <a:tableStyleId>{8FFA84A4-19BF-4EAF-9828-7EC9C034B98B}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85307838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9266290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245541716"/>
                    </a:ext>
                  </a:extLst>
                </a:gridCol>
              </a:tblGrid>
              <a:tr h="263748"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highlight>
                            <a:srgbClr val="FFFF00"/>
                          </a:highlight>
                        </a:rPr>
                        <a:t>ورقة العمل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highlight>
                            <a:srgbClr val="FFFF00"/>
                          </a:highlight>
                        </a:rPr>
                        <a:t>شرح يوتيوب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highlight>
                            <a:srgbClr val="FFFF00"/>
                          </a:highlight>
                        </a:rPr>
                        <a:t>المهارة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814667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Talk about a range of familiar topics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826765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Vocabulary and spelling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374245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Identify countable and uncountable nouns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392243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Verb be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806327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compare people, animals, etc.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60416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ask about and tell the time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88502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Have…/has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808148"/>
                  </a:ext>
                </a:extLst>
              </a:tr>
              <a:tr h="26374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Read and comprehend simple sentences and texts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613702"/>
                  </a:ext>
                </a:extLst>
              </a:tr>
            </a:tbl>
          </a:graphicData>
        </a:graphic>
      </p:graphicFrame>
      <p:pic>
        <p:nvPicPr>
          <p:cNvPr id="8" name="Picture 7">
            <a:hlinkClick r:id="rId3"/>
            <a:extLst>
              <a:ext uri="{FF2B5EF4-FFF2-40B4-BE49-F238E27FC236}">
                <a16:creationId xmlns:a16="http://schemas.microsoft.com/office/drawing/2014/main" id="{FF759534-2C49-4FF6-8C8A-9388A6376B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84374" y="1067728"/>
            <a:ext cx="601212" cy="640344"/>
          </a:xfrm>
          <a:prstGeom prst="rect">
            <a:avLst/>
          </a:prstGeom>
        </p:spPr>
      </p:pic>
      <p:pic>
        <p:nvPicPr>
          <p:cNvPr id="10" name="Picture 9">
            <a:hlinkClick r:id="rId6"/>
            <a:extLst>
              <a:ext uri="{FF2B5EF4-FFF2-40B4-BE49-F238E27FC236}">
                <a16:creationId xmlns:a16="http://schemas.microsoft.com/office/drawing/2014/main" id="{76C75441-57D2-4DB0-BCFD-8CD57FCAF9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84374" y="1510776"/>
            <a:ext cx="601212" cy="640344"/>
          </a:xfrm>
          <a:prstGeom prst="rect">
            <a:avLst/>
          </a:prstGeom>
        </p:spPr>
      </p:pic>
      <p:pic>
        <p:nvPicPr>
          <p:cNvPr id="11" name="Picture 10">
            <a:hlinkClick r:id="rId7"/>
            <a:extLst>
              <a:ext uri="{FF2B5EF4-FFF2-40B4-BE49-F238E27FC236}">
                <a16:creationId xmlns:a16="http://schemas.microsoft.com/office/drawing/2014/main" id="{3D438CFF-83E7-4B4E-8634-93D875A4B0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84374" y="1984695"/>
            <a:ext cx="601212" cy="640344"/>
          </a:xfrm>
          <a:prstGeom prst="rect">
            <a:avLst/>
          </a:prstGeom>
        </p:spPr>
      </p:pic>
      <p:pic>
        <p:nvPicPr>
          <p:cNvPr id="12" name="Picture 11">
            <a:hlinkClick r:id="rId8"/>
            <a:extLst>
              <a:ext uri="{FF2B5EF4-FFF2-40B4-BE49-F238E27FC236}">
                <a16:creationId xmlns:a16="http://schemas.microsoft.com/office/drawing/2014/main" id="{EB241DC3-3F18-4C20-86B3-16797506D3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84374" y="2465134"/>
            <a:ext cx="601212" cy="640344"/>
          </a:xfrm>
          <a:prstGeom prst="rect">
            <a:avLst/>
          </a:prstGeom>
        </p:spPr>
      </p:pic>
      <p:pic>
        <p:nvPicPr>
          <p:cNvPr id="13" name="Picture 12">
            <a:hlinkClick r:id="rId9"/>
            <a:extLst>
              <a:ext uri="{FF2B5EF4-FFF2-40B4-BE49-F238E27FC236}">
                <a16:creationId xmlns:a16="http://schemas.microsoft.com/office/drawing/2014/main" id="{166E57D7-C132-4926-AB3B-786FC0DF16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84374" y="2923617"/>
            <a:ext cx="601212" cy="640344"/>
          </a:xfrm>
          <a:prstGeom prst="rect">
            <a:avLst/>
          </a:prstGeom>
        </p:spPr>
      </p:pic>
      <p:pic>
        <p:nvPicPr>
          <p:cNvPr id="15" name="Picture 14">
            <a:hlinkClick r:id="rId10"/>
            <a:extLst>
              <a:ext uri="{FF2B5EF4-FFF2-40B4-BE49-F238E27FC236}">
                <a16:creationId xmlns:a16="http://schemas.microsoft.com/office/drawing/2014/main" id="{909780A2-0618-4203-B2BC-783DBE6497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84374" y="3364656"/>
            <a:ext cx="601212" cy="640344"/>
          </a:xfrm>
          <a:prstGeom prst="rect">
            <a:avLst/>
          </a:prstGeom>
        </p:spPr>
      </p:pic>
      <p:pic>
        <p:nvPicPr>
          <p:cNvPr id="1026" name="Picture 2" descr="See the source image">
            <a:hlinkClick r:id="rId11"/>
            <a:extLst>
              <a:ext uri="{FF2B5EF4-FFF2-40B4-BE49-F238E27FC236}">
                <a16:creationId xmlns:a16="http://schemas.microsoft.com/office/drawing/2014/main" id="{48F4412C-F4A7-47DC-99EE-E281F827E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1223585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ee the source image">
            <a:hlinkClick r:id="rId13"/>
            <a:extLst>
              <a:ext uri="{FF2B5EF4-FFF2-40B4-BE49-F238E27FC236}">
                <a16:creationId xmlns:a16="http://schemas.microsoft.com/office/drawing/2014/main" id="{416B577E-F479-4BA6-BB9D-449F84ADA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1612284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See the source image">
            <a:hlinkClick r:id="rId14"/>
            <a:extLst>
              <a:ext uri="{FF2B5EF4-FFF2-40B4-BE49-F238E27FC236}">
                <a16:creationId xmlns:a16="http://schemas.microsoft.com/office/drawing/2014/main" id="{4AAD859B-5E65-46F5-B31C-A030023C3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90" y="3064355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See the source image">
            <a:hlinkClick r:id="rId15"/>
            <a:extLst>
              <a:ext uri="{FF2B5EF4-FFF2-40B4-BE49-F238E27FC236}">
                <a16:creationId xmlns:a16="http://schemas.microsoft.com/office/drawing/2014/main" id="{40EDF0B0-16CE-4101-BAF8-A7A9D5486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90" y="2083581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See the source image">
            <a:hlinkClick r:id="rId16"/>
            <a:extLst>
              <a:ext uri="{FF2B5EF4-FFF2-40B4-BE49-F238E27FC236}">
                <a16:creationId xmlns:a16="http://schemas.microsoft.com/office/drawing/2014/main" id="{994D5037-F34F-4788-BA75-BCCFBE6C5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90" y="2573968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See the source image">
            <a:hlinkClick r:id="rId17"/>
            <a:extLst>
              <a:ext uri="{FF2B5EF4-FFF2-40B4-BE49-F238E27FC236}">
                <a16:creationId xmlns:a16="http://schemas.microsoft.com/office/drawing/2014/main" id="{421BDADD-F44A-4500-B2E3-D988ACC78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490" y="3533909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See the source image">
            <a:hlinkClick r:id="rId18"/>
            <a:extLst>
              <a:ext uri="{FF2B5EF4-FFF2-40B4-BE49-F238E27FC236}">
                <a16:creationId xmlns:a16="http://schemas.microsoft.com/office/drawing/2014/main" id="{0C01C78C-E1C5-4FB8-96E8-C98DD6C722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178" y="3979984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>
            <a:hlinkClick r:id="rId10"/>
            <a:extLst>
              <a:ext uri="{FF2B5EF4-FFF2-40B4-BE49-F238E27FC236}">
                <a16:creationId xmlns:a16="http://schemas.microsoft.com/office/drawing/2014/main" id="{74681E05-449F-400D-A318-0D3042E7A6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81062" y="3821801"/>
            <a:ext cx="601212" cy="640344"/>
          </a:xfrm>
          <a:prstGeom prst="rect">
            <a:avLst/>
          </a:prstGeom>
        </p:spPr>
      </p:pic>
      <p:pic>
        <p:nvPicPr>
          <p:cNvPr id="38" name="Picture 37">
            <a:hlinkClick r:id="rId19"/>
            <a:extLst>
              <a:ext uri="{FF2B5EF4-FFF2-40B4-BE49-F238E27FC236}">
                <a16:creationId xmlns:a16="http://schemas.microsoft.com/office/drawing/2014/main" id="{E3422856-4D26-4ABF-9EEF-D8850C4036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81062" y="4278946"/>
            <a:ext cx="601212" cy="640344"/>
          </a:xfrm>
          <a:prstGeom prst="rect">
            <a:avLst/>
          </a:prstGeom>
        </p:spPr>
      </p:pic>
      <p:pic>
        <p:nvPicPr>
          <p:cNvPr id="39" name="Picture 2" descr="See the source image">
            <a:hlinkClick r:id="rId20"/>
            <a:extLst>
              <a:ext uri="{FF2B5EF4-FFF2-40B4-BE49-F238E27FC236}">
                <a16:creationId xmlns:a16="http://schemas.microsoft.com/office/drawing/2014/main" id="{B3C6EE89-F8B7-4205-A3D0-FBAF15AF32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4443749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80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180;p35">
            <a:extLst>
              <a:ext uri="{FF2B5EF4-FFF2-40B4-BE49-F238E27FC236}">
                <a16:creationId xmlns:a16="http://schemas.microsoft.com/office/drawing/2014/main" id="{CDD0057F-733C-401E-B4EB-CFEC85E6DFF3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23724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BB335285-CE3B-4A6E-8DF3-6711ADDA8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934901"/>
              </p:ext>
            </p:extLst>
          </p:nvPr>
        </p:nvGraphicFramePr>
        <p:xfrm>
          <a:off x="0" y="838964"/>
          <a:ext cx="9144000" cy="4019975"/>
        </p:xfrm>
        <a:graphic>
          <a:graphicData uri="http://schemas.openxmlformats.org/drawingml/2006/table">
            <a:tbl>
              <a:tblPr firstRow="1" bandRow="1">
                <a:tableStyleId>{8FFA84A4-19BF-4EAF-9828-7EC9C034B98B}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85307838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9266290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245541716"/>
                    </a:ext>
                  </a:extLst>
                </a:gridCol>
              </a:tblGrid>
              <a:tr h="263748"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highlight>
                            <a:srgbClr val="FFFF00"/>
                          </a:highlight>
                        </a:rPr>
                        <a:t>ورقة العمل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highlight>
                            <a:srgbClr val="FFFF00"/>
                          </a:highlight>
                        </a:rPr>
                        <a:t>شرح يوتيوب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highlight>
                            <a:srgbClr val="FFFF00"/>
                          </a:highlight>
                        </a:rPr>
                        <a:t>المهارة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814667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Possessive pronoun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826765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Use intensifier (so – very)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374245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talk about everyday activities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392243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Talk about past activities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806327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talk about future plans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60416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Would like to… but</a:t>
                      </a:r>
                    </a:p>
                    <a:p>
                      <a:pPr algn="ctr"/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88502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talk about activities happening at the moment of speaking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808148"/>
                  </a:ext>
                </a:extLst>
              </a:tr>
              <a:tr h="437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Phonics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613702"/>
                  </a:ext>
                </a:extLst>
              </a:tr>
            </a:tbl>
          </a:graphicData>
        </a:graphic>
      </p:graphicFrame>
      <p:pic>
        <p:nvPicPr>
          <p:cNvPr id="15" name="Picture 14">
            <a:hlinkClick r:id="rId3"/>
            <a:extLst>
              <a:ext uri="{FF2B5EF4-FFF2-40B4-BE49-F238E27FC236}">
                <a16:creationId xmlns:a16="http://schemas.microsoft.com/office/drawing/2014/main" id="{909780A2-0618-4203-B2BC-783DBE6497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1393" y="1067728"/>
            <a:ext cx="601212" cy="640344"/>
          </a:xfrm>
          <a:prstGeom prst="rect">
            <a:avLst/>
          </a:prstGeom>
        </p:spPr>
      </p:pic>
      <p:pic>
        <p:nvPicPr>
          <p:cNvPr id="36" name="Picture 2" descr="See the source image">
            <a:hlinkClick r:id="rId6"/>
            <a:extLst>
              <a:ext uri="{FF2B5EF4-FFF2-40B4-BE49-F238E27FC236}">
                <a16:creationId xmlns:a16="http://schemas.microsoft.com/office/drawing/2014/main" id="{0C01C78C-E1C5-4FB8-96E8-C98DD6C722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1223585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hlinkClick r:id="rId8"/>
            <a:extLst>
              <a:ext uri="{FF2B5EF4-FFF2-40B4-BE49-F238E27FC236}">
                <a16:creationId xmlns:a16="http://schemas.microsoft.com/office/drawing/2014/main" id="{8FF1E41E-7AF6-41FD-A27D-5119E1DBEA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3824" y="1491734"/>
            <a:ext cx="601212" cy="640344"/>
          </a:xfrm>
          <a:prstGeom prst="rect">
            <a:avLst/>
          </a:prstGeom>
        </p:spPr>
      </p:pic>
      <p:pic>
        <p:nvPicPr>
          <p:cNvPr id="20" name="Picture 19">
            <a:hlinkClick r:id="rId9"/>
            <a:extLst>
              <a:ext uri="{FF2B5EF4-FFF2-40B4-BE49-F238E27FC236}">
                <a16:creationId xmlns:a16="http://schemas.microsoft.com/office/drawing/2014/main" id="{B48FAAD0-C28B-40BB-A9BD-88D5D8E92A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54828" y="2397064"/>
            <a:ext cx="601212" cy="640344"/>
          </a:xfrm>
          <a:prstGeom prst="rect">
            <a:avLst/>
          </a:prstGeom>
        </p:spPr>
      </p:pic>
      <p:pic>
        <p:nvPicPr>
          <p:cNvPr id="22" name="Picture 21">
            <a:hlinkClick r:id="rId10"/>
            <a:extLst>
              <a:ext uri="{FF2B5EF4-FFF2-40B4-BE49-F238E27FC236}">
                <a16:creationId xmlns:a16="http://schemas.microsoft.com/office/drawing/2014/main" id="{1691568F-9958-468C-8987-3E3FBCCFD5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1393" y="2882261"/>
            <a:ext cx="601212" cy="640344"/>
          </a:xfrm>
          <a:prstGeom prst="rect">
            <a:avLst/>
          </a:prstGeom>
        </p:spPr>
      </p:pic>
      <p:pic>
        <p:nvPicPr>
          <p:cNvPr id="23" name="Picture 22">
            <a:hlinkClick r:id="rId11"/>
            <a:extLst>
              <a:ext uri="{FF2B5EF4-FFF2-40B4-BE49-F238E27FC236}">
                <a16:creationId xmlns:a16="http://schemas.microsoft.com/office/drawing/2014/main" id="{FEA58311-BBC5-41DB-9A3F-539206459A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1393" y="3305346"/>
            <a:ext cx="601212" cy="640344"/>
          </a:xfrm>
          <a:prstGeom prst="rect">
            <a:avLst/>
          </a:prstGeom>
        </p:spPr>
      </p:pic>
      <p:pic>
        <p:nvPicPr>
          <p:cNvPr id="24" name="Picture 2" descr="See the source image">
            <a:hlinkClick r:id="rId12"/>
            <a:extLst>
              <a:ext uri="{FF2B5EF4-FFF2-40B4-BE49-F238E27FC236}">
                <a16:creationId xmlns:a16="http://schemas.microsoft.com/office/drawing/2014/main" id="{56C076F9-1102-4AE6-AB44-05537FF02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3975906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ee the source image">
            <a:hlinkClick r:id="rId13"/>
            <a:extLst>
              <a:ext uri="{FF2B5EF4-FFF2-40B4-BE49-F238E27FC236}">
                <a16:creationId xmlns:a16="http://schemas.microsoft.com/office/drawing/2014/main" id="{9A1D9669-2397-4D20-8697-A6C741DEC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1639874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See the source image">
            <a:extLst>
              <a:ext uri="{FF2B5EF4-FFF2-40B4-BE49-F238E27FC236}">
                <a16:creationId xmlns:a16="http://schemas.microsoft.com/office/drawing/2014/main" id="{3B210B69-8A91-42AF-9611-A0CFA2F3D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2548748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See the source image">
            <a:hlinkClick r:id="rId14"/>
            <a:extLst>
              <a:ext uri="{FF2B5EF4-FFF2-40B4-BE49-F238E27FC236}">
                <a16:creationId xmlns:a16="http://schemas.microsoft.com/office/drawing/2014/main" id="{E583DF85-B14F-46CC-B781-BE9C17F9DF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37" y="3001301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See the source image">
            <a:hlinkClick r:id="rId15"/>
            <a:extLst>
              <a:ext uri="{FF2B5EF4-FFF2-40B4-BE49-F238E27FC236}">
                <a16:creationId xmlns:a16="http://schemas.microsoft.com/office/drawing/2014/main" id="{F302699D-5683-43F6-8716-E8C92467F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3438886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>
            <a:hlinkClick r:id="rId16"/>
            <a:extLst>
              <a:ext uri="{FF2B5EF4-FFF2-40B4-BE49-F238E27FC236}">
                <a16:creationId xmlns:a16="http://schemas.microsoft.com/office/drawing/2014/main" id="{A771AB74-8B56-4BBD-BBE2-9FD1B2C390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54829" y="1941067"/>
            <a:ext cx="601212" cy="640344"/>
          </a:xfrm>
          <a:prstGeom prst="rect">
            <a:avLst/>
          </a:prstGeom>
        </p:spPr>
      </p:pic>
      <p:pic>
        <p:nvPicPr>
          <p:cNvPr id="31" name="Picture 2" descr="See the source image">
            <a:hlinkClick r:id="rId17"/>
            <a:extLst>
              <a:ext uri="{FF2B5EF4-FFF2-40B4-BE49-F238E27FC236}">
                <a16:creationId xmlns:a16="http://schemas.microsoft.com/office/drawing/2014/main" id="{64AAE826-1796-4597-93B2-51646EB58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2073916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1">
            <a:hlinkClick r:id="rId18"/>
            <a:extLst>
              <a:ext uri="{FF2B5EF4-FFF2-40B4-BE49-F238E27FC236}">
                <a16:creationId xmlns:a16="http://schemas.microsoft.com/office/drawing/2014/main" id="{84C1FBDB-0069-4B74-91C4-E222AE9227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54828" y="3823455"/>
            <a:ext cx="601212" cy="640344"/>
          </a:xfrm>
          <a:prstGeom prst="rect">
            <a:avLst/>
          </a:prstGeom>
        </p:spPr>
      </p:pic>
      <p:pic>
        <p:nvPicPr>
          <p:cNvPr id="37" name="Picture 36">
            <a:hlinkClick r:id="rId19"/>
            <a:extLst>
              <a:ext uri="{FF2B5EF4-FFF2-40B4-BE49-F238E27FC236}">
                <a16:creationId xmlns:a16="http://schemas.microsoft.com/office/drawing/2014/main" id="{077FDA35-A991-419F-80E8-B93799ECC3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54828" y="4315159"/>
            <a:ext cx="601212" cy="640344"/>
          </a:xfrm>
          <a:prstGeom prst="rect">
            <a:avLst/>
          </a:prstGeom>
        </p:spPr>
      </p:pic>
      <p:pic>
        <p:nvPicPr>
          <p:cNvPr id="38" name="Picture 2" descr="See the source image">
            <a:hlinkClick r:id="rId20"/>
            <a:extLst>
              <a:ext uri="{FF2B5EF4-FFF2-40B4-BE49-F238E27FC236}">
                <a16:creationId xmlns:a16="http://schemas.microsoft.com/office/drawing/2014/main" id="{0331F003-131D-417A-A6B2-C191F81BD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4477247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657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180;p35">
            <a:extLst>
              <a:ext uri="{FF2B5EF4-FFF2-40B4-BE49-F238E27FC236}">
                <a16:creationId xmlns:a16="http://schemas.microsoft.com/office/drawing/2014/main" id="{CDD0057F-733C-401E-B4EB-CFEC85E6DFF3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" y="0"/>
            <a:ext cx="9144000" cy="523724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BB335285-CE3B-4A6E-8DF3-6711ADDA8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963692"/>
              </p:ext>
            </p:extLst>
          </p:nvPr>
        </p:nvGraphicFramePr>
        <p:xfrm>
          <a:off x="-1" y="834886"/>
          <a:ext cx="9144000" cy="1719702"/>
        </p:xfrm>
        <a:graphic>
          <a:graphicData uri="http://schemas.openxmlformats.org/drawingml/2006/table">
            <a:tbl>
              <a:tblPr firstRow="1" bandRow="1">
                <a:tableStyleId>{8FFA84A4-19BF-4EAF-9828-7EC9C034B98B}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85307838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9266290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245541716"/>
                    </a:ext>
                  </a:extLst>
                </a:gridCol>
              </a:tblGrid>
              <a:tr h="263748"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highlight>
                            <a:srgbClr val="FFFF00"/>
                          </a:highlight>
                        </a:rPr>
                        <a:t>ورقة العمل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highlight>
                            <a:srgbClr val="FFFF00"/>
                          </a:highlight>
                        </a:rPr>
                        <a:t>شرح يوتيوب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>
                          <a:highlight>
                            <a:srgbClr val="FFFF00"/>
                          </a:highlight>
                        </a:rPr>
                        <a:t>المهارة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814667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Object pronoun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826765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Should-shouldn’t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374245"/>
                  </a:ext>
                </a:extLst>
              </a:tr>
              <a:tr h="4483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Segoe UI Semibold" panose="020B0702040204020203" pitchFamily="34" charset="0"/>
                          <a:ea typeface="Arial"/>
                          <a:cs typeface="Segoe UI Semibold" panose="020B0702040204020203" pitchFamily="34" charset="0"/>
                          <a:sym typeface="Arial"/>
                        </a:rPr>
                        <a:t>Associate verbal with visual information</a:t>
                      </a:r>
                      <a:endParaRPr lang="en-US" dirty="0"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392243"/>
                  </a:ext>
                </a:extLst>
              </a:tr>
            </a:tbl>
          </a:graphicData>
        </a:graphic>
      </p:graphicFrame>
      <p:pic>
        <p:nvPicPr>
          <p:cNvPr id="15" name="Picture 14">
            <a:hlinkClick r:id="rId3"/>
            <a:extLst>
              <a:ext uri="{FF2B5EF4-FFF2-40B4-BE49-F238E27FC236}">
                <a16:creationId xmlns:a16="http://schemas.microsoft.com/office/drawing/2014/main" id="{909780A2-0618-4203-B2BC-783DBE6497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1393" y="1067728"/>
            <a:ext cx="601212" cy="640344"/>
          </a:xfrm>
          <a:prstGeom prst="rect">
            <a:avLst/>
          </a:prstGeom>
        </p:spPr>
      </p:pic>
      <p:pic>
        <p:nvPicPr>
          <p:cNvPr id="36" name="Picture 2" descr="See the source image">
            <a:hlinkClick r:id="rId6"/>
            <a:extLst>
              <a:ext uri="{FF2B5EF4-FFF2-40B4-BE49-F238E27FC236}">
                <a16:creationId xmlns:a16="http://schemas.microsoft.com/office/drawing/2014/main" id="{0C01C78C-E1C5-4FB8-96E8-C98DD6C722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1223585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hlinkClick r:id="rId8"/>
            <a:extLst>
              <a:ext uri="{FF2B5EF4-FFF2-40B4-BE49-F238E27FC236}">
                <a16:creationId xmlns:a16="http://schemas.microsoft.com/office/drawing/2014/main" id="{498B33DD-AF76-4510-8C6A-420DA4420C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1393" y="1486882"/>
            <a:ext cx="601212" cy="640344"/>
          </a:xfrm>
          <a:prstGeom prst="rect">
            <a:avLst/>
          </a:prstGeom>
        </p:spPr>
      </p:pic>
      <p:pic>
        <p:nvPicPr>
          <p:cNvPr id="8" name="Picture 7">
            <a:hlinkClick r:id="rId9"/>
            <a:extLst>
              <a:ext uri="{FF2B5EF4-FFF2-40B4-BE49-F238E27FC236}">
                <a16:creationId xmlns:a16="http://schemas.microsoft.com/office/drawing/2014/main" id="{1F75339D-6790-4617-8F5F-FFD95A49D2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82840" y1="28889" x2="40828" y2="22778"/>
                        <a14:foregroundMark x1="40828" y1="22778" x2="10651" y2="47222"/>
                        <a14:foregroundMark x1="10651" y1="47222" x2="37870" y2="76111"/>
                        <a14:foregroundMark x1="37870" y1="76111" x2="79290" y2="76111"/>
                        <a14:foregroundMark x1="79290" y1="76111" x2="89349" y2="38889"/>
                        <a14:foregroundMark x1="89349" y1="38889" x2="51479" y2="23889"/>
                        <a14:foregroundMark x1="51479" y1="23889" x2="36095" y2="23333"/>
                        <a14:backgroundMark x1="592" y1="1667" x2="8656" y2="36498"/>
                        <a14:backgroundMark x1="8731" y1="36438" x2="1775" y2="2778"/>
                        <a14:backgroundMark x1="1775" y1="2778" x2="1775" y2="81111"/>
                        <a14:backgroundMark x1="3920" y1="40335" x2="4142" y2="36111"/>
                        <a14:backgroundMark x1="3294" y1="52225" x2="3846" y2="41735"/>
                        <a14:backgroundMark x1="1775" y1="81111" x2="3225" y2="53535"/>
                        <a14:backgroundMark x1="5195" y1="55625" x2="6509" y2="80000"/>
                        <a14:backgroundMark x1="4473" y1="42240" x2="4951" y2="51099"/>
                        <a14:backgroundMark x1="4142" y1="36111" x2="4351" y2="39985"/>
                        <a14:backgroundMark x1="6509" y1="80000" x2="592" y2="42222"/>
                        <a14:backgroundMark x1="592" y1="42222" x2="6509" y2="977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1393" y="1947274"/>
            <a:ext cx="601212" cy="640344"/>
          </a:xfrm>
          <a:prstGeom prst="rect">
            <a:avLst/>
          </a:prstGeom>
        </p:spPr>
      </p:pic>
      <p:pic>
        <p:nvPicPr>
          <p:cNvPr id="10" name="Picture 2" descr="See the source image">
            <a:hlinkClick r:id="rId10"/>
            <a:extLst>
              <a:ext uri="{FF2B5EF4-FFF2-40B4-BE49-F238E27FC236}">
                <a16:creationId xmlns:a16="http://schemas.microsoft.com/office/drawing/2014/main" id="{F6BD4216-581E-48FE-A16B-B2B72A963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1642739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See the source image">
            <a:hlinkClick r:id="rId11"/>
            <a:extLst>
              <a:ext uri="{FF2B5EF4-FFF2-40B4-BE49-F238E27FC236}">
                <a16:creationId xmlns:a16="http://schemas.microsoft.com/office/drawing/2014/main" id="{C82A2E72-9687-420C-A736-4CA0D911E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498" y="2064831"/>
            <a:ext cx="742120" cy="32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5B10D1-E14B-4FB1-AD4D-D8576607798F}"/>
              </a:ext>
            </a:extLst>
          </p:cNvPr>
          <p:cNvSpPr txBox="1"/>
          <p:nvPr/>
        </p:nvSpPr>
        <p:spPr>
          <a:xfrm>
            <a:off x="427383" y="3081130"/>
            <a:ext cx="85973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please attach all your work here</a:t>
            </a:r>
            <a:r>
              <a:rPr lang="ar-SA" sz="2800" b="1" dirty="0"/>
              <a:t>:</a:t>
            </a:r>
            <a:endParaRPr lang="en-US" sz="2800" b="1" dirty="0"/>
          </a:p>
          <a:p>
            <a:pPr algn="ctr"/>
            <a:r>
              <a:rPr lang="ar-SA" sz="2800" b="1" dirty="0"/>
              <a:t>الرجاء ارفاق جميع اعمالكم بالرابط:</a:t>
            </a:r>
          </a:p>
        </p:txBody>
      </p:sp>
      <p:pic>
        <p:nvPicPr>
          <p:cNvPr id="1026" name="Picture 2" descr="Image result for بادلت">
            <a:hlinkClick r:id="rId12"/>
            <a:extLst>
              <a:ext uri="{FF2B5EF4-FFF2-40B4-BE49-F238E27FC236}">
                <a16:creationId xmlns:a16="http://schemas.microsoft.com/office/drawing/2014/main" id="{8355865E-866A-40E8-8A69-7D828D7F1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598" y="4035236"/>
            <a:ext cx="2590800" cy="12020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376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9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eractive Bulletin Board by Slidesgo">
  <a:themeElements>
    <a:clrScheme name="Simple Light">
      <a:dk1>
        <a:srgbClr val="000000"/>
      </a:dk1>
      <a:lt1>
        <a:srgbClr val="F3F3F3"/>
      </a:lt1>
      <a:dk2>
        <a:srgbClr val="EA9999"/>
      </a:dk2>
      <a:lt2>
        <a:srgbClr val="F3F3F3"/>
      </a:lt2>
      <a:accent1>
        <a:srgbClr val="93C47D"/>
      </a:accent1>
      <a:accent2>
        <a:srgbClr val="FFD966"/>
      </a:accent2>
      <a:accent3>
        <a:srgbClr val="EA9999"/>
      </a:accent3>
      <a:accent4>
        <a:srgbClr val="000000"/>
      </a:accent4>
      <a:accent5>
        <a:srgbClr val="F3F3F3"/>
      </a:accent5>
      <a:accent6>
        <a:srgbClr val="FFEE00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1837</TotalTime>
  <Words>122</Words>
  <Application>Microsoft Office PowerPoint</Application>
  <PresentationFormat>On-screen Show (16:9)</PresentationFormat>
  <Paragraphs>34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Segoe UI Semibold</vt:lpstr>
      <vt:lpstr>Architects Daughter</vt:lpstr>
      <vt:lpstr>Arial</vt:lpstr>
      <vt:lpstr>Catamaran</vt:lpstr>
      <vt:lpstr>Interactive Bulletin Board by Slidesgo</vt:lpstr>
      <vt:lpstr>خطط علاجيه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Rags to riches</dc:title>
  <dc:creator>User</dc:creator>
  <cp:lastModifiedBy>Ebtisam Ibrahim</cp:lastModifiedBy>
  <cp:revision>117</cp:revision>
  <dcterms:modified xsi:type="dcterms:W3CDTF">2021-10-27T19:20:21Z</dcterms:modified>
</cp:coreProperties>
</file>