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CUSTOM_7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7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 lIns="243799" tIns="243799" rIns="243799" bIns="243799"/>
          <a:lstStyle>
            <a:lvl1pPr marL="812800" indent="-6604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97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95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18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6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21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79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68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9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0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1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2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3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4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5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6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7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8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80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62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27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44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40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1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2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3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45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94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63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9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0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1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96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8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7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تمثيل الكسور العشرية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14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8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13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11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9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10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12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5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6;p1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6910" y="13437"/>
                  <a:pt x="13574" y="172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8A1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Google Shape;9;p1"/>
          <p:cNvSpPr txBox="1"/>
          <p:nvPr/>
        </p:nvSpPr>
        <p:spPr>
          <a:xfrm rot="5400000">
            <a:off x="-1599851" y="121558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32" name="Google Shape;90;p14"/>
          <p:cNvSpPr/>
          <p:nvPr/>
        </p:nvSpPr>
        <p:spPr>
          <a:xfrm>
            <a:off x="3221600" y="787250"/>
            <a:ext cx="16605601" cy="119778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91;p14"/>
          <p:cNvSpPr/>
          <p:nvPr/>
        </p:nvSpPr>
        <p:spPr>
          <a:xfrm>
            <a:off x="429150" y="8003999"/>
            <a:ext cx="24342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92;p14"/>
          <p:cNvSpPr/>
          <p:nvPr/>
        </p:nvSpPr>
        <p:spPr>
          <a:xfrm>
            <a:off x="1513950" y="9165790"/>
            <a:ext cx="13494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93;p14"/>
          <p:cNvSpPr/>
          <p:nvPr/>
        </p:nvSpPr>
        <p:spPr>
          <a:xfrm>
            <a:off x="429145" y="9165800"/>
            <a:ext cx="787802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6" name="Google Shape;94;p14"/>
          <p:cNvSpPr/>
          <p:nvPr/>
        </p:nvSpPr>
        <p:spPr>
          <a:xfrm>
            <a:off x="2075568" y="6842200"/>
            <a:ext cx="7878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7" name="Google Shape;97;p14"/>
          <p:cNvSpPr/>
          <p:nvPr/>
        </p:nvSpPr>
        <p:spPr>
          <a:xfrm flipH="1" rot="18900000">
            <a:off x="20543916" y="9874542"/>
            <a:ext cx="2762840" cy="2775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4" h="21305" fill="norm" stroke="1" extrusionOk="0">
                <a:moveTo>
                  <a:pt x="906" y="5254"/>
                </a:moveTo>
                <a:cubicBezTo>
                  <a:pt x="356" y="5801"/>
                  <a:pt x="16" y="6557"/>
                  <a:pt x="16" y="7392"/>
                </a:cubicBezTo>
                <a:lnTo>
                  <a:pt x="16" y="18065"/>
                </a:lnTo>
                <a:lnTo>
                  <a:pt x="20" y="18083"/>
                </a:lnTo>
                <a:lnTo>
                  <a:pt x="0" y="18186"/>
                </a:lnTo>
                <a:cubicBezTo>
                  <a:pt x="0" y="18960"/>
                  <a:pt x="296" y="19733"/>
                  <a:pt x="889" y="20324"/>
                </a:cubicBezTo>
                <a:cubicBezTo>
                  <a:pt x="1186" y="20619"/>
                  <a:pt x="1528" y="20840"/>
                  <a:pt x="1894" y="20988"/>
                </a:cubicBezTo>
                <a:lnTo>
                  <a:pt x="2031" y="21014"/>
                </a:lnTo>
                <a:lnTo>
                  <a:pt x="2110" y="21067"/>
                </a:lnTo>
                <a:cubicBezTo>
                  <a:pt x="2474" y="21220"/>
                  <a:pt x="2873" y="21305"/>
                  <a:pt x="3292" y="21305"/>
                </a:cubicBezTo>
                <a:lnTo>
                  <a:pt x="14013" y="21305"/>
                </a:lnTo>
                <a:cubicBezTo>
                  <a:pt x="15690" y="21305"/>
                  <a:pt x="17050" y="19951"/>
                  <a:pt x="17050" y="18282"/>
                </a:cubicBezTo>
                <a:cubicBezTo>
                  <a:pt x="17050" y="16612"/>
                  <a:pt x="15690" y="15259"/>
                  <a:pt x="14013" y="15259"/>
                </a:cubicBezTo>
                <a:lnTo>
                  <a:pt x="10271" y="15259"/>
                </a:lnTo>
                <a:lnTo>
                  <a:pt x="20414" y="5161"/>
                </a:lnTo>
                <a:cubicBezTo>
                  <a:pt x="21600" y="3980"/>
                  <a:pt x="21600" y="2066"/>
                  <a:pt x="20414" y="886"/>
                </a:cubicBezTo>
                <a:cubicBezTo>
                  <a:pt x="19228" y="-295"/>
                  <a:pt x="17306" y="-295"/>
                  <a:pt x="16120" y="886"/>
                </a:cubicBezTo>
                <a:lnTo>
                  <a:pt x="6090" y="10871"/>
                </a:lnTo>
                <a:lnTo>
                  <a:pt x="6090" y="7392"/>
                </a:lnTo>
                <a:cubicBezTo>
                  <a:pt x="6090" y="5722"/>
                  <a:pt x="4730" y="4368"/>
                  <a:pt x="3053" y="4368"/>
                </a:cubicBezTo>
                <a:cubicBezTo>
                  <a:pt x="2214" y="4368"/>
                  <a:pt x="1455" y="4707"/>
                  <a:pt x="906" y="5254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41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8" name="Google Shape;98;p14"/>
          <p:cNvSpPr/>
          <p:nvPr/>
        </p:nvSpPr>
        <p:spPr>
          <a:xfrm>
            <a:off x="20226850" y="3202950"/>
            <a:ext cx="24342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Google Shape;99;p14"/>
          <p:cNvSpPr/>
          <p:nvPr/>
        </p:nvSpPr>
        <p:spPr>
          <a:xfrm>
            <a:off x="20226850" y="4293189"/>
            <a:ext cx="13494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Google Shape;100;p14"/>
          <p:cNvSpPr/>
          <p:nvPr/>
        </p:nvSpPr>
        <p:spPr>
          <a:xfrm>
            <a:off x="20226867" y="5383450"/>
            <a:ext cx="7878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41" name="phonto 2.png" descr="phonto 2.png"/>
          <p:cNvPicPr>
            <a:picLocks noChangeAspect="1"/>
          </p:cNvPicPr>
          <p:nvPr/>
        </p:nvPicPr>
        <p:blipFill>
          <a:blip r:embed="rId2">
            <a:alphaModFix amt="43877"/>
            <a:extLst/>
          </a:blip>
          <a:srcRect l="35990" t="45477" r="29581" b="36985"/>
          <a:stretch>
            <a:fillRect/>
          </a:stretch>
        </p:blipFill>
        <p:spPr>
          <a:xfrm>
            <a:off x="158518" y="10227759"/>
            <a:ext cx="3062751" cy="68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1539.png" descr="IMG_1539.png"/>
          <p:cNvPicPr>
            <a:picLocks noChangeAspect="1"/>
          </p:cNvPicPr>
          <p:nvPr/>
        </p:nvPicPr>
        <p:blipFill>
          <a:blip r:embed="rId3">
            <a:alphaModFix amt="16071"/>
            <a:extLst/>
          </a:blip>
          <a:srcRect l="15308" t="23840" r="15308" b="15864"/>
          <a:stretch>
            <a:fillRect/>
          </a:stretch>
        </p:blipFill>
        <p:spPr>
          <a:xfrm>
            <a:off x="106771" y="2253921"/>
            <a:ext cx="3078694" cy="268550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DAA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6910" y="13437"/>
                  <a:pt x="13574" y="172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8A1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Google Shape;9;p1"/>
          <p:cNvSpPr txBox="1"/>
          <p:nvPr/>
        </p:nvSpPr>
        <p:spPr>
          <a:xfrm rot="5400000">
            <a:off x="-1599851" y="121558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" name="Google Shape;162;p20"/>
          <p:cNvSpPr/>
          <p:nvPr/>
        </p:nvSpPr>
        <p:spPr>
          <a:xfrm>
            <a:off x="2714980" y="869105"/>
            <a:ext cx="18954000" cy="11977801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43877"/>
            <a:extLst/>
          </a:blip>
          <a:srcRect l="35990" t="45477" r="29581" b="36985"/>
          <a:stretch>
            <a:fillRect/>
          </a:stretch>
        </p:blipFill>
        <p:spPr>
          <a:xfrm>
            <a:off x="3074275" y="12897705"/>
            <a:ext cx="2848301" cy="640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29081"/>
            <a:extLst/>
          </a:blip>
          <a:srcRect l="15308" t="23840" r="15308" b="15864"/>
          <a:stretch>
            <a:fillRect/>
          </a:stretch>
        </p:blipFill>
        <p:spPr>
          <a:xfrm>
            <a:off x="21668980" y="808092"/>
            <a:ext cx="2602336" cy="226998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نص العنوان"/>
          <p:cNvSpPr txBox="1"/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8" name="مستوى النص الأول…"/>
          <p:cNvSpPr txBox="1"/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" name="رقم الشريحة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828800">
              <a:defRPr sz="24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  <p:transition xmlns:p14="http://schemas.microsoft.com/office/powerpoint/2010/main" spd="med" advClick="1"/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63600" marR="0" indent="-812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1pPr>
      <a:lvl2pPr marL="1422400" marR="0" indent="-8890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2pPr>
      <a:lvl3pPr marL="2011679" marR="0" indent="-995679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3pPr>
      <a:lvl4pPr marL="25527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4pPr>
      <a:lvl5pPr marL="30099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5pPr>
      <a:lvl6pPr marL="34671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6pPr>
      <a:lvl7pPr marL="39243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7pPr>
      <a:lvl8pPr marL="43815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8pPr>
      <a:lvl9pPr marL="48387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0.xml"/><Relationship Id="rId4" Type="http://schemas.openxmlformats.org/officeDocument/2006/relationships/slide" Target="slide4.xml"/><Relationship Id="rId5" Type="http://schemas.openxmlformats.org/officeDocument/2006/relationships/slide" Target="slide11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20.png"/><Relationship Id="rId10" Type="http://schemas.openxmlformats.org/officeDocument/2006/relationships/hyperlink" Target="https://drive.google.com/file/d/1OnbJ9yOL-wAGz14-xfMx_4QUnS7jQw5u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0.xml"/><Relationship Id="rId4" Type="http://schemas.openxmlformats.org/officeDocument/2006/relationships/slide" Target="slide4.xml"/><Relationship Id="rId5" Type="http://schemas.openxmlformats.org/officeDocument/2006/relationships/slide" Target="slide11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21.png"/><Relationship Id="rId10" Type="http://schemas.openxmlformats.org/officeDocument/2006/relationships/hyperlink" Target="https://drive.google.com/file/d/1OnbJ9yOL-wAGz14-xfMx_4QUnS7jQw5u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10.xml"/><Relationship Id="rId5" Type="http://schemas.openxmlformats.org/officeDocument/2006/relationships/slide" Target="slide4.xml"/><Relationship Id="rId6" Type="http://schemas.openxmlformats.org/officeDocument/2006/relationships/slide" Target="slide11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image" Target="../media/image21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0.xml"/><Relationship Id="rId4" Type="http://schemas.openxmlformats.org/officeDocument/2006/relationships/slide" Target="slide4.xml"/><Relationship Id="rId5" Type="http://schemas.openxmlformats.org/officeDocument/2006/relationships/slide" Target="slide11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22.png"/><Relationship Id="rId10" Type="http://schemas.openxmlformats.org/officeDocument/2006/relationships/hyperlink" Target="https://drive.google.com/file/d/1OnbJ9yOL-wAGz14-xfMx_4QUnS7jQw5u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image" Target="../media/image23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5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23.png"/><Relationship Id="rId10" Type="http://schemas.openxmlformats.org/officeDocument/2006/relationships/hyperlink" Target="https://drive.google.com/file/d/1OnbJ9yOL-wAGz14-xfMx_4QUnS7jQw5u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image" Target="../media/image23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7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23.png"/><Relationship Id="rId10" Type="http://schemas.openxmlformats.org/officeDocument/2006/relationships/hyperlink" Target="https://drive.google.com/file/d/1OnbJ9yOL-wAGz14-xfMx_4QUnS7jQw5u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8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image" Target="../media/image23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9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23.png"/><Relationship Id="rId10" Type="http://schemas.openxmlformats.org/officeDocument/2006/relationships/hyperlink" Target="https://drive.google.com/file/d/1OnbJ9yOL-wAGz14-xfMx_4QUnS7jQw5u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hyperlink" Target="https://drive.google.com/file/d/1OnbJ9yOL-wAGz14-xfMx_4QUnS7jQw5u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image" Target="../media/image24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1.xml"/><Relationship Id="rId8" Type="http://schemas.openxmlformats.org/officeDocument/2006/relationships/slide" Target="slide23.xml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zs3190794zh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" Target="slide3.xml"/><Relationship Id="rId7" Type="http://schemas.openxmlformats.org/officeDocument/2006/relationships/slide" Target="slide6.xml"/><Relationship Id="rId8" Type="http://schemas.openxmlformats.org/officeDocument/2006/relationships/slide" Target="slide4.xml"/><Relationship Id="rId9" Type="http://schemas.openxmlformats.org/officeDocument/2006/relationships/slide" Target="slide7.xml"/><Relationship Id="rId10" Type="http://schemas.openxmlformats.org/officeDocument/2006/relationships/slide" Target="slide14.xml"/><Relationship Id="rId11" Type="http://schemas.openxmlformats.org/officeDocument/2006/relationships/slide" Target="slide20.xml"/><Relationship Id="rId12" Type="http://schemas.openxmlformats.org/officeDocument/2006/relationships/slide" Target="slide2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8.png"/><Relationship Id="rId10" Type="http://schemas.openxmlformats.org/officeDocument/2006/relationships/hyperlink" Target="https://drive.google.com/file/d/1OnbJ9yOL-wAGz14-xfMx_4QUnS7jQw5u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10.png"/><Relationship Id="rId10" Type="http://schemas.openxmlformats.org/officeDocument/2006/relationships/image" Target="../media/image9.jpe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0.jpeg"/><Relationship Id="rId14" Type="http://schemas.openxmlformats.org/officeDocument/2006/relationships/image" Target="../media/image13.png"/><Relationship Id="rId15" Type="http://schemas.openxmlformats.org/officeDocument/2006/relationships/hyperlink" Target="https://drive.google.com/file/d/1OnbJ9yOL-wAGz14-xfMx_4QUnS7jQw5u/view?usp=drivesdk" TargetMode="External"/><Relationship Id="rId16" Type="http://schemas.openxmlformats.org/officeDocument/2006/relationships/image" Target="../media/image1.jpeg"/><Relationship Id="rId17" Type="http://schemas.openxmlformats.org/officeDocument/2006/relationships/hyperlink" Target="https://classroomscreen.com/app/wv1/0718e87f-b0f9-4181-9962-19e14b37322f" TargetMode="External"/><Relationship Id="rId18" Type="http://schemas.openxmlformats.org/officeDocument/2006/relationships/image" Target="../media/image2.jpeg"/><Relationship Id="rId19" Type="http://schemas.openxmlformats.org/officeDocument/2006/relationships/hyperlink" Target="https://apps.mathlearningcenter.org/number-frames/" TargetMode="External"/><Relationship Id="rId20" Type="http://schemas.openxmlformats.org/officeDocument/2006/relationships/image" Target="../media/image6.png"/><Relationship Id="rId21" Type="http://schemas.openxmlformats.org/officeDocument/2006/relationships/hyperlink" Target="https://apps.mathlearningcenter.org/number-pieces/" TargetMode="External"/><Relationship Id="rId22" Type="http://schemas.openxmlformats.org/officeDocument/2006/relationships/image" Target="../media/image3.jpeg"/><Relationship Id="rId23" Type="http://schemas.openxmlformats.org/officeDocument/2006/relationships/hyperlink" Target="https://wheelofnames.com/ar/" TargetMode="External"/><Relationship Id="rId24" Type="http://schemas.openxmlformats.org/officeDocument/2006/relationships/image" Target="../media/image4.jpeg"/><Relationship Id="rId25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6" Type="http://schemas.openxmlformats.org/officeDocument/2006/relationships/image" Target="../media/image5.jpeg"/><Relationship Id="rId27" Type="http://schemas.openxmlformats.org/officeDocument/2006/relationships/hyperlink" Target="https://v-clock.com/timer/#countdown=00:01:00&amp;enabled=0&amp;seconds=0&amp;sound=glow&amp;loop=1" TargetMode="External"/><Relationship Id="rId28" Type="http://schemas.openxmlformats.org/officeDocument/2006/relationships/image" Target="../media/image7.png"/><Relationship Id="rId29" Type="http://schemas.openxmlformats.org/officeDocument/2006/relationships/image" Target="../media/image6.jpeg"/><Relationship Id="rId30" Type="http://schemas.openxmlformats.org/officeDocument/2006/relationships/hyperlink" Target="https://ar.oryxlearning.com/grade/6th-grade/maths" TargetMode="External"/><Relationship Id="rId31" Type="http://schemas.openxmlformats.org/officeDocument/2006/relationships/image" Target="../media/image7.jpeg"/><Relationship Id="rId32" Type="http://schemas.openxmlformats.org/officeDocument/2006/relationships/hyperlink" Target="https://whiteboard.fi/" TargetMode="External"/><Relationship Id="rId33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image" Target="../media/image17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image" Target="../media/image19.png"/><Relationship Id="rId10" Type="http://schemas.openxmlformats.org/officeDocument/2006/relationships/hyperlink" Target="https://drive.google.com/file/d/1OnbJ9yOL-wAGz14-xfMx_4QUnS7jQw5u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QtlKwBn4tco?playlist=QtlKwBn4tco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الفصل الثالث: العمليات على الكسور العشرية"/>
          <p:cNvSpPr txBox="1"/>
          <p:nvPr/>
        </p:nvSpPr>
        <p:spPr>
          <a:xfrm>
            <a:off x="2239052" y="4696400"/>
            <a:ext cx="15189521" cy="891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85000"/>
              </a:lnSpc>
              <a:defRPr sz="56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الفصل الثالث: العمليات على الكسور العشرية</a:t>
            </a:r>
          </a:p>
        </p:txBody>
      </p:sp>
      <p:sp>
        <p:nvSpPr>
          <p:cNvPr id="253" name="٣-١ تمثيل الكسور العشرية"/>
          <p:cNvSpPr txBox="1"/>
          <p:nvPr/>
        </p:nvSpPr>
        <p:spPr>
          <a:xfrm>
            <a:off x="3633577" y="5982560"/>
            <a:ext cx="13193908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٣-١</a:t>
            </a:r>
            <a:r>
              <a:t> </a:t>
            </a:r>
            <a:r>
              <a:rPr>
                <a:solidFill>
                  <a:srgbClr val="4D372F"/>
                </a:solidFill>
              </a:rPr>
              <a:t>تمثيل الكسور العشرية</a:t>
            </a:r>
          </a:p>
        </p:txBody>
      </p:sp>
      <p:grpSp>
        <p:nvGrpSpPr>
          <p:cNvPr id="310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54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6" name="تجميع"/>
          <p:cNvGrpSpPr/>
          <p:nvPr/>
        </p:nvGrpSpPr>
        <p:grpSpPr>
          <a:xfrm>
            <a:off x="17145007" y="-1"/>
            <a:ext cx="7601264" cy="2017166"/>
            <a:chOff x="0" y="0"/>
            <a:chExt cx="7601262" cy="2017164"/>
          </a:xfrm>
        </p:grpSpPr>
        <p:sp>
          <p:nvSpPr>
            <p:cNvPr id="311" name="الفصل"/>
            <p:cNvSpPr txBox="1"/>
            <p:nvPr/>
          </p:nvSpPr>
          <p:spPr>
            <a:xfrm>
              <a:off x="4915573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314" name="تجميع"/>
            <p:cNvGrpSpPr/>
            <p:nvPr/>
          </p:nvGrpSpPr>
          <p:grpSpPr>
            <a:xfrm>
              <a:off x="5706199" y="572015"/>
              <a:ext cx="981042" cy="1445150"/>
              <a:chOff x="0" y="0"/>
              <a:chExt cx="981040" cy="1445148"/>
            </a:xfrm>
          </p:grpSpPr>
          <p:sp>
            <p:nvSpPr>
              <p:cNvPr id="312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313" name="٣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315" name="العمليات على الكسور العشرية"/>
            <p:cNvSpPr txBox="1"/>
            <p:nvPr/>
          </p:nvSpPr>
          <p:spPr>
            <a:xfrm>
              <a:off x="0" y="725855"/>
              <a:ext cx="5706200" cy="11254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023872">
                <a:lnSpc>
                  <a:spcPct val="90000"/>
                </a:lnSpc>
                <a:spcBef>
                  <a:spcPts val="2200"/>
                </a:spcBef>
                <a:defRPr sz="332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  <p:bldP build="whole" bldLvl="1" animBg="1" rev="0" advAuto="0" spid="25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53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9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71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56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54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56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1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60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71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717" name="IMG_2561.png" descr="IMG_2561.png"/>
          <p:cNvPicPr>
            <a:picLocks noChangeAspect="1"/>
          </p:cNvPicPr>
          <p:nvPr/>
        </p:nvPicPr>
        <p:blipFill>
          <a:blip r:embed="rId9">
            <a:extLst/>
          </a:blip>
          <a:srcRect l="35994" t="0" r="0" b="47016"/>
          <a:stretch>
            <a:fillRect/>
          </a:stretch>
        </p:blipFill>
        <p:spPr>
          <a:xfrm>
            <a:off x="6915969" y="2487486"/>
            <a:ext cx="14008853" cy="3967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8" name="IMG_2561.png" descr="IMG_2561.png"/>
          <p:cNvPicPr>
            <a:picLocks noChangeAspect="1"/>
          </p:cNvPicPr>
          <p:nvPr/>
        </p:nvPicPr>
        <p:blipFill>
          <a:blip r:embed="rId9">
            <a:extLst/>
          </a:blip>
          <a:srcRect l="1646" t="53349" r="7075" b="0"/>
          <a:stretch>
            <a:fillRect/>
          </a:stretch>
        </p:blipFill>
        <p:spPr>
          <a:xfrm>
            <a:off x="3534078" y="7056342"/>
            <a:ext cx="16521333" cy="28884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73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2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1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2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2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3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2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2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3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3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3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3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739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52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747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51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748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9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0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53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7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77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pSp>
        <p:nvGrpSpPr>
          <p:cNvPr id="177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7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7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78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781" name="IMG_2470.png" descr="IMG_2470.png"/>
          <p:cNvPicPr>
            <a:picLocks noChangeAspect="1"/>
          </p:cNvPicPr>
          <p:nvPr/>
        </p:nvPicPr>
        <p:blipFill>
          <a:blip r:embed="rId9">
            <a:extLst/>
          </a:blip>
          <a:srcRect l="29874" t="0" r="33520" b="91883"/>
          <a:stretch>
            <a:fillRect/>
          </a:stretch>
        </p:blipFill>
        <p:spPr>
          <a:xfrm>
            <a:off x="12152491" y="1717389"/>
            <a:ext cx="10081367" cy="1503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2" name="IMG_2470.png" descr="IMG_2470.png"/>
          <p:cNvPicPr>
            <a:picLocks noChangeAspect="1"/>
          </p:cNvPicPr>
          <p:nvPr/>
        </p:nvPicPr>
        <p:blipFill>
          <a:blip r:embed="rId9">
            <a:extLst/>
          </a:blip>
          <a:srcRect l="8180" t="9518" r="10847" b="78927"/>
          <a:stretch>
            <a:fillRect/>
          </a:stretch>
        </p:blipFill>
        <p:spPr>
          <a:xfrm>
            <a:off x="7266300" y="2992975"/>
            <a:ext cx="16209893" cy="1555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3" name="IMG_2470.png" descr="IMG_2470.png"/>
          <p:cNvPicPr>
            <a:picLocks noChangeAspect="1"/>
          </p:cNvPicPr>
          <p:nvPr/>
        </p:nvPicPr>
        <p:blipFill>
          <a:blip r:embed="rId9">
            <a:extLst/>
          </a:blip>
          <a:srcRect l="20657" t="21681" r="32758" b="42611"/>
          <a:stretch>
            <a:fillRect/>
          </a:stretch>
        </p:blipFill>
        <p:spPr>
          <a:xfrm>
            <a:off x="9274659" y="4622693"/>
            <a:ext cx="8265509" cy="4260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4" name="IMG_2470.png" descr="IMG_2470.png"/>
          <p:cNvPicPr>
            <a:picLocks noChangeAspect="1"/>
          </p:cNvPicPr>
          <p:nvPr/>
        </p:nvPicPr>
        <p:blipFill>
          <a:blip r:embed="rId9">
            <a:extLst/>
          </a:blip>
          <a:srcRect l="10640" t="57700" r="14492" b="21681"/>
          <a:stretch>
            <a:fillRect/>
          </a:stretch>
        </p:blipFill>
        <p:spPr>
          <a:xfrm>
            <a:off x="6719425" y="9803683"/>
            <a:ext cx="14205486" cy="26309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3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80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8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8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8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8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0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89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0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1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92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3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4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5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6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99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9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9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02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1" grpId="1"/>
      <p:bldP build="whole" bldLvl="1" animBg="1" rev="0" advAuto="0" spid="1784" grpId="4"/>
      <p:bldP build="whole" bldLvl="1" animBg="1" rev="0" advAuto="0" spid="1783" grpId="3"/>
      <p:bldP build="whole" bldLvl="1" animBg="1" rev="0" advAuto="0" spid="178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80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0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810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808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0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8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1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4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4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7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7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8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88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89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91" name="IMG_2470.png" descr="IMG_2470.png"/>
          <p:cNvPicPr>
            <a:picLocks noChangeAspect="1"/>
          </p:cNvPicPr>
          <p:nvPr/>
        </p:nvPicPr>
        <p:blipFill>
          <a:blip r:embed="rId10">
            <a:extLst/>
          </a:blip>
          <a:srcRect l="11134" t="86817" r="14770" b="0"/>
          <a:stretch>
            <a:fillRect/>
          </a:stretch>
        </p:blipFill>
        <p:spPr>
          <a:xfrm>
            <a:off x="2504514" y="2776867"/>
            <a:ext cx="20795617" cy="2488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0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90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9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9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9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9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0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9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9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9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9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0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0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0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0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1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4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7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7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9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8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99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992" name="IMG_4768.png" descr="IMG_476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96912" y="2154117"/>
            <a:ext cx="15810705" cy="101826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1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00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9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9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9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9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0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97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8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9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00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01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02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03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04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07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0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0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10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01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1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18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016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1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9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1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3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4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4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8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8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9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9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09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99" name="IMG_2471.png" descr="IMG_2471.png"/>
          <p:cNvPicPr>
            <a:picLocks noChangeAspect="1"/>
          </p:cNvPicPr>
          <p:nvPr/>
        </p:nvPicPr>
        <p:blipFill>
          <a:blip r:embed="rId10">
            <a:extLst/>
          </a:blip>
          <a:srcRect l="38844" t="20604" r="19931" b="68868"/>
          <a:stretch>
            <a:fillRect/>
          </a:stretch>
        </p:blipFill>
        <p:spPr>
          <a:xfrm>
            <a:off x="11577022" y="1948337"/>
            <a:ext cx="10656881" cy="12376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6" name="تجميع"/>
          <p:cNvGrpSpPr/>
          <p:nvPr/>
        </p:nvGrpSpPr>
        <p:grpSpPr>
          <a:xfrm>
            <a:off x="16312429" y="3185793"/>
            <a:ext cx="4725664" cy="9065804"/>
            <a:chOff x="0" y="-24043"/>
            <a:chExt cx="4725663" cy="9065802"/>
          </a:xfrm>
        </p:grpSpPr>
        <p:pic>
          <p:nvPicPr>
            <p:cNvPr id="2100" name="IMG_2471.png" descr="IMG_2471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69156" t="32581" r="20998" b="58417"/>
            <a:stretch>
              <a:fillRect/>
            </a:stretch>
          </p:blipFill>
          <p:spPr>
            <a:xfrm>
              <a:off x="1439161" y="-24044"/>
              <a:ext cx="2911850" cy="1210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1" name="IMG_2471.png" descr="IMG_2471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5217" t="32748" r="52766" b="57831"/>
            <a:stretch>
              <a:fillRect/>
            </a:stretch>
          </p:blipFill>
          <p:spPr>
            <a:xfrm>
              <a:off x="1003951" y="1650552"/>
              <a:ext cx="3554008" cy="1267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2" name="IMG_2471.png" descr="IMG_2471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63938" t="42594" r="20084" b="48404"/>
            <a:stretch>
              <a:fillRect/>
            </a:stretch>
          </p:blipFill>
          <p:spPr>
            <a:xfrm>
              <a:off x="0" y="4572284"/>
              <a:ext cx="4725664" cy="1210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3" name="IMG_2471.png" descr="IMG_2471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1979" t="42174" r="53299" b="47735"/>
            <a:stretch>
              <a:fillRect/>
            </a:stretch>
          </p:blipFill>
          <p:spPr>
            <a:xfrm>
              <a:off x="204318" y="5998894"/>
              <a:ext cx="4353890" cy="13571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4" name="IMG_2471.png" descr="IMG_2471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5811" t="31760" r="82172" b="58819"/>
            <a:stretch>
              <a:fillRect/>
            </a:stretch>
          </p:blipFill>
          <p:spPr>
            <a:xfrm>
              <a:off x="797017" y="3089143"/>
              <a:ext cx="3554008" cy="1267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5" name="IMG_2471.png" descr="IMG_2471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525" t="42174" r="82172" b="46898"/>
            <a:stretch>
              <a:fillRect/>
            </a:stretch>
          </p:blipFill>
          <p:spPr>
            <a:xfrm>
              <a:off x="247848" y="7571950"/>
              <a:ext cx="4229964" cy="1469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25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12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1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0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0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0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2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1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1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2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11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2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2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2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4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4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4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9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9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0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0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0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207" name="IMG_2471.png" descr="IMG_2471.png"/>
          <p:cNvPicPr>
            <a:picLocks noChangeAspect="1"/>
          </p:cNvPicPr>
          <p:nvPr/>
        </p:nvPicPr>
        <p:blipFill>
          <a:blip r:embed="rId9">
            <a:extLst/>
          </a:blip>
          <a:srcRect l="38797" t="20604" r="19931" b="68971"/>
          <a:stretch>
            <a:fillRect/>
          </a:stretch>
        </p:blipFill>
        <p:spPr>
          <a:xfrm>
            <a:off x="9799909" y="1869601"/>
            <a:ext cx="13025171" cy="14962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4" name="تجميع"/>
          <p:cNvGrpSpPr/>
          <p:nvPr/>
        </p:nvGrpSpPr>
        <p:grpSpPr>
          <a:xfrm>
            <a:off x="16035732" y="3365819"/>
            <a:ext cx="4725665" cy="9065804"/>
            <a:chOff x="0" y="-24043"/>
            <a:chExt cx="4725663" cy="9065802"/>
          </a:xfrm>
        </p:grpSpPr>
        <p:pic>
          <p:nvPicPr>
            <p:cNvPr id="2208" name="IMG_2471.png" descr="IMG_2471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69156" t="32581" r="20998" b="58417"/>
            <a:stretch>
              <a:fillRect/>
            </a:stretch>
          </p:blipFill>
          <p:spPr>
            <a:xfrm>
              <a:off x="1439161" y="-24044"/>
              <a:ext cx="2911850" cy="1210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9" name="IMG_2471.png" descr="IMG_2471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35217" t="32748" r="52766" b="57831"/>
            <a:stretch>
              <a:fillRect/>
            </a:stretch>
          </p:blipFill>
          <p:spPr>
            <a:xfrm>
              <a:off x="1003951" y="1650552"/>
              <a:ext cx="3554008" cy="1267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0" name="IMG_2471.png" descr="IMG_2471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63938" t="42594" r="20084" b="48404"/>
            <a:stretch>
              <a:fillRect/>
            </a:stretch>
          </p:blipFill>
          <p:spPr>
            <a:xfrm>
              <a:off x="0" y="4572284"/>
              <a:ext cx="4725664" cy="1210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1" name="IMG_2471.png" descr="IMG_2471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31979" t="42174" r="53299" b="47735"/>
            <a:stretch>
              <a:fillRect/>
            </a:stretch>
          </p:blipFill>
          <p:spPr>
            <a:xfrm>
              <a:off x="204318" y="5998894"/>
              <a:ext cx="4353890" cy="13571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2" name="IMG_2471.png" descr="IMG_2471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5811" t="31760" r="82172" b="58819"/>
            <a:stretch>
              <a:fillRect/>
            </a:stretch>
          </p:blipFill>
          <p:spPr>
            <a:xfrm>
              <a:off x="797017" y="3089143"/>
              <a:ext cx="3554008" cy="1267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3" name="IMG_2471.png" descr="IMG_2471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3525" t="42174" r="82172" b="46898"/>
            <a:stretch>
              <a:fillRect/>
            </a:stretch>
          </p:blipFill>
          <p:spPr>
            <a:xfrm>
              <a:off x="247848" y="7571950"/>
              <a:ext cx="4229964" cy="1469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15" name="سبعة  من عشرة"/>
          <p:cNvSpPr txBox="1"/>
          <p:nvPr/>
        </p:nvSpPr>
        <p:spPr>
          <a:xfrm>
            <a:off x="11714523" y="3256802"/>
            <a:ext cx="3526462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سبعة  من عشرة</a:t>
            </a:r>
          </a:p>
        </p:txBody>
      </p:sp>
      <p:sp>
        <p:nvSpPr>
          <p:cNvPr id="2216" name="ثمانية  من مئة"/>
          <p:cNvSpPr txBox="1"/>
          <p:nvPr/>
        </p:nvSpPr>
        <p:spPr>
          <a:xfrm>
            <a:off x="12191999" y="4796214"/>
            <a:ext cx="3092759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ثمانية  من مئة</a:t>
            </a:r>
          </a:p>
        </p:txBody>
      </p:sp>
      <p:sp>
        <p:nvSpPr>
          <p:cNvPr id="2217" name="خمسة و اثنان وثلاثون من مئة"/>
          <p:cNvSpPr txBox="1"/>
          <p:nvPr/>
        </p:nvSpPr>
        <p:spPr>
          <a:xfrm>
            <a:off x="8951365" y="6405292"/>
            <a:ext cx="6888783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خمسة و اثنان وثلاثون من مئة</a:t>
            </a:r>
          </a:p>
        </p:txBody>
      </p:sp>
      <p:sp>
        <p:nvSpPr>
          <p:cNvPr id="2218" name="اثنان وعشرون من ألف"/>
          <p:cNvSpPr txBox="1"/>
          <p:nvPr/>
        </p:nvSpPr>
        <p:spPr>
          <a:xfrm>
            <a:off x="10457914" y="7847796"/>
            <a:ext cx="5178920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اثنان وعشرون من ألف </a:t>
            </a:r>
          </a:p>
        </p:txBody>
      </p:sp>
      <p:sp>
        <p:nvSpPr>
          <p:cNvPr id="2219" name="اربعة وثلاثون و خمس مئة واثنان وأربعين من ألف"/>
          <p:cNvSpPr txBox="1"/>
          <p:nvPr/>
        </p:nvSpPr>
        <p:spPr>
          <a:xfrm>
            <a:off x="4697819" y="9456873"/>
            <a:ext cx="10939015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اربعة وثلاثون و خمس مئة واثنان وأربعين من ألف </a:t>
            </a:r>
          </a:p>
        </p:txBody>
      </p:sp>
      <p:sp>
        <p:nvSpPr>
          <p:cNvPr id="2220" name="ثمانية و ستة آلاف و مئتان و أربعة وثمانون من عشرة ألاف"/>
          <p:cNvSpPr txBox="1"/>
          <p:nvPr/>
        </p:nvSpPr>
        <p:spPr>
          <a:xfrm>
            <a:off x="3144050" y="11053842"/>
            <a:ext cx="12696098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ثمانية و ستة آلاف و مئتان و أربعة وثمانون من عشرة ألاف  </a:t>
            </a:r>
          </a:p>
        </p:txBody>
      </p:sp>
      <p:grpSp>
        <p:nvGrpSpPr>
          <p:cNvPr id="2239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23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22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2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2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2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3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225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6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7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28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9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0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1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2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35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3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3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38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4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4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46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244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4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4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1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1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2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2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2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27" name="IMG_2471.png" descr="IMG_2471.png"/>
          <p:cNvPicPr>
            <a:picLocks noChangeAspect="1"/>
          </p:cNvPicPr>
          <p:nvPr/>
        </p:nvPicPr>
        <p:blipFill>
          <a:blip r:embed="rId10">
            <a:extLst/>
          </a:blip>
          <a:srcRect l="3873" t="52249" r="20303" b="13601"/>
          <a:stretch>
            <a:fillRect/>
          </a:stretch>
        </p:blipFill>
        <p:spPr>
          <a:xfrm>
            <a:off x="3772678" y="2345056"/>
            <a:ext cx="19601079" cy="40146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6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34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3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32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2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3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4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3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3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4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34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4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4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4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2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2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2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428" name="IMG_2471.png" descr="IMG_2471.png"/>
          <p:cNvPicPr>
            <a:picLocks noChangeAspect="1"/>
          </p:cNvPicPr>
          <p:nvPr/>
        </p:nvPicPr>
        <p:blipFill>
          <a:blip r:embed="rId9">
            <a:extLst/>
          </a:blip>
          <a:srcRect l="28148" t="52249" r="20303" b="37223"/>
          <a:stretch>
            <a:fillRect/>
          </a:stretch>
        </p:blipFill>
        <p:spPr>
          <a:xfrm>
            <a:off x="9781271" y="2321012"/>
            <a:ext cx="13325715" cy="1237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9" name="IMG_2471.png" descr="IMG_2471.png"/>
          <p:cNvPicPr>
            <a:picLocks noChangeAspect="1"/>
          </p:cNvPicPr>
          <p:nvPr/>
        </p:nvPicPr>
        <p:blipFill>
          <a:blip r:embed="rId9">
            <a:extLst/>
          </a:blip>
          <a:srcRect l="61119" t="65236" r="20303" b="24441"/>
          <a:stretch>
            <a:fillRect/>
          </a:stretch>
        </p:blipFill>
        <p:spPr>
          <a:xfrm>
            <a:off x="16122584" y="3725363"/>
            <a:ext cx="4802278" cy="1213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0" name="IMG_2471.png" descr="IMG_2471.png"/>
          <p:cNvPicPr>
            <a:picLocks noChangeAspect="1"/>
          </p:cNvPicPr>
          <p:nvPr/>
        </p:nvPicPr>
        <p:blipFill>
          <a:blip r:embed="rId9">
            <a:extLst/>
          </a:blip>
          <a:srcRect l="25404" t="64213" r="53414" b="25463"/>
          <a:stretch>
            <a:fillRect/>
          </a:stretch>
        </p:blipFill>
        <p:spPr>
          <a:xfrm>
            <a:off x="15415301" y="5196909"/>
            <a:ext cx="5475498" cy="1213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1" name="IMG_2471.png" descr="IMG_2471.png"/>
          <p:cNvPicPr>
            <a:picLocks noChangeAspect="1"/>
          </p:cNvPicPr>
          <p:nvPr/>
        </p:nvPicPr>
        <p:blipFill>
          <a:blip r:embed="rId9">
            <a:extLst/>
          </a:blip>
          <a:srcRect l="48563" t="75052" r="20861" b="13704"/>
          <a:stretch>
            <a:fillRect/>
          </a:stretch>
        </p:blipFill>
        <p:spPr>
          <a:xfrm>
            <a:off x="13084104" y="6881927"/>
            <a:ext cx="7903895" cy="1321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2" name="IMG_2471.png" descr="IMG_2471.png"/>
          <p:cNvPicPr>
            <a:picLocks noChangeAspect="1"/>
          </p:cNvPicPr>
          <p:nvPr/>
        </p:nvPicPr>
        <p:blipFill>
          <a:blip r:embed="rId9">
            <a:extLst/>
          </a:blip>
          <a:srcRect l="3966" t="75257" r="53228" b="13499"/>
          <a:stretch>
            <a:fillRect/>
          </a:stretch>
        </p:blipFill>
        <p:spPr>
          <a:xfrm>
            <a:off x="9922200" y="8914174"/>
            <a:ext cx="11065621" cy="132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433" name="٠٫٩"/>
          <p:cNvSpPr txBox="1"/>
          <p:nvPr/>
        </p:nvSpPr>
        <p:spPr>
          <a:xfrm>
            <a:off x="11197924" y="3510081"/>
            <a:ext cx="1342391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٠٫٩</a:t>
            </a:r>
          </a:p>
        </p:txBody>
      </p:sp>
      <p:sp>
        <p:nvSpPr>
          <p:cNvPr id="2434" name="٠٫٩+ ٠"/>
          <p:cNvSpPr txBox="1"/>
          <p:nvPr/>
        </p:nvSpPr>
        <p:spPr>
          <a:xfrm>
            <a:off x="5605484" y="3474190"/>
            <a:ext cx="2308062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٠٫٩+ ٠ </a:t>
            </a:r>
          </a:p>
        </p:txBody>
      </p:sp>
      <p:sp>
        <p:nvSpPr>
          <p:cNvPr id="2435" name="٠٫٠١٢"/>
          <p:cNvSpPr txBox="1"/>
          <p:nvPr/>
        </p:nvSpPr>
        <p:spPr>
          <a:xfrm>
            <a:off x="10835974" y="5248922"/>
            <a:ext cx="2066291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٠٫٠١٢</a:t>
            </a:r>
          </a:p>
        </p:txBody>
      </p:sp>
      <p:sp>
        <p:nvSpPr>
          <p:cNvPr id="2436" name="٠٫٠٠٢+ ٠٫٠١+ ٠"/>
          <p:cNvSpPr txBox="1"/>
          <p:nvPr/>
        </p:nvSpPr>
        <p:spPr>
          <a:xfrm>
            <a:off x="2965395" y="5083268"/>
            <a:ext cx="4962598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٠٫٠٠٢+ ٠٫٠١+ ٠ </a:t>
            </a:r>
          </a:p>
        </p:txBody>
      </p:sp>
      <p:sp>
        <p:nvSpPr>
          <p:cNvPr id="2437" name="٣٫٢٢"/>
          <p:cNvSpPr txBox="1"/>
          <p:nvPr/>
        </p:nvSpPr>
        <p:spPr>
          <a:xfrm>
            <a:off x="10164779" y="6858000"/>
            <a:ext cx="1704341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٣٫٢٢</a:t>
            </a:r>
          </a:p>
        </p:txBody>
      </p:sp>
      <p:sp>
        <p:nvSpPr>
          <p:cNvPr id="2438" name="٠٫٠٢+ ٠٫٢+ ٣"/>
          <p:cNvSpPr txBox="1"/>
          <p:nvPr/>
        </p:nvSpPr>
        <p:spPr>
          <a:xfrm>
            <a:off x="2520818" y="6738186"/>
            <a:ext cx="4238698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٠٫٠٢+ ٠٫٢+ ٣ </a:t>
            </a:r>
          </a:p>
        </p:txBody>
      </p:sp>
      <p:sp>
        <p:nvSpPr>
          <p:cNvPr id="2439" name="٤٩٫٠٠٣٦"/>
          <p:cNvSpPr txBox="1"/>
          <p:nvPr/>
        </p:nvSpPr>
        <p:spPr>
          <a:xfrm>
            <a:off x="14216946" y="10416495"/>
            <a:ext cx="3637573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٤٩٫٠٠٣٦</a:t>
            </a:r>
          </a:p>
        </p:txBody>
      </p:sp>
      <p:sp>
        <p:nvSpPr>
          <p:cNvPr id="2440" name="٠٫٠٠٠٦+ ٠٫٠٠٣+ ٩ + ٤٠"/>
          <p:cNvSpPr txBox="1"/>
          <p:nvPr/>
        </p:nvSpPr>
        <p:spPr>
          <a:xfrm>
            <a:off x="4640166" y="10391724"/>
            <a:ext cx="7013766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٠٫٠٠٠٦+ ٠٫٠٠٣+ ٩ + ٤٠ </a:t>
            </a:r>
          </a:p>
        </p:txBody>
      </p:sp>
      <p:sp>
        <p:nvSpPr>
          <p:cNvPr id="2441" name="قياسية"/>
          <p:cNvSpPr txBox="1"/>
          <p:nvPr/>
        </p:nvSpPr>
        <p:spPr>
          <a:xfrm>
            <a:off x="12403878" y="3474190"/>
            <a:ext cx="1714591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قياسية </a:t>
            </a:r>
          </a:p>
        </p:txBody>
      </p:sp>
      <p:sp>
        <p:nvSpPr>
          <p:cNvPr id="2442" name="تحليلية"/>
          <p:cNvSpPr txBox="1"/>
          <p:nvPr/>
        </p:nvSpPr>
        <p:spPr>
          <a:xfrm>
            <a:off x="7787015" y="3474190"/>
            <a:ext cx="1815330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تحليلية</a:t>
            </a:r>
          </a:p>
        </p:txBody>
      </p:sp>
      <p:sp>
        <p:nvSpPr>
          <p:cNvPr id="2443" name="قياسية"/>
          <p:cNvSpPr txBox="1"/>
          <p:nvPr/>
        </p:nvSpPr>
        <p:spPr>
          <a:xfrm>
            <a:off x="12721289" y="5248922"/>
            <a:ext cx="1714592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قياسية </a:t>
            </a:r>
          </a:p>
        </p:txBody>
      </p:sp>
      <p:sp>
        <p:nvSpPr>
          <p:cNvPr id="2444" name="تحليلية"/>
          <p:cNvSpPr txBox="1"/>
          <p:nvPr/>
        </p:nvSpPr>
        <p:spPr>
          <a:xfrm>
            <a:off x="7845147" y="5083268"/>
            <a:ext cx="1815329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تحليلية</a:t>
            </a:r>
          </a:p>
        </p:txBody>
      </p:sp>
      <p:sp>
        <p:nvSpPr>
          <p:cNvPr id="2445" name="قياسية"/>
          <p:cNvSpPr txBox="1"/>
          <p:nvPr/>
        </p:nvSpPr>
        <p:spPr>
          <a:xfrm>
            <a:off x="11546583" y="6858000"/>
            <a:ext cx="1714591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قياسية </a:t>
            </a:r>
          </a:p>
        </p:txBody>
      </p:sp>
      <p:sp>
        <p:nvSpPr>
          <p:cNvPr id="2446" name="تحليلية"/>
          <p:cNvSpPr txBox="1"/>
          <p:nvPr/>
        </p:nvSpPr>
        <p:spPr>
          <a:xfrm>
            <a:off x="6670440" y="6692345"/>
            <a:ext cx="1815330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تحليلية</a:t>
            </a:r>
          </a:p>
        </p:txBody>
      </p:sp>
      <p:sp>
        <p:nvSpPr>
          <p:cNvPr id="2447" name="قياسية"/>
          <p:cNvSpPr txBox="1"/>
          <p:nvPr/>
        </p:nvSpPr>
        <p:spPr>
          <a:xfrm>
            <a:off x="17597432" y="10416495"/>
            <a:ext cx="1714592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قياسية </a:t>
            </a:r>
          </a:p>
        </p:txBody>
      </p:sp>
      <p:sp>
        <p:nvSpPr>
          <p:cNvPr id="2448" name="تحليلية"/>
          <p:cNvSpPr txBox="1"/>
          <p:nvPr/>
        </p:nvSpPr>
        <p:spPr>
          <a:xfrm>
            <a:off x="11653931" y="10324668"/>
            <a:ext cx="1815330" cy="160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7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تحليلية</a:t>
            </a:r>
          </a:p>
        </p:txBody>
      </p:sp>
      <p:grpSp>
        <p:nvGrpSpPr>
          <p:cNvPr id="246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46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45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44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5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5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6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45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5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5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5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5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5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5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6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46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6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6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9" grpId="2"/>
      <p:bldP build="whole" bldLvl="1" animBg="1" rev="0" advAuto="0" spid="2431" grpId="4"/>
      <p:bldP build="whole" bldLvl="1" animBg="1" rev="0" advAuto="0" spid="2432" grpId="5"/>
      <p:bldP build="whole" bldLvl="1" animBg="1" rev="0" advAuto="0" spid="2428" grpId="1"/>
      <p:bldP build="whole" bldLvl="1" animBg="1" rev="0" advAuto="0" spid="2430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46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7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7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47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7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5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7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1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1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1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4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4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5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5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5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555" name="IMG_2471.png" descr="IMG_2471.png"/>
          <p:cNvPicPr>
            <a:picLocks noChangeAspect="1"/>
          </p:cNvPicPr>
          <p:nvPr/>
        </p:nvPicPr>
        <p:blipFill>
          <a:blip r:embed="rId10">
            <a:extLst/>
          </a:blip>
          <a:srcRect l="3687" t="86505" r="20489" b="0"/>
          <a:stretch>
            <a:fillRect/>
          </a:stretch>
        </p:blipFill>
        <p:spPr>
          <a:xfrm>
            <a:off x="2441452" y="2504998"/>
            <a:ext cx="21268915" cy="17214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4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57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55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55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5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5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7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560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1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2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63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4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5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6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7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70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56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6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73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7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1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1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1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4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4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54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65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65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656" name="IMG_2471.png" descr="IMG_2471.png"/>
          <p:cNvPicPr>
            <a:picLocks noChangeAspect="1"/>
          </p:cNvPicPr>
          <p:nvPr/>
        </p:nvPicPr>
        <p:blipFill>
          <a:blip r:embed="rId9">
            <a:extLst/>
          </a:blip>
          <a:srcRect l="3687" t="86505" r="20489" b="0"/>
          <a:stretch>
            <a:fillRect/>
          </a:stretch>
        </p:blipFill>
        <p:spPr>
          <a:xfrm>
            <a:off x="2441452" y="2504998"/>
            <a:ext cx="21268915" cy="1721469"/>
          </a:xfrm>
          <a:prstGeom prst="rect">
            <a:avLst/>
          </a:prstGeom>
          <a:ln w="12700">
            <a:miter lim="400000"/>
          </a:ln>
        </p:spPr>
      </p:pic>
      <p:sp>
        <p:nvSpPr>
          <p:cNvPr id="2657" name="ثمانية عشر و خمسة وسبعون من مئة"/>
          <p:cNvSpPr txBox="1"/>
          <p:nvPr/>
        </p:nvSpPr>
        <p:spPr>
          <a:xfrm>
            <a:off x="6359344" y="5385858"/>
            <a:ext cx="9101433" cy="18239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66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ثمانية عشر و خمسة وسبعون من مئة</a:t>
            </a:r>
          </a:p>
        </p:txBody>
      </p:sp>
      <p:sp>
        <p:nvSpPr>
          <p:cNvPr id="2658" name="لفظية"/>
          <p:cNvSpPr txBox="1"/>
          <p:nvPr/>
        </p:nvSpPr>
        <p:spPr>
          <a:xfrm>
            <a:off x="15769896" y="5385858"/>
            <a:ext cx="1596515" cy="18239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66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لفظية</a:t>
            </a:r>
          </a:p>
        </p:txBody>
      </p:sp>
      <p:sp>
        <p:nvSpPr>
          <p:cNvPr id="2659" name="تحليلية"/>
          <p:cNvSpPr txBox="1"/>
          <p:nvPr/>
        </p:nvSpPr>
        <p:spPr>
          <a:xfrm>
            <a:off x="15304956" y="8080127"/>
            <a:ext cx="2061455" cy="18239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6600">
                <a:solidFill>
                  <a:srgbClr val="B92D5D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تحليلية</a:t>
            </a:r>
          </a:p>
        </p:txBody>
      </p:sp>
      <p:sp>
        <p:nvSpPr>
          <p:cNvPr id="2660" name="٠٫٠٥+ ٠٫٧+ ٨ + ١٠"/>
          <p:cNvSpPr txBox="1"/>
          <p:nvPr/>
        </p:nvSpPr>
        <p:spPr>
          <a:xfrm>
            <a:off x="8406435" y="8080127"/>
            <a:ext cx="6404705" cy="18239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6600">
                <a:solidFill>
                  <a:srgbClr val="0061FE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٠٫٠٥+ ٠٫٧+ ٨ + ١٠ </a:t>
            </a:r>
          </a:p>
        </p:txBody>
      </p:sp>
      <p:grpSp>
        <p:nvGrpSpPr>
          <p:cNvPr id="2679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67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66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66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6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6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7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665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6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7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68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9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70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71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72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75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67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7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78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18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31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27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21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22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23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24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25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26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28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29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30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32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32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5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3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552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55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53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53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3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3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4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538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9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40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41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42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43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44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45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48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54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4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551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68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8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686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684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8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6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8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2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2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2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5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5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65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76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76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767" name="IMG_2472.png" descr="IMG_2472.png"/>
          <p:cNvPicPr>
            <a:picLocks noChangeAspect="1"/>
          </p:cNvPicPr>
          <p:nvPr/>
        </p:nvPicPr>
        <p:blipFill>
          <a:blip r:embed="rId10">
            <a:extLst/>
          </a:blip>
          <a:srcRect l="0" t="40284" r="25979" b="26193"/>
          <a:stretch>
            <a:fillRect/>
          </a:stretch>
        </p:blipFill>
        <p:spPr>
          <a:xfrm>
            <a:off x="4258647" y="2406988"/>
            <a:ext cx="17975312" cy="32964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86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78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77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76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6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7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8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77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7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7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7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7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7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7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7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8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78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8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8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8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1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2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2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2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5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5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66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86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86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868" name="IMG_2472.png" descr="IMG_2472.png"/>
          <p:cNvPicPr>
            <a:picLocks noChangeAspect="1"/>
          </p:cNvPicPr>
          <p:nvPr/>
        </p:nvPicPr>
        <p:blipFill>
          <a:blip r:embed="rId9">
            <a:extLst/>
          </a:blip>
          <a:srcRect l="0" t="40284" r="25979" b="26193"/>
          <a:stretch>
            <a:fillRect/>
          </a:stretch>
        </p:blipFill>
        <p:spPr>
          <a:xfrm>
            <a:off x="3619525" y="2714105"/>
            <a:ext cx="19345794" cy="3547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9" name="مستطيل مستطيل" descr="مستطيل مستطيل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30800" y="4202902"/>
            <a:ext cx="3735345" cy="1738514"/>
          </a:xfrm>
          <a:prstGeom prst="rect">
            <a:avLst/>
          </a:prstGeom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p:spPr>
      </p:pic>
      <p:pic>
        <p:nvPicPr>
          <p:cNvPr id="2870" name="IMG_2509.png" descr="IMG_2509.png"/>
          <p:cNvPicPr>
            <a:picLocks noChangeAspect="1"/>
          </p:cNvPicPr>
          <p:nvPr/>
        </p:nvPicPr>
        <p:blipFill>
          <a:blip r:embed="rId11">
            <a:extLst/>
          </a:blip>
          <a:srcRect l="3139" t="0" r="3139" b="0"/>
          <a:stretch>
            <a:fillRect/>
          </a:stretch>
        </p:blipFill>
        <p:spPr>
          <a:xfrm>
            <a:off x="4456932" y="7433571"/>
            <a:ext cx="17099019" cy="15738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89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88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7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7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7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8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87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7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7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7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7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8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8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8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8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88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8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8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0" grpId="3"/>
      <p:bldP build="whole" bldLvl="1" animBg="1" rev="0" advAuto="0" spid="2868" grpId="1"/>
      <p:bldP build="whole" bldLvl="1" animBg="1" rev="0" advAuto="0" spid="2869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3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891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904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900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894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895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96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97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98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99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901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902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903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105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905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1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2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8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9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0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1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2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3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4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5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6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7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8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9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0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1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2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3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4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5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6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7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8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9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0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1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2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3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4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7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8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9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0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10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202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108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9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0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1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2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25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113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4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5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6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7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8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9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0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1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2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3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4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99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126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192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127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8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9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0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1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2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3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4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5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6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7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8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9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0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1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2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3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4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5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6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7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8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9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0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1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2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3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4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5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6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7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8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9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0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1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2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3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4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5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6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7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8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9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0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1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2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3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4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5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6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7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8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9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0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1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2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3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4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5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6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7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8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9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0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1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196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193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4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5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197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8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00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1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203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4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205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207" name="IMG_4769.jpeg" descr="IMG_4769.jpeg"/>
          <p:cNvPicPr>
            <a:picLocks noChangeAspect="1"/>
          </p:cNvPicPr>
          <p:nvPr/>
        </p:nvPicPr>
        <p:blipFill>
          <a:blip r:embed="rId4">
            <a:extLst/>
          </a:blip>
          <a:srcRect l="0" t="274" r="0" b="274"/>
          <a:stretch>
            <a:fillRect/>
          </a:stretch>
        </p:blipFill>
        <p:spPr>
          <a:xfrm>
            <a:off x="3275059" y="1998061"/>
            <a:ext cx="8669255" cy="10404381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208" name="IMG_4770.jpeg" descr="IMG_4770.jpeg"/>
          <p:cNvPicPr>
            <a:picLocks noChangeAspect="1"/>
          </p:cNvPicPr>
          <p:nvPr/>
        </p:nvPicPr>
        <p:blipFill>
          <a:blip r:embed="rId5">
            <a:extLst/>
          </a:blip>
          <a:srcRect l="0" t="1257" r="0" b="1257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20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6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432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211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2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15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213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4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16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7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8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9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0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1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2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3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4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5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6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7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8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9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0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1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2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3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4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5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6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7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8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9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0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1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2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3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4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5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6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7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8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9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0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1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2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3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4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5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6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7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8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9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0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1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2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3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4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5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6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7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8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9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0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1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2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3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4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5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6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7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8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9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0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1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2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3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4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5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6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7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8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9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0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1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2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3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4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5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6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7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8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9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0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1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2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3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4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5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6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7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8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9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0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1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2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3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4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5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6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7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8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21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319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0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24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322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3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27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325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6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28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31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329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0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32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3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4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5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6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7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8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9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0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1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2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3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4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5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6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7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8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9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0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1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2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3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4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5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6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7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8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9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0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1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2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3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4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5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6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7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8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9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0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1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2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3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4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5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6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7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8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9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0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1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2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3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4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5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6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7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8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9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0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1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2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3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4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5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6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7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429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398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9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0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1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2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3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4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5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6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7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8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9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0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1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2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3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4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5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6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7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8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9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0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1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2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3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4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5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6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7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8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430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1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35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433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4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547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3535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3533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3437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8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532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451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439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450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440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1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2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3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4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5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6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7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8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9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531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454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452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53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455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6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7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8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9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0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1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2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3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4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5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6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7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8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9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0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1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2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3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4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5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6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7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8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9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0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1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2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3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4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5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6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7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8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9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0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1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2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3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4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5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6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7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8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9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0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1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2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3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4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5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6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7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8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9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0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1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2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3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4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5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6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7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8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9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0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1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2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530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523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529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524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25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26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27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28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534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546" name="تجميع"/>
            <p:cNvGrpSpPr/>
            <p:nvPr/>
          </p:nvGrpSpPr>
          <p:grpSpPr>
            <a:xfrm>
              <a:off x="4880893" y="3010616"/>
              <a:ext cx="3622611" cy="4376297"/>
              <a:chOff x="0" y="0"/>
              <a:chExt cx="3622609" cy="4376295"/>
            </a:xfrm>
          </p:grpSpPr>
          <p:sp>
            <p:nvSpPr>
              <p:cNvPr id="3536" name="سؤال"/>
              <p:cNvSpPr txBox="1"/>
              <p:nvPr/>
            </p:nvSpPr>
            <p:spPr>
              <a:xfrm>
                <a:off x="486574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537" name="صفحة"/>
              <p:cNvSpPr txBox="1"/>
              <p:nvPr/>
            </p:nvSpPr>
            <p:spPr>
              <a:xfrm>
                <a:off x="358018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538" name="١٣ ، ٢٤"/>
              <p:cNvSpPr txBox="1"/>
              <p:nvPr/>
            </p:nvSpPr>
            <p:spPr>
              <a:xfrm>
                <a:off x="0" y="1135428"/>
                <a:ext cx="3622610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١٣ ، ٢٤</a:t>
                </a:r>
              </a:p>
            </p:txBody>
          </p:sp>
          <p:sp>
            <p:nvSpPr>
              <p:cNvPr id="3539" name="٨٨"/>
              <p:cNvSpPr txBox="1"/>
              <p:nvPr/>
            </p:nvSpPr>
            <p:spPr>
              <a:xfrm>
                <a:off x="689744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٨٨</a:t>
                </a:r>
              </a:p>
            </p:txBody>
          </p:sp>
          <p:grpSp>
            <p:nvGrpSpPr>
              <p:cNvPr id="3542" name="تجميع"/>
              <p:cNvGrpSpPr/>
              <p:nvPr/>
            </p:nvGrpSpPr>
            <p:grpSpPr>
              <a:xfrm>
                <a:off x="2493035" y="2307042"/>
                <a:ext cx="641922" cy="687251"/>
                <a:chOff x="0" y="0"/>
                <a:chExt cx="641921" cy="687249"/>
              </a:xfrm>
            </p:grpSpPr>
            <p:sp>
              <p:nvSpPr>
                <p:cNvPr id="3540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41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45" name="تجميع"/>
              <p:cNvGrpSpPr/>
              <p:nvPr/>
            </p:nvGrpSpPr>
            <p:grpSpPr>
              <a:xfrm>
                <a:off x="2620035" y="325689"/>
                <a:ext cx="641922" cy="687251"/>
                <a:chOff x="0" y="0"/>
                <a:chExt cx="641921" cy="687249"/>
              </a:xfrm>
            </p:grpSpPr>
            <p:sp>
              <p:nvSpPr>
                <p:cNvPr id="3543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44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54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3549" name="&quot;لا يكفي التوصل إلى النجاح المهم أن نبقى ناجحين.&quot;"/>
          <p:cNvSpPr txBox="1"/>
          <p:nvPr/>
        </p:nvSpPr>
        <p:spPr>
          <a:xfrm>
            <a:off x="6443117" y="10976643"/>
            <a:ext cx="11926703" cy="9361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"لا يكفي التوصل إلى النجاح المهم أن نبقى ناجحين."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5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613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57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16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61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graphicFrame>
        <p:nvGraphicFramePr>
          <p:cNvPr id="61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618" name="IMG_2465.png" descr="IMG_2465.png"/>
          <p:cNvPicPr>
            <a:picLocks noChangeAspect="1"/>
          </p:cNvPicPr>
          <p:nvPr/>
        </p:nvPicPr>
        <p:blipFill>
          <a:blip r:embed="rId9">
            <a:extLst/>
          </a:blip>
          <a:srcRect l="0" t="15984" r="0" b="59445"/>
          <a:stretch>
            <a:fillRect/>
          </a:stretch>
        </p:blipFill>
        <p:spPr>
          <a:xfrm>
            <a:off x="6510913" y="2614416"/>
            <a:ext cx="11082511" cy="3582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2465.png" descr="IMG_2465.png"/>
          <p:cNvPicPr>
            <a:picLocks noChangeAspect="1"/>
          </p:cNvPicPr>
          <p:nvPr/>
        </p:nvPicPr>
        <p:blipFill>
          <a:blip r:embed="rId9">
            <a:extLst/>
          </a:blip>
          <a:srcRect l="42197" t="56880" r="0" b="22424"/>
          <a:stretch>
            <a:fillRect/>
          </a:stretch>
        </p:blipFill>
        <p:spPr>
          <a:xfrm>
            <a:off x="11611553" y="7896456"/>
            <a:ext cx="6405955" cy="3017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G_2465.png" descr="IMG_2465.png"/>
          <p:cNvPicPr>
            <a:picLocks noChangeAspect="1"/>
          </p:cNvPicPr>
          <p:nvPr/>
        </p:nvPicPr>
        <p:blipFill>
          <a:blip r:embed="rId9">
            <a:extLst/>
          </a:blip>
          <a:srcRect l="38726" t="77328" r="3470" b="0"/>
          <a:stretch>
            <a:fillRect/>
          </a:stretch>
        </p:blipFill>
        <p:spPr>
          <a:xfrm>
            <a:off x="4791222" y="7608325"/>
            <a:ext cx="6406042" cy="33056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9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63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62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62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2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62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3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625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6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7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628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9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30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31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32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35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63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63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38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8" grpId="1"/>
      <p:bldP build="whole" bldLvl="1" animBg="1" rev="0" advAuto="0" spid="619" grpId="2"/>
      <p:bldP build="whole" bldLvl="1" animBg="1" rev="0" advAuto="0" spid="620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41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818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669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44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07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670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5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17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708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4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5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6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7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8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9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0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1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2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3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4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5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6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7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8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0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1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2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3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4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5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6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7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8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1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81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820" name="IMG_2466.png" descr="IMG_2466.png"/>
          <p:cNvPicPr>
            <a:picLocks noChangeAspect="1"/>
          </p:cNvPicPr>
          <p:nvPr/>
        </p:nvPicPr>
        <p:blipFill>
          <a:blip r:embed="rId9">
            <a:extLst/>
          </a:blip>
          <a:srcRect l="25988" t="0" r="2343" b="90283"/>
          <a:stretch>
            <a:fillRect/>
          </a:stretch>
        </p:blipFill>
        <p:spPr>
          <a:xfrm>
            <a:off x="8187709" y="1916335"/>
            <a:ext cx="13601221" cy="1378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1" name="IMG_2466.png" descr="IMG_2466.png"/>
          <p:cNvPicPr>
            <a:picLocks noChangeAspect="1"/>
          </p:cNvPicPr>
          <p:nvPr/>
        </p:nvPicPr>
        <p:blipFill>
          <a:blip r:embed="rId9">
            <a:extLst/>
          </a:blip>
          <a:srcRect l="9301" t="15697" r="0" b="38353"/>
          <a:stretch>
            <a:fillRect/>
          </a:stretch>
        </p:blipFill>
        <p:spPr>
          <a:xfrm>
            <a:off x="10330290" y="3295079"/>
            <a:ext cx="13077969" cy="4954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IMG_2466.png" descr="IMG_2466.png"/>
          <p:cNvPicPr>
            <a:picLocks noChangeAspect="1"/>
          </p:cNvPicPr>
          <p:nvPr/>
        </p:nvPicPr>
        <p:blipFill>
          <a:blip r:embed="rId9">
            <a:extLst/>
          </a:blip>
          <a:srcRect l="27795" t="62561" r="24665" b="0"/>
          <a:stretch>
            <a:fillRect/>
          </a:stretch>
        </p:blipFill>
        <p:spPr>
          <a:xfrm>
            <a:off x="1842044" y="2996555"/>
            <a:ext cx="9355215" cy="5508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IMG_2467.png" descr="IMG_2467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734594" y="8505577"/>
            <a:ext cx="15495103" cy="38259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2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84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82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82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2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82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3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82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3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83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3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3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3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3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3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83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3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4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1" grpId="2"/>
      <p:bldP build="whole" bldLvl="1" animBg="1" rev="0" advAuto="0" spid="822" grpId="3"/>
      <p:bldP build="whole" bldLvl="1" animBg="1" rev="0" advAuto="0" spid="823" grpId="4"/>
      <p:bldP build="whole" bldLvl="1" animBg="1" rev="0" advAuto="0" spid="8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4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021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72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47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10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73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20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911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5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6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7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8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9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0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1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2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3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4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5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6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7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8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9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0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1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2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3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4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5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6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7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8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9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0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1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2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3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4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5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6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7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8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9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02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023" name="IMG_2467.png" descr="IMG_2467.png"/>
          <p:cNvPicPr>
            <a:picLocks noChangeAspect="1"/>
          </p:cNvPicPr>
          <p:nvPr/>
        </p:nvPicPr>
        <p:blipFill>
          <a:blip r:embed="rId9">
            <a:extLst/>
          </a:blip>
          <a:srcRect l="75411" t="65042" r="0" b="6284"/>
          <a:stretch>
            <a:fillRect/>
          </a:stretch>
        </p:blipFill>
        <p:spPr>
          <a:xfrm>
            <a:off x="18781096" y="2431404"/>
            <a:ext cx="4744316" cy="13660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6" name="IMG_2491.jpeg"/>
          <p:cNvGrpSpPr/>
          <p:nvPr/>
        </p:nvGrpSpPr>
        <p:grpSpPr>
          <a:xfrm>
            <a:off x="6784499" y="2431404"/>
            <a:ext cx="6117766" cy="3020242"/>
            <a:chOff x="0" y="0"/>
            <a:chExt cx="6117764" cy="3020240"/>
          </a:xfrm>
        </p:grpSpPr>
        <p:pic>
          <p:nvPicPr>
            <p:cNvPr id="1025" name="IMG_2491.jpeg" descr="IMG_2491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0" b="0"/>
            <a:stretch>
              <a:fillRect/>
            </a:stretch>
          </p:blipFill>
          <p:spPr>
            <a:xfrm>
              <a:off x="50800" y="50800"/>
              <a:ext cx="6016165" cy="29186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24" name="IMG_2491.jpeg" descr="IMG_2491.jpe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" y="0"/>
              <a:ext cx="6117766" cy="3020241"/>
            </a:xfrm>
            <a:prstGeom prst="rect">
              <a:avLst/>
            </a:prstGeom>
            <a:effectLst/>
          </p:spPr>
        </p:pic>
      </p:grpSp>
      <p:grpSp>
        <p:nvGrpSpPr>
          <p:cNvPr id="1031" name="تجميع"/>
          <p:cNvGrpSpPr/>
          <p:nvPr/>
        </p:nvGrpSpPr>
        <p:grpSpPr>
          <a:xfrm>
            <a:off x="13605733" y="2431404"/>
            <a:ext cx="5825523" cy="2568028"/>
            <a:chOff x="0" y="0"/>
            <a:chExt cx="5825521" cy="2568027"/>
          </a:xfrm>
        </p:grpSpPr>
        <p:pic>
          <p:nvPicPr>
            <p:cNvPr id="1027" name="IMG_2487.png" descr="IMG_2487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5825522" cy="2494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8" name="١"/>
            <p:cNvSpPr txBox="1"/>
            <p:nvPr/>
          </p:nvSpPr>
          <p:spPr>
            <a:xfrm>
              <a:off x="2125768" y="1707346"/>
              <a:ext cx="725233" cy="79718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defRPr sz="62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029" name="٥"/>
            <p:cNvSpPr txBox="1"/>
            <p:nvPr/>
          </p:nvSpPr>
          <p:spPr>
            <a:xfrm>
              <a:off x="2851000" y="1770846"/>
              <a:ext cx="795066" cy="79718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defRPr sz="62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1030" name="٦"/>
            <p:cNvSpPr txBox="1"/>
            <p:nvPr/>
          </p:nvSpPr>
          <p:spPr>
            <a:xfrm>
              <a:off x="3528791" y="1729138"/>
              <a:ext cx="850978" cy="79718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defRPr sz="62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pic>
        <p:nvPicPr>
          <p:cNvPr id="1032" name="IMG_2467.png" descr="IMG_2467.png"/>
          <p:cNvPicPr>
            <a:picLocks noChangeAspect="1"/>
          </p:cNvPicPr>
          <p:nvPr/>
        </p:nvPicPr>
        <p:blipFill>
          <a:blip r:embed="rId9">
            <a:extLst/>
          </a:blip>
          <a:srcRect l="56845" t="65042" r="24236" b="6284"/>
          <a:stretch>
            <a:fillRect/>
          </a:stretch>
        </p:blipFill>
        <p:spPr>
          <a:xfrm>
            <a:off x="19874884" y="6981243"/>
            <a:ext cx="3650335" cy="13660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38" name="تجميع"/>
          <p:cNvGrpSpPr/>
          <p:nvPr/>
        </p:nvGrpSpPr>
        <p:grpSpPr>
          <a:xfrm>
            <a:off x="13605733" y="6713739"/>
            <a:ext cx="5840750" cy="2501927"/>
            <a:chOff x="0" y="0"/>
            <a:chExt cx="5840748" cy="2501926"/>
          </a:xfrm>
        </p:grpSpPr>
        <p:pic>
          <p:nvPicPr>
            <p:cNvPr id="1033" name="IMG_2487.png" descr="IMG_2487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5840749" cy="2501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37" name="تجميع"/>
            <p:cNvGrpSpPr/>
            <p:nvPr/>
          </p:nvGrpSpPr>
          <p:grpSpPr>
            <a:xfrm>
              <a:off x="2372984" y="1683024"/>
              <a:ext cx="2018233" cy="818903"/>
              <a:chOff x="0" y="0"/>
              <a:chExt cx="2018231" cy="818902"/>
            </a:xfrm>
          </p:grpSpPr>
          <p:sp>
            <p:nvSpPr>
              <p:cNvPr id="1034" name="٠"/>
              <p:cNvSpPr txBox="1"/>
              <p:nvPr/>
            </p:nvSpPr>
            <p:spPr>
              <a:xfrm>
                <a:off x="0" y="0"/>
                <a:ext cx="485469" cy="79926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noAutofit/>
              </a:bodyPr>
              <a:lstStyle>
                <a:lvl1pPr algn="ctr" defTabSz="1828800">
                  <a:defRPr sz="6200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035" name="٨"/>
              <p:cNvSpPr txBox="1"/>
              <p:nvPr/>
            </p:nvSpPr>
            <p:spPr>
              <a:xfrm>
                <a:off x="485468" y="16350"/>
                <a:ext cx="797143" cy="79926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noAutofit/>
              </a:bodyPr>
              <a:lstStyle>
                <a:lvl1pPr algn="ctr" defTabSz="1828800">
                  <a:defRPr sz="6200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1036" name="٥"/>
              <p:cNvSpPr txBox="1"/>
              <p:nvPr/>
            </p:nvSpPr>
            <p:spPr>
              <a:xfrm>
                <a:off x="1165030" y="19637"/>
                <a:ext cx="853202" cy="79926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noAutofit/>
              </a:bodyPr>
              <a:lstStyle>
                <a:lvl1pPr algn="ctr" defTabSz="1828800">
                  <a:defRPr sz="6200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</p:grpSp>
      <p:grpSp>
        <p:nvGrpSpPr>
          <p:cNvPr id="1041" name="IMG_2492.jpeg"/>
          <p:cNvGrpSpPr/>
          <p:nvPr/>
        </p:nvGrpSpPr>
        <p:grpSpPr>
          <a:xfrm>
            <a:off x="8671804" y="6165659"/>
            <a:ext cx="3804409" cy="3682643"/>
            <a:chOff x="0" y="0"/>
            <a:chExt cx="3804407" cy="3682641"/>
          </a:xfrm>
        </p:grpSpPr>
        <p:pic>
          <p:nvPicPr>
            <p:cNvPr id="1040" name="IMG_2492.jpeg" descr="IMG_2492.jpe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0" t="0" r="0" b="0"/>
            <a:stretch>
              <a:fillRect/>
            </a:stretch>
          </p:blipFill>
          <p:spPr>
            <a:xfrm>
              <a:off x="50800" y="50799"/>
              <a:ext cx="3702808" cy="35810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39" name="IMG_2492.jpeg" descr="IMG_2492.jpeg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" y="-1"/>
              <a:ext cx="3804409" cy="3682643"/>
            </a:xfrm>
            <a:prstGeom prst="rect">
              <a:avLst/>
            </a:prstGeom>
            <a:effectLst/>
          </p:spPr>
        </p:pic>
      </p:grpSp>
      <p:grpSp>
        <p:nvGrpSpPr>
          <p:cNvPr id="1060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05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04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04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4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4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5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046" name="IMG_4594.jpeg" descr="IMG_4594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47" name="IMG_4016.jpeg" descr="IMG_4016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48" name="صورة 20" descr="صورة 20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49" name="IMG_4017.jpeg" descr="IMG_4017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0" name="IMG_4020.jpeg" descr="IMG_4020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1" name="IMG_4022.jpeg" descr="IMG_4022.jpe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2" name="IMG_4023.png" descr="IMG_4023.png">
                  <a:hlinkClick r:id="rId2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3" name="IMG_4024.jpeg" descr="IMG_4024.jpeg"/>
                <p:cNvPicPr>
                  <a:picLocks noChangeAspect="0"/>
                </p:cNvPicPr>
                <p:nvPr/>
              </p:nvPicPr>
              <p:blipFill>
                <a:blip r:embed="rId2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56" name="تجميع">
                  <a:hlinkClick r:id="rId30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5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31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5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59" name="Picture 2" descr="Picture 2">
              <a:hlinkClick r:id="rId3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Class="entr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6" grpId="2"/>
      <p:bldP build="whole" bldLvl="1" animBg="1" rev="0" advAuto="0" spid="1032" grpId="3"/>
      <p:bldP build="whole" bldLvl="1" animBg="1" rev="0" advAuto="0" spid="1041" grpId="4"/>
      <p:bldP build="whole" bldLvl="1" animBg="1" rev="0" advAuto="0" spid="10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6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3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239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90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65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28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91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38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129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0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1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2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3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4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5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6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7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8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9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0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1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2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3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4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5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6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7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8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9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0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1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2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3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4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5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6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7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8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9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0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1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2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3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4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5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6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7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24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41" name="IMG_2559.png" descr="IMG_2559.png"/>
          <p:cNvPicPr>
            <a:picLocks noChangeAspect="1"/>
          </p:cNvPicPr>
          <p:nvPr/>
        </p:nvPicPr>
        <p:blipFill>
          <a:blip r:embed="rId9">
            <a:extLst/>
          </a:blip>
          <a:srcRect l="0" t="6474" r="30302" b="0"/>
          <a:stretch>
            <a:fillRect/>
          </a:stretch>
        </p:blipFill>
        <p:spPr>
          <a:xfrm>
            <a:off x="4496486" y="2404271"/>
            <a:ext cx="15226088" cy="10514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2" name="IMG_2560.png" descr="IMG_2560.png"/>
          <p:cNvPicPr>
            <a:picLocks noChangeAspect="1"/>
          </p:cNvPicPr>
          <p:nvPr/>
        </p:nvPicPr>
        <p:blipFill>
          <a:blip r:embed="rId10">
            <a:extLst/>
          </a:blip>
          <a:srcRect l="71189" t="0" r="0" b="59581"/>
          <a:stretch>
            <a:fillRect/>
          </a:stretch>
        </p:blipFill>
        <p:spPr>
          <a:xfrm>
            <a:off x="19607238" y="3011454"/>
            <a:ext cx="3897194" cy="28137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5400" dir="5400000">
              <a:srgbClr val="000000">
                <a:alpha val="75000"/>
              </a:srgbClr>
            </a:outerShdw>
          </a:effectLst>
        </p:spPr>
      </p:pic>
      <p:grpSp>
        <p:nvGrpSpPr>
          <p:cNvPr id="1261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25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4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4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4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4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5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47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48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49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50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1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2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3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4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57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5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5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60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263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76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271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75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272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77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8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9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0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1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2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3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0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9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9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pSp>
        <p:nvGrpSpPr>
          <p:cNvPr id="130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301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02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30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305" name="IMG_2469.png" descr="IMG_2469.png"/>
          <p:cNvPicPr>
            <a:picLocks noChangeAspect="1"/>
          </p:cNvPicPr>
          <p:nvPr/>
        </p:nvPicPr>
        <p:blipFill>
          <a:blip r:embed="rId9">
            <a:extLst/>
          </a:blip>
          <a:srcRect l="14268" t="1354" r="48600" b="90973"/>
          <a:stretch>
            <a:fillRect/>
          </a:stretch>
        </p:blipFill>
        <p:spPr>
          <a:xfrm>
            <a:off x="12465625" y="1786948"/>
            <a:ext cx="9768275" cy="1272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6" name="IMG_2482.png" descr="IMG_2482.png"/>
          <p:cNvPicPr>
            <a:picLocks noChangeAspect="1"/>
          </p:cNvPicPr>
          <p:nvPr/>
        </p:nvPicPr>
        <p:blipFill>
          <a:blip r:embed="rId10">
            <a:extLst/>
          </a:blip>
          <a:srcRect l="73525" t="46010" r="0" b="7544"/>
          <a:stretch>
            <a:fillRect/>
          </a:stretch>
        </p:blipFill>
        <p:spPr>
          <a:xfrm>
            <a:off x="19844275" y="5154372"/>
            <a:ext cx="3596572" cy="397912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307" name="IMG_2482.png" descr="IMG_2482.png"/>
          <p:cNvPicPr>
            <a:picLocks noChangeAspect="1"/>
          </p:cNvPicPr>
          <p:nvPr/>
        </p:nvPicPr>
        <p:blipFill>
          <a:blip r:embed="rId10">
            <a:extLst/>
          </a:blip>
          <a:srcRect l="20983" t="10267" r="26475" b="81752"/>
          <a:stretch>
            <a:fillRect/>
          </a:stretch>
        </p:blipFill>
        <p:spPr>
          <a:xfrm>
            <a:off x="10757186" y="3059726"/>
            <a:ext cx="12350038" cy="118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8" name="IMG_2482.png" descr="IMG_2482.png"/>
          <p:cNvPicPr>
            <a:picLocks noChangeAspect="1"/>
          </p:cNvPicPr>
          <p:nvPr/>
        </p:nvPicPr>
        <p:blipFill>
          <a:blip r:embed="rId10">
            <a:extLst/>
          </a:blip>
          <a:srcRect l="2649" t="18903" r="31572" b="24515"/>
          <a:stretch>
            <a:fillRect/>
          </a:stretch>
        </p:blipFill>
        <p:spPr>
          <a:xfrm>
            <a:off x="5144845" y="4242413"/>
            <a:ext cx="14335559" cy="77767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32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1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30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1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1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2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31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1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2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2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2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2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2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7" grpId="2"/>
      <p:bldP build="whole" bldLvl="1" animBg="1" rev="0" advAuto="0" spid="1305" grpId="1"/>
      <p:bldP build="whole" bldLvl="1" animBg="1" rev="0" advAuto="0" spid="1308" grpId="3"/>
      <p:bldP build="whole" bldLvl="1" animBg="1" rev="0" advAuto="0" spid="1306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32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33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33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3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3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5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5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5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7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0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0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13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1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41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15" name="IMG_2482.png" descr="IMG_2482.png"/>
          <p:cNvPicPr>
            <a:picLocks noChangeAspect="1"/>
          </p:cNvPicPr>
          <p:nvPr/>
        </p:nvPicPr>
        <p:blipFill>
          <a:blip r:embed="rId10">
            <a:extLst/>
          </a:blip>
          <a:srcRect l="7431" t="84364" r="31572" b="0"/>
          <a:stretch>
            <a:fillRect/>
          </a:stretch>
        </p:blipFill>
        <p:spPr>
          <a:xfrm>
            <a:off x="4237150" y="2226665"/>
            <a:ext cx="19042016" cy="30782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4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43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1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1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1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1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3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20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1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2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23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4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5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6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27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30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2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2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33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3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5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5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5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7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0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0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1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1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1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16" name="IMG_4767.png" descr="IMG_4767.png"/>
          <p:cNvPicPr>
            <a:picLocks noChangeAspect="1"/>
          </p:cNvPicPr>
          <p:nvPr/>
        </p:nvPicPr>
        <p:blipFill>
          <a:blip r:embed="rId9">
            <a:extLst/>
          </a:blip>
          <a:srcRect l="6742" t="2931" r="6742" b="79499"/>
          <a:stretch>
            <a:fillRect/>
          </a:stretch>
        </p:blipFill>
        <p:spPr>
          <a:xfrm>
            <a:off x="5729863" y="2154117"/>
            <a:ext cx="16504192" cy="1872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7" name="IMG_4767.png" descr="IMG_4767.png"/>
          <p:cNvPicPr>
            <a:picLocks noChangeAspect="1"/>
          </p:cNvPicPr>
          <p:nvPr/>
        </p:nvPicPr>
        <p:blipFill>
          <a:blip r:embed="rId9">
            <a:extLst/>
          </a:blip>
          <a:srcRect l="3907" t="34393" r="3150" b="10261"/>
          <a:stretch>
            <a:fillRect/>
          </a:stretch>
        </p:blipFill>
        <p:spPr>
          <a:xfrm>
            <a:off x="3703637" y="4336976"/>
            <a:ext cx="17730413" cy="59002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6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53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2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1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1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2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3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2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2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3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3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3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3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DAA8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