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60" r:id="rId6"/>
    <p:sldId id="263" r:id="rId7"/>
    <p:sldId id="262" r:id="rId8"/>
    <p:sldId id="264" r:id="rId9"/>
    <p:sldId id="268" r:id="rId10"/>
    <p:sldId id="266" r:id="rId11"/>
    <p:sldId id="270" r:id="rId12"/>
    <p:sldId id="269" r:id="rId13"/>
    <p:sldId id="271" r:id="rId14"/>
    <p:sldId id="272" r:id="rId15"/>
    <p:sldId id="273" r:id="rId16"/>
    <p:sldId id="274" r:id="rId17"/>
    <p:sldId id="267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38200" y="793873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2000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3" y="5890343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CF0A0966-D83F-4F7D-AE4D-51AFD5786711}"/>
              </a:ext>
            </a:extLst>
          </p:cNvPr>
          <p:cNvSpPr/>
          <p:nvPr userDrawn="1"/>
        </p:nvSpPr>
        <p:spPr>
          <a:xfrm>
            <a:off x="-66397" y="6511646"/>
            <a:ext cx="1182030" cy="37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أ.غزيل المطرفي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95D1D54-BDE6-4706-B3B3-79785F055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0339" y="73247"/>
            <a:ext cx="5764695" cy="612000"/>
          </a:xfrm>
          <a:custGeom>
            <a:avLst/>
            <a:gdLst>
              <a:gd name="connsiteX0" fmla="*/ 0 w 5764695"/>
              <a:gd name="connsiteY0" fmla="*/ 0 h 612000"/>
              <a:gd name="connsiteX1" fmla="*/ 518823 w 5764695"/>
              <a:gd name="connsiteY1" fmla="*/ 0 h 612000"/>
              <a:gd name="connsiteX2" fmla="*/ 979998 w 5764695"/>
              <a:gd name="connsiteY2" fmla="*/ 0 h 612000"/>
              <a:gd name="connsiteX3" fmla="*/ 1441174 w 5764695"/>
              <a:gd name="connsiteY3" fmla="*/ 0 h 612000"/>
              <a:gd name="connsiteX4" fmla="*/ 1844702 w 5764695"/>
              <a:gd name="connsiteY4" fmla="*/ 0 h 612000"/>
              <a:gd name="connsiteX5" fmla="*/ 2478819 w 5764695"/>
              <a:gd name="connsiteY5" fmla="*/ 0 h 612000"/>
              <a:gd name="connsiteX6" fmla="*/ 2939994 w 5764695"/>
              <a:gd name="connsiteY6" fmla="*/ 0 h 612000"/>
              <a:gd name="connsiteX7" fmla="*/ 3458817 w 5764695"/>
              <a:gd name="connsiteY7" fmla="*/ 0 h 612000"/>
              <a:gd name="connsiteX8" fmla="*/ 3862346 w 5764695"/>
              <a:gd name="connsiteY8" fmla="*/ 0 h 612000"/>
              <a:gd name="connsiteX9" fmla="*/ 4438815 w 5764695"/>
              <a:gd name="connsiteY9" fmla="*/ 0 h 612000"/>
              <a:gd name="connsiteX10" fmla="*/ 4957638 w 5764695"/>
              <a:gd name="connsiteY10" fmla="*/ 0 h 612000"/>
              <a:gd name="connsiteX11" fmla="*/ 5764695 w 5764695"/>
              <a:gd name="connsiteY11" fmla="*/ 0 h 612000"/>
              <a:gd name="connsiteX12" fmla="*/ 5764695 w 5764695"/>
              <a:gd name="connsiteY12" fmla="*/ 287640 h 612000"/>
              <a:gd name="connsiteX13" fmla="*/ 5764695 w 5764695"/>
              <a:gd name="connsiteY13" fmla="*/ 612000 h 612000"/>
              <a:gd name="connsiteX14" fmla="*/ 5072932 w 5764695"/>
              <a:gd name="connsiteY14" fmla="*/ 612000 h 612000"/>
              <a:gd name="connsiteX15" fmla="*/ 4669403 w 5764695"/>
              <a:gd name="connsiteY15" fmla="*/ 612000 h 612000"/>
              <a:gd name="connsiteX16" fmla="*/ 4208227 w 5764695"/>
              <a:gd name="connsiteY16" fmla="*/ 612000 h 612000"/>
              <a:gd name="connsiteX17" fmla="*/ 3574111 w 5764695"/>
              <a:gd name="connsiteY17" fmla="*/ 612000 h 612000"/>
              <a:gd name="connsiteX18" fmla="*/ 3112935 w 5764695"/>
              <a:gd name="connsiteY18" fmla="*/ 612000 h 612000"/>
              <a:gd name="connsiteX19" fmla="*/ 2594113 w 5764695"/>
              <a:gd name="connsiteY19" fmla="*/ 612000 h 612000"/>
              <a:gd name="connsiteX20" fmla="*/ 2075290 w 5764695"/>
              <a:gd name="connsiteY20" fmla="*/ 612000 h 612000"/>
              <a:gd name="connsiteX21" fmla="*/ 1556468 w 5764695"/>
              <a:gd name="connsiteY21" fmla="*/ 612000 h 612000"/>
              <a:gd name="connsiteX22" fmla="*/ 1037645 w 5764695"/>
              <a:gd name="connsiteY22" fmla="*/ 612000 h 612000"/>
              <a:gd name="connsiteX23" fmla="*/ 518823 w 5764695"/>
              <a:gd name="connsiteY23" fmla="*/ 612000 h 612000"/>
              <a:gd name="connsiteX24" fmla="*/ 0 w 5764695"/>
              <a:gd name="connsiteY24" fmla="*/ 612000 h 612000"/>
              <a:gd name="connsiteX25" fmla="*/ 0 w 5764695"/>
              <a:gd name="connsiteY25" fmla="*/ 318240 h 612000"/>
              <a:gd name="connsiteX26" fmla="*/ 0 w 5764695"/>
              <a:gd name="connsiteY2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4695" h="612000" fill="none" extrusionOk="0">
                <a:moveTo>
                  <a:pt x="0" y="0"/>
                </a:moveTo>
                <a:cubicBezTo>
                  <a:pt x="166383" y="-24805"/>
                  <a:pt x="315627" y="58833"/>
                  <a:pt x="518823" y="0"/>
                </a:cubicBezTo>
                <a:cubicBezTo>
                  <a:pt x="722019" y="-58833"/>
                  <a:pt x="848363" y="1453"/>
                  <a:pt x="979998" y="0"/>
                </a:cubicBezTo>
                <a:cubicBezTo>
                  <a:pt x="1111634" y="-1453"/>
                  <a:pt x="1221238" y="30387"/>
                  <a:pt x="1441174" y="0"/>
                </a:cubicBezTo>
                <a:cubicBezTo>
                  <a:pt x="1661110" y="-30387"/>
                  <a:pt x="1706295" y="47886"/>
                  <a:pt x="1844702" y="0"/>
                </a:cubicBezTo>
                <a:cubicBezTo>
                  <a:pt x="1983109" y="-47886"/>
                  <a:pt x="2262035" y="75469"/>
                  <a:pt x="2478819" y="0"/>
                </a:cubicBezTo>
                <a:cubicBezTo>
                  <a:pt x="2695603" y="-75469"/>
                  <a:pt x="2782212" y="49328"/>
                  <a:pt x="2939994" y="0"/>
                </a:cubicBezTo>
                <a:cubicBezTo>
                  <a:pt x="3097777" y="-49328"/>
                  <a:pt x="3264868" y="19518"/>
                  <a:pt x="3458817" y="0"/>
                </a:cubicBezTo>
                <a:cubicBezTo>
                  <a:pt x="3652766" y="-19518"/>
                  <a:pt x="3755549" y="40321"/>
                  <a:pt x="3862346" y="0"/>
                </a:cubicBezTo>
                <a:cubicBezTo>
                  <a:pt x="3969143" y="-40321"/>
                  <a:pt x="4230157" y="44435"/>
                  <a:pt x="4438815" y="0"/>
                </a:cubicBezTo>
                <a:cubicBezTo>
                  <a:pt x="4647473" y="-44435"/>
                  <a:pt x="4728784" y="24685"/>
                  <a:pt x="4957638" y="0"/>
                </a:cubicBezTo>
                <a:cubicBezTo>
                  <a:pt x="5186492" y="-24685"/>
                  <a:pt x="5558676" y="23050"/>
                  <a:pt x="5764695" y="0"/>
                </a:cubicBezTo>
                <a:cubicBezTo>
                  <a:pt x="5769678" y="97824"/>
                  <a:pt x="5762743" y="167943"/>
                  <a:pt x="5764695" y="287640"/>
                </a:cubicBezTo>
                <a:cubicBezTo>
                  <a:pt x="5766647" y="407337"/>
                  <a:pt x="5758350" y="510114"/>
                  <a:pt x="5764695" y="612000"/>
                </a:cubicBezTo>
                <a:cubicBezTo>
                  <a:pt x="5562709" y="617939"/>
                  <a:pt x="5235190" y="583446"/>
                  <a:pt x="5072932" y="612000"/>
                </a:cubicBezTo>
                <a:cubicBezTo>
                  <a:pt x="4910674" y="640554"/>
                  <a:pt x="4869535" y="608585"/>
                  <a:pt x="4669403" y="612000"/>
                </a:cubicBezTo>
                <a:cubicBezTo>
                  <a:pt x="4469271" y="615415"/>
                  <a:pt x="4344344" y="600481"/>
                  <a:pt x="4208227" y="612000"/>
                </a:cubicBezTo>
                <a:cubicBezTo>
                  <a:pt x="4072110" y="623519"/>
                  <a:pt x="3881500" y="607470"/>
                  <a:pt x="3574111" y="612000"/>
                </a:cubicBezTo>
                <a:cubicBezTo>
                  <a:pt x="3266722" y="616530"/>
                  <a:pt x="3263642" y="610162"/>
                  <a:pt x="3112935" y="612000"/>
                </a:cubicBezTo>
                <a:cubicBezTo>
                  <a:pt x="2962228" y="613838"/>
                  <a:pt x="2764792" y="589030"/>
                  <a:pt x="2594113" y="612000"/>
                </a:cubicBezTo>
                <a:cubicBezTo>
                  <a:pt x="2423434" y="634970"/>
                  <a:pt x="2254677" y="606195"/>
                  <a:pt x="2075290" y="612000"/>
                </a:cubicBezTo>
                <a:cubicBezTo>
                  <a:pt x="1895903" y="617805"/>
                  <a:pt x="1708927" y="586764"/>
                  <a:pt x="1556468" y="612000"/>
                </a:cubicBezTo>
                <a:cubicBezTo>
                  <a:pt x="1404009" y="637236"/>
                  <a:pt x="1214047" y="596985"/>
                  <a:pt x="1037645" y="612000"/>
                </a:cubicBezTo>
                <a:cubicBezTo>
                  <a:pt x="861243" y="627015"/>
                  <a:pt x="733063" y="594130"/>
                  <a:pt x="518823" y="612000"/>
                </a:cubicBezTo>
                <a:cubicBezTo>
                  <a:pt x="304583" y="629870"/>
                  <a:pt x="222581" y="574915"/>
                  <a:pt x="0" y="612000"/>
                </a:cubicBezTo>
                <a:cubicBezTo>
                  <a:pt x="-19176" y="523785"/>
                  <a:pt x="657" y="453676"/>
                  <a:pt x="0" y="318240"/>
                </a:cubicBezTo>
                <a:cubicBezTo>
                  <a:pt x="-657" y="182804"/>
                  <a:pt x="19046" y="138846"/>
                  <a:pt x="0" y="0"/>
                </a:cubicBezTo>
                <a:close/>
              </a:path>
              <a:path w="5764695" h="612000" stroke="0" extrusionOk="0">
                <a:moveTo>
                  <a:pt x="0" y="0"/>
                </a:moveTo>
                <a:cubicBezTo>
                  <a:pt x="158119" y="-17138"/>
                  <a:pt x="297801" y="11246"/>
                  <a:pt x="518823" y="0"/>
                </a:cubicBezTo>
                <a:cubicBezTo>
                  <a:pt x="739845" y="-11246"/>
                  <a:pt x="971829" y="70017"/>
                  <a:pt x="1152939" y="0"/>
                </a:cubicBezTo>
                <a:cubicBezTo>
                  <a:pt x="1334049" y="-70017"/>
                  <a:pt x="1560052" y="30132"/>
                  <a:pt x="1671762" y="0"/>
                </a:cubicBezTo>
                <a:cubicBezTo>
                  <a:pt x="1783472" y="-30132"/>
                  <a:pt x="1934379" y="44638"/>
                  <a:pt x="2075290" y="0"/>
                </a:cubicBezTo>
                <a:cubicBezTo>
                  <a:pt x="2216201" y="-44638"/>
                  <a:pt x="2369431" y="23348"/>
                  <a:pt x="2651760" y="0"/>
                </a:cubicBezTo>
                <a:cubicBezTo>
                  <a:pt x="2934089" y="-23348"/>
                  <a:pt x="2987426" y="24014"/>
                  <a:pt x="3228229" y="0"/>
                </a:cubicBezTo>
                <a:cubicBezTo>
                  <a:pt x="3469032" y="-24014"/>
                  <a:pt x="3469236" y="37229"/>
                  <a:pt x="3631758" y="0"/>
                </a:cubicBezTo>
                <a:cubicBezTo>
                  <a:pt x="3794280" y="-37229"/>
                  <a:pt x="3841899" y="22550"/>
                  <a:pt x="4035287" y="0"/>
                </a:cubicBezTo>
                <a:cubicBezTo>
                  <a:pt x="4228675" y="-22550"/>
                  <a:pt x="4306898" y="5222"/>
                  <a:pt x="4438815" y="0"/>
                </a:cubicBezTo>
                <a:cubicBezTo>
                  <a:pt x="4570732" y="-5222"/>
                  <a:pt x="4723835" y="14965"/>
                  <a:pt x="4842344" y="0"/>
                </a:cubicBezTo>
                <a:cubicBezTo>
                  <a:pt x="4960853" y="-14965"/>
                  <a:pt x="5074981" y="21324"/>
                  <a:pt x="5245872" y="0"/>
                </a:cubicBezTo>
                <a:cubicBezTo>
                  <a:pt x="5416763" y="-21324"/>
                  <a:pt x="5618708" y="13667"/>
                  <a:pt x="5764695" y="0"/>
                </a:cubicBezTo>
                <a:cubicBezTo>
                  <a:pt x="5769932" y="138217"/>
                  <a:pt x="5733107" y="211736"/>
                  <a:pt x="5764695" y="318240"/>
                </a:cubicBezTo>
                <a:cubicBezTo>
                  <a:pt x="5796283" y="424744"/>
                  <a:pt x="5742603" y="480895"/>
                  <a:pt x="5764695" y="612000"/>
                </a:cubicBezTo>
                <a:cubicBezTo>
                  <a:pt x="5539277" y="656855"/>
                  <a:pt x="5302922" y="536535"/>
                  <a:pt x="5130579" y="612000"/>
                </a:cubicBezTo>
                <a:cubicBezTo>
                  <a:pt x="4958236" y="687465"/>
                  <a:pt x="4820353" y="560797"/>
                  <a:pt x="4611756" y="612000"/>
                </a:cubicBezTo>
                <a:cubicBezTo>
                  <a:pt x="4403159" y="663203"/>
                  <a:pt x="4301444" y="582667"/>
                  <a:pt x="4208227" y="612000"/>
                </a:cubicBezTo>
                <a:cubicBezTo>
                  <a:pt x="4115010" y="641333"/>
                  <a:pt x="3883141" y="597808"/>
                  <a:pt x="3689405" y="612000"/>
                </a:cubicBezTo>
                <a:cubicBezTo>
                  <a:pt x="3495669" y="626192"/>
                  <a:pt x="3295379" y="605853"/>
                  <a:pt x="3112935" y="612000"/>
                </a:cubicBezTo>
                <a:cubicBezTo>
                  <a:pt x="2930491" y="618147"/>
                  <a:pt x="2691811" y="600217"/>
                  <a:pt x="2421172" y="612000"/>
                </a:cubicBezTo>
                <a:cubicBezTo>
                  <a:pt x="2150533" y="623783"/>
                  <a:pt x="2054450" y="551172"/>
                  <a:pt x="1844702" y="612000"/>
                </a:cubicBezTo>
                <a:cubicBezTo>
                  <a:pt x="1634954" y="672828"/>
                  <a:pt x="1579736" y="570817"/>
                  <a:pt x="1383527" y="612000"/>
                </a:cubicBezTo>
                <a:cubicBezTo>
                  <a:pt x="1187319" y="653183"/>
                  <a:pt x="910218" y="609784"/>
                  <a:pt x="749410" y="612000"/>
                </a:cubicBezTo>
                <a:cubicBezTo>
                  <a:pt x="588602" y="614216"/>
                  <a:pt x="334418" y="523733"/>
                  <a:pt x="0" y="612000"/>
                </a:cubicBezTo>
                <a:cubicBezTo>
                  <a:pt x="-35780" y="547882"/>
                  <a:pt x="28537" y="406429"/>
                  <a:pt x="0" y="306000"/>
                </a:cubicBezTo>
                <a:cubicBezTo>
                  <a:pt x="-28537" y="205571"/>
                  <a:pt x="10468" y="66928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740267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978829E-CB18-424A-95E1-BC83FF5F32A1}"/>
              </a:ext>
            </a:extLst>
          </p:cNvPr>
          <p:cNvSpPr/>
          <p:nvPr userDrawn="1"/>
        </p:nvSpPr>
        <p:spPr>
          <a:xfrm>
            <a:off x="846749" y="877122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C4C1A-140E-4BF4-B565-EC5D3AAB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E0EF6-EFE7-4AA0-A47E-A69D411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E4FFEF-0A7C-44E1-A257-21F9DCC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657E65-DAE3-4E0A-9915-0B5AC5E2D34E}"/>
              </a:ext>
            </a:extLst>
          </p:cNvPr>
          <p:cNvSpPr/>
          <p:nvPr userDrawn="1"/>
        </p:nvSpPr>
        <p:spPr>
          <a:xfrm>
            <a:off x="499192" y="686458"/>
            <a:ext cx="10942523" cy="6082748"/>
          </a:xfrm>
          <a:custGeom>
            <a:avLst/>
            <a:gdLst>
              <a:gd name="connsiteX0" fmla="*/ 0 w 10942523"/>
              <a:gd name="connsiteY0" fmla="*/ 1013812 h 6082748"/>
              <a:gd name="connsiteX1" fmla="*/ 1013812 w 10942523"/>
              <a:gd name="connsiteY1" fmla="*/ 0 h 6082748"/>
              <a:gd name="connsiteX2" fmla="*/ 1340692 w 10942523"/>
              <a:gd name="connsiteY2" fmla="*/ 0 h 6082748"/>
              <a:gd name="connsiteX3" fmla="*/ 2113316 w 10942523"/>
              <a:gd name="connsiteY3" fmla="*/ 0 h 6082748"/>
              <a:gd name="connsiteX4" fmla="*/ 2529345 w 10942523"/>
              <a:gd name="connsiteY4" fmla="*/ 0 h 6082748"/>
              <a:gd name="connsiteX5" fmla="*/ 3034522 w 10942523"/>
              <a:gd name="connsiteY5" fmla="*/ 0 h 6082748"/>
              <a:gd name="connsiteX6" fmla="*/ 3361402 w 10942523"/>
              <a:gd name="connsiteY6" fmla="*/ 0 h 6082748"/>
              <a:gd name="connsiteX7" fmla="*/ 3688282 w 10942523"/>
              <a:gd name="connsiteY7" fmla="*/ 0 h 6082748"/>
              <a:gd name="connsiteX8" fmla="*/ 4104310 w 10942523"/>
              <a:gd name="connsiteY8" fmla="*/ 0 h 6082748"/>
              <a:gd name="connsiteX9" fmla="*/ 4698637 w 10942523"/>
              <a:gd name="connsiteY9" fmla="*/ 0 h 6082748"/>
              <a:gd name="connsiteX10" fmla="*/ 5292964 w 10942523"/>
              <a:gd name="connsiteY10" fmla="*/ 0 h 6082748"/>
              <a:gd name="connsiteX11" fmla="*/ 5798141 w 10942523"/>
              <a:gd name="connsiteY11" fmla="*/ 0 h 6082748"/>
              <a:gd name="connsiteX12" fmla="*/ 6481617 w 10942523"/>
              <a:gd name="connsiteY12" fmla="*/ 0 h 6082748"/>
              <a:gd name="connsiteX13" fmla="*/ 7075943 w 10942523"/>
              <a:gd name="connsiteY13" fmla="*/ 0 h 6082748"/>
              <a:gd name="connsiteX14" fmla="*/ 7759419 w 10942523"/>
              <a:gd name="connsiteY14" fmla="*/ 0 h 6082748"/>
              <a:gd name="connsiteX15" fmla="*/ 8532043 w 10942523"/>
              <a:gd name="connsiteY15" fmla="*/ 0 h 6082748"/>
              <a:gd name="connsiteX16" fmla="*/ 8858923 w 10942523"/>
              <a:gd name="connsiteY16" fmla="*/ 0 h 6082748"/>
              <a:gd name="connsiteX17" fmla="*/ 9364101 w 10942523"/>
              <a:gd name="connsiteY17" fmla="*/ 0 h 6082748"/>
              <a:gd name="connsiteX18" fmla="*/ 9928711 w 10942523"/>
              <a:gd name="connsiteY18" fmla="*/ 0 h 6082748"/>
              <a:gd name="connsiteX19" fmla="*/ 10942523 w 10942523"/>
              <a:gd name="connsiteY19" fmla="*/ 1013812 h 6082748"/>
              <a:gd name="connsiteX20" fmla="*/ 10942523 w 10942523"/>
              <a:gd name="connsiteY20" fmla="*/ 1593115 h 6082748"/>
              <a:gd name="connsiteX21" fmla="*/ 10942523 w 10942523"/>
              <a:gd name="connsiteY21" fmla="*/ 2091316 h 6082748"/>
              <a:gd name="connsiteX22" fmla="*/ 10942523 w 10942523"/>
              <a:gd name="connsiteY22" fmla="*/ 2589517 h 6082748"/>
              <a:gd name="connsiteX23" fmla="*/ 10942523 w 10942523"/>
              <a:gd name="connsiteY23" fmla="*/ 3168821 h 6082748"/>
              <a:gd name="connsiteX24" fmla="*/ 10942523 w 10942523"/>
              <a:gd name="connsiteY24" fmla="*/ 3707573 h 6082748"/>
              <a:gd name="connsiteX25" fmla="*/ 10942523 w 10942523"/>
              <a:gd name="connsiteY25" fmla="*/ 4286876 h 6082748"/>
              <a:gd name="connsiteX26" fmla="*/ 10942523 w 10942523"/>
              <a:gd name="connsiteY26" fmla="*/ 5068936 h 6082748"/>
              <a:gd name="connsiteX27" fmla="*/ 9928711 w 10942523"/>
              <a:gd name="connsiteY27" fmla="*/ 6082748 h 6082748"/>
              <a:gd name="connsiteX28" fmla="*/ 9601831 w 10942523"/>
              <a:gd name="connsiteY28" fmla="*/ 6082748 h 6082748"/>
              <a:gd name="connsiteX29" fmla="*/ 9185803 w 10942523"/>
              <a:gd name="connsiteY29" fmla="*/ 6082748 h 6082748"/>
              <a:gd name="connsiteX30" fmla="*/ 8858923 w 10942523"/>
              <a:gd name="connsiteY30" fmla="*/ 6082748 h 6082748"/>
              <a:gd name="connsiteX31" fmla="*/ 8175448 w 10942523"/>
              <a:gd name="connsiteY31" fmla="*/ 6082748 h 6082748"/>
              <a:gd name="connsiteX32" fmla="*/ 7670270 w 10942523"/>
              <a:gd name="connsiteY32" fmla="*/ 6082748 h 6082748"/>
              <a:gd name="connsiteX33" fmla="*/ 6897645 w 10942523"/>
              <a:gd name="connsiteY33" fmla="*/ 6082748 h 6082748"/>
              <a:gd name="connsiteX34" fmla="*/ 6481617 w 10942523"/>
              <a:gd name="connsiteY34" fmla="*/ 6082748 h 6082748"/>
              <a:gd name="connsiteX35" fmla="*/ 5798141 w 10942523"/>
              <a:gd name="connsiteY35" fmla="*/ 6082748 h 6082748"/>
              <a:gd name="connsiteX36" fmla="*/ 5471262 w 10942523"/>
              <a:gd name="connsiteY36" fmla="*/ 6082748 h 6082748"/>
              <a:gd name="connsiteX37" fmla="*/ 4966084 w 10942523"/>
              <a:gd name="connsiteY37" fmla="*/ 6082748 h 6082748"/>
              <a:gd name="connsiteX38" fmla="*/ 4282608 w 10942523"/>
              <a:gd name="connsiteY38" fmla="*/ 6082748 h 6082748"/>
              <a:gd name="connsiteX39" fmla="*/ 3509984 w 10942523"/>
              <a:gd name="connsiteY39" fmla="*/ 6082748 h 6082748"/>
              <a:gd name="connsiteX40" fmla="*/ 2737359 w 10942523"/>
              <a:gd name="connsiteY40" fmla="*/ 6082748 h 6082748"/>
              <a:gd name="connsiteX41" fmla="*/ 1964735 w 10942523"/>
              <a:gd name="connsiteY41" fmla="*/ 6082748 h 6082748"/>
              <a:gd name="connsiteX42" fmla="*/ 1013812 w 10942523"/>
              <a:gd name="connsiteY42" fmla="*/ 6082748 h 6082748"/>
              <a:gd name="connsiteX43" fmla="*/ 0 w 10942523"/>
              <a:gd name="connsiteY43" fmla="*/ 5068936 h 6082748"/>
              <a:gd name="connsiteX44" fmla="*/ 0 w 10942523"/>
              <a:gd name="connsiteY44" fmla="*/ 4449081 h 6082748"/>
              <a:gd name="connsiteX45" fmla="*/ 0 w 10942523"/>
              <a:gd name="connsiteY45" fmla="*/ 3991432 h 6082748"/>
              <a:gd name="connsiteX46" fmla="*/ 0 w 10942523"/>
              <a:gd name="connsiteY46" fmla="*/ 3371577 h 6082748"/>
              <a:gd name="connsiteX47" fmla="*/ 0 w 10942523"/>
              <a:gd name="connsiteY47" fmla="*/ 2913927 h 6082748"/>
              <a:gd name="connsiteX48" fmla="*/ 0 w 10942523"/>
              <a:gd name="connsiteY48" fmla="*/ 2375175 h 6082748"/>
              <a:gd name="connsiteX49" fmla="*/ 0 w 10942523"/>
              <a:gd name="connsiteY49" fmla="*/ 1714769 h 6082748"/>
              <a:gd name="connsiteX50" fmla="*/ 0 w 10942523"/>
              <a:gd name="connsiteY50" fmla="*/ 1013812 h 60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42523" h="6082748" fill="none" extrusionOk="0">
                <a:moveTo>
                  <a:pt x="0" y="1013812"/>
                </a:moveTo>
                <a:cubicBezTo>
                  <a:pt x="-18495" y="357590"/>
                  <a:pt x="372387" y="79344"/>
                  <a:pt x="1013812" y="0"/>
                </a:cubicBezTo>
                <a:cubicBezTo>
                  <a:pt x="1099465" y="-5811"/>
                  <a:pt x="1271823" y="1709"/>
                  <a:pt x="1340692" y="0"/>
                </a:cubicBezTo>
                <a:cubicBezTo>
                  <a:pt x="1409561" y="-1709"/>
                  <a:pt x="1909807" y="25558"/>
                  <a:pt x="2113316" y="0"/>
                </a:cubicBezTo>
                <a:cubicBezTo>
                  <a:pt x="2316825" y="-25558"/>
                  <a:pt x="2324273" y="41528"/>
                  <a:pt x="2529345" y="0"/>
                </a:cubicBezTo>
                <a:cubicBezTo>
                  <a:pt x="2734417" y="-41528"/>
                  <a:pt x="2788414" y="4663"/>
                  <a:pt x="3034522" y="0"/>
                </a:cubicBezTo>
                <a:cubicBezTo>
                  <a:pt x="3280630" y="-4663"/>
                  <a:pt x="3213566" y="12949"/>
                  <a:pt x="3361402" y="0"/>
                </a:cubicBezTo>
                <a:cubicBezTo>
                  <a:pt x="3509238" y="-12949"/>
                  <a:pt x="3571958" y="5657"/>
                  <a:pt x="3688282" y="0"/>
                </a:cubicBezTo>
                <a:cubicBezTo>
                  <a:pt x="3804606" y="-5657"/>
                  <a:pt x="3948388" y="14343"/>
                  <a:pt x="4104310" y="0"/>
                </a:cubicBezTo>
                <a:cubicBezTo>
                  <a:pt x="4260232" y="-14343"/>
                  <a:pt x="4430951" y="64900"/>
                  <a:pt x="4698637" y="0"/>
                </a:cubicBezTo>
                <a:cubicBezTo>
                  <a:pt x="4966323" y="-64900"/>
                  <a:pt x="5077846" y="24620"/>
                  <a:pt x="5292964" y="0"/>
                </a:cubicBezTo>
                <a:cubicBezTo>
                  <a:pt x="5508082" y="-24620"/>
                  <a:pt x="5662968" y="56261"/>
                  <a:pt x="5798141" y="0"/>
                </a:cubicBezTo>
                <a:cubicBezTo>
                  <a:pt x="5933314" y="-56261"/>
                  <a:pt x="6210802" y="17096"/>
                  <a:pt x="6481617" y="0"/>
                </a:cubicBezTo>
                <a:cubicBezTo>
                  <a:pt x="6752432" y="-17096"/>
                  <a:pt x="6857692" y="43834"/>
                  <a:pt x="7075943" y="0"/>
                </a:cubicBezTo>
                <a:cubicBezTo>
                  <a:pt x="7294194" y="-43834"/>
                  <a:pt x="7580644" y="24866"/>
                  <a:pt x="7759419" y="0"/>
                </a:cubicBezTo>
                <a:cubicBezTo>
                  <a:pt x="7938194" y="-24866"/>
                  <a:pt x="8295831" y="8781"/>
                  <a:pt x="8532043" y="0"/>
                </a:cubicBezTo>
                <a:cubicBezTo>
                  <a:pt x="8768255" y="-8781"/>
                  <a:pt x="8735954" y="20320"/>
                  <a:pt x="8858923" y="0"/>
                </a:cubicBezTo>
                <a:cubicBezTo>
                  <a:pt x="8981892" y="-20320"/>
                  <a:pt x="9135126" y="20405"/>
                  <a:pt x="9364101" y="0"/>
                </a:cubicBezTo>
                <a:cubicBezTo>
                  <a:pt x="9593076" y="-20405"/>
                  <a:pt x="9807835" y="54801"/>
                  <a:pt x="9928711" y="0"/>
                </a:cubicBezTo>
                <a:cubicBezTo>
                  <a:pt x="10472033" y="-24751"/>
                  <a:pt x="10882906" y="398738"/>
                  <a:pt x="10942523" y="1013812"/>
                </a:cubicBezTo>
                <a:cubicBezTo>
                  <a:pt x="10963667" y="1160806"/>
                  <a:pt x="10879283" y="1423801"/>
                  <a:pt x="10942523" y="1593115"/>
                </a:cubicBezTo>
                <a:cubicBezTo>
                  <a:pt x="11005763" y="1762429"/>
                  <a:pt x="10924288" y="1843447"/>
                  <a:pt x="10942523" y="2091316"/>
                </a:cubicBezTo>
                <a:cubicBezTo>
                  <a:pt x="10960758" y="2339185"/>
                  <a:pt x="10918599" y="2480299"/>
                  <a:pt x="10942523" y="2589517"/>
                </a:cubicBezTo>
                <a:cubicBezTo>
                  <a:pt x="10966447" y="2698735"/>
                  <a:pt x="10875860" y="2921743"/>
                  <a:pt x="10942523" y="3168821"/>
                </a:cubicBezTo>
                <a:cubicBezTo>
                  <a:pt x="11009186" y="3415899"/>
                  <a:pt x="10892885" y="3517400"/>
                  <a:pt x="10942523" y="3707573"/>
                </a:cubicBezTo>
                <a:cubicBezTo>
                  <a:pt x="10992161" y="3897746"/>
                  <a:pt x="10930422" y="4153547"/>
                  <a:pt x="10942523" y="4286876"/>
                </a:cubicBezTo>
                <a:cubicBezTo>
                  <a:pt x="10954624" y="4420205"/>
                  <a:pt x="10875751" y="4774806"/>
                  <a:pt x="10942523" y="5068936"/>
                </a:cubicBezTo>
                <a:cubicBezTo>
                  <a:pt x="10914990" y="5619968"/>
                  <a:pt x="10473270" y="6080738"/>
                  <a:pt x="9928711" y="6082748"/>
                </a:cubicBezTo>
                <a:cubicBezTo>
                  <a:pt x="9771471" y="6118723"/>
                  <a:pt x="9699752" y="6052808"/>
                  <a:pt x="9601831" y="6082748"/>
                </a:cubicBezTo>
                <a:cubicBezTo>
                  <a:pt x="9503910" y="6112688"/>
                  <a:pt x="9346797" y="6061583"/>
                  <a:pt x="9185803" y="6082748"/>
                </a:cubicBezTo>
                <a:cubicBezTo>
                  <a:pt x="9024809" y="6103913"/>
                  <a:pt x="8967456" y="6062649"/>
                  <a:pt x="8858923" y="6082748"/>
                </a:cubicBezTo>
                <a:cubicBezTo>
                  <a:pt x="8750390" y="6102847"/>
                  <a:pt x="8502896" y="6004648"/>
                  <a:pt x="8175448" y="6082748"/>
                </a:cubicBezTo>
                <a:cubicBezTo>
                  <a:pt x="7848000" y="6160848"/>
                  <a:pt x="7832611" y="6024372"/>
                  <a:pt x="7670270" y="6082748"/>
                </a:cubicBezTo>
                <a:cubicBezTo>
                  <a:pt x="7507929" y="6141124"/>
                  <a:pt x="7193570" y="6049210"/>
                  <a:pt x="6897645" y="6082748"/>
                </a:cubicBezTo>
                <a:cubicBezTo>
                  <a:pt x="6601720" y="6116286"/>
                  <a:pt x="6627025" y="6059531"/>
                  <a:pt x="6481617" y="6082748"/>
                </a:cubicBezTo>
                <a:cubicBezTo>
                  <a:pt x="6336209" y="6105965"/>
                  <a:pt x="6067950" y="6034745"/>
                  <a:pt x="5798141" y="6082748"/>
                </a:cubicBezTo>
                <a:cubicBezTo>
                  <a:pt x="5528332" y="6130751"/>
                  <a:pt x="5573573" y="6073280"/>
                  <a:pt x="5471262" y="6082748"/>
                </a:cubicBezTo>
                <a:cubicBezTo>
                  <a:pt x="5368951" y="6092216"/>
                  <a:pt x="5216402" y="6033233"/>
                  <a:pt x="4966084" y="6082748"/>
                </a:cubicBezTo>
                <a:cubicBezTo>
                  <a:pt x="4715766" y="6132263"/>
                  <a:pt x="4425556" y="6069870"/>
                  <a:pt x="4282608" y="6082748"/>
                </a:cubicBezTo>
                <a:cubicBezTo>
                  <a:pt x="4139660" y="6095626"/>
                  <a:pt x="3896138" y="6026598"/>
                  <a:pt x="3509984" y="6082748"/>
                </a:cubicBezTo>
                <a:cubicBezTo>
                  <a:pt x="3123830" y="6138898"/>
                  <a:pt x="2910063" y="5990591"/>
                  <a:pt x="2737359" y="6082748"/>
                </a:cubicBezTo>
                <a:cubicBezTo>
                  <a:pt x="2564655" y="6174905"/>
                  <a:pt x="2169981" y="6028975"/>
                  <a:pt x="1964735" y="6082748"/>
                </a:cubicBezTo>
                <a:cubicBezTo>
                  <a:pt x="1759489" y="6136521"/>
                  <a:pt x="1438437" y="5975815"/>
                  <a:pt x="1013812" y="6082748"/>
                </a:cubicBezTo>
                <a:cubicBezTo>
                  <a:pt x="370845" y="6018029"/>
                  <a:pt x="-55906" y="5611133"/>
                  <a:pt x="0" y="5068936"/>
                </a:cubicBezTo>
                <a:cubicBezTo>
                  <a:pt x="-71029" y="4908448"/>
                  <a:pt x="37296" y="4599326"/>
                  <a:pt x="0" y="4449081"/>
                </a:cubicBezTo>
                <a:cubicBezTo>
                  <a:pt x="-37296" y="4298836"/>
                  <a:pt x="11817" y="4104363"/>
                  <a:pt x="0" y="3991432"/>
                </a:cubicBezTo>
                <a:cubicBezTo>
                  <a:pt x="-11817" y="3878501"/>
                  <a:pt x="9282" y="3634941"/>
                  <a:pt x="0" y="3371577"/>
                </a:cubicBezTo>
                <a:cubicBezTo>
                  <a:pt x="-9282" y="3108214"/>
                  <a:pt x="34954" y="3063710"/>
                  <a:pt x="0" y="2913927"/>
                </a:cubicBezTo>
                <a:cubicBezTo>
                  <a:pt x="-34954" y="2764144"/>
                  <a:pt x="4037" y="2518205"/>
                  <a:pt x="0" y="2375175"/>
                </a:cubicBezTo>
                <a:cubicBezTo>
                  <a:pt x="-4037" y="2232145"/>
                  <a:pt x="18524" y="1973150"/>
                  <a:pt x="0" y="1714769"/>
                </a:cubicBezTo>
                <a:cubicBezTo>
                  <a:pt x="-18524" y="1456388"/>
                  <a:pt x="4603" y="1203317"/>
                  <a:pt x="0" y="1013812"/>
                </a:cubicBezTo>
                <a:close/>
              </a:path>
              <a:path w="10942523" h="6082748" stroke="0" extrusionOk="0">
                <a:moveTo>
                  <a:pt x="0" y="1013812"/>
                </a:moveTo>
                <a:cubicBezTo>
                  <a:pt x="43498" y="363892"/>
                  <a:pt x="493567" y="15929"/>
                  <a:pt x="1013812" y="0"/>
                </a:cubicBezTo>
                <a:cubicBezTo>
                  <a:pt x="1118191" y="-19334"/>
                  <a:pt x="1323318" y="29586"/>
                  <a:pt x="1518990" y="0"/>
                </a:cubicBezTo>
                <a:cubicBezTo>
                  <a:pt x="1714662" y="-29586"/>
                  <a:pt x="1695624" y="19633"/>
                  <a:pt x="1845869" y="0"/>
                </a:cubicBezTo>
                <a:cubicBezTo>
                  <a:pt x="1996114" y="-19633"/>
                  <a:pt x="2327563" y="37635"/>
                  <a:pt x="2529345" y="0"/>
                </a:cubicBezTo>
                <a:cubicBezTo>
                  <a:pt x="2731127" y="-37635"/>
                  <a:pt x="2954621" y="53534"/>
                  <a:pt x="3212820" y="0"/>
                </a:cubicBezTo>
                <a:cubicBezTo>
                  <a:pt x="3471019" y="-53534"/>
                  <a:pt x="3701118" y="59309"/>
                  <a:pt x="3985445" y="0"/>
                </a:cubicBezTo>
                <a:cubicBezTo>
                  <a:pt x="4269773" y="-59309"/>
                  <a:pt x="4322346" y="4189"/>
                  <a:pt x="4490623" y="0"/>
                </a:cubicBezTo>
                <a:cubicBezTo>
                  <a:pt x="4658900" y="-4189"/>
                  <a:pt x="5050984" y="85313"/>
                  <a:pt x="5263247" y="0"/>
                </a:cubicBezTo>
                <a:cubicBezTo>
                  <a:pt x="5475510" y="-85313"/>
                  <a:pt x="5448256" y="23514"/>
                  <a:pt x="5590127" y="0"/>
                </a:cubicBezTo>
                <a:cubicBezTo>
                  <a:pt x="5731998" y="-23514"/>
                  <a:pt x="5792453" y="27618"/>
                  <a:pt x="5917006" y="0"/>
                </a:cubicBezTo>
                <a:cubicBezTo>
                  <a:pt x="6041559" y="-27618"/>
                  <a:pt x="6287272" y="42865"/>
                  <a:pt x="6422184" y="0"/>
                </a:cubicBezTo>
                <a:cubicBezTo>
                  <a:pt x="6557096" y="-42865"/>
                  <a:pt x="6654830" y="12219"/>
                  <a:pt x="6749064" y="0"/>
                </a:cubicBezTo>
                <a:cubicBezTo>
                  <a:pt x="6843298" y="-12219"/>
                  <a:pt x="7131332" y="17667"/>
                  <a:pt x="7432539" y="0"/>
                </a:cubicBezTo>
                <a:cubicBezTo>
                  <a:pt x="7733747" y="-17667"/>
                  <a:pt x="7736473" y="55751"/>
                  <a:pt x="7937717" y="0"/>
                </a:cubicBezTo>
                <a:cubicBezTo>
                  <a:pt x="8138961" y="-55751"/>
                  <a:pt x="8457784" y="59098"/>
                  <a:pt x="8710341" y="0"/>
                </a:cubicBezTo>
                <a:cubicBezTo>
                  <a:pt x="8962898" y="-59098"/>
                  <a:pt x="9016804" y="49349"/>
                  <a:pt x="9215519" y="0"/>
                </a:cubicBezTo>
                <a:cubicBezTo>
                  <a:pt x="9414234" y="-49349"/>
                  <a:pt x="9783997" y="57266"/>
                  <a:pt x="9928711" y="0"/>
                </a:cubicBezTo>
                <a:cubicBezTo>
                  <a:pt x="10593317" y="-25727"/>
                  <a:pt x="10903450" y="477157"/>
                  <a:pt x="10942523" y="1013812"/>
                </a:cubicBezTo>
                <a:cubicBezTo>
                  <a:pt x="10994995" y="1153040"/>
                  <a:pt x="10876759" y="1345516"/>
                  <a:pt x="10942523" y="1674218"/>
                </a:cubicBezTo>
                <a:cubicBezTo>
                  <a:pt x="11008287" y="2002920"/>
                  <a:pt x="10884647" y="2147262"/>
                  <a:pt x="10942523" y="2294073"/>
                </a:cubicBezTo>
                <a:cubicBezTo>
                  <a:pt x="11000399" y="2440885"/>
                  <a:pt x="10906078" y="2706725"/>
                  <a:pt x="10942523" y="2954478"/>
                </a:cubicBezTo>
                <a:cubicBezTo>
                  <a:pt x="10978968" y="3202231"/>
                  <a:pt x="10929495" y="3255410"/>
                  <a:pt x="10942523" y="3452679"/>
                </a:cubicBezTo>
                <a:cubicBezTo>
                  <a:pt x="10955551" y="3649948"/>
                  <a:pt x="10897820" y="3708542"/>
                  <a:pt x="10942523" y="3950880"/>
                </a:cubicBezTo>
                <a:cubicBezTo>
                  <a:pt x="10987226" y="4193218"/>
                  <a:pt x="10910970" y="4276716"/>
                  <a:pt x="10942523" y="4449081"/>
                </a:cubicBezTo>
                <a:cubicBezTo>
                  <a:pt x="10974076" y="4621446"/>
                  <a:pt x="10888621" y="4866842"/>
                  <a:pt x="10942523" y="5068936"/>
                </a:cubicBezTo>
                <a:cubicBezTo>
                  <a:pt x="10873044" y="5706725"/>
                  <a:pt x="10447215" y="6011896"/>
                  <a:pt x="9928711" y="6082748"/>
                </a:cubicBezTo>
                <a:cubicBezTo>
                  <a:pt x="9746273" y="6145487"/>
                  <a:pt x="9586170" y="6012987"/>
                  <a:pt x="9245235" y="6082748"/>
                </a:cubicBezTo>
                <a:cubicBezTo>
                  <a:pt x="8904300" y="6152509"/>
                  <a:pt x="8840061" y="6030379"/>
                  <a:pt x="8561760" y="6082748"/>
                </a:cubicBezTo>
                <a:cubicBezTo>
                  <a:pt x="8283459" y="6135117"/>
                  <a:pt x="8251992" y="6042801"/>
                  <a:pt x="7967433" y="6082748"/>
                </a:cubicBezTo>
                <a:cubicBezTo>
                  <a:pt x="7682874" y="6122695"/>
                  <a:pt x="7524667" y="6031088"/>
                  <a:pt x="7283958" y="6082748"/>
                </a:cubicBezTo>
                <a:cubicBezTo>
                  <a:pt x="7043250" y="6134408"/>
                  <a:pt x="7109318" y="6045464"/>
                  <a:pt x="6957078" y="6082748"/>
                </a:cubicBezTo>
                <a:cubicBezTo>
                  <a:pt x="6804838" y="6120032"/>
                  <a:pt x="6540957" y="6073796"/>
                  <a:pt x="6184453" y="6082748"/>
                </a:cubicBezTo>
                <a:cubicBezTo>
                  <a:pt x="5827949" y="6091700"/>
                  <a:pt x="5710319" y="6005644"/>
                  <a:pt x="5411829" y="6082748"/>
                </a:cubicBezTo>
                <a:cubicBezTo>
                  <a:pt x="5113339" y="6159852"/>
                  <a:pt x="5118856" y="6053933"/>
                  <a:pt x="4995800" y="6082748"/>
                </a:cubicBezTo>
                <a:cubicBezTo>
                  <a:pt x="4872744" y="6111563"/>
                  <a:pt x="4450087" y="6020663"/>
                  <a:pt x="4223176" y="6082748"/>
                </a:cubicBezTo>
                <a:cubicBezTo>
                  <a:pt x="3996265" y="6144833"/>
                  <a:pt x="3777894" y="6029726"/>
                  <a:pt x="3539700" y="6082748"/>
                </a:cubicBezTo>
                <a:cubicBezTo>
                  <a:pt x="3301506" y="6135770"/>
                  <a:pt x="3264679" y="6076016"/>
                  <a:pt x="3123671" y="6082748"/>
                </a:cubicBezTo>
                <a:cubicBezTo>
                  <a:pt x="2982663" y="6089480"/>
                  <a:pt x="2813334" y="6036156"/>
                  <a:pt x="2618494" y="6082748"/>
                </a:cubicBezTo>
                <a:cubicBezTo>
                  <a:pt x="2423654" y="6129340"/>
                  <a:pt x="2336442" y="6042329"/>
                  <a:pt x="2202465" y="6082748"/>
                </a:cubicBezTo>
                <a:cubicBezTo>
                  <a:pt x="2068488" y="6123167"/>
                  <a:pt x="1736317" y="6021771"/>
                  <a:pt x="1518990" y="6082748"/>
                </a:cubicBezTo>
                <a:cubicBezTo>
                  <a:pt x="1301663" y="6143725"/>
                  <a:pt x="1125739" y="6052395"/>
                  <a:pt x="1013812" y="6082748"/>
                </a:cubicBezTo>
                <a:cubicBezTo>
                  <a:pt x="485992" y="6096089"/>
                  <a:pt x="-56396" y="5740995"/>
                  <a:pt x="0" y="5068936"/>
                </a:cubicBezTo>
                <a:cubicBezTo>
                  <a:pt x="-22090" y="4868116"/>
                  <a:pt x="37893" y="4774715"/>
                  <a:pt x="0" y="4611286"/>
                </a:cubicBezTo>
                <a:cubicBezTo>
                  <a:pt x="-37893" y="4447857"/>
                  <a:pt x="32834" y="4199739"/>
                  <a:pt x="0" y="3950880"/>
                </a:cubicBezTo>
                <a:cubicBezTo>
                  <a:pt x="-32834" y="3702021"/>
                  <a:pt x="24631" y="3604044"/>
                  <a:pt x="0" y="3493231"/>
                </a:cubicBezTo>
                <a:cubicBezTo>
                  <a:pt x="-24631" y="3382418"/>
                  <a:pt x="42418" y="3240999"/>
                  <a:pt x="0" y="3035581"/>
                </a:cubicBezTo>
                <a:cubicBezTo>
                  <a:pt x="-42418" y="2830163"/>
                  <a:pt x="56528" y="2590394"/>
                  <a:pt x="0" y="2375175"/>
                </a:cubicBezTo>
                <a:cubicBezTo>
                  <a:pt x="-56528" y="2159956"/>
                  <a:pt x="8821" y="1922966"/>
                  <a:pt x="0" y="1795872"/>
                </a:cubicBezTo>
                <a:cubicBezTo>
                  <a:pt x="-8821" y="1668778"/>
                  <a:pt x="52102" y="1349235"/>
                  <a:pt x="0" y="1013812"/>
                </a:cubicBezTo>
                <a:close/>
              </a:path>
            </a:pathLst>
          </a:custGeom>
          <a:solidFill>
            <a:srgbClr val="B4C7E7">
              <a:alpha val="69804"/>
            </a:srgb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علامة الجمع 18">
            <a:extLst>
              <a:ext uri="{FF2B5EF4-FFF2-40B4-BE49-F238E27FC236}">
                <a16:creationId xmlns:a16="http://schemas.microsoft.com/office/drawing/2014/main" id="{88E64AC1-2329-4423-899C-8D57976623DB}"/>
              </a:ext>
            </a:extLst>
          </p:cNvPr>
          <p:cNvSpPr/>
          <p:nvPr userDrawn="1"/>
        </p:nvSpPr>
        <p:spPr>
          <a:xfrm>
            <a:off x="10993390" y="78045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علامة الضرب 19">
            <a:extLst>
              <a:ext uri="{FF2B5EF4-FFF2-40B4-BE49-F238E27FC236}">
                <a16:creationId xmlns:a16="http://schemas.microsoft.com/office/drawing/2014/main" id="{F216D8B8-F0E2-4511-913D-22163E48297B}"/>
              </a:ext>
            </a:extLst>
          </p:cNvPr>
          <p:cNvSpPr/>
          <p:nvPr userDrawn="1"/>
        </p:nvSpPr>
        <p:spPr>
          <a:xfrm>
            <a:off x="11081715" y="1936571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لامة القسمة 20">
            <a:extLst>
              <a:ext uri="{FF2B5EF4-FFF2-40B4-BE49-F238E27FC236}">
                <a16:creationId xmlns:a16="http://schemas.microsoft.com/office/drawing/2014/main" id="{5FDDBC2A-C8B6-4F91-BFD3-9AC0F485186B}"/>
              </a:ext>
            </a:extLst>
          </p:cNvPr>
          <p:cNvSpPr/>
          <p:nvPr userDrawn="1"/>
        </p:nvSpPr>
        <p:spPr>
          <a:xfrm>
            <a:off x="11081715" y="267273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A7634934-0681-4BA4-A987-92C99AE826B6}"/>
              </a:ext>
            </a:extLst>
          </p:cNvPr>
          <p:cNvSpPr/>
          <p:nvPr userDrawn="1"/>
        </p:nvSpPr>
        <p:spPr>
          <a:xfrm>
            <a:off x="11081715" y="1378996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E2DE423-6EB2-4A9F-89C6-29A9D0A0D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9081"/>
            <a:ext cx="1246873" cy="8151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182042E-E558-4000-AC5B-E2B10BBAC275}"/>
              </a:ext>
            </a:extLst>
          </p:cNvPr>
          <p:cNvSpPr/>
          <p:nvPr userDrawn="1"/>
        </p:nvSpPr>
        <p:spPr>
          <a:xfrm>
            <a:off x="838200" y="136525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270FEE-65E8-44A8-933B-31BF07FFEBEB}"/>
              </a:ext>
            </a:extLst>
          </p:cNvPr>
          <p:cNvSpPr/>
          <p:nvPr userDrawn="1"/>
        </p:nvSpPr>
        <p:spPr>
          <a:xfrm>
            <a:off x="662372" y="6323920"/>
            <a:ext cx="1422701" cy="280947"/>
          </a:xfrm>
          <a:custGeom>
            <a:avLst/>
            <a:gdLst>
              <a:gd name="connsiteX0" fmla="*/ 0 w 1422701"/>
              <a:gd name="connsiteY0" fmla="*/ 0 h 280947"/>
              <a:gd name="connsiteX1" fmla="*/ 445780 w 1422701"/>
              <a:gd name="connsiteY1" fmla="*/ 0 h 280947"/>
              <a:gd name="connsiteX2" fmla="*/ 891559 w 1422701"/>
              <a:gd name="connsiteY2" fmla="*/ 0 h 280947"/>
              <a:gd name="connsiteX3" fmla="*/ 1422701 w 1422701"/>
              <a:gd name="connsiteY3" fmla="*/ 0 h 280947"/>
              <a:gd name="connsiteX4" fmla="*/ 1422701 w 1422701"/>
              <a:gd name="connsiteY4" fmla="*/ 280947 h 280947"/>
              <a:gd name="connsiteX5" fmla="*/ 976921 w 1422701"/>
              <a:gd name="connsiteY5" fmla="*/ 280947 h 280947"/>
              <a:gd name="connsiteX6" fmla="*/ 488461 w 1422701"/>
              <a:gd name="connsiteY6" fmla="*/ 280947 h 280947"/>
              <a:gd name="connsiteX7" fmla="*/ 0 w 1422701"/>
              <a:gd name="connsiteY7" fmla="*/ 280947 h 280947"/>
              <a:gd name="connsiteX8" fmla="*/ 0 w 1422701"/>
              <a:gd name="connsiteY8" fmla="*/ 0 h 28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701" h="280947" extrusionOk="0">
                <a:moveTo>
                  <a:pt x="0" y="0"/>
                </a:moveTo>
                <a:cubicBezTo>
                  <a:pt x="188816" y="-27500"/>
                  <a:pt x="332266" y="18715"/>
                  <a:pt x="445780" y="0"/>
                </a:cubicBezTo>
                <a:cubicBezTo>
                  <a:pt x="559294" y="-18715"/>
                  <a:pt x="762597" y="51896"/>
                  <a:pt x="891559" y="0"/>
                </a:cubicBezTo>
                <a:cubicBezTo>
                  <a:pt x="1020521" y="-51896"/>
                  <a:pt x="1199635" y="23018"/>
                  <a:pt x="1422701" y="0"/>
                </a:cubicBezTo>
                <a:cubicBezTo>
                  <a:pt x="1427655" y="71059"/>
                  <a:pt x="1403937" y="149885"/>
                  <a:pt x="1422701" y="280947"/>
                </a:cubicBezTo>
                <a:cubicBezTo>
                  <a:pt x="1311936" y="325736"/>
                  <a:pt x="1093818" y="252902"/>
                  <a:pt x="976921" y="280947"/>
                </a:cubicBezTo>
                <a:cubicBezTo>
                  <a:pt x="860024" y="308992"/>
                  <a:pt x="704976" y="277355"/>
                  <a:pt x="488461" y="280947"/>
                </a:cubicBezTo>
                <a:cubicBezTo>
                  <a:pt x="271946" y="284539"/>
                  <a:pt x="134611" y="261469"/>
                  <a:pt x="0" y="280947"/>
                </a:cubicBezTo>
                <a:cubicBezTo>
                  <a:pt x="-30686" y="184792"/>
                  <a:pt x="30966" y="78883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 err="1">
                <a:solidFill>
                  <a:schemeClr val="tx1"/>
                </a:solidFill>
                <a:cs typeface="Akhbar MT" pitchFamily="2" charset="-78"/>
              </a:rPr>
              <a:t>أ.غزيل</a:t>
            </a:r>
            <a:r>
              <a:rPr lang="ar-SA" sz="1800" dirty="0">
                <a:solidFill>
                  <a:schemeClr val="tx1"/>
                </a:solidFill>
                <a:cs typeface="Akhbar MT" pitchFamily="2" charset="-78"/>
              </a:rPr>
              <a:t> المطرفي </a:t>
            </a:r>
          </a:p>
        </p:txBody>
      </p:sp>
    </p:spTree>
    <p:extLst>
      <p:ext uri="{BB962C8B-B14F-4D97-AF65-F5344CB8AC3E}">
        <p14:creationId xmlns:p14="http://schemas.microsoft.com/office/powerpoint/2010/main" val="11174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B4C7E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130E4A-E50A-457E-8781-53DBB6D7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EC4D56-49B6-45BA-89C9-A0E93F59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BBDBEB-7F6F-4E29-8337-0D6405D8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597323-2D18-4399-902A-826D5EB2D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D35EEF-EEEB-4AE7-949F-DB7F3A1C4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5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8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8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image" Target="../media/image29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7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9.png"/><Relationship Id="rId7" Type="http://schemas.openxmlformats.org/officeDocument/2006/relationships/image" Target="../media/image1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https://lplan.ien.edu.sa/Exporter/LessonPlanReport?id=268272&amp;userId=ofinKp86RI1zOSFk3PMNaA2&amp;treeId=30615" TargetMode="External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hyperlink" Target="https://www.liveworksheets.com/2-ia1196358xt" TargetMode="External"/><Relationship Id="rId10" Type="http://schemas.openxmlformats.org/officeDocument/2006/relationships/image" Target="../media/image57.jpg"/><Relationship Id="rId4" Type="http://schemas.openxmlformats.org/officeDocument/2006/relationships/image" Target="../media/image11.svg"/><Relationship Id="rId9" Type="http://schemas.openxmlformats.org/officeDocument/2006/relationships/hyperlink" Target="https://youtu.be/aUy0pnJHsn0" TargetMode="External"/><Relationship Id="rId1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08A04F-FBA4-4E67-B152-76621849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880" y="944209"/>
            <a:ext cx="2875280" cy="1920706"/>
          </a:xfrm>
          <a:custGeom>
            <a:avLst/>
            <a:gdLst>
              <a:gd name="connsiteX0" fmla="*/ 0 w 2875280"/>
              <a:gd name="connsiteY0" fmla="*/ 0 h 1920706"/>
              <a:gd name="connsiteX1" fmla="*/ 575056 w 2875280"/>
              <a:gd name="connsiteY1" fmla="*/ 0 h 1920706"/>
              <a:gd name="connsiteX2" fmla="*/ 1207618 w 2875280"/>
              <a:gd name="connsiteY2" fmla="*/ 0 h 1920706"/>
              <a:gd name="connsiteX3" fmla="*/ 1840179 w 2875280"/>
              <a:gd name="connsiteY3" fmla="*/ 0 h 1920706"/>
              <a:gd name="connsiteX4" fmla="*/ 2328977 w 2875280"/>
              <a:gd name="connsiteY4" fmla="*/ 0 h 1920706"/>
              <a:gd name="connsiteX5" fmla="*/ 2875280 w 2875280"/>
              <a:gd name="connsiteY5" fmla="*/ 0 h 1920706"/>
              <a:gd name="connsiteX6" fmla="*/ 2875280 w 2875280"/>
              <a:gd name="connsiteY6" fmla="*/ 460969 h 1920706"/>
              <a:gd name="connsiteX7" fmla="*/ 2875280 w 2875280"/>
              <a:gd name="connsiteY7" fmla="*/ 883525 h 1920706"/>
              <a:gd name="connsiteX8" fmla="*/ 2875280 w 2875280"/>
              <a:gd name="connsiteY8" fmla="*/ 1382908 h 1920706"/>
              <a:gd name="connsiteX9" fmla="*/ 2875280 w 2875280"/>
              <a:gd name="connsiteY9" fmla="*/ 1920706 h 1920706"/>
              <a:gd name="connsiteX10" fmla="*/ 2300224 w 2875280"/>
              <a:gd name="connsiteY10" fmla="*/ 1920706 h 1920706"/>
              <a:gd name="connsiteX11" fmla="*/ 1667662 w 2875280"/>
              <a:gd name="connsiteY11" fmla="*/ 1920706 h 1920706"/>
              <a:gd name="connsiteX12" fmla="*/ 1178865 w 2875280"/>
              <a:gd name="connsiteY12" fmla="*/ 1920706 h 1920706"/>
              <a:gd name="connsiteX13" fmla="*/ 575056 w 2875280"/>
              <a:gd name="connsiteY13" fmla="*/ 1920706 h 1920706"/>
              <a:gd name="connsiteX14" fmla="*/ 0 w 2875280"/>
              <a:gd name="connsiteY14" fmla="*/ 1920706 h 1920706"/>
              <a:gd name="connsiteX15" fmla="*/ 0 w 2875280"/>
              <a:gd name="connsiteY15" fmla="*/ 1402115 h 1920706"/>
              <a:gd name="connsiteX16" fmla="*/ 0 w 2875280"/>
              <a:gd name="connsiteY16" fmla="*/ 902732 h 1920706"/>
              <a:gd name="connsiteX17" fmla="*/ 0 w 2875280"/>
              <a:gd name="connsiteY17" fmla="*/ 460969 h 1920706"/>
              <a:gd name="connsiteX18" fmla="*/ 0 w 2875280"/>
              <a:gd name="connsiteY18" fmla="*/ 0 h 19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75280" h="1920706" fill="none" extrusionOk="0">
                <a:moveTo>
                  <a:pt x="0" y="0"/>
                </a:moveTo>
                <a:cubicBezTo>
                  <a:pt x="120387" y="-39513"/>
                  <a:pt x="339191" y="48587"/>
                  <a:pt x="575056" y="0"/>
                </a:cubicBezTo>
                <a:cubicBezTo>
                  <a:pt x="810921" y="-48587"/>
                  <a:pt x="941823" y="25764"/>
                  <a:pt x="1207618" y="0"/>
                </a:cubicBezTo>
                <a:cubicBezTo>
                  <a:pt x="1473413" y="-25764"/>
                  <a:pt x="1548894" y="2309"/>
                  <a:pt x="1840179" y="0"/>
                </a:cubicBezTo>
                <a:cubicBezTo>
                  <a:pt x="2131464" y="-2309"/>
                  <a:pt x="2135819" y="1156"/>
                  <a:pt x="2328977" y="0"/>
                </a:cubicBezTo>
                <a:cubicBezTo>
                  <a:pt x="2522135" y="-1156"/>
                  <a:pt x="2723357" y="3715"/>
                  <a:pt x="2875280" y="0"/>
                </a:cubicBezTo>
                <a:cubicBezTo>
                  <a:pt x="2876313" y="150229"/>
                  <a:pt x="2864063" y="364012"/>
                  <a:pt x="2875280" y="460969"/>
                </a:cubicBezTo>
                <a:cubicBezTo>
                  <a:pt x="2886497" y="557926"/>
                  <a:pt x="2853658" y="705716"/>
                  <a:pt x="2875280" y="883525"/>
                </a:cubicBezTo>
                <a:cubicBezTo>
                  <a:pt x="2896902" y="1061334"/>
                  <a:pt x="2823093" y="1226141"/>
                  <a:pt x="2875280" y="1382908"/>
                </a:cubicBezTo>
                <a:cubicBezTo>
                  <a:pt x="2927467" y="1539675"/>
                  <a:pt x="2842895" y="1713040"/>
                  <a:pt x="2875280" y="1920706"/>
                </a:cubicBezTo>
                <a:cubicBezTo>
                  <a:pt x="2696406" y="1980864"/>
                  <a:pt x="2539377" y="1854520"/>
                  <a:pt x="2300224" y="1920706"/>
                </a:cubicBezTo>
                <a:cubicBezTo>
                  <a:pt x="2061071" y="1986892"/>
                  <a:pt x="1838184" y="1894102"/>
                  <a:pt x="1667662" y="1920706"/>
                </a:cubicBezTo>
                <a:cubicBezTo>
                  <a:pt x="1497140" y="1947310"/>
                  <a:pt x="1413191" y="1879303"/>
                  <a:pt x="1178865" y="1920706"/>
                </a:cubicBezTo>
                <a:cubicBezTo>
                  <a:pt x="944539" y="1962109"/>
                  <a:pt x="784690" y="1871767"/>
                  <a:pt x="575056" y="1920706"/>
                </a:cubicBezTo>
                <a:cubicBezTo>
                  <a:pt x="365422" y="1969645"/>
                  <a:pt x="139586" y="1908270"/>
                  <a:pt x="0" y="1920706"/>
                </a:cubicBezTo>
                <a:cubicBezTo>
                  <a:pt x="-46487" y="1781339"/>
                  <a:pt x="22243" y="1614116"/>
                  <a:pt x="0" y="1402115"/>
                </a:cubicBezTo>
                <a:cubicBezTo>
                  <a:pt x="-22243" y="1190114"/>
                  <a:pt x="20458" y="1052222"/>
                  <a:pt x="0" y="902732"/>
                </a:cubicBezTo>
                <a:cubicBezTo>
                  <a:pt x="-20458" y="753242"/>
                  <a:pt x="13984" y="643212"/>
                  <a:pt x="0" y="460969"/>
                </a:cubicBezTo>
                <a:cubicBezTo>
                  <a:pt x="-13984" y="278726"/>
                  <a:pt x="25408" y="204165"/>
                  <a:pt x="0" y="0"/>
                </a:cubicBezTo>
                <a:close/>
              </a:path>
              <a:path w="2875280" h="1920706" stroke="0" extrusionOk="0">
                <a:moveTo>
                  <a:pt x="0" y="0"/>
                </a:moveTo>
                <a:cubicBezTo>
                  <a:pt x="130511" y="-58789"/>
                  <a:pt x="432252" y="4764"/>
                  <a:pt x="603809" y="0"/>
                </a:cubicBezTo>
                <a:cubicBezTo>
                  <a:pt x="775366" y="-4764"/>
                  <a:pt x="1032640" y="40161"/>
                  <a:pt x="1236370" y="0"/>
                </a:cubicBezTo>
                <a:cubicBezTo>
                  <a:pt x="1440100" y="-40161"/>
                  <a:pt x="1568862" y="47981"/>
                  <a:pt x="1753921" y="0"/>
                </a:cubicBezTo>
                <a:cubicBezTo>
                  <a:pt x="1938980" y="-47981"/>
                  <a:pt x="2074829" y="42261"/>
                  <a:pt x="2357730" y="0"/>
                </a:cubicBezTo>
                <a:cubicBezTo>
                  <a:pt x="2640631" y="-42261"/>
                  <a:pt x="2710566" y="22132"/>
                  <a:pt x="2875280" y="0"/>
                </a:cubicBezTo>
                <a:cubicBezTo>
                  <a:pt x="2890204" y="174451"/>
                  <a:pt x="2831420" y="368682"/>
                  <a:pt x="2875280" y="460969"/>
                </a:cubicBezTo>
                <a:cubicBezTo>
                  <a:pt x="2919140" y="553256"/>
                  <a:pt x="2863157" y="729136"/>
                  <a:pt x="2875280" y="883525"/>
                </a:cubicBezTo>
                <a:cubicBezTo>
                  <a:pt x="2887403" y="1037914"/>
                  <a:pt x="2873193" y="1180042"/>
                  <a:pt x="2875280" y="1306080"/>
                </a:cubicBezTo>
                <a:cubicBezTo>
                  <a:pt x="2877367" y="1432119"/>
                  <a:pt x="2816446" y="1656605"/>
                  <a:pt x="2875280" y="1920706"/>
                </a:cubicBezTo>
                <a:cubicBezTo>
                  <a:pt x="2727900" y="1992271"/>
                  <a:pt x="2487935" y="1901261"/>
                  <a:pt x="2271471" y="1920706"/>
                </a:cubicBezTo>
                <a:cubicBezTo>
                  <a:pt x="2055007" y="1940151"/>
                  <a:pt x="1916359" y="1871550"/>
                  <a:pt x="1667662" y="1920706"/>
                </a:cubicBezTo>
                <a:cubicBezTo>
                  <a:pt x="1418965" y="1969862"/>
                  <a:pt x="1274307" y="1872228"/>
                  <a:pt x="1150112" y="1920706"/>
                </a:cubicBezTo>
                <a:cubicBezTo>
                  <a:pt x="1025917" y="1969184"/>
                  <a:pt x="812764" y="1916144"/>
                  <a:pt x="632562" y="1920706"/>
                </a:cubicBezTo>
                <a:cubicBezTo>
                  <a:pt x="452360" y="1925268"/>
                  <a:pt x="211190" y="1888499"/>
                  <a:pt x="0" y="1920706"/>
                </a:cubicBezTo>
                <a:cubicBezTo>
                  <a:pt x="-26022" y="1760981"/>
                  <a:pt x="33068" y="1572835"/>
                  <a:pt x="0" y="1421322"/>
                </a:cubicBezTo>
                <a:cubicBezTo>
                  <a:pt x="-33068" y="1269809"/>
                  <a:pt x="793" y="1024645"/>
                  <a:pt x="0" y="902732"/>
                </a:cubicBezTo>
                <a:cubicBezTo>
                  <a:pt x="-793" y="780819"/>
                  <a:pt x="92536" y="29192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564779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6D7AA5-172D-4567-9789-E10AEB34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3089311"/>
            <a:ext cx="2875280" cy="2824480"/>
          </a:xfrm>
          <a:custGeom>
            <a:avLst/>
            <a:gdLst>
              <a:gd name="connsiteX0" fmla="*/ 0 w 2875280"/>
              <a:gd name="connsiteY0" fmla="*/ 0 h 2824480"/>
              <a:gd name="connsiteX1" fmla="*/ 603809 w 2875280"/>
              <a:gd name="connsiteY1" fmla="*/ 0 h 2824480"/>
              <a:gd name="connsiteX2" fmla="*/ 1178865 w 2875280"/>
              <a:gd name="connsiteY2" fmla="*/ 0 h 2824480"/>
              <a:gd name="connsiteX3" fmla="*/ 1696415 w 2875280"/>
              <a:gd name="connsiteY3" fmla="*/ 0 h 2824480"/>
              <a:gd name="connsiteX4" fmla="*/ 2242718 w 2875280"/>
              <a:gd name="connsiteY4" fmla="*/ 0 h 2824480"/>
              <a:gd name="connsiteX5" fmla="*/ 2875280 w 2875280"/>
              <a:gd name="connsiteY5" fmla="*/ 0 h 2824480"/>
              <a:gd name="connsiteX6" fmla="*/ 2875280 w 2875280"/>
              <a:gd name="connsiteY6" fmla="*/ 536651 h 2824480"/>
              <a:gd name="connsiteX7" fmla="*/ 2875280 w 2875280"/>
              <a:gd name="connsiteY7" fmla="*/ 1158037 h 2824480"/>
              <a:gd name="connsiteX8" fmla="*/ 2875280 w 2875280"/>
              <a:gd name="connsiteY8" fmla="*/ 1666443 h 2824480"/>
              <a:gd name="connsiteX9" fmla="*/ 2875280 w 2875280"/>
              <a:gd name="connsiteY9" fmla="*/ 2203094 h 2824480"/>
              <a:gd name="connsiteX10" fmla="*/ 2875280 w 2875280"/>
              <a:gd name="connsiteY10" fmla="*/ 2824480 h 2824480"/>
              <a:gd name="connsiteX11" fmla="*/ 2300224 w 2875280"/>
              <a:gd name="connsiteY11" fmla="*/ 2824480 h 2824480"/>
              <a:gd name="connsiteX12" fmla="*/ 1667662 w 2875280"/>
              <a:gd name="connsiteY12" fmla="*/ 2824480 h 2824480"/>
              <a:gd name="connsiteX13" fmla="*/ 1092606 w 2875280"/>
              <a:gd name="connsiteY13" fmla="*/ 2824480 h 2824480"/>
              <a:gd name="connsiteX14" fmla="*/ 575056 w 2875280"/>
              <a:gd name="connsiteY14" fmla="*/ 2824480 h 2824480"/>
              <a:gd name="connsiteX15" fmla="*/ 0 w 2875280"/>
              <a:gd name="connsiteY15" fmla="*/ 2824480 h 2824480"/>
              <a:gd name="connsiteX16" fmla="*/ 0 w 2875280"/>
              <a:gd name="connsiteY16" fmla="*/ 2203094 h 2824480"/>
              <a:gd name="connsiteX17" fmla="*/ 0 w 2875280"/>
              <a:gd name="connsiteY17" fmla="*/ 1722933 h 2824480"/>
              <a:gd name="connsiteX18" fmla="*/ 0 w 2875280"/>
              <a:gd name="connsiteY18" fmla="*/ 1158037 h 2824480"/>
              <a:gd name="connsiteX19" fmla="*/ 0 w 2875280"/>
              <a:gd name="connsiteY19" fmla="*/ 621386 h 2824480"/>
              <a:gd name="connsiteX20" fmla="*/ 0 w 2875280"/>
              <a:gd name="connsiteY20" fmla="*/ 0 h 282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5280" h="2824480" fill="none" extrusionOk="0">
                <a:moveTo>
                  <a:pt x="0" y="0"/>
                </a:moveTo>
                <a:cubicBezTo>
                  <a:pt x="186589" y="-7386"/>
                  <a:pt x="407974" y="60855"/>
                  <a:pt x="603809" y="0"/>
                </a:cubicBezTo>
                <a:cubicBezTo>
                  <a:pt x="799644" y="-60855"/>
                  <a:pt x="985269" y="4055"/>
                  <a:pt x="1178865" y="0"/>
                </a:cubicBezTo>
                <a:cubicBezTo>
                  <a:pt x="1372461" y="-4055"/>
                  <a:pt x="1557374" y="59610"/>
                  <a:pt x="1696415" y="0"/>
                </a:cubicBezTo>
                <a:cubicBezTo>
                  <a:pt x="1835456" y="-59610"/>
                  <a:pt x="2085608" y="54195"/>
                  <a:pt x="2242718" y="0"/>
                </a:cubicBezTo>
                <a:cubicBezTo>
                  <a:pt x="2399828" y="-54195"/>
                  <a:pt x="2627749" y="13287"/>
                  <a:pt x="2875280" y="0"/>
                </a:cubicBezTo>
                <a:cubicBezTo>
                  <a:pt x="2879091" y="169778"/>
                  <a:pt x="2843307" y="288775"/>
                  <a:pt x="2875280" y="536651"/>
                </a:cubicBezTo>
                <a:cubicBezTo>
                  <a:pt x="2907253" y="784527"/>
                  <a:pt x="2853604" y="862200"/>
                  <a:pt x="2875280" y="1158037"/>
                </a:cubicBezTo>
                <a:cubicBezTo>
                  <a:pt x="2896956" y="1453874"/>
                  <a:pt x="2833755" y="1519354"/>
                  <a:pt x="2875280" y="1666443"/>
                </a:cubicBezTo>
                <a:cubicBezTo>
                  <a:pt x="2916805" y="1813532"/>
                  <a:pt x="2837039" y="1953494"/>
                  <a:pt x="2875280" y="2203094"/>
                </a:cubicBezTo>
                <a:cubicBezTo>
                  <a:pt x="2913521" y="2452694"/>
                  <a:pt x="2864991" y="2589354"/>
                  <a:pt x="2875280" y="2824480"/>
                </a:cubicBezTo>
                <a:cubicBezTo>
                  <a:pt x="2637104" y="2876802"/>
                  <a:pt x="2571434" y="2785660"/>
                  <a:pt x="2300224" y="2824480"/>
                </a:cubicBezTo>
                <a:cubicBezTo>
                  <a:pt x="2029014" y="2863300"/>
                  <a:pt x="1800858" y="2796129"/>
                  <a:pt x="1667662" y="2824480"/>
                </a:cubicBezTo>
                <a:cubicBezTo>
                  <a:pt x="1534466" y="2852831"/>
                  <a:pt x="1339672" y="2784341"/>
                  <a:pt x="1092606" y="2824480"/>
                </a:cubicBezTo>
                <a:cubicBezTo>
                  <a:pt x="845540" y="2864619"/>
                  <a:pt x="720775" y="2807593"/>
                  <a:pt x="575056" y="2824480"/>
                </a:cubicBezTo>
                <a:cubicBezTo>
                  <a:pt x="429337" y="2841367"/>
                  <a:pt x="280532" y="2795404"/>
                  <a:pt x="0" y="2824480"/>
                </a:cubicBezTo>
                <a:cubicBezTo>
                  <a:pt x="-8616" y="2698071"/>
                  <a:pt x="654" y="2506497"/>
                  <a:pt x="0" y="2203094"/>
                </a:cubicBezTo>
                <a:cubicBezTo>
                  <a:pt x="-654" y="1899691"/>
                  <a:pt x="47979" y="1856352"/>
                  <a:pt x="0" y="1722933"/>
                </a:cubicBezTo>
                <a:cubicBezTo>
                  <a:pt x="-47979" y="1589514"/>
                  <a:pt x="11814" y="1371812"/>
                  <a:pt x="0" y="1158037"/>
                </a:cubicBezTo>
                <a:cubicBezTo>
                  <a:pt x="-11814" y="944262"/>
                  <a:pt x="64216" y="779024"/>
                  <a:pt x="0" y="621386"/>
                </a:cubicBezTo>
                <a:cubicBezTo>
                  <a:pt x="-64216" y="463748"/>
                  <a:pt x="68450" y="165628"/>
                  <a:pt x="0" y="0"/>
                </a:cubicBezTo>
                <a:close/>
              </a:path>
              <a:path w="2875280" h="2824480" stroke="0" extrusionOk="0">
                <a:moveTo>
                  <a:pt x="0" y="0"/>
                </a:moveTo>
                <a:cubicBezTo>
                  <a:pt x="235574" y="-1996"/>
                  <a:pt x="372672" y="400"/>
                  <a:pt x="488798" y="0"/>
                </a:cubicBezTo>
                <a:cubicBezTo>
                  <a:pt x="604924" y="-400"/>
                  <a:pt x="860514" y="34541"/>
                  <a:pt x="1035101" y="0"/>
                </a:cubicBezTo>
                <a:cubicBezTo>
                  <a:pt x="1209688" y="-34541"/>
                  <a:pt x="1414772" y="19710"/>
                  <a:pt x="1552651" y="0"/>
                </a:cubicBezTo>
                <a:cubicBezTo>
                  <a:pt x="1690530" y="-19710"/>
                  <a:pt x="1848329" y="58033"/>
                  <a:pt x="2070202" y="0"/>
                </a:cubicBezTo>
                <a:cubicBezTo>
                  <a:pt x="2292075" y="-58033"/>
                  <a:pt x="2567493" y="73820"/>
                  <a:pt x="2875280" y="0"/>
                </a:cubicBezTo>
                <a:cubicBezTo>
                  <a:pt x="2932343" y="196257"/>
                  <a:pt x="2859263" y="324250"/>
                  <a:pt x="2875280" y="508406"/>
                </a:cubicBezTo>
                <a:cubicBezTo>
                  <a:pt x="2891297" y="692562"/>
                  <a:pt x="2835223" y="891400"/>
                  <a:pt x="2875280" y="988568"/>
                </a:cubicBezTo>
                <a:cubicBezTo>
                  <a:pt x="2915337" y="1085736"/>
                  <a:pt x="2813818" y="1387843"/>
                  <a:pt x="2875280" y="1609954"/>
                </a:cubicBezTo>
                <a:cubicBezTo>
                  <a:pt x="2936742" y="1832065"/>
                  <a:pt x="2815343" y="2016024"/>
                  <a:pt x="2875280" y="2146605"/>
                </a:cubicBezTo>
                <a:cubicBezTo>
                  <a:pt x="2935217" y="2277186"/>
                  <a:pt x="2837828" y="2514454"/>
                  <a:pt x="2875280" y="2824480"/>
                </a:cubicBezTo>
                <a:cubicBezTo>
                  <a:pt x="2606628" y="2882011"/>
                  <a:pt x="2575363" y="2799685"/>
                  <a:pt x="2328977" y="2824480"/>
                </a:cubicBezTo>
                <a:cubicBezTo>
                  <a:pt x="2082591" y="2849275"/>
                  <a:pt x="1867187" y="2763748"/>
                  <a:pt x="1725168" y="2824480"/>
                </a:cubicBezTo>
                <a:cubicBezTo>
                  <a:pt x="1583149" y="2885212"/>
                  <a:pt x="1384966" y="2766865"/>
                  <a:pt x="1178865" y="2824480"/>
                </a:cubicBezTo>
                <a:cubicBezTo>
                  <a:pt x="972764" y="2882095"/>
                  <a:pt x="846484" y="2806669"/>
                  <a:pt x="632562" y="2824480"/>
                </a:cubicBezTo>
                <a:cubicBezTo>
                  <a:pt x="418640" y="2842291"/>
                  <a:pt x="169534" y="2806005"/>
                  <a:pt x="0" y="2824480"/>
                </a:cubicBezTo>
                <a:cubicBezTo>
                  <a:pt x="-62913" y="2639963"/>
                  <a:pt x="63585" y="2451063"/>
                  <a:pt x="0" y="2259584"/>
                </a:cubicBezTo>
                <a:cubicBezTo>
                  <a:pt x="-63585" y="2068105"/>
                  <a:pt x="17600" y="1849361"/>
                  <a:pt x="0" y="1694688"/>
                </a:cubicBezTo>
                <a:cubicBezTo>
                  <a:pt x="-17600" y="1540015"/>
                  <a:pt x="51797" y="1337970"/>
                  <a:pt x="0" y="1214526"/>
                </a:cubicBezTo>
                <a:cubicBezTo>
                  <a:pt x="-51797" y="1091082"/>
                  <a:pt x="36247" y="738050"/>
                  <a:pt x="0" y="593141"/>
                </a:cubicBezTo>
                <a:cubicBezTo>
                  <a:pt x="-36247" y="448233"/>
                  <a:pt x="31283" y="220463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979448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E3B4937-F442-435A-B54B-2BD33672B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880" y="2504915"/>
            <a:ext cx="5663721" cy="720000"/>
          </a:xfrm>
          <a:custGeom>
            <a:avLst/>
            <a:gdLst>
              <a:gd name="connsiteX0" fmla="*/ 0 w 5663721"/>
              <a:gd name="connsiteY0" fmla="*/ 0 h 720000"/>
              <a:gd name="connsiteX1" fmla="*/ 509735 w 5663721"/>
              <a:gd name="connsiteY1" fmla="*/ 0 h 720000"/>
              <a:gd name="connsiteX2" fmla="*/ 962833 w 5663721"/>
              <a:gd name="connsiteY2" fmla="*/ 0 h 720000"/>
              <a:gd name="connsiteX3" fmla="*/ 1529205 w 5663721"/>
              <a:gd name="connsiteY3" fmla="*/ 0 h 720000"/>
              <a:gd name="connsiteX4" fmla="*/ 2095577 w 5663721"/>
              <a:gd name="connsiteY4" fmla="*/ 0 h 720000"/>
              <a:gd name="connsiteX5" fmla="*/ 2718586 w 5663721"/>
              <a:gd name="connsiteY5" fmla="*/ 0 h 720000"/>
              <a:gd name="connsiteX6" fmla="*/ 3341595 w 5663721"/>
              <a:gd name="connsiteY6" fmla="*/ 0 h 720000"/>
              <a:gd name="connsiteX7" fmla="*/ 3964605 w 5663721"/>
              <a:gd name="connsiteY7" fmla="*/ 0 h 720000"/>
              <a:gd name="connsiteX8" fmla="*/ 4417702 w 5663721"/>
              <a:gd name="connsiteY8" fmla="*/ 0 h 720000"/>
              <a:gd name="connsiteX9" fmla="*/ 4984074 w 5663721"/>
              <a:gd name="connsiteY9" fmla="*/ 0 h 720000"/>
              <a:gd name="connsiteX10" fmla="*/ 5663721 w 5663721"/>
              <a:gd name="connsiteY10" fmla="*/ 0 h 720000"/>
              <a:gd name="connsiteX11" fmla="*/ 5663721 w 5663721"/>
              <a:gd name="connsiteY11" fmla="*/ 345600 h 720000"/>
              <a:gd name="connsiteX12" fmla="*/ 5663721 w 5663721"/>
              <a:gd name="connsiteY12" fmla="*/ 720000 h 720000"/>
              <a:gd name="connsiteX13" fmla="*/ 5153986 w 5663721"/>
              <a:gd name="connsiteY13" fmla="*/ 720000 h 720000"/>
              <a:gd name="connsiteX14" fmla="*/ 4757526 w 5663721"/>
              <a:gd name="connsiteY14" fmla="*/ 720000 h 720000"/>
              <a:gd name="connsiteX15" fmla="*/ 4304428 w 5663721"/>
              <a:gd name="connsiteY15" fmla="*/ 720000 h 720000"/>
              <a:gd name="connsiteX16" fmla="*/ 3907967 w 5663721"/>
              <a:gd name="connsiteY16" fmla="*/ 720000 h 720000"/>
              <a:gd name="connsiteX17" fmla="*/ 3398233 w 5663721"/>
              <a:gd name="connsiteY17" fmla="*/ 720000 h 720000"/>
              <a:gd name="connsiteX18" fmla="*/ 2945135 w 5663721"/>
              <a:gd name="connsiteY18" fmla="*/ 720000 h 720000"/>
              <a:gd name="connsiteX19" fmla="*/ 2322126 w 5663721"/>
              <a:gd name="connsiteY19" fmla="*/ 720000 h 720000"/>
              <a:gd name="connsiteX20" fmla="*/ 1925665 w 5663721"/>
              <a:gd name="connsiteY20" fmla="*/ 720000 h 720000"/>
              <a:gd name="connsiteX21" fmla="*/ 1472567 w 5663721"/>
              <a:gd name="connsiteY21" fmla="*/ 720000 h 720000"/>
              <a:gd name="connsiteX22" fmla="*/ 906195 w 5663721"/>
              <a:gd name="connsiteY22" fmla="*/ 720000 h 720000"/>
              <a:gd name="connsiteX23" fmla="*/ 0 w 5663721"/>
              <a:gd name="connsiteY23" fmla="*/ 720000 h 720000"/>
              <a:gd name="connsiteX24" fmla="*/ 0 w 5663721"/>
              <a:gd name="connsiteY24" fmla="*/ 374400 h 720000"/>
              <a:gd name="connsiteX25" fmla="*/ 0 w 5663721"/>
              <a:gd name="connsiteY25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63721" h="720000" fill="none" extrusionOk="0">
                <a:moveTo>
                  <a:pt x="0" y="0"/>
                </a:moveTo>
                <a:cubicBezTo>
                  <a:pt x="250942" y="-45969"/>
                  <a:pt x="272662" y="60633"/>
                  <a:pt x="509735" y="0"/>
                </a:cubicBezTo>
                <a:cubicBezTo>
                  <a:pt x="746808" y="-60633"/>
                  <a:pt x="806856" y="45213"/>
                  <a:pt x="962833" y="0"/>
                </a:cubicBezTo>
                <a:cubicBezTo>
                  <a:pt x="1118810" y="-45213"/>
                  <a:pt x="1251303" y="24837"/>
                  <a:pt x="1529205" y="0"/>
                </a:cubicBezTo>
                <a:cubicBezTo>
                  <a:pt x="1807107" y="-24837"/>
                  <a:pt x="1940261" y="12577"/>
                  <a:pt x="2095577" y="0"/>
                </a:cubicBezTo>
                <a:cubicBezTo>
                  <a:pt x="2250893" y="-12577"/>
                  <a:pt x="2444822" y="37673"/>
                  <a:pt x="2718586" y="0"/>
                </a:cubicBezTo>
                <a:cubicBezTo>
                  <a:pt x="2992350" y="-37673"/>
                  <a:pt x="3153904" y="37379"/>
                  <a:pt x="3341595" y="0"/>
                </a:cubicBezTo>
                <a:cubicBezTo>
                  <a:pt x="3529286" y="-37379"/>
                  <a:pt x="3812058" y="68632"/>
                  <a:pt x="3964605" y="0"/>
                </a:cubicBezTo>
                <a:cubicBezTo>
                  <a:pt x="4117152" y="-68632"/>
                  <a:pt x="4237392" y="1428"/>
                  <a:pt x="4417702" y="0"/>
                </a:cubicBezTo>
                <a:cubicBezTo>
                  <a:pt x="4598012" y="-1428"/>
                  <a:pt x="4742045" y="49814"/>
                  <a:pt x="4984074" y="0"/>
                </a:cubicBezTo>
                <a:cubicBezTo>
                  <a:pt x="5226103" y="-49814"/>
                  <a:pt x="5514255" y="35822"/>
                  <a:pt x="5663721" y="0"/>
                </a:cubicBezTo>
                <a:cubicBezTo>
                  <a:pt x="5700919" y="129116"/>
                  <a:pt x="5651254" y="248931"/>
                  <a:pt x="5663721" y="345600"/>
                </a:cubicBezTo>
                <a:cubicBezTo>
                  <a:pt x="5676188" y="442269"/>
                  <a:pt x="5653355" y="631707"/>
                  <a:pt x="5663721" y="720000"/>
                </a:cubicBezTo>
                <a:cubicBezTo>
                  <a:pt x="5467029" y="773868"/>
                  <a:pt x="5263908" y="683916"/>
                  <a:pt x="5153986" y="720000"/>
                </a:cubicBezTo>
                <a:cubicBezTo>
                  <a:pt x="5044065" y="756084"/>
                  <a:pt x="4905595" y="704775"/>
                  <a:pt x="4757526" y="720000"/>
                </a:cubicBezTo>
                <a:cubicBezTo>
                  <a:pt x="4609457" y="735225"/>
                  <a:pt x="4395802" y="669777"/>
                  <a:pt x="4304428" y="720000"/>
                </a:cubicBezTo>
                <a:cubicBezTo>
                  <a:pt x="4213054" y="770223"/>
                  <a:pt x="4056151" y="701823"/>
                  <a:pt x="3907967" y="720000"/>
                </a:cubicBezTo>
                <a:cubicBezTo>
                  <a:pt x="3759783" y="738177"/>
                  <a:pt x="3565049" y="689889"/>
                  <a:pt x="3398233" y="720000"/>
                </a:cubicBezTo>
                <a:cubicBezTo>
                  <a:pt x="3231417" y="750111"/>
                  <a:pt x="3159920" y="681600"/>
                  <a:pt x="2945135" y="720000"/>
                </a:cubicBezTo>
                <a:cubicBezTo>
                  <a:pt x="2730350" y="758400"/>
                  <a:pt x="2472465" y="677281"/>
                  <a:pt x="2322126" y="720000"/>
                </a:cubicBezTo>
                <a:cubicBezTo>
                  <a:pt x="2171787" y="762719"/>
                  <a:pt x="2031098" y="696172"/>
                  <a:pt x="1925665" y="720000"/>
                </a:cubicBezTo>
                <a:cubicBezTo>
                  <a:pt x="1820232" y="743828"/>
                  <a:pt x="1568949" y="689041"/>
                  <a:pt x="1472567" y="720000"/>
                </a:cubicBezTo>
                <a:cubicBezTo>
                  <a:pt x="1376185" y="750959"/>
                  <a:pt x="1060956" y="715360"/>
                  <a:pt x="906195" y="720000"/>
                </a:cubicBezTo>
                <a:cubicBezTo>
                  <a:pt x="751434" y="724640"/>
                  <a:pt x="193734" y="631158"/>
                  <a:pt x="0" y="720000"/>
                </a:cubicBezTo>
                <a:cubicBezTo>
                  <a:pt x="-12158" y="642862"/>
                  <a:pt x="3347" y="514582"/>
                  <a:pt x="0" y="374400"/>
                </a:cubicBezTo>
                <a:cubicBezTo>
                  <a:pt x="-3347" y="234218"/>
                  <a:pt x="14441" y="76426"/>
                  <a:pt x="0" y="0"/>
                </a:cubicBezTo>
                <a:close/>
              </a:path>
              <a:path w="5663721" h="720000" stroke="0" extrusionOk="0">
                <a:moveTo>
                  <a:pt x="0" y="0"/>
                </a:moveTo>
                <a:cubicBezTo>
                  <a:pt x="257507" y="-9728"/>
                  <a:pt x="312021" y="6267"/>
                  <a:pt x="566372" y="0"/>
                </a:cubicBezTo>
                <a:cubicBezTo>
                  <a:pt x="820723" y="-6267"/>
                  <a:pt x="872408" y="10711"/>
                  <a:pt x="962833" y="0"/>
                </a:cubicBezTo>
                <a:cubicBezTo>
                  <a:pt x="1053258" y="-10711"/>
                  <a:pt x="1213716" y="9512"/>
                  <a:pt x="1359293" y="0"/>
                </a:cubicBezTo>
                <a:cubicBezTo>
                  <a:pt x="1504870" y="-9512"/>
                  <a:pt x="1710876" y="29421"/>
                  <a:pt x="1925665" y="0"/>
                </a:cubicBezTo>
                <a:cubicBezTo>
                  <a:pt x="2140454" y="-29421"/>
                  <a:pt x="2366501" y="63807"/>
                  <a:pt x="2492037" y="0"/>
                </a:cubicBezTo>
                <a:cubicBezTo>
                  <a:pt x="2617573" y="-63807"/>
                  <a:pt x="2797157" y="40891"/>
                  <a:pt x="2888498" y="0"/>
                </a:cubicBezTo>
                <a:cubicBezTo>
                  <a:pt x="2979839" y="-40891"/>
                  <a:pt x="3235546" y="43346"/>
                  <a:pt x="3341595" y="0"/>
                </a:cubicBezTo>
                <a:cubicBezTo>
                  <a:pt x="3447644" y="-43346"/>
                  <a:pt x="3556200" y="12286"/>
                  <a:pt x="3738056" y="0"/>
                </a:cubicBezTo>
                <a:cubicBezTo>
                  <a:pt x="3919912" y="-12286"/>
                  <a:pt x="3998173" y="23914"/>
                  <a:pt x="4134516" y="0"/>
                </a:cubicBezTo>
                <a:cubicBezTo>
                  <a:pt x="4270859" y="-23914"/>
                  <a:pt x="4463338" y="59618"/>
                  <a:pt x="4700888" y="0"/>
                </a:cubicBezTo>
                <a:cubicBezTo>
                  <a:pt x="4938438" y="-59618"/>
                  <a:pt x="5184221" y="30676"/>
                  <a:pt x="5663721" y="0"/>
                </a:cubicBezTo>
                <a:cubicBezTo>
                  <a:pt x="5690864" y="167216"/>
                  <a:pt x="5625533" y="196812"/>
                  <a:pt x="5663721" y="338400"/>
                </a:cubicBezTo>
                <a:cubicBezTo>
                  <a:pt x="5701909" y="479988"/>
                  <a:pt x="5646045" y="551282"/>
                  <a:pt x="5663721" y="720000"/>
                </a:cubicBezTo>
                <a:cubicBezTo>
                  <a:pt x="5467627" y="728792"/>
                  <a:pt x="5265037" y="663350"/>
                  <a:pt x="5040712" y="720000"/>
                </a:cubicBezTo>
                <a:cubicBezTo>
                  <a:pt x="4816387" y="776650"/>
                  <a:pt x="4699074" y="690621"/>
                  <a:pt x="4474340" y="720000"/>
                </a:cubicBezTo>
                <a:cubicBezTo>
                  <a:pt x="4249606" y="749379"/>
                  <a:pt x="4115401" y="664667"/>
                  <a:pt x="3964605" y="720000"/>
                </a:cubicBezTo>
                <a:cubicBezTo>
                  <a:pt x="3813810" y="775333"/>
                  <a:pt x="3606781" y="714705"/>
                  <a:pt x="3454870" y="720000"/>
                </a:cubicBezTo>
                <a:cubicBezTo>
                  <a:pt x="3302960" y="725295"/>
                  <a:pt x="3115773" y="683520"/>
                  <a:pt x="3001772" y="720000"/>
                </a:cubicBezTo>
                <a:cubicBezTo>
                  <a:pt x="2887771" y="756480"/>
                  <a:pt x="2617537" y="662895"/>
                  <a:pt x="2322126" y="720000"/>
                </a:cubicBezTo>
                <a:cubicBezTo>
                  <a:pt x="2026715" y="777105"/>
                  <a:pt x="2014565" y="689024"/>
                  <a:pt x="1925665" y="720000"/>
                </a:cubicBezTo>
                <a:cubicBezTo>
                  <a:pt x="1836765" y="750976"/>
                  <a:pt x="1549437" y="663450"/>
                  <a:pt x="1302656" y="720000"/>
                </a:cubicBezTo>
                <a:cubicBezTo>
                  <a:pt x="1055875" y="776550"/>
                  <a:pt x="825442" y="713014"/>
                  <a:pt x="679647" y="720000"/>
                </a:cubicBezTo>
                <a:cubicBezTo>
                  <a:pt x="533852" y="726986"/>
                  <a:pt x="224683" y="703010"/>
                  <a:pt x="0" y="720000"/>
                </a:cubicBezTo>
                <a:cubicBezTo>
                  <a:pt x="-24973" y="638501"/>
                  <a:pt x="25439" y="435257"/>
                  <a:pt x="0" y="345600"/>
                </a:cubicBezTo>
                <a:cubicBezTo>
                  <a:pt x="-25439" y="255943"/>
                  <a:pt x="14896" y="81101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93481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3CDDF98-21BB-4297-B0B7-88FC5FE83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855" y="3394282"/>
            <a:ext cx="4595746" cy="720000"/>
          </a:xfrm>
          <a:custGeom>
            <a:avLst/>
            <a:gdLst>
              <a:gd name="connsiteX0" fmla="*/ 0 w 4595746"/>
              <a:gd name="connsiteY0" fmla="*/ 0 h 720000"/>
              <a:gd name="connsiteX1" fmla="*/ 528511 w 4595746"/>
              <a:gd name="connsiteY1" fmla="*/ 0 h 720000"/>
              <a:gd name="connsiteX2" fmla="*/ 1148937 w 4595746"/>
              <a:gd name="connsiteY2" fmla="*/ 0 h 720000"/>
              <a:gd name="connsiteX3" fmla="*/ 1677447 w 4595746"/>
              <a:gd name="connsiteY3" fmla="*/ 0 h 720000"/>
              <a:gd name="connsiteX4" fmla="*/ 2251916 w 4595746"/>
              <a:gd name="connsiteY4" fmla="*/ 0 h 720000"/>
              <a:gd name="connsiteX5" fmla="*/ 2826384 w 4595746"/>
              <a:gd name="connsiteY5" fmla="*/ 0 h 720000"/>
              <a:gd name="connsiteX6" fmla="*/ 3400852 w 4595746"/>
              <a:gd name="connsiteY6" fmla="*/ 0 h 720000"/>
              <a:gd name="connsiteX7" fmla="*/ 3837448 w 4595746"/>
              <a:gd name="connsiteY7" fmla="*/ 0 h 720000"/>
              <a:gd name="connsiteX8" fmla="*/ 4595746 w 4595746"/>
              <a:gd name="connsiteY8" fmla="*/ 0 h 720000"/>
              <a:gd name="connsiteX9" fmla="*/ 4595746 w 4595746"/>
              <a:gd name="connsiteY9" fmla="*/ 374400 h 720000"/>
              <a:gd name="connsiteX10" fmla="*/ 4595746 w 4595746"/>
              <a:gd name="connsiteY10" fmla="*/ 720000 h 720000"/>
              <a:gd name="connsiteX11" fmla="*/ 4021278 w 4595746"/>
              <a:gd name="connsiteY11" fmla="*/ 720000 h 720000"/>
              <a:gd name="connsiteX12" fmla="*/ 3354895 w 4595746"/>
              <a:gd name="connsiteY12" fmla="*/ 720000 h 720000"/>
              <a:gd name="connsiteX13" fmla="*/ 2688511 w 4595746"/>
              <a:gd name="connsiteY13" fmla="*/ 720000 h 720000"/>
              <a:gd name="connsiteX14" fmla="*/ 2251916 w 4595746"/>
              <a:gd name="connsiteY14" fmla="*/ 720000 h 720000"/>
              <a:gd name="connsiteX15" fmla="*/ 1677447 w 4595746"/>
              <a:gd name="connsiteY15" fmla="*/ 720000 h 720000"/>
              <a:gd name="connsiteX16" fmla="*/ 1102979 w 4595746"/>
              <a:gd name="connsiteY16" fmla="*/ 720000 h 720000"/>
              <a:gd name="connsiteX17" fmla="*/ 0 w 4595746"/>
              <a:gd name="connsiteY17" fmla="*/ 720000 h 720000"/>
              <a:gd name="connsiteX18" fmla="*/ 0 w 4595746"/>
              <a:gd name="connsiteY18" fmla="*/ 367200 h 720000"/>
              <a:gd name="connsiteX19" fmla="*/ 0 w 4595746"/>
              <a:gd name="connsiteY19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5746" h="720000" fill="none" extrusionOk="0">
                <a:moveTo>
                  <a:pt x="0" y="0"/>
                </a:moveTo>
                <a:cubicBezTo>
                  <a:pt x="212193" y="-55556"/>
                  <a:pt x="308395" y="1976"/>
                  <a:pt x="528511" y="0"/>
                </a:cubicBezTo>
                <a:cubicBezTo>
                  <a:pt x="748627" y="-1976"/>
                  <a:pt x="998316" y="43992"/>
                  <a:pt x="1148937" y="0"/>
                </a:cubicBezTo>
                <a:cubicBezTo>
                  <a:pt x="1299558" y="-43992"/>
                  <a:pt x="1489131" y="16016"/>
                  <a:pt x="1677447" y="0"/>
                </a:cubicBezTo>
                <a:cubicBezTo>
                  <a:pt x="1865763" y="-16016"/>
                  <a:pt x="2112118" y="19762"/>
                  <a:pt x="2251916" y="0"/>
                </a:cubicBezTo>
                <a:cubicBezTo>
                  <a:pt x="2391714" y="-19762"/>
                  <a:pt x="2664101" y="9946"/>
                  <a:pt x="2826384" y="0"/>
                </a:cubicBezTo>
                <a:cubicBezTo>
                  <a:pt x="2988667" y="-9946"/>
                  <a:pt x="3281162" y="34396"/>
                  <a:pt x="3400852" y="0"/>
                </a:cubicBezTo>
                <a:cubicBezTo>
                  <a:pt x="3520542" y="-34396"/>
                  <a:pt x="3666212" y="24655"/>
                  <a:pt x="3837448" y="0"/>
                </a:cubicBezTo>
                <a:cubicBezTo>
                  <a:pt x="4008684" y="-24655"/>
                  <a:pt x="4396624" y="3989"/>
                  <a:pt x="4595746" y="0"/>
                </a:cubicBezTo>
                <a:cubicBezTo>
                  <a:pt x="4620478" y="83386"/>
                  <a:pt x="4580022" y="197331"/>
                  <a:pt x="4595746" y="374400"/>
                </a:cubicBezTo>
                <a:cubicBezTo>
                  <a:pt x="4611470" y="551469"/>
                  <a:pt x="4575158" y="626393"/>
                  <a:pt x="4595746" y="720000"/>
                </a:cubicBezTo>
                <a:cubicBezTo>
                  <a:pt x="4472951" y="780207"/>
                  <a:pt x="4306099" y="703087"/>
                  <a:pt x="4021278" y="720000"/>
                </a:cubicBezTo>
                <a:cubicBezTo>
                  <a:pt x="3736457" y="736913"/>
                  <a:pt x="3605411" y="693943"/>
                  <a:pt x="3354895" y="720000"/>
                </a:cubicBezTo>
                <a:cubicBezTo>
                  <a:pt x="3104379" y="746057"/>
                  <a:pt x="2973832" y="679531"/>
                  <a:pt x="2688511" y="720000"/>
                </a:cubicBezTo>
                <a:cubicBezTo>
                  <a:pt x="2403190" y="760469"/>
                  <a:pt x="2417349" y="673502"/>
                  <a:pt x="2251916" y="720000"/>
                </a:cubicBezTo>
                <a:cubicBezTo>
                  <a:pt x="2086484" y="766498"/>
                  <a:pt x="1914006" y="717346"/>
                  <a:pt x="1677447" y="720000"/>
                </a:cubicBezTo>
                <a:cubicBezTo>
                  <a:pt x="1440888" y="722654"/>
                  <a:pt x="1223699" y="662846"/>
                  <a:pt x="1102979" y="720000"/>
                </a:cubicBezTo>
                <a:cubicBezTo>
                  <a:pt x="982259" y="777154"/>
                  <a:pt x="360894" y="713101"/>
                  <a:pt x="0" y="720000"/>
                </a:cubicBezTo>
                <a:cubicBezTo>
                  <a:pt x="-28681" y="604156"/>
                  <a:pt x="41327" y="439171"/>
                  <a:pt x="0" y="367200"/>
                </a:cubicBezTo>
                <a:cubicBezTo>
                  <a:pt x="-41327" y="295229"/>
                  <a:pt x="29686" y="93070"/>
                  <a:pt x="0" y="0"/>
                </a:cubicBezTo>
                <a:close/>
              </a:path>
              <a:path w="4595746" h="720000" stroke="0" extrusionOk="0">
                <a:moveTo>
                  <a:pt x="0" y="0"/>
                </a:moveTo>
                <a:cubicBezTo>
                  <a:pt x="135830" y="-25220"/>
                  <a:pt x="376560" y="29633"/>
                  <a:pt x="528511" y="0"/>
                </a:cubicBezTo>
                <a:cubicBezTo>
                  <a:pt x="680462" y="-29633"/>
                  <a:pt x="835647" y="21690"/>
                  <a:pt x="1011064" y="0"/>
                </a:cubicBezTo>
                <a:cubicBezTo>
                  <a:pt x="1186481" y="-21690"/>
                  <a:pt x="1379376" y="3352"/>
                  <a:pt x="1677447" y="0"/>
                </a:cubicBezTo>
                <a:cubicBezTo>
                  <a:pt x="1975518" y="-3352"/>
                  <a:pt x="2036500" y="45183"/>
                  <a:pt x="2160001" y="0"/>
                </a:cubicBezTo>
                <a:cubicBezTo>
                  <a:pt x="2283502" y="-45183"/>
                  <a:pt x="2476075" y="40371"/>
                  <a:pt x="2642554" y="0"/>
                </a:cubicBezTo>
                <a:cubicBezTo>
                  <a:pt x="2809033" y="-40371"/>
                  <a:pt x="2990328" y="43435"/>
                  <a:pt x="3171065" y="0"/>
                </a:cubicBezTo>
                <a:cubicBezTo>
                  <a:pt x="3351802" y="-43435"/>
                  <a:pt x="3434617" y="19983"/>
                  <a:pt x="3607661" y="0"/>
                </a:cubicBezTo>
                <a:cubicBezTo>
                  <a:pt x="3780705" y="-19983"/>
                  <a:pt x="4286492" y="38921"/>
                  <a:pt x="4595746" y="0"/>
                </a:cubicBezTo>
                <a:cubicBezTo>
                  <a:pt x="4617413" y="81231"/>
                  <a:pt x="4558682" y="276449"/>
                  <a:pt x="4595746" y="367200"/>
                </a:cubicBezTo>
                <a:cubicBezTo>
                  <a:pt x="4632810" y="457951"/>
                  <a:pt x="4555861" y="582203"/>
                  <a:pt x="4595746" y="720000"/>
                </a:cubicBezTo>
                <a:cubicBezTo>
                  <a:pt x="4427708" y="755541"/>
                  <a:pt x="4239074" y="697681"/>
                  <a:pt x="4067235" y="720000"/>
                </a:cubicBezTo>
                <a:cubicBezTo>
                  <a:pt x="3895396" y="742319"/>
                  <a:pt x="3645673" y="671526"/>
                  <a:pt x="3400852" y="720000"/>
                </a:cubicBezTo>
                <a:cubicBezTo>
                  <a:pt x="3156031" y="768474"/>
                  <a:pt x="2882172" y="673302"/>
                  <a:pt x="2734469" y="720000"/>
                </a:cubicBezTo>
                <a:cubicBezTo>
                  <a:pt x="2586766" y="766698"/>
                  <a:pt x="2248434" y="689770"/>
                  <a:pt x="2068086" y="720000"/>
                </a:cubicBezTo>
                <a:cubicBezTo>
                  <a:pt x="1887738" y="750230"/>
                  <a:pt x="1707317" y="674321"/>
                  <a:pt x="1447660" y="720000"/>
                </a:cubicBezTo>
                <a:cubicBezTo>
                  <a:pt x="1188003" y="765679"/>
                  <a:pt x="956284" y="666137"/>
                  <a:pt x="827234" y="720000"/>
                </a:cubicBezTo>
                <a:cubicBezTo>
                  <a:pt x="698184" y="773863"/>
                  <a:pt x="351266" y="633233"/>
                  <a:pt x="0" y="720000"/>
                </a:cubicBezTo>
                <a:cubicBezTo>
                  <a:pt x="-37038" y="587349"/>
                  <a:pt x="24677" y="438871"/>
                  <a:pt x="0" y="345600"/>
                </a:cubicBezTo>
                <a:cubicBezTo>
                  <a:pt x="-24677" y="252329"/>
                  <a:pt x="11653" y="114511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761189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E027B74-8637-49E6-BC84-388E2645BC49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24041" y="294182"/>
            <a:ext cx="1080000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A4501E7-C304-423B-B9A0-9AFB38E11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720" y="1615549"/>
            <a:ext cx="2006881" cy="648000"/>
          </a:xfrm>
          <a:custGeom>
            <a:avLst/>
            <a:gdLst>
              <a:gd name="connsiteX0" fmla="*/ 0 w 2006881"/>
              <a:gd name="connsiteY0" fmla="*/ 0 h 648000"/>
              <a:gd name="connsiteX1" fmla="*/ 521789 w 2006881"/>
              <a:gd name="connsiteY1" fmla="*/ 0 h 648000"/>
              <a:gd name="connsiteX2" fmla="*/ 1023509 w 2006881"/>
              <a:gd name="connsiteY2" fmla="*/ 0 h 648000"/>
              <a:gd name="connsiteX3" fmla="*/ 1545298 w 2006881"/>
              <a:gd name="connsiteY3" fmla="*/ 0 h 648000"/>
              <a:gd name="connsiteX4" fmla="*/ 2006881 w 2006881"/>
              <a:gd name="connsiteY4" fmla="*/ 0 h 648000"/>
              <a:gd name="connsiteX5" fmla="*/ 2006881 w 2006881"/>
              <a:gd name="connsiteY5" fmla="*/ 324000 h 648000"/>
              <a:gd name="connsiteX6" fmla="*/ 2006881 w 2006881"/>
              <a:gd name="connsiteY6" fmla="*/ 648000 h 648000"/>
              <a:gd name="connsiteX7" fmla="*/ 1505161 w 2006881"/>
              <a:gd name="connsiteY7" fmla="*/ 648000 h 648000"/>
              <a:gd name="connsiteX8" fmla="*/ 1003441 w 2006881"/>
              <a:gd name="connsiteY8" fmla="*/ 648000 h 648000"/>
              <a:gd name="connsiteX9" fmla="*/ 501720 w 2006881"/>
              <a:gd name="connsiteY9" fmla="*/ 648000 h 648000"/>
              <a:gd name="connsiteX10" fmla="*/ 0 w 2006881"/>
              <a:gd name="connsiteY10" fmla="*/ 648000 h 648000"/>
              <a:gd name="connsiteX11" fmla="*/ 0 w 2006881"/>
              <a:gd name="connsiteY11" fmla="*/ 343440 h 648000"/>
              <a:gd name="connsiteX12" fmla="*/ 0 w 2006881"/>
              <a:gd name="connsiteY12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6881" h="648000" fill="none" extrusionOk="0">
                <a:moveTo>
                  <a:pt x="0" y="0"/>
                </a:moveTo>
                <a:cubicBezTo>
                  <a:pt x="177270" y="-37702"/>
                  <a:pt x="299629" y="969"/>
                  <a:pt x="521789" y="0"/>
                </a:cubicBezTo>
                <a:cubicBezTo>
                  <a:pt x="743949" y="-969"/>
                  <a:pt x="775636" y="59467"/>
                  <a:pt x="1023509" y="0"/>
                </a:cubicBezTo>
                <a:cubicBezTo>
                  <a:pt x="1271382" y="-59467"/>
                  <a:pt x="1428399" y="25643"/>
                  <a:pt x="1545298" y="0"/>
                </a:cubicBezTo>
                <a:cubicBezTo>
                  <a:pt x="1662197" y="-25643"/>
                  <a:pt x="1827388" y="13551"/>
                  <a:pt x="2006881" y="0"/>
                </a:cubicBezTo>
                <a:cubicBezTo>
                  <a:pt x="2013564" y="88811"/>
                  <a:pt x="1981350" y="164879"/>
                  <a:pt x="2006881" y="324000"/>
                </a:cubicBezTo>
                <a:cubicBezTo>
                  <a:pt x="2032412" y="483121"/>
                  <a:pt x="1978336" y="547443"/>
                  <a:pt x="2006881" y="648000"/>
                </a:cubicBezTo>
                <a:cubicBezTo>
                  <a:pt x="1807300" y="648286"/>
                  <a:pt x="1721685" y="611728"/>
                  <a:pt x="1505161" y="648000"/>
                </a:cubicBezTo>
                <a:cubicBezTo>
                  <a:pt x="1288637" y="684272"/>
                  <a:pt x="1229121" y="600144"/>
                  <a:pt x="1003441" y="648000"/>
                </a:cubicBezTo>
                <a:cubicBezTo>
                  <a:pt x="777761" y="695856"/>
                  <a:pt x="704986" y="624262"/>
                  <a:pt x="501720" y="648000"/>
                </a:cubicBezTo>
                <a:cubicBezTo>
                  <a:pt x="298454" y="671738"/>
                  <a:pt x="188279" y="603601"/>
                  <a:pt x="0" y="648000"/>
                </a:cubicBezTo>
                <a:cubicBezTo>
                  <a:pt x="-31662" y="524008"/>
                  <a:pt x="14547" y="406355"/>
                  <a:pt x="0" y="343440"/>
                </a:cubicBezTo>
                <a:cubicBezTo>
                  <a:pt x="-14547" y="280525"/>
                  <a:pt x="4902" y="155389"/>
                  <a:pt x="0" y="0"/>
                </a:cubicBezTo>
                <a:close/>
              </a:path>
              <a:path w="2006881" h="648000" stroke="0" extrusionOk="0">
                <a:moveTo>
                  <a:pt x="0" y="0"/>
                </a:moveTo>
                <a:cubicBezTo>
                  <a:pt x="111179" y="-23682"/>
                  <a:pt x="282332" y="45015"/>
                  <a:pt x="501720" y="0"/>
                </a:cubicBezTo>
                <a:cubicBezTo>
                  <a:pt x="721108" y="-45015"/>
                  <a:pt x="802683" y="50897"/>
                  <a:pt x="983372" y="0"/>
                </a:cubicBezTo>
                <a:cubicBezTo>
                  <a:pt x="1164061" y="-50897"/>
                  <a:pt x="1282560" y="42432"/>
                  <a:pt x="1505161" y="0"/>
                </a:cubicBezTo>
                <a:cubicBezTo>
                  <a:pt x="1727762" y="-42432"/>
                  <a:pt x="1790017" y="13301"/>
                  <a:pt x="2006881" y="0"/>
                </a:cubicBezTo>
                <a:cubicBezTo>
                  <a:pt x="2035836" y="122204"/>
                  <a:pt x="1989870" y="232692"/>
                  <a:pt x="2006881" y="311040"/>
                </a:cubicBezTo>
                <a:cubicBezTo>
                  <a:pt x="2023892" y="389388"/>
                  <a:pt x="1984024" y="520874"/>
                  <a:pt x="2006881" y="648000"/>
                </a:cubicBezTo>
                <a:cubicBezTo>
                  <a:pt x="1875511" y="654506"/>
                  <a:pt x="1720207" y="605595"/>
                  <a:pt x="1565367" y="648000"/>
                </a:cubicBezTo>
                <a:cubicBezTo>
                  <a:pt x="1410527" y="690405"/>
                  <a:pt x="1311223" y="614733"/>
                  <a:pt x="1123853" y="648000"/>
                </a:cubicBezTo>
                <a:cubicBezTo>
                  <a:pt x="936483" y="681267"/>
                  <a:pt x="733693" y="592131"/>
                  <a:pt x="581995" y="648000"/>
                </a:cubicBezTo>
                <a:cubicBezTo>
                  <a:pt x="430297" y="703869"/>
                  <a:pt x="176516" y="636450"/>
                  <a:pt x="0" y="648000"/>
                </a:cubicBezTo>
                <a:cubicBezTo>
                  <a:pt x="-21137" y="529077"/>
                  <a:pt x="10010" y="445853"/>
                  <a:pt x="0" y="343440"/>
                </a:cubicBezTo>
                <a:cubicBezTo>
                  <a:pt x="-10010" y="241027"/>
                  <a:pt x="4124" y="8590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A04195E4-EC43-47AF-8C7B-D691D2AB2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4FCEC30-1F3B-4826-A825-92F0F5B0D9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209" y="3047999"/>
            <a:ext cx="1550353" cy="22890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521C40-86DE-4619-8BF4-B64C78A1FD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50136" y="4037413"/>
            <a:ext cx="1020417" cy="16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5CBCD4D-02A4-45C9-A7C4-5D214874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05" y="1219199"/>
            <a:ext cx="9402487" cy="463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32513D6C-0A3D-4CEB-95D6-3AC57334E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C6311E-025F-49D1-9D7F-71B7064F1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54" y="2210961"/>
            <a:ext cx="1106698" cy="22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343A62-1792-485F-B893-0756AF24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15" y="877122"/>
            <a:ext cx="4595746" cy="575758"/>
          </a:xfrm>
          <a:custGeom>
            <a:avLst/>
            <a:gdLst>
              <a:gd name="connsiteX0" fmla="*/ 0 w 4595746"/>
              <a:gd name="connsiteY0" fmla="*/ 0 h 575758"/>
              <a:gd name="connsiteX1" fmla="*/ 436596 w 4595746"/>
              <a:gd name="connsiteY1" fmla="*/ 0 h 575758"/>
              <a:gd name="connsiteX2" fmla="*/ 919149 w 4595746"/>
              <a:gd name="connsiteY2" fmla="*/ 0 h 575758"/>
              <a:gd name="connsiteX3" fmla="*/ 1539575 w 4595746"/>
              <a:gd name="connsiteY3" fmla="*/ 0 h 575758"/>
              <a:gd name="connsiteX4" fmla="*/ 2160001 w 4595746"/>
              <a:gd name="connsiteY4" fmla="*/ 0 h 575758"/>
              <a:gd name="connsiteX5" fmla="*/ 2688511 w 4595746"/>
              <a:gd name="connsiteY5" fmla="*/ 0 h 575758"/>
              <a:gd name="connsiteX6" fmla="*/ 3262980 w 4595746"/>
              <a:gd name="connsiteY6" fmla="*/ 0 h 575758"/>
              <a:gd name="connsiteX7" fmla="*/ 3837448 w 4595746"/>
              <a:gd name="connsiteY7" fmla="*/ 0 h 575758"/>
              <a:gd name="connsiteX8" fmla="*/ 4595746 w 4595746"/>
              <a:gd name="connsiteY8" fmla="*/ 0 h 575758"/>
              <a:gd name="connsiteX9" fmla="*/ 4595746 w 4595746"/>
              <a:gd name="connsiteY9" fmla="*/ 575758 h 575758"/>
              <a:gd name="connsiteX10" fmla="*/ 4159150 w 4595746"/>
              <a:gd name="connsiteY10" fmla="*/ 575758 h 575758"/>
              <a:gd name="connsiteX11" fmla="*/ 3538724 w 4595746"/>
              <a:gd name="connsiteY11" fmla="*/ 575758 h 575758"/>
              <a:gd name="connsiteX12" fmla="*/ 3010214 w 4595746"/>
              <a:gd name="connsiteY12" fmla="*/ 575758 h 575758"/>
              <a:gd name="connsiteX13" fmla="*/ 2573618 w 4595746"/>
              <a:gd name="connsiteY13" fmla="*/ 575758 h 575758"/>
              <a:gd name="connsiteX14" fmla="*/ 1907235 w 4595746"/>
              <a:gd name="connsiteY14" fmla="*/ 575758 h 575758"/>
              <a:gd name="connsiteX15" fmla="*/ 1240851 w 4595746"/>
              <a:gd name="connsiteY15" fmla="*/ 575758 h 575758"/>
              <a:gd name="connsiteX16" fmla="*/ 804256 w 4595746"/>
              <a:gd name="connsiteY16" fmla="*/ 575758 h 575758"/>
              <a:gd name="connsiteX17" fmla="*/ 0 w 4595746"/>
              <a:gd name="connsiteY17" fmla="*/ 575758 h 575758"/>
              <a:gd name="connsiteX18" fmla="*/ 0 w 4595746"/>
              <a:gd name="connsiteY18" fmla="*/ 0 h 57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95746" h="575758" fill="none" extrusionOk="0">
                <a:moveTo>
                  <a:pt x="0" y="0"/>
                </a:moveTo>
                <a:cubicBezTo>
                  <a:pt x="89785" y="-48780"/>
                  <a:pt x="344396" y="25891"/>
                  <a:pt x="436596" y="0"/>
                </a:cubicBezTo>
                <a:cubicBezTo>
                  <a:pt x="528796" y="-25891"/>
                  <a:pt x="808158" y="48814"/>
                  <a:pt x="919149" y="0"/>
                </a:cubicBezTo>
                <a:cubicBezTo>
                  <a:pt x="1030140" y="-48814"/>
                  <a:pt x="1234824" y="37823"/>
                  <a:pt x="1539575" y="0"/>
                </a:cubicBezTo>
                <a:cubicBezTo>
                  <a:pt x="1844326" y="-37823"/>
                  <a:pt x="2009380" y="43992"/>
                  <a:pt x="2160001" y="0"/>
                </a:cubicBezTo>
                <a:cubicBezTo>
                  <a:pt x="2310622" y="-43992"/>
                  <a:pt x="2500195" y="16016"/>
                  <a:pt x="2688511" y="0"/>
                </a:cubicBezTo>
                <a:cubicBezTo>
                  <a:pt x="2876827" y="-16016"/>
                  <a:pt x="3123182" y="19762"/>
                  <a:pt x="3262980" y="0"/>
                </a:cubicBezTo>
                <a:cubicBezTo>
                  <a:pt x="3402778" y="-19762"/>
                  <a:pt x="3675165" y="9946"/>
                  <a:pt x="3837448" y="0"/>
                </a:cubicBezTo>
                <a:cubicBezTo>
                  <a:pt x="3999731" y="-9946"/>
                  <a:pt x="4360488" y="11069"/>
                  <a:pt x="4595746" y="0"/>
                </a:cubicBezTo>
                <a:cubicBezTo>
                  <a:pt x="4663284" y="148961"/>
                  <a:pt x="4559636" y="431772"/>
                  <a:pt x="4595746" y="575758"/>
                </a:cubicBezTo>
                <a:cubicBezTo>
                  <a:pt x="4439802" y="590980"/>
                  <a:pt x="4354787" y="551719"/>
                  <a:pt x="4159150" y="575758"/>
                </a:cubicBezTo>
                <a:cubicBezTo>
                  <a:pt x="3963513" y="599797"/>
                  <a:pt x="3756810" y="522056"/>
                  <a:pt x="3538724" y="575758"/>
                </a:cubicBezTo>
                <a:cubicBezTo>
                  <a:pt x="3320638" y="629460"/>
                  <a:pt x="3227312" y="529127"/>
                  <a:pt x="3010214" y="575758"/>
                </a:cubicBezTo>
                <a:cubicBezTo>
                  <a:pt x="2793116" y="622389"/>
                  <a:pt x="2723965" y="546207"/>
                  <a:pt x="2573618" y="575758"/>
                </a:cubicBezTo>
                <a:cubicBezTo>
                  <a:pt x="2423271" y="605309"/>
                  <a:pt x="2157751" y="549701"/>
                  <a:pt x="1907235" y="575758"/>
                </a:cubicBezTo>
                <a:cubicBezTo>
                  <a:pt x="1656719" y="601815"/>
                  <a:pt x="1526172" y="535289"/>
                  <a:pt x="1240851" y="575758"/>
                </a:cubicBezTo>
                <a:cubicBezTo>
                  <a:pt x="955530" y="616227"/>
                  <a:pt x="969689" y="529260"/>
                  <a:pt x="804256" y="575758"/>
                </a:cubicBezTo>
                <a:cubicBezTo>
                  <a:pt x="638824" y="622256"/>
                  <a:pt x="238007" y="490019"/>
                  <a:pt x="0" y="575758"/>
                </a:cubicBezTo>
                <a:cubicBezTo>
                  <a:pt x="-1608" y="441176"/>
                  <a:pt x="39761" y="145577"/>
                  <a:pt x="0" y="0"/>
                </a:cubicBezTo>
                <a:close/>
              </a:path>
              <a:path w="4595746" h="575758" stroke="0" extrusionOk="0">
                <a:moveTo>
                  <a:pt x="0" y="0"/>
                </a:moveTo>
                <a:cubicBezTo>
                  <a:pt x="135830" y="-25220"/>
                  <a:pt x="376560" y="29633"/>
                  <a:pt x="528511" y="0"/>
                </a:cubicBezTo>
                <a:cubicBezTo>
                  <a:pt x="680462" y="-29633"/>
                  <a:pt x="835647" y="21690"/>
                  <a:pt x="1011064" y="0"/>
                </a:cubicBezTo>
                <a:cubicBezTo>
                  <a:pt x="1186481" y="-21690"/>
                  <a:pt x="1379376" y="3352"/>
                  <a:pt x="1677447" y="0"/>
                </a:cubicBezTo>
                <a:cubicBezTo>
                  <a:pt x="1975518" y="-3352"/>
                  <a:pt x="2036500" y="45183"/>
                  <a:pt x="2160001" y="0"/>
                </a:cubicBezTo>
                <a:cubicBezTo>
                  <a:pt x="2283502" y="-45183"/>
                  <a:pt x="2476075" y="40371"/>
                  <a:pt x="2642554" y="0"/>
                </a:cubicBezTo>
                <a:cubicBezTo>
                  <a:pt x="2809033" y="-40371"/>
                  <a:pt x="2990328" y="43435"/>
                  <a:pt x="3171065" y="0"/>
                </a:cubicBezTo>
                <a:cubicBezTo>
                  <a:pt x="3351802" y="-43435"/>
                  <a:pt x="3434617" y="19983"/>
                  <a:pt x="3607661" y="0"/>
                </a:cubicBezTo>
                <a:cubicBezTo>
                  <a:pt x="3780705" y="-19983"/>
                  <a:pt x="4286492" y="38921"/>
                  <a:pt x="4595746" y="0"/>
                </a:cubicBezTo>
                <a:cubicBezTo>
                  <a:pt x="4648576" y="249281"/>
                  <a:pt x="4555530" y="448421"/>
                  <a:pt x="4595746" y="575758"/>
                </a:cubicBezTo>
                <a:cubicBezTo>
                  <a:pt x="4383005" y="581391"/>
                  <a:pt x="4338939" y="547334"/>
                  <a:pt x="4159150" y="575758"/>
                </a:cubicBezTo>
                <a:cubicBezTo>
                  <a:pt x="3979361" y="604182"/>
                  <a:pt x="3802478" y="553439"/>
                  <a:pt x="3630639" y="575758"/>
                </a:cubicBezTo>
                <a:cubicBezTo>
                  <a:pt x="3458800" y="598077"/>
                  <a:pt x="3209077" y="527284"/>
                  <a:pt x="2964256" y="575758"/>
                </a:cubicBezTo>
                <a:cubicBezTo>
                  <a:pt x="2719435" y="624232"/>
                  <a:pt x="2445576" y="529060"/>
                  <a:pt x="2297873" y="575758"/>
                </a:cubicBezTo>
                <a:cubicBezTo>
                  <a:pt x="2150170" y="622456"/>
                  <a:pt x="1811838" y="545528"/>
                  <a:pt x="1631490" y="575758"/>
                </a:cubicBezTo>
                <a:cubicBezTo>
                  <a:pt x="1451142" y="605988"/>
                  <a:pt x="1270721" y="530079"/>
                  <a:pt x="1011064" y="575758"/>
                </a:cubicBezTo>
                <a:cubicBezTo>
                  <a:pt x="751407" y="621437"/>
                  <a:pt x="289672" y="501427"/>
                  <a:pt x="0" y="575758"/>
                </a:cubicBezTo>
                <a:cubicBezTo>
                  <a:pt x="-12248" y="373958"/>
                  <a:pt x="15677" y="206918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761189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670C5FA-798F-4528-A511-66C1EC1F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903" y="1703632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5FA14A4-1549-414E-9A76-F99CF1C78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19" y="2290954"/>
            <a:ext cx="10088881" cy="8567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C4C0A8-9EDC-4C22-B19F-5B196EEF6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220" y="3147656"/>
            <a:ext cx="5266180" cy="1000265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5B049A5E-2028-427A-ADC2-97A8E2A21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9B4F329-AB51-4DAA-9C68-BF246676B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2511" y="3940934"/>
            <a:ext cx="759779" cy="171728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E03978-7795-48BF-82D4-37C8708915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647" b="6228"/>
          <a:stretch/>
        </p:blipFill>
        <p:spPr>
          <a:xfrm>
            <a:off x="1493519" y="1194445"/>
            <a:ext cx="4297680" cy="677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28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343A62-1792-485F-B893-0756AF24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15" y="877122"/>
            <a:ext cx="4595746" cy="575758"/>
          </a:xfrm>
          <a:custGeom>
            <a:avLst/>
            <a:gdLst>
              <a:gd name="connsiteX0" fmla="*/ 0 w 4595746"/>
              <a:gd name="connsiteY0" fmla="*/ 0 h 575758"/>
              <a:gd name="connsiteX1" fmla="*/ 436596 w 4595746"/>
              <a:gd name="connsiteY1" fmla="*/ 0 h 575758"/>
              <a:gd name="connsiteX2" fmla="*/ 919149 w 4595746"/>
              <a:gd name="connsiteY2" fmla="*/ 0 h 575758"/>
              <a:gd name="connsiteX3" fmla="*/ 1539575 w 4595746"/>
              <a:gd name="connsiteY3" fmla="*/ 0 h 575758"/>
              <a:gd name="connsiteX4" fmla="*/ 2160001 w 4595746"/>
              <a:gd name="connsiteY4" fmla="*/ 0 h 575758"/>
              <a:gd name="connsiteX5" fmla="*/ 2688511 w 4595746"/>
              <a:gd name="connsiteY5" fmla="*/ 0 h 575758"/>
              <a:gd name="connsiteX6" fmla="*/ 3262980 w 4595746"/>
              <a:gd name="connsiteY6" fmla="*/ 0 h 575758"/>
              <a:gd name="connsiteX7" fmla="*/ 3837448 w 4595746"/>
              <a:gd name="connsiteY7" fmla="*/ 0 h 575758"/>
              <a:gd name="connsiteX8" fmla="*/ 4595746 w 4595746"/>
              <a:gd name="connsiteY8" fmla="*/ 0 h 575758"/>
              <a:gd name="connsiteX9" fmla="*/ 4595746 w 4595746"/>
              <a:gd name="connsiteY9" fmla="*/ 575758 h 575758"/>
              <a:gd name="connsiteX10" fmla="*/ 4159150 w 4595746"/>
              <a:gd name="connsiteY10" fmla="*/ 575758 h 575758"/>
              <a:gd name="connsiteX11" fmla="*/ 3538724 w 4595746"/>
              <a:gd name="connsiteY11" fmla="*/ 575758 h 575758"/>
              <a:gd name="connsiteX12" fmla="*/ 3010214 w 4595746"/>
              <a:gd name="connsiteY12" fmla="*/ 575758 h 575758"/>
              <a:gd name="connsiteX13" fmla="*/ 2573618 w 4595746"/>
              <a:gd name="connsiteY13" fmla="*/ 575758 h 575758"/>
              <a:gd name="connsiteX14" fmla="*/ 1907235 w 4595746"/>
              <a:gd name="connsiteY14" fmla="*/ 575758 h 575758"/>
              <a:gd name="connsiteX15" fmla="*/ 1240851 w 4595746"/>
              <a:gd name="connsiteY15" fmla="*/ 575758 h 575758"/>
              <a:gd name="connsiteX16" fmla="*/ 804256 w 4595746"/>
              <a:gd name="connsiteY16" fmla="*/ 575758 h 575758"/>
              <a:gd name="connsiteX17" fmla="*/ 0 w 4595746"/>
              <a:gd name="connsiteY17" fmla="*/ 575758 h 575758"/>
              <a:gd name="connsiteX18" fmla="*/ 0 w 4595746"/>
              <a:gd name="connsiteY18" fmla="*/ 0 h 57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95746" h="575758" fill="none" extrusionOk="0">
                <a:moveTo>
                  <a:pt x="0" y="0"/>
                </a:moveTo>
                <a:cubicBezTo>
                  <a:pt x="89785" y="-48780"/>
                  <a:pt x="344396" y="25891"/>
                  <a:pt x="436596" y="0"/>
                </a:cubicBezTo>
                <a:cubicBezTo>
                  <a:pt x="528796" y="-25891"/>
                  <a:pt x="808158" y="48814"/>
                  <a:pt x="919149" y="0"/>
                </a:cubicBezTo>
                <a:cubicBezTo>
                  <a:pt x="1030140" y="-48814"/>
                  <a:pt x="1234824" y="37823"/>
                  <a:pt x="1539575" y="0"/>
                </a:cubicBezTo>
                <a:cubicBezTo>
                  <a:pt x="1844326" y="-37823"/>
                  <a:pt x="2009380" y="43992"/>
                  <a:pt x="2160001" y="0"/>
                </a:cubicBezTo>
                <a:cubicBezTo>
                  <a:pt x="2310622" y="-43992"/>
                  <a:pt x="2500195" y="16016"/>
                  <a:pt x="2688511" y="0"/>
                </a:cubicBezTo>
                <a:cubicBezTo>
                  <a:pt x="2876827" y="-16016"/>
                  <a:pt x="3123182" y="19762"/>
                  <a:pt x="3262980" y="0"/>
                </a:cubicBezTo>
                <a:cubicBezTo>
                  <a:pt x="3402778" y="-19762"/>
                  <a:pt x="3675165" y="9946"/>
                  <a:pt x="3837448" y="0"/>
                </a:cubicBezTo>
                <a:cubicBezTo>
                  <a:pt x="3999731" y="-9946"/>
                  <a:pt x="4360488" y="11069"/>
                  <a:pt x="4595746" y="0"/>
                </a:cubicBezTo>
                <a:cubicBezTo>
                  <a:pt x="4663284" y="148961"/>
                  <a:pt x="4559636" y="431772"/>
                  <a:pt x="4595746" y="575758"/>
                </a:cubicBezTo>
                <a:cubicBezTo>
                  <a:pt x="4439802" y="590980"/>
                  <a:pt x="4354787" y="551719"/>
                  <a:pt x="4159150" y="575758"/>
                </a:cubicBezTo>
                <a:cubicBezTo>
                  <a:pt x="3963513" y="599797"/>
                  <a:pt x="3756810" y="522056"/>
                  <a:pt x="3538724" y="575758"/>
                </a:cubicBezTo>
                <a:cubicBezTo>
                  <a:pt x="3320638" y="629460"/>
                  <a:pt x="3227312" y="529127"/>
                  <a:pt x="3010214" y="575758"/>
                </a:cubicBezTo>
                <a:cubicBezTo>
                  <a:pt x="2793116" y="622389"/>
                  <a:pt x="2723965" y="546207"/>
                  <a:pt x="2573618" y="575758"/>
                </a:cubicBezTo>
                <a:cubicBezTo>
                  <a:pt x="2423271" y="605309"/>
                  <a:pt x="2157751" y="549701"/>
                  <a:pt x="1907235" y="575758"/>
                </a:cubicBezTo>
                <a:cubicBezTo>
                  <a:pt x="1656719" y="601815"/>
                  <a:pt x="1526172" y="535289"/>
                  <a:pt x="1240851" y="575758"/>
                </a:cubicBezTo>
                <a:cubicBezTo>
                  <a:pt x="955530" y="616227"/>
                  <a:pt x="969689" y="529260"/>
                  <a:pt x="804256" y="575758"/>
                </a:cubicBezTo>
                <a:cubicBezTo>
                  <a:pt x="638824" y="622256"/>
                  <a:pt x="238007" y="490019"/>
                  <a:pt x="0" y="575758"/>
                </a:cubicBezTo>
                <a:cubicBezTo>
                  <a:pt x="-1608" y="441176"/>
                  <a:pt x="39761" y="145577"/>
                  <a:pt x="0" y="0"/>
                </a:cubicBezTo>
                <a:close/>
              </a:path>
              <a:path w="4595746" h="575758" stroke="0" extrusionOk="0">
                <a:moveTo>
                  <a:pt x="0" y="0"/>
                </a:moveTo>
                <a:cubicBezTo>
                  <a:pt x="135830" y="-25220"/>
                  <a:pt x="376560" y="29633"/>
                  <a:pt x="528511" y="0"/>
                </a:cubicBezTo>
                <a:cubicBezTo>
                  <a:pt x="680462" y="-29633"/>
                  <a:pt x="835647" y="21690"/>
                  <a:pt x="1011064" y="0"/>
                </a:cubicBezTo>
                <a:cubicBezTo>
                  <a:pt x="1186481" y="-21690"/>
                  <a:pt x="1379376" y="3352"/>
                  <a:pt x="1677447" y="0"/>
                </a:cubicBezTo>
                <a:cubicBezTo>
                  <a:pt x="1975518" y="-3352"/>
                  <a:pt x="2036500" y="45183"/>
                  <a:pt x="2160001" y="0"/>
                </a:cubicBezTo>
                <a:cubicBezTo>
                  <a:pt x="2283502" y="-45183"/>
                  <a:pt x="2476075" y="40371"/>
                  <a:pt x="2642554" y="0"/>
                </a:cubicBezTo>
                <a:cubicBezTo>
                  <a:pt x="2809033" y="-40371"/>
                  <a:pt x="2990328" y="43435"/>
                  <a:pt x="3171065" y="0"/>
                </a:cubicBezTo>
                <a:cubicBezTo>
                  <a:pt x="3351802" y="-43435"/>
                  <a:pt x="3434617" y="19983"/>
                  <a:pt x="3607661" y="0"/>
                </a:cubicBezTo>
                <a:cubicBezTo>
                  <a:pt x="3780705" y="-19983"/>
                  <a:pt x="4286492" y="38921"/>
                  <a:pt x="4595746" y="0"/>
                </a:cubicBezTo>
                <a:cubicBezTo>
                  <a:pt x="4648576" y="249281"/>
                  <a:pt x="4555530" y="448421"/>
                  <a:pt x="4595746" y="575758"/>
                </a:cubicBezTo>
                <a:cubicBezTo>
                  <a:pt x="4383005" y="581391"/>
                  <a:pt x="4338939" y="547334"/>
                  <a:pt x="4159150" y="575758"/>
                </a:cubicBezTo>
                <a:cubicBezTo>
                  <a:pt x="3979361" y="604182"/>
                  <a:pt x="3802478" y="553439"/>
                  <a:pt x="3630639" y="575758"/>
                </a:cubicBezTo>
                <a:cubicBezTo>
                  <a:pt x="3458800" y="598077"/>
                  <a:pt x="3209077" y="527284"/>
                  <a:pt x="2964256" y="575758"/>
                </a:cubicBezTo>
                <a:cubicBezTo>
                  <a:pt x="2719435" y="624232"/>
                  <a:pt x="2445576" y="529060"/>
                  <a:pt x="2297873" y="575758"/>
                </a:cubicBezTo>
                <a:cubicBezTo>
                  <a:pt x="2150170" y="622456"/>
                  <a:pt x="1811838" y="545528"/>
                  <a:pt x="1631490" y="575758"/>
                </a:cubicBezTo>
                <a:cubicBezTo>
                  <a:pt x="1451142" y="605988"/>
                  <a:pt x="1270721" y="530079"/>
                  <a:pt x="1011064" y="575758"/>
                </a:cubicBezTo>
                <a:cubicBezTo>
                  <a:pt x="751407" y="621437"/>
                  <a:pt x="289672" y="501427"/>
                  <a:pt x="0" y="575758"/>
                </a:cubicBezTo>
                <a:cubicBezTo>
                  <a:pt x="-12248" y="373958"/>
                  <a:pt x="15677" y="206918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761189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670C5FA-798F-4528-A511-66C1EC1F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223" y="1024712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5FA14A4-1549-414E-9A76-F99CF1C78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879" y="1600470"/>
            <a:ext cx="10088881" cy="10964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6D930B8-F924-48B2-816F-E36C33DA4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068" y="2758253"/>
            <a:ext cx="5077534" cy="771633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130830FA-3919-43B5-BE07-2A21F301B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75CDFAA-BF10-436D-83AC-11934C1F3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0987" y="4161094"/>
            <a:ext cx="682827" cy="14200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7A6AD6-0779-4571-A7B0-93859C3809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651" y="919664"/>
            <a:ext cx="4595746" cy="63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57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C17B26F-217C-49DD-BC46-2718B852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877122"/>
            <a:ext cx="5042829" cy="593885"/>
          </a:xfrm>
          <a:custGeom>
            <a:avLst/>
            <a:gdLst>
              <a:gd name="connsiteX0" fmla="*/ 0 w 5042829"/>
              <a:gd name="connsiteY0" fmla="*/ 0 h 593885"/>
              <a:gd name="connsiteX1" fmla="*/ 509886 w 5042829"/>
              <a:gd name="connsiteY1" fmla="*/ 0 h 593885"/>
              <a:gd name="connsiteX2" fmla="*/ 1171057 w 5042829"/>
              <a:gd name="connsiteY2" fmla="*/ 0 h 593885"/>
              <a:gd name="connsiteX3" fmla="*/ 1781800 w 5042829"/>
              <a:gd name="connsiteY3" fmla="*/ 0 h 593885"/>
              <a:gd name="connsiteX4" fmla="*/ 2241257 w 5042829"/>
              <a:gd name="connsiteY4" fmla="*/ 0 h 593885"/>
              <a:gd name="connsiteX5" fmla="*/ 2700715 w 5042829"/>
              <a:gd name="connsiteY5" fmla="*/ 0 h 593885"/>
              <a:gd name="connsiteX6" fmla="*/ 3261029 w 5042829"/>
              <a:gd name="connsiteY6" fmla="*/ 0 h 593885"/>
              <a:gd name="connsiteX7" fmla="*/ 3821344 w 5042829"/>
              <a:gd name="connsiteY7" fmla="*/ 0 h 593885"/>
              <a:gd name="connsiteX8" fmla="*/ 4432086 w 5042829"/>
              <a:gd name="connsiteY8" fmla="*/ 0 h 593885"/>
              <a:gd name="connsiteX9" fmla="*/ 5042829 w 5042829"/>
              <a:gd name="connsiteY9" fmla="*/ 0 h 593885"/>
              <a:gd name="connsiteX10" fmla="*/ 5042829 w 5042829"/>
              <a:gd name="connsiteY10" fmla="*/ 593885 h 593885"/>
              <a:gd name="connsiteX11" fmla="*/ 4532943 w 5042829"/>
              <a:gd name="connsiteY11" fmla="*/ 593885 h 593885"/>
              <a:gd name="connsiteX12" fmla="*/ 4023057 w 5042829"/>
              <a:gd name="connsiteY12" fmla="*/ 593885 h 593885"/>
              <a:gd name="connsiteX13" fmla="*/ 3361886 w 5042829"/>
              <a:gd name="connsiteY13" fmla="*/ 593885 h 593885"/>
              <a:gd name="connsiteX14" fmla="*/ 2700715 w 5042829"/>
              <a:gd name="connsiteY14" fmla="*/ 593885 h 593885"/>
              <a:gd name="connsiteX15" fmla="*/ 2089972 w 5042829"/>
              <a:gd name="connsiteY15" fmla="*/ 593885 h 593885"/>
              <a:gd name="connsiteX16" fmla="*/ 1680943 w 5042829"/>
              <a:gd name="connsiteY16" fmla="*/ 593885 h 593885"/>
              <a:gd name="connsiteX17" fmla="*/ 1271914 w 5042829"/>
              <a:gd name="connsiteY17" fmla="*/ 593885 h 593885"/>
              <a:gd name="connsiteX18" fmla="*/ 812456 w 5042829"/>
              <a:gd name="connsiteY18" fmla="*/ 593885 h 593885"/>
              <a:gd name="connsiteX19" fmla="*/ 0 w 5042829"/>
              <a:gd name="connsiteY19" fmla="*/ 593885 h 593885"/>
              <a:gd name="connsiteX20" fmla="*/ 0 w 5042829"/>
              <a:gd name="connsiteY20" fmla="*/ 0 h 59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2829" h="593885" fill="none" extrusionOk="0">
                <a:moveTo>
                  <a:pt x="0" y="0"/>
                </a:moveTo>
                <a:cubicBezTo>
                  <a:pt x="236658" y="-11623"/>
                  <a:pt x="339484" y="42093"/>
                  <a:pt x="509886" y="0"/>
                </a:cubicBezTo>
                <a:cubicBezTo>
                  <a:pt x="680288" y="-42093"/>
                  <a:pt x="1038019" y="51323"/>
                  <a:pt x="1171057" y="0"/>
                </a:cubicBezTo>
                <a:cubicBezTo>
                  <a:pt x="1304095" y="-51323"/>
                  <a:pt x="1616464" y="35167"/>
                  <a:pt x="1781800" y="0"/>
                </a:cubicBezTo>
                <a:cubicBezTo>
                  <a:pt x="1947136" y="-35167"/>
                  <a:pt x="2106594" y="46922"/>
                  <a:pt x="2241257" y="0"/>
                </a:cubicBezTo>
                <a:cubicBezTo>
                  <a:pt x="2375920" y="-46922"/>
                  <a:pt x="2557363" y="4939"/>
                  <a:pt x="2700715" y="0"/>
                </a:cubicBezTo>
                <a:cubicBezTo>
                  <a:pt x="2844067" y="-4939"/>
                  <a:pt x="3008529" y="7593"/>
                  <a:pt x="3261029" y="0"/>
                </a:cubicBezTo>
                <a:cubicBezTo>
                  <a:pt x="3513529" y="-7593"/>
                  <a:pt x="3546130" y="17861"/>
                  <a:pt x="3821344" y="0"/>
                </a:cubicBezTo>
                <a:cubicBezTo>
                  <a:pt x="4096558" y="-17861"/>
                  <a:pt x="4171489" y="23442"/>
                  <a:pt x="4432086" y="0"/>
                </a:cubicBezTo>
                <a:cubicBezTo>
                  <a:pt x="4692683" y="-23442"/>
                  <a:pt x="4858445" y="16372"/>
                  <a:pt x="5042829" y="0"/>
                </a:cubicBezTo>
                <a:cubicBezTo>
                  <a:pt x="5050215" y="232951"/>
                  <a:pt x="5030912" y="366409"/>
                  <a:pt x="5042829" y="593885"/>
                </a:cubicBezTo>
                <a:cubicBezTo>
                  <a:pt x="4908897" y="613774"/>
                  <a:pt x="4769860" y="584383"/>
                  <a:pt x="4532943" y="593885"/>
                </a:cubicBezTo>
                <a:cubicBezTo>
                  <a:pt x="4296026" y="603387"/>
                  <a:pt x="4168563" y="559087"/>
                  <a:pt x="4023057" y="593885"/>
                </a:cubicBezTo>
                <a:cubicBezTo>
                  <a:pt x="3877551" y="628683"/>
                  <a:pt x="3628072" y="551109"/>
                  <a:pt x="3361886" y="593885"/>
                </a:cubicBezTo>
                <a:cubicBezTo>
                  <a:pt x="3095700" y="636661"/>
                  <a:pt x="2938759" y="589234"/>
                  <a:pt x="2700715" y="593885"/>
                </a:cubicBezTo>
                <a:cubicBezTo>
                  <a:pt x="2462671" y="598536"/>
                  <a:pt x="2247460" y="540359"/>
                  <a:pt x="2089972" y="593885"/>
                </a:cubicBezTo>
                <a:cubicBezTo>
                  <a:pt x="1932484" y="647411"/>
                  <a:pt x="1793721" y="557103"/>
                  <a:pt x="1680943" y="593885"/>
                </a:cubicBezTo>
                <a:cubicBezTo>
                  <a:pt x="1568165" y="630667"/>
                  <a:pt x="1404316" y="566741"/>
                  <a:pt x="1271914" y="593885"/>
                </a:cubicBezTo>
                <a:cubicBezTo>
                  <a:pt x="1139512" y="621029"/>
                  <a:pt x="945121" y="587993"/>
                  <a:pt x="812456" y="593885"/>
                </a:cubicBezTo>
                <a:cubicBezTo>
                  <a:pt x="679791" y="599777"/>
                  <a:pt x="345739" y="496710"/>
                  <a:pt x="0" y="593885"/>
                </a:cubicBezTo>
                <a:cubicBezTo>
                  <a:pt x="-32297" y="461318"/>
                  <a:pt x="66182" y="123883"/>
                  <a:pt x="0" y="0"/>
                </a:cubicBezTo>
                <a:close/>
              </a:path>
              <a:path w="5042829" h="593885" stroke="0" extrusionOk="0">
                <a:moveTo>
                  <a:pt x="0" y="0"/>
                </a:moveTo>
                <a:cubicBezTo>
                  <a:pt x="245632" y="-10772"/>
                  <a:pt x="346754" y="63942"/>
                  <a:pt x="560314" y="0"/>
                </a:cubicBezTo>
                <a:cubicBezTo>
                  <a:pt x="773874" y="-63942"/>
                  <a:pt x="818274" y="45494"/>
                  <a:pt x="969344" y="0"/>
                </a:cubicBezTo>
                <a:cubicBezTo>
                  <a:pt x="1120414" y="-45494"/>
                  <a:pt x="1202200" y="39048"/>
                  <a:pt x="1378373" y="0"/>
                </a:cubicBezTo>
                <a:cubicBezTo>
                  <a:pt x="1554546" y="-39048"/>
                  <a:pt x="1677773" y="51083"/>
                  <a:pt x="1938688" y="0"/>
                </a:cubicBezTo>
                <a:cubicBezTo>
                  <a:pt x="2199604" y="-51083"/>
                  <a:pt x="2265410" y="53287"/>
                  <a:pt x="2499002" y="0"/>
                </a:cubicBezTo>
                <a:cubicBezTo>
                  <a:pt x="2732594" y="-53287"/>
                  <a:pt x="2707788" y="2108"/>
                  <a:pt x="2908031" y="0"/>
                </a:cubicBezTo>
                <a:cubicBezTo>
                  <a:pt x="3108274" y="-2108"/>
                  <a:pt x="3143772" y="54020"/>
                  <a:pt x="3367489" y="0"/>
                </a:cubicBezTo>
                <a:cubicBezTo>
                  <a:pt x="3591206" y="-54020"/>
                  <a:pt x="3659210" y="42627"/>
                  <a:pt x="3776519" y="0"/>
                </a:cubicBezTo>
                <a:cubicBezTo>
                  <a:pt x="3893828" y="-42627"/>
                  <a:pt x="4059238" y="17516"/>
                  <a:pt x="4185548" y="0"/>
                </a:cubicBezTo>
                <a:cubicBezTo>
                  <a:pt x="4311858" y="-17516"/>
                  <a:pt x="4858325" y="70801"/>
                  <a:pt x="5042829" y="0"/>
                </a:cubicBezTo>
                <a:cubicBezTo>
                  <a:pt x="5085404" y="286915"/>
                  <a:pt x="4984590" y="303316"/>
                  <a:pt x="5042829" y="593885"/>
                </a:cubicBezTo>
                <a:cubicBezTo>
                  <a:pt x="4893540" y="601558"/>
                  <a:pt x="4793535" y="551701"/>
                  <a:pt x="4583371" y="593885"/>
                </a:cubicBezTo>
                <a:cubicBezTo>
                  <a:pt x="4373207" y="636069"/>
                  <a:pt x="4295728" y="562555"/>
                  <a:pt x="4174342" y="593885"/>
                </a:cubicBezTo>
                <a:cubicBezTo>
                  <a:pt x="4052956" y="625215"/>
                  <a:pt x="3920289" y="581967"/>
                  <a:pt x="3765312" y="593885"/>
                </a:cubicBezTo>
                <a:cubicBezTo>
                  <a:pt x="3610335" y="605803"/>
                  <a:pt x="3483911" y="530691"/>
                  <a:pt x="3204998" y="593885"/>
                </a:cubicBezTo>
                <a:cubicBezTo>
                  <a:pt x="2926085" y="657079"/>
                  <a:pt x="2854941" y="583723"/>
                  <a:pt x="2695112" y="593885"/>
                </a:cubicBezTo>
                <a:cubicBezTo>
                  <a:pt x="2535283" y="604047"/>
                  <a:pt x="2406815" y="541687"/>
                  <a:pt x="2185226" y="593885"/>
                </a:cubicBezTo>
                <a:cubicBezTo>
                  <a:pt x="1963637" y="646083"/>
                  <a:pt x="1851657" y="557002"/>
                  <a:pt x="1725768" y="593885"/>
                </a:cubicBezTo>
                <a:cubicBezTo>
                  <a:pt x="1599879" y="630768"/>
                  <a:pt x="1288771" y="516458"/>
                  <a:pt x="1064597" y="593885"/>
                </a:cubicBezTo>
                <a:cubicBezTo>
                  <a:pt x="840423" y="671312"/>
                  <a:pt x="855794" y="546962"/>
                  <a:pt x="655568" y="593885"/>
                </a:cubicBezTo>
                <a:cubicBezTo>
                  <a:pt x="455342" y="640808"/>
                  <a:pt x="153485" y="569140"/>
                  <a:pt x="0" y="593885"/>
                </a:cubicBezTo>
                <a:cubicBezTo>
                  <a:pt x="-10464" y="380320"/>
                  <a:pt x="56130" y="14063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93481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A83C89-2917-4BC9-AE7D-D1BE6BB69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6"/>
          <a:stretch/>
        </p:blipFill>
        <p:spPr>
          <a:xfrm>
            <a:off x="3596639" y="2302778"/>
            <a:ext cx="8185511" cy="7111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9BFC1E-BF54-451D-B03E-65BE32F6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716" y="1730927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33A0399-F222-4ADD-81B0-7AB110E71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723" y="3151893"/>
            <a:ext cx="4496427" cy="809738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4C532433-2805-40D0-8EBE-063B6C6FC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0407A1B-1232-40B2-A2C2-BF003D3BA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893" y="1907296"/>
            <a:ext cx="1297712" cy="111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5E3C420-53CE-4A5F-BDF1-2186E460B37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524"/>
          <a:stretch/>
        </p:blipFill>
        <p:spPr>
          <a:xfrm>
            <a:off x="1083093" y="1012193"/>
            <a:ext cx="5012907" cy="689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94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C17B26F-217C-49DD-BC46-2718B852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21" y="897274"/>
            <a:ext cx="5042829" cy="593885"/>
          </a:xfrm>
          <a:custGeom>
            <a:avLst/>
            <a:gdLst>
              <a:gd name="connsiteX0" fmla="*/ 0 w 5042829"/>
              <a:gd name="connsiteY0" fmla="*/ 0 h 593885"/>
              <a:gd name="connsiteX1" fmla="*/ 509886 w 5042829"/>
              <a:gd name="connsiteY1" fmla="*/ 0 h 593885"/>
              <a:gd name="connsiteX2" fmla="*/ 1171057 w 5042829"/>
              <a:gd name="connsiteY2" fmla="*/ 0 h 593885"/>
              <a:gd name="connsiteX3" fmla="*/ 1781800 w 5042829"/>
              <a:gd name="connsiteY3" fmla="*/ 0 h 593885"/>
              <a:gd name="connsiteX4" fmla="*/ 2241257 w 5042829"/>
              <a:gd name="connsiteY4" fmla="*/ 0 h 593885"/>
              <a:gd name="connsiteX5" fmla="*/ 2700715 w 5042829"/>
              <a:gd name="connsiteY5" fmla="*/ 0 h 593885"/>
              <a:gd name="connsiteX6" fmla="*/ 3261029 w 5042829"/>
              <a:gd name="connsiteY6" fmla="*/ 0 h 593885"/>
              <a:gd name="connsiteX7" fmla="*/ 3821344 w 5042829"/>
              <a:gd name="connsiteY7" fmla="*/ 0 h 593885"/>
              <a:gd name="connsiteX8" fmla="*/ 4432086 w 5042829"/>
              <a:gd name="connsiteY8" fmla="*/ 0 h 593885"/>
              <a:gd name="connsiteX9" fmla="*/ 5042829 w 5042829"/>
              <a:gd name="connsiteY9" fmla="*/ 0 h 593885"/>
              <a:gd name="connsiteX10" fmla="*/ 5042829 w 5042829"/>
              <a:gd name="connsiteY10" fmla="*/ 593885 h 593885"/>
              <a:gd name="connsiteX11" fmla="*/ 4532943 w 5042829"/>
              <a:gd name="connsiteY11" fmla="*/ 593885 h 593885"/>
              <a:gd name="connsiteX12" fmla="*/ 4023057 w 5042829"/>
              <a:gd name="connsiteY12" fmla="*/ 593885 h 593885"/>
              <a:gd name="connsiteX13" fmla="*/ 3361886 w 5042829"/>
              <a:gd name="connsiteY13" fmla="*/ 593885 h 593885"/>
              <a:gd name="connsiteX14" fmla="*/ 2700715 w 5042829"/>
              <a:gd name="connsiteY14" fmla="*/ 593885 h 593885"/>
              <a:gd name="connsiteX15" fmla="*/ 2089972 w 5042829"/>
              <a:gd name="connsiteY15" fmla="*/ 593885 h 593885"/>
              <a:gd name="connsiteX16" fmla="*/ 1680943 w 5042829"/>
              <a:gd name="connsiteY16" fmla="*/ 593885 h 593885"/>
              <a:gd name="connsiteX17" fmla="*/ 1271914 w 5042829"/>
              <a:gd name="connsiteY17" fmla="*/ 593885 h 593885"/>
              <a:gd name="connsiteX18" fmla="*/ 812456 w 5042829"/>
              <a:gd name="connsiteY18" fmla="*/ 593885 h 593885"/>
              <a:gd name="connsiteX19" fmla="*/ 0 w 5042829"/>
              <a:gd name="connsiteY19" fmla="*/ 593885 h 593885"/>
              <a:gd name="connsiteX20" fmla="*/ 0 w 5042829"/>
              <a:gd name="connsiteY20" fmla="*/ 0 h 59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2829" h="593885" fill="none" extrusionOk="0">
                <a:moveTo>
                  <a:pt x="0" y="0"/>
                </a:moveTo>
                <a:cubicBezTo>
                  <a:pt x="236658" y="-11623"/>
                  <a:pt x="339484" y="42093"/>
                  <a:pt x="509886" y="0"/>
                </a:cubicBezTo>
                <a:cubicBezTo>
                  <a:pt x="680288" y="-42093"/>
                  <a:pt x="1038019" y="51323"/>
                  <a:pt x="1171057" y="0"/>
                </a:cubicBezTo>
                <a:cubicBezTo>
                  <a:pt x="1304095" y="-51323"/>
                  <a:pt x="1616464" y="35167"/>
                  <a:pt x="1781800" y="0"/>
                </a:cubicBezTo>
                <a:cubicBezTo>
                  <a:pt x="1947136" y="-35167"/>
                  <a:pt x="2106594" y="46922"/>
                  <a:pt x="2241257" y="0"/>
                </a:cubicBezTo>
                <a:cubicBezTo>
                  <a:pt x="2375920" y="-46922"/>
                  <a:pt x="2557363" y="4939"/>
                  <a:pt x="2700715" y="0"/>
                </a:cubicBezTo>
                <a:cubicBezTo>
                  <a:pt x="2844067" y="-4939"/>
                  <a:pt x="3008529" y="7593"/>
                  <a:pt x="3261029" y="0"/>
                </a:cubicBezTo>
                <a:cubicBezTo>
                  <a:pt x="3513529" y="-7593"/>
                  <a:pt x="3546130" y="17861"/>
                  <a:pt x="3821344" y="0"/>
                </a:cubicBezTo>
                <a:cubicBezTo>
                  <a:pt x="4096558" y="-17861"/>
                  <a:pt x="4171489" y="23442"/>
                  <a:pt x="4432086" y="0"/>
                </a:cubicBezTo>
                <a:cubicBezTo>
                  <a:pt x="4692683" y="-23442"/>
                  <a:pt x="4858445" y="16372"/>
                  <a:pt x="5042829" y="0"/>
                </a:cubicBezTo>
                <a:cubicBezTo>
                  <a:pt x="5050215" y="232951"/>
                  <a:pt x="5030912" y="366409"/>
                  <a:pt x="5042829" y="593885"/>
                </a:cubicBezTo>
                <a:cubicBezTo>
                  <a:pt x="4908897" y="613774"/>
                  <a:pt x="4769860" y="584383"/>
                  <a:pt x="4532943" y="593885"/>
                </a:cubicBezTo>
                <a:cubicBezTo>
                  <a:pt x="4296026" y="603387"/>
                  <a:pt x="4168563" y="559087"/>
                  <a:pt x="4023057" y="593885"/>
                </a:cubicBezTo>
                <a:cubicBezTo>
                  <a:pt x="3877551" y="628683"/>
                  <a:pt x="3628072" y="551109"/>
                  <a:pt x="3361886" y="593885"/>
                </a:cubicBezTo>
                <a:cubicBezTo>
                  <a:pt x="3095700" y="636661"/>
                  <a:pt x="2938759" y="589234"/>
                  <a:pt x="2700715" y="593885"/>
                </a:cubicBezTo>
                <a:cubicBezTo>
                  <a:pt x="2462671" y="598536"/>
                  <a:pt x="2247460" y="540359"/>
                  <a:pt x="2089972" y="593885"/>
                </a:cubicBezTo>
                <a:cubicBezTo>
                  <a:pt x="1932484" y="647411"/>
                  <a:pt x="1793721" y="557103"/>
                  <a:pt x="1680943" y="593885"/>
                </a:cubicBezTo>
                <a:cubicBezTo>
                  <a:pt x="1568165" y="630667"/>
                  <a:pt x="1404316" y="566741"/>
                  <a:pt x="1271914" y="593885"/>
                </a:cubicBezTo>
                <a:cubicBezTo>
                  <a:pt x="1139512" y="621029"/>
                  <a:pt x="945121" y="587993"/>
                  <a:pt x="812456" y="593885"/>
                </a:cubicBezTo>
                <a:cubicBezTo>
                  <a:pt x="679791" y="599777"/>
                  <a:pt x="345739" y="496710"/>
                  <a:pt x="0" y="593885"/>
                </a:cubicBezTo>
                <a:cubicBezTo>
                  <a:pt x="-32297" y="461318"/>
                  <a:pt x="66182" y="123883"/>
                  <a:pt x="0" y="0"/>
                </a:cubicBezTo>
                <a:close/>
              </a:path>
              <a:path w="5042829" h="593885" stroke="0" extrusionOk="0">
                <a:moveTo>
                  <a:pt x="0" y="0"/>
                </a:moveTo>
                <a:cubicBezTo>
                  <a:pt x="245632" y="-10772"/>
                  <a:pt x="346754" y="63942"/>
                  <a:pt x="560314" y="0"/>
                </a:cubicBezTo>
                <a:cubicBezTo>
                  <a:pt x="773874" y="-63942"/>
                  <a:pt x="818274" y="45494"/>
                  <a:pt x="969344" y="0"/>
                </a:cubicBezTo>
                <a:cubicBezTo>
                  <a:pt x="1120414" y="-45494"/>
                  <a:pt x="1202200" y="39048"/>
                  <a:pt x="1378373" y="0"/>
                </a:cubicBezTo>
                <a:cubicBezTo>
                  <a:pt x="1554546" y="-39048"/>
                  <a:pt x="1677773" y="51083"/>
                  <a:pt x="1938688" y="0"/>
                </a:cubicBezTo>
                <a:cubicBezTo>
                  <a:pt x="2199604" y="-51083"/>
                  <a:pt x="2265410" y="53287"/>
                  <a:pt x="2499002" y="0"/>
                </a:cubicBezTo>
                <a:cubicBezTo>
                  <a:pt x="2732594" y="-53287"/>
                  <a:pt x="2707788" y="2108"/>
                  <a:pt x="2908031" y="0"/>
                </a:cubicBezTo>
                <a:cubicBezTo>
                  <a:pt x="3108274" y="-2108"/>
                  <a:pt x="3143772" y="54020"/>
                  <a:pt x="3367489" y="0"/>
                </a:cubicBezTo>
                <a:cubicBezTo>
                  <a:pt x="3591206" y="-54020"/>
                  <a:pt x="3659210" y="42627"/>
                  <a:pt x="3776519" y="0"/>
                </a:cubicBezTo>
                <a:cubicBezTo>
                  <a:pt x="3893828" y="-42627"/>
                  <a:pt x="4059238" y="17516"/>
                  <a:pt x="4185548" y="0"/>
                </a:cubicBezTo>
                <a:cubicBezTo>
                  <a:pt x="4311858" y="-17516"/>
                  <a:pt x="4858325" y="70801"/>
                  <a:pt x="5042829" y="0"/>
                </a:cubicBezTo>
                <a:cubicBezTo>
                  <a:pt x="5085404" y="286915"/>
                  <a:pt x="4984590" y="303316"/>
                  <a:pt x="5042829" y="593885"/>
                </a:cubicBezTo>
                <a:cubicBezTo>
                  <a:pt x="4893540" y="601558"/>
                  <a:pt x="4793535" y="551701"/>
                  <a:pt x="4583371" y="593885"/>
                </a:cubicBezTo>
                <a:cubicBezTo>
                  <a:pt x="4373207" y="636069"/>
                  <a:pt x="4295728" y="562555"/>
                  <a:pt x="4174342" y="593885"/>
                </a:cubicBezTo>
                <a:cubicBezTo>
                  <a:pt x="4052956" y="625215"/>
                  <a:pt x="3920289" y="581967"/>
                  <a:pt x="3765312" y="593885"/>
                </a:cubicBezTo>
                <a:cubicBezTo>
                  <a:pt x="3610335" y="605803"/>
                  <a:pt x="3483911" y="530691"/>
                  <a:pt x="3204998" y="593885"/>
                </a:cubicBezTo>
                <a:cubicBezTo>
                  <a:pt x="2926085" y="657079"/>
                  <a:pt x="2854941" y="583723"/>
                  <a:pt x="2695112" y="593885"/>
                </a:cubicBezTo>
                <a:cubicBezTo>
                  <a:pt x="2535283" y="604047"/>
                  <a:pt x="2406815" y="541687"/>
                  <a:pt x="2185226" y="593885"/>
                </a:cubicBezTo>
                <a:cubicBezTo>
                  <a:pt x="1963637" y="646083"/>
                  <a:pt x="1851657" y="557002"/>
                  <a:pt x="1725768" y="593885"/>
                </a:cubicBezTo>
                <a:cubicBezTo>
                  <a:pt x="1599879" y="630768"/>
                  <a:pt x="1288771" y="516458"/>
                  <a:pt x="1064597" y="593885"/>
                </a:cubicBezTo>
                <a:cubicBezTo>
                  <a:pt x="840423" y="671312"/>
                  <a:pt x="855794" y="546962"/>
                  <a:pt x="655568" y="593885"/>
                </a:cubicBezTo>
                <a:cubicBezTo>
                  <a:pt x="455342" y="640808"/>
                  <a:pt x="153485" y="569140"/>
                  <a:pt x="0" y="593885"/>
                </a:cubicBezTo>
                <a:cubicBezTo>
                  <a:pt x="-10464" y="380320"/>
                  <a:pt x="56130" y="14063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93481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A83C89-2917-4BC9-AE7D-D1BE6BB69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6"/>
          <a:stretch/>
        </p:blipFill>
        <p:spPr>
          <a:xfrm>
            <a:off x="3489815" y="2333741"/>
            <a:ext cx="8185511" cy="7111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9BFC1E-BF54-451D-B03E-65BE32F6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435" y="1714529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71E43C-3337-4269-824A-331A943B6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016" y="3296173"/>
            <a:ext cx="4680310" cy="797370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C7751E23-C4A9-407C-A85C-B4773FE63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8126" y="5663784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4A07C54-F4DE-42E1-A240-296E4750A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218125" y="4165824"/>
            <a:ext cx="736847" cy="14979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28DAF0A-986A-4F3E-A956-4587E8E8C7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647" b="6228"/>
          <a:stretch/>
        </p:blipFill>
        <p:spPr>
          <a:xfrm>
            <a:off x="1391920" y="1240407"/>
            <a:ext cx="4551680" cy="501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36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C17B26F-217C-49DD-BC46-2718B852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877122"/>
            <a:ext cx="5042829" cy="593885"/>
          </a:xfrm>
          <a:custGeom>
            <a:avLst/>
            <a:gdLst>
              <a:gd name="connsiteX0" fmla="*/ 0 w 5042829"/>
              <a:gd name="connsiteY0" fmla="*/ 0 h 593885"/>
              <a:gd name="connsiteX1" fmla="*/ 509886 w 5042829"/>
              <a:gd name="connsiteY1" fmla="*/ 0 h 593885"/>
              <a:gd name="connsiteX2" fmla="*/ 1171057 w 5042829"/>
              <a:gd name="connsiteY2" fmla="*/ 0 h 593885"/>
              <a:gd name="connsiteX3" fmla="*/ 1781800 w 5042829"/>
              <a:gd name="connsiteY3" fmla="*/ 0 h 593885"/>
              <a:gd name="connsiteX4" fmla="*/ 2241257 w 5042829"/>
              <a:gd name="connsiteY4" fmla="*/ 0 h 593885"/>
              <a:gd name="connsiteX5" fmla="*/ 2700715 w 5042829"/>
              <a:gd name="connsiteY5" fmla="*/ 0 h 593885"/>
              <a:gd name="connsiteX6" fmla="*/ 3261029 w 5042829"/>
              <a:gd name="connsiteY6" fmla="*/ 0 h 593885"/>
              <a:gd name="connsiteX7" fmla="*/ 3821344 w 5042829"/>
              <a:gd name="connsiteY7" fmla="*/ 0 h 593885"/>
              <a:gd name="connsiteX8" fmla="*/ 4432086 w 5042829"/>
              <a:gd name="connsiteY8" fmla="*/ 0 h 593885"/>
              <a:gd name="connsiteX9" fmla="*/ 5042829 w 5042829"/>
              <a:gd name="connsiteY9" fmla="*/ 0 h 593885"/>
              <a:gd name="connsiteX10" fmla="*/ 5042829 w 5042829"/>
              <a:gd name="connsiteY10" fmla="*/ 593885 h 593885"/>
              <a:gd name="connsiteX11" fmla="*/ 4532943 w 5042829"/>
              <a:gd name="connsiteY11" fmla="*/ 593885 h 593885"/>
              <a:gd name="connsiteX12" fmla="*/ 4023057 w 5042829"/>
              <a:gd name="connsiteY12" fmla="*/ 593885 h 593885"/>
              <a:gd name="connsiteX13" fmla="*/ 3361886 w 5042829"/>
              <a:gd name="connsiteY13" fmla="*/ 593885 h 593885"/>
              <a:gd name="connsiteX14" fmla="*/ 2700715 w 5042829"/>
              <a:gd name="connsiteY14" fmla="*/ 593885 h 593885"/>
              <a:gd name="connsiteX15" fmla="*/ 2089972 w 5042829"/>
              <a:gd name="connsiteY15" fmla="*/ 593885 h 593885"/>
              <a:gd name="connsiteX16" fmla="*/ 1680943 w 5042829"/>
              <a:gd name="connsiteY16" fmla="*/ 593885 h 593885"/>
              <a:gd name="connsiteX17" fmla="*/ 1271914 w 5042829"/>
              <a:gd name="connsiteY17" fmla="*/ 593885 h 593885"/>
              <a:gd name="connsiteX18" fmla="*/ 812456 w 5042829"/>
              <a:gd name="connsiteY18" fmla="*/ 593885 h 593885"/>
              <a:gd name="connsiteX19" fmla="*/ 0 w 5042829"/>
              <a:gd name="connsiteY19" fmla="*/ 593885 h 593885"/>
              <a:gd name="connsiteX20" fmla="*/ 0 w 5042829"/>
              <a:gd name="connsiteY20" fmla="*/ 0 h 59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2829" h="593885" fill="none" extrusionOk="0">
                <a:moveTo>
                  <a:pt x="0" y="0"/>
                </a:moveTo>
                <a:cubicBezTo>
                  <a:pt x="236658" y="-11623"/>
                  <a:pt x="339484" y="42093"/>
                  <a:pt x="509886" y="0"/>
                </a:cubicBezTo>
                <a:cubicBezTo>
                  <a:pt x="680288" y="-42093"/>
                  <a:pt x="1038019" y="51323"/>
                  <a:pt x="1171057" y="0"/>
                </a:cubicBezTo>
                <a:cubicBezTo>
                  <a:pt x="1304095" y="-51323"/>
                  <a:pt x="1616464" y="35167"/>
                  <a:pt x="1781800" y="0"/>
                </a:cubicBezTo>
                <a:cubicBezTo>
                  <a:pt x="1947136" y="-35167"/>
                  <a:pt x="2106594" y="46922"/>
                  <a:pt x="2241257" y="0"/>
                </a:cubicBezTo>
                <a:cubicBezTo>
                  <a:pt x="2375920" y="-46922"/>
                  <a:pt x="2557363" y="4939"/>
                  <a:pt x="2700715" y="0"/>
                </a:cubicBezTo>
                <a:cubicBezTo>
                  <a:pt x="2844067" y="-4939"/>
                  <a:pt x="3008529" y="7593"/>
                  <a:pt x="3261029" y="0"/>
                </a:cubicBezTo>
                <a:cubicBezTo>
                  <a:pt x="3513529" y="-7593"/>
                  <a:pt x="3546130" y="17861"/>
                  <a:pt x="3821344" y="0"/>
                </a:cubicBezTo>
                <a:cubicBezTo>
                  <a:pt x="4096558" y="-17861"/>
                  <a:pt x="4171489" y="23442"/>
                  <a:pt x="4432086" y="0"/>
                </a:cubicBezTo>
                <a:cubicBezTo>
                  <a:pt x="4692683" y="-23442"/>
                  <a:pt x="4858445" y="16372"/>
                  <a:pt x="5042829" y="0"/>
                </a:cubicBezTo>
                <a:cubicBezTo>
                  <a:pt x="5050215" y="232951"/>
                  <a:pt x="5030912" y="366409"/>
                  <a:pt x="5042829" y="593885"/>
                </a:cubicBezTo>
                <a:cubicBezTo>
                  <a:pt x="4908897" y="613774"/>
                  <a:pt x="4769860" y="584383"/>
                  <a:pt x="4532943" y="593885"/>
                </a:cubicBezTo>
                <a:cubicBezTo>
                  <a:pt x="4296026" y="603387"/>
                  <a:pt x="4168563" y="559087"/>
                  <a:pt x="4023057" y="593885"/>
                </a:cubicBezTo>
                <a:cubicBezTo>
                  <a:pt x="3877551" y="628683"/>
                  <a:pt x="3628072" y="551109"/>
                  <a:pt x="3361886" y="593885"/>
                </a:cubicBezTo>
                <a:cubicBezTo>
                  <a:pt x="3095700" y="636661"/>
                  <a:pt x="2938759" y="589234"/>
                  <a:pt x="2700715" y="593885"/>
                </a:cubicBezTo>
                <a:cubicBezTo>
                  <a:pt x="2462671" y="598536"/>
                  <a:pt x="2247460" y="540359"/>
                  <a:pt x="2089972" y="593885"/>
                </a:cubicBezTo>
                <a:cubicBezTo>
                  <a:pt x="1932484" y="647411"/>
                  <a:pt x="1793721" y="557103"/>
                  <a:pt x="1680943" y="593885"/>
                </a:cubicBezTo>
                <a:cubicBezTo>
                  <a:pt x="1568165" y="630667"/>
                  <a:pt x="1404316" y="566741"/>
                  <a:pt x="1271914" y="593885"/>
                </a:cubicBezTo>
                <a:cubicBezTo>
                  <a:pt x="1139512" y="621029"/>
                  <a:pt x="945121" y="587993"/>
                  <a:pt x="812456" y="593885"/>
                </a:cubicBezTo>
                <a:cubicBezTo>
                  <a:pt x="679791" y="599777"/>
                  <a:pt x="345739" y="496710"/>
                  <a:pt x="0" y="593885"/>
                </a:cubicBezTo>
                <a:cubicBezTo>
                  <a:pt x="-32297" y="461318"/>
                  <a:pt x="66182" y="123883"/>
                  <a:pt x="0" y="0"/>
                </a:cubicBezTo>
                <a:close/>
              </a:path>
              <a:path w="5042829" h="593885" stroke="0" extrusionOk="0">
                <a:moveTo>
                  <a:pt x="0" y="0"/>
                </a:moveTo>
                <a:cubicBezTo>
                  <a:pt x="245632" y="-10772"/>
                  <a:pt x="346754" y="63942"/>
                  <a:pt x="560314" y="0"/>
                </a:cubicBezTo>
                <a:cubicBezTo>
                  <a:pt x="773874" y="-63942"/>
                  <a:pt x="818274" y="45494"/>
                  <a:pt x="969344" y="0"/>
                </a:cubicBezTo>
                <a:cubicBezTo>
                  <a:pt x="1120414" y="-45494"/>
                  <a:pt x="1202200" y="39048"/>
                  <a:pt x="1378373" y="0"/>
                </a:cubicBezTo>
                <a:cubicBezTo>
                  <a:pt x="1554546" y="-39048"/>
                  <a:pt x="1677773" y="51083"/>
                  <a:pt x="1938688" y="0"/>
                </a:cubicBezTo>
                <a:cubicBezTo>
                  <a:pt x="2199604" y="-51083"/>
                  <a:pt x="2265410" y="53287"/>
                  <a:pt x="2499002" y="0"/>
                </a:cubicBezTo>
                <a:cubicBezTo>
                  <a:pt x="2732594" y="-53287"/>
                  <a:pt x="2707788" y="2108"/>
                  <a:pt x="2908031" y="0"/>
                </a:cubicBezTo>
                <a:cubicBezTo>
                  <a:pt x="3108274" y="-2108"/>
                  <a:pt x="3143772" y="54020"/>
                  <a:pt x="3367489" y="0"/>
                </a:cubicBezTo>
                <a:cubicBezTo>
                  <a:pt x="3591206" y="-54020"/>
                  <a:pt x="3659210" y="42627"/>
                  <a:pt x="3776519" y="0"/>
                </a:cubicBezTo>
                <a:cubicBezTo>
                  <a:pt x="3893828" y="-42627"/>
                  <a:pt x="4059238" y="17516"/>
                  <a:pt x="4185548" y="0"/>
                </a:cubicBezTo>
                <a:cubicBezTo>
                  <a:pt x="4311858" y="-17516"/>
                  <a:pt x="4858325" y="70801"/>
                  <a:pt x="5042829" y="0"/>
                </a:cubicBezTo>
                <a:cubicBezTo>
                  <a:pt x="5085404" y="286915"/>
                  <a:pt x="4984590" y="303316"/>
                  <a:pt x="5042829" y="593885"/>
                </a:cubicBezTo>
                <a:cubicBezTo>
                  <a:pt x="4893540" y="601558"/>
                  <a:pt x="4793535" y="551701"/>
                  <a:pt x="4583371" y="593885"/>
                </a:cubicBezTo>
                <a:cubicBezTo>
                  <a:pt x="4373207" y="636069"/>
                  <a:pt x="4295728" y="562555"/>
                  <a:pt x="4174342" y="593885"/>
                </a:cubicBezTo>
                <a:cubicBezTo>
                  <a:pt x="4052956" y="625215"/>
                  <a:pt x="3920289" y="581967"/>
                  <a:pt x="3765312" y="593885"/>
                </a:cubicBezTo>
                <a:cubicBezTo>
                  <a:pt x="3610335" y="605803"/>
                  <a:pt x="3483911" y="530691"/>
                  <a:pt x="3204998" y="593885"/>
                </a:cubicBezTo>
                <a:cubicBezTo>
                  <a:pt x="2926085" y="657079"/>
                  <a:pt x="2854941" y="583723"/>
                  <a:pt x="2695112" y="593885"/>
                </a:cubicBezTo>
                <a:cubicBezTo>
                  <a:pt x="2535283" y="604047"/>
                  <a:pt x="2406815" y="541687"/>
                  <a:pt x="2185226" y="593885"/>
                </a:cubicBezTo>
                <a:cubicBezTo>
                  <a:pt x="1963637" y="646083"/>
                  <a:pt x="1851657" y="557002"/>
                  <a:pt x="1725768" y="593885"/>
                </a:cubicBezTo>
                <a:cubicBezTo>
                  <a:pt x="1599879" y="630768"/>
                  <a:pt x="1288771" y="516458"/>
                  <a:pt x="1064597" y="593885"/>
                </a:cubicBezTo>
                <a:cubicBezTo>
                  <a:pt x="840423" y="671312"/>
                  <a:pt x="855794" y="546962"/>
                  <a:pt x="655568" y="593885"/>
                </a:cubicBezTo>
                <a:cubicBezTo>
                  <a:pt x="455342" y="640808"/>
                  <a:pt x="153485" y="569140"/>
                  <a:pt x="0" y="593885"/>
                </a:cubicBezTo>
                <a:cubicBezTo>
                  <a:pt x="-10464" y="380320"/>
                  <a:pt x="56130" y="14063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93481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A83C89-2917-4BC9-AE7D-D1BE6BB69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6"/>
          <a:stretch/>
        </p:blipFill>
        <p:spPr>
          <a:xfrm>
            <a:off x="3596639" y="2370118"/>
            <a:ext cx="8185511" cy="7111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9BFC1E-BF54-451D-B03E-65BE32F6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054" y="1740265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108F18-0E73-4E30-A403-F81A6C51B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684" y="3218577"/>
            <a:ext cx="4575466" cy="676369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0DB4116A-98F2-4697-B716-A5743BA8B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7E82C39-37C4-40E4-9B65-82913D2EC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965" y="892913"/>
            <a:ext cx="759779" cy="171728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11A5907-B4ED-438F-9490-8A008C0DC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900" y="1392554"/>
            <a:ext cx="4886460" cy="69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63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1ED89F-D848-4B30-8FD5-1C6C84B3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49" y="957827"/>
            <a:ext cx="5183356" cy="48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A3B44C7-8CB2-4A63-AB68-514A9CD5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97" y="1782051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EEA41E-9BE1-4FC5-88A8-17FF8860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554" y="2314620"/>
            <a:ext cx="9763905" cy="1505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24120015-7DB9-4A77-AE7C-17F89EC96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FD3166-168B-4DD2-843D-037D03CD8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0570" y="3026001"/>
            <a:ext cx="759779" cy="17172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65FD9DF-56DA-496B-8994-DFF3EA2BA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594" y="1253520"/>
            <a:ext cx="4839629" cy="69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97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1ED89F-D848-4B30-8FD5-1C6C84B3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49" y="957827"/>
            <a:ext cx="5183356" cy="48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BEFEBE-20D6-4025-B524-A53E12A5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566" y="1772572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C7CF9BB-2FBF-4E57-8C3E-33D2328DFE86}"/>
              </a:ext>
            </a:extLst>
          </p:cNvPr>
          <p:cNvGrpSpPr/>
          <p:nvPr/>
        </p:nvGrpSpPr>
        <p:grpSpPr>
          <a:xfrm>
            <a:off x="1656856" y="2348462"/>
            <a:ext cx="9885049" cy="1295581"/>
            <a:chOff x="1656856" y="1904870"/>
            <a:chExt cx="9885049" cy="1295581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9D7C334-7843-4D3A-9924-245C2051D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6856" y="1904870"/>
              <a:ext cx="9885049" cy="12955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A7EB40F-B96A-457E-B980-04F1E904A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4266" y="2552660"/>
              <a:ext cx="3172268" cy="576620"/>
            </a:xfrm>
            <a:prstGeom prst="rect">
              <a:avLst/>
            </a:prstGeom>
          </p:spPr>
        </p:pic>
      </p:grpSp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A2D92066-CB03-4F92-9D08-A7F9B7293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7FA714A-1030-4F1C-8B85-9FF8AA56C5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884" y="2843343"/>
            <a:ext cx="834693" cy="153069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E5934C3-E7BA-4C61-91D5-8BB9FD5D8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97" y="1074646"/>
            <a:ext cx="4839629" cy="69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6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0464153-140E-40FF-9441-5BE20A89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رسم 12" descr="آلة حاسبة مع تعبئة خالصة">
            <a:extLst>
              <a:ext uri="{FF2B5EF4-FFF2-40B4-BE49-F238E27FC236}">
                <a16:creationId xmlns:a16="http://schemas.microsoft.com/office/drawing/2014/main" id="{4184E2D2-1B4E-40C3-9D31-1958D00DE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رسم 14" descr="آلة حاسبة مع تعبئة خالصة">
            <a:extLst>
              <a:ext uri="{FF2B5EF4-FFF2-40B4-BE49-F238E27FC236}">
                <a16:creationId xmlns:a16="http://schemas.microsoft.com/office/drawing/2014/main" id="{BB8A3035-5279-4D53-AACD-6A7007C7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ED5F9073-C2FB-46B8-9512-7318245CD175}"/>
              </a:ext>
            </a:extLst>
          </p:cNvPr>
          <p:cNvSpPr/>
          <p:nvPr/>
        </p:nvSpPr>
        <p:spPr>
          <a:xfrm>
            <a:off x="3215639" y="4790548"/>
            <a:ext cx="6018091" cy="540000"/>
          </a:xfrm>
          <a:custGeom>
            <a:avLst/>
            <a:gdLst>
              <a:gd name="connsiteX0" fmla="*/ 0 w 6018091"/>
              <a:gd name="connsiteY0" fmla="*/ 0 h 540000"/>
              <a:gd name="connsiteX1" fmla="*/ 668677 w 6018091"/>
              <a:gd name="connsiteY1" fmla="*/ 0 h 540000"/>
              <a:gd name="connsiteX2" fmla="*/ 1216992 w 6018091"/>
              <a:gd name="connsiteY2" fmla="*/ 0 h 540000"/>
              <a:gd name="connsiteX3" fmla="*/ 2006030 w 6018091"/>
              <a:gd name="connsiteY3" fmla="*/ 0 h 540000"/>
              <a:gd name="connsiteX4" fmla="*/ 2674707 w 6018091"/>
              <a:gd name="connsiteY4" fmla="*/ 0 h 540000"/>
              <a:gd name="connsiteX5" fmla="*/ 3283203 w 6018091"/>
              <a:gd name="connsiteY5" fmla="*/ 0 h 540000"/>
              <a:gd name="connsiteX6" fmla="*/ 3951880 w 6018091"/>
              <a:gd name="connsiteY6" fmla="*/ 0 h 540000"/>
              <a:gd name="connsiteX7" fmla="*/ 4620557 w 6018091"/>
              <a:gd name="connsiteY7" fmla="*/ 0 h 540000"/>
              <a:gd name="connsiteX8" fmla="*/ 5229052 w 6018091"/>
              <a:gd name="connsiteY8" fmla="*/ 0 h 540000"/>
              <a:gd name="connsiteX9" fmla="*/ 6018091 w 6018091"/>
              <a:gd name="connsiteY9" fmla="*/ 0 h 540000"/>
              <a:gd name="connsiteX10" fmla="*/ 6018091 w 6018091"/>
              <a:gd name="connsiteY10" fmla="*/ 540000 h 540000"/>
              <a:gd name="connsiteX11" fmla="*/ 5529957 w 6018091"/>
              <a:gd name="connsiteY11" fmla="*/ 540000 h 540000"/>
              <a:gd name="connsiteX12" fmla="*/ 4921461 w 6018091"/>
              <a:gd name="connsiteY12" fmla="*/ 540000 h 540000"/>
              <a:gd name="connsiteX13" fmla="*/ 4312965 w 6018091"/>
              <a:gd name="connsiteY13" fmla="*/ 540000 h 540000"/>
              <a:gd name="connsiteX14" fmla="*/ 3523927 w 6018091"/>
              <a:gd name="connsiteY14" fmla="*/ 540000 h 540000"/>
              <a:gd name="connsiteX15" fmla="*/ 2855250 w 6018091"/>
              <a:gd name="connsiteY15" fmla="*/ 540000 h 540000"/>
              <a:gd name="connsiteX16" fmla="*/ 2126392 w 6018091"/>
              <a:gd name="connsiteY16" fmla="*/ 540000 h 540000"/>
              <a:gd name="connsiteX17" fmla="*/ 1638258 w 6018091"/>
              <a:gd name="connsiteY17" fmla="*/ 540000 h 540000"/>
              <a:gd name="connsiteX18" fmla="*/ 1150124 w 6018091"/>
              <a:gd name="connsiteY18" fmla="*/ 540000 h 540000"/>
              <a:gd name="connsiteX19" fmla="*/ 601809 w 6018091"/>
              <a:gd name="connsiteY19" fmla="*/ 540000 h 540000"/>
              <a:gd name="connsiteX20" fmla="*/ 0 w 6018091"/>
              <a:gd name="connsiteY20" fmla="*/ 540000 h 540000"/>
              <a:gd name="connsiteX21" fmla="*/ 0 w 6018091"/>
              <a:gd name="connsiteY2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18091" h="540000" fill="none" extrusionOk="0">
                <a:moveTo>
                  <a:pt x="0" y="0"/>
                </a:moveTo>
                <a:cubicBezTo>
                  <a:pt x="286337" y="-7286"/>
                  <a:pt x="429219" y="-22299"/>
                  <a:pt x="668677" y="0"/>
                </a:cubicBezTo>
                <a:cubicBezTo>
                  <a:pt x="908135" y="22299"/>
                  <a:pt x="985301" y="12868"/>
                  <a:pt x="1216992" y="0"/>
                </a:cubicBezTo>
                <a:cubicBezTo>
                  <a:pt x="1448684" y="-12868"/>
                  <a:pt x="1693036" y="-38571"/>
                  <a:pt x="2006030" y="0"/>
                </a:cubicBezTo>
                <a:cubicBezTo>
                  <a:pt x="2319024" y="38571"/>
                  <a:pt x="2460154" y="-15732"/>
                  <a:pt x="2674707" y="0"/>
                </a:cubicBezTo>
                <a:cubicBezTo>
                  <a:pt x="2889260" y="15732"/>
                  <a:pt x="3089507" y="-18649"/>
                  <a:pt x="3283203" y="0"/>
                </a:cubicBezTo>
                <a:cubicBezTo>
                  <a:pt x="3476899" y="18649"/>
                  <a:pt x="3665075" y="-10925"/>
                  <a:pt x="3951880" y="0"/>
                </a:cubicBezTo>
                <a:cubicBezTo>
                  <a:pt x="4238685" y="10925"/>
                  <a:pt x="4481229" y="21503"/>
                  <a:pt x="4620557" y="0"/>
                </a:cubicBezTo>
                <a:cubicBezTo>
                  <a:pt x="4759885" y="-21503"/>
                  <a:pt x="5061658" y="16870"/>
                  <a:pt x="5229052" y="0"/>
                </a:cubicBezTo>
                <a:cubicBezTo>
                  <a:pt x="5396446" y="-16870"/>
                  <a:pt x="5643330" y="33059"/>
                  <a:pt x="6018091" y="0"/>
                </a:cubicBezTo>
                <a:cubicBezTo>
                  <a:pt x="6014111" y="223592"/>
                  <a:pt x="6028471" y="390019"/>
                  <a:pt x="6018091" y="540000"/>
                </a:cubicBezTo>
                <a:cubicBezTo>
                  <a:pt x="5919594" y="554000"/>
                  <a:pt x="5649141" y="539881"/>
                  <a:pt x="5529957" y="540000"/>
                </a:cubicBezTo>
                <a:cubicBezTo>
                  <a:pt x="5410773" y="540119"/>
                  <a:pt x="5107608" y="556753"/>
                  <a:pt x="4921461" y="540000"/>
                </a:cubicBezTo>
                <a:cubicBezTo>
                  <a:pt x="4735314" y="523247"/>
                  <a:pt x="4454001" y="542870"/>
                  <a:pt x="4312965" y="540000"/>
                </a:cubicBezTo>
                <a:cubicBezTo>
                  <a:pt x="4171929" y="537130"/>
                  <a:pt x="3794864" y="540706"/>
                  <a:pt x="3523927" y="540000"/>
                </a:cubicBezTo>
                <a:cubicBezTo>
                  <a:pt x="3252990" y="539294"/>
                  <a:pt x="3090434" y="546770"/>
                  <a:pt x="2855250" y="540000"/>
                </a:cubicBezTo>
                <a:cubicBezTo>
                  <a:pt x="2620066" y="533230"/>
                  <a:pt x="2333450" y="566631"/>
                  <a:pt x="2126392" y="540000"/>
                </a:cubicBezTo>
                <a:cubicBezTo>
                  <a:pt x="1919334" y="513369"/>
                  <a:pt x="1827941" y="560342"/>
                  <a:pt x="1638258" y="540000"/>
                </a:cubicBezTo>
                <a:cubicBezTo>
                  <a:pt x="1448575" y="519658"/>
                  <a:pt x="1358619" y="520916"/>
                  <a:pt x="1150124" y="540000"/>
                </a:cubicBezTo>
                <a:cubicBezTo>
                  <a:pt x="941629" y="559084"/>
                  <a:pt x="730366" y="531440"/>
                  <a:pt x="601809" y="540000"/>
                </a:cubicBezTo>
                <a:cubicBezTo>
                  <a:pt x="473252" y="548560"/>
                  <a:pt x="271229" y="517815"/>
                  <a:pt x="0" y="540000"/>
                </a:cubicBezTo>
                <a:cubicBezTo>
                  <a:pt x="-17179" y="428141"/>
                  <a:pt x="3018" y="172892"/>
                  <a:pt x="0" y="0"/>
                </a:cubicBezTo>
                <a:close/>
              </a:path>
              <a:path w="6018091" h="540000" stroke="0" extrusionOk="0">
                <a:moveTo>
                  <a:pt x="0" y="0"/>
                </a:moveTo>
                <a:cubicBezTo>
                  <a:pt x="208047" y="-25497"/>
                  <a:pt x="547906" y="1496"/>
                  <a:pt x="789039" y="0"/>
                </a:cubicBezTo>
                <a:cubicBezTo>
                  <a:pt x="1030172" y="-1496"/>
                  <a:pt x="1129382" y="-1395"/>
                  <a:pt x="1337354" y="0"/>
                </a:cubicBezTo>
                <a:cubicBezTo>
                  <a:pt x="1545326" y="1395"/>
                  <a:pt x="1888962" y="-12978"/>
                  <a:pt x="2126392" y="0"/>
                </a:cubicBezTo>
                <a:cubicBezTo>
                  <a:pt x="2363822" y="12978"/>
                  <a:pt x="2692690" y="4296"/>
                  <a:pt x="2915431" y="0"/>
                </a:cubicBezTo>
                <a:cubicBezTo>
                  <a:pt x="3138172" y="-4296"/>
                  <a:pt x="3292698" y="-10862"/>
                  <a:pt x="3644288" y="0"/>
                </a:cubicBezTo>
                <a:cubicBezTo>
                  <a:pt x="3995878" y="10862"/>
                  <a:pt x="4263021" y="33621"/>
                  <a:pt x="4433327" y="0"/>
                </a:cubicBezTo>
                <a:cubicBezTo>
                  <a:pt x="4603633" y="-33621"/>
                  <a:pt x="4874390" y="8071"/>
                  <a:pt x="5041823" y="0"/>
                </a:cubicBezTo>
                <a:cubicBezTo>
                  <a:pt x="5209256" y="-8071"/>
                  <a:pt x="5770684" y="3857"/>
                  <a:pt x="6018091" y="0"/>
                </a:cubicBezTo>
                <a:cubicBezTo>
                  <a:pt x="6009897" y="237949"/>
                  <a:pt x="5996172" y="365778"/>
                  <a:pt x="6018091" y="540000"/>
                </a:cubicBezTo>
                <a:cubicBezTo>
                  <a:pt x="5831404" y="568123"/>
                  <a:pt x="5646419" y="511504"/>
                  <a:pt x="5349414" y="540000"/>
                </a:cubicBezTo>
                <a:cubicBezTo>
                  <a:pt x="5052409" y="568496"/>
                  <a:pt x="4912278" y="567506"/>
                  <a:pt x="4560376" y="540000"/>
                </a:cubicBezTo>
                <a:cubicBezTo>
                  <a:pt x="4208474" y="512494"/>
                  <a:pt x="4124408" y="524007"/>
                  <a:pt x="4012061" y="540000"/>
                </a:cubicBezTo>
                <a:cubicBezTo>
                  <a:pt x="3899715" y="555993"/>
                  <a:pt x="3592728" y="562161"/>
                  <a:pt x="3343384" y="540000"/>
                </a:cubicBezTo>
                <a:cubicBezTo>
                  <a:pt x="3094040" y="517839"/>
                  <a:pt x="2924759" y="549897"/>
                  <a:pt x="2674707" y="540000"/>
                </a:cubicBezTo>
                <a:cubicBezTo>
                  <a:pt x="2424655" y="530103"/>
                  <a:pt x="2139241" y="508996"/>
                  <a:pt x="1945849" y="540000"/>
                </a:cubicBezTo>
                <a:cubicBezTo>
                  <a:pt x="1752457" y="571004"/>
                  <a:pt x="1558388" y="536943"/>
                  <a:pt x="1337354" y="540000"/>
                </a:cubicBezTo>
                <a:cubicBezTo>
                  <a:pt x="1116320" y="543057"/>
                  <a:pt x="992028" y="532952"/>
                  <a:pt x="849220" y="540000"/>
                </a:cubicBezTo>
                <a:cubicBezTo>
                  <a:pt x="706412" y="547048"/>
                  <a:pt x="188710" y="547909"/>
                  <a:pt x="0" y="540000"/>
                </a:cubicBezTo>
                <a:cubicBezTo>
                  <a:pt x="5427" y="304958"/>
                  <a:pt x="-25655" y="1745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158</a:t>
            </a:r>
            <a:r>
              <a:rPr lang="ar-SA" sz="2800" b="1" dirty="0">
                <a:solidFill>
                  <a:srgbClr val="FF0000"/>
                </a:solidFill>
                <a:latin typeface="Aldhabi" panose="01000000000000000000" pitchFamily="2" charset="-78"/>
                <a:cs typeface="Akhbar MT" pitchFamily="2" charset="-78"/>
              </a:rPr>
              <a:t> ( 8-9-10-11-12-14-15-19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 )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119417B-3F5A-4941-A427-A829B0C08718}"/>
              </a:ext>
            </a:extLst>
          </p:cNvPr>
          <p:cNvSpPr/>
          <p:nvPr/>
        </p:nvSpPr>
        <p:spPr>
          <a:xfrm>
            <a:off x="2607594" y="5354852"/>
            <a:ext cx="3818031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8" name="صورة 17">
            <a:hlinkClick r:id="rId5"/>
            <a:extLst>
              <a:ext uri="{FF2B5EF4-FFF2-40B4-BE49-F238E27FC236}">
                <a16:creationId xmlns:a16="http://schemas.microsoft.com/office/drawing/2014/main" id="{E11F40B5-8378-4743-9F92-552DEAD2F673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51" y="5330548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386292C-E43A-4173-9237-0C59953D6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9478" y="670410"/>
            <a:ext cx="2016548" cy="388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صورة 19">
            <a:hlinkClick r:id="rId9"/>
            <a:extLst>
              <a:ext uri="{FF2B5EF4-FFF2-40B4-BE49-F238E27FC236}">
                <a16:creationId xmlns:a16="http://schemas.microsoft.com/office/drawing/2014/main" id="{5C456D72-3394-45A1-8D41-5C76FF5F0EA8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6" y="427122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F3BEAF-267E-4FAE-8A99-F05E97DEC5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5251" y="2430841"/>
            <a:ext cx="1504114" cy="27766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D6FC5E3-A061-46CA-8F17-78FCA26F65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6749" y="1199072"/>
            <a:ext cx="8322802" cy="3319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57E3DD01-A0A1-4EBC-BB66-14CF00649510}"/>
              </a:ext>
            </a:extLst>
          </p:cNvPr>
          <p:cNvSpPr/>
          <p:nvPr/>
        </p:nvSpPr>
        <p:spPr>
          <a:xfrm>
            <a:off x="7455322" y="5384548"/>
            <a:ext cx="240835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22" name="صورة 21">
            <a:hlinkClick r:id="rId13"/>
            <a:extLst>
              <a:ext uri="{FF2B5EF4-FFF2-40B4-BE49-F238E27FC236}">
                <a16:creationId xmlns:a16="http://schemas.microsoft.com/office/drawing/2014/main" id="{FEB2F65D-C534-4604-878A-D47DED76B6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65" y="5434486"/>
            <a:ext cx="976062" cy="97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862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رسم 23" descr="آلة حاسبة مع تعبئة خالصة">
            <a:extLst>
              <a:ext uri="{FF2B5EF4-FFF2-40B4-BE49-F238E27FC236}">
                <a16:creationId xmlns:a16="http://schemas.microsoft.com/office/drawing/2014/main" id="{1870812E-2DA5-40A6-A188-7D957EF6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45" y="4336885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32DBC06C-FBCE-4741-B889-15A6EF4DA415}"/>
              </a:ext>
            </a:extLst>
          </p:cNvPr>
          <p:cNvSpPr/>
          <p:nvPr/>
        </p:nvSpPr>
        <p:spPr>
          <a:xfrm>
            <a:off x="6936367" y="986703"/>
            <a:ext cx="3572325" cy="550473"/>
          </a:xfrm>
          <a:custGeom>
            <a:avLst/>
            <a:gdLst>
              <a:gd name="connsiteX0" fmla="*/ 0 w 3572325"/>
              <a:gd name="connsiteY0" fmla="*/ 0 h 550473"/>
              <a:gd name="connsiteX1" fmla="*/ 523941 w 3572325"/>
              <a:gd name="connsiteY1" fmla="*/ 0 h 550473"/>
              <a:gd name="connsiteX2" fmla="*/ 1119329 w 3572325"/>
              <a:gd name="connsiteY2" fmla="*/ 0 h 550473"/>
              <a:gd name="connsiteX3" fmla="*/ 1786163 w 3572325"/>
              <a:gd name="connsiteY3" fmla="*/ 0 h 550473"/>
              <a:gd name="connsiteX4" fmla="*/ 2274380 w 3572325"/>
              <a:gd name="connsiteY4" fmla="*/ 0 h 550473"/>
              <a:gd name="connsiteX5" fmla="*/ 2762598 w 3572325"/>
              <a:gd name="connsiteY5" fmla="*/ 0 h 550473"/>
              <a:gd name="connsiteX6" fmla="*/ 3572325 w 3572325"/>
              <a:gd name="connsiteY6" fmla="*/ 0 h 550473"/>
              <a:gd name="connsiteX7" fmla="*/ 3572325 w 3572325"/>
              <a:gd name="connsiteY7" fmla="*/ 550473 h 550473"/>
              <a:gd name="connsiteX8" fmla="*/ 3012661 w 3572325"/>
              <a:gd name="connsiteY8" fmla="*/ 550473 h 550473"/>
              <a:gd name="connsiteX9" fmla="*/ 2345827 w 3572325"/>
              <a:gd name="connsiteY9" fmla="*/ 550473 h 550473"/>
              <a:gd name="connsiteX10" fmla="*/ 1750439 w 3572325"/>
              <a:gd name="connsiteY10" fmla="*/ 550473 h 550473"/>
              <a:gd name="connsiteX11" fmla="*/ 1119329 w 3572325"/>
              <a:gd name="connsiteY11" fmla="*/ 550473 h 550473"/>
              <a:gd name="connsiteX12" fmla="*/ 595388 w 3572325"/>
              <a:gd name="connsiteY12" fmla="*/ 550473 h 550473"/>
              <a:gd name="connsiteX13" fmla="*/ 0 w 3572325"/>
              <a:gd name="connsiteY13" fmla="*/ 550473 h 550473"/>
              <a:gd name="connsiteX14" fmla="*/ 0 w 3572325"/>
              <a:gd name="connsiteY14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325" h="550473" fill="none" extrusionOk="0">
                <a:moveTo>
                  <a:pt x="0" y="0"/>
                </a:moveTo>
                <a:cubicBezTo>
                  <a:pt x="175690" y="-7990"/>
                  <a:pt x="381836" y="34852"/>
                  <a:pt x="523941" y="0"/>
                </a:cubicBezTo>
                <a:cubicBezTo>
                  <a:pt x="666046" y="-34852"/>
                  <a:pt x="923803" y="21709"/>
                  <a:pt x="1119329" y="0"/>
                </a:cubicBezTo>
                <a:cubicBezTo>
                  <a:pt x="1314855" y="-21709"/>
                  <a:pt x="1650708" y="29604"/>
                  <a:pt x="1786163" y="0"/>
                </a:cubicBezTo>
                <a:cubicBezTo>
                  <a:pt x="1921618" y="-29604"/>
                  <a:pt x="2044060" y="48036"/>
                  <a:pt x="2274380" y="0"/>
                </a:cubicBezTo>
                <a:cubicBezTo>
                  <a:pt x="2504700" y="-48036"/>
                  <a:pt x="2612033" y="40828"/>
                  <a:pt x="2762598" y="0"/>
                </a:cubicBezTo>
                <a:cubicBezTo>
                  <a:pt x="2913163" y="-40828"/>
                  <a:pt x="3363456" y="10138"/>
                  <a:pt x="3572325" y="0"/>
                </a:cubicBezTo>
                <a:cubicBezTo>
                  <a:pt x="3587225" y="124505"/>
                  <a:pt x="3512751" y="383292"/>
                  <a:pt x="3572325" y="550473"/>
                </a:cubicBezTo>
                <a:cubicBezTo>
                  <a:pt x="3293591" y="590745"/>
                  <a:pt x="3289874" y="534578"/>
                  <a:pt x="3012661" y="550473"/>
                </a:cubicBezTo>
                <a:cubicBezTo>
                  <a:pt x="2735448" y="566368"/>
                  <a:pt x="2557103" y="512524"/>
                  <a:pt x="2345827" y="550473"/>
                </a:cubicBezTo>
                <a:cubicBezTo>
                  <a:pt x="2134551" y="588422"/>
                  <a:pt x="1996458" y="534808"/>
                  <a:pt x="1750439" y="550473"/>
                </a:cubicBezTo>
                <a:cubicBezTo>
                  <a:pt x="1504420" y="566138"/>
                  <a:pt x="1270300" y="531401"/>
                  <a:pt x="1119329" y="550473"/>
                </a:cubicBezTo>
                <a:cubicBezTo>
                  <a:pt x="968358" y="569545"/>
                  <a:pt x="844794" y="525881"/>
                  <a:pt x="595388" y="550473"/>
                </a:cubicBezTo>
                <a:cubicBezTo>
                  <a:pt x="345982" y="575065"/>
                  <a:pt x="139376" y="486903"/>
                  <a:pt x="0" y="550473"/>
                </a:cubicBezTo>
                <a:cubicBezTo>
                  <a:pt x="-54404" y="281603"/>
                  <a:pt x="61635" y="202465"/>
                  <a:pt x="0" y="0"/>
                </a:cubicBezTo>
                <a:close/>
              </a:path>
              <a:path w="3572325" h="550473" stroke="0" extrusionOk="0">
                <a:moveTo>
                  <a:pt x="0" y="0"/>
                </a:moveTo>
                <a:cubicBezTo>
                  <a:pt x="304973" y="-49152"/>
                  <a:pt x="431162" y="73230"/>
                  <a:pt x="631111" y="0"/>
                </a:cubicBezTo>
                <a:cubicBezTo>
                  <a:pt x="831060" y="-73230"/>
                  <a:pt x="988644" y="37703"/>
                  <a:pt x="1155052" y="0"/>
                </a:cubicBezTo>
                <a:cubicBezTo>
                  <a:pt x="1321460" y="-37703"/>
                  <a:pt x="1439324" y="16681"/>
                  <a:pt x="1643270" y="0"/>
                </a:cubicBezTo>
                <a:cubicBezTo>
                  <a:pt x="1847216" y="-16681"/>
                  <a:pt x="2029211" y="16605"/>
                  <a:pt x="2131487" y="0"/>
                </a:cubicBezTo>
                <a:cubicBezTo>
                  <a:pt x="2233763" y="-16605"/>
                  <a:pt x="2578643" y="42856"/>
                  <a:pt x="2691152" y="0"/>
                </a:cubicBezTo>
                <a:cubicBezTo>
                  <a:pt x="2803662" y="-42856"/>
                  <a:pt x="3228042" y="82220"/>
                  <a:pt x="3572325" y="0"/>
                </a:cubicBezTo>
                <a:cubicBezTo>
                  <a:pt x="3578309" y="212390"/>
                  <a:pt x="3542612" y="330139"/>
                  <a:pt x="3572325" y="550473"/>
                </a:cubicBezTo>
                <a:cubicBezTo>
                  <a:pt x="3442419" y="576797"/>
                  <a:pt x="3288420" y="501098"/>
                  <a:pt x="3084107" y="550473"/>
                </a:cubicBezTo>
                <a:cubicBezTo>
                  <a:pt x="2879794" y="599848"/>
                  <a:pt x="2649216" y="497342"/>
                  <a:pt x="2452997" y="550473"/>
                </a:cubicBezTo>
                <a:cubicBezTo>
                  <a:pt x="2256778" y="603604"/>
                  <a:pt x="2036359" y="482684"/>
                  <a:pt x="1857609" y="550473"/>
                </a:cubicBezTo>
                <a:cubicBezTo>
                  <a:pt x="1678859" y="618262"/>
                  <a:pt x="1511706" y="533712"/>
                  <a:pt x="1262222" y="550473"/>
                </a:cubicBezTo>
                <a:cubicBezTo>
                  <a:pt x="1012738" y="567234"/>
                  <a:pt x="911914" y="490195"/>
                  <a:pt x="666834" y="550473"/>
                </a:cubicBezTo>
                <a:cubicBezTo>
                  <a:pt x="421754" y="610751"/>
                  <a:pt x="329338" y="537327"/>
                  <a:pt x="0" y="550473"/>
                </a:cubicBezTo>
                <a:cubicBezTo>
                  <a:pt x="-7794" y="330668"/>
                  <a:pt x="57584" y="17323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4C7E7"/>
            </a:solidFill>
            <a:extLst>
              <a:ext uri="{C807C97D-BFC1-408E-A445-0C87EB9F89A2}">
                <ask:lineSketchStyleProps xmlns:ask="http://schemas.microsoft.com/office/drawing/2018/sketchyshapes" sd="16054978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اختر الإجابة الصحيحة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1A52FDF-8818-4EF0-8607-4CCBD8A7589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08692" y="1689612"/>
            <a:ext cx="9000000" cy="1620000"/>
          </a:xfrm>
          <a:prstGeom prst="rect">
            <a:avLst/>
          </a:prstGeom>
          <a:ln w="12700">
            <a:solidFill>
              <a:schemeClr val="accent1"/>
            </a:solidFill>
            <a:prstDash val="lgDash"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8B9CDF5-6C4C-4C0C-9B61-33C1D23A6D2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8692" y="3631285"/>
            <a:ext cx="9000000" cy="1620000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654E08C-C0E7-4308-B7D6-210216B3F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394" y="82967"/>
            <a:ext cx="6217945" cy="550473"/>
          </a:xfrm>
          <a:custGeom>
            <a:avLst/>
            <a:gdLst>
              <a:gd name="connsiteX0" fmla="*/ 0 w 6217945"/>
              <a:gd name="connsiteY0" fmla="*/ 0 h 550473"/>
              <a:gd name="connsiteX1" fmla="*/ 378729 w 6217945"/>
              <a:gd name="connsiteY1" fmla="*/ 0 h 550473"/>
              <a:gd name="connsiteX2" fmla="*/ 881818 w 6217945"/>
              <a:gd name="connsiteY2" fmla="*/ 0 h 550473"/>
              <a:gd name="connsiteX3" fmla="*/ 1260547 w 6217945"/>
              <a:gd name="connsiteY3" fmla="*/ 0 h 550473"/>
              <a:gd name="connsiteX4" fmla="*/ 1763635 w 6217945"/>
              <a:gd name="connsiteY4" fmla="*/ 0 h 550473"/>
              <a:gd name="connsiteX5" fmla="*/ 2391082 w 6217945"/>
              <a:gd name="connsiteY5" fmla="*/ 0 h 550473"/>
              <a:gd name="connsiteX6" fmla="*/ 2831991 w 6217945"/>
              <a:gd name="connsiteY6" fmla="*/ 0 h 550473"/>
              <a:gd name="connsiteX7" fmla="*/ 3459438 w 6217945"/>
              <a:gd name="connsiteY7" fmla="*/ 0 h 550473"/>
              <a:gd name="connsiteX8" fmla="*/ 3962527 w 6217945"/>
              <a:gd name="connsiteY8" fmla="*/ 0 h 550473"/>
              <a:gd name="connsiteX9" fmla="*/ 4527794 w 6217945"/>
              <a:gd name="connsiteY9" fmla="*/ 0 h 550473"/>
              <a:gd name="connsiteX10" fmla="*/ 5030883 w 6217945"/>
              <a:gd name="connsiteY10" fmla="*/ 0 h 550473"/>
              <a:gd name="connsiteX11" fmla="*/ 5720509 w 6217945"/>
              <a:gd name="connsiteY11" fmla="*/ 0 h 550473"/>
              <a:gd name="connsiteX12" fmla="*/ 6217945 w 6217945"/>
              <a:gd name="connsiteY12" fmla="*/ 0 h 550473"/>
              <a:gd name="connsiteX13" fmla="*/ 6217945 w 6217945"/>
              <a:gd name="connsiteY13" fmla="*/ 550473 h 550473"/>
              <a:gd name="connsiteX14" fmla="*/ 5714857 w 6217945"/>
              <a:gd name="connsiteY14" fmla="*/ 550473 h 550473"/>
              <a:gd name="connsiteX15" fmla="*/ 5273948 w 6217945"/>
              <a:gd name="connsiteY15" fmla="*/ 550473 h 550473"/>
              <a:gd name="connsiteX16" fmla="*/ 4895219 w 6217945"/>
              <a:gd name="connsiteY16" fmla="*/ 550473 h 550473"/>
              <a:gd name="connsiteX17" fmla="*/ 4392130 w 6217945"/>
              <a:gd name="connsiteY17" fmla="*/ 550473 h 550473"/>
              <a:gd name="connsiteX18" fmla="*/ 3951221 w 6217945"/>
              <a:gd name="connsiteY18" fmla="*/ 550473 h 550473"/>
              <a:gd name="connsiteX19" fmla="*/ 3323774 w 6217945"/>
              <a:gd name="connsiteY19" fmla="*/ 550473 h 550473"/>
              <a:gd name="connsiteX20" fmla="*/ 2696327 w 6217945"/>
              <a:gd name="connsiteY20" fmla="*/ 550473 h 550473"/>
              <a:gd name="connsiteX21" fmla="*/ 2255418 w 6217945"/>
              <a:gd name="connsiteY21" fmla="*/ 550473 h 550473"/>
              <a:gd name="connsiteX22" fmla="*/ 1752330 w 6217945"/>
              <a:gd name="connsiteY22" fmla="*/ 550473 h 550473"/>
              <a:gd name="connsiteX23" fmla="*/ 1249242 w 6217945"/>
              <a:gd name="connsiteY23" fmla="*/ 550473 h 550473"/>
              <a:gd name="connsiteX24" fmla="*/ 870512 w 6217945"/>
              <a:gd name="connsiteY24" fmla="*/ 550473 h 550473"/>
              <a:gd name="connsiteX25" fmla="*/ 0 w 6217945"/>
              <a:gd name="connsiteY25" fmla="*/ 550473 h 550473"/>
              <a:gd name="connsiteX26" fmla="*/ 0 w 6217945"/>
              <a:gd name="connsiteY26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17945" h="550473" fill="none" extrusionOk="0">
                <a:moveTo>
                  <a:pt x="0" y="0"/>
                </a:moveTo>
                <a:cubicBezTo>
                  <a:pt x="171272" y="-27180"/>
                  <a:pt x="277045" y="43079"/>
                  <a:pt x="378729" y="0"/>
                </a:cubicBezTo>
                <a:cubicBezTo>
                  <a:pt x="480413" y="-43079"/>
                  <a:pt x="695431" y="32364"/>
                  <a:pt x="881818" y="0"/>
                </a:cubicBezTo>
                <a:cubicBezTo>
                  <a:pt x="1068205" y="-32364"/>
                  <a:pt x="1107913" y="25584"/>
                  <a:pt x="1260547" y="0"/>
                </a:cubicBezTo>
                <a:cubicBezTo>
                  <a:pt x="1413181" y="-25584"/>
                  <a:pt x="1659061" y="30904"/>
                  <a:pt x="1763635" y="0"/>
                </a:cubicBezTo>
                <a:cubicBezTo>
                  <a:pt x="1868209" y="-30904"/>
                  <a:pt x="2159312" y="42250"/>
                  <a:pt x="2391082" y="0"/>
                </a:cubicBezTo>
                <a:cubicBezTo>
                  <a:pt x="2622852" y="-42250"/>
                  <a:pt x="2620876" y="52141"/>
                  <a:pt x="2831991" y="0"/>
                </a:cubicBezTo>
                <a:cubicBezTo>
                  <a:pt x="3043106" y="-52141"/>
                  <a:pt x="3318597" y="30445"/>
                  <a:pt x="3459438" y="0"/>
                </a:cubicBezTo>
                <a:cubicBezTo>
                  <a:pt x="3600279" y="-30445"/>
                  <a:pt x="3766095" y="21978"/>
                  <a:pt x="3962527" y="0"/>
                </a:cubicBezTo>
                <a:cubicBezTo>
                  <a:pt x="4158959" y="-21978"/>
                  <a:pt x="4281642" y="16315"/>
                  <a:pt x="4527794" y="0"/>
                </a:cubicBezTo>
                <a:cubicBezTo>
                  <a:pt x="4773946" y="-16315"/>
                  <a:pt x="4847342" y="13185"/>
                  <a:pt x="5030883" y="0"/>
                </a:cubicBezTo>
                <a:cubicBezTo>
                  <a:pt x="5214424" y="-13185"/>
                  <a:pt x="5455814" y="48690"/>
                  <a:pt x="5720509" y="0"/>
                </a:cubicBezTo>
                <a:cubicBezTo>
                  <a:pt x="5985204" y="-48690"/>
                  <a:pt x="6097803" y="41019"/>
                  <a:pt x="6217945" y="0"/>
                </a:cubicBezTo>
                <a:cubicBezTo>
                  <a:pt x="6262645" y="255720"/>
                  <a:pt x="6168411" y="360329"/>
                  <a:pt x="6217945" y="550473"/>
                </a:cubicBezTo>
                <a:cubicBezTo>
                  <a:pt x="6079101" y="556772"/>
                  <a:pt x="5873841" y="516349"/>
                  <a:pt x="5714857" y="550473"/>
                </a:cubicBezTo>
                <a:cubicBezTo>
                  <a:pt x="5555873" y="584597"/>
                  <a:pt x="5463099" y="518763"/>
                  <a:pt x="5273948" y="550473"/>
                </a:cubicBezTo>
                <a:cubicBezTo>
                  <a:pt x="5084797" y="582183"/>
                  <a:pt x="4991184" y="537829"/>
                  <a:pt x="4895219" y="550473"/>
                </a:cubicBezTo>
                <a:cubicBezTo>
                  <a:pt x="4799254" y="563117"/>
                  <a:pt x="4537344" y="491831"/>
                  <a:pt x="4392130" y="550473"/>
                </a:cubicBezTo>
                <a:cubicBezTo>
                  <a:pt x="4246916" y="609115"/>
                  <a:pt x="4102766" y="536276"/>
                  <a:pt x="3951221" y="550473"/>
                </a:cubicBezTo>
                <a:cubicBezTo>
                  <a:pt x="3799676" y="564670"/>
                  <a:pt x="3552365" y="476945"/>
                  <a:pt x="3323774" y="550473"/>
                </a:cubicBezTo>
                <a:cubicBezTo>
                  <a:pt x="3095183" y="624001"/>
                  <a:pt x="2885648" y="523173"/>
                  <a:pt x="2696327" y="550473"/>
                </a:cubicBezTo>
                <a:cubicBezTo>
                  <a:pt x="2507006" y="577773"/>
                  <a:pt x="2383343" y="536286"/>
                  <a:pt x="2255418" y="550473"/>
                </a:cubicBezTo>
                <a:cubicBezTo>
                  <a:pt x="2127493" y="564660"/>
                  <a:pt x="1965781" y="525610"/>
                  <a:pt x="1752330" y="550473"/>
                </a:cubicBezTo>
                <a:cubicBezTo>
                  <a:pt x="1538879" y="575336"/>
                  <a:pt x="1427304" y="511048"/>
                  <a:pt x="1249242" y="550473"/>
                </a:cubicBezTo>
                <a:cubicBezTo>
                  <a:pt x="1071180" y="589898"/>
                  <a:pt x="977606" y="548400"/>
                  <a:pt x="870512" y="550473"/>
                </a:cubicBezTo>
                <a:cubicBezTo>
                  <a:pt x="763418" y="552546"/>
                  <a:pt x="211477" y="463377"/>
                  <a:pt x="0" y="550473"/>
                </a:cubicBezTo>
                <a:cubicBezTo>
                  <a:pt x="-12851" y="296573"/>
                  <a:pt x="13506" y="181476"/>
                  <a:pt x="0" y="0"/>
                </a:cubicBezTo>
                <a:close/>
              </a:path>
              <a:path w="6217945" h="550473" stroke="0" extrusionOk="0">
                <a:moveTo>
                  <a:pt x="0" y="0"/>
                </a:moveTo>
                <a:cubicBezTo>
                  <a:pt x="212578" y="-76166"/>
                  <a:pt x="405506" y="39940"/>
                  <a:pt x="689627" y="0"/>
                </a:cubicBezTo>
                <a:cubicBezTo>
                  <a:pt x="973748" y="-39940"/>
                  <a:pt x="953272" y="7851"/>
                  <a:pt x="1130535" y="0"/>
                </a:cubicBezTo>
                <a:cubicBezTo>
                  <a:pt x="1307798" y="-7851"/>
                  <a:pt x="1347496" y="40775"/>
                  <a:pt x="1509265" y="0"/>
                </a:cubicBezTo>
                <a:cubicBezTo>
                  <a:pt x="1671034" y="-40775"/>
                  <a:pt x="1798216" y="8978"/>
                  <a:pt x="1887994" y="0"/>
                </a:cubicBezTo>
                <a:cubicBezTo>
                  <a:pt x="1977772" y="-8978"/>
                  <a:pt x="2160311" y="34358"/>
                  <a:pt x="2266724" y="0"/>
                </a:cubicBezTo>
                <a:cubicBezTo>
                  <a:pt x="2373137" y="-34358"/>
                  <a:pt x="2585420" y="42734"/>
                  <a:pt x="2769812" y="0"/>
                </a:cubicBezTo>
                <a:cubicBezTo>
                  <a:pt x="2954204" y="-42734"/>
                  <a:pt x="2981500" y="2447"/>
                  <a:pt x="3148541" y="0"/>
                </a:cubicBezTo>
                <a:cubicBezTo>
                  <a:pt x="3315582" y="-2447"/>
                  <a:pt x="3481529" y="829"/>
                  <a:pt x="3713809" y="0"/>
                </a:cubicBezTo>
                <a:cubicBezTo>
                  <a:pt x="3946089" y="-829"/>
                  <a:pt x="4088205" y="57588"/>
                  <a:pt x="4341256" y="0"/>
                </a:cubicBezTo>
                <a:cubicBezTo>
                  <a:pt x="4594307" y="-57588"/>
                  <a:pt x="4713020" y="48258"/>
                  <a:pt x="4844344" y="0"/>
                </a:cubicBezTo>
                <a:cubicBezTo>
                  <a:pt x="4975668" y="-48258"/>
                  <a:pt x="5196978" y="2891"/>
                  <a:pt x="5471792" y="0"/>
                </a:cubicBezTo>
                <a:cubicBezTo>
                  <a:pt x="5746606" y="-2891"/>
                  <a:pt x="6052849" y="23581"/>
                  <a:pt x="6217945" y="0"/>
                </a:cubicBezTo>
                <a:cubicBezTo>
                  <a:pt x="6256143" y="181163"/>
                  <a:pt x="6190663" y="323170"/>
                  <a:pt x="6217945" y="550473"/>
                </a:cubicBezTo>
                <a:cubicBezTo>
                  <a:pt x="6044441" y="597584"/>
                  <a:pt x="5826427" y="510602"/>
                  <a:pt x="5528318" y="550473"/>
                </a:cubicBezTo>
                <a:cubicBezTo>
                  <a:pt x="5230209" y="590344"/>
                  <a:pt x="5066752" y="503231"/>
                  <a:pt x="4838692" y="550473"/>
                </a:cubicBezTo>
                <a:cubicBezTo>
                  <a:pt x="4610632" y="597715"/>
                  <a:pt x="4528521" y="547720"/>
                  <a:pt x="4397783" y="550473"/>
                </a:cubicBezTo>
                <a:cubicBezTo>
                  <a:pt x="4267045" y="553226"/>
                  <a:pt x="4007846" y="525270"/>
                  <a:pt x="3832515" y="550473"/>
                </a:cubicBezTo>
                <a:cubicBezTo>
                  <a:pt x="3657184" y="575676"/>
                  <a:pt x="3463476" y="493236"/>
                  <a:pt x="3142889" y="550473"/>
                </a:cubicBezTo>
                <a:cubicBezTo>
                  <a:pt x="2822302" y="607710"/>
                  <a:pt x="2854831" y="524032"/>
                  <a:pt x="2764159" y="550473"/>
                </a:cubicBezTo>
                <a:cubicBezTo>
                  <a:pt x="2673487" y="576914"/>
                  <a:pt x="2447937" y="523435"/>
                  <a:pt x="2136712" y="550473"/>
                </a:cubicBezTo>
                <a:cubicBezTo>
                  <a:pt x="1825487" y="577511"/>
                  <a:pt x="1821150" y="518411"/>
                  <a:pt x="1633624" y="550473"/>
                </a:cubicBezTo>
                <a:cubicBezTo>
                  <a:pt x="1446098" y="582535"/>
                  <a:pt x="1186488" y="485052"/>
                  <a:pt x="1068356" y="550473"/>
                </a:cubicBezTo>
                <a:cubicBezTo>
                  <a:pt x="950224" y="615894"/>
                  <a:pt x="262425" y="485069"/>
                  <a:pt x="0" y="550473"/>
                </a:cubicBezTo>
                <a:cubicBezTo>
                  <a:pt x="-14395" y="419217"/>
                  <a:pt x="24484" y="11266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634589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101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3E23560-5795-43D9-8F6B-4853224F7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567695"/>
            <a:ext cx="1728986" cy="417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3CBBE2B-557F-4A43-A004-4A3C8B1F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1168401"/>
            <a:ext cx="9166106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478B03-1300-499E-B3DD-A7EABCBB6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80" y="3891281"/>
            <a:ext cx="9166106" cy="2178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رسم 4" descr="آلة حاسبة مع تعبئة خالصة">
            <a:extLst>
              <a:ext uri="{FF2B5EF4-FFF2-40B4-BE49-F238E27FC236}">
                <a16:creationId xmlns:a16="http://schemas.microsoft.com/office/drawing/2014/main" id="{9037738D-B2A1-4393-A1D7-EC725FADF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28D99D3-2DCC-4E03-9F06-E03DB2279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76186" y="3464199"/>
            <a:ext cx="914400" cy="217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1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BCCA2C4-B6D9-4F76-9D5C-7E935F4B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013762"/>
            <a:ext cx="9164320" cy="1619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908175-1E94-44E7-8C14-7DC644E5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19" y="2989737"/>
            <a:ext cx="10156531" cy="2991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رسم 4" descr="آلة حاسبة مع تعبئة خالصة">
            <a:extLst>
              <a:ext uri="{FF2B5EF4-FFF2-40B4-BE49-F238E27FC236}">
                <a16:creationId xmlns:a16="http://schemas.microsoft.com/office/drawing/2014/main" id="{24EB4EC5-ED24-464C-B807-49871A865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78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4B24416-05C2-43FE-9C63-FB3BC835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503680"/>
            <a:ext cx="9773920" cy="4175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رسم 3" descr="آلة حاسبة مع تعبئة خالصة">
            <a:extLst>
              <a:ext uri="{FF2B5EF4-FFF2-40B4-BE49-F238E27FC236}">
                <a16:creationId xmlns:a16="http://schemas.microsoft.com/office/drawing/2014/main" id="{39766C05-8849-499B-8D32-0C827C224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9063F0D-1E0A-4A48-8EAD-DE29E05E8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46" y="1503680"/>
            <a:ext cx="1324004" cy="24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D300FA3-3EFE-458B-ABE4-B7D8BFFF50FB}"/>
              </a:ext>
            </a:extLst>
          </p:cNvPr>
          <p:cNvSpPr/>
          <p:nvPr/>
        </p:nvSpPr>
        <p:spPr>
          <a:xfrm>
            <a:off x="1769735" y="3814830"/>
            <a:ext cx="4140000" cy="2700000"/>
          </a:xfrm>
          <a:custGeom>
            <a:avLst/>
            <a:gdLst>
              <a:gd name="connsiteX0" fmla="*/ 0 w 4140000"/>
              <a:gd name="connsiteY0" fmla="*/ 450009 h 2700000"/>
              <a:gd name="connsiteX1" fmla="*/ 450009 w 4140000"/>
              <a:gd name="connsiteY1" fmla="*/ 0 h 2700000"/>
              <a:gd name="connsiteX2" fmla="*/ 1022406 w 4140000"/>
              <a:gd name="connsiteY2" fmla="*/ 0 h 2700000"/>
              <a:gd name="connsiteX3" fmla="*/ 1497603 w 4140000"/>
              <a:gd name="connsiteY3" fmla="*/ 0 h 2700000"/>
              <a:gd name="connsiteX4" fmla="*/ 2005200 w 4140000"/>
              <a:gd name="connsiteY4" fmla="*/ 0 h 2700000"/>
              <a:gd name="connsiteX5" fmla="*/ 2577597 w 4140000"/>
              <a:gd name="connsiteY5" fmla="*/ 0 h 2700000"/>
              <a:gd name="connsiteX6" fmla="*/ 3117594 w 4140000"/>
              <a:gd name="connsiteY6" fmla="*/ 0 h 2700000"/>
              <a:gd name="connsiteX7" fmla="*/ 3689991 w 4140000"/>
              <a:gd name="connsiteY7" fmla="*/ 0 h 2700000"/>
              <a:gd name="connsiteX8" fmla="*/ 4140000 w 4140000"/>
              <a:gd name="connsiteY8" fmla="*/ 450009 h 2700000"/>
              <a:gd name="connsiteX9" fmla="*/ 4140000 w 4140000"/>
              <a:gd name="connsiteY9" fmla="*/ 1032003 h 2700000"/>
              <a:gd name="connsiteX10" fmla="*/ 4140000 w 4140000"/>
              <a:gd name="connsiteY10" fmla="*/ 1613997 h 2700000"/>
              <a:gd name="connsiteX11" fmla="*/ 4140000 w 4140000"/>
              <a:gd name="connsiteY11" fmla="*/ 2249991 h 2700000"/>
              <a:gd name="connsiteX12" fmla="*/ 3689991 w 4140000"/>
              <a:gd name="connsiteY12" fmla="*/ 2700000 h 2700000"/>
              <a:gd name="connsiteX13" fmla="*/ 3117594 w 4140000"/>
              <a:gd name="connsiteY13" fmla="*/ 2700000 h 2700000"/>
              <a:gd name="connsiteX14" fmla="*/ 2609997 w 4140000"/>
              <a:gd name="connsiteY14" fmla="*/ 2700000 h 2700000"/>
              <a:gd name="connsiteX15" fmla="*/ 2037600 w 4140000"/>
              <a:gd name="connsiteY15" fmla="*/ 2700000 h 2700000"/>
              <a:gd name="connsiteX16" fmla="*/ 1594803 w 4140000"/>
              <a:gd name="connsiteY16" fmla="*/ 2700000 h 2700000"/>
              <a:gd name="connsiteX17" fmla="*/ 1119605 w 4140000"/>
              <a:gd name="connsiteY17" fmla="*/ 2700000 h 2700000"/>
              <a:gd name="connsiteX18" fmla="*/ 450009 w 4140000"/>
              <a:gd name="connsiteY18" fmla="*/ 2700000 h 2700000"/>
              <a:gd name="connsiteX19" fmla="*/ 0 w 4140000"/>
              <a:gd name="connsiteY19" fmla="*/ 2249991 h 2700000"/>
              <a:gd name="connsiteX20" fmla="*/ 0 w 4140000"/>
              <a:gd name="connsiteY20" fmla="*/ 1613997 h 2700000"/>
              <a:gd name="connsiteX21" fmla="*/ 0 w 4140000"/>
              <a:gd name="connsiteY21" fmla="*/ 1032003 h 2700000"/>
              <a:gd name="connsiteX22" fmla="*/ 0 w 4140000"/>
              <a:gd name="connsiteY22" fmla="*/ 450009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40000" h="2700000" fill="none" extrusionOk="0">
                <a:moveTo>
                  <a:pt x="0" y="450009"/>
                </a:moveTo>
                <a:cubicBezTo>
                  <a:pt x="-45845" y="207888"/>
                  <a:pt x="245523" y="-6201"/>
                  <a:pt x="450009" y="0"/>
                </a:cubicBezTo>
                <a:cubicBezTo>
                  <a:pt x="608235" y="-12883"/>
                  <a:pt x="905494" y="25104"/>
                  <a:pt x="1022406" y="0"/>
                </a:cubicBezTo>
                <a:cubicBezTo>
                  <a:pt x="1139318" y="-25104"/>
                  <a:pt x="1367180" y="7386"/>
                  <a:pt x="1497603" y="0"/>
                </a:cubicBezTo>
                <a:cubicBezTo>
                  <a:pt x="1628026" y="-7386"/>
                  <a:pt x="1767064" y="51278"/>
                  <a:pt x="2005200" y="0"/>
                </a:cubicBezTo>
                <a:cubicBezTo>
                  <a:pt x="2243336" y="-51278"/>
                  <a:pt x="2457315" y="53865"/>
                  <a:pt x="2577597" y="0"/>
                </a:cubicBezTo>
                <a:cubicBezTo>
                  <a:pt x="2697879" y="-53865"/>
                  <a:pt x="2968896" y="2069"/>
                  <a:pt x="3117594" y="0"/>
                </a:cubicBezTo>
                <a:cubicBezTo>
                  <a:pt x="3266292" y="-2069"/>
                  <a:pt x="3475252" y="13449"/>
                  <a:pt x="3689991" y="0"/>
                </a:cubicBezTo>
                <a:cubicBezTo>
                  <a:pt x="3942834" y="-4606"/>
                  <a:pt x="4108071" y="201341"/>
                  <a:pt x="4140000" y="450009"/>
                </a:cubicBezTo>
                <a:cubicBezTo>
                  <a:pt x="4149166" y="728021"/>
                  <a:pt x="4133091" y="883606"/>
                  <a:pt x="4140000" y="1032003"/>
                </a:cubicBezTo>
                <a:cubicBezTo>
                  <a:pt x="4146909" y="1180400"/>
                  <a:pt x="4116258" y="1323028"/>
                  <a:pt x="4140000" y="1613997"/>
                </a:cubicBezTo>
                <a:cubicBezTo>
                  <a:pt x="4163742" y="1904966"/>
                  <a:pt x="4139808" y="2048928"/>
                  <a:pt x="4140000" y="2249991"/>
                </a:cubicBezTo>
                <a:cubicBezTo>
                  <a:pt x="4153288" y="2554698"/>
                  <a:pt x="3970797" y="2679391"/>
                  <a:pt x="3689991" y="2700000"/>
                </a:cubicBezTo>
                <a:cubicBezTo>
                  <a:pt x="3472706" y="2708270"/>
                  <a:pt x="3301320" y="2680975"/>
                  <a:pt x="3117594" y="2700000"/>
                </a:cubicBezTo>
                <a:cubicBezTo>
                  <a:pt x="2933868" y="2719025"/>
                  <a:pt x="2754894" y="2677080"/>
                  <a:pt x="2609997" y="2700000"/>
                </a:cubicBezTo>
                <a:cubicBezTo>
                  <a:pt x="2465100" y="2722920"/>
                  <a:pt x="2293041" y="2651484"/>
                  <a:pt x="2037600" y="2700000"/>
                </a:cubicBezTo>
                <a:cubicBezTo>
                  <a:pt x="1782159" y="2748516"/>
                  <a:pt x="1809020" y="2648492"/>
                  <a:pt x="1594803" y="2700000"/>
                </a:cubicBezTo>
                <a:cubicBezTo>
                  <a:pt x="1380586" y="2751508"/>
                  <a:pt x="1319433" y="2648246"/>
                  <a:pt x="1119605" y="2700000"/>
                </a:cubicBezTo>
                <a:cubicBezTo>
                  <a:pt x="919777" y="2751754"/>
                  <a:pt x="639571" y="2696303"/>
                  <a:pt x="450009" y="2700000"/>
                </a:cubicBezTo>
                <a:cubicBezTo>
                  <a:pt x="190374" y="2677930"/>
                  <a:pt x="8045" y="2457369"/>
                  <a:pt x="0" y="2249991"/>
                </a:cubicBezTo>
                <a:cubicBezTo>
                  <a:pt x="-35777" y="2035383"/>
                  <a:pt x="15659" y="1793000"/>
                  <a:pt x="0" y="1613997"/>
                </a:cubicBezTo>
                <a:cubicBezTo>
                  <a:pt x="-15659" y="1434994"/>
                  <a:pt x="2307" y="1160096"/>
                  <a:pt x="0" y="1032003"/>
                </a:cubicBezTo>
                <a:cubicBezTo>
                  <a:pt x="-2307" y="903910"/>
                  <a:pt x="8667" y="637425"/>
                  <a:pt x="0" y="450009"/>
                </a:cubicBezTo>
                <a:close/>
              </a:path>
              <a:path w="4140000" h="2700000" stroke="0" extrusionOk="0">
                <a:moveTo>
                  <a:pt x="0" y="450009"/>
                </a:moveTo>
                <a:cubicBezTo>
                  <a:pt x="-30506" y="253641"/>
                  <a:pt x="236204" y="-23486"/>
                  <a:pt x="450009" y="0"/>
                </a:cubicBezTo>
                <a:cubicBezTo>
                  <a:pt x="722704" y="-20687"/>
                  <a:pt x="868917" y="32431"/>
                  <a:pt x="1022406" y="0"/>
                </a:cubicBezTo>
                <a:cubicBezTo>
                  <a:pt x="1175895" y="-32431"/>
                  <a:pt x="1418531" y="46463"/>
                  <a:pt x="1562403" y="0"/>
                </a:cubicBezTo>
                <a:cubicBezTo>
                  <a:pt x="1706275" y="-46463"/>
                  <a:pt x="1964508" y="7658"/>
                  <a:pt x="2102400" y="0"/>
                </a:cubicBezTo>
                <a:cubicBezTo>
                  <a:pt x="2240292" y="-7658"/>
                  <a:pt x="2426533" y="53601"/>
                  <a:pt x="2642397" y="0"/>
                </a:cubicBezTo>
                <a:cubicBezTo>
                  <a:pt x="2858261" y="-53601"/>
                  <a:pt x="2959286" y="48310"/>
                  <a:pt x="3182394" y="0"/>
                </a:cubicBezTo>
                <a:cubicBezTo>
                  <a:pt x="3405502" y="-48310"/>
                  <a:pt x="3437421" y="12313"/>
                  <a:pt x="3689991" y="0"/>
                </a:cubicBezTo>
                <a:cubicBezTo>
                  <a:pt x="3971598" y="-23275"/>
                  <a:pt x="4142445" y="219739"/>
                  <a:pt x="4140000" y="450009"/>
                </a:cubicBezTo>
                <a:cubicBezTo>
                  <a:pt x="4163582" y="618217"/>
                  <a:pt x="4121144" y="927772"/>
                  <a:pt x="4140000" y="1050003"/>
                </a:cubicBezTo>
                <a:cubicBezTo>
                  <a:pt x="4158856" y="1172234"/>
                  <a:pt x="4118108" y="1360996"/>
                  <a:pt x="4140000" y="1649997"/>
                </a:cubicBezTo>
                <a:cubicBezTo>
                  <a:pt x="4161892" y="1938998"/>
                  <a:pt x="4137103" y="2100578"/>
                  <a:pt x="4140000" y="2249991"/>
                </a:cubicBezTo>
                <a:cubicBezTo>
                  <a:pt x="4099108" y="2503318"/>
                  <a:pt x="3967858" y="2687814"/>
                  <a:pt x="3689991" y="2700000"/>
                </a:cubicBezTo>
                <a:cubicBezTo>
                  <a:pt x="3581125" y="2717253"/>
                  <a:pt x="3443140" y="2673071"/>
                  <a:pt x="3247193" y="2700000"/>
                </a:cubicBezTo>
                <a:cubicBezTo>
                  <a:pt x="3051246" y="2726929"/>
                  <a:pt x="2965789" y="2643508"/>
                  <a:pt x="2771996" y="2700000"/>
                </a:cubicBezTo>
                <a:cubicBezTo>
                  <a:pt x="2578203" y="2756492"/>
                  <a:pt x="2353532" y="2689466"/>
                  <a:pt x="2199599" y="2700000"/>
                </a:cubicBezTo>
                <a:cubicBezTo>
                  <a:pt x="2045666" y="2710534"/>
                  <a:pt x="1846712" y="2682318"/>
                  <a:pt x="1724402" y="2700000"/>
                </a:cubicBezTo>
                <a:cubicBezTo>
                  <a:pt x="1602092" y="2717682"/>
                  <a:pt x="1317339" y="2678511"/>
                  <a:pt x="1119605" y="2700000"/>
                </a:cubicBezTo>
                <a:cubicBezTo>
                  <a:pt x="921871" y="2721489"/>
                  <a:pt x="611387" y="2640251"/>
                  <a:pt x="450009" y="2700000"/>
                </a:cubicBezTo>
                <a:cubicBezTo>
                  <a:pt x="145364" y="2662804"/>
                  <a:pt x="23690" y="2535020"/>
                  <a:pt x="0" y="2249991"/>
                </a:cubicBezTo>
                <a:cubicBezTo>
                  <a:pt x="-54400" y="2074450"/>
                  <a:pt x="2153" y="1857436"/>
                  <a:pt x="0" y="1667997"/>
                </a:cubicBezTo>
                <a:cubicBezTo>
                  <a:pt x="-2153" y="1478558"/>
                  <a:pt x="37254" y="1313149"/>
                  <a:pt x="0" y="1122002"/>
                </a:cubicBezTo>
                <a:cubicBezTo>
                  <a:pt x="-37254" y="930856"/>
                  <a:pt x="60579" y="704528"/>
                  <a:pt x="0" y="450009"/>
                </a:cubicBezTo>
                <a:close/>
              </a:path>
            </a:pathLst>
          </a:custGeom>
          <a:solidFill>
            <a:schemeClr val="bg1"/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F5EDBEC-B396-4411-8708-8AD190CF2947}"/>
              </a:ext>
            </a:extLst>
          </p:cNvPr>
          <p:cNvSpPr/>
          <p:nvPr/>
        </p:nvSpPr>
        <p:spPr>
          <a:xfrm>
            <a:off x="6550345" y="3814830"/>
            <a:ext cx="4140000" cy="2700000"/>
          </a:xfrm>
          <a:custGeom>
            <a:avLst/>
            <a:gdLst>
              <a:gd name="connsiteX0" fmla="*/ 0 w 4140000"/>
              <a:gd name="connsiteY0" fmla="*/ 450009 h 2700000"/>
              <a:gd name="connsiteX1" fmla="*/ 450009 w 4140000"/>
              <a:gd name="connsiteY1" fmla="*/ 0 h 2700000"/>
              <a:gd name="connsiteX2" fmla="*/ 1022406 w 4140000"/>
              <a:gd name="connsiteY2" fmla="*/ 0 h 2700000"/>
              <a:gd name="connsiteX3" fmla="*/ 1497603 w 4140000"/>
              <a:gd name="connsiteY3" fmla="*/ 0 h 2700000"/>
              <a:gd name="connsiteX4" fmla="*/ 2005200 w 4140000"/>
              <a:gd name="connsiteY4" fmla="*/ 0 h 2700000"/>
              <a:gd name="connsiteX5" fmla="*/ 2577597 w 4140000"/>
              <a:gd name="connsiteY5" fmla="*/ 0 h 2700000"/>
              <a:gd name="connsiteX6" fmla="*/ 3117594 w 4140000"/>
              <a:gd name="connsiteY6" fmla="*/ 0 h 2700000"/>
              <a:gd name="connsiteX7" fmla="*/ 3689991 w 4140000"/>
              <a:gd name="connsiteY7" fmla="*/ 0 h 2700000"/>
              <a:gd name="connsiteX8" fmla="*/ 4140000 w 4140000"/>
              <a:gd name="connsiteY8" fmla="*/ 450009 h 2700000"/>
              <a:gd name="connsiteX9" fmla="*/ 4140000 w 4140000"/>
              <a:gd name="connsiteY9" fmla="*/ 1032003 h 2700000"/>
              <a:gd name="connsiteX10" fmla="*/ 4140000 w 4140000"/>
              <a:gd name="connsiteY10" fmla="*/ 1613997 h 2700000"/>
              <a:gd name="connsiteX11" fmla="*/ 4140000 w 4140000"/>
              <a:gd name="connsiteY11" fmla="*/ 2249991 h 2700000"/>
              <a:gd name="connsiteX12" fmla="*/ 3689991 w 4140000"/>
              <a:gd name="connsiteY12" fmla="*/ 2700000 h 2700000"/>
              <a:gd name="connsiteX13" fmla="*/ 3117594 w 4140000"/>
              <a:gd name="connsiteY13" fmla="*/ 2700000 h 2700000"/>
              <a:gd name="connsiteX14" fmla="*/ 2609997 w 4140000"/>
              <a:gd name="connsiteY14" fmla="*/ 2700000 h 2700000"/>
              <a:gd name="connsiteX15" fmla="*/ 2037600 w 4140000"/>
              <a:gd name="connsiteY15" fmla="*/ 2700000 h 2700000"/>
              <a:gd name="connsiteX16" fmla="*/ 1594803 w 4140000"/>
              <a:gd name="connsiteY16" fmla="*/ 2700000 h 2700000"/>
              <a:gd name="connsiteX17" fmla="*/ 1119605 w 4140000"/>
              <a:gd name="connsiteY17" fmla="*/ 2700000 h 2700000"/>
              <a:gd name="connsiteX18" fmla="*/ 450009 w 4140000"/>
              <a:gd name="connsiteY18" fmla="*/ 2700000 h 2700000"/>
              <a:gd name="connsiteX19" fmla="*/ 0 w 4140000"/>
              <a:gd name="connsiteY19" fmla="*/ 2249991 h 2700000"/>
              <a:gd name="connsiteX20" fmla="*/ 0 w 4140000"/>
              <a:gd name="connsiteY20" fmla="*/ 1613997 h 2700000"/>
              <a:gd name="connsiteX21" fmla="*/ 0 w 4140000"/>
              <a:gd name="connsiteY21" fmla="*/ 1032003 h 2700000"/>
              <a:gd name="connsiteX22" fmla="*/ 0 w 4140000"/>
              <a:gd name="connsiteY22" fmla="*/ 450009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40000" h="2700000" fill="none" extrusionOk="0">
                <a:moveTo>
                  <a:pt x="0" y="450009"/>
                </a:moveTo>
                <a:cubicBezTo>
                  <a:pt x="-45845" y="207888"/>
                  <a:pt x="245523" y="-6201"/>
                  <a:pt x="450009" y="0"/>
                </a:cubicBezTo>
                <a:cubicBezTo>
                  <a:pt x="608235" y="-12883"/>
                  <a:pt x="905494" y="25104"/>
                  <a:pt x="1022406" y="0"/>
                </a:cubicBezTo>
                <a:cubicBezTo>
                  <a:pt x="1139318" y="-25104"/>
                  <a:pt x="1367180" y="7386"/>
                  <a:pt x="1497603" y="0"/>
                </a:cubicBezTo>
                <a:cubicBezTo>
                  <a:pt x="1628026" y="-7386"/>
                  <a:pt x="1767064" y="51278"/>
                  <a:pt x="2005200" y="0"/>
                </a:cubicBezTo>
                <a:cubicBezTo>
                  <a:pt x="2243336" y="-51278"/>
                  <a:pt x="2457315" y="53865"/>
                  <a:pt x="2577597" y="0"/>
                </a:cubicBezTo>
                <a:cubicBezTo>
                  <a:pt x="2697879" y="-53865"/>
                  <a:pt x="2968896" y="2069"/>
                  <a:pt x="3117594" y="0"/>
                </a:cubicBezTo>
                <a:cubicBezTo>
                  <a:pt x="3266292" y="-2069"/>
                  <a:pt x="3475252" y="13449"/>
                  <a:pt x="3689991" y="0"/>
                </a:cubicBezTo>
                <a:cubicBezTo>
                  <a:pt x="3942834" y="-4606"/>
                  <a:pt x="4108071" y="201341"/>
                  <a:pt x="4140000" y="450009"/>
                </a:cubicBezTo>
                <a:cubicBezTo>
                  <a:pt x="4149166" y="728021"/>
                  <a:pt x="4133091" y="883606"/>
                  <a:pt x="4140000" y="1032003"/>
                </a:cubicBezTo>
                <a:cubicBezTo>
                  <a:pt x="4146909" y="1180400"/>
                  <a:pt x="4116258" y="1323028"/>
                  <a:pt x="4140000" y="1613997"/>
                </a:cubicBezTo>
                <a:cubicBezTo>
                  <a:pt x="4163742" y="1904966"/>
                  <a:pt x="4139808" y="2048928"/>
                  <a:pt x="4140000" y="2249991"/>
                </a:cubicBezTo>
                <a:cubicBezTo>
                  <a:pt x="4153288" y="2554698"/>
                  <a:pt x="3970797" y="2679391"/>
                  <a:pt x="3689991" y="2700000"/>
                </a:cubicBezTo>
                <a:cubicBezTo>
                  <a:pt x="3472706" y="2708270"/>
                  <a:pt x="3301320" y="2680975"/>
                  <a:pt x="3117594" y="2700000"/>
                </a:cubicBezTo>
                <a:cubicBezTo>
                  <a:pt x="2933868" y="2719025"/>
                  <a:pt x="2754894" y="2677080"/>
                  <a:pt x="2609997" y="2700000"/>
                </a:cubicBezTo>
                <a:cubicBezTo>
                  <a:pt x="2465100" y="2722920"/>
                  <a:pt x="2293041" y="2651484"/>
                  <a:pt x="2037600" y="2700000"/>
                </a:cubicBezTo>
                <a:cubicBezTo>
                  <a:pt x="1782159" y="2748516"/>
                  <a:pt x="1809020" y="2648492"/>
                  <a:pt x="1594803" y="2700000"/>
                </a:cubicBezTo>
                <a:cubicBezTo>
                  <a:pt x="1380586" y="2751508"/>
                  <a:pt x="1319433" y="2648246"/>
                  <a:pt x="1119605" y="2700000"/>
                </a:cubicBezTo>
                <a:cubicBezTo>
                  <a:pt x="919777" y="2751754"/>
                  <a:pt x="639571" y="2696303"/>
                  <a:pt x="450009" y="2700000"/>
                </a:cubicBezTo>
                <a:cubicBezTo>
                  <a:pt x="190374" y="2677930"/>
                  <a:pt x="8045" y="2457369"/>
                  <a:pt x="0" y="2249991"/>
                </a:cubicBezTo>
                <a:cubicBezTo>
                  <a:pt x="-35777" y="2035383"/>
                  <a:pt x="15659" y="1793000"/>
                  <a:pt x="0" y="1613997"/>
                </a:cubicBezTo>
                <a:cubicBezTo>
                  <a:pt x="-15659" y="1434994"/>
                  <a:pt x="2307" y="1160096"/>
                  <a:pt x="0" y="1032003"/>
                </a:cubicBezTo>
                <a:cubicBezTo>
                  <a:pt x="-2307" y="903910"/>
                  <a:pt x="8667" y="637425"/>
                  <a:pt x="0" y="450009"/>
                </a:cubicBezTo>
                <a:close/>
              </a:path>
              <a:path w="4140000" h="2700000" stroke="0" extrusionOk="0">
                <a:moveTo>
                  <a:pt x="0" y="450009"/>
                </a:moveTo>
                <a:cubicBezTo>
                  <a:pt x="-30506" y="253641"/>
                  <a:pt x="236204" y="-23486"/>
                  <a:pt x="450009" y="0"/>
                </a:cubicBezTo>
                <a:cubicBezTo>
                  <a:pt x="722704" y="-20687"/>
                  <a:pt x="868917" y="32431"/>
                  <a:pt x="1022406" y="0"/>
                </a:cubicBezTo>
                <a:cubicBezTo>
                  <a:pt x="1175895" y="-32431"/>
                  <a:pt x="1418531" y="46463"/>
                  <a:pt x="1562403" y="0"/>
                </a:cubicBezTo>
                <a:cubicBezTo>
                  <a:pt x="1706275" y="-46463"/>
                  <a:pt x="1964508" y="7658"/>
                  <a:pt x="2102400" y="0"/>
                </a:cubicBezTo>
                <a:cubicBezTo>
                  <a:pt x="2240292" y="-7658"/>
                  <a:pt x="2426533" y="53601"/>
                  <a:pt x="2642397" y="0"/>
                </a:cubicBezTo>
                <a:cubicBezTo>
                  <a:pt x="2858261" y="-53601"/>
                  <a:pt x="2959286" y="48310"/>
                  <a:pt x="3182394" y="0"/>
                </a:cubicBezTo>
                <a:cubicBezTo>
                  <a:pt x="3405502" y="-48310"/>
                  <a:pt x="3437421" y="12313"/>
                  <a:pt x="3689991" y="0"/>
                </a:cubicBezTo>
                <a:cubicBezTo>
                  <a:pt x="3971598" y="-23275"/>
                  <a:pt x="4142445" y="219739"/>
                  <a:pt x="4140000" y="450009"/>
                </a:cubicBezTo>
                <a:cubicBezTo>
                  <a:pt x="4163582" y="618217"/>
                  <a:pt x="4121144" y="927772"/>
                  <a:pt x="4140000" y="1050003"/>
                </a:cubicBezTo>
                <a:cubicBezTo>
                  <a:pt x="4158856" y="1172234"/>
                  <a:pt x="4118108" y="1360996"/>
                  <a:pt x="4140000" y="1649997"/>
                </a:cubicBezTo>
                <a:cubicBezTo>
                  <a:pt x="4161892" y="1938998"/>
                  <a:pt x="4137103" y="2100578"/>
                  <a:pt x="4140000" y="2249991"/>
                </a:cubicBezTo>
                <a:cubicBezTo>
                  <a:pt x="4099108" y="2503318"/>
                  <a:pt x="3967858" y="2687814"/>
                  <a:pt x="3689991" y="2700000"/>
                </a:cubicBezTo>
                <a:cubicBezTo>
                  <a:pt x="3581125" y="2717253"/>
                  <a:pt x="3443140" y="2673071"/>
                  <a:pt x="3247193" y="2700000"/>
                </a:cubicBezTo>
                <a:cubicBezTo>
                  <a:pt x="3051246" y="2726929"/>
                  <a:pt x="2965789" y="2643508"/>
                  <a:pt x="2771996" y="2700000"/>
                </a:cubicBezTo>
                <a:cubicBezTo>
                  <a:pt x="2578203" y="2756492"/>
                  <a:pt x="2353532" y="2689466"/>
                  <a:pt x="2199599" y="2700000"/>
                </a:cubicBezTo>
                <a:cubicBezTo>
                  <a:pt x="2045666" y="2710534"/>
                  <a:pt x="1846712" y="2682318"/>
                  <a:pt x="1724402" y="2700000"/>
                </a:cubicBezTo>
                <a:cubicBezTo>
                  <a:pt x="1602092" y="2717682"/>
                  <a:pt x="1317339" y="2678511"/>
                  <a:pt x="1119605" y="2700000"/>
                </a:cubicBezTo>
                <a:cubicBezTo>
                  <a:pt x="921871" y="2721489"/>
                  <a:pt x="611387" y="2640251"/>
                  <a:pt x="450009" y="2700000"/>
                </a:cubicBezTo>
                <a:cubicBezTo>
                  <a:pt x="145364" y="2662804"/>
                  <a:pt x="23690" y="2535020"/>
                  <a:pt x="0" y="2249991"/>
                </a:cubicBezTo>
                <a:cubicBezTo>
                  <a:pt x="-54400" y="2074450"/>
                  <a:pt x="2153" y="1857436"/>
                  <a:pt x="0" y="1667997"/>
                </a:cubicBezTo>
                <a:cubicBezTo>
                  <a:pt x="-2153" y="1478558"/>
                  <a:pt x="37254" y="1313149"/>
                  <a:pt x="0" y="1122002"/>
                </a:cubicBezTo>
                <a:cubicBezTo>
                  <a:pt x="-37254" y="930856"/>
                  <a:pt x="60579" y="704528"/>
                  <a:pt x="0" y="450009"/>
                </a:cubicBezTo>
                <a:close/>
              </a:path>
            </a:pathLst>
          </a:custGeom>
          <a:solidFill>
            <a:schemeClr val="bg1"/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22972BD-4DD4-4741-9226-CCFBEE9D63F3}"/>
              </a:ext>
            </a:extLst>
          </p:cNvPr>
          <p:cNvSpPr/>
          <p:nvPr/>
        </p:nvSpPr>
        <p:spPr>
          <a:xfrm>
            <a:off x="3338829" y="907781"/>
            <a:ext cx="5628640" cy="2700000"/>
          </a:xfrm>
          <a:custGeom>
            <a:avLst/>
            <a:gdLst>
              <a:gd name="connsiteX0" fmla="*/ 0 w 5628640"/>
              <a:gd name="connsiteY0" fmla="*/ 450009 h 2700000"/>
              <a:gd name="connsiteX1" fmla="*/ 450009 w 5628640"/>
              <a:gd name="connsiteY1" fmla="*/ 0 h 2700000"/>
              <a:gd name="connsiteX2" fmla="*/ 1041087 w 5628640"/>
              <a:gd name="connsiteY2" fmla="*/ 0 h 2700000"/>
              <a:gd name="connsiteX3" fmla="*/ 1679451 w 5628640"/>
              <a:gd name="connsiteY3" fmla="*/ 0 h 2700000"/>
              <a:gd name="connsiteX4" fmla="*/ 2270528 w 5628640"/>
              <a:gd name="connsiteY4" fmla="*/ 0 h 2700000"/>
              <a:gd name="connsiteX5" fmla="*/ 2956179 w 5628640"/>
              <a:gd name="connsiteY5" fmla="*/ 0 h 2700000"/>
              <a:gd name="connsiteX6" fmla="*/ 3499970 w 5628640"/>
              <a:gd name="connsiteY6" fmla="*/ 0 h 2700000"/>
              <a:gd name="connsiteX7" fmla="*/ 4043762 w 5628640"/>
              <a:gd name="connsiteY7" fmla="*/ 0 h 2700000"/>
              <a:gd name="connsiteX8" fmla="*/ 4540267 w 5628640"/>
              <a:gd name="connsiteY8" fmla="*/ 0 h 2700000"/>
              <a:gd name="connsiteX9" fmla="*/ 5178631 w 5628640"/>
              <a:gd name="connsiteY9" fmla="*/ 0 h 2700000"/>
              <a:gd name="connsiteX10" fmla="*/ 5628640 w 5628640"/>
              <a:gd name="connsiteY10" fmla="*/ 450009 h 2700000"/>
              <a:gd name="connsiteX11" fmla="*/ 5628640 w 5628640"/>
              <a:gd name="connsiteY11" fmla="*/ 1014003 h 2700000"/>
              <a:gd name="connsiteX12" fmla="*/ 5628640 w 5628640"/>
              <a:gd name="connsiteY12" fmla="*/ 1631997 h 2700000"/>
              <a:gd name="connsiteX13" fmla="*/ 5628640 w 5628640"/>
              <a:gd name="connsiteY13" fmla="*/ 2249991 h 2700000"/>
              <a:gd name="connsiteX14" fmla="*/ 5178631 w 5628640"/>
              <a:gd name="connsiteY14" fmla="*/ 2700000 h 2700000"/>
              <a:gd name="connsiteX15" fmla="*/ 4729412 w 5628640"/>
              <a:gd name="connsiteY15" fmla="*/ 2700000 h 2700000"/>
              <a:gd name="connsiteX16" fmla="*/ 4091048 w 5628640"/>
              <a:gd name="connsiteY16" fmla="*/ 2700000 h 2700000"/>
              <a:gd name="connsiteX17" fmla="*/ 3641829 w 5628640"/>
              <a:gd name="connsiteY17" fmla="*/ 2700000 h 2700000"/>
              <a:gd name="connsiteX18" fmla="*/ 3098037 w 5628640"/>
              <a:gd name="connsiteY18" fmla="*/ 2700000 h 2700000"/>
              <a:gd name="connsiteX19" fmla="*/ 2459673 w 5628640"/>
              <a:gd name="connsiteY19" fmla="*/ 2700000 h 2700000"/>
              <a:gd name="connsiteX20" fmla="*/ 1774023 w 5628640"/>
              <a:gd name="connsiteY20" fmla="*/ 2700000 h 2700000"/>
              <a:gd name="connsiteX21" fmla="*/ 1135659 w 5628640"/>
              <a:gd name="connsiteY21" fmla="*/ 2700000 h 2700000"/>
              <a:gd name="connsiteX22" fmla="*/ 450009 w 5628640"/>
              <a:gd name="connsiteY22" fmla="*/ 2700000 h 2700000"/>
              <a:gd name="connsiteX23" fmla="*/ 0 w 5628640"/>
              <a:gd name="connsiteY23" fmla="*/ 2249991 h 2700000"/>
              <a:gd name="connsiteX24" fmla="*/ 0 w 5628640"/>
              <a:gd name="connsiteY24" fmla="*/ 1649997 h 2700000"/>
              <a:gd name="connsiteX25" fmla="*/ 0 w 5628640"/>
              <a:gd name="connsiteY25" fmla="*/ 1014003 h 2700000"/>
              <a:gd name="connsiteX26" fmla="*/ 0 w 5628640"/>
              <a:gd name="connsiteY26" fmla="*/ 450009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28640" h="2700000" fill="none" extrusionOk="0">
                <a:moveTo>
                  <a:pt x="0" y="450009"/>
                </a:moveTo>
                <a:cubicBezTo>
                  <a:pt x="-20268" y="267476"/>
                  <a:pt x="190253" y="50625"/>
                  <a:pt x="450009" y="0"/>
                </a:cubicBezTo>
                <a:cubicBezTo>
                  <a:pt x="666033" y="-63293"/>
                  <a:pt x="871535" y="42667"/>
                  <a:pt x="1041087" y="0"/>
                </a:cubicBezTo>
                <a:cubicBezTo>
                  <a:pt x="1210639" y="-42667"/>
                  <a:pt x="1532770" y="28079"/>
                  <a:pt x="1679451" y="0"/>
                </a:cubicBezTo>
                <a:cubicBezTo>
                  <a:pt x="1826132" y="-28079"/>
                  <a:pt x="2052579" y="50463"/>
                  <a:pt x="2270528" y="0"/>
                </a:cubicBezTo>
                <a:cubicBezTo>
                  <a:pt x="2488477" y="-50463"/>
                  <a:pt x="2691082" y="72707"/>
                  <a:pt x="2956179" y="0"/>
                </a:cubicBezTo>
                <a:cubicBezTo>
                  <a:pt x="3221276" y="-72707"/>
                  <a:pt x="3369654" y="61273"/>
                  <a:pt x="3499970" y="0"/>
                </a:cubicBezTo>
                <a:cubicBezTo>
                  <a:pt x="3630286" y="-61273"/>
                  <a:pt x="3879789" y="55772"/>
                  <a:pt x="4043762" y="0"/>
                </a:cubicBezTo>
                <a:cubicBezTo>
                  <a:pt x="4207735" y="-55772"/>
                  <a:pt x="4320369" y="9532"/>
                  <a:pt x="4540267" y="0"/>
                </a:cubicBezTo>
                <a:cubicBezTo>
                  <a:pt x="4760165" y="-9532"/>
                  <a:pt x="5043976" y="46595"/>
                  <a:pt x="5178631" y="0"/>
                </a:cubicBezTo>
                <a:cubicBezTo>
                  <a:pt x="5432381" y="-20702"/>
                  <a:pt x="5639730" y="222751"/>
                  <a:pt x="5628640" y="450009"/>
                </a:cubicBezTo>
                <a:cubicBezTo>
                  <a:pt x="5669355" y="576125"/>
                  <a:pt x="5601811" y="890588"/>
                  <a:pt x="5628640" y="1014003"/>
                </a:cubicBezTo>
                <a:cubicBezTo>
                  <a:pt x="5655469" y="1137418"/>
                  <a:pt x="5565611" y="1494124"/>
                  <a:pt x="5628640" y="1631997"/>
                </a:cubicBezTo>
                <a:cubicBezTo>
                  <a:pt x="5691669" y="1769870"/>
                  <a:pt x="5591713" y="2078857"/>
                  <a:pt x="5628640" y="2249991"/>
                </a:cubicBezTo>
                <a:cubicBezTo>
                  <a:pt x="5610901" y="2515757"/>
                  <a:pt x="5408535" y="2740930"/>
                  <a:pt x="5178631" y="2700000"/>
                </a:cubicBezTo>
                <a:cubicBezTo>
                  <a:pt x="5065234" y="2717722"/>
                  <a:pt x="4925053" y="2684969"/>
                  <a:pt x="4729412" y="2700000"/>
                </a:cubicBezTo>
                <a:cubicBezTo>
                  <a:pt x="4533771" y="2715031"/>
                  <a:pt x="4391892" y="2670426"/>
                  <a:pt x="4091048" y="2700000"/>
                </a:cubicBezTo>
                <a:cubicBezTo>
                  <a:pt x="3790204" y="2729574"/>
                  <a:pt x="3830265" y="2682699"/>
                  <a:pt x="3641829" y="2700000"/>
                </a:cubicBezTo>
                <a:cubicBezTo>
                  <a:pt x="3453393" y="2717301"/>
                  <a:pt x="3304879" y="2666045"/>
                  <a:pt x="3098037" y="2700000"/>
                </a:cubicBezTo>
                <a:cubicBezTo>
                  <a:pt x="2891195" y="2733955"/>
                  <a:pt x="2696287" y="2670027"/>
                  <a:pt x="2459673" y="2700000"/>
                </a:cubicBezTo>
                <a:cubicBezTo>
                  <a:pt x="2223059" y="2729973"/>
                  <a:pt x="2040634" y="2654162"/>
                  <a:pt x="1774023" y="2700000"/>
                </a:cubicBezTo>
                <a:cubicBezTo>
                  <a:pt x="1507412" y="2745838"/>
                  <a:pt x="1309410" y="2664460"/>
                  <a:pt x="1135659" y="2700000"/>
                </a:cubicBezTo>
                <a:cubicBezTo>
                  <a:pt x="961908" y="2735540"/>
                  <a:pt x="621492" y="2690845"/>
                  <a:pt x="450009" y="2700000"/>
                </a:cubicBezTo>
                <a:cubicBezTo>
                  <a:pt x="134862" y="2671894"/>
                  <a:pt x="-33620" y="2532937"/>
                  <a:pt x="0" y="2249991"/>
                </a:cubicBezTo>
                <a:cubicBezTo>
                  <a:pt x="-46272" y="2120692"/>
                  <a:pt x="37986" y="1905852"/>
                  <a:pt x="0" y="1649997"/>
                </a:cubicBezTo>
                <a:cubicBezTo>
                  <a:pt x="-37986" y="1394142"/>
                  <a:pt x="17205" y="1180741"/>
                  <a:pt x="0" y="1014003"/>
                </a:cubicBezTo>
                <a:cubicBezTo>
                  <a:pt x="-17205" y="847265"/>
                  <a:pt x="52778" y="588098"/>
                  <a:pt x="0" y="450009"/>
                </a:cubicBezTo>
                <a:close/>
              </a:path>
              <a:path w="5628640" h="2700000" stroke="0" extrusionOk="0">
                <a:moveTo>
                  <a:pt x="0" y="450009"/>
                </a:moveTo>
                <a:cubicBezTo>
                  <a:pt x="-30506" y="253641"/>
                  <a:pt x="236204" y="-23486"/>
                  <a:pt x="450009" y="0"/>
                </a:cubicBezTo>
                <a:cubicBezTo>
                  <a:pt x="729911" y="-55924"/>
                  <a:pt x="908197" y="39270"/>
                  <a:pt x="1088373" y="0"/>
                </a:cubicBezTo>
                <a:cubicBezTo>
                  <a:pt x="1268549" y="-39270"/>
                  <a:pt x="1477755" y="7825"/>
                  <a:pt x="1679451" y="0"/>
                </a:cubicBezTo>
                <a:cubicBezTo>
                  <a:pt x="1881147" y="-7825"/>
                  <a:pt x="2032949" y="7156"/>
                  <a:pt x="2270528" y="0"/>
                </a:cubicBezTo>
                <a:cubicBezTo>
                  <a:pt x="2508107" y="-7156"/>
                  <a:pt x="2673494" y="28130"/>
                  <a:pt x="2861606" y="0"/>
                </a:cubicBezTo>
                <a:cubicBezTo>
                  <a:pt x="3049718" y="-28130"/>
                  <a:pt x="3244016" y="3958"/>
                  <a:pt x="3452684" y="0"/>
                </a:cubicBezTo>
                <a:cubicBezTo>
                  <a:pt x="3661352" y="-3958"/>
                  <a:pt x="3750669" y="8532"/>
                  <a:pt x="3949189" y="0"/>
                </a:cubicBezTo>
                <a:cubicBezTo>
                  <a:pt x="4147709" y="-8532"/>
                  <a:pt x="4256588" y="28006"/>
                  <a:pt x="4398408" y="0"/>
                </a:cubicBezTo>
                <a:cubicBezTo>
                  <a:pt x="4540228" y="-28006"/>
                  <a:pt x="4798415" y="37607"/>
                  <a:pt x="5178631" y="0"/>
                </a:cubicBezTo>
                <a:cubicBezTo>
                  <a:pt x="5394291" y="9524"/>
                  <a:pt x="5632228" y="171888"/>
                  <a:pt x="5628640" y="450009"/>
                </a:cubicBezTo>
                <a:cubicBezTo>
                  <a:pt x="5687878" y="706834"/>
                  <a:pt x="5583230" y="800147"/>
                  <a:pt x="5628640" y="1032003"/>
                </a:cubicBezTo>
                <a:cubicBezTo>
                  <a:pt x="5674050" y="1263859"/>
                  <a:pt x="5590035" y="1356589"/>
                  <a:pt x="5628640" y="1649997"/>
                </a:cubicBezTo>
                <a:cubicBezTo>
                  <a:pt x="5667245" y="1943405"/>
                  <a:pt x="5611902" y="2047323"/>
                  <a:pt x="5628640" y="2249991"/>
                </a:cubicBezTo>
                <a:cubicBezTo>
                  <a:pt x="5612467" y="2522665"/>
                  <a:pt x="5370551" y="2713403"/>
                  <a:pt x="5178631" y="2700000"/>
                </a:cubicBezTo>
                <a:cubicBezTo>
                  <a:pt x="4933808" y="2730522"/>
                  <a:pt x="4759916" y="2660409"/>
                  <a:pt x="4587553" y="2700000"/>
                </a:cubicBezTo>
                <a:cubicBezTo>
                  <a:pt x="4415190" y="2739591"/>
                  <a:pt x="4228081" y="2655375"/>
                  <a:pt x="4091048" y="2700000"/>
                </a:cubicBezTo>
                <a:cubicBezTo>
                  <a:pt x="3954016" y="2744625"/>
                  <a:pt x="3558706" y="2620302"/>
                  <a:pt x="3405398" y="2700000"/>
                </a:cubicBezTo>
                <a:cubicBezTo>
                  <a:pt x="3252090" y="2779698"/>
                  <a:pt x="3072686" y="2680935"/>
                  <a:pt x="2767034" y="2700000"/>
                </a:cubicBezTo>
                <a:cubicBezTo>
                  <a:pt x="2461382" y="2719065"/>
                  <a:pt x="2395425" y="2671947"/>
                  <a:pt x="2270528" y="2700000"/>
                </a:cubicBezTo>
                <a:cubicBezTo>
                  <a:pt x="2145631" y="2728053"/>
                  <a:pt x="2012712" y="2670388"/>
                  <a:pt x="1774023" y="2700000"/>
                </a:cubicBezTo>
                <a:cubicBezTo>
                  <a:pt x="1535334" y="2729612"/>
                  <a:pt x="1404086" y="2629866"/>
                  <a:pt x="1182945" y="2700000"/>
                </a:cubicBezTo>
                <a:cubicBezTo>
                  <a:pt x="961804" y="2770134"/>
                  <a:pt x="696892" y="2612136"/>
                  <a:pt x="450009" y="2700000"/>
                </a:cubicBezTo>
                <a:cubicBezTo>
                  <a:pt x="178215" y="2640511"/>
                  <a:pt x="31314" y="2565172"/>
                  <a:pt x="0" y="2249991"/>
                </a:cubicBezTo>
                <a:cubicBezTo>
                  <a:pt x="-5261" y="2075663"/>
                  <a:pt x="44465" y="1856140"/>
                  <a:pt x="0" y="1685997"/>
                </a:cubicBezTo>
                <a:cubicBezTo>
                  <a:pt x="-44465" y="1515854"/>
                  <a:pt x="20447" y="1346443"/>
                  <a:pt x="0" y="1050003"/>
                </a:cubicBezTo>
                <a:cubicBezTo>
                  <a:pt x="-20447" y="753563"/>
                  <a:pt x="34757" y="605764"/>
                  <a:pt x="0" y="450009"/>
                </a:cubicBezTo>
                <a:close/>
              </a:path>
            </a:pathLst>
          </a:custGeom>
          <a:solidFill>
            <a:schemeClr val="bg1"/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D9F28E2A-BDED-4790-AE15-B9DBBBBE1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77810"/>
              </p:ext>
            </p:extLst>
          </p:nvPr>
        </p:nvGraphicFramePr>
        <p:xfrm>
          <a:off x="3232079" y="2082520"/>
          <a:ext cx="5995204" cy="7781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8801">
                  <a:extLst>
                    <a:ext uri="{9D8B030D-6E8A-4147-A177-3AD203B41FA5}">
                      <a16:colId xmlns:a16="http://schemas.microsoft.com/office/drawing/2014/main" val="1469397132"/>
                    </a:ext>
                  </a:extLst>
                </a:gridCol>
                <a:gridCol w="1498801">
                  <a:extLst>
                    <a:ext uri="{9D8B030D-6E8A-4147-A177-3AD203B41FA5}">
                      <a16:colId xmlns:a16="http://schemas.microsoft.com/office/drawing/2014/main" val="563304587"/>
                    </a:ext>
                  </a:extLst>
                </a:gridCol>
                <a:gridCol w="1498801">
                  <a:extLst>
                    <a:ext uri="{9D8B030D-6E8A-4147-A177-3AD203B41FA5}">
                      <a16:colId xmlns:a16="http://schemas.microsoft.com/office/drawing/2014/main" val="2681563523"/>
                    </a:ext>
                  </a:extLst>
                </a:gridCol>
                <a:gridCol w="1498801">
                  <a:extLst>
                    <a:ext uri="{9D8B030D-6E8A-4147-A177-3AD203B41FA5}">
                      <a16:colId xmlns:a16="http://schemas.microsoft.com/office/drawing/2014/main" val="2550734618"/>
                    </a:ext>
                  </a:extLst>
                </a:gridCol>
              </a:tblGrid>
              <a:tr h="77811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1 كم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    ( كيلو متر)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1م 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( متر 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سم 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 السنتمتر 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1ملم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   ( الملمتر)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43748"/>
                  </a:ext>
                </a:extLst>
              </a:tr>
            </a:tbl>
          </a:graphicData>
        </a:graphic>
      </p:graphicFrame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5F512E7-24DD-411E-965C-F2A22CF0A550}"/>
              </a:ext>
            </a:extLst>
          </p:cNvPr>
          <p:cNvGrpSpPr/>
          <p:nvPr/>
        </p:nvGrpSpPr>
        <p:grpSpPr>
          <a:xfrm>
            <a:off x="3839735" y="1492427"/>
            <a:ext cx="4596860" cy="648000"/>
            <a:chOff x="4367160" y="1009733"/>
            <a:chExt cx="6177720" cy="1227782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52497493-1498-48D5-8531-DE50F2D83B9B}"/>
                </a:ext>
              </a:extLst>
            </p:cNvPr>
            <p:cNvGrpSpPr/>
            <p:nvPr/>
          </p:nvGrpSpPr>
          <p:grpSpPr>
            <a:xfrm>
              <a:off x="4367160" y="1610718"/>
              <a:ext cx="6177720" cy="626797"/>
              <a:chOff x="4367160" y="1610718"/>
              <a:chExt cx="6177720" cy="626797"/>
            </a:xfrm>
          </p:grpSpPr>
          <p:sp>
            <p:nvSpPr>
              <p:cNvPr id="4" name="سهم: منحني لأعلى 3">
                <a:extLst>
                  <a:ext uri="{FF2B5EF4-FFF2-40B4-BE49-F238E27FC236}">
                    <a16:creationId xmlns:a16="http://schemas.microsoft.com/office/drawing/2014/main" id="{8D0AA2BF-FAA0-4EAE-89B5-A99E5B2B034F}"/>
                  </a:ext>
                </a:extLst>
              </p:cNvPr>
              <p:cNvSpPr/>
              <p:nvPr/>
            </p:nvSpPr>
            <p:spPr>
              <a:xfrm flipH="1" flipV="1">
                <a:off x="8564880" y="1636530"/>
                <a:ext cx="1980000" cy="600985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سهم: منحني لأعلى 4">
                <a:extLst>
                  <a:ext uri="{FF2B5EF4-FFF2-40B4-BE49-F238E27FC236}">
                    <a16:creationId xmlns:a16="http://schemas.microsoft.com/office/drawing/2014/main" id="{7F96BD35-AFFE-4647-B8A7-89361A5DB0CE}"/>
                  </a:ext>
                </a:extLst>
              </p:cNvPr>
              <p:cNvSpPr/>
              <p:nvPr/>
            </p:nvSpPr>
            <p:spPr>
              <a:xfrm flipH="1" flipV="1">
                <a:off x="4367160" y="1610718"/>
                <a:ext cx="1980000" cy="600985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سهم: منحني لأعلى 5">
                <a:extLst>
                  <a:ext uri="{FF2B5EF4-FFF2-40B4-BE49-F238E27FC236}">
                    <a16:creationId xmlns:a16="http://schemas.microsoft.com/office/drawing/2014/main" id="{F0F93AFD-8ADD-4CEB-818F-5DA9F8F09514}"/>
                  </a:ext>
                </a:extLst>
              </p:cNvPr>
              <p:cNvSpPr/>
              <p:nvPr/>
            </p:nvSpPr>
            <p:spPr>
              <a:xfrm flipH="1" flipV="1">
                <a:off x="6421120" y="1636530"/>
                <a:ext cx="1980000" cy="600985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F640D958-5044-4786-BFB3-01DE8CF2767D}"/>
                </a:ext>
              </a:extLst>
            </p:cNvPr>
            <p:cNvSpPr/>
            <p:nvPr/>
          </p:nvSpPr>
          <p:spPr>
            <a:xfrm>
              <a:off x="8810218" y="1035545"/>
              <a:ext cx="1489323" cy="6009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× 1000</a:t>
              </a:r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747B23CA-0820-46C3-9181-0ED1DDA2F09E}"/>
                </a:ext>
              </a:extLst>
            </p:cNvPr>
            <p:cNvSpPr/>
            <p:nvPr/>
          </p:nvSpPr>
          <p:spPr>
            <a:xfrm>
              <a:off x="6680200" y="1036675"/>
              <a:ext cx="1489323" cy="6009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× 100</a:t>
              </a:r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45809D36-204D-4B04-9B57-64F6EEAAAA11}"/>
                </a:ext>
              </a:extLst>
            </p:cNvPr>
            <p:cNvSpPr/>
            <p:nvPr/>
          </p:nvSpPr>
          <p:spPr>
            <a:xfrm>
              <a:off x="4606677" y="1009733"/>
              <a:ext cx="1489323" cy="6009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× 10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72351424-D965-4422-8990-A41CF46C2A07}"/>
              </a:ext>
            </a:extLst>
          </p:cNvPr>
          <p:cNvGrpSpPr/>
          <p:nvPr/>
        </p:nvGrpSpPr>
        <p:grpSpPr>
          <a:xfrm>
            <a:off x="3855798" y="2863104"/>
            <a:ext cx="4641524" cy="648000"/>
            <a:chOff x="4367160" y="3214332"/>
            <a:chExt cx="6177720" cy="1201970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DD2E8C9A-66E8-4A32-BAA1-A725BC4941D0}"/>
                </a:ext>
              </a:extLst>
            </p:cNvPr>
            <p:cNvGrpSpPr/>
            <p:nvPr/>
          </p:nvGrpSpPr>
          <p:grpSpPr>
            <a:xfrm>
              <a:off x="4367160" y="3214332"/>
              <a:ext cx="6177720" cy="638589"/>
              <a:chOff x="4367160" y="3214332"/>
              <a:chExt cx="6177720" cy="638589"/>
            </a:xfrm>
          </p:grpSpPr>
          <p:sp>
            <p:nvSpPr>
              <p:cNvPr id="7" name="سهم: منحني لأعلى 6">
                <a:extLst>
                  <a:ext uri="{FF2B5EF4-FFF2-40B4-BE49-F238E27FC236}">
                    <a16:creationId xmlns:a16="http://schemas.microsoft.com/office/drawing/2014/main" id="{1DBFD909-D462-4A73-9220-DAFCDC8A4405}"/>
                  </a:ext>
                </a:extLst>
              </p:cNvPr>
              <p:cNvSpPr/>
              <p:nvPr/>
            </p:nvSpPr>
            <p:spPr>
              <a:xfrm>
                <a:off x="4367160" y="3214332"/>
                <a:ext cx="1980000" cy="600985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سهم: منحني لأعلى 7">
                <a:extLst>
                  <a:ext uri="{FF2B5EF4-FFF2-40B4-BE49-F238E27FC236}">
                    <a16:creationId xmlns:a16="http://schemas.microsoft.com/office/drawing/2014/main" id="{59B49689-AADF-41A1-B4FE-9D8C81D876DB}"/>
                  </a:ext>
                </a:extLst>
              </p:cNvPr>
              <p:cNvSpPr/>
              <p:nvPr/>
            </p:nvSpPr>
            <p:spPr>
              <a:xfrm>
                <a:off x="8564880" y="3249814"/>
                <a:ext cx="1980000" cy="600985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سهم: منحني لأعلى 8">
                <a:extLst>
                  <a:ext uri="{FF2B5EF4-FFF2-40B4-BE49-F238E27FC236}">
                    <a16:creationId xmlns:a16="http://schemas.microsoft.com/office/drawing/2014/main" id="{C7248E8B-0CCA-4EB2-94FE-18ECA3CE3B86}"/>
                  </a:ext>
                </a:extLst>
              </p:cNvPr>
              <p:cNvSpPr/>
              <p:nvPr/>
            </p:nvSpPr>
            <p:spPr>
              <a:xfrm>
                <a:off x="6421120" y="3251936"/>
                <a:ext cx="1980000" cy="600985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3FA8F39-4370-4172-A67B-ED00FB23F8D3}"/>
                </a:ext>
              </a:extLst>
            </p:cNvPr>
            <p:cNvSpPr/>
            <p:nvPr/>
          </p:nvSpPr>
          <p:spPr>
            <a:xfrm>
              <a:off x="4567599" y="3815317"/>
              <a:ext cx="1489323" cy="6009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÷ 10</a:t>
              </a:r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8E7F5992-F1D3-47C8-BE6D-2CFF3C2B2E8D}"/>
                </a:ext>
              </a:extLst>
            </p:cNvPr>
            <p:cNvSpPr/>
            <p:nvPr/>
          </p:nvSpPr>
          <p:spPr>
            <a:xfrm>
              <a:off x="6680200" y="3815317"/>
              <a:ext cx="1489323" cy="6009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÷ 100</a:t>
              </a:r>
            </a:p>
          </p:txBody>
        </p: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43D1A4E9-DDC4-42DC-AE48-1308B05FD395}"/>
                </a:ext>
              </a:extLst>
            </p:cNvPr>
            <p:cNvSpPr/>
            <p:nvPr/>
          </p:nvSpPr>
          <p:spPr>
            <a:xfrm>
              <a:off x="8810218" y="3815316"/>
              <a:ext cx="1489323" cy="6009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÷ 1000</a:t>
              </a:r>
            </a:p>
          </p:txBody>
        </p:sp>
      </p:grp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AAD8F42-15D3-49C4-87B1-C0F0E3D8E19E}"/>
              </a:ext>
            </a:extLst>
          </p:cNvPr>
          <p:cNvSpPr/>
          <p:nvPr/>
        </p:nvSpPr>
        <p:spPr>
          <a:xfrm>
            <a:off x="5082368" y="977952"/>
            <a:ext cx="2091325" cy="462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وحدات الطول</a:t>
            </a:r>
          </a:p>
        </p:txBody>
      </p:sp>
      <p:graphicFrame>
        <p:nvGraphicFramePr>
          <p:cNvPr id="22" name="جدول 3">
            <a:extLst>
              <a:ext uri="{FF2B5EF4-FFF2-40B4-BE49-F238E27FC236}">
                <a16:creationId xmlns:a16="http://schemas.microsoft.com/office/drawing/2014/main" id="{4C3E132A-EB50-456C-B10D-2FD270483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805538"/>
              </p:ext>
            </p:extLst>
          </p:nvPr>
        </p:nvGraphicFramePr>
        <p:xfrm>
          <a:off x="6705140" y="5064536"/>
          <a:ext cx="3631158" cy="7877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0386">
                  <a:extLst>
                    <a:ext uri="{9D8B030D-6E8A-4147-A177-3AD203B41FA5}">
                      <a16:colId xmlns:a16="http://schemas.microsoft.com/office/drawing/2014/main" val="1469397132"/>
                    </a:ext>
                  </a:extLst>
                </a:gridCol>
                <a:gridCol w="1210386">
                  <a:extLst>
                    <a:ext uri="{9D8B030D-6E8A-4147-A177-3AD203B41FA5}">
                      <a16:colId xmlns:a16="http://schemas.microsoft.com/office/drawing/2014/main" val="563304587"/>
                    </a:ext>
                  </a:extLst>
                </a:gridCol>
                <a:gridCol w="1210386">
                  <a:extLst>
                    <a:ext uri="{9D8B030D-6E8A-4147-A177-3AD203B41FA5}">
                      <a16:colId xmlns:a16="http://schemas.microsoft.com/office/drawing/2014/main" val="2681563523"/>
                    </a:ext>
                  </a:extLst>
                </a:gridCol>
              </a:tblGrid>
              <a:tr h="78773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كجم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الكيلوجرام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جم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الجرام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ملجم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المليجرام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43748"/>
                  </a:ext>
                </a:extLst>
              </a:tr>
            </a:tbl>
          </a:graphicData>
        </a:graphic>
      </p:graphicFrame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EAC4DF1F-A02D-4F57-AD16-362B8C2BCA66}"/>
              </a:ext>
            </a:extLst>
          </p:cNvPr>
          <p:cNvGrpSpPr/>
          <p:nvPr/>
        </p:nvGrpSpPr>
        <p:grpSpPr>
          <a:xfrm>
            <a:off x="7186978" y="4435976"/>
            <a:ext cx="2750033" cy="698502"/>
            <a:chOff x="1429986" y="1539390"/>
            <a:chExt cx="2750033" cy="698502"/>
          </a:xfrm>
        </p:grpSpPr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A464FEC6-75BA-4357-8D5D-ACA7DC75C0E6}"/>
                </a:ext>
              </a:extLst>
            </p:cNvPr>
            <p:cNvGrpSpPr/>
            <p:nvPr/>
          </p:nvGrpSpPr>
          <p:grpSpPr>
            <a:xfrm>
              <a:off x="1429986" y="1949893"/>
              <a:ext cx="2750033" cy="287999"/>
              <a:chOff x="1429986" y="2039826"/>
              <a:chExt cx="2750033" cy="492773"/>
            </a:xfrm>
          </p:grpSpPr>
          <p:sp>
            <p:nvSpPr>
              <p:cNvPr id="28" name="سهم: منحني لأعلى 27">
                <a:extLst>
                  <a:ext uri="{FF2B5EF4-FFF2-40B4-BE49-F238E27FC236}">
                    <a16:creationId xmlns:a16="http://schemas.microsoft.com/office/drawing/2014/main" id="{EEF0034F-CB2E-4970-99BF-67761B3A685E}"/>
                  </a:ext>
                </a:extLst>
              </p:cNvPr>
              <p:cNvSpPr/>
              <p:nvPr/>
            </p:nvSpPr>
            <p:spPr>
              <a:xfrm flipH="1" flipV="1">
                <a:off x="2818761" y="2064600"/>
                <a:ext cx="1361258" cy="467999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سهم: منحني لأعلى 29">
                <a:extLst>
                  <a:ext uri="{FF2B5EF4-FFF2-40B4-BE49-F238E27FC236}">
                    <a16:creationId xmlns:a16="http://schemas.microsoft.com/office/drawing/2014/main" id="{E5CAC025-7BBC-4F6F-81E3-AE202DFDC11C}"/>
                  </a:ext>
                </a:extLst>
              </p:cNvPr>
              <p:cNvSpPr/>
              <p:nvPr/>
            </p:nvSpPr>
            <p:spPr>
              <a:xfrm flipH="1" flipV="1">
                <a:off x="1429986" y="2039826"/>
                <a:ext cx="1361258" cy="467999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360DB9AA-3C46-47E1-922E-9162F7615BB4}"/>
                </a:ext>
              </a:extLst>
            </p:cNvPr>
            <p:cNvSpPr/>
            <p:nvPr/>
          </p:nvSpPr>
          <p:spPr>
            <a:xfrm>
              <a:off x="2939173" y="1556499"/>
              <a:ext cx="1216793" cy="501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× 1000</a:t>
              </a:r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38CBB303-818A-41CE-8B50-A51B4D1A9AB7}"/>
                </a:ext>
              </a:extLst>
            </p:cNvPr>
            <p:cNvSpPr/>
            <p:nvPr/>
          </p:nvSpPr>
          <p:spPr>
            <a:xfrm>
              <a:off x="1579713" y="1539390"/>
              <a:ext cx="1184014" cy="5505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× 1000</a:t>
              </a: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553881BD-5E4B-4293-98AC-CBB660404876}"/>
              </a:ext>
            </a:extLst>
          </p:cNvPr>
          <p:cNvGrpSpPr/>
          <p:nvPr/>
        </p:nvGrpSpPr>
        <p:grpSpPr>
          <a:xfrm>
            <a:off x="7166807" y="5881701"/>
            <a:ext cx="2762858" cy="722494"/>
            <a:chOff x="1417161" y="3336227"/>
            <a:chExt cx="2762858" cy="722494"/>
          </a:xfrm>
        </p:grpSpPr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F87A3D11-EB4B-44A1-AAB3-9E8185EF5513}"/>
                </a:ext>
              </a:extLst>
            </p:cNvPr>
            <p:cNvGrpSpPr/>
            <p:nvPr/>
          </p:nvGrpSpPr>
          <p:grpSpPr>
            <a:xfrm>
              <a:off x="1429986" y="3336227"/>
              <a:ext cx="2750033" cy="288000"/>
              <a:chOff x="1429986" y="3330607"/>
              <a:chExt cx="2750033" cy="469769"/>
            </a:xfrm>
          </p:grpSpPr>
          <p:sp>
            <p:nvSpPr>
              <p:cNvPr id="37" name="سهم: منحني لأعلى 36">
                <a:extLst>
                  <a:ext uri="{FF2B5EF4-FFF2-40B4-BE49-F238E27FC236}">
                    <a16:creationId xmlns:a16="http://schemas.microsoft.com/office/drawing/2014/main" id="{1BB942F3-7F35-44FF-B88F-601179863C27}"/>
                  </a:ext>
                </a:extLst>
              </p:cNvPr>
              <p:cNvSpPr/>
              <p:nvPr/>
            </p:nvSpPr>
            <p:spPr>
              <a:xfrm>
                <a:off x="2870699" y="3330607"/>
                <a:ext cx="1309320" cy="468000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سهم: منحني لأعلى 37">
                <a:extLst>
                  <a:ext uri="{FF2B5EF4-FFF2-40B4-BE49-F238E27FC236}">
                    <a16:creationId xmlns:a16="http://schemas.microsoft.com/office/drawing/2014/main" id="{C8EE555B-3D1B-457E-AB2C-FAEA67FBF026}"/>
                  </a:ext>
                </a:extLst>
              </p:cNvPr>
              <p:cNvSpPr/>
              <p:nvPr/>
            </p:nvSpPr>
            <p:spPr>
              <a:xfrm>
                <a:off x="1429986" y="3332376"/>
                <a:ext cx="1361258" cy="468000"/>
              </a:xfrm>
              <a:prstGeom prst="curvedUpArrow">
                <a:avLst>
                  <a:gd name="adj1" fmla="val 25000"/>
                  <a:gd name="adj2" fmla="val 50000"/>
                  <a:gd name="adj3" fmla="val 20457"/>
                </a:avLst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8D1A2484-D62A-431E-AFC2-BEE8AA737A57}"/>
                </a:ext>
              </a:extLst>
            </p:cNvPr>
            <p:cNvSpPr/>
            <p:nvPr/>
          </p:nvSpPr>
          <p:spPr>
            <a:xfrm>
              <a:off x="1417161" y="3556259"/>
              <a:ext cx="1267115" cy="501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÷ 1000</a:t>
              </a:r>
            </a:p>
          </p:txBody>
        </p:sp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95B68457-BAA7-43CF-9E98-6D878A8F93FF}"/>
                </a:ext>
              </a:extLst>
            </p:cNvPr>
            <p:cNvSpPr/>
            <p:nvPr/>
          </p:nvSpPr>
          <p:spPr>
            <a:xfrm>
              <a:off x="2870699" y="3557687"/>
              <a:ext cx="1267115" cy="501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÷ 1000</a:t>
              </a:r>
            </a:p>
          </p:txBody>
        </p:sp>
      </p:grp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0B97083-0592-4C76-9D4D-4EC5E94FF673}"/>
              </a:ext>
            </a:extLst>
          </p:cNvPr>
          <p:cNvSpPr/>
          <p:nvPr/>
        </p:nvSpPr>
        <p:spPr>
          <a:xfrm>
            <a:off x="7565621" y="3944095"/>
            <a:ext cx="2364044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وحدات الكتلة ( الوزن ) 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5249E044-8319-4FB0-963F-38B063D71AA0}"/>
              </a:ext>
            </a:extLst>
          </p:cNvPr>
          <p:cNvSpPr/>
          <p:nvPr/>
        </p:nvSpPr>
        <p:spPr>
          <a:xfrm>
            <a:off x="2838851" y="3915012"/>
            <a:ext cx="1828398" cy="462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وحدات السعة</a:t>
            </a:r>
          </a:p>
        </p:txBody>
      </p:sp>
      <p:graphicFrame>
        <p:nvGraphicFramePr>
          <p:cNvPr id="46" name="جدول 3">
            <a:extLst>
              <a:ext uri="{FF2B5EF4-FFF2-40B4-BE49-F238E27FC236}">
                <a16:creationId xmlns:a16="http://schemas.microsoft.com/office/drawing/2014/main" id="{85224A8A-D568-4880-B8E7-96B7EC8CF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44609"/>
              </p:ext>
            </p:extLst>
          </p:nvPr>
        </p:nvGraphicFramePr>
        <p:xfrm>
          <a:off x="2405755" y="4988283"/>
          <a:ext cx="2420772" cy="701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0386">
                  <a:extLst>
                    <a:ext uri="{9D8B030D-6E8A-4147-A177-3AD203B41FA5}">
                      <a16:colId xmlns:a16="http://schemas.microsoft.com/office/drawing/2014/main" val="1469397132"/>
                    </a:ext>
                  </a:extLst>
                </a:gridCol>
                <a:gridCol w="1210386">
                  <a:extLst>
                    <a:ext uri="{9D8B030D-6E8A-4147-A177-3AD203B41FA5}">
                      <a16:colId xmlns:a16="http://schemas.microsoft.com/office/drawing/2014/main" val="563304587"/>
                    </a:ext>
                  </a:extLst>
                </a:gridCol>
              </a:tblGrid>
              <a:tr h="48730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1 ل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(اللتر)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ملل</a:t>
                      </a:r>
                    </a:p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المليلتر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43748"/>
                  </a:ext>
                </a:extLst>
              </a:tr>
            </a:tbl>
          </a:graphicData>
        </a:graphic>
      </p:graphicFrame>
      <p:sp>
        <p:nvSpPr>
          <p:cNvPr id="48" name="سهم: منحني لأعلى 47">
            <a:extLst>
              <a:ext uri="{FF2B5EF4-FFF2-40B4-BE49-F238E27FC236}">
                <a16:creationId xmlns:a16="http://schemas.microsoft.com/office/drawing/2014/main" id="{8207F526-97C1-4CC7-A562-6280A4A5D8BB}"/>
              </a:ext>
            </a:extLst>
          </p:cNvPr>
          <p:cNvSpPr/>
          <p:nvPr/>
        </p:nvSpPr>
        <p:spPr>
          <a:xfrm flipH="1" flipV="1">
            <a:off x="2931316" y="4698769"/>
            <a:ext cx="1361258" cy="289514"/>
          </a:xfrm>
          <a:prstGeom prst="curvedUpArrow">
            <a:avLst>
              <a:gd name="adj1" fmla="val 25000"/>
              <a:gd name="adj2" fmla="val 50000"/>
              <a:gd name="adj3" fmla="val 2045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>
              <a:solidFill>
                <a:schemeClr val="tx1"/>
              </a:solidFill>
            </a:endParaRPr>
          </a:p>
        </p:txBody>
      </p:sp>
      <p:sp>
        <p:nvSpPr>
          <p:cNvPr id="49" name="سهم: منحني لأعلى 48">
            <a:extLst>
              <a:ext uri="{FF2B5EF4-FFF2-40B4-BE49-F238E27FC236}">
                <a16:creationId xmlns:a16="http://schemas.microsoft.com/office/drawing/2014/main" id="{2D49D03C-186F-4F56-B9C1-17043BC659C6}"/>
              </a:ext>
            </a:extLst>
          </p:cNvPr>
          <p:cNvSpPr/>
          <p:nvPr/>
        </p:nvSpPr>
        <p:spPr>
          <a:xfrm>
            <a:off x="2931316" y="5781458"/>
            <a:ext cx="1361258" cy="289514"/>
          </a:xfrm>
          <a:prstGeom prst="curvedUpArrow">
            <a:avLst>
              <a:gd name="adj1" fmla="val 25000"/>
              <a:gd name="adj2" fmla="val 50000"/>
              <a:gd name="adj3" fmla="val 2045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514E4686-E9C7-4E39-9C8A-E3369EFF4528}"/>
              </a:ext>
            </a:extLst>
          </p:cNvPr>
          <p:cNvSpPr/>
          <p:nvPr/>
        </p:nvSpPr>
        <p:spPr>
          <a:xfrm>
            <a:off x="2978387" y="4292875"/>
            <a:ext cx="1267115" cy="50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× 1000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1A98B91E-7312-42A8-9D25-7F9AE7396768}"/>
              </a:ext>
            </a:extLst>
          </p:cNvPr>
          <p:cNvSpPr/>
          <p:nvPr/>
        </p:nvSpPr>
        <p:spPr>
          <a:xfrm>
            <a:off x="2951756" y="5978837"/>
            <a:ext cx="1267115" cy="50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÷ 1000</a:t>
            </a:r>
          </a:p>
        </p:txBody>
      </p:sp>
      <p:pic>
        <p:nvPicPr>
          <p:cNvPr id="44" name="رسم 43" descr="آلة حاسبة مع تعبئة خالصة">
            <a:extLst>
              <a:ext uri="{FF2B5EF4-FFF2-40B4-BE49-F238E27FC236}">
                <a16:creationId xmlns:a16="http://schemas.microsoft.com/office/drawing/2014/main" id="{3FA6A4DB-5450-4AD2-B453-5BE77C41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8250" y="570155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0F5BF5F-640A-464A-A57F-85B10310D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44" y="1081089"/>
            <a:ext cx="852101" cy="2091429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C8995765-6C60-4E49-B5F7-04A97D47E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138" y="4056525"/>
            <a:ext cx="516025" cy="16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1B74CB-9583-466A-93EF-62C415E7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877122"/>
            <a:ext cx="5042829" cy="593885"/>
          </a:xfrm>
          <a:custGeom>
            <a:avLst/>
            <a:gdLst>
              <a:gd name="connsiteX0" fmla="*/ 0 w 5042829"/>
              <a:gd name="connsiteY0" fmla="*/ 0 h 593885"/>
              <a:gd name="connsiteX1" fmla="*/ 509886 w 5042829"/>
              <a:gd name="connsiteY1" fmla="*/ 0 h 593885"/>
              <a:gd name="connsiteX2" fmla="*/ 1171057 w 5042829"/>
              <a:gd name="connsiteY2" fmla="*/ 0 h 593885"/>
              <a:gd name="connsiteX3" fmla="*/ 1781800 w 5042829"/>
              <a:gd name="connsiteY3" fmla="*/ 0 h 593885"/>
              <a:gd name="connsiteX4" fmla="*/ 2241257 w 5042829"/>
              <a:gd name="connsiteY4" fmla="*/ 0 h 593885"/>
              <a:gd name="connsiteX5" fmla="*/ 2700715 w 5042829"/>
              <a:gd name="connsiteY5" fmla="*/ 0 h 593885"/>
              <a:gd name="connsiteX6" fmla="*/ 3261029 w 5042829"/>
              <a:gd name="connsiteY6" fmla="*/ 0 h 593885"/>
              <a:gd name="connsiteX7" fmla="*/ 3821344 w 5042829"/>
              <a:gd name="connsiteY7" fmla="*/ 0 h 593885"/>
              <a:gd name="connsiteX8" fmla="*/ 4432086 w 5042829"/>
              <a:gd name="connsiteY8" fmla="*/ 0 h 593885"/>
              <a:gd name="connsiteX9" fmla="*/ 5042829 w 5042829"/>
              <a:gd name="connsiteY9" fmla="*/ 0 h 593885"/>
              <a:gd name="connsiteX10" fmla="*/ 5042829 w 5042829"/>
              <a:gd name="connsiteY10" fmla="*/ 593885 h 593885"/>
              <a:gd name="connsiteX11" fmla="*/ 4532943 w 5042829"/>
              <a:gd name="connsiteY11" fmla="*/ 593885 h 593885"/>
              <a:gd name="connsiteX12" fmla="*/ 4023057 w 5042829"/>
              <a:gd name="connsiteY12" fmla="*/ 593885 h 593885"/>
              <a:gd name="connsiteX13" fmla="*/ 3361886 w 5042829"/>
              <a:gd name="connsiteY13" fmla="*/ 593885 h 593885"/>
              <a:gd name="connsiteX14" fmla="*/ 2700715 w 5042829"/>
              <a:gd name="connsiteY14" fmla="*/ 593885 h 593885"/>
              <a:gd name="connsiteX15" fmla="*/ 2089972 w 5042829"/>
              <a:gd name="connsiteY15" fmla="*/ 593885 h 593885"/>
              <a:gd name="connsiteX16" fmla="*/ 1680943 w 5042829"/>
              <a:gd name="connsiteY16" fmla="*/ 593885 h 593885"/>
              <a:gd name="connsiteX17" fmla="*/ 1271914 w 5042829"/>
              <a:gd name="connsiteY17" fmla="*/ 593885 h 593885"/>
              <a:gd name="connsiteX18" fmla="*/ 812456 w 5042829"/>
              <a:gd name="connsiteY18" fmla="*/ 593885 h 593885"/>
              <a:gd name="connsiteX19" fmla="*/ 0 w 5042829"/>
              <a:gd name="connsiteY19" fmla="*/ 593885 h 593885"/>
              <a:gd name="connsiteX20" fmla="*/ 0 w 5042829"/>
              <a:gd name="connsiteY20" fmla="*/ 0 h 59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2829" h="593885" fill="none" extrusionOk="0">
                <a:moveTo>
                  <a:pt x="0" y="0"/>
                </a:moveTo>
                <a:cubicBezTo>
                  <a:pt x="236658" y="-11623"/>
                  <a:pt x="339484" y="42093"/>
                  <a:pt x="509886" y="0"/>
                </a:cubicBezTo>
                <a:cubicBezTo>
                  <a:pt x="680288" y="-42093"/>
                  <a:pt x="1038019" y="51323"/>
                  <a:pt x="1171057" y="0"/>
                </a:cubicBezTo>
                <a:cubicBezTo>
                  <a:pt x="1304095" y="-51323"/>
                  <a:pt x="1616464" y="35167"/>
                  <a:pt x="1781800" y="0"/>
                </a:cubicBezTo>
                <a:cubicBezTo>
                  <a:pt x="1947136" y="-35167"/>
                  <a:pt x="2106594" y="46922"/>
                  <a:pt x="2241257" y="0"/>
                </a:cubicBezTo>
                <a:cubicBezTo>
                  <a:pt x="2375920" y="-46922"/>
                  <a:pt x="2557363" y="4939"/>
                  <a:pt x="2700715" y="0"/>
                </a:cubicBezTo>
                <a:cubicBezTo>
                  <a:pt x="2844067" y="-4939"/>
                  <a:pt x="3008529" y="7593"/>
                  <a:pt x="3261029" y="0"/>
                </a:cubicBezTo>
                <a:cubicBezTo>
                  <a:pt x="3513529" y="-7593"/>
                  <a:pt x="3546130" y="17861"/>
                  <a:pt x="3821344" y="0"/>
                </a:cubicBezTo>
                <a:cubicBezTo>
                  <a:pt x="4096558" y="-17861"/>
                  <a:pt x="4171489" y="23442"/>
                  <a:pt x="4432086" y="0"/>
                </a:cubicBezTo>
                <a:cubicBezTo>
                  <a:pt x="4692683" y="-23442"/>
                  <a:pt x="4858445" y="16372"/>
                  <a:pt x="5042829" y="0"/>
                </a:cubicBezTo>
                <a:cubicBezTo>
                  <a:pt x="5050215" y="232951"/>
                  <a:pt x="5030912" y="366409"/>
                  <a:pt x="5042829" y="593885"/>
                </a:cubicBezTo>
                <a:cubicBezTo>
                  <a:pt x="4908897" y="613774"/>
                  <a:pt x="4769860" y="584383"/>
                  <a:pt x="4532943" y="593885"/>
                </a:cubicBezTo>
                <a:cubicBezTo>
                  <a:pt x="4296026" y="603387"/>
                  <a:pt x="4168563" y="559087"/>
                  <a:pt x="4023057" y="593885"/>
                </a:cubicBezTo>
                <a:cubicBezTo>
                  <a:pt x="3877551" y="628683"/>
                  <a:pt x="3628072" y="551109"/>
                  <a:pt x="3361886" y="593885"/>
                </a:cubicBezTo>
                <a:cubicBezTo>
                  <a:pt x="3095700" y="636661"/>
                  <a:pt x="2938759" y="589234"/>
                  <a:pt x="2700715" y="593885"/>
                </a:cubicBezTo>
                <a:cubicBezTo>
                  <a:pt x="2462671" y="598536"/>
                  <a:pt x="2247460" y="540359"/>
                  <a:pt x="2089972" y="593885"/>
                </a:cubicBezTo>
                <a:cubicBezTo>
                  <a:pt x="1932484" y="647411"/>
                  <a:pt x="1793721" y="557103"/>
                  <a:pt x="1680943" y="593885"/>
                </a:cubicBezTo>
                <a:cubicBezTo>
                  <a:pt x="1568165" y="630667"/>
                  <a:pt x="1404316" y="566741"/>
                  <a:pt x="1271914" y="593885"/>
                </a:cubicBezTo>
                <a:cubicBezTo>
                  <a:pt x="1139512" y="621029"/>
                  <a:pt x="945121" y="587993"/>
                  <a:pt x="812456" y="593885"/>
                </a:cubicBezTo>
                <a:cubicBezTo>
                  <a:pt x="679791" y="599777"/>
                  <a:pt x="345739" y="496710"/>
                  <a:pt x="0" y="593885"/>
                </a:cubicBezTo>
                <a:cubicBezTo>
                  <a:pt x="-32297" y="461318"/>
                  <a:pt x="66182" y="123883"/>
                  <a:pt x="0" y="0"/>
                </a:cubicBezTo>
                <a:close/>
              </a:path>
              <a:path w="5042829" h="593885" stroke="0" extrusionOk="0">
                <a:moveTo>
                  <a:pt x="0" y="0"/>
                </a:moveTo>
                <a:cubicBezTo>
                  <a:pt x="245632" y="-10772"/>
                  <a:pt x="346754" y="63942"/>
                  <a:pt x="560314" y="0"/>
                </a:cubicBezTo>
                <a:cubicBezTo>
                  <a:pt x="773874" y="-63942"/>
                  <a:pt x="818274" y="45494"/>
                  <a:pt x="969344" y="0"/>
                </a:cubicBezTo>
                <a:cubicBezTo>
                  <a:pt x="1120414" y="-45494"/>
                  <a:pt x="1202200" y="39048"/>
                  <a:pt x="1378373" y="0"/>
                </a:cubicBezTo>
                <a:cubicBezTo>
                  <a:pt x="1554546" y="-39048"/>
                  <a:pt x="1677773" y="51083"/>
                  <a:pt x="1938688" y="0"/>
                </a:cubicBezTo>
                <a:cubicBezTo>
                  <a:pt x="2199604" y="-51083"/>
                  <a:pt x="2265410" y="53287"/>
                  <a:pt x="2499002" y="0"/>
                </a:cubicBezTo>
                <a:cubicBezTo>
                  <a:pt x="2732594" y="-53287"/>
                  <a:pt x="2707788" y="2108"/>
                  <a:pt x="2908031" y="0"/>
                </a:cubicBezTo>
                <a:cubicBezTo>
                  <a:pt x="3108274" y="-2108"/>
                  <a:pt x="3143772" y="54020"/>
                  <a:pt x="3367489" y="0"/>
                </a:cubicBezTo>
                <a:cubicBezTo>
                  <a:pt x="3591206" y="-54020"/>
                  <a:pt x="3659210" y="42627"/>
                  <a:pt x="3776519" y="0"/>
                </a:cubicBezTo>
                <a:cubicBezTo>
                  <a:pt x="3893828" y="-42627"/>
                  <a:pt x="4059238" y="17516"/>
                  <a:pt x="4185548" y="0"/>
                </a:cubicBezTo>
                <a:cubicBezTo>
                  <a:pt x="4311858" y="-17516"/>
                  <a:pt x="4858325" y="70801"/>
                  <a:pt x="5042829" y="0"/>
                </a:cubicBezTo>
                <a:cubicBezTo>
                  <a:pt x="5085404" y="286915"/>
                  <a:pt x="4984590" y="303316"/>
                  <a:pt x="5042829" y="593885"/>
                </a:cubicBezTo>
                <a:cubicBezTo>
                  <a:pt x="4893540" y="601558"/>
                  <a:pt x="4793535" y="551701"/>
                  <a:pt x="4583371" y="593885"/>
                </a:cubicBezTo>
                <a:cubicBezTo>
                  <a:pt x="4373207" y="636069"/>
                  <a:pt x="4295728" y="562555"/>
                  <a:pt x="4174342" y="593885"/>
                </a:cubicBezTo>
                <a:cubicBezTo>
                  <a:pt x="4052956" y="625215"/>
                  <a:pt x="3920289" y="581967"/>
                  <a:pt x="3765312" y="593885"/>
                </a:cubicBezTo>
                <a:cubicBezTo>
                  <a:pt x="3610335" y="605803"/>
                  <a:pt x="3483911" y="530691"/>
                  <a:pt x="3204998" y="593885"/>
                </a:cubicBezTo>
                <a:cubicBezTo>
                  <a:pt x="2926085" y="657079"/>
                  <a:pt x="2854941" y="583723"/>
                  <a:pt x="2695112" y="593885"/>
                </a:cubicBezTo>
                <a:cubicBezTo>
                  <a:pt x="2535283" y="604047"/>
                  <a:pt x="2406815" y="541687"/>
                  <a:pt x="2185226" y="593885"/>
                </a:cubicBezTo>
                <a:cubicBezTo>
                  <a:pt x="1963637" y="646083"/>
                  <a:pt x="1851657" y="557002"/>
                  <a:pt x="1725768" y="593885"/>
                </a:cubicBezTo>
                <a:cubicBezTo>
                  <a:pt x="1599879" y="630768"/>
                  <a:pt x="1288771" y="516458"/>
                  <a:pt x="1064597" y="593885"/>
                </a:cubicBezTo>
                <a:cubicBezTo>
                  <a:pt x="840423" y="671312"/>
                  <a:pt x="855794" y="546962"/>
                  <a:pt x="655568" y="593885"/>
                </a:cubicBezTo>
                <a:cubicBezTo>
                  <a:pt x="455342" y="640808"/>
                  <a:pt x="153485" y="569140"/>
                  <a:pt x="0" y="593885"/>
                </a:cubicBezTo>
                <a:cubicBezTo>
                  <a:pt x="-10464" y="380320"/>
                  <a:pt x="56130" y="14063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93481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169F775-673E-474D-8DC5-603CD15D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610" y="2301712"/>
            <a:ext cx="2857899" cy="7763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ADF2EE0-587E-42AF-B722-1C052C562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1" y="3244668"/>
            <a:ext cx="4572638" cy="10002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9DA28B5-5CB9-40FA-8A86-2C12253EDD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89" b="6373"/>
          <a:stretch/>
        </p:blipFill>
        <p:spPr>
          <a:xfrm>
            <a:off x="6961334" y="3194485"/>
            <a:ext cx="4842709" cy="1000266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73B7FAC6-7F18-4F83-9B79-229F7BE40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14B4D8A-E4E1-4BDC-81E4-5669959BC3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480" y="3694618"/>
            <a:ext cx="759779" cy="171728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4F11687-6F16-4AAB-B419-33C44E87A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" y="877122"/>
            <a:ext cx="3376553" cy="190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15B3D32-2EF8-46C5-AD3A-41F7066E6A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270" y="1057496"/>
            <a:ext cx="2580410" cy="1632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19684AD-0DD2-4E2B-9B4E-71C6EA8F2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2847" y="1695021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35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C17B26F-217C-49DD-BC46-2718B852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1029637"/>
            <a:ext cx="5042829" cy="593885"/>
          </a:xfrm>
          <a:custGeom>
            <a:avLst/>
            <a:gdLst>
              <a:gd name="connsiteX0" fmla="*/ 0 w 5042829"/>
              <a:gd name="connsiteY0" fmla="*/ 0 h 593885"/>
              <a:gd name="connsiteX1" fmla="*/ 509886 w 5042829"/>
              <a:gd name="connsiteY1" fmla="*/ 0 h 593885"/>
              <a:gd name="connsiteX2" fmla="*/ 1171057 w 5042829"/>
              <a:gd name="connsiteY2" fmla="*/ 0 h 593885"/>
              <a:gd name="connsiteX3" fmla="*/ 1781800 w 5042829"/>
              <a:gd name="connsiteY3" fmla="*/ 0 h 593885"/>
              <a:gd name="connsiteX4" fmla="*/ 2241257 w 5042829"/>
              <a:gd name="connsiteY4" fmla="*/ 0 h 593885"/>
              <a:gd name="connsiteX5" fmla="*/ 2700715 w 5042829"/>
              <a:gd name="connsiteY5" fmla="*/ 0 h 593885"/>
              <a:gd name="connsiteX6" fmla="*/ 3261029 w 5042829"/>
              <a:gd name="connsiteY6" fmla="*/ 0 h 593885"/>
              <a:gd name="connsiteX7" fmla="*/ 3821344 w 5042829"/>
              <a:gd name="connsiteY7" fmla="*/ 0 h 593885"/>
              <a:gd name="connsiteX8" fmla="*/ 4432086 w 5042829"/>
              <a:gd name="connsiteY8" fmla="*/ 0 h 593885"/>
              <a:gd name="connsiteX9" fmla="*/ 5042829 w 5042829"/>
              <a:gd name="connsiteY9" fmla="*/ 0 h 593885"/>
              <a:gd name="connsiteX10" fmla="*/ 5042829 w 5042829"/>
              <a:gd name="connsiteY10" fmla="*/ 593885 h 593885"/>
              <a:gd name="connsiteX11" fmla="*/ 4532943 w 5042829"/>
              <a:gd name="connsiteY11" fmla="*/ 593885 h 593885"/>
              <a:gd name="connsiteX12" fmla="*/ 4023057 w 5042829"/>
              <a:gd name="connsiteY12" fmla="*/ 593885 h 593885"/>
              <a:gd name="connsiteX13" fmla="*/ 3361886 w 5042829"/>
              <a:gd name="connsiteY13" fmla="*/ 593885 h 593885"/>
              <a:gd name="connsiteX14" fmla="*/ 2700715 w 5042829"/>
              <a:gd name="connsiteY14" fmla="*/ 593885 h 593885"/>
              <a:gd name="connsiteX15" fmla="*/ 2089972 w 5042829"/>
              <a:gd name="connsiteY15" fmla="*/ 593885 h 593885"/>
              <a:gd name="connsiteX16" fmla="*/ 1680943 w 5042829"/>
              <a:gd name="connsiteY16" fmla="*/ 593885 h 593885"/>
              <a:gd name="connsiteX17" fmla="*/ 1271914 w 5042829"/>
              <a:gd name="connsiteY17" fmla="*/ 593885 h 593885"/>
              <a:gd name="connsiteX18" fmla="*/ 812456 w 5042829"/>
              <a:gd name="connsiteY18" fmla="*/ 593885 h 593885"/>
              <a:gd name="connsiteX19" fmla="*/ 0 w 5042829"/>
              <a:gd name="connsiteY19" fmla="*/ 593885 h 593885"/>
              <a:gd name="connsiteX20" fmla="*/ 0 w 5042829"/>
              <a:gd name="connsiteY20" fmla="*/ 0 h 59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2829" h="593885" fill="none" extrusionOk="0">
                <a:moveTo>
                  <a:pt x="0" y="0"/>
                </a:moveTo>
                <a:cubicBezTo>
                  <a:pt x="236658" y="-11623"/>
                  <a:pt x="339484" y="42093"/>
                  <a:pt x="509886" y="0"/>
                </a:cubicBezTo>
                <a:cubicBezTo>
                  <a:pt x="680288" y="-42093"/>
                  <a:pt x="1038019" y="51323"/>
                  <a:pt x="1171057" y="0"/>
                </a:cubicBezTo>
                <a:cubicBezTo>
                  <a:pt x="1304095" y="-51323"/>
                  <a:pt x="1616464" y="35167"/>
                  <a:pt x="1781800" y="0"/>
                </a:cubicBezTo>
                <a:cubicBezTo>
                  <a:pt x="1947136" y="-35167"/>
                  <a:pt x="2106594" y="46922"/>
                  <a:pt x="2241257" y="0"/>
                </a:cubicBezTo>
                <a:cubicBezTo>
                  <a:pt x="2375920" y="-46922"/>
                  <a:pt x="2557363" y="4939"/>
                  <a:pt x="2700715" y="0"/>
                </a:cubicBezTo>
                <a:cubicBezTo>
                  <a:pt x="2844067" y="-4939"/>
                  <a:pt x="3008529" y="7593"/>
                  <a:pt x="3261029" y="0"/>
                </a:cubicBezTo>
                <a:cubicBezTo>
                  <a:pt x="3513529" y="-7593"/>
                  <a:pt x="3546130" y="17861"/>
                  <a:pt x="3821344" y="0"/>
                </a:cubicBezTo>
                <a:cubicBezTo>
                  <a:pt x="4096558" y="-17861"/>
                  <a:pt x="4171489" y="23442"/>
                  <a:pt x="4432086" y="0"/>
                </a:cubicBezTo>
                <a:cubicBezTo>
                  <a:pt x="4692683" y="-23442"/>
                  <a:pt x="4858445" y="16372"/>
                  <a:pt x="5042829" y="0"/>
                </a:cubicBezTo>
                <a:cubicBezTo>
                  <a:pt x="5050215" y="232951"/>
                  <a:pt x="5030912" y="366409"/>
                  <a:pt x="5042829" y="593885"/>
                </a:cubicBezTo>
                <a:cubicBezTo>
                  <a:pt x="4908897" y="613774"/>
                  <a:pt x="4769860" y="584383"/>
                  <a:pt x="4532943" y="593885"/>
                </a:cubicBezTo>
                <a:cubicBezTo>
                  <a:pt x="4296026" y="603387"/>
                  <a:pt x="4168563" y="559087"/>
                  <a:pt x="4023057" y="593885"/>
                </a:cubicBezTo>
                <a:cubicBezTo>
                  <a:pt x="3877551" y="628683"/>
                  <a:pt x="3628072" y="551109"/>
                  <a:pt x="3361886" y="593885"/>
                </a:cubicBezTo>
                <a:cubicBezTo>
                  <a:pt x="3095700" y="636661"/>
                  <a:pt x="2938759" y="589234"/>
                  <a:pt x="2700715" y="593885"/>
                </a:cubicBezTo>
                <a:cubicBezTo>
                  <a:pt x="2462671" y="598536"/>
                  <a:pt x="2247460" y="540359"/>
                  <a:pt x="2089972" y="593885"/>
                </a:cubicBezTo>
                <a:cubicBezTo>
                  <a:pt x="1932484" y="647411"/>
                  <a:pt x="1793721" y="557103"/>
                  <a:pt x="1680943" y="593885"/>
                </a:cubicBezTo>
                <a:cubicBezTo>
                  <a:pt x="1568165" y="630667"/>
                  <a:pt x="1404316" y="566741"/>
                  <a:pt x="1271914" y="593885"/>
                </a:cubicBezTo>
                <a:cubicBezTo>
                  <a:pt x="1139512" y="621029"/>
                  <a:pt x="945121" y="587993"/>
                  <a:pt x="812456" y="593885"/>
                </a:cubicBezTo>
                <a:cubicBezTo>
                  <a:pt x="679791" y="599777"/>
                  <a:pt x="345739" y="496710"/>
                  <a:pt x="0" y="593885"/>
                </a:cubicBezTo>
                <a:cubicBezTo>
                  <a:pt x="-32297" y="461318"/>
                  <a:pt x="66182" y="123883"/>
                  <a:pt x="0" y="0"/>
                </a:cubicBezTo>
                <a:close/>
              </a:path>
              <a:path w="5042829" h="593885" stroke="0" extrusionOk="0">
                <a:moveTo>
                  <a:pt x="0" y="0"/>
                </a:moveTo>
                <a:cubicBezTo>
                  <a:pt x="245632" y="-10772"/>
                  <a:pt x="346754" y="63942"/>
                  <a:pt x="560314" y="0"/>
                </a:cubicBezTo>
                <a:cubicBezTo>
                  <a:pt x="773874" y="-63942"/>
                  <a:pt x="818274" y="45494"/>
                  <a:pt x="969344" y="0"/>
                </a:cubicBezTo>
                <a:cubicBezTo>
                  <a:pt x="1120414" y="-45494"/>
                  <a:pt x="1202200" y="39048"/>
                  <a:pt x="1378373" y="0"/>
                </a:cubicBezTo>
                <a:cubicBezTo>
                  <a:pt x="1554546" y="-39048"/>
                  <a:pt x="1677773" y="51083"/>
                  <a:pt x="1938688" y="0"/>
                </a:cubicBezTo>
                <a:cubicBezTo>
                  <a:pt x="2199604" y="-51083"/>
                  <a:pt x="2265410" y="53287"/>
                  <a:pt x="2499002" y="0"/>
                </a:cubicBezTo>
                <a:cubicBezTo>
                  <a:pt x="2732594" y="-53287"/>
                  <a:pt x="2707788" y="2108"/>
                  <a:pt x="2908031" y="0"/>
                </a:cubicBezTo>
                <a:cubicBezTo>
                  <a:pt x="3108274" y="-2108"/>
                  <a:pt x="3143772" y="54020"/>
                  <a:pt x="3367489" y="0"/>
                </a:cubicBezTo>
                <a:cubicBezTo>
                  <a:pt x="3591206" y="-54020"/>
                  <a:pt x="3659210" y="42627"/>
                  <a:pt x="3776519" y="0"/>
                </a:cubicBezTo>
                <a:cubicBezTo>
                  <a:pt x="3893828" y="-42627"/>
                  <a:pt x="4059238" y="17516"/>
                  <a:pt x="4185548" y="0"/>
                </a:cubicBezTo>
                <a:cubicBezTo>
                  <a:pt x="4311858" y="-17516"/>
                  <a:pt x="4858325" y="70801"/>
                  <a:pt x="5042829" y="0"/>
                </a:cubicBezTo>
                <a:cubicBezTo>
                  <a:pt x="5085404" y="286915"/>
                  <a:pt x="4984590" y="303316"/>
                  <a:pt x="5042829" y="593885"/>
                </a:cubicBezTo>
                <a:cubicBezTo>
                  <a:pt x="4893540" y="601558"/>
                  <a:pt x="4793535" y="551701"/>
                  <a:pt x="4583371" y="593885"/>
                </a:cubicBezTo>
                <a:cubicBezTo>
                  <a:pt x="4373207" y="636069"/>
                  <a:pt x="4295728" y="562555"/>
                  <a:pt x="4174342" y="593885"/>
                </a:cubicBezTo>
                <a:cubicBezTo>
                  <a:pt x="4052956" y="625215"/>
                  <a:pt x="3920289" y="581967"/>
                  <a:pt x="3765312" y="593885"/>
                </a:cubicBezTo>
                <a:cubicBezTo>
                  <a:pt x="3610335" y="605803"/>
                  <a:pt x="3483911" y="530691"/>
                  <a:pt x="3204998" y="593885"/>
                </a:cubicBezTo>
                <a:cubicBezTo>
                  <a:pt x="2926085" y="657079"/>
                  <a:pt x="2854941" y="583723"/>
                  <a:pt x="2695112" y="593885"/>
                </a:cubicBezTo>
                <a:cubicBezTo>
                  <a:pt x="2535283" y="604047"/>
                  <a:pt x="2406815" y="541687"/>
                  <a:pt x="2185226" y="593885"/>
                </a:cubicBezTo>
                <a:cubicBezTo>
                  <a:pt x="1963637" y="646083"/>
                  <a:pt x="1851657" y="557002"/>
                  <a:pt x="1725768" y="593885"/>
                </a:cubicBezTo>
                <a:cubicBezTo>
                  <a:pt x="1599879" y="630768"/>
                  <a:pt x="1288771" y="516458"/>
                  <a:pt x="1064597" y="593885"/>
                </a:cubicBezTo>
                <a:cubicBezTo>
                  <a:pt x="840423" y="671312"/>
                  <a:pt x="855794" y="546962"/>
                  <a:pt x="655568" y="593885"/>
                </a:cubicBezTo>
                <a:cubicBezTo>
                  <a:pt x="455342" y="640808"/>
                  <a:pt x="153485" y="569140"/>
                  <a:pt x="0" y="593885"/>
                </a:cubicBezTo>
                <a:cubicBezTo>
                  <a:pt x="-10464" y="380320"/>
                  <a:pt x="56130" y="14063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93481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A83C89-2917-4BC9-AE7D-D1BE6BB69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6"/>
          <a:stretch/>
        </p:blipFill>
        <p:spPr>
          <a:xfrm>
            <a:off x="3495039" y="2467446"/>
            <a:ext cx="8185511" cy="7111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9BFC1E-BF54-451D-B03E-65BE32F6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716" y="1899433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2A45BEB-70EC-4989-A17D-A953D155B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703" y="3325704"/>
            <a:ext cx="3562847" cy="87642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E04CF68-8269-49D0-88A1-C7D0B749B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39" y="3178385"/>
            <a:ext cx="3972479" cy="895475"/>
          </a:xfrm>
          <a:prstGeom prst="rect">
            <a:avLst/>
          </a:prstGeom>
        </p:spPr>
      </p:pic>
      <p:pic>
        <p:nvPicPr>
          <p:cNvPr id="13" name="رسم 12" descr="آلة حاسبة مع تعبئة خالصة">
            <a:extLst>
              <a:ext uri="{FF2B5EF4-FFF2-40B4-BE49-F238E27FC236}">
                <a16:creationId xmlns:a16="http://schemas.microsoft.com/office/drawing/2014/main" id="{AD1C797B-7495-4CC0-B7D9-A1008563B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1D38ED9-84C1-43A5-8540-5C28CB116F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4213" y="4279935"/>
            <a:ext cx="616376" cy="13862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67BC3CE-3FF7-499A-B706-C3FB8C4AC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962" y="749823"/>
            <a:ext cx="3376553" cy="190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71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C17B26F-217C-49DD-BC46-2718B852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877122"/>
            <a:ext cx="5042829" cy="593885"/>
          </a:xfrm>
          <a:custGeom>
            <a:avLst/>
            <a:gdLst>
              <a:gd name="connsiteX0" fmla="*/ 0 w 5042829"/>
              <a:gd name="connsiteY0" fmla="*/ 0 h 593885"/>
              <a:gd name="connsiteX1" fmla="*/ 509886 w 5042829"/>
              <a:gd name="connsiteY1" fmla="*/ 0 h 593885"/>
              <a:gd name="connsiteX2" fmla="*/ 1171057 w 5042829"/>
              <a:gd name="connsiteY2" fmla="*/ 0 h 593885"/>
              <a:gd name="connsiteX3" fmla="*/ 1781800 w 5042829"/>
              <a:gd name="connsiteY3" fmla="*/ 0 h 593885"/>
              <a:gd name="connsiteX4" fmla="*/ 2241257 w 5042829"/>
              <a:gd name="connsiteY4" fmla="*/ 0 h 593885"/>
              <a:gd name="connsiteX5" fmla="*/ 2700715 w 5042829"/>
              <a:gd name="connsiteY5" fmla="*/ 0 h 593885"/>
              <a:gd name="connsiteX6" fmla="*/ 3261029 w 5042829"/>
              <a:gd name="connsiteY6" fmla="*/ 0 h 593885"/>
              <a:gd name="connsiteX7" fmla="*/ 3821344 w 5042829"/>
              <a:gd name="connsiteY7" fmla="*/ 0 h 593885"/>
              <a:gd name="connsiteX8" fmla="*/ 4432086 w 5042829"/>
              <a:gd name="connsiteY8" fmla="*/ 0 h 593885"/>
              <a:gd name="connsiteX9" fmla="*/ 5042829 w 5042829"/>
              <a:gd name="connsiteY9" fmla="*/ 0 h 593885"/>
              <a:gd name="connsiteX10" fmla="*/ 5042829 w 5042829"/>
              <a:gd name="connsiteY10" fmla="*/ 593885 h 593885"/>
              <a:gd name="connsiteX11" fmla="*/ 4532943 w 5042829"/>
              <a:gd name="connsiteY11" fmla="*/ 593885 h 593885"/>
              <a:gd name="connsiteX12" fmla="*/ 4023057 w 5042829"/>
              <a:gd name="connsiteY12" fmla="*/ 593885 h 593885"/>
              <a:gd name="connsiteX13" fmla="*/ 3361886 w 5042829"/>
              <a:gd name="connsiteY13" fmla="*/ 593885 h 593885"/>
              <a:gd name="connsiteX14" fmla="*/ 2700715 w 5042829"/>
              <a:gd name="connsiteY14" fmla="*/ 593885 h 593885"/>
              <a:gd name="connsiteX15" fmla="*/ 2089972 w 5042829"/>
              <a:gd name="connsiteY15" fmla="*/ 593885 h 593885"/>
              <a:gd name="connsiteX16" fmla="*/ 1680943 w 5042829"/>
              <a:gd name="connsiteY16" fmla="*/ 593885 h 593885"/>
              <a:gd name="connsiteX17" fmla="*/ 1271914 w 5042829"/>
              <a:gd name="connsiteY17" fmla="*/ 593885 h 593885"/>
              <a:gd name="connsiteX18" fmla="*/ 812456 w 5042829"/>
              <a:gd name="connsiteY18" fmla="*/ 593885 h 593885"/>
              <a:gd name="connsiteX19" fmla="*/ 0 w 5042829"/>
              <a:gd name="connsiteY19" fmla="*/ 593885 h 593885"/>
              <a:gd name="connsiteX20" fmla="*/ 0 w 5042829"/>
              <a:gd name="connsiteY20" fmla="*/ 0 h 59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2829" h="593885" fill="none" extrusionOk="0">
                <a:moveTo>
                  <a:pt x="0" y="0"/>
                </a:moveTo>
                <a:cubicBezTo>
                  <a:pt x="236658" y="-11623"/>
                  <a:pt x="339484" y="42093"/>
                  <a:pt x="509886" y="0"/>
                </a:cubicBezTo>
                <a:cubicBezTo>
                  <a:pt x="680288" y="-42093"/>
                  <a:pt x="1038019" y="51323"/>
                  <a:pt x="1171057" y="0"/>
                </a:cubicBezTo>
                <a:cubicBezTo>
                  <a:pt x="1304095" y="-51323"/>
                  <a:pt x="1616464" y="35167"/>
                  <a:pt x="1781800" y="0"/>
                </a:cubicBezTo>
                <a:cubicBezTo>
                  <a:pt x="1947136" y="-35167"/>
                  <a:pt x="2106594" y="46922"/>
                  <a:pt x="2241257" y="0"/>
                </a:cubicBezTo>
                <a:cubicBezTo>
                  <a:pt x="2375920" y="-46922"/>
                  <a:pt x="2557363" y="4939"/>
                  <a:pt x="2700715" y="0"/>
                </a:cubicBezTo>
                <a:cubicBezTo>
                  <a:pt x="2844067" y="-4939"/>
                  <a:pt x="3008529" y="7593"/>
                  <a:pt x="3261029" y="0"/>
                </a:cubicBezTo>
                <a:cubicBezTo>
                  <a:pt x="3513529" y="-7593"/>
                  <a:pt x="3546130" y="17861"/>
                  <a:pt x="3821344" y="0"/>
                </a:cubicBezTo>
                <a:cubicBezTo>
                  <a:pt x="4096558" y="-17861"/>
                  <a:pt x="4171489" y="23442"/>
                  <a:pt x="4432086" y="0"/>
                </a:cubicBezTo>
                <a:cubicBezTo>
                  <a:pt x="4692683" y="-23442"/>
                  <a:pt x="4858445" y="16372"/>
                  <a:pt x="5042829" y="0"/>
                </a:cubicBezTo>
                <a:cubicBezTo>
                  <a:pt x="5050215" y="232951"/>
                  <a:pt x="5030912" y="366409"/>
                  <a:pt x="5042829" y="593885"/>
                </a:cubicBezTo>
                <a:cubicBezTo>
                  <a:pt x="4908897" y="613774"/>
                  <a:pt x="4769860" y="584383"/>
                  <a:pt x="4532943" y="593885"/>
                </a:cubicBezTo>
                <a:cubicBezTo>
                  <a:pt x="4296026" y="603387"/>
                  <a:pt x="4168563" y="559087"/>
                  <a:pt x="4023057" y="593885"/>
                </a:cubicBezTo>
                <a:cubicBezTo>
                  <a:pt x="3877551" y="628683"/>
                  <a:pt x="3628072" y="551109"/>
                  <a:pt x="3361886" y="593885"/>
                </a:cubicBezTo>
                <a:cubicBezTo>
                  <a:pt x="3095700" y="636661"/>
                  <a:pt x="2938759" y="589234"/>
                  <a:pt x="2700715" y="593885"/>
                </a:cubicBezTo>
                <a:cubicBezTo>
                  <a:pt x="2462671" y="598536"/>
                  <a:pt x="2247460" y="540359"/>
                  <a:pt x="2089972" y="593885"/>
                </a:cubicBezTo>
                <a:cubicBezTo>
                  <a:pt x="1932484" y="647411"/>
                  <a:pt x="1793721" y="557103"/>
                  <a:pt x="1680943" y="593885"/>
                </a:cubicBezTo>
                <a:cubicBezTo>
                  <a:pt x="1568165" y="630667"/>
                  <a:pt x="1404316" y="566741"/>
                  <a:pt x="1271914" y="593885"/>
                </a:cubicBezTo>
                <a:cubicBezTo>
                  <a:pt x="1139512" y="621029"/>
                  <a:pt x="945121" y="587993"/>
                  <a:pt x="812456" y="593885"/>
                </a:cubicBezTo>
                <a:cubicBezTo>
                  <a:pt x="679791" y="599777"/>
                  <a:pt x="345739" y="496710"/>
                  <a:pt x="0" y="593885"/>
                </a:cubicBezTo>
                <a:cubicBezTo>
                  <a:pt x="-32297" y="461318"/>
                  <a:pt x="66182" y="123883"/>
                  <a:pt x="0" y="0"/>
                </a:cubicBezTo>
                <a:close/>
              </a:path>
              <a:path w="5042829" h="593885" stroke="0" extrusionOk="0">
                <a:moveTo>
                  <a:pt x="0" y="0"/>
                </a:moveTo>
                <a:cubicBezTo>
                  <a:pt x="245632" y="-10772"/>
                  <a:pt x="346754" y="63942"/>
                  <a:pt x="560314" y="0"/>
                </a:cubicBezTo>
                <a:cubicBezTo>
                  <a:pt x="773874" y="-63942"/>
                  <a:pt x="818274" y="45494"/>
                  <a:pt x="969344" y="0"/>
                </a:cubicBezTo>
                <a:cubicBezTo>
                  <a:pt x="1120414" y="-45494"/>
                  <a:pt x="1202200" y="39048"/>
                  <a:pt x="1378373" y="0"/>
                </a:cubicBezTo>
                <a:cubicBezTo>
                  <a:pt x="1554546" y="-39048"/>
                  <a:pt x="1677773" y="51083"/>
                  <a:pt x="1938688" y="0"/>
                </a:cubicBezTo>
                <a:cubicBezTo>
                  <a:pt x="2199604" y="-51083"/>
                  <a:pt x="2265410" y="53287"/>
                  <a:pt x="2499002" y="0"/>
                </a:cubicBezTo>
                <a:cubicBezTo>
                  <a:pt x="2732594" y="-53287"/>
                  <a:pt x="2707788" y="2108"/>
                  <a:pt x="2908031" y="0"/>
                </a:cubicBezTo>
                <a:cubicBezTo>
                  <a:pt x="3108274" y="-2108"/>
                  <a:pt x="3143772" y="54020"/>
                  <a:pt x="3367489" y="0"/>
                </a:cubicBezTo>
                <a:cubicBezTo>
                  <a:pt x="3591206" y="-54020"/>
                  <a:pt x="3659210" y="42627"/>
                  <a:pt x="3776519" y="0"/>
                </a:cubicBezTo>
                <a:cubicBezTo>
                  <a:pt x="3893828" y="-42627"/>
                  <a:pt x="4059238" y="17516"/>
                  <a:pt x="4185548" y="0"/>
                </a:cubicBezTo>
                <a:cubicBezTo>
                  <a:pt x="4311858" y="-17516"/>
                  <a:pt x="4858325" y="70801"/>
                  <a:pt x="5042829" y="0"/>
                </a:cubicBezTo>
                <a:cubicBezTo>
                  <a:pt x="5085404" y="286915"/>
                  <a:pt x="4984590" y="303316"/>
                  <a:pt x="5042829" y="593885"/>
                </a:cubicBezTo>
                <a:cubicBezTo>
                  <a:pt x="4893540" y="601558"/>
                  <a:pt x="4793535" y="551701"/>
                  <a:pt x="4583371" y="593885"/>
                </a:cubicBezTo>
                <a:cubicBezTo>
                  <a:pt x="4373207" y="636069"/>
                  <a:pt x="4295728" y="562555"/>
                  <a:pt x="4174342" y="593885"/>
                </a:cubicBezTo>
                <a:cubicBezTo>
                  <a:pt x="4052956" y="625215"/>
                  <a:pt x="3920289" y="581967"/>
                  <a:pt x="3765312" y="593885"/>
                </a:cubicBezTo>
                <a:cubicBezTo>
                  <a:pt x="3610335" y="605803"/>
                  <a:pt x="3483911" y="530691"/>
                  <a:pt x="3204998" y="593885"/>
                </a:cubicBezTo>
                <a:cubicBezTo>
                  <a:pt x="2926085" y="657079"/>
                  <a:pt x="2854941" y="583723"/>
                  <a:pt x="2695112" y="593885"/>
                </a:cubicBezTo>
                <a:cubicBezTo>
                  <a:pt x="2535283" y="604047"/>
                  <a:pt x="2406815" y="541687"/>
                  <a:pt x="2185226" y="593885"/>
                </a:cubicBezTo>
                <a:cubicBezTo>
                  <a:pt x="1963637" y="646083"/>
                  <a:pt x="1851657" y="557002"/>
                  <a:pt x="1725768" y="593885"/>
                </a:cubicBezTo>
                <a:cubicBezTo>
                  <a:pt x="1599879" y="630768"/>
                  <a:pt x="1288771" y="516458"/>
                  <a:pt x="1064597" y="593885"/>
                </a:cubicBezTo>
                <a:cubicBezTo>
                  <a:pt x="840423" y="671312"/>
                  <a:pt x="855794" y="546962"/>
                  <a:pt x="655568" y="593885"/>
                </a:cubicBezTo>
                <a:cubicBezTo>
                  <a:pt x="455342" y="640808"/>
                  <a:pt x="153485" y="569140"/>
                  <a:pt x="0" y="593885"/>
                </a:cubicBezTo>
                <a:cubicBezTo>
                  <a:pt x="-10464" y="380320"/>
                  <a:pt x="56130" y="14063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93481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A83C89-2917-4BC9-AE7D-D1BE6BB69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6"/>
          <a:stretch/>
        </p:blipFill>
        <p:spPr>
          <a:xfrm>
            <a:off x="3596639" y="1591579"/>
            <a:ext cx="8185511" cy="7111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9BFC1E-BF54-451D-B03E-65BE32F6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155" y="997694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DEE46A-3878-4157-87F5-7C8F176B5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828" y="2423350"/>
            <a:ext cx="4639322" cy="876422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63BDB81C-B169-4D72-800E-F5C8B43E2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20E3BA2-FF48-4922-B279-38350336F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8055" y="4279198"/>
            <a:ext cx="562294" cy="135662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1321DCA-B7A2-45AF-954A-08DCDC017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98" y="785540"/>
            <a:ext cx="2919142" cy="199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25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C8044D3-FF6D-4D4F-B27C-023EE89F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49" y="957827"/>
            <a:ext cx="5183356" cy="48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C13F86-DE6E-45A0-936B-7B45A465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86" y="2339581"/>
            <a:ext cx="9824865" cy="1327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0131EA0-C258-4092-A7C6-F3BE26590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8570891-5160-4BD9-9996-F4C4B9446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72821" y="2912407"/>
            <a:ext cx="1144860" cy="174214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F7B840-B27A-4BB9-AEBE-0C618A48E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61" y="551172"/>
            <a:ext cx="2556620" cy="1600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2EB4CA6-1999-4C70-BAC0-BCA62B2AE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143" y="1789453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4570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0C25524-D341-43F4-BB7B-6EC31368F79F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85</Words>
  <Application>Microsoft Office PowerPoint</Application>
  <PresentationFormat>شاشة عريضة</PresentationFormat>
  <Paragraphs>37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Aldhabi</vt:lpstr>
      <vt:lpstr>Arial</vt:lpstr>
      <vt:lpstr>Calibri</vt:lpstr>
      <vt:lpstr>Calibri Light</vt:lpstr>
      <vt:lpstr>Dubai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15</cp:revision>
  <dcterms:created xsi:type="dcterms:W3CDTF">2021-12-03T17:19:09Z</dcterms:created>
  <dcterms:modified xsi:type="dcterms:W3CDTF">2022-03-30T05:03:20Z</dcterms:modified>
</cp:coreProperties>
</file>